
<file path=[Content_Types].xml><?xml version="1.0" encoding="utf-8"?>
<Types xmlns="http://schemas.openxmlformats.org/package/2006/content-types">
  <Default Extension="emf" ContentType="image/x-emf"/>
  <Default Extension="fntdata" ContentType="application/x-fontdata"/>
  <Default Extension="glb" ContentType="model/gltf.binary"/>
  <Default Extension="jpe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39"/>
  </p:notesMasterIdLst>
  <p:handoutMasterIdLst>
    <p:handoutMasterId r:id="rId40"/>
  </p:handoutMasterIdLst>
  <p:sldIdLst>
    <p:sldId id="3374" r:id="rId5"/>
    <p:sldId id="3382" r:id="rId6"/>
    <p:sldId id="3383" r:id="rId7"/>
    <p:sldId id="3406" r:id="rId8"/>
    <p:sldId id="3385" r:id="rId9"/>
    <p:sldId id="3386" r:id="rId10"/>
    <p:sldId id="740" r:id="rId11"/>
    <p:sldId id="730" r:id="rId12"/>
    <p:sldId id="741" r:id="rId13"/>
    <p:sldId id="742" r:id="rId14"/>
    <p:sldId id="743" r:id="rId15"/>
    <p:sldId id="734" r:id="rId16"/>
    <p:sldId id="3388" r:id="rId17"/>
    <p:sldId id="3399" r:id="rId18"/>
    <p:sldId id="3402" r:id="rId19"/>
    <p:sldId id="3403" r:id="rId20"/>
    <p:sldId id="3404" r:id="rId21"/>
    <p:sldId id="3405" r:id="rId22"/>
    <p:sldId id="3390" r:id="rId23"/>
    <p:sldId id="3391" r:id="rId24"/>
    <p:sldId id="3392" r:id="rId25"/>
    <p:sldId id="3393" r:id="rId26"/>
    <p:sldId id="3394" r:id="rId27"/>
    <p:sldId id="3395" r:id="rId28"/>
    <p:sldId id="3396" r:id="rId29"/>
    <p:sldId id="3401" r:id="rId30"/>
    <p:sldId id="3398" r:id="rId31"/>
    <p:sldId id="3407" r:id="rId32"/>
    <p:sldId id="748" r:id="rId33"/>
    <p:sldId id="3408" r:id="rId34"/>
    <p:sldId id="717" r:id="rId35"/>
    <p:sldId id="3400" r:id="rId36"/>
    <p:sldId id="3378" r:id="rId37"/>
    <p:sldId id="3368" r:id="rId38"/>
  </p:sldIdLst>
  <p:sldSz cx="12192000" cy="6858000"/>
  <p:notesSz cx="6858000" cy="9144000"/>
  <p:embeddedFontLst>
    <p:embeddedFont>
      <p:font typeface="Aptos Narrow" panose="020B0004020202020204" pitchFamily="34" charset="0"/>
      <p:regular r:id="rId41"/>
      <p:bold r:id="rId42"/>
      <p:italic r:id="rId43"/>
      <p:boldItalic r:id="rId44"/>
    </p:embeddedFont>
    <p:embeddedFont>
      <p:font typeface="Arial Nova Cond" panose="020F0502020204030204" pitchFamily="34" charset="0"/>
      <p:regular r:id="rId45"/>
      <p:bold r:id="rId46"/>
      <p:italic r:id="rId47"/>
      <p:boldItalic r:id="rId48"/>
    </p:embeddedFont>
    <p:embeddedFont>
      <p:font typeface="Franklin Gothic Medium Cond" panose="020B0606030402020204" pitchFamily="34" charset="0"/>
      <p:regular r:id="rId49"/>
    </p:embeddedFont>
    <p:embeddedFont>
      <p:font typeface="Traditional Arabic" panose="02020603050405020304" pitchFamily="18" charset="-78"/>
      <p:regular r:id="rId50"/>
      <p:bold r:id="rId51"/>
    </p:embeddedFont>
    <p:embeddedFont>
      <p:font typeface="Trebuchet MS" panose="020B0703020202090204" pitchFamily="34" charset="0"/>
      <p:regular r:id="rId52"/>
      <p:bold r:id="rId53"/>
      <p:italic r:id="rId54"/>
      <p:boldItalic r:id="rId55"/>
    </p:embeddedFont>
    <p:embeddedFont>
      <p:font typeface="WWF" panose="02000000000000000000" pitchFamily="2" charset="0"/>
      <p:regular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9B7F14-29C5-392E-E47C-E9B4669354ED}" name="Sanne Messnig" initials="SM" userId="S::smessnig@wwf.nl::d7d77839-ed9c-4251-ad94-dd7cd53e0746" providerId="AD"/>
  <p188:author id="{1BF28925-20FC-2570-E85B-1AEE6FDAD727}" name="Merijn Hougee" initials="MH" userId="S::mhougee@wwf.nl::6dd43d18-fc13-4188-93c8-721c27e81f1f" providerId="AD"/>
  <p188:author id="{7868E98C-BEE6-DD6F-1D83-8E3DA3E673F1}" name="Josefine Tesser" initials="JT" userId="S::jtesser@wwf.nl::9cf6598c-873a-4480-a901-b31fe52b6c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A4CA"/>
    <a:srgbClr val="F0EDE2"/>
    <a:srgbClr val="D04092"/>
    <a:srgbClr val="F36B42"/>
    <a:srgbClr val="CADB3C"/>
    <a:srgbClr val="4E5EAA"/>
    <a:srgbClr val="00B9AD"/>
    <a:srgbClr val="0094D5"/>
    <a:srgbClr val="92449A"/>
    <a:srgbClr val="2222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5034" autoAdjust="0"/>
  </p:normalViewPr>
  <p:slideViewPr>
    <p:cSldViewPr snapToGrid="0">
      <p:cViewPr varScale="1">
        <p:scale>
          <a:sx n="121" d="100"/>
          <a:sy n="121" d="100"/>
        </p:scale>
        <p:origin x="432" y="1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viewProps" Target="viewProps.xml"/><Relationship Id="rId5" Type="http://schemas.openxmlformats.org/officeDocument/2006/relationships/slide" Target="slides/slide1.xml"/><Relationship Id="rId61"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font" Target="fonts/font11.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9.fntdata"/><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60FAC3-1432-FC4F-8A4E-DD62C41455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7B47FFA-6C18-7642-B98D-3BBF792C2E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5ADA5F-9C71-6E46-ACB8-0C9717F1E1F8}" type="datetimeFigureOut">
              <a:rPr lang="en-US" smtClean="0"/>
              <a:t>4/3/25</a:t>
            </a:fld>
            <a:endParaRPr lang="en-US"/>
          </a:p>
        </p:txBody>
      </p:sp>
      <p:sp>
        <p:nvSpPr>
          <p:cNvPr id="4" name="Footer Placeholder 3">
            <a:extLst>
              <a:ext uri="{FF2B5EF4-FFF2-40B4-BE49-F238E27FC236}">
                <a16:creationId xmlns:a16="http://schemas.microsoft.com/office/drawing/2014/main" id="{868B12D3-8C4C-2E4E-AA76-9413D00E4B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0D6BB13-598F-6C41-91E8-189F5D87C6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B45ED-CD28-C146-AB1B-0C7A9E28FBB6}" type="slidenum">
              <a:rPr lang="en-US" smtClean="0"/>
              <a:t>‹#›</a:t>
            </a:fld>
            <a:endParaRPr lang="en-US"/>
          </a:p>
        </p:txBody>
      </p:sp>
    </p:spTree>
    <p:extLst>
      <p:ext uri="{BB962C8B-B14F-4D97-AF65-F5344CB8AC3E}">
        <p14:creationId xmlns:p14="http://schemas.microsoft.com/office/powerpoint/2010/main" val="22107461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51E3C1-E590-D743-AC73-2577042C01B8}" type="datetimeFigureOut">
              <a:rPr lang="en-US" smtClean="0"/>
              <a:t>4/3/25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3FC031-5DE1-7548-B6C2-2F9E2AF8C77F}" type="slidenum">
              <a:rPr lang="en-US" smtClean="0"/>
              <a:t>‹#›</a:t>
            </a:fld>
            <a:endParaRPr lang="en-US"/>
          </a:p>
        </p:txBody>
      </p:sp>
    </p:spTree>
    <p:extLst>
      <p:ext uri="{BB962C8B-B14F-4D97-AF65-F5344CB8AC3E}">
        <p14:creationId xmlns:p14="http://schemas.microsoft.com/office/powerpoint/2010/main" val="2418573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6785D-B4E6-65DB-689B-BFC867920A6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509F3A-1C39-A3E1-34B9-4154B8265B3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57DE56-C244-7F2D-9168-28E74EFE2D88}"/>
              </a:ext>
            </a:extLst>
          </p:cNvPr>
          <p:cNvSpPr>
            <a:spLocks noGrp="1"/>
          </p:cNvSpPr>
          <p:nvPr>
            <p:ph type="body" idx="1"/>
          </p:nvPr>
        </p:nvSpPr>
        <p:spPr/>
        <p:txBody>
          <a:bodyPr/>
          <a:lstStyle/>
          <a:p>
            <a:r>
              <a:rPr lang="nl-NL" sz="1800" b="1" i="0" u="none" strike="noStrike" baseline="0">
                <a:solidFill>
                  <a:srgbClr val="000000"/>
                </a:solidFill>
                <a:latin typeface="Aptos" panose="020B0004020202020204" pitchFamily="34" charset="0"/>
              </a:rPr>
              <a:t>Wat is het verschil tussen een zee en een oceaan? </a:t>
            </a:r>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000000"/>
                </a:solidFill>
                <a:latin typeface="Aptos" panose="020B0004020202020204" pitchFamily="34" charset="0"/>
              </a:rPr>
              <a:t>Een oceaan is veel groter en dieper dan een zee. </a:t>
            </a:r>
            <a:endParaRPr lang="nl-NL" sz="1800"/>
          </a:p>
          <a:p>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000000"/>
                </a:solidFill>
                <a:latin typeface="Aptos" panose="020B0004020202020204" pitchFamily="34" charset="0"/>
              </a:rPr>
              <a:t>Wist je dat er eigenlijk maar één grote oceaan is? Maar we hebben die opgedeeld in vijf stukken met verschillende namen. </a:t>
            </a:r>
          </a:p>
          <a:p>
            <a:endParaRPr lang="nl-NL" sz="1800" b="0" i="0" u="none" strike="noStrike" baseline="0">
              <a:solidFill>
                <a:srgbClr val="000000"/>
              </a:solidFill>
              <a:latin typeface="Aptos" panose="020B0004020202020204" pitchFamily="34" charset="0"/>
            </a:endParaRPr>
          </a:p>
          <a:p>
            <a:r>
              <a:rPr lang="nl-NL" sz="1800" b="0" i="0" u="none" strike="noStrike" baseline="0">
                <a:solidFill>
                  <a:srgbClr val="7B953A"/>
                </a:solidFill>
                <a:latin typeface="Aptos" panose="020B0004020202020204" pitchFamily="34" charset="0"/>
              </a:rPr>
              <a:t>Kunnen jullie er een paar noemen? </a:t>
            </a:r>
            <a:r>
              <a:rPr lang="nl-NL" sz="1800" b="0" i="1" u="none" strike="noStrike" baseline="0">
                <a:solidFill>
                  <a:srgbClr val="7B953A"/>
                </a:solidFill>
                <a:latin typeface="Aptos" panose="020B0004020202020204" pitchFamily="34" charset="0"/>
              </a:rPr>
              <a:t>(Kinderen laten antwoorden: Atlantische Oceaan, Stille Oceaan, Indische Oceaan, enz.) </a:t>
            </a:r>
            <a:endParaRPr lang="nl-NL" sz="1800" b="0" i="0" u="none" strike="noStrike" baseline="0">
              <a:solidFill>
                <a:srgbClr val="000000"/>
              </a:solidFill>
              <a:latin typeface="Aptos" panose="020B0004020202020204" pitchFamily="34" charset="0"/>
            </a:endParaRPr>
          </a:p>
        </p:txBody>
      </p:sp>
      <p:sp>
        <p:nvSpPr>
          <p:cNvPr id="4" name="Tijdelijke aanduiding voor dianummer 3">
            <a:extLst>
              <a:ext uri="{FF2B5EF4-FFF2-40B4-BE49-F238E27FC236}">
                <a16:creationId xmlns:a16="http://schemas.microsoft.com/office/drawing/2014/main" id="{6CBA87DD-2B53-155E-B245-9E9FA747544A}"/>
              </a:ext>
            </a:extLst>
          </p:cNvPr>
          <p:cNvSpPr>
            <a:spLocks noGrp="1"/>
          </p:cNvSpPr>
          <p:nvPr>
            <p:ph type="sldNum" sz="quarter" idx="5"/>
          </p:nvPr>
        </p:nvSpPr>
        <p:spPr/>
        <p:txBody>
          <a:bodyPr/>
          <a:lstStyle/>
          <a:p>
            <a:fld id="{D6C11BF5-D586-45A9-B0A4-9A00FC960DB0}" type="slidenum">
              <a:rPr lang="nl-NL" smtClean="0"/>
              <a:t>7</a:t>
            </a:fld>
            <a:endParaRPr lang="nl-NL"/>
          </a:p>
        </p:txBody>
      </p:sp>
    </p:spTree>
    <p:extLst>
      <p:ext uri="{BB962C8B-B14F-4D97-AF65-F5344CB8AC3E}">
        <p14:creationId xmlns:p14="http://schemas.microsoft.com/office/powerpoint/2010/main" val="2655524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DF6C4-B1F9-F040-88C5-8B5FE3AE59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1FD9A5C-047F-21FD-F571-72D44FE49D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E9A8766-C174-3254-85E5-C40571FD6616}"/>
              </a:ext>
            </a:extLst>
          </p:cNvPr>
          <p:cNvSpPr>
            <a:spLocks noGrp="1"/>
          </p:cNvSpPr>
          <p:nvPr>
            <p:ph type="body" idx="1"/>
          </p:nvPr>
        </p:nvSpPr>
        <p:spPr/>
        <p:txBody>
          <a:bodyPr/>
          <a:lstStyle/>
          <a:p>
            <a:endParaRPr lang="nl-NL" sz="1200" b="1" i="0" u="none" strike="noStrike" baseline="0">
              <a:solidFill>
                <a:srgbClr val="000000"/>
              </a:solidFill>
              <a:latin typeface="Aptos" panose="020B0004020202020204" pitchFamily="34" charset="0"/>
            </a:endParaRPr>
          </a:p>
          <a:p>
            <a:r>
              <a:rPr lang="nl-NL" sz="1200" b="1" i="0" u="none" strike="noStrike" baseline="0">
                <a:solidFill>
                  <a:srgbClr val="000000"/>
                </a:solidFill>
                <a:latin typeface="Aptos" panose="020B0004020202020204" pitchFamily="34" charset="0"/>
              </a:rPr>
              <a:t>Atlantische Oceaan: </a:t>
            </a:r>
            <a:r>
              <a:rPr lang="nl-NL" sz="1200" b="0" i="0" u="none" strike="noStrike" baseline="0">
                <a:solidFill>
                  <a:srgbClr val="000000"/>
                </a:solidFill>
                <a:latin typeface="Aptos" panose="020B0004020202020204" pitchFamily="34" charset="0"/>
              </a:rPr>
              <a:t>Tussen Europa, Afrika en Amerika. Veel schepen varen hier en hij is belangrijk voor de natuur. </a:t>
            </a:r>
          </a:p>
          <a:p>
            <a:pPr algn="l"/>
            <a:endParaRPr lang="nl-NL" sz="1800" b="0" i="0" u="none" strike="noStrike" baseline="0">
              <a:solidFill>
                <a:srgbClr val="000000"/>
              </a:solidFill>
              <a:latin typeface="Aptos" panose="020B0004020202020204" pitchFamily="34" charset="0"/>
            </a:endParaRPr>
          </a:p>
        </p:txBody>
      </p:sp>
      <p:sp>
        <p:nvSpPr>
          <p:cNvPr id="4" name="Tijdelijke aanduiding voor dianummer 3">
            <a:extLst>
              <a:ext uri="{FF2B5EF4-FFF2-40B4-BE49-F238E27FC236}">
                <a16:creationId xmlns:a16="http://schemas.microsoft.com/office/drawing/2014/main" id="{27070710-EEE2-69E8-7E67-E32605243936}"/>
              </a:ext>
            </a:extLst>
          </p:cNvPr>
          <p:cNvSpPr>
            <a:spLocks noGrp="1"/>
          </p:cNvSpPr>
          <p:nvPr>
            <p:ph type="sldNum" sz="quarter" idx="5"/>
          </p:nvPr>
        </p:nvSpPr>
        <p:spPr/>
        <p:txBody>
          <a:bodyPr/>
          <a:lstStyle/>
          <a:p>
            <a:fld id="{D6C11BF5-D586-45A9-B0A4-9A00FC960DB0}" type="slidenum">
              <a:rPr lang="nl-NL" smtClean="0"/>
              <a:t>8</a:t>
            </a:fld>
            <a:endParaRPr lang="nl-NL"/>
          </a:p>
        </p:txBody>
      </p:sp>
    </p:spTree>
    <p:extLst>
      <p:ext uri="{BB962C8B-B14F-4D97-AF65-F5344CB8AC3E}">
        <p14:creationId xmlns:p14="http://schemas.microsoft.com/office/powerpoint/2010/main" val="2059594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635F5-8159-CD68-7DEB-C2709FA53C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A2A81D-532F-1EB5-EC3F-13D993F62B7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F4FDC7-4C1A-C30A-BCF8-216416C0719C}"/>
              </a:ext>
            </a:extLst>
          </p:cNvPr>
          <p:cNvSpPr>
            <a:spLocks noGrp="1"/>
          </p:cNvSpPr>
          <p:nvPr>
            <p:ph type="body" idx="1"/>
          </p:nvPr>
        </p:nvSpPr>
        <p:spPr/>
        <p:txBody>
          <a:bodyPr/>
          <a:lstStyle/>
          <a:p>
            <a:r>
              <a:rPr lang="nl-NL" sz="1200" b="1" i="0" u="none" strike="noStrike" baseline="0">
                <a:solidFill>
                  <a:srgbClr val="000000"/>
                </a:solidFill>
                <a:latin typeface="Aptos" panose="020B0004020202020204" pitchFamily="34" charset="0"/>
              </a:rPr>
              <a:t>Stille Oceaan: </a:t>
            </a:r>
            <a:r>
              <a:rPr lang="nl-NL" sz="1200" b="0" i="0" u="none" strike="noStrike" baseline="0">
                <a:solidFill>
                  <a:srgbClr val="000000"/>
                </a:solidFill>
                <a:latin typeface="Aptos" panose="020B0004020202020204" pitchFamily="34" charset="0"/>
              </a:rPr>
              <a:t>De grootste oceaan ter wereld met bijzondere dieren zoals walvissen en koraal.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8FF00D80-B7FA-B088-D581-A4E03FE11A62}"/>
              </a:ext>
            </a:extLst>
          </p:cNvPr>
          <p:cNvSpPr>
            <a:spLocks noGrp="1"/>
          </p:cNvSpPr>
          <p:nvPr>
            <p:ph type="sldNum" sz="quarter" idx="5"/>
          </p:nvPr>
        </p:nvSpPr>
        <p:spPr/>
        <p:txBody>
          <a:bodyPr/>
          <a:lstStyle/>
          <a:p>
            <a:fld id="{D6C11BF5-D586-45A9-B0A4-9A00FC960DB0}" type="slidenum">
              <a:rPr lang="nl-NL" smtClean="0"/>
              <a:t>9</a:t>
            </a:fld>
            <a:endParaRPr lang="nl-NL"/>
          </a:p>
        </p:txBody>
      </p:sp>
    </p:spTree>
    <p:extLst>
      <p:ext uri="{BB962C8B-B14F-4D97-AF65-F5344CB8AC3E}">
        <p14:creationId xmlns:p14="http://schemas.microsoft.com/office/powerpoint/2010/main" val="722022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03E6A-B758-2EA2-0422-79423E7EFED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B7089B1-894F-76CF-055A-DD317CA055F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865B7E-7F72-87F5-3220-B984785DA4DE}"/>
              </a:ext>
            </a:extLst>
          </p:cNvPr>
          <p:cNvSpPr>
            <a:spLocks noGrp="1"/>
          </p:cNvSpPr>
          <p:nvPr>
            <p:ph type="body" idx="1"/>
          </p:nvPr>
        </p:nvSpPr>
        <p:spPr/>
        <p:txBody>
          <a:bodyPr/>
          <a:lstStyle/>
          <a:p>
            <a:r>
              <a:rPr lang="nl-NL" sz="1200" b="1" i="0" u="none" strike="noStrike" baseline="0">
                <a:solidFill>
                  <a:srgbClr val="000000"/>
                </a:solidFill>
                <a:latin typeface="Aptos" panose="020B0004020202020204" pitchFamily="34" charset="0"/>
              </a:rPr>
              <a:t>Indische Oceaan: </a:t>
            </a:r>
            <a:r>
              <a:rPr lang="nl-NL" sz="1200" b="0" i="0" u="none" strike="noStrike" baseline="0">
                <a:solidFill>
                  <a:srgbClr val="000000"/>
                </a:solidFill>
                <a:latin typeface="Aptos" panose="020B0004020202020204" pitchFamily="34" charset="0"/>
              </a:rPr>
              <a:t>Deze ligt bij India en is beroemd om zijn warme water en tropische eilanden.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052B3F2B-092F-2594-E540-1C45059E3FA7}"/>
              </a:ext>
            </a:extLst>
          </p:cNvPr>
          <p:cNvSpPr>
            <a:spLocks noGrp="1"/>
          </p:cNvSpPr>
          <p:nvPr>
            <p:ph type="sldNum" sz="quarter" idx="5"/>
          </p:nvPr>
        </p:nvSpPr>
        <p:spPr/>
        <p:txBody>
          <a:bodyPr/>
          <a:lstStyle/>
          <a:p>
            <a:fld id="{D6C11BF5-D586-45A9-B0A4-9A00FC960DB0}" type="slidenum">
              <a:rPr lang="nl-NL" smtClean="0"/>
              <a:t>10</a:t>
            </a:fld>
            <a:endParaRPr lang="nl-NL"/>
          </a:p>
        </p:txBody>
      </p:sp>
    </p:spTree>
    <p:extLst>
      <p:ext uri="{BB962C8B-B14F-4D97-AF65-F5344CB8AC3E}">
        <p14:creationId xmlns:p14="http://schemas.microsoft.com/office/powerpoint/2010/main" val="424777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6E95A-A911-9351-ECF7-C44321E5EF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E3120B3-0C31-42D3-51D9-4DB117BE83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D50AEA7-E242-6C42-5915-FAE7CF8ED7E6}"/>
              </a:ext>
            </a:extLst>
          </p:cNvPr>
          <p:cNvSpPr>
            <a:spLocks noGrp="1"/>
          </p:cNvSpPr>
          <p:nvPr>
            <p:ph type="body" idx="1"/>
          </p:nvPr>
        </p:nvSpPr>
        <p:spPr/>
        <p:txBody>
          <a:bodyPr/>
          <a:lstStyle/>
          <a:p>
            <a:pPr algn="l"/>
            <a:r>
              <a:rPr lang="nl-NL" sz="1200" b="1" i="0" u="none" strike="noStrike" baseline="0">
                <a:solidFill>
                  <a:srgbClr val="000000"/>
                </a:solidFill>
                <a:latin typeface="Aptos" panose="020B0004020202020204" pitchFamily="34" charset="0"/>
              </a:rPr>
              <a:t>Noordelijke IJszee: </a:t>
            </a:r>
            <a:r>
              <a:rPr lang="nl-NL" sz="1200" b="0" i="0" u="none" strike="noStrike" baseline="0">
                <a:solidFill>
                  <a:srgbClr val="000000"/>
                </a:solidFill>
                <a:latin typeface="Aptos" panose="020B0004020202020204" pitchFamily="34" charset="0"/>
              </a:rPr>
              <a:t>Hele koude oceaan rond de Noordpool.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094A272A-7272-BA3E-2C3B-319DCC135A41}"/>
              </a:ext>
            </a:extLst>
          </p:cNvPr>
          <p:cNvSpPr>
            <a:spLocks noGrp="1"/>
          </p:cNvSpPr>
          <p:nvPr>
            <p:ph type="sldNum" sz="quarter" idx="5"/>
          </p:nvPr>
        </p:nvSpPr>
        <p:spPr/>
        <p:txBody>
          <a:bodyPr/>
          <a:lstStyle/>
          <a:p>
            <a:fld id="{D6C11BF5-D586-45A9-B0A4-9A00FC960DB0}" type="slidenum">
              <a:rPr lang="nl-NL" smtClean="0"/>
              <a:t>11</a:t>
            </a:fld>
            <a:endParaRPr lang="nl-NL"/>
          </a:p>
        </p:txBody>
      </p:sp>
    </p:spTree>
    <p:extLst>
      <p:ext uri="{BB962C8B-B14F-4D97-AF65-F5344CB8AC3E}">
        <p14:creationId xmlns:p14="http://schemas.microsoft.com/office/powerpoint/2010/main" val="174656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D5011-ADB2-06A7-B59B-56E1C86EB60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F8E448-9DEB-F22E-25E5-68A512A37F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3F282AE-0F18-6D53-ABF0-CBA426D0C6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i="0" u="none" strike="noStrike" baseline="0">
                <a:solidFill>
                  <a:srgbClr val="000000"/>
                </a:solidFill>
                <a:latin typeface="Aptos" panose="020B0004020202020204" pitchFamily="34" charset="0"/>
              </a:rPr>
              <a:t>Zuidelijke Oceaan: </a:t>
            </a:r>
            <a:r>
              <a:rPr lang="nl-NL" sz="1200" b="0" i="0" u="none" strike="noStrike" baseline="0">
                <a:solidFill>
                  <a:srgbClr val="000000"/>
                </a:solidFill>
                <a:latin typeface="Aptos" panose="020B0004020202020204" pitchFamily="34" charset="0"/>
              </a:rPr>
              <a:t>Ligt rond de Zuidpool.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u="none" strike="noStrike" baseline="0">
              <a:solidFill>
                <a:srgbClr val="000000"/>
              </a:solidFill>
              <a:latin typeface="Aptos" panose="020B0004020202020204" pitchFamily="34" charset="0"/>
            </a:endParaRPr>
          </a:p>
          <a:p>
            <a:pPr algn="l"/>
            <a:endParaRPr lang="nl-NL" sz="1800" b="0" i="0" u="none" strike="noStrike" baseline="0">
              <a:solidFill>
                <a:srgbClr val="000000"/>
              </a:solidFill>
              <a:latin typeface="Aptos" panose="020B0004020202020204" pitchFamily="34" charset="0"/>
            </a:endParaRPr>
          </a:p>
          <a:p>
            <a:r>
              <a:rPr lang="nl-NL" sz="1800" b="1" i="0" u="none" strike="noStrike" baseline="0">
                <a:solidFill>
                  <a:srgbClr val="000000"/>
                </a:solidFill>
                <a:latin typeface="Aptos" panose="020B0004020202020204" pitchFamily="34" charset="0"/>
              </a:rPr>
              <a:t>Weetje:</a:t>
            </a:r>
            <a:r>
              <a:rPr lang="nl-NL" sz="1800" b="0" i="0" u="none" strike="noStrike" baseline="0">
                <a:solidFill>
                  <a:srgbClr val="000000"/>
                </a:solidFill>
                <a:latin typeface="Aptos" panose="020B0004020202020204" pitchFamily="34" charset="0"/>
              </a:rPr>
              <a:t> Het diepste punt van de oceaan is 11 kilometer. Dit zijn ongeveer 110 voetbalvelden.</a:t>
            </a:r>
            <a:endParaRPr lang="nl-NL" sz="1200" b="0" i="0" u="none" strike="noStrike" baseline="0">
              <a:solidFill>
                <a:srgbClr val="000000"/>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a:extLst>
              <a:ext uri="{FF2B5EF4-FFF2-40B4-BE49-F238E27FC236}">
                <a16:creationId xmlns:a16="http://schemas.microsoft.com/office/drawing/2014/main" id="{1DBAB8DF-9661-DD57-9B6E-C5F462D3BB79}"/>
              </a:ext>
            </a:extLst>
          </p:cNvPr>
          <p:cNvSpPr>
            <a:spLocks noGrp="1"/>
          </p:cNvSpPr>
          <p:nvPr>
            <p:ph type="sldNum" sz="quarter" idx="5"/>
          </p:nvPr>
        </p:nvSpPr>
        <p:spPr/>
        <p:txBody>
          <a:bodyPr/>
          <a:lstStyle/>
          <a:p>
            <a:fld id="{D6C11BF5-D586-45A9-B0A4-9A00FC960DB0}" type="slidenum">
              <a:rPr lang="nl-NL" smtClean="0"/>
              <a:t>12</a:t>
            </a:fld>
            <a:endParaRPr lang="nl-NL"/>
          </a:p>
        </p:txBody>
      </p:sp>
    </p:spTree>
    <p:extLst>
      <p:ext uri="{BB962C8B-B14F-4D97-AF65-F5344CB8AC3E}">
        <p14:creationId xmlns:p14="http://schemas.microsoft.com/office/powerpoint/2010/main" val="3887254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nl-NL" sz="1800" b="0" i="0" u="none" strike="noStrike" baseline="0">
              <a:solidFill>
                <a:srgbClr val="000000"/>
              </a:solidFill>
            </a:endParaRPr>
          </a:p>
          <a:p>
            <a:r>
              <a:rPr lang="nl-NL" sz="1800" b="1" i="0" u="none" strike="noStrike" baseline="0">
                <a:solidFill>
                  <a:srgbClr val="000000"/>
                </a:solidFill>
                <a:latin typeface="Aptos" panose="020B0004020202020204" pitchFamily="34" charset="0"/>
              </a:rPr>
              <a:t>De Diepzeehengelvissen </a:t>
            </a:r>
            <a:r>
              <a:rPr lang="nl-NL" sz="1800" b="0" i="0" u="none" strike="noStrike" baseline="0">
                <a:solidFill>
                  <a:srgbClr val="000000"/>
                </a:solidFill>
                <a:latin typeface="Aptos" panose="020B0004020202020204" pitchFamily="34" charset="0"/>
              </a:rPr>
              <a:t>(benoemen omdat het laat zien dat er bijzondere dieren in de oceanen leven) Hele bijzondere dieren zoals de diepzeehengelvis. De vrouwtjes hengelvis vis heeft een soort hengel op haar kop mét een klein lantaarntje aan het uiteinde! Dat lantaarntje geeft ook écht licht in de pikdonkere diepzee. Met dat licht trekt de hengelvis prooidiertjes aan. </a:t>
            </a:r>
            <a:endParaRPr lang="nl-NL" sz="1800" b="0" i="0" u="none" strike="noStrike" baseline="0">
              <a:solidFill>
                <a:srgbClr val="000000"/>
              </a:solidFill>
            </a:endParaRPr>
          </a:p>
        </p:txBody>
      </p:sp>
      <p:sp>
        <p:nvSpPr>
          <p:cNvPr id="4" name="Slide Number Placeholder 3"/>
          <p:cNvSpPr>
            <a:spLocks noGrp="1"/>
          </p:cNvSpPr>
          <p:nvPr>
            <p:ph type="sldNum" sz="quarter" idx="5"/>
          </p:nvPr>
        </p:nvSpPr>
        <p:spPr/>
        <p:txBody>
          <a:bodyPr/>
          <a:lstStyle/>
          <a:p>
            <a:fld id="{D6C11BF5-D586-45A9-B0A4-9A00FC960DB0}" type="slidenum">
              <a:rPr lang="nl-NL" smtClean="0"/>
              <a:t>18</a:t>
            </a:fld>
            <a:endParaRPr lang="nl-NL"/>
          </a:p>
        </p:txBody>
      </p:sp>
    </p:spTree>
    <p:extLst>
      <p:ext uri="{BB962C8B-B14F-4D97-AF65-F5344CB8AC3E}">
        <p14:creationId xmlns:p14="http://schemas.microsoft.com/office/powerpoint/2010/main" val="4061053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u="none" strike="noStrike" baseline="0">
                <a:solidFill>
                  <a:srgbClr val="000000"/>
                </a:solidFill>
                <a:latin typeface="Aptos" panose="020B0004020202020204" pitchFamily="34" charset="0"/>
              </a:rPr>
              <a:t>Vroeger klonk onder water alleen het geluid dat walvissen, dolfijnen en andere zeedieren maken. Daarmee praten ze met elkaar en door de geluiden kunnen dieren hun prooien vinden. </a:t>
            </a:r>
            <a:endParaRPr lang="nl-NL"/>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28</a:t>
            </a:fld>
            <a:endParaRPr lang="nl-NL"/>
          </a:p>
        </p:txBody>
      </p:sp>
    </p:spTree>
    <p:extLst>
      <p:ext uri="{BB962C8B-B14F-4D97-AF65-F5344CB8AC3E}">
        <p14:creationId xmlns:p14="http://schemas.microsoft.com/office/powerpoint/2010/main" val="1835267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4D397-3BE8-3893-6F6F-40C20346A7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C7535EF-912C-0719-5468-004D466440C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69FEEA4-B4F8-1259-57C6-F121F08C9C3C}"/>
              </a:ext>
            </a:extLst>
          </p:cNvPr>
          <p:cNvSpPr>
            <a:spLocks noGrp="1"/>
          </p:cNvSpPr>
          <p:nvPr>
            <p:ph type="body" idx="1"/>
          </p:nvPr>
        </p:nvSpPr>
        <p:spPr/>
        <p:txBody>
          <a:bodyPr/>
          <a:lstStyle/>
          <a:p>
            <a:endParaRPr lang="nl-NL"/>
          </a:p>
          <a:p>
            <a:endParaRPr lang="nl-NL"/>
          </a:p>
        </p:txBody>
      </p:sp>
      <p:sp>
        <p:nvSpPr>
          <p:cNvPr id="4" name="Tijdelijke aanduiding voor dianummer 3">
            <a:extLst>
              <a:ext uri="{FF2B5EF4-FFF2-40B4-BE49-F238E27FC236}">
                <a16:creationId xmlns:a16="http://schemas.microsoft.com/office/drawing/2014/main" id="{47956065-0769-25C2-D5FE-E3ACFFB0E2DC}"/>
              </a:ext>
            </a:extLst>
          </p:cNvPr>
          <p:cNvSpPr>
            <a:spLocks noGrp="1"/>
          </p:cNvSpPr>
          <p:nvPr>
            <p:ph type="sldNum" sz="quarter" idx="5"/>
          </p:nvPr>
        </p:nvSpPr>
        <p:spPr/>
        <p:txBody>
          <a:bodyPr/>
          <a:lstStyle/>
          <a:p>
            <a:fld id="{D6C11BF5-D586-45A9-B0A4-9A00FC960DB0}" type="slidenum">
              <a:rPr lang="nl-NL" smtClean="0"/>
              <a:t>29</a:t>
            </a:fld>
            <a:endParaRPr lang="nl-NL"/>
          </a:p>
        </p:txBody>
      </p:sp>
    </p:spTree>
    <p:extLst>
      <p:ext uri="{BB962C8B-B14F-4D97-AF65-F5344CB8AC3E}">
        <p14:creationId xmlns:p14="http://schemas.microsoft.com/office/powerpoint/2010/main" val="3573439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800" b="0" i="0" u="none" strike="noStrike" baseline="0">
                <a:solidFill>
                  <a:srgbClr val="000000"/>
                </a:solidFill>
                <a:latin typeface="Aptos" panose="020B0004020202020204" pitchFamily="34" charset="0"/>
              </a:rPr>
              <a:t>Tegenwoordig klinken er steeds meer andere geluiden. Van </a:t>
            </a:r>
            <a:r>
              <a:rPr lang="nl-NL" sz="1800" b="1" i="0" u="none" strike="noStrike" baseline="0">
                <a:solidFill>
                  <a:srgbClr val="000000"/>
                </a:solidFill>
                <a:latin typeface="Aptos" panose="020B0004020202020204" pitchFamily="34" charset="0"/>
              </a:rPr>
              <a:t>geronk van schepen </a:t>
            </a:r>
            <a:r>
              <a:rPr lang="nl-NL" sz="1800" b="0" i="0" u="none" strike="noStrike" baseline="0">
                <a:solidFill>
                  <a:srgbClr val="000000"/>
                </a:solidFill>
                <a:latin typeface="Aptos" panose="020B0004020202020204" pitchFamily="34" charset="0"/>
              </a:rPr>
              <a:t>tot geknal van machines die mensen gebruiken op zoek naar olie onder de zeebodem. De zeedieren hebben daar last van. </a:t>
            </a:r>
            <a:endParaRPr lang="nl-NL"/>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30</a:t>
            </a:fld>
            <a:endParaRPr lang="nl-NL"/>
          </a:p>
        </p:txBody>
      </p:sp>
    </p:spTree>
    <p:extLst>
      <p:ext uri="{BB962C8B-B14F-4D97-AF65-F5344CB8AC3E}">
        <p14:creationId xmlns:p14="http://schemas.microsoft.com/office/powerpoint/2010/main" val="1844624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Het harde geluid jaagt zeedieren weg, of zorgt dat ze niet goed met elkaar kunnen communiceren onder water. Walvissen kunnen elkaar bijvoorbeeld niet goed vinden, en zeeschildpadden kunnen niet ongestoord naar hun leg-strand zwemmen. </a:t>
            </a:r>
          </a:p>
        </p:txBody>
      </p:sp>
      <p:sp>
        <p:nvSpPr>
          <p:cNvPr id="4" name="Tijdelijke aanduiding voor dianummer 3"/>
          <p:cNvSpPr>
            <a:spLocks noGrp="1"/>
          </p:cNvSpPr>
          <p:nvPr>
            <p:ph type="sldNum" sz="quarter" idx="5"/>
          </p:nvPr>
        </p:nvSpPr>
        <p:spPr/>
        <p:txBody>
          <a:bodyPr/>
          <a:lstStyle/>
          <a:p>
            <a:fld id="{D6C11BF5-D586-45A9-B0A4-9A00FC960DB0}" type="slidenum">
              <a:rPr lang="nl-NL" smtClean="0"/>
              <a:t>31</a:t>
            </a:fld>
            <a:endParaRPr lang="nl-NL"/>
          </a:p>
        </p:txBody>
      </p:sp>
    </p:spTree>
    <p:extLst>
      <p:ext uri="{BB962C8B-B14F-4D97-AF65-F5344CB8AC3E}">
        <p14:creationId xmlns:p14="http://schemas.microsoft.com/office/powerpoint/2010/main" val="14945862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Master" Target="../slideMasters/slideMaster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image" Target="../media/image47.png"/><Relationship Id="rId26" Type="http://schemas.openxmlformats.org/officeDocument/2006/relationships/image" Target="../media/image55.png"/><Relationship Id="rId3" Type="http://schemas.openxmlformats.org/officeDocument/2006/relationships/image" Target="../media/image32.sv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5" Type="http://schemas.openxmlformats.org/officeDocument/2006/relationships/image" Target="../media/image54.svg"/><Relationship Id="rId2" Type="http://schemas.openxmlformats.org/officeDocument/2006/relationships/image" Target="../media/image31.png"/><Relationship Id="rId16" Type="http://schemas.openxmlformats.org/officeDocument/2006/relationships/image" Target="../media/image45.png"/><Relationship Id="rId20" Type="http://schemas.openxmlformats.org/officeDocument/2006/relationships/image" Target="../media/image49.png"/><Relationship Id="rId29" Type="http://schemas.openxmlformats.org/officeDocument/2006/relationships/image" Target="../media/image58.svg"/><Relationship Id="rId1" Type="http://schemas.openxmlformats.org/officeDocument/2006/relationships/slideMaster" Target="../slideMasters/slideMaster1.xml"/><Relationship Id="rId6" Type="http://schemas.openxmlformats.org/officeDocument/2006/relationships/image" Target="../media/image35.png"/><Relationship Id="rId11" Type="http://schemas.openxmlformats.org/officeDocument/2006/relationships/image" Target="../media/image40.svg"/><Relationship Id="rId24" Type="http://schemas.openxmlformats.org/officeDocument/2006/relationships/image" Target="../media/image53.png"/><Relationship Id="rId5" Type="http://schemas.openxmlformats.org/officeDocument/2006/relationships/image" Target="../media/image34.svg"/><Relationship Id="rId15" Type="http://schemas.openxmlformats.org/officeDocument/2006/relationships/image" Target="../media/image44.svg"/><Relationship Id="rId23" Type="http://schemas.openxmlformats.org/officeDocument/2006/relationships/image" Target="../media/image52.svg"/><Relationship Id="rId28" Type="http://schemas.openxmlformats.org/officeDocument/2006/relationships/image" Target="../media/image57.pn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 Id="rId22" Type="http://schemas.openxmlformats.org/officeDocument/2006/relationships/image" Target="../media/image51.png"/><Relationship Id="rId27" Type="http://schemas.openxmlformats.org/officeDocument/2006/relationships/image" Target="../media/image56.sv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svg"/><Relationship Id="rId18" Type="http://schemas.openxmlformats.org/officeDocument/2006/relationships/image" Target="../media/image75.png"/><Relationship Id="rId3" Type="http://schemas.openxmlformats.org/officeDocument/2006/relationships/image" Target="../media/image60.svg"/><Relationship Id="rId21" Type="http://schemas.openxmlformats.org/officeDocument/2006/relationships/image" Target="../media/image78.svg"/><Relationship Id="rId7" Type="http://schemas.openxmlformats.org/officeDocument/2006/relationships/image" Target="../media/image64.svg"/><Relationship Id="rId12" Type="http://schemas.openxmlformats.org/officeDocument/2006/relationships/image" Target="../media/image69.png"/><Relationship Id="rId17" Type="http://schemas.openxmlformats.org/officeDocument/2006/relationships/image" Target="../media/image74.svg"/><Relationship Id="rId2" Type="http://schemas.openxmlformats.org/officeDocument/2006/relationships/image" Target="../media/image59.png"/><Relationship Id="rId16" Type="http://schemas.openxmlformats.org/officeDocument/2006/relationships/image" Target="../media/image73.png"/><Relationship Id="rId20" Type="http://schemas.openxmlformats.org/officeDocument/2006/relationships/image" Target="../media/image77.png"/><Relationship Id="rId1" Type="http://schemas.openxmlformats.org/officeDocument/2006/relationships/slideMaster" Target="../slideMasters/slideMaster1.xml"/><Relationship Id="rId6" Type="http://schemas.openxmlformats.org/officeDocument/2006/relationships/image" Target="../media/image63.png"/><Relationship Id="rId11" Type="http://schemas.openxmlformats.org/officeDocument/2006/relationships/image" Target="../media/image68.svg"/><Relationship Id="rId5" Type="http://schemas.openxmlformats.org/officeDocument/2006/relationships/image" Target="../media/image62.svg"/><Relationship Id="rId15" Type="http://schemas.openxmlformats.org/officeDocument/2006/relationships/image" Target="../media/image72.svg"/><Relationship Id="rId23" Type="http://schemas.openxmlformats.org/officeDocument/2006/relationships/image" Target="../media/image80.svg"/><Relationship Id="rId10" Type="http://schemas.openxmlformats.org/officeDocument/2006/relationships/image" Target="../media/image67.png"/><Relationship Id="rId19" Type="http://schemas.openxmlformats.org/officeDocument/2006/relationships/image" Target="../media/image76.svg"/><Relationship Id="rId4" Type="http://schemas.openxmlformats.org/officeDocument/2006/relationships/image" Target="../media/image61.png"/><Relationship Id="rId9" Type="http://schemas.openxmlformats.org/officeDocument/2006/relationships/image" Target="../media/image66.svg"/><Relationship Id="rId14" Type="http://schemas.openxmlformats.org/officeDocument/2006/relationships/image" Target="../media/image71.png"/><Relationship Id="rId22" Type="http://schemas.openxmlformats.org/officeDocument/2006/relationships/image" Target="../media/image79.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87.png"/><Relationship Id="rId13" Type="http://schemas.openxmlformats.org/officeDocument/2006/relationships/image" Target="../media/image92.svg"/><Relationship Id="rId18" Type="http://schemas.openxmlformats.org/officeDocument/2006/relationships/image" Target="../media/image97.png"/><Relationship Id="rId3" Type="http://schemas.openxmlformats.org/officeDocument/2006/relationships/image" Target="../media/image82.svg"/><Relationship Id="rId7" Type="http://schemas.openxmlformats.org/officeDocument/2006/relationships/image" Target="../media/image86.svg"/><Relationship Id="rId12" Type="http://schemas.openxmlformats.org/officeDocument/2006/relationships/image" Target="../media/image91.png"/><Relationship Id="rId17" Type="http://schemas.openxmlformats.org/officeDocument/2006/relationships/image" Target="../media/image96.svg"/><Relationship Id="rId2" Type="http://schemas.openxmlformats.org/officeDocument/2006/relationships/image" Target="../media/image81.png"/><Relationship Id="rId16" Type="http://schemas.openxmlformats.org/officeDocument/2006/relationships/image" Target="../media/image95.png"/><Relationship Id="rId1" Type="http://schemas.openxmlformats.org/officeDocument/2006/relationships/slideMaster" Target="../slideMasters/slideMaster1.xml"/><Relationship Id="rId6" Type="http://schemas.openxmlformats.org/officeDocument/2006/relationships/image" Target="../media/image85.png"/><Relationship Id="rId11" Type="http://schemas.openxmlformats.org/officeDocument/2006/relationships/image" Target="../media/image90.svg"/><Relationship Id="rId5" Type="http://schemas.openxmlformats.org/officeDocument/2006/relationships/image" Target="../media/image84.svg"/><Relationship Id="rId15" Type="http://schemas.openxmlformats.org/officeDocument/2006/relationships/image" Target="../media/image94.svg"/><Relationship Id="rId10" Type="http://schemas.openxmlformats.org/officeDocument/2006/relationships/image" Target="../media/image89.png"/><Relationship Id="rId19" Type="http://schemas.openxmlformats.org/officeDocument/2006/relationships/image" Target="../media/image98.svg"/><Relationship Id="rId4" Type="http://schemas.openxmlformats.org/officeDocument/2006/relationships/image" Target="../media/image83.png"/><Relationship Id="rId9" Type="http://schemas.openxmlformats.org/officeDocument/2006/relationships/image" Target="../media/image88.svg"/><Relationship Id="rId14" Type="http://schemas.openxmlformats.org/officeDocument/2006/relationships/image" Target="../media/image93.png"/></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00.png"/><Relationship Id="rId7" Type="http://schemas.openxmlformats.org/officeDocument/2006/relationships/image" Target="../media/image104.png"/><Relationship Id="rId2" Type="http://schemas.openxmlformats.org/officeDocument/2006/relationships/image" Target="../media/image99.png"/><Relationship Id="rId1" Type="http://schemas.openxmlformats.org/officeDocument/2006/relationships/slideMaster" Target="../slideMasters/slideMaster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01.png"/></Relationships>
</file>

<file path=ppt/slideLayouts/_rels/slideLayout46.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7.png"/><Relationship Id="rId7" Type="http://schemas.openxmlformats.org/officeDocument/2006/relationships/image" Target="../media/image111.png"/><Relationship Id="rId2" Type="http://schemas.openxmlformats.org/officeDocument/2006/relationships/image" Target="../media/image106.png"/><Relationship Id="rId1" Type="http://schemas.openxmlformats.org/officeDocument/2006/relationships/slideMaster" Target="../slideMasters/slideMaster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Layouts/_rels/slideLayout47.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14.png"/><Relationship Id="rId7" Type="http://schemas.openxmlformats.org/officeDocument/2006/relationships/image" Target="../media/image118.png"/><Relationship Id="rId2" Type="http://schemas.openxmlformats.org/officeDocument/2006/relationships/image" Target="../media/image113.png"/><Relationship Id="rId1" Type="http://schemas.openxmlformats.org/officeDocument/2006/relationships/slideMaster" Target="../slideMasters/slideMaster1.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 Id="rId9" Type="http://schemas.openxmlformats.org/officeDocument/2006/relationships/image" Target="../media/image120.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 slide - left aligned">
    <p:bg>
      <p:bgPr>
        <a:solidFill>
          <a:schemeClr val="bg1"/>
        </a:solidFill>
        <a:effectLst/>
      </p:bgPr>
    </p:bg>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5455CD35-5BF9-68E5-FFFE-4A06EB1ECDAD}"/>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8" name="Picture Placeholder 9">
            <a:extLst>
              <a:ext uri="{FF2B5EF4-FFF2-40B4-BE49-F238E27FC236}">
                <a16:creationId xmlns:a16="http://schemas.microsoft.com/office/drawing/2014/main" id="{7BA5428C-363D-A8FE-5BE6-D0E0BFE0E58F}"/>
              </a:ext>
            </a:extLst>
          </p:cNvPr>
          <p:cNvSpPr>
            <a:spLocks noGrp="1"/>
          </p:cNvSpPr>
          <p:nvPr>
            <p:ph type="pic" sz="quarter" idx="20"/>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dirty="0"/>
              <a:t>Klik op het pictogram als u een afbeelding wilt toevoegen</a:t>
            </a:r>
            <a:endParaRPr lang="en-US" dirty="0"/>
          </a:p>
        </p:txBody>
      </p:sp>
      <p:sp>
        <p:nvSpPr>
          <p:cNvPr id="11" name="Text Placeholder 18">
            <a:extLst>
              <a:ext uri="{FF2B5EF4-FFF2-40B4-BE49-F238E27FC236}">
                <a16:creationId xmlns:a16="http://schemas.microsoft.com/office/drawing/2014/main" id="{7EC4F7A9-4395-A245-B677-7879DD41BB0A}"/>
              </a:ext>
            </a:extLst>
          </p:cNvPr>
          <p:cNvSpPr>
            <a:spLocks noGrp="1"/>
          </p:cNvSpPr>
          <p:nvPr>
            <p:ph type="body" sz="quarter" idx="12" hasCustomPrompt="1"/>
          </p:nvPr>
        </p:nvSpPr>
        <p:spPr>
          <a:xfrm>
            <a:off x="696021" y="5005897"/>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pic>
        <p:nvPicPr>
          <p:cNvPr id="2" name="Picture 1">
            <a:extLst>
              <a:ext uri="{FF2B5EF4-FFF2-40B4-BE49-F238E27FC236}">
                <a16:creationId xmlns:a16="http://schemas.microsoft.com/office/drawing/2014/main" id="{78FE68A1-297A-731A-FB87-D89D239097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4" name="Text Placeholder 24">
            <a:extLst>
              <a:ext uri="{FF2B5EF4-FFF2-40B4-BE49-F238E27FC236}">
                <a16:creationId xmlns:a16="http://schemas.microsoft.com/office/drawing/2014/main" id="{C72ACADF-D6C9-1D00-3E06-081E7A2CB793}"/>
              </a:ext>
            </a:extLst>
          </p:cNvPr>
          <p:cNvSpPr>
            <a:spLocks noGrp="1"/>
          </p:cNvSpPr>
          <p:nvPr>
            <p:ph type="body" sz="quarter" idx="15" hasCustomPrompt="1"/>
          </p:nvPr>
        </p:nvSpPr>
        <p:spPr>
          <a:xfrm>
            <a:off x="695325" y="2992017"/>
            <a:ext cx="4275411"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7D681AC-31BE-6DC8-A5B5-241CFCF1D2B8}"/>
              </a:ext>
            </a:extLst>
          </p:cNvPr>
          <p:cNvSpPr>
            <a:spLocks noGrp="1"/>
          </p:cNvSpPr>
          <p:nvPr>
            <p:ph type="body" sz="quarter" idx="16" hasCustomPrompt="1"/>
          </p:nvPr>
        </p:nvSpPr>
        <p:spPr>
          <a:xfrm>
            <a:off x="695325" y="3998957"/>
            <a:ext cx="3661076"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3" name="Text Placeholder 3">
            <a:extLst>
              <a:ext uri="{FF2B5EF4-FFF2-40B4-BE49-F238E27FC236}">
                <a16:creationId xmlns:a16="http://schemas.microsoft.com/office/drawing/2014/main" id="{55851C0A-4499-B225-C9D7-EA1524BC65B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7" name="Text Placeholder 3">
            <a:extLst>
              <a:ext uri="{FF2B5EF4-FFF2-40B4-BE49-F238E27FC236}">
                <a16:creationId xmlns:a16="http://schemas.microsoft.com/office/drawing/2014/main" id="{DE9A56FB-EBB5-AC21-C4DA-941BAAE09CF2}"/>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4" name="Picture Placeholder 2">
            <a:extLst>
              <a:ext uri="{FF2B5EF4-FFF2-40B4-BE49-F238E27FC236}">
                <a16:creationId xmlns:a16="http://schemas.microsoft.com/office/drawing/2014/main" id="{C3C88C75-BB66-ED07-FC21-3710E24F0E3A}"/>
              </a:ext>
            </a:extLst>
          </p:cNvPr>
          <p:cNvSpPr>
            <a:spLocks noGrp="1"/>
          </p:cNvSpPr>
          <p:nvPr>
            <p:ph type="pic" sz="quarter" idx="18" hasCustomPrompt="1"/>
          </p:nvPr>
        </p:nvSpPr>
        <p:spPr>
          <a:xfrm>
            <a:off x="9901881"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5" name="Picture Placeholder 2">
            <a:extLst>
              <a:ext uri="{FF2B5EF4-FFF2-40B4-BE49-F238E27FC236}">
                <a16:creationId xmlns:a16="http://schemas.microsoft.com/office/drawing/2014/main" id="{29345022-346E-1403-32BF-BCF4F6F5AEB9}"/>
              </a:ext>
            </a:extLst>
          </p:cNvPr>
          <p:cNvSpPr>
            <a:spLocks noGrp="1"/>
          </p:cNvSpPr>
          <p:nvPr>
            <p:ph type="pic" sz="quarter" idx="22" hasCustomPrompt="1"/>
          </p:nvPr>
        </p:nvSpPr>
        <p:spPr>
          <a:xfrm>
            <a:off x="9901881"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6" name="Text Placeholder 3">
            <a:extLst>
              <a:ext uri="{FF2B5EF4-FFF2-40B4-BE49-F238E27FC236}">
                <a16:creationId xmlns:a16="http://schemas.microsoft.com/office/drawing/2014/main" id="{1E1CCD18-E778-608D-E3FF-3BD727BD2821}"/>
              </a:ext>
            </a:extLst>
          </p:cNvPr>
          <p:cNvSpPr>
            <a:spLocks noGrp="1"/>
          </p:cNvSpPr>
          <p:nvPr>
            <p:ph type="body" sz="quarter" idx="23" hasCustomPrompt="1"/>
          </p:nvPr>
        </p:nvSpPr>
        <p:spPr>
          <a:xfrm>
            <a:off x="7539317" y="5682659"/>
            <a:ext cx="3957357" cy="553998"/>
          </a:xfrm>
          <a:prstGeom prst="rect">
            <a:avLst/>
          </a:prstGeom>
        </p:spPr>
        <p:txBody>
          <a:bodyPr wrap="square" lIns="0" tIns="0" rIns="0" bIns="0" anchor="ctr" anchorCtr="0">
            <a:spAutoFit/>
          </a:bodyPr>
          <a:lstStyle>
            <a:lvl1pPr marL="0" indent="0" algn="r"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9" name="Slide Number Placeholder 8">
            <a:extLst>
              <a:ext uri="{FF2B5EF4-FFF2-40B4-BE49-F238E27FC236}">
                <a16:creationId xmlns:a16="http://schemas.microsoft.com/office/drawing/2014/main" id="{90097EBF-2FEE-0853-0C72-89931FCDC69B}"/>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997210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opening slide -  centered aligned">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562D11D8-E00E-DBA6-1098-7782E93145DB}"/>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4" name="Picture Placeholder 9">
            <a:extLst>
              <a:ext uri="{FF2B5EF4-FFF2-40B4-BE49-F238E27FC236}">
                <a16:creationId xmlns:a16="http://schemas.microsoft.com/office/drawing/2014/main" id="{A3D4F91B-6CA9-426B-C65C-F8D842ED11DA}"/>
              </a:ext>
            </a:extLst>
          </p:cNvPr>
          <p:cNvSpPr>
            <a:spLocks noGrp="1"/>
          </p:cNvSpPr>
          <p:nvPr>
            <p:ph type="pic" sz="quarter" idx="21"/>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dirty="0"/>
              <a:t>Klik op het pictogram als u een afbeelding wilt toevoegen</a:t>
            </a:r>
            <a:endParaRPr lang="en-US" dirty="0"/>
          </a:p>
        </p:txBody>
      </p:sp>
      <p:pic>
        <p:nvPicPr>
          <p:cNvPr id="8" name="Picture 7">
            <a:extLst>
              <a:ext uri="{FF2B5EF4-FFF2-40B4-BE49-F238E27FC236}">
                <a16:creationId xmlns:a16="http://schemas.microsoft.com/office/drawing/2014/main" id="{E4D916BE-EE1B-8822-F7C3-ABBB2B36485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9" name="Text Placeholder 24">
            <a:extLst>
              <a:ext uri="{FF2B5EF4-FFF2-40B4-BE49-F238E27FC236}">
                <a16:creationId xmlns:a16="http://schemas.microsoft.com/office/drawing/2014/main" id="{019AD287-3935-4BE4-02E8-ED4F0B32CB76}"/>
              </a:ext>
            </a:extLst>
          </p:cNvPr>
          <p:cNvSpPr>
            <a:spLocks noGrp="1"/>
          </p:cNvSpPr>
          <p:nvPr>
            <p:ph type="body" sz="quarter" idx="15" hasCustomPrompt="1"/>
          </p:nvPr>
        </p:nvSpPr>
        <p:spPr>
          <a:xfrm>
            <a:off x="3958294" y="1989840"/>
            <a:ext cx="427541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0" name="Text Placeholder 24">
            <a:extLst>
              <a:ext uri="{FF2B5EF4-FFF2-40B4-BE49-F238E27FC236}">
                <a16:creationId xmlns:a16="http://schemas.microsoft.com/office/drawing/2014/main" id="{D8574525-F2E8-C312-D57C-0CAE5ACA391B}"/>
              </a:ext>
            </a:extLst>
          </p:cNvPr>
          <p:cNvSpPr>
            <a:spLocks noGrp="1"/>
          </p:cNvSpPr>
          <p:nvPr>
            <p:ph type="body" sz="quarter" idx="16" hasCustomPrompt="1"/>
          </p:nvPr>
        </p:nvSpPr>
        <p:spPr>
          <a:xfrm>
            <a:off x="4265462" y="2996780"/>
            <a:ext cx="3661076"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4" name="Text Placeholder 18">
            <a:extLst>
              <a:ext uri="{FF2B5EF4-FFF2-40B4-BE49-F238E27FC236}">
                <a16:creationId xmlns:a16="http://schemas.microsoft.com/office/drawing/2014/main" id="{53CB3086-9E87-D13A-4A74-AFDCE7451F45}"/>
              </a:ext>
            </a:extLst>
          </p:cNvPr>
          <p:cNvSpPr>
            <a:spLocks noGrp="1"/>
          </p:cNvSpPr>
          <p:nvPr>
            <p:ph type="body" sz="quarter" idx="20" hasCustomPrompt="1"/>
          </p:nvPr>
        </p:nvSpPr>
        <p:spPr>
          <a:xfrm>
            <a:off x="4607277" y="4012967"/>
            <a:ext cx="2977444" cy="984885"/>
          </a:xfrm>
          <a:prstGeom prst="rect">
            <a:avLst/>
          </a:prstGeom>
        </p:spPr>
        <p:txBody>
          <a:bodyPr wrap="square" lIns="0" tIns="0" rIns="0" bIns="0" anchor="t" anchorCtr="0">
            <a:spAutoFit/>
          </a:bodyPr>
          <a:lstStyle>
            <a:lvl1pPr marL="0" indent="0" algn="ctr"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7" name="Text Placeholder 3">
            <a:extLst>
              <a:ext uri="{FF2B5EF4-FFF2-40B4-BE49-F238E27FC236}">
                <a16:creationId xmlns:a16="http://schemas.microsoft.com/office/drawing/2014/main" id="{DC75C99A-46B3-F8C0-0303-E20F79B2B97A}"/>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Tommy Ga-Ken Wan / WWF-UK</a:t>
            </a:r>
            <a:endParaRPr lang="en-US" dirty="0"/>
          </a:p>
        </p:txBody>
      </p:sp>
      <p:sp>
        <p:nvSpPr>
          <p:cNvPr id="12" name="Text Placeholder 3">
            <a:extLst>
              <a:ext uri="{FF2B5EF4-FFF2-40B4-BE49-F238E27FC236}">
                <a16:creationId xmlns:a16="http://schemas.microsoft.com/office/drawing/2014/main" id="{F248B20D-851F-2C47-E114-C3C58B642DA3}"/>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2" name="Picture Placeholder 2">
            <a:extLst>
              <a:ext uri="{FF2B5EF4-FFF2-40B4-BE49-F238E27FC236}">
                <a16:creationId xmlns:a16="http://schemas.microsoft.com/office/drawing/2014/main" id="{B059DC54-441D-A409-8C3A-1825FB68CFD3}"/>
              </a:ext>
            </a:extLst>
          </p:cNvPr>
          <p:cNvSpPr>
            <a:spLocks noGrp="1"/>
          </p:cNvSpPr>
          <p:nvPr>
            <p:ph type="pic" sz="quarter" idx="18" hasCustomPrompt="1"/>
          </p:nvPr>
        </p:nvSpPr>
        <p:spPr>
          <a:xfrm>
            <a:off x="9901881"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Picture Placeholder 2">
            <a:extLst>
              <a:ext uri="{FF2B5EF4-FFF2-40B4-BE49-F238E27FC236}">
                <a16:creationId xmlns:a16="http://schemas.microsoft.com/office/drawing/2014/main" id="{157DFB30-7245-A2D9-2408-9DB08B0C2CC6}"/>
              </a:ext>
            </a:extLst>
          </p:cNvPr>
          <p:cNvSpPr>
            <a:spLocks noGrp="1"/>
          </p:cNvSpPr>
          <p:nvPr>
            <p:ph type="pic" sz="quarter" idx="22"/>
          </p:nvPr>
        </p:nvSpPr>
        <p:spPr>
          <a:xfrm>
            <a:off x="9901881"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6" name="Text Placeholder 3">
            <a:extLst>
              <a:ext uri="{FF2B5EF4-FFF2-40B4-BE49-F238E27FC236}">
                <a16:creationId xmlns:a16="http://schemas.microsoft.com/office/drawing/2014/main" id="{6E960632-7A75-0721-19F8-4E99F45C82A8}"/>
              </a:ext>
            </a:extLst>
          </p:cNvPr>
          <p:cNvSpPr>
            <a:spLocks noGrp="1"/>
          </p:cNvSpPr>
          <p:nvPr>
            <p:ph type="body" sz="quarter" idx="23" hasCustomPrompt="1"/>
          </p:nvPr>
        </p:nvSpPr>
        <p:spPr>
          <a:xfrm>
            <a:off x="7539317" y="5682659"/>
            <a:ext cx="3957357" cy="553998"/>
          </a:xfrm>
          <a:prstGeom prst="rect">
            <a:avLst/>
          </a:prstGeom>
        </p:spPr>
        <p:txBody>
          <a:bodyPr wrap="square" lIns="0" tIns="0" rIns="0" bIns="0" anchor="ctr" anchorCtr="0">
            <a:spAutoFit/>
          </a:bodyPr>
          <a:lstStyle>
            <a:lvl1pPr marL="0" indent="0" algn="r"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11" name="Slide Number Placeholder 10">
            <a:extLst>
              <a:ext uri="{FF2B5EF4-FFF2-40B4-BE49-F238E27FC236}">
                <a16:creationId xmlns:a16="http://schemas.microsoft.com/office/drawing/2014/main" id="{E3F5DB4C-6F33-97BC-899A-CB4348A6D669}"/>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56308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opening slide - right aligned">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5EBFD1EF-6700-B42C-4851-A6A049404B05}"/>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4" name="Picture Placeholder 9">
            <a:extLst>
              <a:ext uri="{FF2B5EF4-FFF2-40B4-BE49-F238E27FC236}">
                <a16:creationId xmlns:a16="http://schemas.microsoft.com/office/drawing/2014/main" id="{BE0A84DE-8CA3-7520-5F84-5F9A32901032}"/>
              </a:ext>
            </a:extLst>
          </p:cNvPr>
          <p:cNvSpPr>
            <a:spLocks noGrp="1"/>
          </p:cNvSpPr>
          <p:nvPr>
            <p:ph type="pic" sz="quarter" idx="21"/>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dirty="0"/>
              <a:t>Klik op het pictogram als u een afbeelding wilt toevoegen</a:t>
            </a:r>
            <a:endParaRPr lang="en-US" dirty="0"/>
          </a:p>
        </p:txBody>
      </p:sp>
      <p:pic>
        <p:nvPicPr>
          <p:cNvPr id="7" name="Picture 6">
            <a:extLst>
              <a:ext uri="{FF2B5EF4-FFF2-40B4-BE49-F238E27FC236}">
                <a16:creationId xmlns:a16="http://schemas.microsoft.com/office/drawing/2014/main" id="{DFF8363D-2365-8522-1DEB-3F973A3A08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8" name="Text Placeholder 24">
            <a:extLst>
              <a:ext uri="{FF2B5EF4-FFF2-40B4-BE49-F238E27FC236}">
                <a16:creationId xmlns:a16="http://schemas.microsoft.com/office/drawing/2014/main" id="{E4AA9A0D-F754-C2D1-27F6-449F27DF15AD}"/>
              </a:ext>
            </a:extLst>
          </p:cNvPr>
          <p:cNvSpPr>
            <a:spLocks noGrp="1"/>
          </p:cNvSpPr>
          <p:nvPr>
            <p:ph type="body" sz="quarter" idx="15" hasCustomPrompt="1"/>
          </p:nvPr>
        </p:nvSpPr>
        <p:spPr>
          <a:xfrm>
            <a:off x="7221264" y="2992017"/>
            <a:ext cx="4275411" cy="864440"/>
          </a:xfrm>
          <a:prstGeom prst="rect">
            <a:avLst/>
          </a:prstGeom>
          <a:solidFill>
            <a:schemeClr val="accent3"/>
          </a:solidFill>
        </p:spPr>
        <p:txBody>
          <a:bodyPr wrap="none" lIns="216000" tIns="108000" rIns="216000" bIns="108000" anchor="ctr" anchorCtr="1">
            <a:spAutoFit/>
          </a:bodyPr>
          <a:lstStyle>
            <a:lvl1pPr marL="0" indent="0" algn="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9" name="Text Placeholder 24">
            <a:extLst>
              <a:ext uri="{FF2B5EF4-FFF2-40B4-BE49-F238E27FC236}">
                <a16:creationId xmlns:a16="http://schemas.microsoft.com/office/drawing/2014/main" id="{965C78DA-53A0-ADCA-901C-A81B4F13E4E9}"/>
              </a:ext>
            </a:extLst>
          </p:cNvPr>
          <p:cNvSpPr>
            <a:spLocks noGrp="1"/>
          </p:cNvSpPr>
          <p:nvPr>
            <p:ph type="body" sz="quarter" idx="16" hasCustomPrompt="1"/>
          </p:nvPr>
        </p:nvSpPr>
        <p:spPr>
          <a:xfrm>
            <a:off x="7835598" y="3998957"/>
            <a:ext cx="3661077" cy="864440"/>
          </a:xfrm>
          <a:prstGeom prst="rect">
            <a:avLst/>
          </a:prstGeom>
          <a:solidFill>
            <a:schemeClr val="accent3"/>
          </a:solidFill>
        </p:spPr>
        <p:txBody>
          <a:bodyPr wrap="none" lIns="216000" tIns="108000" rIns="216000" bIns="108000" anchor="ctr" anchorCtr="1">
            <a:spAutoFit/>
          </a:bodyPr>
          <a:lstStyle>
            <a:lvl1pPr marL="0" indent="0" algn="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5" name="Text Placeholder 3">
            <a:extLst>
              <a:ext uri="{FF2B5EF4-FFF2-40B4-BE49-F238E27FC236}">
                <a16:creationId xmlns:a16="http://schemas.microsoft.com/office/drawing/2014/main" id="{1AE6F4E0-E672-BACB-8695-1EEE67B9927D}"/>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Andy Murch / WWF</a:t>
            </a:r>
            <a:endParaRPr lang="en-US" dirty="0"/>
          </a:p>
        </p:txBody>
      </p:sp>
      <p:sp>
        <p:nvSpPr>
          <p:cNvPr id="16" name="Text Placeholder 18">
            <a:extLst>
              <a:ext uri="{FF2B5EF4-FFF2-40B4-BE49-F238E27FC236}">
                <a16:creationId xmlns:a16="http://schemas.microsoft.com/office/drawing/2014/main" id="{E5838EFE-F74B-9947-DF7E-37B6DF10006A}"/>
              </a:ext>
            </a:extLst>
          </p:cNvPr>
          <p:cNvSpPr>
            <a:spLocks noGrp="1"/>
          </p:cNvSpPr>
          <p:nvPr>
            <p:ph type="body" sz="quarter" idx="20" hasCustomPrompt="1"/>
          </p:nvPr>
        </p:nvSpPr>
        <p:spPr>
          <a:xfrm>
            <a:off x="8138160" y="5005897"/>
            <a:ext cx="3358515" cy="492443"/>
          </a:xfrm>
          <a:prstGeom prst="rect">
            <a:avLst/>
          </a:prstGeom>
        </p:spPr>
        <p:txBody>
          <a:bodyPr wrap="square" lIns="0" tIns="0" rIns="0" bIns="0" anchor="t" anchorCtr="0">
            <a:spAutoFit/>
          </a:bodyPr>
          <a:lstStyle>
            <a:lvl1pPr marL="0" indent="0" algn="r" fontAlgn="base">
              <a:lnSpc>
                <a:spcPct val="100000"/>
              </a:lnSpc>
              <a:spcBef>
                <a:spcPts val="0"/>
              </a:spcBef>
              <a:buNone/>
              <a:defRPr sz="3200" b="0" i="0"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2" name="Text Placeholder 3">
            <a:extLst>
              <a:ext uri="{FF2B5EF4-FFF2-40B4-BE49-F238E27FC236}">
                <a16:creationId xmlns:a16="http://schemas.microsoft.com/office/drawing/2014/main" id="{E96444FB-3D36-A059-3855-1AFEF3A5176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5" name="Picture Placeholder 2">
            <a:extLst>
              <a:ext uri="{FF2B5EF4-FFF2-40B4-BE49-F238E27FC236}">
                <a16:creationId xmlns:a16="http://schemas.microsoft.com/office/drawing/2014/main" id="{FD5D6C34-E1E0-EFB0-F471-91EB555D235A}"/>
              </a:ext>
            </a:extLst>
          </p:cNvPr>
          <p:cNvSpPr>
            <a:spLocks noGrp="1"/>
          </p:cNvSpPr>
          <p:nvPr>
            <p:ph type="pic" sz="quarter" idx="18" hasCustomPrompt="1"/>
          </p:nvPr>
        </p:nvSpPr>
        <p:spPr>
          <a:xfrm>
            <a:off x="695325" y="3881983"/>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6" name="Picture Placeholder 2">
            <a:extLst>
              <a:ext uri="{FF2B5EF4-FFF2-40B4-BE49-F238E27FC236}">
                <a16:creationId xmlns:a16="http://schemas.microsoft.com/office/drawing/2014/main" id="{1E2FF4D0-C892-8FDE-AF26-F2151B708349}"/>
              </a:ext>
            </a:extLst>
          </p:cNvPr>
          <p:cNvSpPr>
            <a:spLocks noGrp="1"/>
          </p:cNvSpPr>
          <p:nvPr>
            <p:ph type="pic" sz="quarter" idx="22"/>
          </p:nvPr>
        </p:nvSpPr>
        <p:spPr>
          <a:xfrm>
            <a:off x="695325" y="3881982"/>
            <a:ext cx="1594794" cy="1616358"/>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2000" b="0" i="0">
                <a:solidFill>
                  <a:schemeClr val="bg1"/>
                </a:solidFill>
                <a:latin typeface="Aptos Narrow" panose="020B0004020202020204" pitchFamily="34" charset="0"/>
                <a:cs typeface="Calibri Light" panose="020F0302020204030204" pitchFamily="34" charset="0"/>
              </a:defRPr>
            </a:lvl1pPr>
          </a:lstStyle>
          <a:p>
            <a:r>
              <a:rPr lang="nl-NL" dirty="0"/>
              <a:t>Klik op het pictogram als u een afbeelding wilt toevoegen</a:t>
            </a:r>
            <a:endParaRPr lang="en-US" dirty="0"/>
          </a:p>
        </p:txBody>
      </p:sp>
      <p:sp>
        <p:nvSpPr>
          <p:cNvPr id="10" name="Text Placeholder 3">
            <a:extLst>
              <a:ext uri="{FF2B5EF4-FFF2-40B4-BE49-F238E27FC236}">
                <a16:creationId xmlns:a16="http://schemas.microsoft.com/office/drawing/2014/main" id="{F4C65C05-324E-5ADD-27EE-89E985EC2254}"/>
              </a:ext>
            </a:extLst>
          </p:cNvPr>
          <p:cNvSpPr>
            <a:spLocks noGrp="1"/>
          </p:cNvSpPr>
          <p:nvPr>
            <p:ph type="body" sz="quarter" idx="23" hasCustomPrompt="1"/>
          </p:nvPr>
        </p:nvSpPr>
        <p:spPr>
          <a:xfrm>
            <a:off x="695325" y="5682659"/>
            <a:ext cx="3957357" cy="553998"/>
          </a:xfrm>
          <a:prstGeom prst="rect">
            <a:avLst/>
          </a:prstGeom>
        </p:spPr>
        <p:txBody>
          <a:bodyPr wrap="square" lIns="0" tIns="0" rIns="0" bIns="0" anchor="ctr" anchorCtr="0">
            <a:spAutoFit/>
          </a:bodyPr>
          <a:lstStyle>
            <a:lvl1pPr marL="0" indent="0" algn="l" fontAlgn="base">
              <a:lnSpc>
                <a:spcPct val="100000"/>
              </a:lnSpc>
              <a:spcBef>
                <a:spcPts val="0"/>
              </a:spcBef>
              <a:buNone/>
              <a:defRPr sz="1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err="1"/>
              <a:t>Voornaam</a:t>
            </a:r>
            <a:r>
              <a:rPr lang="en-GB" dirty="0"/>
              <a:t> / </a:t>
            </a:r>
            <a:r>
              <a:rPr lang="en-GB" dirty="0" err="1"/>
              <a:t>Acternaam</a:t>
            </a:r>
            <a:endParaRPr lang="en-GB" dirty="0"/>
          </a:p>
          <a:p>
            <a:pPr lvl="0"/>
            <a:r>
              <a:rPr lang="en-GB" dirty="0" err="1"/>
              <a:t>Functietitel</a:t>
            </a:r>
            <a:endParaRPr lang="en-GB" dirty="0"/>
          </a:p>
        </p:txBody>
      </p:sp>
      <p:sp>
        <p:nvSpPr>
          <p:cNvPr id="11" name="Slide Number Placeholder 10">
            <a:extLst>
              <a:ext uri="{FF2B5EF4-FFF2-40B4-BE49-F238E27FC236}">
                <a16:creationId xmlns:a16="http://schemas.microsoft.com/office/drawing/2014/main" id="{33C43D48-0AC7-0395-7173-B4ABEA949AAC}"/>
              </a:ext>
            </a:extLst>
          </p:cNvPr>
          <p:cNvSpPr>
            <a:spLocks noGrp="1"/>
          </p:cNvSpPr>
          <p:nvPr>
            <p:ph type="sldNum" sz="quarter" idx="24"/>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3773011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5455CD35-5BF9-68E5-FFFE-4A06EB1ECDAD}"/>
              </a:ext>
            </a:extLst>
          </p:cNvPr>
          <p:cNvSpPr>
            <a:spLocks noGrp="1"/>
          </p:cNvSpPr>
          <p:nvPr>
            <p:ph type="pic" sz="quarter" idx="11" hasCustomPrompt="1"/>
          </p:nvPr>
        </p:nvSpPr>
        <p:spPr>
          <a:xfrm>
            <a:off x="-3175" y="-9525"/>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latin typeface="WWF" panose="02000000000000000000" pitchFamily="2" charset="0"/>
              </a:defRPr>
            </a:lvl1pPr>
          </a:lstStyle>
          <a:p>
            <a:r>
              <a:rPr lang="en-US" dirty="0"/>
              <a:t> </a:t>
            </a:r>
          </a:p>
        </p:txBody>
      </p:sp>
      <p:sp>
        <p:nvSpPr>
          <p:cNvPr id="8" name="Picture Placeholder 9">
            <a:extLst>
              <a:ext uri="{FF2B5EF4-FFF2-40B4-BE49-F238E27FC236}">
                <a16:creationId xmlns:a16="http://schemas.microsoft.com/office/drawing/2014/main" id="{7BA5428C-363D-A8FE-5BE6-D0E0BFE0E58F}"/>
              </a:ext>
            </a:extLst>
          </p:cNvPr>
          <p:cNvSpPr>
            <a:spLocks noGrp="1"/>
          </p:cNvSpPr>
          <p:nvPr>
            <p:ph type="pic" sz="quarter" idx="20"/>
          </p:nvPr>
        </p:nvSpPr>
        <p:spPr>
          <a:xfrm>
            <a:off x="0" y="-12826"/>
            <a:ext cx="12201991" cy="6870826"/>
          </a:xfrm>
          <a:custGeom>
            <a:avLst/>
            <a:gdLst>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306 w 12192000"/>
              <a:gd name="connsiteY10" fmla="*/ 0 h 6860870"/>
              <a:gd name="connsiteX11" fmla="*/ 1103656 w 12192000"/>
              <a:gd name="connsiteY11" fmla="*/ 0 h 6860870"/>
              <a:gd name="connsiteX12" fmla="*/ 1104991 w 12192000"/>
              <a:gd name="connsiteY12" fmla="*/ 2870 h 6860870"/>
              <a:gd name="connsiteX13" fmla="*/ 306 w 12192000"/>
              <a:gd name="connsiteY13" fmla="*/ 2870 h 6860870"/>
              <a:gd name="connsiteX0" fmla="*/ 11600 w 12203600"/>
              <a:gd name="connsiteY0" fmla="*/ 86214 h 6944214"/>
              <a:gd name="connsiteX1" fmla="*/ 11906 w 12203600"/>
              <a:gd name="connsiteY1" fmla="*/ 86214 h 6944214"/>
              <a:gd name="connsiteX2" fmla="*/ 11906 w 12203600"/>
              <a:gd name="connsiteY2" fmla="*/ 1110494 h 6944214"/>
              <a:gd name="connsiteX3" fmla="*/ 716754 w 12203600"/>
              <a:gd name="connsiteY3" fmla="*/ 1286667 h 6944214"/>
              <a:gd name="connsiteX4" fmla="*/ 1208879 w 12203600"/>
              <a:gd name="connsiteY4" fmla="*/ 829468 h 6944214"/>
              <a:gd name="connsiteX5" fmla="*/ 1159204 w 12203600"/>
              <a:gd name="connsiteY5" fmla="*/ 177803 h 6944214"/>
              <a:gd name="connsiteX6" fmla="*/ 1116591 w 12203600"/>
              <a:gd name="connsiteY6" fmla="*/ 86214 h 6944214"/>
              <a:gd name="connsiteX7" fmla="*/ 12203600 w 12203600"/>
              <a:gd name="connsiteY7" fmla="*/ 86214 h 6944214"/>
              <a:gd name="connsiteX8" fmla="*/ 12203600 w 12203600"/>
              <a:gd name="connsiteY8" fmla="*/ 6944214 h 6944214"/>
              <a:gd name="connsiteX9" fmla="*/ 11600 w 12203600"/>
              <a:gd name="connsiteY9" fmla="*/ 6944214 h 6944214"/>
              <a:gd name="connsiteX10" fmla="*/ 11600 w 12203600"/>
              <a:gd name="connsiteY10" fmla="*/ 86214 h 6944214"/>
              <a:gd name="connsiteX11" fmla="*/ 0 w 12203600"/>
              <a:gd name="connsiteY11" fmla="*/ 0 h 6944214"/>
              <a:gd name="connsiteX12" fmla="*/ 1115256 w 12203600"/>
              <a:gd name="connsiteY12" fmla="*/ 83344 h 6944214"/>
              <a:gd name="connsiteX13" fmla="*/ 1116591 w 12203600"/>
              <a:gd name="connsiteY13" fmla="*/ 86214 h 6944214"/>
              <a:gd name="connsiteX14" fmla="*/ 11906 w 12203600"/>
              <a:gd name="connsiteY14" fmla="*/ 86214 h 6944214"/>
              <a:gd name="connsiteX15" fmla="*/ 0 w 12203600"/>
              <a:gd name="connsiteY15" fmla="*/ 0 h 6944214"/>
              <a:gd name="connsiteX0" fmla="*/ 0 w 12192000"/>
              <a:gd name="connsiteY0" fmla="*/ 117170 h 6975170"/>
              <a:gd name="connsiteX1" fmla="*/ 306 w 12192000"/>
              <a:gd name="connsiteY1" fmla="*/ 117170 h 6975170"/>
              <a:gd name="connsiteX2" fmla="*/ 306 w 12192000"/>
              <a:gd name="connsiteY2" fmla="*/ 1141450 h 6975170"/>
              <a:gd name="connsiteX3" fmla="*/ 705154 w 12192000"/>
              <a:gd name="connsiteY3" fmla="*/ 1317623 h 6975170"/>
              <a:gd name="connsiteX4" fmla="*/ 1197279 w 12192000"/>
              <a:gd name="connsiteY4" fmla="*/ 860424 h 6975170"/>
              <a:gd name="connsiteX5" fmla="*/ 1147604 w 12192000"/>
              <a:gd name="connsiteY5" fmla="*/ 208759 h 6975170"/>
              <a:gd name="connsiteX6" fmla="*/ 1104991 w 12192000"/>
              <a:gd name="connsiteY6" fmla="*/ 117170 h 6975170"/>
              <a:gd name="connsiteX7" fmla="*/ 12192000 w 12192000"/>
              <a:gd name="connsiteY7" fmla="*/ 117170 h 6975170"/>
              <a:gd name="connsiteX8" fmla="*/ 12192000 w 12192000"/>
              <a:gd name="connsiteY8" fmla="*/ 6975170 h 6975170"/>
              <a:gd name="connsiteX9" fmla="*/ 0 w 12192000"/>
              <a:gd name="connsiteY9" fmla="*/ 6975170 h 6975170"/>
              <a:gd name="connsiteX10" fmla="*/ 0 w 12192000"/>
              <a:gd name="connsiteY10" fmla="*/ 117170 h 6975170"/>
              <a:gd name="connsiteX11" fmla="*/ 338443 w 12192000"/>
              <a:gd name="connsiteY11" fmla="*/ 0 h 6975170"/>
              <a:gd name="connsiteX12" fmla="*/ 1103656 w 12192000"/>
              <a:gd name="connsiteY12" fmla="*/ 114300 h 6975170"/>
              <a:gd name="connsiteX13" fmla="*/ 1104991 w 12192000"/>
              <a:gd name="connsiteY13" fmla="*/ 117170 h 6975170"/>
              <a:gd name="connsiteX14" fmla="*/ 306 w 12192000"/>
              <a:gd name="connsiteY14" fmla="*/ 117170 h 6975170"/>
              <a:gd name="connsiteX15" fmla="*/ 338443 w 12192000"/>
              <a:gd name="connsiteY15" fmla="*/ 0 h 69751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306 w 12192000"/>
              <a:gd name="connsiteY11" fmla="*/ 2870 h 6860870"/>
              <a:gd name="connsiteX12" fmla="*/ 1103656 w 12192000"/>
              <a:gd name="connsiteY12" fmla="*/ 0 h 6860870"/>
              <a:gd name="connsiteX13" fmla="*/ 1104991 w 12192000"/>
              <a:gd name="connsiteY13" fmla="*/ 2870 h 6860870"/>
              <a:gd name="connsiteX14" fmla="*/ 306 w 12192000"/>
              <a:gd name="connsiteY14" fmla="*/ 2870 h 6860870"/>
              <a:gd name="connsiteX0" fmla="*/ 0 w 12192000"/>
              <a:gd name="connsiteY0" fmla="*/ 2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0 w 12192000"/>
              <a:gd name="connsiteY10" fmla="*/ 2870 h 6860870"/>
              <a:gd name="connsiteX11" fmla="*/ 1104991 w 12192000"/>
              <a:gd name="connsiteY11" fmla="*/ 2870 h 6860870"/>
              <a:gd name="connsiteX12" fmla="*/ 1103656 w 12192000"/>
              <a:gd name="connsiteY12" fmla="*/ 0 h 6860870"/>
              <a:gd name="connsiteX13" fmla="*/ 1104991 w 12192000"/>
              <a:gd name="connsiteY13" fmla="*/ 2870 h 6860870"/>
              <a:gd name="connsiteX0" fmla="*/ 0 w 12192000"/>
              <a:gd name="connsiteY0" fmla="*/ 6860870 h 6860870"/>
              <a:gd name="connsiteX1" fmla="*/ 306 w 12192000"/>
              <a:gd name="connsiteY1" fmla="*/ 2870 h 6860870"/>
              <a:gd name="connsiteX2" fmla="*/ 306 w 12192000"/>
              <a:gd name="connsiteY2" fmla="*/ 1027150 h 6860870"/>
              <a:gd name="connsiteX3" fmla="*/ 705154 w 12192000"/>
              <a:gd name="connsiteY3" fmla="*/ 1203323 h 6860870"/>
              <a:gd name="connsiteX4" fmla="*/ 1197279 w 12192000"/>
              <a:gd name="connsiteY4" fmla="*/ 746124 h 6860870"/>
              <a:gd name="connsiteX5" fmla="*/ 1147604 w 12192000"/>
              <a:gd name="connsiteY5" fmla="*/ 94459 h 6860870"/>
              <a:gd name="connsiteX6" fmla="*/ 1104991 w 12192000"/>
              <a:gd name="connsiteY6" fmla="*/ 2870 h 6860870"/>
              <a:gd name="connsiteX7" fmla="*/ 12192000 w 12192000"/>
              <a:gd name="connsiteY7" fmla="*/ 2870 h 6860870"/>
              <a:gd name="connsiteX8" fmla="*/ 12192000 w 12192000"/>
              <a:gd name="connsiteY8" fmla="*/ 6860870 h 6860870"/>
              <a:gd name="connsiteX9" fmla="*/ 0 w 12192000"/>
              <a:gd name="connsiteY9" fmla="*/ 6860870 h 6860870"/>
              <a:gd name="connsiteX10" fmla="*/ 1104991 w 12192000"/>
              <a:gd name="connsiteY10" fmla="*/ 2870 h 6860870"/>
              <a:gd name="connsiteX11" fmla="*/ 1103656 w 12192000"/>
              <a:gd name="connsiteY11" fmla="*/ 0 h 6860870"/>
              <a:gd name="connsiteX12" fmla="*/ 1104991 w 12192000"/>
              <a:gd name="connsiteY12"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104991 w 12192000"/>
              <a:gd name="connsiteY9" fmla="*/ 2870 h 6860870"/>
              <a:gd name="connsiteX10" fmla="*/ 1103656 w 12192000"/>
              <a:gd name="connsiteY10" fmla="*/ 0 h 6860870"/>
              <a:gd name="connsiteX11" fmla="*/ 1104991 w 12192000"/>
              <a:gd name="connsiteY11" fmla="*/ 2870 h 6860870"/>
              <a:gd name="connsiteX0" fmla="*/ 0 w 12192000"/>
              <a:gd name="connsiteY0" fmla="*/ 6860870 h 6860870"/>
              <a:gd name="connsiteX1" fmla="*/ 306 w 12192000"/>
              <a:gd name="connsiteY1" fmla="*/ 1027150 h 6860870"/>
              <a:gd name="connsiteX2" fmla="*/ 705154 w 12192000"/>
              <a:gd name="connsiteY2" fmla="*/ 1203323 h 6860870"/>
              <a:gd name="connsiteX3" fmla="*/ 1197279 w 12192000"/>
              <a:gd name="connsiteY3" fmla="*/ 746124 h 6860870"/>
              <a:gd name="connsiteX4" fmla="*/ 1147604 w 12192000"/>
              <a:gd name="connsiteY4" fmla="*/ 94459 h 6860870"/>
              <a:gd name="connsiteX5" fmla="*/ 1104991 w 12192000"/>
              <a:gd name="connsiteY5" fmla="*/ 2870 h 6860870"/>
              <a:gd name="connsiteX6" fmla="*/ 12192000 w 12192000"/>
              <a:gd name="connsiteY6" fmla="*/ 2870 h 6860870"/>
              <a:gd name="connsiteX7" fmla="*/ 12192000 w 12192000"/>
              <a:gd name="connsiteY7" fmla="*/ 6860870 h 6860870"/>
              <a:gd name="connsiteX8" fmla="*/ 0 w 12192000"/>
              <a:gd name="connsiteY8" fmla="*/ 6860870 h 6860870"/>
              <a:gd name="connsiteX9" fmla="*/ 1374866 w 12192000"/>
              <a:gd name="connsiteY9" fmla="*/ 82245 h 6860870"/>
              <a:gd name="connsiteX10" fmla="*/ 1103656 w 12192000"/>
              <a:gd name="connsiteY10" fmla="*/ 0 h 6860870"/>
              <a:gd name="connsiteX11" fmla="*/ 1374866 w 12192000"/>
              <a:gd name="connsiteY11" fmla="*/ 82245 h 686087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104991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 name="connsiteX0" fmla="*/ 0 w 12192000"/>
              <a:gd name="connsiteY0" fmla="*/ 6864350 h 6864350"/>
              <a:gd name="connsiteX1" fmla="*/ 306 w 12192000"/>
              <a:gd name="connsiteY1" fmla="*/ 1030630 h 6864350"/>
              <a:gd name="connsiteX2" fmla="*/ 705154 w 12192000"/>
              <a:gd name="connsiteY2" fmla="*/ 1206803 h 6864350"/>
              <a:gd name="connsiteX3" fmla="*/ 1197279 w 12192000"/>
              <a:gd name="connsiteY3" fmla="*/ 749604 h 6864350"/>
              <a:gd name="connsiteX4" fmla="*/ 1147604 w 12192000"/>
              <a:gd name="connsiteY4" fmla="*/ 97939 h 6864350"/>
              <a:gd name="connsiteX5" fmla="*/ 1098641 w 12192000"/>
              <a:gd name="connsiteY5" fmla="*/ 0 h 6864350"/>
              <a:gd name="connsiteX6" fmla="*/ 12192000 w 12192000"/>
              <a:gd name="connsiteY6" fmla="*/ 6350 h 6864350"/>
              <a:gd name="connsiteX7" fmla="*/ 12192000 w 12192000"/>
              <a:gd name="connsiteY7" fmla="*/ 6864350 h 6864350"/>
              <a:gd name="connsiteX8" fmla="*/ 0 w 12192000"/>
              <a:gd name="connsiteY8" fmla="*/ 6864350 h 6864350"/>
              <a:gd name="connsiteX0" fmla="*/ 0 w 12192000"/>
              <a:gd name="connsiteY0" fmla="*/ 6858000 h 6858000"/>
              <a:gd name="connsiteX1" fmla="*/ 306 w 12192000"/>
              <a:gd name="connsiteY1" fmla="*/ 1024280 h 6858000"/>
              <a:gd name="connsiteX2" fmla="*/ 705154 w 12192000"/>
              <a:gd name="connsiteY2" fmla="*/ 1200453 h 6858000"/>
              <a:gd name="connsiteX3" fmla="*/ 1197279 w 12192000"/>
              <a:gd name="connsiteY3" fmla="*/ 743254 h 6858000"/>
              <a:gd name="connsiteX4" fmla="*/ 1147604 w 12192000"/>
              <a:gd name="connsiteY4" fmla="*/ 91589 h 6858000"/>
              <a:gd name="connsiteX5" fmla="*/ 12192000 w 12192000"/>
              <a:gd name="connsiteY5" fmla="*/ 0 h 6858000"/>
              <a:gd name="connsiteX6" fmla="*/ 12192000 w 12192000"/>
              <a:gd name="connsiteY6" fmla="*/ 6858000 h 6858000"/>
              <a:gd name="connsiteX7" fmla="*/ 0 w 12192000"/>
              <a:gd name="connsiteY7" fmla="*/ 6858000 h 6858000"/>
              <a:gd name="connsiteX0" fmla="*/ 0 w 12192000"/>
              <a:gd name="connsiteY0" fmla="*/ 6772275 h 6772275"/>
              <a:gd name="connsiteX1" fmla="*/ 306 w 12192000"/>
              <a:gd name="connsiteY1" fmla="*/ 938555 h 6772275"/>
              <a:gd name="connsiteX2" fmla="*/ 705154 w 12192000"/>
              <a:gd name="connsiteY2" fmla="*/ 1114728 h 6772275"/>
              <a:gd name="connsiteX3" fmla="*/ 1197279 w 12192000"/>
              <a:gd name="connsiteY3" fmla="*/ 657529 h 6772275"/>
              <a:gd name="connsiteX4" fmla="*/ 1147604 w 12192000"/>
              <a:gd name="connsiteY4" fmla="*/ 5864 h 6772275"/>
              <a:gd name="connsiteX5" fmla="*/ 12077700 w 12192000"/>
              <a:gd name="connsiteY5" fmla="*/ 0 h 6772275"/>
              <a:gd name="connsiteX6" fmla="*/ 12192000 w 12192000"/>
              <a:gd name="connsiteY6" fmla="*/ 6772275 h 6772275"/>
              <a:gd name="connsiteX7" fmla="*/ 0 w 12192000"/>
              <a:gd name="connsiteY7" fmla="*/ 6772275 h 677227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47604 w 12195175"/>
              <a:gd name="connsiteY4" fmla="*/ 10111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09504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8554 w 12195175"/>
              <a:gd name="connsiteY4" fmla="*/ 26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22204 w 12195175"/>
              <a:gd name="connsiteY4" fmla="*/ 903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115854 w 12195175"/>
              <a:gd name="connsiteY4" fmla="*/ 15389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195175"/>
              <a:gd name="connsiteY0" fmla="*/ 6867525 h 6867525"/>
              <a:gd name="connsiteX1" fmla="*/ 306 w 12195175"/>
              <a:gd name="connsiteY1" fmla="*/ 1033805 h 6867525"/>
              <a:gd name="connsiteX2" fmla="*/ 705154 w 12195175"/>
              <a:gd name="connsiteY2" fmla="*/ 1209978 h 6867525"/>
              <a:gd name="connsiteX3" fmla="*/ 1197279 w 12195175"/>
              <a:gd name="connsiteY3" fmla="*/ 752779 h 6867525"/>
              <a:gd name="connsiteX4" fmla="*/ 1099979 w 12195175"/>
              <a:gd name="connsiteY4" fmla="*/ 5864 h 6867525"/>
              <a:gd name="connsiteX5" fmla="*/ 12195175 w 12195175"/>
              <a:gd name="connsiteY5" fmla="*/ 0 h 6867525"/>
              <a:gd name="connsiteX6" fmla="*/ 12192000 w 12195175"/>
              <a:gd name="connsiteY6" fmla="*/ 6867525 h 6867525"/>
              <a:gd name="connsiteX7" fmla="*/ 0 w 12195175"/>
              <a:gd name="connsiteY7" fmla="*/ 6867525 h 6867525"/>
              <a:gd name="connsiteX0" fmla="*/ 0 w 12201991"/>
              <a:gd name="connsiteY0" fmla="*/ 6867525 h 6870826"/>
              <a:gd name="connsiteX1" fmla="*/ 306 w 12201991"/>
              <a:gd name="connsiteY1" fmla="*/ 1033805 h 6870826"/>
              <a:gd name="connsiteX2" fmla="*/ 705154 w 12201991"/>
              <a:gd name="connsiteY2" fmla="*/ 1209978 h 6870826"/>
              <a:gd name="connsiteX3" fmla="*/ 1197279 w 12201991"/>
              <a:gd name="connsiteY3" fmla="*/ 752779 h 6870826"/>
              <a:gd name="connsiteX4" fmla="*/ 1099979 w 12201991"/>
              <a:gd name="connsiteY4" fmla="*/ 5864 h 6870826"/>
              <a:gd name="connsiteX5" fmla="*/ 12195175 w 12201991"/>
              <a:gd name="connsiteY5" fmla="*/ 0 h 6870826"/>
              <a:gd name="connsiteX6" fmla="*/ 12201903 w 12201991"/>
              <a:gd name="connsiteY6" fmla="*/ 6870826 h 6870826"/>
              <a:gd name="connsiteX7" fmla="*/ 0 w 12201991"/>
              <a:gd name="connsiteY7" fmla="*/ 6867525 h 687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1991" h="6870826">
                <a:moveTo>
                  <a:pt x="0" y="6867525"/>
                </a:moveTo>
                <a:lnTo>
                  <a:pt x="306" y="1033805"/>
                </a:lnTo>
                <a:cubicBezTo>
                  <a:pt x="96614" y="1178267"/>
                  <a:pt x="438983" y="1282216"/>
                  <a:pt x="705154" y="1209978"/>
                </a:cubicBezTo>
                <a:cubicBezTo>
                  <a:pt x="971325" y="1137740"/>
                  <a:pt x="1131475" y="953464"/>
                  <a:pt x="1197279" y="752779"/>
                </a:cubicBezTo>
                <a:cubicBezTo>
                  <a:pt x="1263083" y="552094"/>
                  <a:pt x="1211846" y="236693"/>
                  <a:pt x="1099979" y="5864"/>
                </a:cubicBezTo>
                <a:lnTo>
                  <a:pt x="12195175" y="0"/>
                </a:lnTo>
                <a:cubicBezTo>
                  <a:pt x="12194117" y="2289175"/>
                  <a:pt x="12202961" y="4581651"/>
                  <a:pt x="12201903" y="6870826"/>
                </a:cubicBezTo>
                <a:lnTo>
                  <a:pt x="0" y="6867525"/>
                </a:ln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dirty="0"/>
              <a:t>Klik op het pictogram als u een afbeelding wilt toevoegen</a:t>
            </a:r>
            <a:endParaRPr lang="en-US" dirty="0"/>
          </a:p>
        </p:txBody>
      </p:sp>
      <p:pic>
        <p:nvPicPr>
          <p:cNvPr id="2" name="Picture 1">
            <a:extLst>
              <a:ext uri="{FF2B5EF4-FFF2-40B4-BE49-F238E27FC236}">
                <a16:creationId xmlns:a16="http://schemas.microsoft.com/office/drawing/2014/main" id="{78FE68A1-297A-731A-FB87-D89D239097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37534" cy="1237534"/>
          </a:xfrm>
          <a:prstGeom prst="rect">
            <a:avLst/>
          </a:prstGeom>
          <a:noFill/>
          <a:ln w="28575">
            <a:noFill/>
          </a:ln>
        </p:spPr>
      </p:pic>
      <p:sp>
        <p:nvSpPr>
          <p:cNvPr id="4" name="Text Placeholder 24">
            <a:extLst>
              <a:ext uri="{FF2B5EF4-FFF2-40B4-BE49-F238E27FC236}">
                <a16:creationId xmlns:a16="http://schemas.microsoft.com/office/drawing/2014/main" id="{C72ACADF-D6C9-1D00-3E06-081E7A2CB793}"/>
              </a:ext>
            </a:extLst>
          </p:cNvPr>
          <p:cNvSpPr>
            <a:spLocks noGrp="1"/>
          </p:cNvSpPr>
          <p:nvPr>
            <p:ph type="body" sz="quarter" idx="15" hasCustomPrompt="1"/>
          </p:nvPr>
        </p:nvSpPr>
        <p:spPr>
          <a:xfrm>
            <a:off x="695325" y="2269888"/>
            <a:ext cx="2870835" cy="864440"/>
          </a:xfrm>
          <a:prstGeom prst="rect">
            <a:avLst/>
          </a:prstGeom>
          <a:solidFill>
            <a:schemeClr val="accent2"/>
          </a:solidFill>
          <a:ln>
            <a:noFill/>
          </a:ln>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contents</a:t>
            </a:r>
            <a:endParaRPr lang="en-US" dirty="0"/>
          </a:p>
        </p:txBody>
      </p:sp>
      <p:sp>
        <p:nvSpPr>
          <p:cNvPr id="6" name="Text Placeholder 24">
            <a:extLst>
              <a:ext uri="{FF2B5EF4-FFF2-40B4-BE49-F238E27FC236}">
                <a16:creationId xmlns:a16="http://schemas.microsoft.com/office/drawing/2014/main" id="{37D681AC-31BE-6DC8-A5B5-241CFCF1D2B8}"/>
              </a:ext>
            </a:extLst>
          </p:cNvPr>
          <p:cNvSpPr>
            <a:spLocks noGrp="1"/>
          </p:cNvSpPr>
          <p:nvPr>
            <p:ph type="body" sz="quarter" idx="16" hasCustomPrompt="1"/>
          </p:nvPr>
        </p:nvSpPr>
        <p:spPr>
          <a:xfrm>
            <a:off x="695325" y="3228108"/>
            <a:ext cx="3962312" cy="1880103"/>
          </a:xfrm>
          <a:prstGeom prst="rect">
            <a:avLst/>
          </a:prstGeom>
          <a:solidFill>
            <a:schemeClr val="accent2"/>
          </a:solidFill>
          <a:ln>
            <a:noFill/>
          </a:ln>
        </p:spPr>
        <p:txBody>
          <a:bodyPr wrap="square" lIns="216000" tIns="108000" rIns="216000" bIns="108000" anchor="ctr" anchorCtr="1">
            <a:spAutoFit/>
          </a:bodyPr>
          <a:lstStyle>
            <a:lvl1pPr marL="0" indent="0" algn="l" fontAlgn="base" hangingPunct="1">
              <a:lnSpc>
                <a:spcPct val="100000"/>
              </a:lnSpc>
              <a:spcBef>
                <a:spcPts val="0"/>
              </a:spcBef>
              <a:buNone/>
              <a:defRPr sz="18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Global challenge &amp; opportunity</a:t>
            </a:r>
          </a:p>
          <a:p>
            <a:pPr lvl="0"/>
            <a:r>
              <a:rPr lang="en-US" dirty="0"/>
              <a:t>Our mission statement</a:t>
            </a:r>
          </a:p>
          <a:p>
            <a:pPr lvl="0"/>
            <a:r>
              <a:rPr lang="en-US" dirty="0"/>
              <a:t>WWF key facts</a:t>
            </a:r>
          </a:p>
          <a:p>
            <a:pPr lvl="0"/>
            <a:r>
              <a:rPr lang="en-US" dirty="0"/>
              <a:t>Our values</a:t>
            </a:r>
          </a:p>
          <a:p>
            <a:pPr lvl="0"/>
            <a:r>
              <a:rPr lang="en-US" dirty="0"/>
              <a:t>Be one with nature</a:t>
            </a:r>
          </a:p>
          <a:p>
            <a:pPr lvl="0"/>
            <a:r>
              <a:rPr lang="en-US" dirty="0"/>
              <a:t>Our tone of voice</a:t>
            </a:r>
          </a:p>
        </p:txBody>
      </p:sp>
      <p:sp>
        <p:nvSpPr>
          <p:cNvPr id="3" name="Text Placeholder 3">
            <a:extLst>
              <a:ext uri="{FF2B5EF4-FFF2-40B4-BE49-F238E27FC236}">
                <a16:creationId xmlns:a16="http://schemas.microsoft.com/office/drawing/2014/main" id="{55851C0A-4499-B225-C9D7-EA1524BC65BB}"/>
              </a:ext>
            </a:extLst>
          </p:cNvPr>
          <p:cNvSpPr>
            <a:spLocks noGrp="1"/>
          </p:cNvSpPr>
          <p:nvPr>
            <p:ph type="body" sz="quarter" idx="17" hasCustomPrompt="1"/>
          </p:nvPr>
        </p:nvSpPr>
        <p:spPr>
          <a:xfrm>
            <a:off x="7539318" y="692150"/>
            <a:ext cx="3957357" cy="249299"/>
          </a:xfrm>
          <a:prstGeom prst="rect">
            <a:avLst/>
          </a:prstGeom>
        </p:spPr>
        <p:txBody>
          <a:bodyPr wrap="square" lIns="0" tIns="0" rIns="0" bIns="0" anchor="ctr" anchorCtr="0">
            <a:spAutoFit/>
          </a:bodyPr>
          <a:lstStyle>
            <a:lvl1pPr marL="0" indent="0" algn="r" fontAlgn="base">
              <a:buNone/>
              <a:defRPr sz="1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Month XXXX</a:t>
            </a:r>
            <a:endParaRPr lang="en-US" dirty="0"/>
          </a:p>
        </p:txBody>
      </p:sp>
      <p:sp>
        <p:nvSpPr>
          <p:cNvPr id="7" name="Text Placeholder 3">
            <a:extLst>
              <a:ext uri="{FF2B5EF4-FFF2-40B4-BE49-F238E27FC236}">
                <a16:creationId xmlns:a16="http://schemas.microsoft.com/office/drawing/2014/main" id="{DE9A56FB-EBB5-AC21-C4DA-941BAAE09CF2}"/>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9" name="Slide Number Placeholder 8">
            <a:extLst>
              <a:ext uri="{FF2B5EF4-FFF2-40B4-BE49-F238E27FC236}">
                <a16:creationId xmlns:a16="http://schemas.microsoft.com/office/drawing/2014/main" id="{19BC7915-78AE-DA9D-44F4-212A4DEAE766}"/>
              </a:ext>
            </a:extLst>
          </p:cNvPr>
          <p:cNvSpPr>
            <a:spLocks noGrp="1"/>
          </p:cNvSpPr>
          <p:nvPr>
            <p:ph type="sldNum" sz="quarter" idx="21"/>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914770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blank">
    <p:spTree>
      <p:nvGrpSpPr>
        <p:cNvPr id="1" name=""/>
        <p:cNvGrpSpPr/>
        <p:nvPr/>
      </p:nvGrpSpPr>
      <p:grpSpPr>
        <a:xfrm>
          <a:off x="0" y="0"/>
          <a:ext cx="0" cy="0"/>
          <a:chOff x="0" y="0"/>
          <a:chExt cx="0" cy="0"/>
        </a:xfrm>
      </p:grpSpPr>
      <p:sp>
        <p:nvSpPr>
          <p:cNvPr id="3" name="Text Placeholder 24">
            <a:extLst>
              <a:ext uri="{FF2B5EF4-FFF2-40B4-BE49-F238E27FC236}">
                <a16:creationId xmlns:a16="http://schemas.microsoft.com/office/drawing/2014/main" id="{71005151-2C23-2FD3-6C31-C3CD5079DAE3}"/>
              </a:ext>
            </a:extLst>
          </p:cNvPr>
          <p:cNvSpPr>
            <a:spLocks noGrp="1"/>
          </p:cNvSpPr>
          <p:nvPr>
            <p:ph type="body" sz="quarter" idx="17" hasCustomPrompt="1"/>
          </p:nvPr>
        </p:nvSpPr>
        <p:spPr>
          <a:xfrm>
            <a:off x="695325" y="692150"/>
            <a:ext cx="5118270"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Presentation slide</a:t>
            </a:r>
          </a:p>
        </p:txBody>
      </p:sp>
      <p:sp>
        <p:nvSpPr>
          <p:cNvPr id="4" name="Text Placeholder 24">
            <a:extLst>
              <a:ext uri="{FF2B5EF4-FFF2-40B4-BE49-F238E27FC236}">
                <a16:creationId xmlns:a16="http://schemas.microsoft.com/office/drawing/2014/main" id="{AA991470-A758-0B40-7B26-360439896C30}"/>
              </a:ext>
            </a:extLst>
          </p:cNvPr>
          <p:cNvSpPr>
            <a:spLocks noGrp="1"/>
          </p:cNvSpPr>
          <p:nvPr>
            <p:ph type="body" sz="quarter" idx="18" hasCustomPrompt="1"/>
          </p:nvPr>
        </p:nvSpPr>
        <p:spPr>
          <a:xfrm>
            <a:off x="695325" y="1699090"/>
            <a:ext cx="440442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title to go here</a:t>
            </a:r>
          </a:p>
        </p:txBody>
      </p:sp>
      <p:sp>
        <p:nvSpPr>
          <p:cNvPr id="2" name="Slide Number Placeholder 1">
            <a:extLst>
              <a:ext uri="{FF2B5EF4-FFF2-40B4-BE49-F238E27FC236}">
                <a16:creationId xmlns:a16="http://schemas.microsoft.com/office/drawing/2014/main" id="{3DFF71FA-B6B5-EFBF-D786-FDB292452865}"/>
              </a:ext>
            </a:extLst>
          </p:cNvPr>
          <p:cNvSpPr>
            <a:spLocks noGrp="1"/>
          </p:cNvSpPr>
          <p:nvPr>
            <p:ph type="sldNum" sz="quarter" idx="19"/>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56339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aligned - shape A">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7F885A9-656F-B38E-9183-FAE50AF6FEB4}"/>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6" name="Picture Placeholder 7">
            <a:extLst>
              <a:ext uri="{FF2B5EF4-FFF2-40B4-BE49-F238E27FC236}">
                <a16:creationId xmlns:a16="http://schemas.microsoft.com/office/drawing/2014/main" id="{48B7E92B-F386-497A-DA2F-B47A06BC9659}"/>
              </a:ext>
            </a:extLst>
          </p:cNvPr>
          <p:cNvSpPr>
            <a:spLocks noGrp="1"/>
          </p:cNvSpPr>
          <p:nvPr>
            <p:ph type="pic" sz="quarter" idx="22"/>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2" name="Text Placeholder 18">
            <a:extLst>
              <a:ext uri="{FF2B5EF4-FFF2-40B4-BE49-F238E27FC236}">
                <a16:creationId xmlns:a16="http://schemas.microsoft.com/office/drawing/2014/main" id="{9CAD60B5-7219-B9FC-14EC-9A9918F5A9B8}"/>
              </a:ext>
            </a:extLst>
          </p:cNvPr>
          <p:cNvSpPr>
            <a:spLocks noGrp="1"/>
          </p:cNvSpPr>
          <p:nvPr>
            <p:ph type="body" sz="quarter" idx="16" hasCustomPrompt="1"/>
          </p:nvPr>
        </p:nvSpPr>
        <p:spPr>
          <a:xfrm>
            <a:off x="696021" y="2706030"/>
            <a:ext cx="337305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Aptos Narrow" panose="020B000402020202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3" name="Text Placeholder 24">
            <a:extLst>
              <a:ext uri="{FF2B5EF4-FFF2-40B4-BE49-F238E27FC236}">
                <a16:creationId xmlns:a16="http://schemas.microsoft.com/office/drawing/2014/main" id="{59BEB140-6B11-5755-3FE9-5EE140515366}"/>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7" name="Text Placeholder 24">
            <a:extLst>
              <a:ext uri="{FF2B5EF4-FFF2-40B4-BE49-F238E27FC236}">
                <a16:creationId xmlns:a16="http://schemas.microsoft.com/office/drawing/2014/main" id="{69CD9D92-00C0-9D1A-1761-0616CDF92668}"/>
              </a:ext>
            </a:extLst>
          </p:cNvPr>
          <p:cNvSpPr>
            <a:spLocks noGrp="1"/>
          </p:cNvSpPr>
          <p:nvPr>
            <p:ph type="body" sz="quarter" idx="18" hasCustomPrompt="1"/>
          </p:nvPr>
        </p:nvSpPr>
        <p:spPr>
          <a:xfrm>
            <a:off x="695325" y="1699090"/>
            <a:ext cx="3661076"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0" name="Text Placeholder 20">
            <a:extLst>
              <a:ext uri="{FF2B5EF4-FFF2-40B4-BE49-F238E27FC236}">
                <a16:creationId xmlns:a16="http://schemas.microsoft.com/office/drawing/2014/main" id="{1B26103C-F68C-7FF6-12CE-A2556E61C186}"/>
              </a:ext>
            </a:extLst>
          </p:cNvPr>
          <p:cNvSpPr>
            <a:spLocks noGrp="1"/>
          </p:cNvSpPr>
          <p:nvPr>
            <p:ph type="body" sz="quarter" idx="12" hasCustomPrompt="1"/>
          </p:nvPr>
        </p:nvSpPr>
        <p:spPr>
          <a:xfrm>
            <a:off x="709613" y="3456095"/>
            <a:ext cx="4702829"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1" name="Text Placeholder 20">
            <a:extLst>
              <a:ext uri="{FF2B5EF4-FFF2-40B4-BE49-F238E27FC236}">
                <a16:creationId xmlns:a16="http://schemas.microsoft.com/office/drawing/2014/main" id="{1E2C39DB-A35F-DD0A-D72D-FA14136ADB95}"/>
              </a:ext>
            </a:extLst>
          </p:cNvPr>
          <p:cNvSpPr>
            <a:spLocks noGrp="1"/>
          </p:cNvSpPr>
          <p:nvPr>
            <p:ph type="body" sz="quarter" idx="19" hasCustomPrompt="1"/>
          </p:nvPr>
        </p:nvSpPr>
        <p:spPr>
          <a:xfrm>
            <a:off x="709614" y="3847293"/>
            <a:ext cx="4702828"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4" name="Text Placeholder 3">
            <a:extLst>
              <a:ext uri="{FF2B5EF4-FFF2-40B4-BE49-F238E27FC236}">
                <a16:creationId xmlns:a16="http://schemas.microsoft.com/office/drawing/2014/main" id="{2E8CD2FE-A775-EDFA-D870-677A491E5BD9}"/>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Shutterstock / </a:t>
            </a:r>
            <a:r>
              <a:rPr lang="en-GB" dirty="0" err="1">
                <a:effectLst/>
                <a:latin typeface="Arial" panose="020B0604020202020204" pitchFamily="34" charset="0"/>
              </a:rPr>
              <a:t>Willyam</a:t>
            </a:r>
            <a:r>
              <a:rPr lang="en-GB" dirty="0">
                <a:effectLst/>
                <a:latin typeface="Arial" panose="020B0604020202020204" pitchFamily="34" charset="0"/>
              </a:rPr>
              <a:t> Bradberry / WWF- Sweden</a:t>
            </a:r>
          </a:p>
        </p:txBody>
      </p:sp>
      <p:sp>
        <p:nvSpPr>
          <p:cNvPr id="5" name="Slide Number Placeholder 4">
            <a:extLst>
              <a:ext uri="{FF2B5EF4-FFF2-40B4-BE49-F238E27FC236}">
                <a16:creationId xmlns:a16="http://schemas.microsoft.com/office/drawing/2014/main" id="{4C52DEC7-7D74-4EF3-3334-47F57C3C7AF6}"/>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83618291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aligned _ unordered list - shape A ">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0206CD04-7EBC-83B6-6BA3-25B406C43ADC}"/>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12">
            <a:extLst>
              <a:ext uri="{FF2B5EF4-FFF2-40B4-BE49-F238E27FC236}">
                <a16:creationId xmlns:a16="http://schemas.microsoft.com/office/drawing/2014/main" id="{0629921F-A3BB-1E73-20F2-CD91A4333DF3}"/>
              </a:ext>
            </a:extLst>
          </p:cNvPr>
          <p:cNvSpPr>
            <a:spLocks noGrp="1"/>
          </p:cNvSpPr>
          <p:nvPr>
            <p:ph type="pic" sz="quarter" idx="22"/>
          </p:nvPr>
        </p:nvSpPr>
        <p:spPr>
          <a:xfrm>
            <a:off x="6592799"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8" name="Text Placeholder 20">
            <a:extLst>
              <a:ext uri="{FF2B5EF4-FFF2-40B4-BE49-F238E27FC236}">
                <a16:creationId xmlns:a16="http://schemas.microsoft.com/office/drawing/2014/main" id="{A2536E41-32C7-964B-B12E-8495A8E5DCA4}"/>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4" name="Text Placeholder 18">
            <a:extLst>
              <a:ext uri="{FF2B5EF4-FFF2-40B4-BE49-F238E27FC236}">
                <a16:creationId xmlns:a16="http://schemas.microsoft.com/office/drawing/2014/main" id="{FE325FC6-770D-49AA-FE12-22A8EE4167CD}"/>
              </a:ext>
            </a:extLst>
          </p:cNvPr>
          <p:cNvSpPr>
            <a:spLocks noGrp="1"/>
          </p:cNvSpPr>
          <p:nvPr>
            <p:ph type="body" sz="quarter" idx="16" hasCustomPrompt="1"/>
          </p:nvPr>
        </p:nvSpPr>
        <p:spPr>
          <a:xfrm>
            <a:off x="696021" y="2706030"/>
            <a:ext cx="385769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5" name="Text Placeholder 24">
            <a:extLst>
              <a:ext uri="{FF2B5EF4-FFF2-40B4-BE49-F238E27FC236}">
                <a16:creationId xmlns:a16="http://schemas.microsoft.com/office/drawing/2014/main" id="{F97A1996-C9A6-4285-E98A-C0590E616F5E}"/>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97A57C7-E0F9-9BB0-E435-FCD091DA956F}"/>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 name="Text Placeholder 20">
            <a:extLst>
              <a:ext uri="{FF2B5EF4-FFF2-40B4-BE49-F238E27FC236}">
                <a16:creationId xmlns:a16="http://schemas.microsoft.com/office/drawing/2014/main" id="{662E5172-2BF3-55AA-3473-0CA70C11583F}"/>
              </a:ext>
            </a:extLst>
          </p:cNvPr>
          <p:cNvSpPr>
            <a:spLocks noGrp="1"/>
          </p:cNvSpPr>
          <p:nvPr>
            <p:ph type="body" sz="quarter" idx="19" hasCustomPrompt="1"/>
          </p:nvPr>
        </p:nvSpPr>
        <p:spPr>
          <a:xfrm>
            <a:off x="709613" y="3844560"/>
            <a:ext cx="4702829"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12" name="Text Placeholder 3">
            <a:extLst>
              <a:ext uri="{FF2B5EF4-FFF2-40B4-BE49-F238E27FC236}">
                <a16:creationId xmlns:a16="http://schemas.microsoft.com/office/drawing/2014/main" id="{680276D3-A119-263A-9C36-235CEE82B232}"/>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Gernant</a:t>
            </a:r>
            <a:r>
              <a:rPr lang="en-GB" dirty="0">
                <a:effectLst/>
                <a:latin typeface="Arial" panose="020B0604020202020204" pitchFamily="34" charset="0"/>
              </a:rPr>
              <a:t> </a:t>
            </a:r>
            <a:r>
              <a:rPr lang="en-GB" dirty="0" err="1">
                <a:effectLst/>
                <a:latin typeface="Arial" panose="020B0604020202020204" pitchFamily="34" charset="0"/>
              </a:rPr>
              <a:t>Magnin</a:t>
            </a:r>
            <a:r>
              <a:rPr lang="en-GB" dirty="0">
                <a:effectLst/>
                <a:latin typeface="Arial" panose="020B0604020202020204" pitchFamily="34" charset="0"/>
              </a:rPr>
              <a:t> / WWF-Netherlands</a:t>
            </a:r>
          </a:p>
        </p:txBody>
      </p:sp>
      <p:sp>
        <p:nvSpPr>
          <p:cNvPr id="7" name="Slide Number Placeholder 6">
            <a:extLst>
              <a:ext uri="{FF2B5EF4-FFF2-40B4-BE49-F238E27FC236}">
                <a16:creationId xmlns:a16="http://schemas.microsoft.com/office/drawing/2014/main" id="{1F6B903B-4C30-F2BE-FC62-6CC20D28D84D}"/>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34812342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aligned _ ordered list - shape A ">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3DD2D307-3DCE-4F67-3E66-3F2334937A1B}"/>
              </a:ext>
            </a:extLst>
          </p:cNvPr>
          <p:cNvSpPr>
            <a:spLocks noGrp="1"/>
          </p:cNvSpPr>
          <p:nvPr>
            <p:ph type="pic" sz="quarter" idx="21" hasCustomPrompt="1"/>
          </p:nvPr>
        </p:nvSpPr>
        <p:spPr>
          <a:xfrm>
            <a:off x="6592800"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35">
            <a:extLst>
              <a:ext uri="{FF2B5EF4-FFF2-40B4-BE49-F238E27FC236}">
                <a16:creationId xmlns:a16="http://schemas.microsoft.com/office/drawing/2014/main" id="{87C363A5-D305-F475-7CF7-5BF67CA6962A}"/>
              </a:ext>
            </a:extLst>
          </p:cNvPr>
          <p:cNvSpPr>
            <a:spLocks noGrp="1"/>
          </p:cNvSpPr>
          <p:nvPr>
            <p:ph type="pic" sz="quarter" idx="22"/>
          </p:nvPr>
        </p:nvSpPr>
        <p:spPr>
          <a:xfrm>
            <a:off x="6592799" y="-3"/>
            <a:ext cx="5599201" cy="6858002"/>
          </a:xfrm>
          <a:custGeom>
            <a:avLst/>
            <a:gdLst>
              <a:gd name="connsiteX0" fmla="*/ 1 w 5599201"/>
              <a:gd name="connsiteY0" fmla="*/ 6858001 h 6858002"/>
              <a:gd name="connsiteX1" fmla="*/ 1843628 w 5599201"/>
              <a:gd name="connsiteY1" fmla="*/ 6858001 h 6858002"/>
              <a:gd name="connsiteX2" fmla="*/ 1843629 w 5599201"/>
              <a:gd name="connsiteY2" fmla="*/ 6858002 h 6858002"/>
              <a:gd name="connsiteX3" fmla="*/ 1 w 5599201"/>
              <a:gd name="connsiteY3" fmla="*/ 6858002 h 6858002"/>
              <a:gd name="connsiteX4" fmla="*/ 4771870 w 5599201"/>
              <a:gd name="connsiteY4" fmla="*/ 5889309 h 6858002"/>
              <a:gd name="connsiteX5" fmla="*/ 4757189 w 5599201"/>
              <a:gd name="connsiteY5" fmla="*/ 5903990 h 6858002"/>
              <a:gd name="connsiteX6" fmla="*/ 4757189 w 5599201"/>
              <a:gd name="connsiteY6" fmla="*/ 6589004 h 6858002"/>
              <a:gd name="connsiteX7" fmla="*/ 4771870 w 5599201"/>
              <a:gd name="connsiteY7" fmla="*/ 6603685 h 6858002"/>
              <a:gd name="connsiteX8" fmla="*/ 5331153 w 5599201"/>
              <a:gd name="connsiteY8" fmla="*/ 6603685 h 6858002"/>
              <a:gd name="connsiteX9" fmla="*/ 5345834 w 5599201"/>
              <a:gd name="connsiteY9" fmla="*/ 6589004 h 6858002"/>
              <a:gd name="connsiteX10" fmla="*/ 5345834 w 5599201"/>
              <a:gd name="connsiteY10" fmla="*/ 5903990 h 6858002"/>
              <a:gd name="connsiteX11" fmla="*/ 5331153 w 5599201"/>
              <a:gd name="connsiteY11" fmla="*/ 5889309 h 6858002"/>
              <a:gd name="connsiteX12" fmla="*/ 5599199 w 5599201"/>
              <a:gd name="connsiteY12" fmla="*/ 2 h 6858002"/>
              <a:gd name="connsiteX13" fmla="*/ 5599201 w 5599201"/>
              <a:gd name="connsiteY13" fmla="*/ 2 h 6858002"/>
              <a:gd name="connsiteX14" fmla="*/ 5599201 w 5599201"/>
              <a:gd name="connsiteY14" fmla="*/ 6858002 h 6858002"/>
              <a:gd name="connsiteX15" fmla="*/ 5599199 w 5599201"/>
              <a:gd name="connsiteY15" fmla="*/ 6858002 h 6858002"/>
              <a:gd name="connsiteX16" fmla="*/ 5372776 w 5599201"/>
              <a:gd name="connsiteY16" fmla="*/ 2 h 6858002"/>
              <a:gd name="connsiteX17" fmla="*/ 5599198 w 5599201"/>
              <a:gd name="connsiteY17" fmla="*/ 2 h 6858002"/>
              <a:gd name="connsiteX18" fmla="*/ 5599198 w 5599201"/>
              <a:gd name="connsiteY18" fmla="*/ 6858001 h 6858002"/>
              <a:gd name="connsiteX19" fmla="*/ 1843628 w 5599201"/>
              <a:gd name="connsiteY19" fmla="*/ 6858001 h 6858002"/>
              <a:gd name="connsiteX20" fmla="*/ 1689846 w 5599201"/>
              <a:gd name="connsiteY20" fmla="*/ 6749907 h 6858002"/>
              <a:gd name="connsiteX21" fmla="*/ 1070743 w 5599201"/>
              <a:gd name="connsiteY21" fmla="*/ 4 h 6858002"/>
              <a:gd name="connsiteX22" fmla="*/ 5599199 w 5599201"/>
              <a:gd name="connsiteY22" fmla="*/ 2 h 6858002"/>
              <a:gd name="connsiteX23" fmla="*/ 5599199 w 5599201"/>
              <a:gd name="connsiteY23" fmla="*/ 2 h 6858002"/>
              <a:gd name="connsiteX24" fmla="*/ 5599198 w 5599201"/>
              <a:gd name="connsiteY24" fmla="*/ 2 h 6858002"/>
              <a:gd name="connsiteX25" fmla="*/ 5599198 w 5599201"/>
              <a:gd name="connsiteY25" fmla="*/ 2 h 6858002"/>
              <a:gd name="connsiteX26" fmla="*/ 0 w 5599201"/>
              <a:gd name="connsiteY26" fmla="*/ 0 h 6858002"/>
              <a:gd name="connsiteX27" fmla="*/ 5599198 w 5599201"/>
              <a:gd name="connsiteY27" fmla="*/ 0 h 6858002"/>
              <a:gd name="connsiteX28" fmla="*/ 5599198 w 5599201"/>
              <a:gd name="connsiteY28" fmla="*/ 2 h 6858002"/>
              <a:gd name="connsiteX29" fmla="*/ 5372776 w 5599201"/>
              <a:gd name="connsiteY29" fmla="*/ 2 h 6858002"/>
              <a:gd name="connsiteX30" fmla="*/ 1 w 5599201"/>
              <a:gd name="connsiteY30" fmla="*/ 2 h 6858002"/>
              <a:gd name="connsiteX31" fmla="*/ 1 w 5599201"/>
              <a:gd name="connsiteY31" fmla="*/ 6858001 h 6858002"/>
              <a:gd name="connsiteX32" fmla="*/ 0 w 5599201"/>
              <a:gd name="connsiteY32" fmla="*/ 6858001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99201" h="6858002">
                <a:moveTo>
                  <a:pt x="1" y="6858001"/>
                </a:moveTo>
                <a:lnTo>
                  <a:pt x="1843628" y="6858001"/>
                </a:lnTo>
                <a:lnTo>
                  <a:pt x="1843629" y="6858002"/>
                </a:lnTo>
                <a:lnTo>
                  <a:pt x="1" y="6858002"/>
                </a:lnTo>
                <a:close/>
                <a:moveTo>
                  <a:pt x="4771870" y="5889309"/>
                </a:moveTo>
                <a:cubicBezTo>
                  <a:pt x="4763762" y="5889309"/>
                  <a:pt x="4757189" y="5895882"/>
                  <a:pt x="4757189" y="5903990"/>
                </a:cubicBezTo>
                <a:lnTo>
                  <a:pt x="4757189" y="6589004"/>
                </a:lnTo>
                <a:cubicBezTo>
                  <a:pt x="4757189" y="6597112"/>
                  <a:pt x="4763762" y="6603685"/>
                  <a:pt x="4771870" y="6603685"/>
                </a:cubicBezTo>
                <a:lnTo>
                  <a:pt x="5331153" y="6603685"/>
                </a:lnTo>
                <a:cubicBezTo>
                  <a:pt x="5339261" y="6603685"/>
                  <a:pt x="5345834" y="6597112"/>
                  <a:pt x="5345834" y="6589004"/>
                </a:cubicBezTo>
                <a:lnTo>
                  <a:pt x="5345834" y="5903990"/>
                </a:lnTo>
                <a:cubicBezTo>
                  <a:pt x="5345834" y="5895882"/>
                  <a:pt x="5339261" y="5889309"/>
                  <a:pt x="5331153" y="5889309"/>
                </a:cubicBezTo>
                <a:close/>
                <a:moveTo>
                  <a:pt x="5599199" y="2"/>
                </a:moveTo>
                <a:lnTo>
                  <a:pt x="5599201" y="2"/>
                </a:lnTo>
                <a:lnTo>
                  <a:pt x="5599201" y="6858002"/>
                </a:lnTo>
                <a:lnTo>
                  <a:pt x="5599199" y="6858002"/>
                </a:lnTo>
                <a:close/>
                <a:moveTo>
                  <a:pt x="5372776" y="2"/>
                </a:moveTo>
                <a:lnTo>
                  <a:pt x="5599198" y="2"/>
                </a:lnTo>
                <a:lnTo>
                  <a:pt x="5599198" y="6858001"/>
                </a:lnTo>
                <a:lnTo>
                  <a:pt x="1843628" y="6858001"/>
                </a:lnTo>
                <a:lnTo>
                  <a:pt x="1689846" y="6749907"/>
                </a:lnTo>
                <a:cubicBezTo>
                  <a:pt x="118899" y="5550909"/>
                  <a:pt x="-864363" y="1856018"/>
                  <a:pt x="1070743" y="4"/>
                </a:cubicBezTo>
                <a:close/>
                <a:moveTo>
                  <a:pt x="5599199" y="2"/>
                </a:moveTo>
                <a:lnTo>
                  <a:pt x="5599199" y="2"/>
                </a:lnTo>
                <a:lnTo>
                  <a:pt x="5599198" y="2"/>
                </a:lnTo>
                <a:lnTo>
                  <a:pt x="5599198" y="2"/>
                </a:lnTo>
                <a:close/>
                <a:moveTo>
                  <a:pt x="0" y="0"/>
                </a:moveTo>
                <a:lnTo>
                  <a:pt x="5599198" y="0"/>
                </a:lnTo>
                <a:lnTo>
                  <a:pt x="5599198" y="2"/>
                </a:lnTo>
                <a:lnTo>
                  <a:pt x="5372776" y="2"/>
                </a:lnTo>
                <a:lnTo>
                  <a:pt x="1" y="2"/>
                </a:lnTo>
                <a:lnTo>
                  <a:pt x="1" y="6858001"/>
                </a:lnTo>
                <a:lnTo>
                  <a:pt x="0" y="6858001"/>
                </a:ln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dirty="0"/>
          </a:p>
        </p:txBody>
      </p:sp>
      <p:sp>
        <p:nvSpPr>
          <p:cNvPr id="8" name="Text Placeholder 20">
            <a:extLst>
              <a:ext uri="{FF2B5EF4-FFF2-40B4-BE49-F238E27FC236}">
                <a16:creationId xmlns:a16="http://schemas.microsoft.com/office/drawing/2014/main" id="{A2536E41-32C7-964B-B12E-8495A8E5DCA4}"/>
              </a:ext>
            </a:extLst>
          </p:cNvPr>
          <p:cNvSpPr>
            <a:spLocks noGrp="1"/>
          </p:cNvSpPr>
          <p:nvPr>
            <p:ph type="body" sz="quarter" idx="12" hasCustomPrompt="1"/>
          </p:nvPr>
        </p:nvSpPr>
        <p:spPr>
          <a:xfrm>
            <a:off x="709613" y="3456095"/>
            <a:ext cx="4709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Ordered list(24pt)</a:t>
            </a:r>
          </a:p>
        </p:txBody>
      </p:sp>
      <p:sp>
        <p:nvSpPr>
          <p:cNvPr id="4" name="Text Placeholder 18">
            <a:extLst>
              <a:ext uri="{FF2B5EF4-FFF2-40B4-BE49-F238E27FC236}">
                <a16:creationId xmlns:a16="http://schemas.microsoft.com/office/drawing/2014/main" id="{FE325FC6-770D-49AA-FE12-22A8EE4167CD}"/>
              </a:ext>
            </a:extLst>
          </p:cNvPr>
          <p:cNvSpPr>
            <a:spLocks noGrp="1"/>
          </p:cNvSpPr>
          <p:nvPr>
            <p:ph type="body" sz="quarter" idx="16" hasCustomPrompt="1"/>
          </p:nvPr>
        </p:nvSpPr>
        <p:spPr>
          <a:xfrm>
            <a:off x="696021" y="2706030"/>
            <a:ext cx="322827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5" name="Text Placeholder 24">
            <a:extLst>
              <a:ext uri="{FF2B5EF4-FFF2-40B4-BE49-F238E27FC236}">
                <a16:creationId xmlns:a16="http://schemas.microsoft.com/office/drawing/2014/main" id="{F97A1996-C9A6-4285-E98A-C0590E616F5E}"/>
              </a:ext>
            </a:extLst>
          </p:cNvPr>
          <p:cNvSpPr>
            <a:spLocks noGrp="1"/>
          </p:cNvSpPr>
          <p:nvPr>
            <p:ph type="body" sz="quarter" idx="17" hasCustomPrompt="1"/>
          </p:nvPr>
        </p:nvSpPr>
        <p:spPr>
          <a:xfrm>
            <a:off x="695325" y="692150"/>
            <a:ext cx="4275411"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6" name="Text Placeholder 24">
            <a:extLst>
              <a:ext uri="{FF2B5EF4-FFF2-40B4-BE49-F238E27FC236}">
                <a16:creationId xmlns:a16="http://schemas.microsoft.com/office/drawing/2014/main" id="{397A57C7-E0F9-9BB0-E435-FCD091DA956F}"/>
              </a:ext>
            </a:extLst>
          </p:cNvPr>
          <p:cNvSpPr>
            <a:spLocks noGrp="1"/>
          </p:cNvSpPr>
          <p:nvPr>
            <p:ph type="body" sz="quarter" idx="18" hasCustomPrompt="1"/>
          </p:nvPr>
        </p:nvSpPr>
        <p:spPr>
          <a:xfrm>
            <a:off x="695325" y="1699090"/>
            <a:ext cx="3690508"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 name="Text Placeholder 20">
            <a:extLst>
              <a:ext uri="{FF2B5EF4-FFF2-40B4-BE49-F238E27FC236}">
                <a16:creationId xmlns:a16="http://schemas.microsoft.com/office/drawing/2014/main" id="{662E5172-2BF3-55AA-3473-0CA70C11583F}"/>
              </a:ext>
            </a:extLst>
          </p:cNvPr>
          <p:cNvSpPr>
            <a:spLocks noGrp="1"/>
          </p:cNvSpPr>
          <p:nvPr>
            <p:ph type="body" sz="quarter" idx="19" hasCustomPrompt="1"/>
          </p:nvPr>
        </p:nvSpPr>
        <p:spPr>
          <a:xfrm>
            <a:off x="709614" y="3837959"/>
            <a:ext cx="4709552" cy="1231106"/>
          </a:xfrm>
          <a:prstGeom prst="rect">
            <a:avLst/>
          </a:prstGeom>
        </p:spPr>
        <p:txBody>
          <a:bodyPr wrap="square" lIns="0" tIns="0" rIns="0" bIns="0">
            <a:spAutoFit/>
          </a:bodyPr>
          <a:lstStyle>
            <a:lvl1pPr marL="396000" indent="-396000">
              <a:lnSpc>
                <a:spcPct val="100000"/>
              </a:lnSpc>
              <a:spcBef>
                <a:spcPts val="0"/>
              </a:spcBef>
              <a:buFont typeface="+mj-lt"/>
              <a:buAutoNum type="arabicPeriod"/>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37" name="Text Placeholder 3">
            <a:extLst>
              <a:ext uri="{FF2B5EF4-FFF2-40B4-BE49-F238E27FC236}">
                <a16:creationId xmlns:a16="http://schemas.microsoft.com/office/drawing/2014/main" id="{DF484DAA-33F9-955A-36FC-C1F6259A74ED}"/>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Will Burrard-Lucas / WWF-US</a:t>
            </a:r>
          </a:p>
        </p:txBody>
      </p:sp>
      <p:sp>
        <p:nvSpPr>
          <p:cNvPr id="7" name="Slide Number Placeholder 6">
            <a:extLst>
              <a:ext uri="{FF2B5EF4-FFF2-40B4-BE49-F238E27FC236}">
                <a16:creationId xmlns:a16="http://schemas.microsoft.com/office/drawing/2014/main" id="{50B5E7F6-FF28-C806-CD80-64525CA48202}"/>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95196352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right aligned  - shape A ">
    <p:spTree>
      <p:nvGrpSpPr>
        <p:cNvPr id="1" name=""/>
        <p:cNvGrpSpPr/>
        <p:nvPr/>
      </p:nvGrpSpPr>
      <p:grpSpPr>
        <a:xfrm>
          <a:off x="0" y="0"/>
          <a:ext cx="0" cy="0"/>
          <a:chOff x="0" y="0"/>
          <a:chExt cx="0" cy="0"/>
        </a:xfrm>
      </p:grpSpPr>
      <p:sp>
        <p:nvSpPr>
          <p:cNvPr id="7" name="Picture Placeholder 30">
            <a:extLst>
              <a:ext uri="{FF2B5EF4-FFF2-40B4-BE49-F238E27FC236}">
                <a16:creationId xmlns:a16="http://schemas.microsoft.com/office/drawing/2014/main" id="{04410492-B73F-7349-A2E0-D665145431EF}"/>
              </a:ext>
            </a:extLst>
          </p:cNvPr>
          <p:cNvSpPr>
            <a:spLocks noGrp="1"/>
          </p:cNvSpPr>
          <p:nvPr>
            <p:ph type="pic" sz="quarter" idx="16" hasCustomPrompt="1"/>
          </p:nvPr>
        </p:nvSpPr>
        <p:spPr>
          <a:xfrm>
            <a:off x="0" y="0"/>
            <a:ext cx="5419708" cy="6871446"/>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1545771 w 6096000"/>
              <a:gd name="connsiteY0" fmla="*/ 0 h 6879771"/>
              <a:gd name="connsiteX1" fmla="*/ 6096000 w 6096000"/>
              <a:gd name="connsiteY1" fmla="*/ 21771 h 6879771"/>
              <a:gd name="connsiteX2" fmla="*/ 6096000 w 6096000"/>
              <a:gd name="connsiteY2" fmla="*/ 6879771 h 6879771"/>
              <a:gd name="connsiteX3" fmla="*/ 0 w 6096000"/>
              <a:gd name="connsiteY3" fmla="*/ 6879771 h 6879771"/>
              <a:gd name="connsiteX4" fmla="*/ 1545771 w 6096000"/>
              <a:gd name="connsiteY4" fmla="*/ 0 h 6879771"/>
              <a:gd name="connsiteX0" fmla="*/ 0 w 4550229"/>
              <a:gd name="connsiteY0" fmla="*/ 0 h 6879771"/>
              <a:gd name="connsiteX1" fmla="*/ 4550229 w 4550229"/>
              <a:gd name="connsiteY1" fmla="*/ 21771 h 6879771"/>
              <a:gd name="connsiteX2" fmla="*/ 4550229 w 4550229"/>
              <a:gd name="connsiteY2" fmla="*/ 6879771 h 6879771"/>
              <a:gd name="connsiteX3" fmla="*/ 794658 w 4550229"/>
              <a:gd name="connsiteY3" fmla="*/ 6879771 h 6879771"/>
              <a:gd name="connsiteX4" fmla="*/ 0 w 4550229"/>
              <a:gd name="connsiteY4" fmla="*/ 0 h 6879771"/>
              <a:gd name="connsiteX0" fmla="*/ 0 w 4550229"/>
              <a:gd name="connsiteY0" fmla="*/ 10887 h 6858000"/>
              <a:gd name="connsiteX1" fmla="*/ 4550229 w 4550229"/>
              <a:gd name="connsiteY1" fmla="*/ 0 h 6858000"/>
              <a:gd name="connsiteX2" fmla="*/ 4550229 w 4550229"/>
              <a:gd name="connsiteY2" fmla="*/ 6858000 h 6858000"/>
              <a:gd name="connsiteX3" fmla="*/ 794658 w 4550229"/>
              <a:gd name="connsiteY3" fmla="*/ 6858000 h 6858000"/>
              <a:gd name="connsiteX4" fmla="*/ 0 w 4550229"/>
              <a:gd name="connsiteY4" fmla="*/ 10887 h 6858000"/>
              <a:gd name="connsiteX0" fmla="*/ 0 w 4561114"/>
              <a:gd name="connsiteY0" fmla="*/ 21773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21773 h 6858000"/>
              <a:gd name="connsiteX0" fmla="*/ 0 w 4561114"/>
              <a:gd name="connsiteY0" fmla="*/ 10888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10888 h 6858000"/>
              <a:gd name="connsiteX0" fmla="*/ 0 w 4604657"/>
              <a:gd name="connsiteY0" fmla="*/ 10888 h 6858000"/>
              <a:gd name="connsiteX1" fmla="*/ 4604657 w 4604657"/>
              <a:gd name="connsiteY1" fmla="*/ 0 h 6858000"/>
              <a:gd name="connsiteX2" fmla="*/ 4604657 w 4604657"/>
              <a:gd name="connsiteY2" fmla="*/ 6858000 h 6858000"/>
              <a:gd name="connsiteX3" fmla="*/ 849086 w 4604657"/>
              <a:gd name="connsiteY3" fmla="*/ 6858000 h 6858000"/>
              <a:gd name="connsiteX4" fmla="*/ 0 w 4604657"/>
              <a:gd name="connsiteY4" fmla="*/ 10888 h 6858000"/>
              <a:gd name="connsiteX0" fmla="*/ 0 w 4572000"/>
              <a:gd name="connsiteY0" fmla="*/ 0 h 6868883"/>
              <a:gd name="connsiteX1" fmla="*/ 4572000 w 4572000"/>
              <a:gd name="connsiteY1" fmla="*/ 10883 h 6868883"/>
              <a:gd name="connsiteX2" fmla="*/ 4572000 w 4572000"/>
              <a:gd name="connsiteY2" fmla="*/ 6868883 h 6868883"/>
              <a:gd name="connsiteX3" fmla="*/ 816429 w 4572000"/>
              <a:gd name="connsiteY3" fmla="*/ 6868883 h 6868883"/>
              <a:gd name="connsiteX4" fmla="*/ 0 w 4572000"/>
              <a:gd name="connsiteY4" fmla="*/ 0 h 6868883"/>
              <a:gd name="connsiteX0" fmla="*/ 0 w 4539343"/>
              <a:gd name="connsiteY0" fmla="*/ 21774 h 6858000"/>
              <a:gd name="connsiteX1" fmla="*/ 4539343 w 4539343"/>
              <a:gd name="connsiteY1" fmla="*/ 0 h 6858000"/>
              <a:gd name="connsiteX2" fmla="*/ 4539343 w 4539343"/>
              <a:gd name="connsiteY2" fmla="*/ 6858000 h 6858000"/>
              <a:gd name="connsiteX3" fmla="*/ 783772 w 4539343"/>
              <a:gd name="connsiteY3" fmla="*/ 6858000 h 6858000"/>
              <a:gd name="connsiteX4" fmla="*/ 0 w 4539343"/>
              <a:gd name="connsiteY4" fmla="*/ 21774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252550 w 4781007"/>
              <a:gd name="connsiteY0" fmla="*/ 2 h 6858000"/>
              <a:gd name="connsiteX1" fmla="*/ 4781007 w 4781007"/>
              <a:gd name="connsiteY1" fmla="*/ 0 h 6858000"/>
              <a:gd name="connsiteX2" fmla="*/ 4781007 w 4781007"/>
              <a:gd name="connsiteY2" fmla="*/ 6858000 h 6858000"/>
              <a:gd name="connsiteX3" fmla="*/ 1025436 w 4781007"/>
              <a:gd name="connsiteY3" fmla="*/ 6858000 h 6858000"/>
              <a:gd name="connsiteX4" fmla="*/ 252550 w 4781007"/>
              <a:gd name="connsiteY4" fmla="*/ 2 h 6858000"/>
              <a:gd name="connsiteX0" fmla="*/ 587979 w 5116436"/>
              <a:gd name="connsiteY0" fmla="*/ 2 h 6858000"/>
              <a:gd name="connsiteX1" fmla="*/ 5116436 w 5116436"/>
              <a:gd name="connsiteY1" fmla="*/ 0 h 6858000"/>
              <a:gd name="connsiteX2" fmla="*/ 5116436 w 5116436"/>
              <a:gd name="connsiteY2" fmla="*/ 6858000 h 6858000"/>
              <a:gd name="connsiteX3" fmla="*/ 1360865 w 5116436"/>
              <a:gd name="connsiteY3" fmla="*/ 6858000 h 6858000"/>
              <a:gd name="connsiteX4" fmla="*/ 587979 w 5116436"/>
              <a:gd name="connsiteY4" fmla="*/ 2 h 6858000"/>
              <a:gd name="connsiteX0" fmla="*/ 690107 w 5218564"/>
              <a:gd name="connsiteY0" fmla="*/ 2 h 6858000"/>
              <a:gd name="connsiteX1" fmla="*/ 5218564 w 5218564"/>
              <a:gd name="connsiteY1" fmla="*/ 0 h 6858000"/>
              <a:gd name="connsiteX2" fmla="*/ 5218564 w 5218564"/>
              <a:gd name="connsiteY2" fmla="*/ 6858000 h 6858000"/>
              <a:gd name="connsiteX3" fmla="*/ 1462993 w 5218564"/>
              <a:gd name="connsiteY3" fmla="*/ 6858000 h 6858000"/>
              <a:gd name="connsiteX4" fmla="*/ 690107 w 5218564"/>
              <a:gd name="connsiteY4" fmla="*/ 2 h 6858000"/>
              <a:gd name="connsiteX0" fmla="*/ 811377 w 5339834"/>
              <a:gd name="connsiteY0" fmla="*/ 2 h 6858000"/>
              <a:gd name="connsiteX1" fmla="*/ 5339834 w 5339834"/>
              <a:gd name="connsiteY1" fmla="*/ 0 h 6858000"/>
              <a:gd name="connsiteX2" fmla="*/ 5339834 w 5339834"/>
              <a:gd name="connsiteY2" fmla="*/ 6858000 h 6858000"/>
              <a:gd name="connsiteX3" fmla="*/ 1584263 w 5339834"/>
              <a:gd name="connsiteY3" fmla="*/ 6858000 h 6858000"/>
              <a:gd name="connsiteX4" fmla="*/ 811377 w 5339834"/>
              <a:gd name="connsiteY4" fmla="*/ 2 h 6858000"/>
              <a:gd name="connsiteX0" fmla="*/ 786662 w 5315119"/>
              <a:gd name="connsiteY0" fmla="*/ 2 h 6858000"/>
              <a:gd name="connsiteX1" fmla="*/ 5315119 w 5315119"/>
              <a:gd name="connsiteY1" fmla="*/ 0 h 6858000"/>
              <a:gd name="connsiteX2" fmla="*/ 5315119 w 5315119"/>
              <a:gd name="connsiteY2" fmla="*/ 6858000 h 6858000"/>
              <a:gd name="connsiteX3" fmla="*/ 1559548 w 5315119"/>
              <a:gd name="connsiteY3" fmla="*/ 6858000 h 6858000"/>
              <a:gd name="connsiteX4" fmla="*/ 786662 w 5315119"/>
              <a:gd name="connsiteY4" fmla="*/ 2 h 6858000"/>
              <a:gd name="connsiteX0" fmla="*/ 1110704 w 5639161"/>
              <a:gd name="connsiteY0" fmla="*/ 2 h 6858000"/>
              <a:gd name="connsiteX1" fmla="*/ 5639161 w 5639161"/>
              <a:gd name="connsiteY1" fmla="*/ 0 h 6858000"/>
              <a:gd name="connsiteX2" fmla="*/ 5639161 w 5639161"/>
              <a:gd name="connsiteY2" fmla="*/ 6858000 h 6858000"/>
              <a:gd name="connsiteX3" fmla="*/ 1883590 w 5639161"/>
              <a:gd name="connsiteY3" fmla="*/ 6858000 h 6858000"/>
              <a:gd name="connsiteX4" fmla="*/ 1110704 w 5639161"/>
              <a:gd name="connsiteY4" fmla="*/ 2 h 6858000"/>
              <a:gd name="connsiteX0" fmla="*/ 1053296 w 5581753"/>
              <a:gd name="connsiteY0" fmla="*/ 2 h 6858000"/>
              <a:gd name="connsiteX1" fmla="*/ 5581753 w 5581753"/>
              <a:gd name="connsiteY1" fmla="*/ 0 h 6858000"/>
              <a:gd name="connsiteX2" fmla="*/ 5581753 w 5581753"/>
              <a:gd name="connsiteY2" fmla="*/ 6858000 h 6858000"/>
              <a:gd name="connsiteX3" fmla="*/ 1826182 w 5581753"/>
              <a:gd name="connsiteY3" fmla="*/ 6858000 h 6858000"/>
              <a:gd name="connsiteX4" fmla="*/ 1053296 w 5581753"/>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240380 w 4768837"/>
              <a:gd name="connsiteY0" fmla="*/ 2 h 6858000"/>
              <a:gd name="connsiteX1" fmla="*/ 4768837 w 4768837"/>
              <a:gd name="connsiteY1" fmla="*/ 0 h 6858000"/>
              <a:gd name="connsiteX2" fmla="*/ 4768837 w 4768837"/>
              <a:gd name="connsiteY2" fmla="*/ 6858000 h 6858000"/>
              <a:gd name="connsiteX3" fmla="*/ 1013266 w 4768837"/>
              <a:gd name="connsiteY3" fmla="*/ 6858000 h 6858000"/>
              <a:gd name="connsiteX4" fmla="*/ 240380 w 4768837"/>
              <a:gd name="connsiteY4" fmla="*/ 2 h 6858000"/>
              <a:gd name="connsiteX0" fmla="*/ 550508 w 5078965"/>
              <a:gd name="connsiteY0" fmla="*/ 2 h 6858000"/>
              <a:gd name="connsiteX1" fmla="*/ 5078965 w 5078965"/>
              <a:gd name="connsiteY1" fmla="*/ 0 h 6858000"/>
              <a:gd name="connsiteX2" fmla="*/ 5078965 w 5078965"/>
              <a:gd name="connsiteY2" fmla="*/ 6858000 h 6858000"/>
              <a:gd name="connsiteX3" fmla="*/ 1323394 w 5078965"/>
              <a:gd name="connsiteY3" fmla="*/ 6858000 h 6858000"/>
              <a:gd name="connsiteX4" fmla="*/ 550508 w 5078965"/>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8345 w 4536802"/>
              <a:gd name="connsiteY0" fmla="*/ 2 h 6858000"/>
              <a:gd name="connsiteX1" fmla="*/ 4536802 w 4536802"/>
              <a:gd name="connsiteY1" fmla="*/ 0 h 6858000"/>
              <a:gd name="connsiteX2" fmla="*/ 4536802 w 4536802"/>
              <a:gd name="connsiteY2" fmla="*/ 6858000 h 6858000"/>
              <a:gd name="connsiteX3" fmla="*/ 781231 w 4536802"/>
              <a:gd name="connsiteY3" fmla="*/ 6858000 h 6858000"/>
              <a:gd name="connsiteX4" fmla="*/ 8345 w 4536802"/>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163808 w 4692265"/>
              <a:gd name="connsiteY0" fmla="*/ 2 h 7366000"/>
              <a:gd name="connsiteX1" fmla="*/ 4692265 w 4692265"/>
              <a:gd name="connsiteY1" fmla="*/ 0 h 7366000"/>
              <a:gd name="connsiteX2" fmla="*/ 4692265 w 4692265"/>
              <a:gd name="connsiteY2" fmla="*/ 6858000 h 7366000"/>
              <a:gd name="connsiteX3" fmla="*/ 936694 w 4692265"/>
              <a:gd name="connsiteY3" fmla="*/ 6858000 h 7366000"/>
              <a:gd name="connsiteX4" fmla="*/ 163808 w 4692265"/>
              <a:gd name="connsiteY4" fmla="*/ 2 h 7366000"/>
              <a:gd name="connsiteX0" fmla="*/ 5348289 w 9876746"/>
              <a:gd name="connsiteY0" fmla="*/ 2 h 7369562"/>
              <a:gd name="connsiteX1" fmla="*/ 9876746 w 9876746"/>
              <a:gd name="connsiteY1" fmla="*/ 0 h 7369562"/>
              <a:gd name="connsiteX2" fmla="*/ 9876746 w 9876746"/>
              <a:gd name="connsiteY2" fmla="*/ 6858000 h 7369562"/>
              <a:gd name="connsiteX3" fmla="*/ 154 w 9876746"/>
              <a:gd name="connsiteY3" fmla="*/ 6871648 h 7369562"/>
              <a:gd name="connsiteX4" fmla="*/ 5348289 w 9876746"/>
              <a:gd name="connsiteY4" fmla="*/ 2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90900 w 10346700"/>
              <a:gd name="connsiteY0" fmla="*/ 6826 h 7369562"/>
              <a:gd name="connsiteX1" fmla="*/ 10346700 w 10346700"/>
              <a:gd name="connsiteY1" fmla="*/ 0 h 7369562"/>
              <a:gd name="connsiteX2" fmla="*/ 10346700 w 10346700"/>
              <a:gd name="connsiteY2" fmla="*/ 6858000 h 7369562"/>
              <a:gd name="connsiteX3" fmla="*/ 270602 w 10346700"/>
              <a:gd name="connsiteY3" fmla="*/ 6871648 h 7369562"/>
              <a:gd name="connsiteX4" fmla="*/ 290900 w 10346700"/>
              <a:gd name="connsiteY4" fmla="*/ 6826 h 7369562"/>
              <a:gd name="connsiteX0" fmla="*/ 591647 w 10647447"/>
              <a:gd name="connsiteY0" fmla="*/ 6826 h 7369562"/>
              <a:gd name="connsiteX1" fmla="*/ 10647447 w 10647447"/>
              <a:gd name="connsiteY1" fmla="*/ 0 h 7369562"/>
              <a:gd name="connsiteX2" fmla="*/ 10647447 w 10647447"/>
              <a:gd name="connsiteY2" fmla="*/ 6858000 h 7369562"/>
              <a:gd name="connsiteX3" fmla="*/ 571349 w 10647447"/>
              <a:gd name="connsiteY3" fmla="*/ 6871648 h 7369562"/>
              <a:gd name="connsiteX4" fmla="*/ 591647 w 10647447"/>
              <a:gd name="connsiteY4" fmla="*/ 6826 h 7369562"/>
              <a:gd name="connsiteX0" fmla="*/ 30186 w 10085986"/>
              <a:gd name="connsiteY0" fmla="*/ 493034 h 7855770"/>
              <a:gd name="connsiteX1" fmla="*/ 10085986 w 10085986"/>
              <a:gd name="connsiteY1" fmla="*/ 486208 h 7855770"/>
              <a:gd name="connsiteX2" fmla="*/ 10085986 w 10085986"/>
              <a:gd name="connsiteY2" fmla="*/ 7344208 h 7855770"/>
              <a:gd name="connsiteX3" fmla="*/ 9888 w 10085986"/>
              <a:gd name="connsiteY3" fmla="*/ 7357856 h 7855770"/>
              <a:gd name="connsiteX4" fmla="*/ 30186 w 10085986"/>
              <a:gd name="connsiteY4" fmla="*/ 493034 h 7855770"/>
              <a:gd name="connsiteX0" fmla="*/ 27882 w 10083682"/>
              <a:gd name="connsiteY0" fmla="*/ 493034 h 8048948"/>
              <a:gd name="connsiteX1" fmla="*/ 10083682 w 10083682"/>
              <a:gd name="connsiteY1" fmla="*/ 486208 h 8048948"/>
              <a:gd name="connsiteX2" fmla="*/ 10083682 w 10083682"/>
              <a:gd name="connsiteY2" fmla="*/ 7344208 h 8048948"/>
              <a:gd name="connsiteX3" fmla="*/ 7584 w 10083682"/>
              <a:gd name="connsiteY3" fmla="*/ 7357856 h 8048948"/>
              <a:gd name="connsiteX4" fmla="*/ 27882 w 10083682"/>
              <a:gd name="connsiteY4" fmla="*/ 493034 h 8048948"/>
              <a:gd name="connsiteX0" fmla="*/ 20299 w 10076099"/>
              <a:gd name="connsiteY0" fmla="*/ 493034 h 8117195"/>
              <a:gd name="connsiteX1" fmla="*/ 10076099 w 10076099"/>
              <a:gd name="connsiteY1" fmla="*/ 486208 h 8117195"/>
              <a:gd name="connsiteX2" fmla="*/ 10076099 w 10076099"/>
              <a:gd name="connsiteY2" fmla="*/ 7344208 h 8117195"/>
              <a:gd name="connsiteX3" fmla="*/ 1 w 10076099"/>
              <a:gd name="connsiteY3" fmla="*/ 7357856 h 8117195"/>
              <a:gd name="connsiteX4" fmla="*/ 20299 w 10076099"/>
              <a:gd name="connsiteY4" fmla="*/ 493034 h 8117195"/>
              <a:gd name="connsiteX0" fmla="*/ 20298 w 10076098"/>
              <a:gd name="connsiteY0" fmla="*/ 493034 h 7854239"/>
              <a:gd name="connsiteX1" fmla="*/ 10076098 w 10076098"/>
              <a:gd name="connsiteY1" fmla="*/ 486208 h 7854239"/>
              <a:gd name="connsiteX2" fmla="*/ 10076098 w 10076098"/>
              <a:gd name="connsiteY2" fmla="*/ 7344208 h 7854239"/>
              <a:gd name="connsiteX3" fmla="*/ 0 w 10076098"/>
              <a:gd name="connsiteY3" fmla="*/ 7357856 h 7854239"/>
              <a:gd name="connsiteX4" fmla="*/ 20298 w 10076098"/>
              <a:gd name="connsiteY4" fmla="*/ 493034 h 7854239"/>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759166 w 10814966"/>
              <a:gd name="connsiteY0" fmla="*/ 493034 h 7357856"/>
              <a:gd name="connsiteX1" fmla="*/ 10814966 w 10814966"/>
              <a:gd name="connsiteY1" fmla="*/ 486208 h 7357856"/>
              <a:gd name="connsiteX2" fmla="*/ 10814966 w 10814966"/>
              <a:gd name="connsiteY2" fmla="*/ 7344208 h 7357856"/>
              <a:gd name="connsiteX3" fmla="*/ 738868 w 10814966"/>
              <a:gd name="connsiteY3" fmla="*/ 7357856 h 7357856"/>
              <a:gd name="connsiteX4" fmla="*/ 759166 w 10814966"/>
              <a:gd name="connsiteY4" fmla="*/ 493034 h 7357856"/>
              <a:gd name="connsiteX0" fmla="*/ 762179 w 10817979"/>
              <a:gd name="connsiteY0" fmla="*/ 493034 h 7357856"/>
              <a:gd name="connsiteX1" fmla="*/ 10817979 w 10817979"/>
              <a:gd name="connsiteY1" fmla="*/ 486208 h 7357856"/>
              <a:gd name="connsiteX2" fmla="*/ 10817979 w 10817979"/>
              <a:gd name="connsiteY2" fmla="*/ 7344208 h 7357856"/>
              <a:gd name="connsiteX3" fmla="*/ 741881 w 10817979"/>
              <a:gd name="connsiteY3" fmla="*/ 7357856 h 7357856"/>
              <a:gd name="connsiteX4" fmla="*/ 762179 w 10817979"/>
              <a:gd name="connsiteY4" fmla="*/ 493034 h 7357856"/>
              <a:gd name="connsiteX0" fmla="*/ 762179 w 10817979"/>
              <a:gd name="connsiteY0" fmla="*/ 6826 h 6871648"/>
              <a:gd name="connsiteX1" fmla="*/ 10817979 w 10817979"/>
              <a:gd name="connsiteY1" fmla="*/ 0 h 6871648"/>
              <a:gd name="connsiteX2" fmla="*/ 10817979 w 10817979"/>
              <a:gd name="connsiteY2" fmla="*/ 6858000 h 6871648"/>
              <a:gd name="connsiteX3" fmla="*/ 741881 w 10817979"/>
              <a:gd name="connsiteY3" fmla="*/ 6871648 h 6871648"/>
              <a:gd name="connsiteX4" fmla="*/ 762179 w 10817979"/>
              <a:gd name="connsiteY4" fmla="*/ 6826 h 6871648"/>
              <a:gd name="connsiteX0" fmla="*/ 21317 w 10077117"/>
              <a:gd name="connsiteY0" fmla="*/ 6826 h 6871648"/>
              <a:gd name="connsiteX1" fmla="*/ 10077117 w 10077117"/>
              <a:gd name="connsiteY1" fmla="*/ 0 h 6871648"/>
              <a:gd name="connsiteX2" fmla="*/ 10077117 w 10077117"/>
              <a:gd name="connsiteY2" fmla="*/ 6858000 h 6871648"/>
              <a:gd name="connsiteX3" fmla="*/ 1019 w 10077117"/>
              <a:gd name="connsiteY3" fmla="*/ 6871648 h 6871648"/>
              <a:gd name="connsiteX4" fmla="*/ 21317 w 10077117"/>
              <a:gd name="connsiteY4" fmla="*/ 6826 h 6871648"/>
              <a:gd name="connsiteX0" fmla="*/ 4451 w 10085189"/>
              <a:gd name="connsiteY0" fmla="*/ 0 h 6873135"/>
              <a:gd name="connsiteX1" fmla="*/ 10085189 w 10085189"/>
              <a:gd name="connsiteY1" fmla="*/ 1487 h 6873135"/>
              <a:gd name="connsiteX2" fmla="*/ 10085189 w 10085189"/>
              <a:gd name="connsiteY2" fmla="*/ 6859487 h 6873135"/>
              <a:gd name="connsiteX3" fmla="*/ 9091 w 10085189"/>
              <a:gd name="connsiteY3" fmla="*/ 6873135 h 6873135"/>
              <a:gd name="connsiteX4" fmla="*/ 4451 w 10085189"/>
              <a:gd name="connsiteY4" fmla="*/ 0 h 6873135"/>
              <a:gd name="connsiteX0" fmla="*/ 930 w 10081668"/>
              <a:gd name="connsiteY0" fmla="*/ 0 h 6873135"/>
              <a:gd name="connsiteX1" fmla="*/ 10081668 w 10081668"/>
              <a:gd name="connsiteY1" fmla="*/ 1487 h 6873135"/>
              <a:gd name="connsiteX2" fmla="*/ 10081668 w 10081668"/>
              <a:gd name="connsiteY2" fmla="*/ 6859487 h 6873135"/>
              <a:gd name="connsiteX3" fmla="*/ 72071 w 10081668"/>
              <a:gd name="connsiteY3" fmla="*/ 6873135 h 6873135"/>
              <a:gd name="connsiteX4" fmla="*/ 930 w 10081668"/>
              <a:gd name="connsiteY4" fmla="*/ 0 h 6873135"/>
              <a:gd name="connsiteX0" fmla="*/ 4451 w 10085189"/>
              <a:gd name="connsiteY0" fmla="*/ 0 h 6889761"/>
              <a:gd name="connsiteX1" fmla="*/ 10085189 w 10085189"/>
              <a:gd name="connsiteY1" fmla="*/ 1487 h 6889761"/>
              <a:gd name="connsiteX2" fmla="*/ 10085189 w 10085189"/>
              <a:gd name="connsiteY2" fmla="*/ 6859487 h 6889761"/>
              <a:gd name="connsiteX3" fmla="*/ 9091 w 10085189"/>
              <a:gd name="connsiteY3" fmla="*/ 6889761 h 6889761"/>
              <a:gd name="connsiteX4" fmla="*/ 4451 w 10085189"/>
              <a:gd name="connsiteY4" fmla="*/ 0 h 6889761"/>
              <a:gd name="connsiteX0" fmla="*/ 4451 w 10085189"/>
              <a:gd name="connsiteY0" fmla="*/ 0 h 6898074"/>
              <a:gd name="connsiteX1" fmla="*/ 10085189 w 10085189"/>
              <a:gd name="connsiteY1" fmla="*/ 1487 h 6898074"/>
              <a:gd name="connsiteX2" fmla="*/ 10085189 w 10085189"/>
              <a:gd name="connsiteY2" fmla="*/ 6859487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6144956 w 10085189"/>
              <a:gd name="connsiteY2" fmla="*/ 6834549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4632040 w 10085189"/>
              <a:gd name="connsiteY2" fmla="*/ 6643356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19618 w 10085189"/>
              <a:gd name="connsiteY2" fmla="*/ 6784673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61182 w 10085189"/>
              <a:gd name="connsiteY2" fmla="*/ 6867801 h 6898074"/>
              <a:gd name="connsiteX3" fmla="*/ 9091 w 10085189"/>
              <a:gd name="connsiteY3" fmla="*/ 6898074 h 6898074"/>
              <a:gd name="connsiteX4" fmla="*/ 4451 w 10085189"/>
              <a:gd name="connsiteY4" fmla="*/ 0 h 6898074"/>
              <a:gd name="connsiteX0" fmla="*/ 4451 w 7998695"/>
              <a:gd name="connsiteY0" fmla="*/ 0 h 6898074"/>
              <a:gd name="connsiteX1" fmla="*/ 7998695 w 7998695"/>
              <a:gd name="connsiteY1" fmla="*/ 26425 h 6898074"/>
              <a:gd name="connsiteX2" fmla="*/ 2961182 w 7998695"/>
              <a:gd name="connsiteY2" fmla="*/ 6867801 h 6898074"/>
              <a:gd name="connsiteX3" fmla="*/ 9091 w 7998695"/>
              <a:gd name="connsiteY3" fmla="*/ 6898074 h 6898074"/>
              <a:gd name="connsiteX4" fmla="*/ 4451 w 7998695"/>
              <a:gd name="connsiteY4" fmla="*/ 0 h 6898074"/>
              <a:gd name="connsiteX0" fmla="*/ 4451 w 4648666"/>
              <a:gd name="connsiteY0" fmla="*/ 0 h 6898074"/>
              <a:gd name="connsiteX1" fmla="*/ 4648666 w 4648666"/>
              <a:gd name="connsiteY1" fmla="*/ 267494 h 6898074"/>
              <a:gd name="connsiteX2" fmla="*/ 2961182 w 4648666"/>
              <a:gd name="connsiteY2" fmla="*/ 6867801 h 6898074"/>
              <a:gd name="connsiteX3" fmla="*/ 9091 w 4648666"/>
              <a:gd name="connsiteY3" fmla="*/ 6898074 h 6898074"/>
              <a:gd name="connsiteX4" fmla="*/ 4451 w 4648666"/>
              <a:gd name="connsiteY4" fmla="*/ 0 h 6898074"/>
              <a:gd name="connsiteX0" fmla="*/ 4451 w 4673604"/>
              <a:gd name="connsiteY0" fmla="*/ 0 h 6898074"/>
              <a:gd name="connsiteX1" fmla="*/ 4673604 w 4673604"/>
              <a:gd name="connsiteY1" fmla="*/ 1486 h 6898074"/>
              <a:gd name="connsiteX2" fmla="*/ 2961182 w 4673604"/>
              <a:gd name="connsiteY2" fmla="*/ 6867801 h 6898074"/>
              <a:gd name="connsiteX3" fmla="*/ 9091 w 4673604"/>
              <a:gd name="connsiteY3" fmla="*/ 6898074 h 6898074"/>
              <a:gd name="connsiteX4" fmla="*/ 4451 w 4673604"/>
              <a:gd name="connsiteY4" fmla="*/ 0 h 6898074"/>
              <a:gd name="connsiteX0" fmla="*/ 4451 w 5327542"/>
              <a:gd name="connsiteY0" fmla="*/ 0 h 6898074"/>
              <a:gd name="connsiteX1" fmla="*/ 4673604 w 5327542"/>
              <a:gd name="connsiteY1" fmla="*/ 1486 h 6898074"/>
              <a:gd name="connsiteX2" fmla="*/ 2961182 w 5327542"/>
              <a:gd name="connsiteY2" fmla="*/ 6867801 h 6898074"/>
              <a:gd name="connsiteX3" fmla="*/ 9091 w 5327542"/>
              <a:gd name="connsiteY3" fmla="*/ 6898074 h 6898074"/>
              <a:gd name="connsiteX4" fmla="*/ 4451 w 5327542"/>
              <a:gd name="connsiteY4" fmla="*/ 0 h 6898074"/>
              <a:gd name="connsiteX0" fmla="*/ 4451 w 5421259"/>
              <a:gd name="connsiteY0" fmla="*/ 0 h 6898074"/>
              <a:gd name="connsiteX1" fmla="*/ 4673604 w 5421259"/>
              <a:gd name="connsiteY1" fmla="*/ 1486 h 6898074"/>
              <a:gd name="connsiteX2" fmla="*/ 2961182 w 5421259"/>
              <a:gd name="connsiteY2" fmla="*/ 6867801 h 6898074"/>
              <a:gd name="connsiteX3" fmla="*/ 9091 w 5421259"/>
              <a:gd name="connsiteY3" fmla="*/ 6898074 h 6898074"/>
              <a:gd name="connsiteX4" fmla="*/ 4451 w 5421259"/>
              <a:gd name="connsiteY4" fmla="*/ 0 h 6898074"/>
              <a:gd name="connsiteX0" fmla="*/ 4451 w 5419708"/>
              <a:gd name="connsiteY0" fmla="*/ 0 h 6911599"/>
              <a:gd name="connsiteX1" fmla="*/ 4673604 w 5419708"/>
              <a:gd name="connsiteY1" fmla="*/ 1486 h 6911599"/>
              <a:gd name="connsiteX2" fmla="*/ 2952474 w 5419708"/>
              <a:gd name="connsiteY2" fmla="*/ 6911599 h 6911599"/>
              <a:gd name="connsiteX3" fmla="*/ 9091 w 5419708"/>
              <a:gd name="connsiteY3" fmla="*/ 6898074 h 6911599"/>
              <a:gd name="connsiteX4" fmla="*/ 4451 w 5419708"/>
              <a:gd name="connsiteY4" fmla="*/ 0 h 6911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9708" h="6911599">
                <a:moveTo>
                  <a:pt x="4451" y="0"/>
                </a:moveTo>
                <a:lnTo>
                  <a:pt x="4673604" y="1486"/>
                </a:lnTo>
                <a:cubicBezTo>
                  <a:pt x="6663117" y="3005152"/>
                  <a:pt x="4179987" y="6468253"/>
                  <a:pt x="2952474" y="6911599"/>
                </a:cubicBezTo>
                <a:lnTo>
                  <a:pt x="9091" y="6898074"/>
                </a:lnTo>
                <a:cubicBezTo>
                  <a:pt x="3982" y="6088721"/>
                  <a:pt x="-5698" y="3432411"/>
                  <a:pt x="4451"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Picture Placeholder 30">
            <a:extLst>
              <a:ext uri="{FF2B5EF4-FFF2-40B4-BE49-F238E27FC236}">
                <a16:creationId xmlns:a16="http://schemas.microsoft.com/office/drawing/2014/main" id="{9B81B3F3-0696-F409-10F3-254400B4B0B9}"/>
              </a:ext>
            </a:extLst>
          </p:cNvPr>
          <p:cNvSpPr>
            <a:spLocks noGrp="1"/>
          </p:cNvSpPr>
          <p:nvPr>
            <p:ph type="pic" sz="quarter" idx="22"/>
          </p:nvPr>
        </p:nvSpPr>
        <p:spPr>
          <a:xfrm>
            <a:off x="0" y="0"/>
            <a:ext cx="5419708" cy="6871446"/>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1545771 w 6096000"/>
              <a:gd name="connsiteY0" fmla="*/ 0 h 6879771"/>
              <a:gd name="connsiteX1" fmla="*/ 6096000 w 6096000"/>
              <a:gd name="connsiteY1" fmla="*/ 21771 h 6879771"/>
              <a:gd name="connsiteX2" fmla="*/ 6096000 w 6096000"/>
              <a:gd name="connsiteY2" fmla="*/ 6879771 h 6879771"/>
              <a:gd name="connsiteX3" fmla="*/ 0 w 6096000"/>
              <a:gd name="connsiteY3" fmla="*/ 6879771 h 6879771"/>
              <a:gd name="connsiteX4" fmla="*/ 1545771 w 6096000"/>
              <a:gd name="connsiteY4" fmla="*/ 0 h 6879771"/>
              <a:gd name="connsiteX0" fmla="*/ 0 w 4550229"/>
              <a:gd name="connsiteY0" fmla="*/ 0 h 6879771"/>
              <a:gd name="connsiteX1" fmla="*/ 4550229 w 4550229"/>
              <a:gd name="connsiteY1" fmla="*/ 21771 h 6879771"/>
              <a:gd name="connsiteX2" fmla="*/ 4550229 w 4550229"/>
              <a:gd name="connsiteY2" fmla="*/ 6879771 h 6879771"/>
              <a:gd name="connsiteX3" fmla="*/ 794658 w 4550229"/>
              <a:gd name="connsiteY3" fmla="*/ 6879771 h 6879771"/>
              <a:gd name="connsiteX4" fmla="*/ 0 w 4550229"/>
              <a:gd name="connsiteY4" fmla="*/ 0 h 6879771"/>
              <a:gd name="connsiteX0" fmla="*/ 0 w 4550229"/>
              <a:gd name="connsiteY0" fmla="*/ 10887 h 6858000"/>
              <a:gd name="connsiteX1" fmla="*/ 4550229 w 4550229"/>
              <a:gd name="connsiteY1" fmla="*/ 0 h 6858000"/>
              <a:gd name="connsiteX2" fmla="*/ 4550229 w 4550229"/>
              <a:gd name="connsiteY2" fmla="*/ 6858000 h 6858000"/>
              <a:gd name="connsiteX3" fmla="*/ 794658 w 4550229"/>
              <a:gd name="connsiteY3" fmla="*/ 6858000 h 6858000"/>
              <a:gd name="connsiteX4" fmla="*/ 0 w 4550229"/>
              <a:gd name="connsiteY4" fmla="*/ 10887 h 6858000"/>
              <a:gd name="connsiteX0" fmla="*/ 0 w 4561114"/>
              <a:gd name="connsiteY0" fmla="*/ 21773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21773 h 6858000"/>
              <a:gd name="connsiteX0" fmla="*/ 0 w 4561114"/>
              <a:gd name="connsiteY0" fmla="*/ 10888 h 6858000"/>
              <a:gd name="connsiteX1" fmla="*/ 4561114 w 4561114"/>
              <a:gd name="connsiteY1" fmla="*/ 0 h 6858000"/>
              <a:gd name="connsiteX2" fmla="*/ 4561114 w 4561114"/>
              <a:gd name="connsiteY2" fmla="*/ 6858000 h 6858000"/>
              <a:gd name="connsiteX3" fmla="*/ 805543 w 4561114"/>
              <a:gd name="connsiteY3" fmla="*/ 6858000 h 6858000"/>
              <a:gd name="connsiteX4" fmla="*/ 0 w 4561114"/>
              <a:gd name="connsiteY4" fmla="*/ 10888 h 6858000"/>
              <a:gd name="connsiteX0" fmla="*/ 0 w 4604657"/>
              <a:gd name="connsiteY0" fmla="*/ 10888 h 6858000"/>
              <a:gd name="connsiteX1" fmla="*/ 4604657 w 4604657"/>
              <a:gd name="connsiteY1" fmla="*/ 0 h 6858000"/>
              <a:gd name="connsiteX2" fmla="*/ 4604657 w 4604657"/>
              <a:gd name="connsiteY2" fmla="*/ 6858000 h 6858000"/>
              <a:gd name="connsiteX3" fmla="*/ 849086 w 4604657"/>
              <a:gd name="connsiteY3" fmla="*/ 6858000 h 6858000"/>
              <a:gd name="connsiteX4" fmla="*/ 0 w 4604657"/>
              <a:gd name="connsiteY4" fmla="*/ 10888 h 6858000"/>
              <a:gd name="connsiteX0" fmla="*/ 0 w 4572000"/>
              <a:gd name="connsiteY0" fmla="*/ 0 h 6868883"/>
              <a:gd name="connsiteX1" fmla="*/ 4572000 w 4572000"/>
              <a:gd name="connsiteY1" fmla="*/ 10883 h 6868883"/>
              <a:gd name="connsiteX2" fmla="*/ 4572000 w 4572000"/>
              <a:gd name="connsiteY2" fmla="*/ 6868883 h 6868883"/>
              <a:gd name="connsiteX3" fmla="*/ 816429 w 4572000"/>
              <a:gd name="connsiteY3" fmla="*/ 6868883 h 6868883"/>
              <a:gd name="connsiteX4" fmla="*/ 0 w 4572000"/>
              <a:gd name="connsiteY4" fmla="*/ 0 h 6868883"/>
              <a:gd name="connsiteX0" fmla="*/ 0 w 4539343"/>
              <a:gd name="connsiteY0" fmla="*/ 21774 h 6858000"/>
              <a:gd name="connsiteX1" fmla="*/ 4539343 w 4539343"/>
              <a:gd name="connsiteY1" fmla="*/ 0 h 6858000"/>
              <a:gd name="connsiteX2" fmla="*/ 4539343 w 4539343"/>
              <a:gd name="connsiteY2" fmla="*/ 6858000 h 6858000"/>
              <a:gd name="connsiteX3" fmla="*/ 783772 w 4539343"/>
              <a:gd name="connsiteY3" fmla="*/ 6858000 h 6858000"/>
              <a:gd name="connsiteX4" fmla="*/ 0 w 4539343"/>
              <a:gd name="connsiteY4" fmla="*/ 21774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252550 w 4781007"/>
              <a:gd name="connsiteY0" fmla="*/ 2 h 6858000"/>
              <a:gd name="connsiteX1" fmla="*/ 4781007 w 4781007"/>
              <a:gd name="connsiteY1" fmla="*/ 0 h 6858000"/>
              <a:gd name="connsiteX2" fmla="*/ 4781007 w 4781007"/>
              <a:gd name="connsiteY2" fmla="*/ 6858000 h 6858000"/>
              <a:gd name="connsiteX3" fmla="*/ 1025436 w 4781007"/>
              <a:gd name="connsiteY3" fmla="*/ 6858000 h 6858000"/>
              <a:gd name="connsiteX4" fmla="*/ 252550 w 4781007"/>
              <a:gd name="connsiteY4" fmla="*/ 2 h 6858000"/>
              <a:gd name="connsiteX0" fmla="*/ 587979 w 5116436"/>
              <a:gd name="connsiteY0" fmla="*/ 2 h 6858000"/>
              <a:gd name="connsiteX1" fmla="*/ 5116436 w 5116436"/>
              <a:gd name="connsiteY1" fmla="*/ 0 h 6858000"/>
              <a:gd name="connsiteX2" fmla="*/ 5116436 w 5116436"/>
              <a:gd name="connsiteY2" fmla="*/ 6858000 h 6858000"/>
              <a:gd name="connsiteX3" fmla="*/ 1360865 w 5116436"/>
              <a:gd name="connsiteY3" fmla="*/ 6858000 h 6858000"/>
              <a:gd name="connsiteX4" fmla="*/ 587979 w 5116436"/>
              <a:gd name="connsiteY4" fmla="*/ 2 h 6858000"/>
              <a:gd name="connsiteX0" fmla="*/ 690107 w 5218564"/>
              <a:gd name="connsiteY0" fmla="*/ 2 h 6858000"/>
              <a:gd name="connsiteX1" fmla="*/ 5218564 w 5218564"/>
              <a:gd name="connsiteY1" fmla="*/ 0 h 6858000"/>
              <a:gd name="connsiteX2" fmla="*/ 5218564 w 5218564"/>
              <a:gd name="connsiteY2" fmla="*/ 6858000 h 6858000"/>
              <a:gd name="connsiteX3" fmla="*/ 1462993 w 5218564"/>
              <a:gd name="connsiteY3" fmla="*/ 6858000 h 6858000"/>
              <a:gd name="connsiteX4" fmla="*/ 690107 w 5218564"/>
              <a:gd name="connsiteY4" fmla="*/ 2 h 6858000"/>
              <a:gd name="connsiteX0" fmla="*/ 811377 w 5339834"/>
              <a:gd name="connsiteY0" fmla="*/ 2 h 6858000"/>
              <a:gd name="connsiteX1" fmla="*/ 5339834 w 5339834"/>
              <a:gd name="connsiteY1" fmla="*/ 0 h 6858000"/>
              <a:gd name="connsiteX2" fmla="*/ 5339834 w 5339834"/>
              <a:gd name="connsiteY2" fmla="*/ 6858000 h 6858000"/>
              <a:gd name="connsiteX3" fmla="*/ 1584263 w 5339834"/>
              <a:gd name="connsiteY3" fmla="*/ 6858000 h 6858000"/>
              <a:gd name="connsiteX4" fmla="*/ 811377 w 5339834"/>
              <a:gd name="connsiteY4" fmla="*/ 2 h 6858000"/>
              <a:gd name="connsiteX0" fmla="*/ 786662 w 5315119"/>
              <a:gd name="connsiteY0" fmla="*/ 2 h 6858000"/>
              <a:gd name="connsiteX1" fmla="*/ 5315119 w 5315119"/>
              <a:gd name="connsiteY1" fmla="*/ 0 h 6858000"/>
              <a:gd name="connsiteX2" fmla="*/ 5315119 w 5315119"/>
              <a:gd name="connsiteY2" fmla="*/ 6858000 h 6858000"/>
              <a:gd name="connsiteX3" fmla="*/ 1559548 w 5315119"/>
              <a:gd name="connsiteY3" fmla="*/ 6858000 h 6858000"/>
              <a:gd name="connsiteX4" fmla="*/ 786662 w 5315119"/>
              <a:gd name="connsiteY4" fmla="*/ 2 h 6858000"/>
              <a:gd name="connsiteX0" fmla="*/ 1110704 w 5639161"/>
              <a:gd name="connsiteY0" fmla="*/ 2 h 6858000"/>
              <a:gd name="connsiteX1" fmla="*/ 5639161 w 5639161"/>
              <a:gd name="connsiteY1" fmla="*/ 0 h 6858000"/>
              <a:gd name="connsiteX2" fmla="*/ 5639161 w 5639161"/>
              <a:gd name="connsiteY2" fmla="*/ 6858000 h 6858000"/>
              <a:gd name="connsiteX3" fmla="*/ 1883590 w 5639161"/>
              <a:gd name="connsiteY3" fmla="*/ 6858000 h 6858000"/>
              <a:gd name="connsiteX4" fmla="*/ 1110704 w 5639161"/>
              <a:gd name="connsiteY4" fmla="*/ 2 h 6858000"/>
              <a:gd name="connsiteX0" fmla="*/ 1053296 w 5581753"/>
              <a:gd name="connsiteY0" fmla="*/ 2 h 6858000"/>
              <a:gd name="connsiteX1" fmla="*/ 5581753 w 5581753"/>
              <a:gd name="connsiteY1" fmla="*/ 0 h 6858000"/>
              <a:gd name="connsiteX2" fmla="*/ 5581753 w 5581753"/>
              <a:gd name="connsiteY2" fmla="*/ 6858000 h 6858000"/>
              <a:gd name="connsiteX3" fmla="*/ 1826182 w 5581753"/>
              <a:gd name="connsiteY3" fmla="*/ 6858000 h 6858000"/>
              <a:gd name="connsiteX4" fmla="*/ 1053296 w 5581753"/>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1070742 w 5599199"/>
              <a:gd name="connsiteY0" fmla="*/ 2 h 6858000"/>
              <a:gd name="connsiteX1" fmla="*/ 5599199 w 5599199"/>
              <a:gd name="connsiteY1" fmla="*/ 0 h 6858000"/>
              <a:gd name="connsiteX2" fmla="*/ 5599199 w 5599199"/>
              <a:gd name="connsiteY2" fmla="*/ 6858000 h 6858000"/>
              <a:gd name="connsiteX3" fmla="*/ 1843628 w 5599199"/>
              <a:gd name="connsiteY3" fmla="*/ 6858000 h 6858000"/>
              <a:gd name="connsiteX4" fmla="*/ 1070742 w 5599199"/>
              <a:gd name="connsiteY4" fmla="*/ 2 h 6858000"/>
              <a:gd name="connsiteX0" fmla="*/ 240380 w 4768837"/>
              <a:gd name="connsiteY0" fmla="*/ 2 h 6858000"/>
              <a:gd name="connsiteX1" fmla="*/ 4768837 w 4768837"/>
              <a:gd name="connsiteY1" fmla="*/ 0 h 6858000"/>
              <a:gd name="connsiteX2" fmla="*/ 4768837 w 4768837"/>
              <a:gd name="connsiteY2" fmla="*/ 6858000 h 6858000"/>
              <a:gd name="connsiteX3" fmla="*/ 1013266 w 4768837"/>
              <a:gd name="connsiteY3" fmla="*/ 6858000 h 6858000"/>
              <a:gd name="connsiteX4" fmla="*/ 240380 w 4768837"/>
              <a:gd name="connsiteY4" fmla="*/ 2 h 6858000"/>
              <a:gd name="connsiteX0" fmla="*/ 550508 w 5078965"/>
              <a:gd name="connsiteY0" fmla="*/ 2 h 6858000"/>
              <a:gd name="connsiteX1" fmla="*/ 5078965 w 5078965"/>
              <a:gd name="connsiteY1" fmla="*/ 0 h 6858000"/>
              <a:gd name="connsiteX2" fmla="*/ 5078965 w 5078965"/>
              <a:gd name="connsiteY2" fmla="*/ 6858000 h 6858000"/>
              <a:gd name="connsiteX3" fmla="*/ 1323394 w 5078965"/>
              <a:gd name="connsiteY3" fmla="*/ 6858000 h 6858000"/>
              <a:gd name="connsiteX4" fmla="*/ 550508 w 5078965"/>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8345 w 4536802"/>
              <a:gd name="connsiteY0" fmla="*/ 2 h 6858000"/>
              <a:gd name="connsiteX1" fmla="*/ 4536802 w 4536802"/>
              <a:gd name="connsiteY1" fmla="*/ 0 h 6858000"/>
              <a:gd name="connsiteX2" fmla="*/ 4536802 w 4536802"/>
              <a:gd name="connsiteY2" fmla="*/ 6858000 h 6858000"/>
              <a:gd name="connsiteX3" fmla="*/ 781231 w 4536802"/>
              <a:gd name="connsiteY3" fmla="*/ 6858000 h 6858000"/>
              <a:gd name="connsiteX4" fmla="*/ 8345 w 4536802"/>
              <a:gd name="connsiteY4" fmla="*/ 2 h 6858000"/>
              <a:gd name="connsiteX0" fmla="*/ 0 w 4528457"/>
              <a:gd name="connsiteY0" fmla="*/ 2 h 6858000"/>
              <a:gd name="connsiteX1" fmla="*/ 4528457 w 4528457"/>
              <a:gd name="connsiteY1" fmla="*/ 0 h 6858000"/>
              <a:gd name="connsiteX2" fmla="*/ 4528457 w 4528457"/>
              <a:gd name="connsiteY2" fmla="*/ 6858000 h 6858000"/>
              <a:gd name="connsiteX3" fmla="*/ 772886 w 4528457"/>
              <a:gd name="connsiteY3" fmla="*/ 6858000 h 6858000"/>
              <a:gd name="connsiteX4" fmla="*/ 0 w 4528457"/>
              <a:gd name="connsiteY4" fmla="*/ 2 h 6858000"/>
              <a:gd name="connsiteX0" fmla="*/ 252550 w 4781007"/>
              <a:gd name="connsiteY0" fmla="*/ 2 h 7715250"/>
              <a:gd name="connsiteX1" fmla="*/ 4781007 w 4781007"/>
              <a:gd name="connsiteY1" fmla="*/ 0 h 7715250"/>
              <a:gd name="connsiteX2" fmla="*/ 4781007 w 4781007"/>
              <a:gd name="connsiteY2" fmla="*/ 6858000 h 7715250"/>
              <a:gd name="connsiteX3" fmla="*/ 1025436 w 4781007"/>
              <a:gd name="connsiteY3" fmla="*/ 6858000 h 7715250"/>
              <a:gd name="connsiteX4" fmla="*/ 252550 w 4781007"/>
              <a:gd name="connsiteY4" fmla="*/ 2 h 7715250"/>
              <a:gd name="connsiteX0" fmla="*/ 252550 w 4781007"/>
              <a:gd name="connsiteY0" fmla="*/ 2 h 7366000"/>
              <a:gd name="connsiteX1" fmla="*/ 4781007 w 4781007"/>
              <a:gd name="connsiteY1" fmla="*/ 0 h 7366000"/>
              <a:gd name="connsiteX2" fmla="*/ 4781007 w 4781007"/>
              <a:gd name="connsiteY2" fmla="*/ 6858000 h 7366000"/>
              <a:gd name="connsiteX3" fmla="*/ 1025436 w 4781007"/>
              <a:gd name="connsiteY3" fmla="*/ 6858000 h 7366000"/>
              <a:gd name="connsiteX4" fmla="*/ 252550 w 4781007"/>
              <a:gd name="connsiteY4" fmla="*/ 2 h 7366000"/>
              <a:gd name="connsiteX0" fmla="*/ 163808 w 4692265"/>
              <a:gd name="connsiteY0" fmla="*/ 2 h 7366000"/>
              <a:gd name="connsiteX1" fmla="*/ 4692265 w 4692265"/>
              <a:gd name="connsiteY1" fmla="*/ 0 h 7366000"/>
              <a:gd name="connsiteX2" fmla="*/ 4692265 w 4692265"/>
              <a:gd name="connsiteY2" fmla="*/ 6858000 h 7366000"/>
              <a:gd name="connsiteX3" fmla="*/ 936694 w 4692265"/>
              <a:gd name="connsiteY3" fmla="*/ 6858000 h 7366000"/>
              <a:gd name="connsiteX4" fmla="*/ 163808 w 4692265"/>
              <a:gd name="connsiteY4" fmla="*/ 2 h 7366000"/>
              <a:gd name="connsiteX0" fmla="*/ 5348289 w 9876746"/>
              <a:gd name="connsiteY0" fmla="*/ 2 h 7369562"/>
              <a:gd name="connsiteX1" fmla="*/ 9876746 w 9876746"/>
              <a:gd name="connsiteY1" fmla="*/ 0 h 7369562"/>
              <a:gd name="connsiteX2" fmla="*/ 9876746 w 9876746"/>
              <a:gd name="connsiteY2" fmla="*/ 6858000 h 7369562"/>
              <a:gd name="connsiteX3" fmla="*/ 154 w 9876746"/>
              <a:gd name="connsiteY3" fmla="*/ 6871648 h 7369562"/>
              <a:gd name="connsiteX4" fmla="*/ 5348289 w 9876746"/>
              <a:gd name="connsiteY4" fmla="*/ 2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43697 w 10299497"/>
              <a:gd name="connsiteY0" fmla="*/ 6826 h 7369562"/>
              <a:gd name="connsiteX1" fmla="*/ 10299497 w 10299497"/>
              <a:gd name="connsiteY1" fmla="*/ 0 h 7369562"/>
              <a:gd name="connsiteX2" fmla="*/ 10299497 w 10299497"/>
              <a:gd name="connsiteY2" fmla="*/ 6858000 h 7369562"/>
              <a:gd name="connsiteX3" fmla="*/ 422905 w 10299497"/>
              <a:gd name="connsiteY3" fmla="*/ 6871648 h 7369562"/>
              <a:gd name="connsiteX4" fmla="*/ 243697 w 10299497"/>
              <a:gd name="connsiteY4" fmla="*/ 6826 h 7369562"/>
              <a:gd name="connsiteX0" fmla="*/ 290900 w 10346700"/>
              <a:gd name="connsiteY0" fmla="*/ 6826 h 7369562"/>
              <a:gd name="connsiteX1" fmla="*/ 10346700 w 10346700"/>
              <a:gd name="connsiteY1" fmla="*/ 0 h 7369562"/>
              <a:gd name="connsiteX2" fmla="*/ 10346700 w 10346700"/>
              <a:gd name="connsiteY2" fmla="*/ 6858000 h 7369562"/>
              <a:gd name="connsiteX3" fmla="*/ 270602 w 10346700"/>
              <a:gd name="connsiteY3" fmla="*/ 6871648 h 7369562"/>
              <a:gd name="connsiteX4" fmla="*/ 290900 w 10346700"/>
              <a:gd name="connsiteY4" fmla="*/ 6826 h 7369562"/>
              <a:gd name="connsiteX0" fmla="*/ 591647 w 10647447"/>
              <a:gd name="connsiteY0" fmla="*/ 6826 h 7369562"/>
              <a:gd name="connsiteX1" fmla="*/ 10647447 w 10647447"/>
              <a:gd name="connsiteY1" fmla="*/ 0 h 7369562"/>
              <a:gd name="connsiteX2" fmla="*/ 10647447 w 10647447"/>
              <a:gd name="connsiteY2" fmla="*/ 6858000 h 7369562"/>
              <a:gd name="connsiteX3" fmla="*/ 571349 w 10647447"/>
              <a:gd name="connsiteY3" fmla="*/ 6871648 h 7369562"/>
              <a:gd name="connsiteX4" fmla="*/ 591647 w 10647447"/>
              <a:gd name="connsiteY4" fmla="*/ 6826 h 7369562"/>
              <a:gd name="connsiteX0" fmla="*/ 30186 w 10085986"/>
              <a:gd name="connsiteY0" fmla="*/ 493034 h 7855770"/>
              <a:gd name="connsiteX1" fmla="*/ 10085986 w 10085986"/>
              <a:gd name="connsiteY1" fmla="*/ 486208 h 7855770"/>
              <a:gd name="connsiteX2" fmla="*/ 10085986 w 10085986"/>
              <a:gd name="connsiteY2" fmla="*/ 7344208 h 7855770"/>
              <a:gd name="connsiteX3" fmla="*/ 9888 w 10085986"/>
              <a:gd name="connsiteY3" fmla="*/ 7357856 h 7855770"/>
              <a:gd name="connsiteX4" fmla="*/ 30186 w 10085986"/>
              <a:gd name="connsiteY4" fmla="*/ 493034 h 7855770"/>
              <a:gd name="connsiteX0" fmla="*/ 27882 w 10083682"/>
              <a:gd name="connsiteY0" fmla="*/ 493034 h 8048948"/>
              <a:gd name="connsiteX1" fmla="*/ 10083682 w 10083682"/>
              <a:gd name="connsiteY1" fmla="*/ 486208 h 8048948"/>
              <a:gd name="connsiteX2" fmla="*/ 10083682 w 10083682"/>
              <a:gd name="connsiteY2" fmla="*/ 7344208 h 8048948"/>
              <a:gd name="connsiteX3" fmla="*/ 7584 w 10083682"/>
              <a:gd name="connsiteY3" fmla="*/ 7357856 h 8048948"/>
              <a:gd name="connsiteX4" fmla="*/ 27882 w 10083682"/>
              <a:gd name="connsiteY4" fmla="*/ 493034 h 8048948"/>
              <a:gd name="connsiteX0" fmla="*/ 20299 w 10076099"/>
              <a:gd name="connsiteY0" fmla="*/ 493034 h 8117195"/>
              <a:gd name="connsiteX1" fmla="*/ 10076099 w 10076099"/>
              <a:gd name="connsiteY1" fmla="*/ 486208 h 8117195"/>
              <a:gd name="connsiteX2" fmla="*/ 10076099 w 10076099"/>
              <a:gd name="connsiteY2" fmla="*/ 7344208 h 8117195"/>
              <a:gd name="connsiteX3" fmla="*/ 1 w 10076099"/>
              <a:gd name="connsiteY3" fmla="*/ 7357856 h 8117195"/>
              <a:gd name="connsiteX4" fmla="*/ 20299 w 10076099"/>
              <a:gd name="connsiteY4" fmla="*/ 493034 h 8117195"/>
              <a:gd name="connsiteX0" fmla="*/ 20298 w 10076098"/>
              <a:gd name="connsiteY0" fmla="*/ 493034 h 7854239"/>
              <a:gd name="connsiteX1" fmla="*/ 10076098 w 10076098"/>
              <a:gd name="connsiteY1" fmla="*/ 486208 h 7854239"/>
              <a:gd name="connsiteX2" fmla="*/ 10076098 w 10076098"/>
              <a:gd name="connsiteY2" fmla="*/ 7344208 h 7854239"/>
              <a:gd name="connsiteX3" fmla="*/ 0 w 10076098"/>
              <a:gd name="connsiteY3" fmla="*/ 7357856 h 7854239"/>
              <a:gd name="connsiteX4" fmla="*/ 20298 w 10076098"/>
              <a:gd name="connsiteY4" fmla="*/ 493034 h 7854239"/>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20298 w 10076098"/>
              <a:gd name="connsiteY0" fmla="*/ 493034 h 7357856"/>
              <a:gd name="connsiteX1" fmla="*/ 10076098 w 10076098"/>
              <a:gd name="connsiteY1" fmla="*/ 486208 h 7357856"/>
              <a:gd name="connsiteX2" fmla="*/ 10076098 w 10076098"/>
              <a:gd name="connsiteY2" fmla="*/ 7344208 h 7357856"/>
              <a:gd name="connsiteX3" fmla="*/ 0 w 10076098"/>
              <a:gd name="connsiteY3" fmla="*/ 7357856 h 7357856"/>
              <a:gd name="connsiteX4" fmla="*/ 20298 w 10076098"/>
              <a:gd name="connsiteY4" fmla="*/ 493034 h 7357856"/>
              <a:gd name="connsiteX0" fmla="*/ 759166 w 10814966"/>
              <a:gd name="connsiteY0" fmla="*/ 493034 h 7357856"/>
              <a:gd name="connsiteX1" fmla="*/ 10814966 w 10814966"/>
              <a:gd name="connsiteY1" fmla="*/ 486208 h 7357856"/>
              <a:gd name="connsiteX2" fmla="*/ 10814966 w 10814966"/>
              <a:gd name="connsiteY2" fmla="*/ 7344208 h 7357856"/>
              <a:gd name="connsiteX3" fmla="*/ 738868 w 10814966"/>
              <a:gd name="connsiteY3" fmla="*/ 7357856 h 7357856"/>
              <a:gd name="connsiteX4" fmla="*/ 759166 w 10814966"/>
              <a:gd name="connsiteY4" fmla="*/ 493034 h 7357856"/>
              <a:gd name="connsiteX0" fmla="*/ 762179 w 10817979"/>
              <a:gd name="connsiteY0" fmla="*/ 493034 h 7357856"/>
              <a:gd name="connsiteX1" fmla="*/ 10817979 w 10817979"/>
              <a:gd name="connsiteY1" fmla="*/ 486208 h 7357856"/>
              <a:gd name="connsiteX2" fmla="*/ 10817979 w 10817979"/>
              <a:gd name="connsiteY2" fmla="*/ 7344208 h 7357856"/>
              <a:gd name="connsiteX3" fmla="*/ 741881 w 10817979"/>
              <a:gd name="connsiteY3" fmla="*/ 7357856 h 7357856"/>
              <a:gd name="connsiteX4" fmla="*/ 762179 w 10817979"/>
              <a:gd name="connsiteY4" fmla="*/ 493034 h 7357856"/>
              <a:gd name="connsiteX0" fmla="*/ 762179 w 10817979"/>
              <a:gd name="connsiteY0" fmla="*/ 6826 h 6871648"/>
              <a:gd name="connsiteX1" fmla="*/ 10817979 w 10817979"/>
              <a:gd name="connsiteY1" fmla="*/ 0 h 6871648"/>
              <a:gd name="connsiteX2" fmla="*/ 10817979 w 10817979"/>
              <a:gd name="connsiteY2" fmla="*/ 6858000 h 6871648"/>
              <a:gd name="connsiteX3" fmla="*/ 741881 w 10817979"/>
              <a:gd name="connsiteY3" fmla="*/ 6871648 h 6871648"/>
              <a:gd name="connsiteX4" fmla="*/ 762179 w 10817979"/>
              <a:gd name="connsiteY4" fmla="*/ 6826 h 6871648"/>
              <a:gd name="connsiteX0" fmla="*/ 21317 w 10077117"/>
              <a:gd name="connsiteY0" fmla="*/ 6826 h 6871648"/>
              <a:gd name="connsiteX1" fmla="*/ 10077117 w 10077117"/>
              <a:gd name="connsiteY1" fmla="*/ 0 h 6871648"/>
              <a:gd name="connsiteX2" fmla="*/ 10077117 w 10077117"/>
              <a:gd name="connsiteY2" fmla="*/ 6858000 h 6871648"/>
              <a:gd name="connsiteX3" fmla="*/ 1019 w 10077117"/>
              <a:gd name="connsiteY3" fmla="*/ 6871648 h 6871648"/>
              <a:gd name="connsiteX4" fmla="*/ 21317 w 10077117"/>
              <a:gd name="connsiteY4" fmla="*/ 6826 h 6871648"/>
              <a:gd name="connsiteX0" fmla="*/ 4451 w 10085189"/>
              <a:gd name="connsiteY0" fmla="*/ 0 h 6873135"/>
              <a:gd name="connsiteX1" fmla="*/ 10085189 w 10085189"/>
              <a:gd name="connsiteY1" fmla="*/ 1487 h 6873135"/>
              <a:gd name="connsiteX2" fmla="*/ 10085189 w 10085189"/>
              <a:gd name="connsiteY2" fmla="*/ 6859487 h 6873135"/>
              <a:gd name="connsiteX3" fmla="*/ 9091 w 10085189"/>
              <a:gd name="connsiteY3" fmla="*/ 6873135 h 6873135"/>
              <a:gd name="connsiteX4" fmla="*/ 4451 w 10085189"/>
              <a:gd name="connsiteY4" fmla="*/ 0 h 6873135"/>
              <a:gd name="connsiteX0" fmla="*/ 930 w 10081668"/>
              <a:gd name="connsiteY0" fmla="*/ 0 h 6873135"/>
              <a:gd name="connsiteX1" fmla="*/ 10081668 w 10081668"/>
              <a:gd name="connsiteY1" fmla="*/ 1487 h 6873135"/>
              <a:gd name="connsiteX2" fmla="*/ 10081668 w 10081668"/>
              <a:gd name="connsiteY2" fmla="*/ 6859487 h 6873135"/>
              <a:gd name="connsiteX3" fmla="*/ 72071 w 10081668"/>
              <a:gd name="connsiteY3" fmla="*/ 6873135 h 6873135"/>
              <a:gd name="connsiteX4" fmla="*/ 930 w 10081668"/>
              <a:gd name="connsiteY4" fmla="*/ 0 h 6873135"/>
              <a:gd name="connsiteX0" fmla="*/ 4451 w 10085189"/>
              <a:gd name="connsiteY0" fmla="*/ 0 h 6889761"/>
              <a:gd name="connsiteX1" fmla="*/ 10085189 w 10085189"/>
              <a:gd name="connsiteY1" fmla="*/ 1487 h 6889761"/>
              <a:gd name="connsiteX2" fmla="*/ 10085189 w 10085189"/>
              <a:gd name="connsiteY2" fmla="*/ 6859487 h 6889761"/>
              <a:gd name="connsiteX3" fmla="*/ 9091 w 10085189"/>
              <a:gd name="connsiteY3" fmla="*/ 6889761 h 6889761"/>
              <a:gd name="connsiteX4" fmla="*/ 4451 w 10085189"/>
              <a:gd name="connsiteY4" fmla="*/ 0 h 6889761"/>
              <a:gd name="connsiteX0" fmla="*/ 4451 w 10085189"/>
              <a:gd name="connsiteY0" fmla="*/ 0 h 6898074"/>
              <a:gd name="connsiteX1" fmla="*/ 10085189 w 10085189"/>
              <a:gd name="connsiteY1" fmla="*/ 1487 h 6898074"/>
              <a:gd name="connsiteX2" fmla="*/ 10085189 w 10085189"/>
              <a:gd name="connsiteY2" fmla="*/ 6859487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6144956 w 10085189"/>
              <a:gd name="connsiteY2" fmla="*/ 6834549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4632040 w 10085189"/>
              <a:gd name="connsiteY2" fmla="*/ 6643356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19618 w 10085189"/>
              <a:gd name="connsiteY2" fmla="*/ 6784673 h 6898074"/>
              <a:gd name="connsiteX3" fmla="*/ 9091 w 10085189"/>
              <a:gd name="connsiteY3" fmla="*/ 6898074 h 6898074"/>
              <a:gd name="connsiteX4" fmla="*/ 4451 w 10085189"/>
              <a:gd name="connsiteY4" fmla="*/ 0 h 6898074"/>
              <a:gd name="connsiteX0" fmla="*/ 4451 w 10085189"/>
              <a:gd name="connsiteY0" fmla="*/ 0 h 6898074"/>
              <a:gd name="connsiteX1" fmla="*/ 10085189 w 10085189"/>
              <a:gd name="connsiteY1" fmla="*/ 1487 h 6898074"/>
              <a:gd name="connsiteX2" fmla="*/ 2961182 w 10085189"/>
              <a:gd name="connsiteY2" fmla="*/ 6867801 h 6898074"/>
              <a:gd name="connsiteX3" fmla="*/ 9091 w 10085189"/>
              <a:gd name="connsiteY3" fmla="*/ 6898074 h 6898074"/>
              <a:gd name="connsiteX4" fmla="*/ 4451 w 10085189"/>
              <a:gd name="connsiteY4" fmla="*/ 0 h 6898074"/>
              <a:gd name="connsiteX0" fmla="*/ 4451 w 7998695"/>
              <a:gd name="connsiteY0" fmla="*/ 0 h 6898074"/>
              <a:gd name="connsiteX1" fmla="*/ 7998695 w 7998695"/>
              <a:gd name="connsiteY1" fmla="*/ 26425 h 6898074"/>
              <a:gd name="connsiteX2" fmla="*/ 2961182 w 7998695"/>
              <a:gd name="connsiteY2" fmla="*/ 6867801 h 6898074"/>
              <a:gd name="connsiteX3" fmla="*/ 9091 w 7998695"/>
              <a:gd name="connsiteY3" fmla="*/ 6898074 h 6898074"/>
              <a:gd name="connsiteX4" fmla="*/ 4451 w 7998695"/>
              <a:gd name="connsiteY4" fmla="*/ 0 h 6898074"/>
              <a:gd name="connsiteX0" fmla="*/ 4451 w 4648666"/>
              <a:gd name="connsiteY0" fmla="*/ 0 h 6898074"/>
              <a:gd name="connsiteX1" fmla="*/ 4648666 w 4648666"/>
              <a:gd name="connsiteY1" fmla="*/ 267494 h 6898074"/>
              <a:gd name="connsiteX2" fmla="*/ 2961182 w 4648666"/>
              <a:gd name="connsiteY2" fmla="*/ 6867801 h 6898074"/>
              <a:gd name="connsiteX3" fmla="*/ 9091 w 4648666"/>
              <a:gd name="connsiteY3" fmla="*/ 6898074 h 6898074"/>
              <a:gd name="connsiteX4" fmla="*/ 4451 w 4648666"/>
              <a:gd name="connsiteY4" fmla="*/ 0 h 6898074"/>
              <a:gd name="connsiteX0" fmla="*/ 4451 w 4673604"/>
              <a:gd name="connsiteY0" fmla="*/ 0 h 6898074"/>
              <a:gd name="connsiteX1" fmla="*/ 4673604 w 4673604"/>
              <a:gd name="connsiteY1" fmla="*/ 1486 h 6898074"/>
              <a:gd name="connsiteX2" fmla="*/ 2961182 w 4673604"/>
              <a:gd name="connsiteY2" fmla="*/ 6867801 h 6898074"/>
              <a:gd name="connsiteX3" fmla="*/ 9091 w 4673604"/>
              <a:gd name="connsiteY3" fmla="*/ 6898074 h 6898074"/>
              <a:gd name="connsiteX4" fmla="*/ 4451 w 4673604"/>
              <a:gd name="connsiteY4" fmla="*/ 0 h 6898074"/>
              <a:gd name="connsiteX0" fmla="*/ 4451 w 5327542"/>
              <a:gd name="connsiteY0" fmla="*/ 0 h 6898074"/>
              <a:gd name="connsiteX1" fmla="*/ 4673604 w 5327542"/>
              <a:gd name="connsiteY1" fmla="*/ 1486 h 6898074"/>
              <a:gd name="connsiteX2" fmla="*/ 2961182 w 5327542"/>
              <a:gd name="connsiteY2" fmla="*/ 6867801 h 6898074"/>
              <a:gd name="connsiteX3" fmla="*/ 9091 w 5327542"/>
              <a:gd name="connsiteY3" fmla="*/ 6898074 h 6898074"/>
              <a:gd name="connsiteX4" fmla="*/ 4451 w 5327542"/>
              <a:gd name="connsiteY4" fmla="*/ 0 h 6898074"/>
              <a:gd name="connsiteX0" fmla="*/ 4451 w 5421259"/>
              <a:gd name="connsiteY0" fmla="*/ 0 h 6898074"/>
              <a:gd name="connsiteX1" fmla="*/ 4673604 w 5421259"/>
              <a:gd name="connsiteY1" fmla="*/ 1486 h 6898074"/>
              <a:gd name="connsiteX2" fmla="*/ 2961182 w 5421259"/>
              <a:gd name="connsiteY2" fmla="*/ 6867801 h 6898074"/>
              <a:gd name="connsiteX3" fmla="*/ 9091 w 5421259"/>
              <a:gd name="connsiteY3" fmla="*/ 6898074 h 6898074"/>
              <a:gd name="connsiteX4" fmla="*/ 4451 w 5421259"/>
              <a:gd name="connsiteY4" fmla="*/ 0 h 6898074"/>
              <a:gd name="connsiteX0" fmla="*/ 4451 w 5419708"/>
              <a:gd name="connsiteY0" fmla="*/ 0 h 6911599"/>
              <a:gd name="connsiteX1" fmla="*/ 4673604 w 5419708"/>
              <a:gd name="connsiteY1" fmla="*/ 1486 h 6911599"/>
              <a:gd name="connsiteX2" fmla="*/ 2952474 w 5419708"/>
              <a:gd name="connsiteY2" fmla="*/ 6911599 h 6911599"/>
              <a:gd name="connsiteX3" fmla="*/ 9091 w 5419708"/>
              <a:gd name="connsiteY3" fmla="*/ 6898074 h 6911599"/>
              <a:gd name="connsiteX4" fmla="*/ 4451 w 5419708"/>
              <a:gd name="connsiteY4" fmla="*/ 0 h 6911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9708" h="6911599">
                <a:moveTo>
                  <a:pt x="4451" y="0"/>
                </a:moveTo>
                <a:lnTo>
                  <a:pt x="4673604" y="1486"/>
                </a:lnTo>
                <a:cubicBezTo>
                  <a:pt x="6663117" y="3005152"/>
                  <a:pt x="4179987" y="6468253"/>
                  <a:pt x="2952474" y="6911599"/>
                </a:cubicBezTo>
                <a:lnTo>
                  <a:pt x="9091" y="6898074"/>
                </a:lnTo>
                <a:cubicBezTo>
                  <a:pt x="3982" y="6088721"/>
                  <a:pt x="-5698" y="3432411"/>
                  <a:pt x="4451" y="0"/>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grpSp>
        <p:nvGrpSpPr>
          <p:cNvPr id="2" name="Group 1">
            <a:extLst>
              <a:ext uri="{FF2B5EF4-FFF2-40B4-BE49-F238E27FC236}">
                <a16:creationId xmlns:a16="http://schemas.microsoft.com/office/drawing/2014/main" id="{DA63BB86-858B-F9A9-70D9-425954503EC1}"/>
              </a:ext>
            </a:extLst>
          </p:cNvPr>
          <p:cNvGrpSpPr/>
          <p:nvPr userDrawn="1"/>
        </p:nvGrpSpPr>
        <p:grpSpPr>
          <a:xfrm>
            <a:off x="11349989" y="5889307"/>
            <a:ext cx="588645" cy="714376"/>
            <a:chOff x="11349989" y="5889307"/>
            <a:chExt cx="588645" cy="714376"/>
          </a:xfrm>
        </p:grpSpPr>
        <p:sp>
          <p:nvSpPr>
            <p:cNvPr id="3" name="Rectangle: Rounded Corners 14">
              <a:extLst>
                <a:ext uri="{FF2B5EF4-FFF2-40B4-BE49-F238E27FC236}">
                  <a16:creationId xmlns:a16="http://schemas.microsoft.com/office/drawing/2014/main" id="{F43BDA73-662A-8035-3F9A-B45FF78D3FB8}"/>
                </a:ext>
              </a:extLst>
            </p:cNvPr>
            <p:cNvSpPr/>
            <p:nvPr/>
          </p:nvSpPr>
          <p:spPr>
            <a:xfrm>
              <a:off x="11349989" y="5889307"/>
              <a:ext cx="588645" cy="714376"/>
            </a:xfrm>
            <a:prstGeom prst="roundRect">
              <a:avLst>
                <a:gd name="adj" fmla="val 24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4" name="Picture 15">
              <a:extLst>
                <a:ext uri="{FF2B5EF4-FFF2-40B4-BE49-F238E27FC236}">
                  <a16:creationId xmlns:a16="http://schemas.microsoft.com/office/drawing/2014/main" id="{1057E6A3-8FF1-FE89-D69B-2E7D44EBBC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grpSp>
      <p:sp>
        <p:nvSpPr>
          <p:cNvPr id="11" name="Text Placeholder 18">
            <a:extLst>
              <a:ext uri="{FF2B5EF4-FFF2-40B4-BE49-F238E27FC236}">
                <a16:creationId xmlns:a16="http://schemas.microsoft.com/office/drawing/2014/main" id="{CF33F468-1359-8C57-8D10-F0157AC92A3E}"/>
              </a:ext>
            </a:extLst>
          </p:cNvPr>
          <p:cNvSpPr>
            <a:spLocks noGrp="1"/>
          </p:cNvSpPr>
          <p:nvPr>
            <p:ph type="body" sz="quarter" idx="17" hasCustomPrompt="1"/>
          </p:nvPr>
        </p:nvSpPr>
        <p:spPr>
          <a:xfrm>
            <a:off x="6096696" y="2706030"/>
            <a:ext cx="306559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0622755D-3723-E9FC-A1AD-D056A408DDFB}"/>
              </a:ext>
            </a:extLst>
          </p:cNvPr>
          <p:cNvSpPr>
            <a:spLocks noGrp="1"/>
          </p:cNvSpPr>
          <p:nvPr>
            <p:ph type="body" sz="quarter" idx="18" hasCustomPrompt="1"/>
          </p:nvPr>
        </p:nvSpPr>
        <p:spPr>
          <a:xfrm>
            <a:off x="6096000"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3" name="Text Placeholder 24">
            <a:extLst>
              <a:ext uri="{FF2B5EF4-FFF2-40B4-BE49-F238E27FC236}">
                <a16:creationId xmlns:a16="http://schemas.microsoft.com/office/drawing/2014/main" id="{82BA9803-A720-0E68-7B2A-FF68483F0D61}"/>
              </a:ext>
            </a:extLst>
          </p:cNvPr>
          <p:cNvSpPr>
            <a:spLocks noGrp="1"/>
          </p:cNvSpPr>
          <p:nvPr>
            <p:ph type="body" sz="quarter" idx="19" hasCustomPrompt="1"/>
          </p:nvPr>
        </p:nvSpPr>
        <p:spPr>
          <a:xfrm>
            <a:off x="6096000"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4" name="Text Placeholder 20">
            <a:extLst>
              <a:ext uri="{FF2B5EF4-FFF2-40B4-BE49-F238E27FC236}">
                <a16:creationId xmlns:a16="http://schemas.microsoft.com/office/drawing/2014/main" id="{CC2519E0-DDF1-CCAB-5EA7-27F34100C528}"/>
              </a:ext>
            </a:extLst>
          </p:cNvPr>
          <p:cNvSpPr>
            <a:spLocks noGrp="1"/>
          </p:cNvSpPr>
          <p:nvPr>
            <p:ph type="body" sz="quarter" idx="12" hasCustomPrompt="1"/>
          </p:nvPr>
        </p:nvSpPr>
        <p:spPr>
          <a:xfrm>
            <a:off x="6110288" y="3456095"/>
            <a:ext cx="4795277"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5" name="Text Placeholder 20">
            <a:extLst>
              <a:ext uri="{FF2B5EF4-FFF2-40B4-BE49-F238E27FC236}">
                <a16:creationId xmlns:a16="http://schemas.microsoft.com/office/drawing/2014/main" id="{DD3D981C-3125-4DEC-95B8-6F5F20207C56}"/>
              </a:ext>
            </a:extLst>
          </p:cNvPr>
          <p:cNvSpPr>
            <a:spLocks noGrp="1"/>
          </p:cNvSpPr>
          <p:nvPr>
            <p:ph type="body" sz="quarter" idx="20" hasCustomPrompt="1"/>
          </p:nvPr>
        </p:nvSpPr>
        <p:spPr>
          <a:xfrm>
            <a:off x="6110288" y="3847293"/>
            <a:ext cx="4795277"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7E7C2630-A974-F791-A1D4-F8A6106832AA}"/>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Nick Riley / WWF-Madagascar</a:t>
            </a:r>
            <a:endParaRPr lang="en-US" dirty="0"/>
          </a:p>
        </p:txBody>
      </p:sp>
      <p:sp>
        <p:nvSpPr>
          <p:cNvPr id="6" name="Slide Number Placeholder 5">
            <a:extLst>
              <a:ext uri="{FF2B5EF4-FFF2-40B4-BE49-F238E27FC236}">
                <a16:creationId xmlns:a16="http://schemas.microsoft.com/office/drawing/2014/main" id="{DEBB910D-9DBC-F2C7-FDCB-8D06AB202F90}"/>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114863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aligned _ unordered list - shape B">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2A5C052-F74D-D14F-A8F5-CB733647B5CE}"/>
              </a:ext>
            </a:extLst>
          </p:cNvPr>
          <p:cNvSpPr>
            <a:spLocks noGrp="1" noChangeAspect="1"/>
          </p:cNvSpPr>
          <p:nvPr>
            <p:ph type="pic" sz="quarter" idx="19" hasCustomPrompt="1"/>
          </p:nvPr>
        </p:nvSpPr>
        <p:spPr>
          <a:xfrm rot="10800000" flipH="1" flipV="1">
            <a:off x="6593549" y="0"/>
            <a:ext cx="5598451" cy="6221595"/>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98451" h="6221595">
                <a:moveTo>
                  <a:pt x="5598451" y="0"/>
                </a:moveTo>
                <a:lnTo>
                  <a:pt x="354592" y="0"/>
                </a:lnTo>
                <a:lnTo>
                  <a:pt x="368247" y="65207"/>
                </a:lnTo>
                <a:cubicBezTo>
                  <a:pt x="403104" y="269414"/>
                  <a:pt x="422623" y="467678"/>
                  <a:pt x="431912" y="635388"/>
                </a:cubicBezTo>
                <a:cubicBezTo>
                  <a:pt x="469065" y="1306229"/>
                  <a:pt x="394592" y="2089349"/>
                  <a:pt x="223841" y="2839477"/>
                </a:cubicBezTo>
                <a:cubicBezTo>
                  <a:pt x="53089" y="3589606"/>
                  <a:pt x="-120501" y="4531243"/>
                  <a:pt x="113544" y="5219235"/>
                </a:cubicBezTo>
                <a:cubicBezTo>
                  <a:pt x="347589" y="5907227"/>
                  <a:pt x="956541" y="6187080"/>
                  <a:pt x="1628115" y="6219734"/>
                </a:cubicBezTo>
                <a:cubicBezTo>
                  <a:pt x="2299689" y="6252388"/>
                  <a:pt x="3575659" y="5850312"/>
                  <a:pt x="4142989" y="5415163"/>
                </a:cubicBezTo>
                <a:cubicBezTo>
                  <a:pt x="4639402" y="5034409"/>
                  <a:pt x="5093068" y="4614937"/>
                  <a:pt x="5570287" y="3741406"/>
                </a:cubicBezTo>
                <a:lnTo>
                  <a:pt x="5598451" y="368809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defRPr>
            </a:lvl1pPr>
          </a:lstStyle>
          <a:p>
            <a:r>
              <a:rPr lang="en-US" dirty="0"/>
              <a:t> </a:t>
            </a:r>
          </a:p>
        </p:txBody>
      </p:sp>
      <p:sp>
        <p:nvSpPr>
          <p:cNvPr id="2" name="Picture Placeholder 2">
            <a:extLst>
              <a:ext uri="{FF2B5EF4-FFF2-40B4-BE49-F238E27FC236}">
                <a16:creationId xmlns:a16="http://schemas.microsoft.com/office/drawing/2014/main" id="{6891C032-C8A5-546A-0E51-49024BE62EED}"/>
              </a:ext>
            </a:extLst>
          </p:cNvPr>
          <p:cNvSpPr>
            <a:spLocks noGrp="1" noChangeAspect="1"/>
          </p:cNvSpPr>
          <p:nvPr>
            <p:ph type="pic" sz="quarter" idx="22"/>
          </p:nvPr>
        </p:nvSpPr>
        <p:spPr>
          <a:xfrm rot="10800000" flipH="1" flipV="1">
            <a:off x="6593549" y="0"/>
            <a:ext cx="5598451" cy="6221595"/>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98451" h="6221595">
                <a:moveTo>
                  <a:pt x="5598451" y="0"/>
                </a:moveTo>
                <a:lnTo>
                  <a:pt x="354592" y="0"/>
                </a:lnTo>
                <a:lnTo>
                  <a:pt x="368247" y="65207"/>
                </a:lnTo>
                <a:cubicBezTo>
                  <a:pt x="403104" y="269414"/>
                  <a:pt x="422623" y="467678"/>
                  <a:pt x="431912" y="635388"/>
                </a:cubicBezTo>
                <a:cubicBezTo>
                  <a:pt x="469065" y="1306229"/>
                  <a:pt x="394592" y="2089349"/>
                  <a:pt x="223841" y="2839477"/>
                </a:cubicBezTo>
                <a:cubicBezTo>
                  <a:pt x="53089" y="3589606"/>
                  <a:pt x="-120501" y="4531243"/>
                  <a:pt x="113544" y="5219235"/>
                </a:cubicBezTo>
                <a:cubicBezTo>
                  <a:pt x="347589" y="5907227"/>
                  <a:pt x="956541" y="6187080"/>
                  <a:pt x="1628115" y="6219734"/>
                </a:cubicBezTo>
                <a:cubicBezTo>
                  <a:pt x="2299689" y="6252388"/>
                  <a:pt x="3575659" y="5850312"/>
                  <a:pt x="4142989" y="5415163"/>
                </a:cubicBezTo>
                <a:cubicBezTo>
                  <a:pt x="4639402" y="5034409"/>
                  <a:pt x="5093068" y="4614937"/>
                  <a:pt x="5570287" y="3741406"/>
                </a:cubicBezTo>
                <a:lnTo>
                  <a:pt x="5598451" y="3688098"/>
                </a:lnTo>
                <a:close/>
              </a:path>
            </a:pathLst>
          </a:custGeom>
          <a:noFill/>
        </p:spPr>
        <p:txBody>
          <a:bodyPr wrap="square" anchor="ctr" anchorCtr="1">
            <a:noAutofit/>
          </a:bodyPr>
          <a:lstStyle>
            <a:lvl1pPr marL="0" indent="0" algn="ctr">
              <a:buNone/>
              <a:defRPr sz="3200">
                <a:solidFill>
                  <a:schemeClr val="bg1"/>
                </a:solidFill>
                <a:latin typeface="+mn-lt"/>
              </a:defRPr>
            </a:lvl1pPr>
          </a:lstStyle>
          <a:p>
            <a:r>
              <a:rPr lang="nl-NL"/>
              <a:t>Klik op het pictogram als u een afbeelding wilt toevoegen</a:t>
            </a:r>
            <a:endParaRPr lang="en-US" dirty="0"/>
          </a:p>
        </p:txBody>
      </p:sp>
      <p:sp>
        <p:nvSpPr>
          <p:cNvPr id="15" name="Text Placeholder 20">
            <a:extLst>
              <a:ext uri="{FF2B5EF4-FFF2-40B4-BE49-F238E27FC236}">
                <a16:creationId xmlns:a16="http://schemas.microsoft.com/office/drawing/2014/main" id="{C8A4463C-A257-175A-1B3C-D1A907571619}"/>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16" name="Text Placeholder 18">
            <a:extLst>
              <a:ext uri="{FF2B5EF4-FFF2-40B4-BE49-F238E27FC236}">
                <a16:creationId xmlns:a16="http://schemas.microsoft.com/office/drawing/2014/main" id="{3E56989D-461C-79B2-D73C-16CDFEAB8FA3}"/>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7" name="Text Placeholder 24">
            <a:extLst>
              <a:ext uri="{FF2B5EF4-FFF2-40B4-BE49-F238E27FC236}">
                <a16:creationId xmlns:a16="http://schemas.microsoft.com/office/drawing/2014/main" id="{C9AEB0E1-BC56-D3BD-432B-7943A169C21B}"/>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5DF1D3BD-54D7-8A51-20CC-EDB319D6D1D6}"/>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571420BC-3A80-C1C4-06D7-F4536DE7620F}"/>
              </a:ext>
            </a:extLst>
          </p:cNvPr>
          <p:cNvSpPr>
            <a:spLocks noGrp="1"/>
          </p:cNvSpPr>
          <p:nvPr>
            <p:ph type="body" sz="quarter" idx="20" hasCustomPrompt="1"/>
          </p:nvPr>
        </p:nvSpPr>
        <p:spPr>
          <a:xfrm>
            <a:off x="709614" y="3844560"/>
            <a:ext cx="4702828"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7" name="Text Placeholder 3">
            <a:extLst>
              <a:ext uri="{FF2B5EF4-FFF2-40B4-BE49-F238E27FC236}">
                <a16:creationId xmlns:a16="http://schemas.microsoft.com/office/drawing/2014/main" id="{06E74C6C-1C4E-FD08-CFF0-0C8236827960}"/>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naturepl.com</a:t>
            </a:r>
            <a:r>
              <a:rPr lang="en-GB" dirty="0">
                <a:effectLst/>
                <a:latin typeface="Arial" panose="020B0604020202020204" pitchFamily="34" charset="0"/>
              </a:rPr>
              <a:t>  / Mark </a:t>
            </a:r>
            <a:r>
              <a:rPr lang="en-GB" dirty="0" err="1">
                <a:effectLst/>
                <a:latin typeface="Arial" panose="020B0604020202020204" pitchFamily="34" charset="0"/>
              </a:rPr>
              <a:t>Carwardine</a:t>
            </a:r>
            <a:r>
              <a:rPr lang="en-GB" dirty="0">
                <a:effectLst/>
                <a:latin typeface="Arial" panose="020B0604020202020204" pitchFamily="34" charset="0"/>
              </a:rPr>
              <a:t> / WWF</a:t>
            </a:r>
          </a:p>
        </p:txBody>
      </p:sp>
      <p:sp>
        <p:nvSpPr>
          <p:cNvPr id="4" name="Slide Number Placeholder 3">
            <a:extLst>
              <a:ext uri="{FF2B5EF4-FFF2-40B4-BE49-F238E27FC236}">
                <a16:creationId xmlns:a16="http://schemas.microsoft.com/office/drawing/2014/main" id="{B05DC31C-A39B-B452-08CF-78B299FCBE62}"/>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773723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aligned _ ordered list - shape B">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1BE876B1-B833-294A-A60C-6EBEE30D5A44}"/>
              </a:ext>
            </a:extLst>
          </p:cNvPr>
          <p:cNvSpPr>
            <a:spLocks noGrp="1" noChangeAspect="1"/>
          </p:cNvSpPr>
          <p:nvPr>
            <p:ph type="pic" sz="quarter" idx="20" hasCustomPrompt="1"/>
          </p:nvPr>
        </p:nvSpPr>
        <p:spPr>
          <a:xfrm rot="10800000" flipH="1" flipV="1">
            <a:off x="-16626" y="-24939"/>
            <a:ext cx="5620434" cy="6229122"/>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 name="connsiteX0" fmla="*/ 5598451 w 5598451"/>
              <a:gd name="connsiteY0" fmla="*/ 0 h 6221595"/>
              <a:gd name="connsiteX1" fmla="*/ 354592 w 5598451"/>
              <a:gd name="connsiteY1" fmla="*/ 0 h 6221595"/>
              <a:gd name="connsiteX2" fmla="*/ 431912 w 5598451"/>
              <a:gd name="connsiteY2" fmla="*/ 635388 h 6221595"/>
              <a:gd name="connsiteX3" fmla="*/ 223841 w 5598451"/>
              <a:gd name="connsiteY3" fmla="*/ 2839477 h 6221595"/>
              <a:gd name="connsiteX4" fmla="*/ 113544 w 5598451"/>
              <a:gd name="connsiteY4" fmla="*/ 5219235 h 6221595"/>
              <a:gd name="connsiteX5" fmla="*/ 1628115 w 5598451"/>
              <a:gd name="connsiteY5" fmla="*/ 6219734 h 6221595"/>
              <a:gd name="connsiteX6" fmla="*/ 4142989 w 5598451"/>
              <a:gd name="connsiteY6" fmla="*/ 5415163 h 6221595"/>
              <a:gd name="connsiteX7" fmla="*/ 5570287 w 5598451"/>
              <a:gd name="connsiteY7" fmla="*/ 3741406 h 6221595"/>
              <a:gd name="connsiteX8" fmla="*/ 5598451 w 5598451"/>
              <a:gd name="connsiteY8" fmla="*/ 3688098 h 6221595"/>
              <a:gd name="connsiteX9" fmla="*/ 5598451 w 5598451"/>
              <a:gd name="connsiteY9" fmla="*/ 0 h 6221595"/>
              <a:gd name="connsiteX0" fmla="*/ 5598451 w 5598451"/>
              <a:gd name="connsiteY0" fmla="*/ 0 h 6221595"/>
              <a:gd name="connsiteX1" fmla="*/ 354592 w 5598451"/>
              <a:gd name="connsiteY1" fmla="*/ 0 h 6221595"/>
              <a:gd name="connsiteX2" fmla="*/ 223841 w 5598451"/>
              <a:gd name="connsiteY2" fmla="*/ 2839477 h 6221595"/>
              <a:gd name="connsiteX3" fmla="*/ 113544 w 5598451"/>
              <a:gd name="connsiteY3" fmla="*/ 5219235 h 6221595"/>
              <a:gd name="connsiteX4" fmla="*/ 1628115 w 5598451"/>
              <a:gd name="connsiteY4" fmla="*/ 6219734 h 6221595"/>
              <a:gd name="connsiteX5" fmla="*/ 4142989 w 5598451"/>
              <a:gd name="connsiteY5" fmla="*/ 5415163 h 6221595"/>
              <a:gd name="connsiteX6" fmla="*/ 5570287 w 5598451"/>
              <a:gd name="connsiteY6" fmla="*/ 3741406 h 6221595"/>
              <a:gd name="connsiteX7" fmla="*/ 5598451 w 5598451"/>
              <a:gd name="connsiteY7" fmla="*/ 3688098 h 6221595"/>
              <a:gd name="connsiteX8" fmla="*/ 5598451 w 5598451"/>
              <a:gd name="connsiteY8" fmla="*/ 0 h 6221595"/>
              <a:gd name="connsiteX0" fmla="*/ 5484907 w 5484907"/>
              <a:gd name="connsiteY0" fmla="*/ 0 h 6221595"/>
              <a:gd name="connsiteX1" fmla="*/ 241048 w 5484907"/>
              <a:gd name="connsiteY1" fmla="*/ 0 h 6221595"/>
              <a:gd name="connsiteX2" fmla="*/ 0 w 5484907"/>
              <a:gd name="connsiteY2" fmla="*/ 5219235 h 6221595"/>
              <a:gd name="connsiteX3" fmla="*/ 1514571 w 5484907"/>
              <a:gd name="connsiteY3" fmla="*/ 6219734 h 6221595"/>
              <a:gd name="connsiteX4" fmla="*/ 4029445 w 5484907"/>
              <a:gd name="connsiteY4" fmla="*/ 5415163 h 6221595"/>
              <a:gd name="connsiteX5" fmla="*/ 5456743 w 5484907"/>
              <a:gd name="connsiteY5" fmla="*/ 3741406 h 6221595"/>
              <a:gd name="connsiteX6" fmla="*/ 5484907 w 5484907"/>
              <a:gd name="connsiteY6" fmla="*/ 3688098 h 6221595"/>
              <a:gd name="connsiteX7" fmla="*/ 5484907 w 5484907"/>
              <a:gd name="connsiteY7" fmla="*/ 0 h 6221595"/>
              <a:gd name="connsiteX0" fmla="*/ 5609598 w 5609598"/>
              <a:gd name="connsiteY0" fmla="*/ 0 h 6221048"/>
              <a:gd name="connsiteX1" fmla="*/ 365739 w 5609598"/>
              <a:gd name="connsiteY1" fmla="*/ 0 h 6221048"/>
              <a:gd name="connsiteX2" fmla="*/ 0 w 5609598"/>
              <a:gd name="connsiteY2" fmla="*/ 5252486 h 6221048"/>
              <a:gd name="connsiteX3" fmla="*/ 1639262 w 5609598"/>
              <a:gd name="connsiteY3" fmla="*/ 6219734 h 6221048"/>
              <a:gd name="connsiteX4" fmla="*/ 4154136 w 5609598"/>
              <a:gd name="connsiteY4" fmla="*/ 5415163 h 6221048"/>
              <a:gd name="connsiteX5" fmla="*/ 5581434 w 5609598"/>
              <a:gd name="connsiteY5" fmla="*/ 3741406 h 6221048"/>
              <a:gd name="connsiteX6" fmla="*/ 5609598 w 5609598"/>
              <a:gd name="connsiteY6" fmla="*/ 3688098 h 6221048"/>
              <a:gd name="connsiteX7" fmla="*/ 5609598 w 5609598"/>
              <a:gd name="connsiteY7" fmla="*/ 0 h 6221048"/>
              <a:gd name="connsiteX0" fmla="*/ 5726802 w 5726802"/>
              <a:gd name="connsiteY0" fmla="*/ 8313 h 6229361"/>
              <a:gd name="connsiteX1" fmla="*/ 133809 w 5726802"/>
              <a:gd name="connsiteY1" fmla="*/ 0 h 6229361"/>
              <a:gd name="connsiteX2" fmla="*/ 117204 w 5726802"/>
              <a:gd name="connsiteY2" fmla="*/ 5260799 h 6229361"/>
              <a:gd name="connsiteX3" fmla="*/ 1756466 w 5726802"/>
              <a:gd name="connsiteY3" fmla="*/ 6228047 h 6229361"/>
              <a:gd name="connsiteX4" fmla="*/ 4271340 w 5726802"/>
              <a:gd name="connsiteY4" fmla="*/ 5423476 h 6229361"/>
              <a:gd name="connsiteX5" fmla="*/ 5698638 w 5726802"/>
              <a:gd name="connsiteY5" fmla="*/ 3749719 h 6229361"/>
              <a:gd name="connsiteX6" fmla="*/ 5726802 w 5726802"/>
              <a:gd name="connsiteY6" fmla="*/ 3696411 h 6229361"/>
              <a:gd name="connsiteX7" fmla="*/ 5726802 w 5726802"/>
              <a:gd name="connsiteY7" fmla="*/ 8313 h 622936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5728236 w 5728236"/>
              <a:gd name="connsiteY0" fmla="*/ 568173 h 6789221"/>
              <a:gd name="connsiteX1" fmla="*/ 135243 w 5728236"/>
              <a:gd name="connsiteY1" fmla="*/ 559860 h 6789221"/>
              <a:gd name="connsiteX2" fmla="*/ 118638 w 5728236"/>
              <a:gd name="connsiteY2" fmla="*/ 5820659 h 6789221"/>
              <a:gd name="connsiteX3" fmla="*/ 1757900 w 5728236"/>
              <a:gd name="connsiteY3" fmla="*/ 6787907 h 6789221"/>
              <a:gd name="connsiteX4" fmla="*/ 4272774 w 5728236"/>
              <a:gd name="connsiteY4" fmla="*/ 5983336 h 6789221"/>
              <a:gd name="connsiteX5" fmla="*/ 5700072 w 5728236"/>
              <a:gd name="connsiteY5" fmla="*/ 4309579 h 6789221"/>
              <a:gd name="connsiteX6" fmla="*/ 5728236 w 5728236"/>
              <a:gd name="connsiteY6" fmla="*/ 4256271 h 6789221"/>
              <a:gd name="connsiteX7" fmla="*/ 5728236 w 5728236"/>
              <a:gd name="connsiteY7" fmla="*/ 568173 h 6789221"/>
              <a:gd name="connsiteX0" fmla="*/ 5610763 w 5610763"/>
              <a:gd name="connsiteY0" fmla="*/ 568173 h 6789221"/>
              <a:gd name="connsiteX1" fmla="*/ 17770 w 5610763"/>
              <a:gd name="connsiteY1" fmla="*/ 559860 h 6789221"/>
              <a:gd name="connsiteX2" fmla="*/ 1165 w 5610763"/>
              <a:gd name="connsiteY2" fmla="*/ 5820659 h 6789221"/>
              <a:gd name="connsiteX3" fmla="*/ 1640427 w 5610763"/>
              <a:gd name="connsiteY3" fmla="*/ 6787907 h 6789221"/>
              <a:gd name="connsiteX4" fmla="*/ 4155301 w 5610763"/>
              <a:gd name="connsiteY4" fmla="*/ 5983336 h 6789221"/>
              <a:gd name="connsiteX5" fmla="*/ 5582599 w 5610763"/>
              <a:gd name="connsiteY5" fmla="*/ 4309579 h 6789221"/>
              <a:gd name="connsiteX6" fmla="*/ 5610763 w 5610763"/>
              <a:gd name="connsiteY6" fmla="*/ 4256271 h 6789221"/>
              <a:gd name="connsiteX7" fmla="*/ 5610763 w 5610763"/>
              <a:gd name="connsiteY7" fmla="*/ 568173 h 6789221"/>
              <a:gd name="connsiteX0" fmla="*/ 5610763 w 5610763"/>
              <a:gd name="connsiteY0" fmla="*/ 271012 h 6492060"/>
              <a:gd name="connsiteX1" fmla="*/ 17770 w 5610763"/>
              <a:gd name="connsiteY1" fmla="*/ 262699 h 6492060"/>
              <a:gd name="connsiteX2" fmla="*/ 1165 w 5610763"/>
              <a:gd name="connsiteY2" fmla="*/ 5523498 h 6492060"/>
              <a:gd name="connsiteX3" fmla="*/ 1640427 w 5610763"/>
              <a:gd name="connsiteY3" fmla="*/ 6490746 h 6492060"/>
              <a:gd name="connsiteX4" fmla="*/ 4155301 w 5610763"/>
              <a:gd name="connsiteY4" fmla="*/ 5686175 h 6492060"/>
              <a:gd name="connsiteX5" fmla="*/ 5582599 w 5610763"/>
              <a:gd name="connsiteY5" fmla="*/ 4012418 h 6492060"/>
              <a:gd name="connsiteX6" fmla="*/ 5610763 w 5610763"/>
              <a:gd name="connsiteY6" fmla="*/ 3959110 h 6492060"/>
              <a:gd name="connsiteX7" fmla="*/ 5610763 w 5610763"/>
              <a:gd name="connsiteY7" fmla="*/ 271012 h 6492060"/>
              <a:gd name="connsiteX0" fmla="*/ 5610763 w 5610763"/>
              <a:gd name="connsiteY0" fmla="*/ 9088 h 6230136"/>
              <a:gd name="connsiteX1" fmla="*/ 17770 w 5610763"/>
              <a:gd name="connsiteY1" fmla="*/ 775 h 6230136"/>
              <a:gd name="connsiteX2" fmla="*/ 1165 w 5610763"/>
              <a:gd name="connsiteY2" fmla="*/ 5261574 h 6230136"/>
              <a:gd name="connsiteX3" fmla="*/ 1640427 w 5610763"/>
              <a:gd name="connsiteY3" fmla="*/ 6228822 h 6230136"/>
              <a:gd name="connsiteX4" fmla="*/ 4155301 w 5610763"/>
              <a:gd name="connsiteY4" fmla="*/ 5424251 h 6230136"/>
              <a:gd name="connsiteX5" fmla="*/ 5582599 w 5610763"/>
              <a:gd name="connsiteY5" fmla="*/ 3750494 h 6230136"/>
              <a:gd name="connsiteX6" fmla="*/ 5610763 w 5610763"/>
              <a:gd name="connsiteY6" fmla="*/ 3697186 h 6230136"/>
              <a:gd name="connsiteX7" fmla="*/ 5610763 w 5610763"/>
              <a:gd name="connsiteY7" fmla="*/ 9088 h 6230136"/>
              <a:gd name="connsiteX0" fmla="*/ 5610763 w 5610763"/>
              <a:gd name="connsiteY0" fmla="*/ 8313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610763 w 5610763"/>
              <a:gd name="connsiteY7" fmla="*/ 8313 h 6229361"/>
              <a:gd name="connsiteX0" fmla="*/ 5078749 w 5610763"/>
              <a:gd name="connsiteY0" fmla="*/ 174568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078749 w 5610763"/>
              <a:gd name="connsiteY7" fmla="*/ 174568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180 w 5610314"/>
              <a:gd name="connsiteY0" fmla="*/ 0 h 6212735"/>
              <a:gd name="connsiteX1" fmla="*/ 25633 w 5610314"/>
              <a:gd name="connsiteY1" fmla="*/ 149628 h 6212735"/>
              <a:gd name="connsiteX2" fmla="*/ 716 w 5610314"/>
              <a:gd name="connsiteY2" fmla="*/ 5244173 h 6212735"/>
              <a:gd name="connsiteX3" fmla="*/ 1639978 w 5610314"/>
              <a:gd name="connsiteY3" fmla="*/ 6211421 h 6212735"/>
              <a:gd name="connsiteX4" fmla="*/ 4154852 w 5610314"/>
              <a:gd name="connsiteY4" fmla="*/ 5406850 h 6212735"/>
              <a:gd name="connsiteX5" fmla="*/ 5582150 w 5610314"/>
              <a:gd name="connsiteY5" fmla="*/ 3733093 h 6212735"/>
              <a:gd name="connsiteX6" fmla="*/ 5610314 w 5610314"/>
              <a:gd name="connsiteY6" fmla="*/ 3679785 h 6212735"/>
              <a:gd name="connsiteX7" fmla="*/ 5261180 w 5610314"/>
              <a:gd name="connsiteY7" fmla="*/ 0 h 6212735"/>
              <a:gd name="connsiteX0" fmla="*/ 5261628 w 5610762"/>
              <a:gd name="connsiteY0" fmla="*/ 0 h 6212735"/>
              <a:gd name="connsiteX1" fmla="*/ 17769 w 5610762"/>
              <a:gd name="connsiteY1" fmla="*/ 8311 h 6212735"/>
              <a:gd name="connsiteX2" fmla="*/ 1164 w 5610762"/>
              <a:gd name="connsiteY2" fmla="*/ 5244173 h 6212735"/>
              <a:gd name="connsiteX3" fmla="*/ 1640426 w 5610762"/>
              <a:gd name="connsiteY3" fmla="*/ 6211421 h 6212735"/>
              <a:gd name="connsiteX4" fmla="*/ 4155300 w 5610762"/>
              <a:gd name="connsiteY4" fmla="*/ 5406850 h 6212735"/>
              <a:gd name="connsiteX5" fmla="*/ 5582598 w 5610762"/>
              <a:gd name="connsiteY5" fmla="*/ 3733093 h 6212735"/>
              <a:gd name="connsiteX6" fmla="*/ 5610762 w 5610762"/>
              <a:gd name="connsiteY6" fmla="*/ 3679785 h 6212735"/>
              <a:gd name="connsiteX7" fmla="*/ 5261628 w 5610762"/>
              <a:gd name="connsiteY7" fmla="*/ 0 h 6212735"/>
              <a:gd name="connsiteX0" fmla="*/ 5261628 w 5610762"/>
              <a:gd name="connsiteY0" fmla="*/ 0 h 5724783"/>
              <a:gd name="connsiteX1" fmla="*/ 17769 w 5610762"/>
              <a:gd name="connsiteY1" fmla="*/ 8311 h 5724783"/>
              <a:gd name="connsiteX2" fmla="*/ 1164 w 5610762"/>
              <a:gd name="connsiteY2" fmla="*/ 5244173 h 5724783"/>
              <a:gd name="connsiteX3" fmla="*/ 2513263 w 5610762"/>
              <a:gd name="connsiteY3" fmla="*/ 5338585 h 5724783"/>
              <a:gd name="connsiteX4" fmla="*/ 4155300 w 5610762"/>
              <a:gd name="connsiteY4" fmla="*/ 5406850 h 5724783"/>
              <a:gd name="connsiteX5" fmla="*/ 5582598 w 5610762"/>
              <a:gd name="connsiteY5" fmla="*/ 3733093 h 5724783"/>
              <a:gd name="connsiteX6" fmla="*/ 5610762 w 5610762"/>
              <a:gd name="connsiteY6" fmla="*/ 3679785 h 5724783"/>
              <a:gd name="connsiteX7" fmla="*/ 5261628 w 5610762"/>
              <a:gd name="connsiteY7" fmla="*/ 0 h 5724783"/>
              <a:gd name="connsiteX0" fmla="*/ 5261628 w 5610762"/>
              <a:gd name="connsiteY0" fmla="*/ 0 h 5754615"/>
              <a:gd name="connsiteX1" fmla="*/ 17769 w 5610762"/>
              <a:gd name="connsiteY1" fmla="*/ 8311 h 5754615"/>
              <a:gd name="connsiteX2" fmla="*/ 1164 w 5610762"/>
              <a:gd name="connsiteY2" fmla="*/ 5244173 h 5754615"/>
              <a:gd name="connsiteX3" fmla="*/ 2538201 w 5610762"/>
              <a:gd name="connsiteY3" fmla="*/ 5438338 h 5754615"/>
              <a:gd name="connsiteX4" fmla="*/ 4155300 w 5610762"/>
              <a:gd name="connsiteY4" fmla="*/ 5406850 h 5754615"/>
              <a:gd name="connsiteX5" fmla="*/ 5582598 w 5610762"/>
              <a:gd name="connsiteY5" fmla="*/ 3733093 h 5754615"/>
              <a:gd name="connsiteX6" fmla="*/ 5610762 w 5610762"/>
              <a:gd name="connsiteY6" fmla="*/ 3679785 h 5754615"/>
              <a:gd name="connsiteX7" fmla="*/ 5261628 w 5610762"/>
              <a:gd name="connsiteY7" fmla="*/ 0 h 5754615"/>
              <a:gd name="connsiteX0" fmla="*/ 5254704 w 5603838"/>
              <a:gd name="connsiteY0" fmla="*/ 0 h 5679704"/>
              <a:gd name="connsiteX1" fmla="*/ 10845 w 5603838"/>
              <a:gd name="connsiteY1" fmla="*/ 8311 h 5679704"/>
              <a:gd name="connsiteX2" fmla="*/ 2553 w 5603838"/>
              <a:gd name="connsiteY2" fmla="*/ 3939075 h 5679704"/>
              <a:gd name="connsiteX3" fmla="*/ 2531277 w 5603838"/>
              <a:gd name="connsiteY3" fmla="*/ 5438338 h 5679704"/>
              <a:gd name="connsiteX4" fmla="*/ 4148376 w 5603838"/>
              <a:gd name="connsiteY4" fmla="*/ 5406850 h 5679704"/>
              <a:gd name="connsiteX5" fmla="*/ 5575674 w 5603838"/>
              <a:gd name="connsiteY5" fmla="*/ 3733093 h 5679704"/>
              <a:gd name="connsiteX6" fmla="*/ 5603838 w 5603838"/>
              <a:gd name="connsiteY6" fmla="*/ 3679785 h 5679704"/>
              <a:gd name="connsiteX7" fmla="*/ 5254704 w 5603838"/>
              <a:gd name="connsiteY7" fmla="*/ 0 h 5679704"/>
              <a:gd name="connsiteX0" fmla="*/ 5254704 w 5603838"/>
              <a:gd name="connsiteY0" fmla="*/ 0 h 5742682"/>
              <a:gd name="connsiteX1" fmla="*/ 10845 w 5603838"/>
              <a:gd name="connsiteY1" fmla="*/ 8311 h 5742682"/>
              <a:gd name="connsiteX2" fmla="*/ 2553 w 5603838"/>
              <a:gd name="connsiteY2" fmla="*/ 2899984 h 5742682"/>
              <a:gd name="connsiteX3" fmla="*/ 2531277 w 5603838"/>
              <a:gd name="connsiteY3" fmla="*/ 5438338 h 5742682"/>
              <a:gd name="connsiteX4" fmla="*/ 4148376 w 5603838"/>
              <a:gd name="connsiteY4" fmla="*/ 5406850 h 5742682"/>
              <a:gd name="connsiteX5" fmla="*/ 5575674 w 5603838"/>
              <a:gd name="connsiteY5" fmla="*/ 3733093 h 5742682"/>
              <a:gd name="connsiteX6" fmla="*/ 5603838 w 5603838"/>
              <a:gd name="connsiteY6" fmla="*/ 3679785 h 5742682"/>
              <a:gd name="connsiteX7" fmla="*/ 5254704 w 5603838"/>
              <a:gd name="connsiteY7" fmla="*/ 0 h 5742682"/>
              <a:gd name="connsiteX0" fmla="*/ 5250409 w 5599543"/>
              <a:gd name="connsiteY0" fmla="*/ 0 h 5694048"/>
              <a:gd name="connsiteX1" fmla="*/ 6550 w 5599543"/>
              <a:gd name="connsiteY1" fmla="*/ 8311 h 5694048"/>
              <a:gd name="connsiteX2" fmla="*/ 6571 w 5599543"/>
              <a:gd name="connsiteY2" fmla="*/ 3689693 h 5694048"/>
              <a:gd name="connsiteX3" fmla="*/ 2526982 w 5599543"/>
              <a:gd name="connsiteY3" fmla="*/ 5438338 h 5694048"/>
              <a:gd name="connsiteX4" fmla="*/ 4144081 w 5599543"/>
              <a:gd name="connsiteY4" fmla="*/ 5406850 h 5694048"/>
              <a:gd name="connsiteX5" fmla="*/ 5571379 w 5599543"/>
              <a:gd name="connsiteY5" fmla="*/ 3733093 h 5694048"/>
              <a:gd name="connsiteX6" fmla="*/ 5599543 w 5599543"/>
              <a:gd name="connsiteY6" fmla="*/ 3679785 h 5694048"/>
              <a:gd name="connsiteX7" fmla="*/ 5250409 w 5599543"/>
              <a:gd name="connsiteY7" fmla="*/ 0 h 5694048"/>
              <a:gd name="connsiteX0" fmla="*/ 5250409 w 5599543"/>
              <a:gd name="connsiteY0" fmla="*/ 0 h 5672521"/>
              <a:gd name="connsiteX1" fmla="*/ 6550 w 5599543"/>
              <a:gd name="connsiteY1" fmla="*/ 8311 h 5672521"/>
              <a:gd name="connsiteX2" fmla="*/ 6571 w 5599543"/>
              <a:gd name="connsiteY2" fmla="*/ 3689693 h 5672521"/>
              <a:gd name="connsiteX3" fmla="*/ 1438014 w 5599543"/>
              <a:gd name="connsiteY3" fmla="*/ 5388462 h 5672521"/>
              <a:gd name="connsiteX4" fmla="*/ 4144081 w 5599543"/>
              <a:gd name="connsiteY4" fmla="*/ 5406850 h 5672521"/>
              <a:gd name="connsiteX5" fmla="*/ 5571379 w 5599543"/>
              <a:gd name="connsiteY5" fmla="*/ 3733093 h 5672521"/>
              <a:gd name="connsiteX6" fmla="*/ 5599543 w 5599543"/>
              <a:gd name="connsiteY6" fmla="*/ 3679785 h 5672521"/>
              <a:gd name="connsiteX7" fmla="*/ 5250409 w 5599543"/>
              <a:gd name="connsiteY7" fmla="*/ 0 h 5672521"/>
              <a:gd name="connsiteX0" fmla="*/ 5250409 w 5599543"/>
              <a:gd name="connsiteY0" fmla="*/ 0 h 6259286"/>
              <a:gd name="connsiteX1" fmla="*/ 6550 w 5599543"/>
              <a:gd name="connsiteY1" fmla="*/ 8311 h 6259286"/>
              <a:gd name="connsiteX2" fmla="*/ 6571 w 5599543"/>
              <a:gd name="connsiteY2" fmla="*/ 3689693 h 6259286"/>
              <a:gd name="connsiteX3" fmla="*/ 1438014 w 5599543"/>
              <a:gd name="connsiteY3" fmla="*/ 5388462 h 6259286"/>
              <a:gd name="connsiteX4" fmla="*/ 4443339 w 5599543"/>
              <a:gd name="connsiteY4" fmla="*/ 6130058 h 6259286"/>
              <a:gd name="connsiteX5" fmla="*/ 5571379 w 5599543"/>
              <a:gd name="connsiteY5" fmla="*/ 3733093 h 6259286"/>
              <a:gd name="connsiteX6" fmla="*/ 5599543 w 5599543"/>
              <a:gd name="connsiteY6" fmla="*/ 3679785 h 6259286"/>
              <a:gd name="connsiteX7" fmla="*/ 5250409 w 5599543"/>
              <a:gd name="connsiteY7" fmla="*/ 0 h 6259286"/>
              <a:gd name="connsiteX0" fmla="*/ 5250409 w 5599543"/>
              <a:gd name="connsiteY0" fmla="*/ 0 h 6089218"/>
              <a:gd name="connsiteX1" fmla="*/ 6550 w 5599543"/>
              <a:gd name="connsiteY1" fmla="*/ 8311 h 6089218"/>
              <a:gd name="connsiteX2" fmla="*/ 6571 w 5599543"/>
              <a:gd name="connsiteY2" fmla="*/ 3689693 h 6089218"/>
              <a:gd name="connsiteX3" fmla="*/ 1438014 w 5599543"/>
              <a:gd name="connsiteY3" fmla="*/ 5388462 h 6089218"/>
              <a:gd name="connsiteX4" fmla="*/ 4135768 w 5599543"/>
              <a:gd name="connsiteY4" fmla="*/ 5938865 h 6089218"/>
              <a:gd name="connsiteX5" fmla="*/ 5571379 w 5599543"/>
              <a:gd name="connsiteY5" fmla="*/ 3733093 h 6089218"/>
              <a:gd name="connsiteX6" fmla="*/ 5599543 w 5599543"/>
              <a:gd name="connsiteY6" fmla="*/ 3679785 h 6089218"/>
              <a:gd name="connsiteX7" fmla="*/ 5250409 w 5599543"/>
              <a:gd name="connsiteY7" fmla="*/ 0 h 6089218"/>
              <a:gd name="connsiteX0" fmla="*/ 5250409 w 5599543"/>
              <a:gd name="connsiteY0" fmla="*/ 0 h 6319729"/>
              <a:gd name="connsiteX1" fmla="*/ 6550 w 5599543"/>
              <a:gd name="connsiteY1" fmla="*/ 8311 h 6319729"/>
              <a:gd name="connsiteX2" fmla="*/ 6571 w 5599543"/>
              <a:gd name="connsiteY2" fmla="*/ 3689693 h 6319729"/>
              <a:gd name="connsiteX3" fmla="*/ 1438014 w 5599543"/>
              <a:gd name="connsiteY3" fmla="*/ 5388462 h 6319729"/>
              <a:gd name="connsiteX4" fmla="*/ 4160706 w 5599543"/>
              <a:gd name="connsiteY4" fmla="*/ 6196560 h 6319729"/>
              <a:gd name="connsiteX5" fmla="*/ 5571379 w 5599543"/>
              <a:gd name="connsiteY5" fmla="*/ 3733093 h 6319729"/>
              <a:gd name="connsiteX6" fmla="*/ 5599543 w 5599543"/>
              <a:gd name="connsiteY6" fmla="*/ 3679785 h 6319729"/>
              <a:gd name="connsiteX7" fmla="*/ 5250409 w 5599543"/>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571379 w 5674357"/>
              <a:gd name="connsiteY5" fmla="*/ 3733093 h 6319729"/>
              <a:gd name="connsiteX6" fmla="*/ 5674357 w 5674357"/>
              <a:gd name="connsiteY6" fmla="*/ 3156083 h 6319729"/>
              <a:gd name="connsiteX7" fmla="*/ 5250409 w 5674357"/>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612942 w 5674357"/>
              <a:gd name="connsiteY5" fmla="*/ 4456301 h 6319729"/>
              <a:gd name="connsiteX6" fmla="*/ 5674357 w 5674357"/>
              <a:gd name="connsiteY6" fmla="*/ 3156083 h 6319729"/>
              <a:gd name="connsiteX7" fmla="*/ 5250409 w 5674357"/>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4868022 w 5612942"/>
              <a:gd name="connsiteY6" fmla="*/ 2175181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299179"/>
              <a:gd name="connsiteX1" fmla="*/ 6550 w 5612942"/>
              <a:gd name="connsiteY1" fmla="*/ 8311 h 6299179"/>
              <a:gd name="connsiteX2" fmla="*/ 6571 w 5612942"/>
              <a:gd name="connsiteY2" fmla="*/ 3689693 h 6299179"/>
              <a:gd name="connsiteX3" fmla="*/ 1438014 w 5612942"/>
              <a:gd name="connsiteY3" fmla="*/ 5388462 h 6299179"/>
              <a:gd name="connsiteX4" fmla="*/ 4160706 w 5612942"/>
              <a:gd name="connsiteY4" fmla="*/ 6196560 h 6299179"/>
              <a:gd name="connsiteX5" fmla="*/ 5612942 w 5612942"/>
              <a:gd name="connsiteY5" fmla="*/ 4456301 h 6299179"/>
              <a:gd name="connsiteX6" fmla="*/ 5150655 w 5612942"/>
              <a:gd name="connsiteY6" fmla="*/ 1493538 h 6299179"/>
              <a:gd name="connsiteX7" fmla="*/ 5250409 w 5612942"/>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150655 w 5627488"/>
              <a:gd name="connsiteY6" fmla="*/ 1493538 h 6299179"/>
              <a:gd name="connsiteX7" fmla="*/ 5250409 w 5627488"/>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2330"/>
              <a:gd name="connsiteY0" fmla="*/ 0 h 6299179"/>
              <a:gd name="connsiteX1" fmla="*/ 6550 w 5622330"/>
              <a:gd name="connsiteY1" fmla="*/ 8311 h 6299179"/>
              <a:gd name="connsiteX2" fmla="*/ 6571 w 5622330"/>
              <a:gd name="connsiteY2" fmla="*/ 3689693 h 6299179"/>
              <a:gd name="connsiteX3" fmla="*/ 1438014 w 5622330"/>
              <a:gd name="connsiteY3" fmla="*/ 5388462 h 6299179"/>
              <a:gd name="connsiteX4" fmla="*/ 4160706 w 5622330"/>
              <a:gd name="connsiteY4" fmla="*/ 6196560 h 6299179"/>
              <a:gd name="connsiteX5" fmla="*/ 5612942 w 5622330"/>
              <a:gd name="connsiteY5" fmla="*/ 4456301 h 6299179"/>
              <a:gd name="connsiteX6" fmla="*/ 5250409 w 5622330"/>
              <a:gd name="connsiteY6" fmla="*/ 0 h 6299179"/>
              <a:gd name="connsiteX0" fmla="*/ 5250409 w 5622667"/>
              <a:gd name="connsiteY0" fmla="*/ 0 h 6202771"/>
              <a:gd name="connsiteX1" fmla="*/ 6550 w 5622667"/>
              <a:gd name="connsiteY1" fmla="*/ 8311 h 6202771"/>
              <a:gd name="connsiteX2" fmla="*/ 6571 w 5622667"/>
              <a:gd name="connsiteY2" fmla="*/ 3689693 h 6202771"/>
              <a:gd name="connsiteX3" fmla="*/ 1438014 w 5622667"/>
              <a:gd name="connsiteY3" fmla="*/ 5388462 h 6202771"/>
              <a:gd name="connsiteX4" fmla="*/ 4160706 w 5622667"/>
              <a:gd name="connsiteY4" fmla="*/ 6196560 h 6202771"/>
              <a:gd name="connsiteX5" fmla="*/ 5612942 w 5622667"/>
              <a:gd name="connsiteY5" fmla="*/ 4456301 h 6202771"/>
              <a:gd name="connsiteX6" fmla="*/ 5250409 w 5622667"/>
              <a:gd name="connsiteY6" fmla="*/ 0 h 6202771"/>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6472"/>
              <a:gd name="connsiteY0" fmla="*/ 0 h 6210240"/>
              <a:gd name="connsiteX1" fmla="*/ 6550 w 5626472"/>
              <a:gd name="connsiteY1" fmla="*/ 8311 h 6210240"/>
              <a:gd name="connsiteX2" fmla="*/ 6571 w 5626472"/>
              <a:gd name="connsiteY2" fmla="*/ 3689693 h 6210240"/>
              <a:gd name="connsiteX3" fmla="*/ 4160706 w 5626472"/>
              <a:gd name="connsiteY3" fmla="*/ 6196560 h 6210240"/>
              <a:gd name="connsiteX4" fmla="*/ 5612942 w 5626472"/>
              <a:gd name="connsiteY4" fmla="*/ 4456301 h 6210240"/>
              <a:gd name="connsiteX5" fmla="*/ 5250409 w 5626472"/>
              <a:gd name="connsiteY5" fmla="*/ 0 h 6210240"/>
              <a:gd name="connsiteX0" fmla="*/ 5250409 w 5623807"/>
              <a:gd name="connsiteY0" fmla="*/ 0 h 6212495"/>
              <a:gd name="connsiteX1" fmla="*/ 6550 w 5623807"/>
              <a:gd name="connsiteY1" fmla="*/ 8311 h 6212495"/>
              <a:gd name="connsiteX2" fmla="*/ 6571 w 5623807"/>
              <a:gd name="connsiteY2" fmla="*/ 3689693 h 6212495"/>
              <a:gd name="connsiteX3" fmla="*/ 4160706 w 5623807"/>
              <a:gd name="connsiteY3" fmla="*/ 6196560 h 6212495"/>
              <a:gd name="connsiteX4" fmla="*/ 5612942 w 5623807"/>
              <a:gd name="connsiteY4" fmla="*/ 4456301 h 6212495"/>
              <a:gd name="connsiteX5" fmla="*/ 5250409 w 5623807"/>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7987"/>
              <a:gd name="connsiteY0" fmla="*/ 0 h 6212495"/>
              <a:gd name="connsiteX1" fmla="*/ 6550 w 5617987"/>
              <a:gd name="connsiteY1" fmla="*/ 8311 h 6212495"/>
              <a:gd name="connsiteX2" fmla="*/ 6571 w 5617987"/>
              <a:gd name="connsiteY2" fmla="*/ 3689693 h 6212495"/>
              <a:gd name="connsiteX3" fmla="*/ 4160706 w 5617987"/>
              <a:gd name="connsiteY3" fmla="*/ 6196560 h 6212495"/>
              <a:gd name="connsiteX4" fmla="*/ 5612942 w 5617987"/>
              <a:gd name="connsiteY4" fmla="*/ 4456301 h 6212495"/>
              <a:gd name="connsiteX5" fmla="*/ 5250409 w 561798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16196"/>
              <a:gd name="connsiteY0" fmla="*/ 0 h 6212495"/>
              <a:gd name="connsiteX1" fmla="*/ 6550 w 5616196"/>
              <a:gd name="connsiteY1" fmla="*/ 8311 h 6212495"/>
              <a:gd name="connsiteX2" fmla="*/ 6571 w 5616196"/>
              <a:gd name="connsiteY2" fmla="*/ 3689693 h 6212495"/>
              <a:gd name="connsiteX3" fmla="*/ 4160706 w 5616196"/>
              <a:gd name="connsiteY3" fmla="*/ 6196560 h 6212495"/>
              <a:gd name="connsiteX4" fmla="*/ 5612942 w 5616196"/>
              <a:gd name="connsiteY4" fmla="*/ 4456301 h 6212495"/>
              <a:gd name="connsiteX5" fmla="*/ 5250409 w 5616196"/>
              <a:gd name="connsiteY5" fmla="*/ 0 h 6212495"/>
              <a:gd name="connsiteX0" fmla="*/ 5250409 w 5612957"/>
              <a:gd name="connsiteY0" fmla="*/ 0 h 6212495"/>
              <a:gd name="connsiteX1" fmla="*/ 6550 w 5612957"/>
              <a:gd name="connsiteY1" fmla="*/ 8311 h 6212495"/>
              <a:gd name="connsiteX2" fmla="*/ 6571 w 5612957"/>
              <a:gd name="connsiteY2" fmla="*/ 3689693 h 6212495"/>
              <a:gd name="connsiteX3" fmla="*/ 4160706 w 5612957"/>
              <a:gd name="connsiteY3" fmla="*/ 6196560 h 6212495"/>
              <a:gd name="connsiteX4" fmla="*/ 5612942 w 5612957"/>
              <a:gd name="connsiteY4" fmla="*/ 4456301 h 6212495"/>
              <a:gd name="connsiteX5" fmla="*/ 5250409 w 561295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6661 w 5620434"/>
              <a:gd name="connsiteY0" fmla="*/ 16627 h 6229122"/>
              <a:gd name="connsiteX1" fmla="*/ 4489 w 5620434"/>
              <a:gd name="connsiteY1" fmla="*/ 0 h 6229122"/>
              <a:gd name="connsiteX2" fmla="*/ 12823 w 5620434"/>
              <a:gd name="connsiteY2" fmla="*/ 3706320 h 6229122"/>
              <a:gd name="connsiteX3" fmla="*/ 4166958 w 5620434"/>
              <a:gd name="connsiteY3" fmla="*/ 6213187 h 6229122"/>
              <a:gd name="connsiteX4" fmla="*/ 5619194 w 5620434"/>
              <a:gd name="connsiteY4" fmla="*/ 4472928 h 6229122"/>
              <a:gd name="connsiteX5" fmla="*/ 5256661 w 5620434"/>
              <a:gd name="connsiteY5" fmla="*/ 16627 h 622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0434" h="6229122">
                <a:moveTo>
                  <a:pt x="5256661" y="16627"/>
                </a:moveTo>
                <a:lnTo>
                  <a:pt x="4489" y="0"/>
                </a:lnTo>
                <a:cubicBezTo>
                  <a:pt x="-7732" y="1166359"/>
                  <a:pt x="8388" y="2676624"/>
                  <a:pt x="12823" y="3706320"/>
                </a:cubicBezTo>
                <a:cubicBezTo>
                  <a:pt x="1370201" y="6159172"/>
                  <a:pt x="3506883" y="6293237"/>
                  <a:pt x="4166958" y="6213187"/>
                </a:cubicBezTo>
                <a:cubicBezTo>
                  <a:pt x="4827033" y="6133137"/>
                  <a:pt x="5656911" y="5542727"/>
                  <a:pt x="5619194" y="4472928"/>
                </a:cubicBezTo>
                <a:cubicBezTo>
                  <a:pt x="5581477" y="3403129"/>
                  <a:pt x="4870428" y="1560250"/>
                  <a:pt x="5256661" y="16627"/>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a:solidFill>
                  <a:schemeClr val="bg1"/>
                </a:solidFill>
              </a:defRPr>
            </a:lvl1pPr>
          </a:lstStyle>
          <a:p>
            <a:r>
              <a:rPr lang="en-US" dirty="0"/>
              <a:t> </a:t>
            </a:r>
          </a:p>
        </p:txBody>
      </p:sp>
      <p:sp>
        <p:nvSpPr>
          <p:cNvPr id="3" name="Picture Placeholder 2">
            <a:extLst>
              <a:ext uri="{FF2B5EF4-FFF2-40B4-BE49-F238E27FC236}">
                <a16:creationId xmlns:a16="http://schemas.microsoft.com/office/drawing/2014/main" id="{A2B2C789-1E34-A415-5B78-C83616EDF1A7}"/>
              </a:ext>
            </a:extLst>
          </p:cNvPr>
          <p:cNvSpPr>
            <a:spLocks noGrp="1" noChangeAspect="1"/>
          </p:cNvSpPr>
          <p:nvPr>
            <p:ph type="pic" sz="quarter" idx="22"/>
          </p:nvPr>
        </p:nvSpPr>
        <p:spPr>
          <a:xfrm rot="10800000" flipH="1" flipV="1">
            <a:off x="-16626" y="-24939"/>
            <a:ext cx="5620434" cy="6229122"/>
          </a:xfrm>
          <a:custGeom>
            <a:avLst/>
            <a:gdLst>
              <a:gd name="connsiteX0" fmla="*/ 5598451 w 5598451"/>
              <a:gd name="connsiteY0" fmla="*/ 0 h 6221595"/>
              <a:gd name="connsiteX1" fmla="*/ 354592 w 5598451"/>
              <a:gd name="connsiteY1" fmla="*/ 0 h 6221595"/>
              <a:gd name="connsiteX2" fmla="*/ 368247 w 5598451"/>
              <a:gd name="connsiteY2" fmla="*/ 65207 h 6221595"/>
              <a:gd name="connsiteX3" fmla="*/ 431912 w 5598451"/>
              <a:gd name="connsiteY3" fmla="*/ 635388 h 6221595"/>
              <a:gd name="connsiteX4" fmla="*/ 223841 w 5598451"/>
              <a:gd name="connsiteY4" fmla="*/ 2839477 h 6221595"/>
              <a:gd name="connsiteX5" fmla="*/ 113544 w 5598451"/>
              <a:gd name="connsiteY5" fmla="*/ 5219235 h 6221595"/>
              <a:gd name="connsiteX6" fmla="*/ 1628115 w 5598451"/>
              <a:gd name="connsiteY6" fmla="*/ 6219734 h 6221595"/>
              <a:gd name="connsiteX7" fmla="*/ 4142989 w 5598451"/>
              <a:gd name="connsiteY7" fmla="*/ 5415163 h 6221595"/>
              <a:gd name="connsiteX8" fmla="*/ 5570287 w 5598451"/>
              <a:gd name="connsiteY8" fmla="*/ 3741406 h 6221595"/>
              <a:gd name="connsiteX9" fmla="*/ 5598451 w 5598451"/>
              <a:gd name="connsiteY9" fmla="*/ 3688098 h 6221595"/>
              <a:gd name="connsiteX0" fmla="*/ 5598451 w 5598451"/>
              <a:gd name="connsiteY0" fmla="*/ 0 h 6221595"/>
              <a:gd name="connsiteX1" fmla="*/ 354592 w 5598451"/>
              <a:gd name="connsiteY1" fmla="*/ 0 h 6221595"/>
              <a:gd name="connsiteX2" fmla="*/ 431912 w 5598451"/>
              <a:gd name="connsiteY2" fmla="*/ 635388 h 6221595"/>
              <a:gd name="connsiteX3" fmla="*/ 223841 w 5598451"/>
              <a:gd name="connsiteY3" fmla="*/ 2839477 h 6221595"/>
              <a:gd name="connsiteX4" fmla="*/ 113544 w 5598451"/>
              <a:gd name="connsiteY4" fmla="*/ 5219235 h 6221595"/>
              <a:gd name="connsiteX5" fmla="*/ 1628115 w 5598451"/>
              <a:gd name="connsiteY5" fmla="*/ 6219734 h 6221595"/>
              <a:gd name="connsiteX6" fmla="*/ 4142989 w 5598451"/>
              <a:gd name="connsiteY6" fmla="*/ 5415163 h 6221595"/>
              <a:gd name="connsiteX7" fmla="*/ 5570287 w 5598451"/>
              <a:gd name="connsiteY7" fmla="*/ 3741406 h 6221595"/>
              <a:gd name="connsiteX8" fmla="*/ 5598451 w 5598451"/>
              <a:gd name="connsiteY8" fmla="*/ 3688098 h 6221595"/>
              <a:gd name="connsiteX9" fmla="*/ 5598451 w 5598451"/>
              <a:gd name="connsiteY9" fmla="*/ 0 h 6221595"/>
              <a:gd name="connsiteX0" fmla="*/ 5598451 w 5598451"/>
              <a:gd name="connsiteY0" fmla="*/ 0 h 6221595"/>
              <a:gd name="connsiteX1" fmla="*/ 354592 w 5598451"/>
              <a:gd name="connsiteY1" fmla="*/ 0 h 6221595"/>
              <a:gd name="connsiteX2" fmla="*/ 223841 w 5598451"/>
              <a:gd name="connsiteY2" fmla="*/ 2839477 h 6221595"/>
              <a:gd name="connsiteX3" fmla="*/ 113544 w 5598451"/>
              <a:gd name="connsiteY3" fmla="*/ 5219235 h 6221595"/>
              <a:gd name="connsiteX4" fmla="*/ 1628115 w 5598451"/>
              <a:gd name="connsiteY4" fmla="*/ 6219734 h 6221595"/>
              <a:gd name="connsiteX5" fmla="*/ 4142989 w 5598451"/>
              <a:gd name="connsiteY5" fmla="*/ 5415163 h 6221595"/>
              <a:gd name="connsiteX6" fmla="*/ 5570287 w 5598451"/>
              <a:gd name="connsiteY6" fmla="*/ 3741406 h 6221595"/>
              <a:gd name="connsiteX7" fmla="*/ 5598451 w 5598451"/>
              <a:gd name="connsiteY7" fmla="*/ 3688098 h 6221595"/>
              <a:gd name="connsiteX8" fmla="*/ 5598451 w 5598451"/>
              <a:gd name="connsiteY8" fmla="*/ 0 h 6221595"/>
              <a:gd name="connsiteX0" fmla="*/ 5484907 w 5484907"/>
              <a:gd name="connsiteY0" fmla="*/ 0 h 6221595"/>
              <a:gd name="connsiteX1" fmla="*/ 241048 w 5484907"/>
              <a:gd name="connsiteY1" fmla="*/ 0 h 6221595"/>
              <a:gd name="connsiteX2" fmla="*/ 0 w 5484907"/>
              <a:gd name="connsiteY2" fmla="*/ 5219235 h 6221595"/>
              <a:gd name="connsiteX3" fmla="*/ 1514571 w 5484907"/>
              <a:gd name="connsiteY3" fmla="*/ 6219734 h 6221595"/>
              <a:gd name="connsiteX4" fmla="*/ 4029445 w 5484907"/>
              <a:gd name="connsiteY4" fmla="*/ 5415163 h 6221595"/>
              <a:gd name="connsiteX5" fmla="*/ 5456743 w 5484907"/>
              <a:gd name="connsiteY5" fmla="*/ 3741406 h 6221595"/>
              <a:gd name="connsiteX6" fmla="*/ 5484907 w 5484907"/>
              <a:gd name="connsiteY6" fmla="*/ 3688098 h 6221595"/>
              <a:gd name="connsiteX7" fmla="*/ 5484907 w 5484907"/>
              <a:gd name="connsiteY7" fmla="*/ 0 h 6221595"/>
              <a:gd name="connsiteX0" fmla="*/ 5609598 w 5609598"/>
              <a:gd name="connsiteY0" fmla="*/ 0 h 6221048"/>
              <a:gd name="connsiteX1" fmla="*/ 365739 w 5609598"/>
              <a:gd name="connsiteY1" fmla="*/ 0 h 6221048"/>
              <a:gd name="connsiteX2" fmla="*/ 0 w 5609598"/>
              <a:gd name="connsiteY2" fmla="*/ 5252486 h 6221048"/>
              <a:gd name="connsiteX3" fmla="*/ 1639262 w 5609598"/>
              <a:gd name="connsiteY3" fmla="*/ 6219734 h 6221048"/>
              <a:gd name="connsiteX4" fmla="*/ 4154136 w 5609598"/>
              <a:gd name="connsiteY4" fmla="*/ 5415163 h 6221048"/>
              <a:gd name="connsiteX5" fmla="*/ 5581434 w 5609598"/>
              <a:gd name="connsiteY5" fmla="*/ 3741406 h 6221048"/>
              <a:gd name="connsiteX6" fmla="*/ 5609598 w 5609598"/>
              <a:gd name="connsiteY6" fmla="*/ 3688098 h 6221048"/>
              <a:gd name="connsiteX7" fmla="*/ 5609598 w 5609598"/>
              <a:gd name="connsiteY7" fmla="*/ 0 h 6221048"/>
              <a:gd name="connsiteX0" fmla="*/ 5726802 w 5726802"/>
              <a:gd name="connsiteY0" fmla="*/ 8313 h 6229361"/>
              <a:gd name="connsiteX1" fmla="*/ 133809 w 5726802"/>
              <a:gd name="connsiteY1" fmla="*/ 0 h 6229361"/>
              <a:gd name="connsiteX2" fmla="*/ 117204 w 5726802"/>
              <a:gd name="connsiteY2" fmla="*/ 5260799 h 6229361"/>
              <a:gd name="connsiteX3" fmla="*/ 1756466 w 5726802"/>
              <a:gd name="connsiteY3" fmla="*/ 6228047 h 6229361"/>
              <a:gd name="connsiteX4" fmla="*/ 4271340 w 5726802"/>
              <a:gd name="connsiteY4" fmla="*/ 5423476 h 6229361"/>
              <a:gd name="connsiteX5" fmla="*/ 5698638 w 5726802"/>
              <a:gd name="connsiteY5" fmla="*/ 3749719 h 6229361"/>
              <a:gd name="connsiteX6" fmla="*/ 5726802 w 5726802"/>
              <a:gd name="connsiteY6" fmla="*/ 3696411 h 6229361"/>
              <a:gd name="connsiteX7" fmla="*/ 5726802 w 5726802"/>
              <a:gd name="connsiteY7" fmla="*/ 8313 h 622936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6080907 w 6080907"/>
              <a:gd name="connsiteY0" fmla="*/ 568173 h 6789221"/>
              <a:gd name="connsiteX1" fmla="*/ 487914 w 6080907"/>
              <a:gd name="connsiteY1" fmla="*/ 559860 h 6789221"/>
              <a:gd name="connsiteX2" fmla="*/ 471309 w 6080907"/>
              <a:gd name="connsiteY2" fmla="*/ 5820659 h 6789221"/>
              <a:gd name="connsiteX3" fmla="*/ 2110571 w 6080907"/>
              <a:gd name="connsiteY3" fmla="*/ 6787907 h 6789221"/>
              <a:gd name="connsiteX4" fmla="*/ 4625445 w 6080907"/>
              <a:gd name="connsiteY4" fmla="*/ 5983336 h 6789221"/>
              <a:gd name="connsiteX5" fmla="*/ 6052743 w 6080907"/>
              <a:gd name="connsiteY5" fmla="*/ 4309579 h 6789221"/>
              <a:gd name="connsiteX6" fmla="*/ 6080907 w 6080907"/>
              <a:gd name="connsiteY6" fmla="*/ 4256271 h 6789221"/>
              <a:gd name="connsiteX7" fmla="*/ 6080907 w 6080907"/>
              <a:gd name="connsiteY7" fmla="*/ 568173 h 6789221"/>
              <a:gd name="connsiteX0" fmla="*/ 5728236 w 5728236"/>
              <a:gd name="connsiteY0" fmla="*/ 568173 h 6789221"/>
              <a:gd name="connsiteX1" fmla="*/ 135243 w 5728236"/>
              <a:gd name="connsiteY1" fmla="*/ 559860 h 6789221"/>
              <a:gd name="connsiteX2" fmla="*/ 118638 w 5728236"/>
              <a:gd name="connsiteY2" fmla="*/ 5820659 h 6789221"/>
              <a:gd name="connsiteX3" fmla="*/ 1757900 w 5728236"/>
              <a:gd name="connsiteY3" fmla="*/ 6787907 h 6789221"/>
              <a:gd name="connsiteX4" fmla="*/ 4272774 w 5728236"/>
              <a:gd name="connsiteY4" fmla="*/ 5983336 h 6789221"/>
              <a:gd name="connsiteX5" fmla="*/ 5700072 w 5728236"/>
              <a:gd name="connsiteY5" fmla="*/ 4309579 h 6789221"/>
              <a:gd name="connsiteX6" fmla="*/ 5728236 w 5728236"/>
              <a:gd name="connsiteY6" fmla="*/ 4256271 h 6789221"/>
              <a:gd name="connsiteX7" fmla="*/ 5728236 w 5728236"/>
              <a:gd name="connsiteY7" fmla="*/ 568173 h 6789221"/>
              <a:gd name="connsiteX0" fmla="*/ 5610763 w 5610763"/>
              <a:gd name="connsiteY0" fmla="*/ 568173 h 6789221"/>
              <a:gd name="connsiteX1" fmla="*/ 17770 w 5610763"/>
              <a:gd name="connsiteY1" fmla="*/ 559860 h 6789221"/>
              <a:gd name="connsiteX2" fmla="*/ 1165 w 5610763"/>
              <a:gd name="connsiteY2" fmla="*/ 5820659 h 6789221"/>
              <a:gd name="connsiteX3" fmla="*/ 1640427 w 5610763"/>
              <a:gd name="connsiteY3" fmla="*/ 6787907 h 6789221"/>
              <a:gd name="connsiteX4" fmla="*/ 4155301 w 5610763"/>
              <a:gd name="connsiteY4" fmla="*/ 5983336 h 6789221"/>
              <a:gd name="connsiteX5" fmla="*/ 5582599 w 5610763"/>
              <a:gd name="connsiteY5" fmla="*/ 4309579 h 6789221"/>
              <a:gd name="connsiteX6" fmla="*/ 5610763 w 5610763"/>
              <a:gd name="connsiteY6" fmla="*/ 4256271 h 6789221"/>
              <a:gd name="connsiteX7" fmla="*/ 5610763 w 5610763"/>
              <a:gd name="connsiteY7" fmla="*/ 568173 h 6789221"/>
              <a:gd name="connsiteX0" fmla="*/ 5610763 w 5610763"/>
              <a:gd name="connsiteY0" fmla="*/ 271012 h 6492060"/>
              <a:gd name="connsiteX1" fmla="*/ 17770 w 5610763"/>
              <a:gd name="connsiteY1" fmla="*/ 262699 h 6492060"/>
              <a:gd name="connsiteX2" fmla="*/ 1165 w 5610763"/>
              <a:gd name="connsiteY2" fmla="*/ 5523498 h 6492060"/>
              <a:gd name="connsiteX3" fmla="*/ 1640427 w 5610763"/>
              <a:gd name="connsiteY3" fmla="*/ 6490746 h 6492060"/>
              <a:gd name="connsiteX4" fmla="*/ 4155301 w 5610763"/>
              <a:gd name="connsiteY4" fmla="*/ 5686175 h 6492060"/>
              <a:gd name="connsiteX5" fmla="*/ 5582599 w 5610763"/>
              <a:gd name="connsiteY5" fmla="*/ 4012418 h 6492060"/>
              <a:gd name="connsiteX6" fmla="*/ 5610763 w 5610763"/>
              <a:gd name="connsiteY6" fmla="*/ 3959110 h 6492060"/>
              <a:gd name="connsiteX7" fmla="*/ 5610763 w 5610763"/>
              <a:gd name="connsiteY7" fmla="*/ 271012 h 6492060"/>
              <a:gd name="connsiteX0" fmla="*/ 5610763 w 5610763"/>
              <a:gd name="connsiteY0" fmla="*/ 9088 h 6230136"/>
              <a:gd name="connsiteX1" fmla="*/ 17770 w 5610763"/>
              <a:gd name="connsiteY1" fmla="*/ 775 h 6230136"/>
              <a:gd name="connsiteX2" fmla="*/ 1165 w 5610763"/>
              <a:gd name="connsiteY2" fmla="*/ 5261574 h 6230136"/>
              <a:gd name="connsiteX3" fmla="*/ 1640427 w 5610763"/>
              <a:gd name="connsiteY3" fmla="*/ 6228822 h 6230136"/>
              <a:gd name="connsiteX4" fmla="*/ 4155301 w 5610763"/>
              <a:gd name="connsiteY4" fmla="*/ 5424251 h 6230136"/>
              <a:gd name="connsiteX5" fmla="*/ 5582599 w 5610763"/>
              <a:gd name="connsiteY5" fmla="*/ 3750494 h 6230136"/>
              <a:gd name="connsiteX6" fmla="*/ 5610763 w 5610763"/>
              <a:gd name="connsiteY6" fmla="*/ 3697186 h 6230136"/>
              <a:gd name="connsiteX7" fmla="*/ 5610763 w 5610763"/>
              <a:gd name="connsiteY7" fmla="*/ 9088 h 6230136"/>
              <a:gd name="connsiteX0" fmla="*/ 5610763 w 5610763"/>
              <a:gd name="connsiteY0" fmla="*/ 8313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610763 w 5610763"/>
              <a:gd name="connsiteY7" fmla="*/ 8313 h 6229361"/>
              <a:gd name="connsiteX0" fmla="*/ 5078749 w 5610763"/>
              <a:gd name="connsiteY0" fmla="*/ 174568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078749 w 5610763"/>
              <a:gd name="connsiteY7" fmla="*/ 174568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629 w 5610763"/>
              <a:gd name="connsiteY0" fmla="*/ 16626 h 6229361"/>
              <a:gd name="connsiteX1" fmla="*/ 17770 w 5610763"/>
              <a:gd name="connsiteY1" fmla="*/ 0 h 6229361"/>
              <a:gd name="connsiteX2" fmla="*/ 1165 w 5610763"/>
              <a:gd name="connsiteY2" fmla="*/ 5260799 h 6229361"/>
              <a:gd name="connsiteX3" fmla="*/ 1640427 w 5610763"/>
              <a:gd name="connsiteY3" fmla="*/ 6228047 h 6229361"/>
              <a:gd name="connsiteX4" fmla="*/ 4155301 w 5610763"/>
              <a:gd name="connsiteY4" fmla="*/ 5423476 h 6229361"/>
              <a:gd name="connsiteX5" fmla="*/ 5582599 w 5610763"/>
              <a:gd name="connsiteY5" fmla="*/ 3749719 h 6229361"/>
              <a:gd name="connsiteX6" fmla="*/ 5610763 w 5610763"/>
              <a:gd name="connsiteY6" fmla="*/ 3696411 h 6229361"/>
              <a:gd name="connsiteX7" fmla="*/ 5261629 w 5610763"/>
              <a:gd name="connsiteY7" fmla="*/ 16626 h 6229361"/>
              <a:gd name="connsiteX0" fmla="*/ 5261180 w 5610314"/>
              <a:gd name="connsiteY0" fmla="*/ 0 h 6212735"/>
              <a:gd name="connsiteX1" fmla="*/ 25633 w 5610314"/>
              <a:gd name="connsiteY1" fmla="*/ 149628 h 6212735"/>
              <a:gd name="connsiteX2" fmla="*/ 716 w 5610314"/>
              <a:gd name="connsiteY2" fmla="*/ 5244173 h 6212735"/>
              <a:gd name="connsiteX3" fmla="*/ 1639978 w 5610314"/>
              <a:gd name="connsiteY3" fmla="*/ 6211421 h 6212735"/>
              <a:gd name="connsiteX4" fmla="*/ 4154852 w 5610314"/>
              <a:gd name="connsiteY4" fmla="*/ 5406850 h 6212735"/>
              <a:gd name="connsiteX5" fmla="*/ 5582150 w 5610314"/>
              <a:gd name="connsiteY5" fmla="*/ 3733093 h 6212735"/>
              <a:gd name="connsiteX6" fmla="*/ 5610314 w 5610314"/>
              <a:gd name="connsiteY6" fmla="*/ 3679785 h 6212735"/>
              <a:gd name="connsiteX7" fmla="*/ 5261180 w 5610314"/>
              <a:gd name="connsiteY7" fmla="*/ 0 h 6212735"/>
              <a:gd name="connsiteX0" fmla="*/ 5261628 w 5610762"/>
              <a:gd name="connsiteY0" fmla="*/ 0 h 6212735"/>
              <a:gd name="connsiteX1" fmla="*/ 17769 w 5610762"/>
              <a:gd name="connsiteY1" fmla="*/ 8311 h 6212735"/>
              <a:gd name="connsiteX2" fmla="*/ 1164 w 5610762"/>
              <a:gd name="connsiteY2" fmla="*/ 5244173 h 6212735"/>
              <a:gd name="connsiteX3" fmla="*/ 1640426 w 5610762"/>
              <a:gd name="connsiteY3" fmla="*/ 6211421 h 6212735"/>
              <a:gd name="connsiteX4" fmla="*/ 4155300 w 5610762"/>
              <a:gd name="connsiteY4" fmla="*/ 5406850 h 6212735"/>
              <a:gd name="connsiteX5" fmla="*/ 5582598 w 5610762"/>
              <a:gd name="connsiteY5" fmla="*/ 3733093 h 6212735"/>
              <a:gd name="connsiteX6" fmla="*/ 5610762 w 5610762"/>
              <a:gd name="connsiteY6" fmla="*/ 3679785 h 6212735"/>
              <a:gd name="connsiteX7" fmla="*/ 5261628 w 5610762"/>
              <a:gd name="connsiteY7" fmla="*/ 0 h 6212735"/>
              <a:gd name="connsiteX0" fmla="*/ 5261628 w 5610762"/>
              <a:gd name="connsiteY0" fmla="*/ 0 h 5724783"/>
              <a:gd name="connsiteX1" fmla="*/ 17769 w 5610762"/>
              <a:gd name="connsiteY1" fmla="*/ 8311 h 5724783"/>
              <a:gd name="connsiteX2" fmla="*/ 1164 w 5610762"/>
              <a:gd name="connsiteY2" fmla="*/ 5244173 h 5724783"/>
              <a:gd name="connsiteX3" fmla="*/ 2513263 w 5610762"/>
              <a:gd name="connsiteY3" fmla="*/ 5338585 h 5724783"/>
              <a:gd name="connsiteX4" fmla="*/ 4155300 w 5610762"/>
              <a:gd name="connsiteY4" fmla="*/ 5406850 h 5724783"/>
              <a:gd name="connsiteX5" fmla="*/ 5582598 w 5610762"/>
              <a:gd name="connsiteY5" fmla="*/ 3733093 h 5724783"/>
              <a:gd name="connsiteX6" fmla="*/ 5610762 w 5610762"/>
              <a:gd name="connsiteY6" fmla="*/ 3679785 h 5724783"/>
              <a:gd name="connsiteX7" fmla="*/ 5261628 w 5610762"/>
              <a:gd name="connsiteY7" fmla="*/ 0 h 5724783"/>
              <a:gd name="connsiteX0" fmla="*/ 5261628 w 5610762"/>
              <a:gd name="connsiteY0" fmla="*/ 0 h 5754615"/>
              <a:gd name="connsiteX1" fmla="*/ 17769 w 5610762"/>
              <a:gd name="connsiteY1" fmla="*/ 8311 h 5754615"/>
              <a:gd name="connsiteX2" fmla="*/ 1164 w 5610762"/>
              <a:gd name="connsiteY2" fmla="*/ 5244173 h 5754615"/>
              <a:gd name="connsiteX3" fmla="*/ 2538201 w 5610762"/>
              <a:gd name="connsiteY3" fmla="*/ 5438338 h 5754615"/>
              <a:gd name="connsiteX4" fmla="*/ 4155300 w 5610762"/>
              <a:gd name="connsiteY4" fmla="*/ 5406850 h 5754615"/>
              <a:gd name="connsiteX5" fmla="*/ 5582598 w 5610762"/>
              <a:gd name="connsiteY5" fmla="*/ 3733093 h 5754615"/>
              <a:gd name="connsiteX6" fmla="*/ 5610762 w 5610762"/>
              <a:gd name="connsiteY6" fmla="*/ 3679785 h 5754615"/>
              <a:gd name="connsiteX7" fmla="*/ 5261628 w 5610762"/>
              <a:gd name="connsiteY7" fmla="*/ 0 h 5754615"/>
              <a:gd name="connsiteX0" fmla="*/ 5254704 w 5603838"/>
              <a:gd name="connsiteY0" fmla="*/ 0 h 5679704"/>
              <a:gd name="connsiteX1" fmla="*/ 10845 w 5603838"/>
              <a:gd name="connsiteY1" fmla="*/ 8311 h 5679704"/>
              <a:gd name="connsiteX2" fmla="*/ 2553 w 5603838"/>
              <a:gd name="connsiteY2" fmla="*/ 3939075 h 5679704"/>
              <a:gd name="connsiteX3" fmla="*/ 2531277 w 5603838"/>
              <a:gd name="connsiteY3" fmla="*/ 5438338 h 5679704"/>
              <a:gd name="connsiteX4" fmla="*/ 4148376 w 5603838"/>
              <a:gd name="connsiteY4" fmla="*/ 5406850 h 5679704"/>
              <a:gd name="connsiteX5" fmla="*/ 5575674 w 5603838"/>
              <a:gd name="connsiteY5" fmla="*/ 3733093 h 5679704"/>
              <a:gd name="connsiteX6" fmla="*/ 5603838 w 5603838"/>
              <a:gd name="connsiteY6" fmla="*/ 3679785 h 5679704"/>
              <a:gd name="connsiteX7" fmla="*/ 5254704 w 5603838"/>
              <a:gd name="connsiteY7" fmla="*/ 0 h 5679704"/>
              <a:gd name="connsiteX0" fmla="*/ 5254704 w 5603838"/>
              <a:gd name="connsiteY0" fmla="*/ 0 h 5742682"/>
              <a:gd name="connsiteX1" fmla="*/ 10845 w 5603838"/>
              <a:gd name="connsiteY1" fmla="*/ 8311 h 5742682"/>
              <a:gd name="connsiteX2" fmla="*/ 2553 w 5603838"/>
              <a:gd name="connsiteY2" fmla="*/ 2899984 h 5742682"/>
              <a:gd name="connsiteX3" fmla="*/ 2531277 w 5603838"/>
              <a:gd name="connsiteY3" fmla="*/ 5438338 h 5742682"/>
              <a:gd name="connsiteX4" fmla="*/ 4148376 w 5603838"/>
              <a:gd name="connsiteY4" fmla="*/ 5406850 h 5742682"/>
              <a:gd name="connsiteX5" fmla="*/ 5575674 w 5603838"/>
              <a:gd name="connsiteY5" fmla="*/ 3733093 h 5742682"/>
              <a:gd name="connsiteX6" fmla="*/ 5603838 w 5603838"/>
              <a:gd name="connsiteY6" fmla="*/ 3679785 h 5742682"/>
              <a:gd name="connsiteX7" fmla="*/ 5254704 w 5603838"/>
              <a:gd name="connsiteY7" fmla="*/ 0 h 5742682"/>
              <a:gd name="connsiteX0" fmla="*/ 5250409 w 5599543"/>
              <a:gd name="connsiteY0" fmla="*/ 0 h 5694048"/>
              <a:gd name="connsiteX1" fmla="*/ 6550 w 5599543"/>
              <a:gd name="connsiteY1" fmla="*/ 8311 h 5694048"/>
              <a:gd name="connsiteX2" fmla="*/ 6571 w 5599543"/>
              <a:gd name="connsiteY2" fmla="*/ 3689693 h 5694048"/>
              <a:gd name="connsiteX3" fmla="*/ 2526982 w 5599543"/>
              <a:gd name="connsiteY3" fmla="*/ 5438338 h 5694048"/>
              <a:gd name="connsiteX4" fmla="*/ 4144081 w 5599543"/>
              <a:gd name="connsiteY4" fmla="*/ 5406850 h 5694048"/>
              <a:gd name="connsiteX5" fmla="*/ 5571379 w 5599543"/>
              <a:gd name="connsiteY5" fmla="*/ 3733093 h 5694048"/>
              <a:gd name="connsiteX6" fmla="*/ 5599543 w 5599543"/>
              <a:gd name="connsiteY6" fmla="*/ 3679785 h 5694048"/>
              <a:gd name="connsiteX7" fmla="*/ 5250409 w 5599543"/>
              <a:gd name="connsiteY7" fmla="*/ 0 h 5694048"/>
              <a:gd name="connsiteX0" fmla="*/ 5250409 w 5599543"/>
              <a:gd name="connsiteY0" fmla="*/ 0 h 5672521"/>
              <a:gd name="connsiteX1" fmla="*/ 6550 w 5599543"/>
              <a:gd name="connsiteY1" fmla="*/ 8311 h 5672521"/>
              <a:gd name="connsiteX2" fmla="*/ 6571 w 5599543"/>
              <a:gd name="connsiteY2" fmla="*/ 3689693 h 5672521"/>
              <a:gd name="connsiteX3" fmla="*/ 1438014 w 5599543"/>
              <a:gd name="connsiteY3" fmla="*/ 5388462 h 5672521"/>
              <a:gd name="connsiteX4" fmla="*/ 4144081 w 5599543"/>
              <a:gd name="connsiteY4" fmla="*/ 5406850 h 5672521"/>
              <a:gd name="connsiteX5" fmla="*/ 5571379 w 5599543"/>
              <a:gd name="connsiteY5" fmla="*/ 3733093 h 5672521"/>
              <a:gd name="connsiteX6" fmla="*/ 5599543 w 5599543"/>
              <a:gd name="connsiteY6" fmla="*/ 3679785 h 5672521"/>
              <a:gd name="connsiteX7" fmla="*/ 5250409 w 5599543"/>
              <a:gd name="connsiteY7" fmla="*/ 0 h 5672521"/>
              <a:gd name="connsiteX0" fmla="*/ 5250409 w 5599543"/>
              <a:gd name="connsiteY0" fmla="*/ 0 h 6259286"/>
              <a:gd name="connsiteX1" fmla="*/ 6550 w 5599543"/>
              <a:gd name="connsiteY1" fmla="*/ 8311 h 6259286"/>
              <a:gd name="connsiteX2" fmla="*/ 6571 w 5599543"/>
              <a:gd name="connsiteY2" fmla="*/ 3689693 h 6259286"/>
              <a:gd name="connsiteX3" fmla="*/ 1438014 w 5599543"/>
              <a:gd name="connsiteY3" fmla="*/ 5388462 h 6259286"/>
              <a:gd name="connsiteX4" fmla="*/ 4443339 w 5599543"/>
              <a:gd name="connsiteY4" fmla="*/ 6130058 h 6259286"/>
              <a:gd name="connsiteX5" fmla="*/ 5571379 w 5599543"/>
              <a:gd name="connsiteY5" fmla="*/ 3733093 h 6259286"/>
              <a:gd name="connsiteX6" fmla="*/ 5599543 w 5599543"/>
              <a:gd name="connsiteY6" fmla="*/ 3679785 h 6259286"/>
              <a:gd name="connsiteX7" fmla="*/ 5250409 w 5599543"/>
              <a:gd name="connsiteY7" fmla="*/ 0 h 6259286"/>
              <a:gd name="connsiteX0" fmla="*/ 5250409 w 5599543"/>
              <a:gd name="connsiteY0" fmla="*/ 0 h 6089218"/>
              <a:gd name="connsiteX1" fmla="*/ 6550 w 5599543"/>
              <a:gd name="connsiteY1" fmla="*/ 8311 h 6089218"/>
              <a:gd name="connsiteX2" fmla="*/ 6571 w 5599543"/>
              <a:gd name="connsiteY2" fmla="*/ 3689693 h 6089218"/>
              <a:gd name="connsiteX3" fmla="*/ 1438014 w 5599543"/>
              <a:gd name="connsiteY3" fmla="*/ 5388462 h 6089218"/>
              <a:gd name="connsiteX4" fmla="*/ 4135768 w 5599543"/>
              <a:gd name="connsiteY4" fmla="*/ 5938865 h 6089218"/>
              <a:gd name="connsiteX5" fmla="*/ 5571379 w 5599543"/>
              <a:gd name="connsiteY5" fmla="*/ 3733093 h 6089218"/>
              <a:gd name="connsiteX6" fmla="*/ 5599543 w 5599543"/>
              <a:gd name="connsiteY6" fmla="*/ 3679785 h 6089218"/>
              <a:gd name="connsiteX7" fmla="*/ 5250409 w 5599543"/>
              <a:gd name="connsiteY7" fmla="*/ 0 h 6089218"/>
              <a:gd name="connsiteX0" fmla="*/ 5250409 w 5599543"/>
              <a:gd name="connsiteY0" fmla="*/ 0 h 6319729"/>
              <a:gd name="connsiteX1" fmla="*/ 6550 w 5599543"/>
              <a:gd name="connsiteY1" fmla="*/ 8311 h 6319729"/>
              <a:gd name="connsiteX2" fmla="*/ 6571 w 5599543"/>
              <a:gd name="connsiteY2" fmla="*/ 3689693 h 6319729"/>
              <a:gd name="connsiteX3" fmla="*/ 1438014 w 5599543"/>
              <a:gd name="connsiteY3" fmla="*/ 5388462 h 6319729"/>
              <a:gd name="connsiteX4" fmla="*/ 4160706 w 5599543"/>
              <a:gd name="connsiteY4" fmla="*/ 6196560 h 6319729"/>
              <a:gd name="connsiteX5" fmla="*/ 5571379 w 5599543"/>
              <a:gd name="connsiteY5" fmla="*/ 3733093 h 6319729"/>
              <a:gd name="connsiteX6" fmla="*/ 5599543 w 5599543"/>
              <a:gd name="connsiteY6" fmla="*/ 3679785 h 6319729"/>
              <a:gd name="connsiteX7" fmla="*/ 5250409 w 5599543"/>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571379 w 5674357"/>
              <a:gd name="connsiteY5" fmla="*/ 3733093 h 6319729"/>
              <a:gd name="connsiteX6" fmla="*/ 5674357 w 5674357"/>
              <a:gd name="connsiteY6" fmla="*/ 3156083 h 6319729"/>
              <a:gd name="connsiteX7" fmla="*/ 5250409 w 5674357"/>
              <a:gd name="connsiteY7" fmla="*/ 0 h 6319729"/>
              <a:gd name="connsiteX0" fmla="*/ 5250409 w 5674357"/>
              <a:gd name="connsiteY0" fmla="*/ 0 h 6319729"/>
              <a:gd name="connsiteX1" fmla="*/ 6550 w 5674357"/>
              <a:gd name="connsiteY1" fmla="*/ 8311 h 6319729"/>
              <a:gd name="connsiteX2" fmla="*/ 6571 w 5674357"/>
              <a:gd name="connsiteY2" fmla="*/ 3689693 h 6319729"/>
              <a:gd name="connsiteX3" fmla="*/ 1438014 w 5674357"/>
              <a:gd name="connsiteY3" fmla="*/ 5388462 h 6319729"/>
              <a:gd name="connsiteX4" fmla="*/ 4160706 w 5674357"/>
              <a:gd name="connsiteY4" fmla="*/ 6196560 h 6319729"/>
              <a:gd name="connsiteX5" fmla="*/ 5612942 w 5674357"/>
              <a:gd name="connsiteY5" fmla="*/ 4456301 h 6319729"/>
              <a:gd name="connsiteX6" fmla="*/ 5674357 w 5674357"/>
              <a:gd name="connsiteY6" fmla="*/ 3156083 h 6319729"/>
              <a:gd name="connsiteX7" fmla="*/ 5250409 w 5674357"/>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4868022 w 5612942"/>
              <a:gd name="connsiteY6" fmla="*/ 2175181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319729"/>
              <a:gd name="connsiteX1" fmla="*/ 6550 w 5612942"/>
              <a:gd name="connsiteY1" fmla="*/ 8311 h 6319729"/>
              <a:gd name="connsiteX2" fmla="*/ 6571 w 5612942"/>
              <a:gd name="connsiteY2" fmla="*/ 3689693 h 6319729"/>
              <a:gd name="connsiteX3" fmla="*/ 1438014 w 5612942"/>
              <a:gd name="connsiteY3" fmla="*/ 5388462 h 6319729"/>
              <a:gd name="connsiteX4" fmla="*/ 4160706 w 5612942"/>
              <a:gd name="connsiteY4" fmla="*/ 6196560 h 6319729"/>
              <a:gd name="connsiteX5" fmla="*/ 5612942 w 5612942"/>
              <a:gd name="connsiteY5" fmla="*/ 4456301 h 6319729"/>
              <a:gd name="connsiteX6" fmla="*/ 5150655 w 5612942"/>
              <a:gd name="connsiteY6" fmla="*/ 1493538 h 6319729"/>
              <a:gd name="connsiteX7" fmla="*/ 5250409 w 5612942"/>
              <a:gd name="connsiteY7" fmla="*/ 0 h 6319729"/>
              <a:gd name="connsiteX0" fmla="*/ 5250409 w 5612942"/>
              <a:gd name="connsiteY0" fmla="*/ 0 h 6299179"/>
              <a:gd name="connsiteX1" fmla="*/ 6550 w 5612942"/>
              <a:gd name="connsiteY1" fmla="*/ 8311 h 6299179"/>
              <a:gd name="connsiteX2" fmla="*/ 6571 w 5612942"/>
              <a:gd name="connsiteY2" fmla="*/ 3689693 h 6299179"/>
              <a:gd name="connsiteX3" fmla="*/ 1438014 w 5612942"/>
              <a:gd name="connsiteY3" fmla="*/ 5388462 h 6299179"/>
              <a:gd name="connsiteX4" fmla="*/ 4160706 w 5612942"/>
              <a:gd name="connsiteY4" fmla="*/ 6196560 h 6299179"/>
              <a:gd name="connsiteX5" fmla="*/ 5612942 w 5612942"/>
              <a:gd name="connsiteY5" fmla="*/ 4456301 h 6299179"/>
              <a:gd name="connsiteX6" fmla="*/ 5150655 w 5612942"/>
              <a:gd name="connsiteY6" fmla="*/ 1493538 h 6299179"/>
              <a:gd name="connsiteX7" fmla="*/ 5250409 w 5612942"/>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150655 w 5627488"/>
              <a:gd name="connsiteY6" fmla="*/ 1493538 h 6299179"/>
              <a:gd name="connsiteX7" fmla="*/ 5250409 w 5627488"/>
              <a:gd name="connsiteY7"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7488"/>
              <a:gd name="connsiteY0" fmla="*/ 0 h 6299179"/>
              <a:gd name="connsiteX1" fmla="*/ 6550 w 5627488"/>
              <a:gd name="connsiteY1" fmla="*/ 8311 h 6299179"/>
              <a:gd name="connsiteX2" fmla="*/ 6571 w 5627488"/>
              <a:gd name="connsiteY2" fmla="*/ 3689693 h 6299179"/>
              <a:gd name="connsiteX3" fmla="*/ 1438014 w 5627488"/>
              <a:gd name="connsiteY3" fmla="*/ 5388462 h 6299179"/>
              <a:gd name="connsiteX4" fmla="*/ 4160706 w 5627488"/>
              <a:gd name="connsiteY4" fmla="*/ 6196560 h 6299179"/>
              <a:gd name="connsiteX5" fmla="*/ 5612942 w 5627488"/>
              <a:gd name="connsiteY5" fmla="*/ 4456301 h 6299179"/>
              <a:gd name="connsiteX6" fmla="*/ 5250409 w 5627488"/>
              <a:gd name="connsiteY6" fmla="*/ 0 h 6299179"/>
              <a:gd name="connsiteX0" fmla="*/ 5250409 w 5622330"/>
              <a:gd name="connsiteY0" fmla="*/ 0 h 6299179"/>
              <a:gd name="connsiteX1" fmla="*/ 6550 w 5622330"/>
              <a:gd name="connsiteY1" fmla="*/ 8311 h 6299179"/>
              <a:gd name="connsiteX2" fmla="*/ 6571 w 5622330"/>
              <a:gd name="connsiteY2" fmla="*/ 3689693 h 6299179"/>
              <a:gd name="connsiteX3" fmla="*/ 1438014 w 5622330"/>
              <a:gd name="connsiteY3" fmla="*/ 5388462 h 6299179"/>
              <a:gd name="connsiteX4" fmla="*/ 4160706 w 5622330"/>
              <a:gd name="connsiteY4" fmla="*/ 6196560 h 6299179"/>
              <a:gd name="connsiteX5" fmla="*/ 5612942 w 5622330"/>
              <a:gd name="connsiteY5" fmla="*/ 4456301 h 6299179"/>
              <a:gd name="connsiteX6" fmla="*/ 5250409 w 5622330"/>
              <a:gd name="connsiteY6" fmla="*/ 0 h 6299179"/>
              <a:gd name="connsiteX0" fmla="*/ 5250409 w 5622667"/>
              <a:gd name="connsiteY0" fmla="*/ 0 h 6202771"/>
              <a:gd name="connsiteX1" fmla="*/ 6550 w 5622667"/>
              <a:gd name="connsiteY1" fmla="*/ 8311 h 6202771"/>
              <a:gd name="connsiteX2" fmla="*/ 6571 w 5622667"/>
              <a:gd name="connsiteY2" fmla="*/ 3689693 h 6202771"/>
              <a:gd name="connsiteX3" fmla="*/ 1438014 w 5622667"/>
              <a:gd name="connsiteY3" fmla="*/ 5388462 h 6202771"/>
              <a:gd name="connsiteX4" fmla="*/ 4160706 w 5622667"/>
              <a:gd name="connsiteY4" fmla="*/ 6196560 h 6202771"/>
              <a:gd name="connsiteX5" fmla="*/ 5612942 w 5622667"/>
              <a:gd name="connsiteY5" fmla="*/ 4456301 h 6202771"/>
              <a:gd name="connsiteX6" fmla="*/ 5250409 w 5622667"/>
              <a:gd name="connsiteY6" fmla="*/ 0 h 6202771"/>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7604"/>
              <a:gd name="connsiteY0" fmla="*/ 0 h 6219498"/>
              <a:gd name="connsiteX1" fmla="*/ 6550 w 5627604"/>
              <a:gd name="connsiteY1" fmla="*/ 8311 h 6219498"/>
              <a:gd name="connsiteX2" fmla="*/ 6571 w 5627604"/>
              <a:gd name="connsiteY2" fmla="*/ 3689693 h 6219498"/>
              <a:gd name="connsiteX3" fmla="*/ 4160706 w 5627604"/>
              <a:gd name="connsiteY3" fmla="*/ 6196560 h 6219498"/>
              <a:gd name="connsiteX4" fmla="*/ 5612942 w 5627604"/>
              <a:gd name="connsiteY4" fmla="*/ 4456301 h 6219498"/>
              <a:gd name="connsiteX5" fmla="*/ 5250409 w 5627604"/>
              <a:gd name="connsiteY5" fmla="*/ 0 h 6219498"/>
              <a:gd name="connsiteX0" fmla="*/ 5250409 w 5626472"/>
              <a:gd name="connsiteY0" fmla="*/ 0 h 6210240"/>
              <a:gd name="connsiteX1" fmla="*/ 6550 w 5626472"/>
              <a:gd name="connsiteY1" fmla="*/ 8311 h 6210240"/>
              <a:gd name="connsiteX2" fmla="*/ 6571 w 5626472"/>
              <a:gd name="connsiteY2" fmla="*/ 3689693 h 6210240"/>
              <a:gd name="connsiteX3" fmla="*/ 4160706 w 5626472"/>
              <a:gd name="connsiteY3" fmla="*/ 6196560 h 6210240"/>
              <a:gd name="connsiteX4" fmla="*/ 5612942 w 5626472"/>
              <a:gd name="connsiteY4" fmla="*/ 4456301 h 6210240"/>
              <a:gd name="connsiteX5" fmla="*/ 5250409 w 5626472"/>
              <a:gd name="connsiteY5" fmla="*/ 0 h 6210240"/>
              <a:gd name="connsiteX0" fmla="*/ 5250409 w 5623807"/>
              <a:gd name="connsiteY0" fmla="*/ 0 h 6212495"/>
              <a:gd name="connsiteX1" fmla="*/ 6550 w 5623807"/>
              <a:gd name="connsiteY1" fmla="*/ 8311 h 6212495"/>
              <a:gd name="connsiteX2" fmla="*/ 6571 w 5623807"/>
              <a:gd name="connsiteY2" fmla="*/ 3689693 h 6212495"/>
              <a:gd name="connsiteX3" fmla="*/ 4160706 w 5623807"/>
              <a:gd name="connsiteY3" fmla="*/ 6196560 h 6212495"/>
              <a:gd name="connsiteX4" fmla="*/ 5612942 w 5623807"/>
              <a:gd name="connsiteY4" fmla="*/ 4456301 h 6212495"/>
              <a:gd name="connsiteX5" fmla="*/ 5250409 w 5623807"/>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7987"/>
              <a:gd name="connsiteY0" fmla="*/ 0 h 6212495"/>
              <a:gd name="connsiteX1" fmla="*/ 6550 w 5617987"/>
              <a:gd name="connsiteY1" fmla="*/ 8311 h 6212495"/>
              <a:gd name="connsiteX2" fmla="*/ 6571 w 5617987"/>
              <a:gd name="connsiteY2" fmla="*/ 3689693 h 6212495"/>
              <a:gd name="connsiteX3" fmla="*/ 4160706 w 5617987"/>
              <a:gd name="connsiteY3" fmla="*/ 6196560 h 6212495"/>
              <a:gd name="connsiteX4" fmla="*/ 5612942 w 5617987"/>
              <a:gd name="connsiteY4" fmla="*/ 4456301 h 6212495"/>
              <a:gd name="connsiteX5" fmla="*/ 5250409 w 561798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16196"/>
              <a:gd name="connsiteY0" fmla="*/ 0 h 6212495"/>
              <a:gd name="connsiteX1" fmla="*/ 6550 w 5616196"/>
              <a:gd name="connsiteY1" fmla="*/ 8311 h 6212495"/>
              <a:gd name="connsiteX2" fmla="*/ 6571 w 5616196"/>
              <a:gd name="connsiteY2" fmla="*/ 3689693 h 6212495"/>
              <a:gd name="connsiteX3" fmla="*/ 4160706 w 5616196"/>
              <a:gd name="connsiteY3" fmla="*/ 6196560 h 6212495"/>
              <a:gd name="connsiteX4" fmla="*/ 5612942 w 5616196"/>
              <a:gd name="connsiteY4" fmla="*/ 4456301 h 6212495"/>
              <a:gd name="connsiteX5" fmla="*/ 5250409 w 5616196"/>
              <a:gd name="connsiteY5" fmla="*/ 0 h 6212495"/>
              <a:gd name="connsiteX0" fmla="*/ 5250409 w 5612957"/>
              <a:gd name="connsiteY0" fmla="*/ 0 h 6212495"/>
              <a:gd name="connsiteX1" fmla="*/ 6550 w 5612957"/>
              <a:gd name="connsiteY1" fmla="*/ 8311 h 6212495"/>
              <a:gd name="connsiteX2" fmla="*/ 6571 w 5612957"/>
              <a:gd name="connsiteY2" fmla="*/ 3689693 h 6212495"/>
              <a:gd name="connsiteX3" fmla="*/ 4160706 w 5612957"/>
              <a:gd name="connsiteY3" fmla="*/ 6196560 h 6212495"/>
              <a:gd name="connsiteX4" fmla="*/ 5612942 w 5612957"/>
              <a:gd name="connsiteY4" fmla="*/ 4456301 h 6212495"/>
              <a:gd name="connsiteX5" fmla="*/ 5250409 w 5612957"/>
              <a:gd name="connsiteY5" fmla="*/ 0 h 6212495"/>
              <a:gd name="connsiteX0" fmla="*/ 5250409 w 5614758"/>
              <a:gd name="connsiteY0" fmla="*/ 0 h 6212495"/>
              <a:gd name="connsiteX1" fmla="*/ 6550 w 5614758"/>
              <a:gd name="connsiteY1" fmla="*/ 8311 h 6212495"/>
              <a:gd name="connsiteX2" fmla="*/ 6571 w 5614758"/>
              <a:gd name="connsiteY2" fmla="*/ 3689693 h 6212495"/>
              <a:gd name="connsiteX3" fmla="*/ 4160706 w 5614758"/>
              <a:gd name="connsiteY3" fmla="*/ 6196560 h 6212495"/>
              <a:gd name="connsiteX4" fmla="*/ 5612942 w 5614758"/>
              <a:gd name="connsiteY4" fmla="*/ 4456301 h 6212495"/>
              <a:gd name="connsiteX5" fmla="*/ 5250409 w 5614758"/>
              <a:gd name="connsiteY5" fmla="*/ 0 h 6212495"/>
              <a:gd name="connsiteX0" fmla="*/ 5250409 w 5621266"/>
              <a:gd name="connsiteY0" fmla="*/ 0 h 6212495"/>
              <a:gd name="connsiteX1" fmla="*/ 6550 w 5621266"/>
              <a:gd name="connsiteY1" fmla="*/ 8311 h 6212495"/>
              <a:gd name="connsiteX2" fmla="*/ 6571 w 5621266"/>
              <a:gd name="connsiteY2" fmla="*/ 3689693 h 6212495"/>
              <a:gd name="connsiteX3" fmla="*/ 4160706 w 5621266"/>
              <a:gd name="connsiteY3" fmla="*/ 6196560 h 6212495"/>
              <a:gd name="connsiteX4" fmla="*/ 5612942 w 5621266"/>
              <a:gd name="connsiteY4" fmla="*/ 4456301 h 6212495"/>
              <a:gd name="connsiteX5" fmla="*/ 5250409 w 5621266"/>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0409 w 5614182"/>
              <a:gd name="connsiteY0" fmla="*/ 0 h 6212495"/>
              <a:gd name="connsiteX1" fmla="*/ 6550 w 5614182"/>
              <a:gd name="connsiteY1" fmla="*/ 8311 h 6212495"/>
              <a:gd name="connsiteX2" fmla="*/ 6571 w 5614182"/>
              <a:gd name="connsiteY2" fmla="*/ 3689693 h 6212495"/>
              <a:gd name="connsiteX3" fmla="*/ 4160706 w 5614182"/>
              <a:gd name="connsiteY3" fmla="*/ 6196560 h 6212495"/>
              <a:gd name="connsiteX4" fmla="*/ 5612942 w 5614182"/>
              <a:gd name="connsiteY4" fmla="*/ 4456301 h 6212495"/>
              <a:gd name="connsiteX5" fmla="*/ 5250409 w 5614182"/>
              <a:gd name="connsiteY5" fmla="*/ 0 h 6212495"/>
              <a:gd name="connsiteX0" fmla="*/ 5256661 w 5620434"/>
              <a:gd name="connsiteY0" fmla="*/ 16627 h 6229122"/>
              <a:gd name="connsiteX1" fmla="*/ 4489 w 5620434"/>
              <a:gd name="connsiteY1" fmla="*/ 0 h 6229122"/>
              <a:gd name="connsiteX2" fmla="*/ 12823 w 5620434"/>
              <a:gd name="connsiteY2" fmla="*/ 3706320 h 6229122"/>
              <a:gd name="connsiteX3" fmla="*/ 4166958 w 5620434"/>
              <a:gd name="connsiteY3" fmla="*/ 6213187 h 6229122"/>
              <a:gd name="connsiteX4" fmla="*/ 5619194 w 5620434"/>
              <a:gd name="connsiteY4" fmla="*/ 4472928 h 6229122"/>
              <a:gd name="connsiteX5" fmla="*/ 5256661 w 5620434"/>
              <a:gd name="connsiteY5" fmla="*/ 16627 h 6229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20434" h="6229122">
                <a:moveTo>
                  <a:pt x="5256661" y="16627"/>
                </a:moveTo>
                <a:lnTo>
                  <a:pt x="4489" y="0"/>
                </a:lnTo>
                <a:cubicBezTo>
                  <a:pt x="-7732" y="1166359"/>
                  <a:pt x="8388" y="2676624"/>
                  <a:pt x="12823" y="3706320"/>
                </a:cubicBezTo>
                <a:cubicBezTo>
                  <a:pt x="1370201" y="6159172"/>
                  <a:pt x="3506883" y="6293237"/>
                  <a:pt x="4166958" y="6213187"/>
                </a:cubicBezTo>
                <a:cubicBezTo>
                  <a:pt x="4827033" y="6133137"/>
                  <a:pt x="5656911" y="5542727"/>
                  <a:pt x="5619194" y="4472928"/>
                </a:cubicBezTo>
                <a:cubicBezTo>
                  <a:pt x="5581477" y="3403129"/>
                  <a:pt x="4870428" y="1560250"/>
                  <a:pt x="5256661" y="16627"/>
                </a:cubicBezTo>
                <a:close/>
              </a:path>
            </a:pathLst>
          </a:custGeom>
          <a:noFill/>
        </p:spPr>
        <p:txBody>
          <a:bodyPr wrap="square" anchor="ctr" anchorCtr="1">
            <a:noAutofit/>
          </a:bodyPr>
          <a:lstStyle>
            <a:lvl1pPr marL="0" indent="0" algn="ctr">
              <a:buNone/>
              <a:defRPr sz="3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a:t>Klik op het pictogram als u een afbeelding wilt toevoegen</a:t>
            </a:r>
            <a:endParaRPr lang="en-US" dirty="0"/>
          </a:p>
        </p:txBody>
      </p:sp>
      <p:sp>
        <p:nvSpPr>
          <p:cNvPr id="5" name="Text Placeholder 20">
            <a:extLst>
              <a:ext uri="{FF2B5EF4-FFF2-40B4-BE49-F238E27FC236}">
                <a16:creationId xmlns:a16="http://schemas.microsoft.com/office/drawing/2014/main" id="{E057F01B-3DAE-AFB7-39C7-8F389E52A392}"/>
              </a:ext>
            </a:extLst>
          </p:cNvPr>
          <p:cNvSpPr>
            <a:spLocks noGrp="1"/>
          </p:cNvSpPr>
          <p:nvPr>
            <p:ph type="body" sz="quarter" idx="12" hasCustomPrompt="1"/>
          </p:nvPr>
        </p:nvSpPr>
        <p:spPr>
          <a:xfrm>
            <a:off x="6110288" y="3456095"/>
            <a:ext cx="4795277"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Ordered list(24pt)</a:t>
            </a:r>
          </a:p>
        </p:txBody>
      </p:sp>
      <p:sp>
        <p:nvSpPr>
          <p:cNvPr id="6" name="Text Placeholder 18">
            <a:extLst>
              <a:ext uri="{FF2B5EF4-FFF2-40B4-BE49-F238E27FC236}">
                <a16:creationId xmlns:a16="http://schemas.microsoft.com/office/drawing/2014/main" id="{990C98CF-4F53-1670-D471-8053E1645E7A}"/>
              </a:ext>
            </a:extLst>
          </p:cNvPr>
          <p:cNvSpPr>
            <a:spLocks noGrp="1"/>
          </p:cNvSpPr>
          <p:nvPr>
            <p:ph type="body" sz="quarter" idx="16" hasCustomPrompt="1"/>
          </p:nvPr>
        </p:nvSpPr>
        <p:spPr>
          <a:xfrm>
            <a:off x="6096696" y="2706030"/>
            <a:ext cx="3166176"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0" name="Text Placeholder 24">
            <a:extLst>
              <a:ext uri="{FF2B5EF4-FFF2-40B4-BE49-F238E27FC236}">
                <a16:creationId xmlns:a16="http://schemas.microsoft.com/office/drawing/2014/main" id="{FF372C02-E1D4-FF6D-4175-0951ED89B35C}"/>
              </a:ext>
            </a:extLst>
          </p:cNvPr>
          <p:cNvSpPr>
            <a:spLocks noGrp="1"/>
          </p:cNvSpPr>
          <p:nvPr>
            <p:ph type="body" sz="quarter" idx="17" hasCustomPrompt="1"/>
          </p:nvPr>
        </p:nvSpPr>
        <p:spPr>
          <a:xfrm>
            <a:off x="6096000" y="692150"/>
            <a:ext cx="4275411"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79DC4D2D-5784-0BF3-1F02-89CDF2D869F4}"/>
              </a:ext>
            </a:extLst>
          </p:cNvPr>
          <p:cNvSpPr>
            <a:spLocks noGrp="1"/>
          </p:cNvSpPr>
          <p:nvPr>
            <p:ph type="body" sz="quarter" idx="18" hasCustomPrompt="1"/>
          </p:nvPr>
        </p:nvSpPr>
        <p:spPr>
          <a:xfrm>
            <a:off x="6096000" y="1699090"/>
            <a:ext cx="3690508" cy="864440"/>
          </a:xfrm>
          <a:prstGeom prst="rect">
            <a:avLst/>
          </a:prstGeom>
          <a:solidFill>
            <a:schemeClr val="accent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5C289B32-9703-91FD-3711-6E84DA7BD018}"/>
              </a:ext>
            </a:extLst>
          </p:cNvPr>
          <p:cNvSpPr>
            <a:spLocks noGrp="1"/>
          </p:cNvSpPr>
          <p:nvPr>
            <p:ph type="body" sz="quarter" idx="19" hasCustomPrompt="1"/>
          </p:nvPr>
        </p:nvSpPr>
        <p:spPr>
          <a:xfrm>
            <a:off x="6110288" y="3837959"/>
            <a:ext cx="4795277" cy="1231106"/>
          </a:xfrm>
          <a:prstGeom prst="rect">
            <a:avLst/>
          </a:prstGeom>
        </p:spPr>
        <p:txBody>
          <a:bodyPr wrap="square" lIns="0" tIns="0" rIns="0" bIns="0">
            <a:spAutoFit/>
          </a:bodyPr>
          <a:lstStyle>
            <a:lvl1pPr marL="396000" indent="-396000">
              <a:lnSpc>
                <a:spcPct val="100000"/>
              </a:lnSpc>
              <a:spcBef>
                <a:spcPts val="0"/>
              </a:spcBef>
              <a:buFont typeface="+mj-lt"/>
              <a:buAutoNum type="arabicPeriod"/>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13" name="Text Placeholder 3">
            <a:extLst>
              <a:ext uri="{FF2B5EF4-FFF2-40B4-BE49-F238E27FC236}">
                <a16:creationId xmlns:a16="http://schemas.microsoft.com/office/drawing/2014/main" id="{CD4BA489-8C4F-3505-7F1D-458F81B2CD1C}"/>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rgbClr val="222222"/>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Lewis Jefferies / WWF-UK</a:t>
            </a:r>
            <a:endParaRPr lang="en-US" dirty="0"/>
          </a:p>
        </p:txBody>
      </p:sp>
      <p:sp>
        <p:nvSpPr>
          <p:cNvPr id="2" name="Slide Number Placeholder 1">
            <a:extLst>
              <a:ext uri="{FF2B5EF4-FFF2-40B4-BE49-F238E27FC236}">
                <a16:creationId xmlns:a16="http://schemas.microsoft.com/office/drawing/2014/main" id="{5B516C05-1A46-CB53-EC41-D6AA4D825F1E}"/>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530370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aligned - shape C">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AFDE661-AD36-264B-9B5E-D7F7D087F192}"/>
              </a:ext>
            </a:extLst>
          </p:cNvPr>
          <p:cNvSpPr>
            <a:spLocks noGrp="1"/>
          </p:cNvSpPr>
          <p:nvPr>
            <p:ph type="pic" sz="quarter" idx="21" hasCustomPrompt="1"/>
          </p:nvPr>
        </p:nvSpPr>
        <p:spPr>
          <a:xfrm>
            <a:off x="6167717" y="0"/>
            <a:ext cx="6024283" cy="6444644"/>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4283" h="6444644">
                <a:moveTo>
                  <a:pt x="1408071" y="0"/>
                </a:moveTo>
                <a:lnTo>
                  <a:pt x="6024283" y="0"/>
                </a:lnTo>
                <a:lnTo>
                  <a:pt x="6024283" y="3531556"/>
                </a:lnTo>
                <a:lnTo>
                  <a:pt x="5958806" y="3614372"/>
                </a:lnTo>
                <a:cubicBezTo>
                  <a:pt x="5716722" y="3923683"/>
                  <a:pt x="5394354" y="4353707"/>
                  <a:pt x="4957813" y="4955242"/>
                </a:cubicBezTo>
                <a:cubicBezTo>
                  <a:pt x="3793705" y="6559334"/>
                  <a:pt x="2626943" y="6657582"/>
                  <a:pt x="1581740" y="6222943"/>
                </a:cubicBezTo>
                <a:cubicBezTo>
                  <a:pt x="536536" y="5788304"/>
                  <a:pt x="-339899" y="4013398"/>
                  <a:pt x="130209" y="2300836"/>
                </a:cubicBezTo>
                <a:cubicBezTo>
                  <a:pt x="365263" y="1444555"/>
                  <a:pt x="748364" y="749772"/>
                  <a:pt x="1234721" y="18902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13">
            <a:extLst>
              <a:ext uri="{FF2B5EF4-FFF2-40B4-BE49-F238E27FC236}">
                <a16:creationId xmlns:a16="http://schemas.microsoft.com/office/drawing/2014/main" id="{52CFC7FD-0D15-3630-0A0E-209CDEE9869F}"/>
              </a:ext>
            </a:extLst>
          </p:cNvPr>
          <p:cNvSpPr>
            <a:spLocks noGrp="1"/>
          </p:cNvSpPr>
          <p:nvPr>
            <p:ph type="pic" sz="quarter" idx="22"/>
          </p:nvPr>
        </p:nvSpPr>
        <p:spPr>
          <a:xfrm>
            <a:off x="6167717" y="0"/>
            <a:ext cx="6024283" cy="6444644"/>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24283" h="6444644">
                <a:moveTo>
                  <a:pt x="1408071" y="0"/>
                </a:moveTo>
                <a:lnTo>
                  <a:pt x="6024283" y="0"/>
                </a:lnTo>
                <a:lnTo>
                  <a:pt x="6024283" y="3531556"/>
                </a:lnTo>
                <a:lnTo>
                  <a:pt x="5958806" y="3614372"/>
                </a:lnTo>
                <a:cubicBezTo>
                  <a:pt x="5716722" y="3923683"/>
                  <a:pt x="5394354" y="4353707"/>
                  <a:pt x="4957813" y="4955242"/>
                </a:cubicBezTo>
                <a:cubicBezTo>
                  <a:pt x="3793705" y="6559334"/>
                  <a:pt x="2626943" y="6657582"/>
                  <a:pt x="1581740" y="6222943"/>
                </a:cubicBezTo>
                <a:cubicBezTo>
                  <a:pt x="536536" y="5788304"/>
                  <a:pt x="-339899" y="4013398"/>
                  <a:pt x="130209" y="2300836"/>
                </a:cubicBezTo>
                <a:cubicBezTo>
                  <a:pt x="365263" y="1444555"/>
                  <a:pt x="748364" y="749772"/>
                  <a:pt x="1234721" y="189020"/>
                </a:cubicBez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5" name="Text Placeholder 18">
            <a:extLst>
              <a:ext uri="{FF2B5EF4-FFF2-40B4-BE49-F238E27FC236}">
                <a16:creationId xmlns:a16="http://schemas.microsoft.com/office/drawing/2014/main" id="{58B06CEA-3A90-6015-AC21-4AE580071B1C}"/>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88CF3563-D09D-0469-A705-5C1D9B555544}"/>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1E617DFF-B033-E910-130A-280AB59A2CDA}"/>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E25B6B1E-82D3-C784-5EB8-C9093D97C5B4}"/>
              </a:ext>
            </a:extLst>
          </p:cNvPr>
          <p:cNvSpPr>
            <a:spLocks noGrp="1"/>
          </p:cNvSpPr>
          <p:nvPr>
            <p:ph type="body" sz="quarter" idx="12" hasCustomPrompt="1"/>
          </p:nvPr>
        </p:nvSpPr>
        <p:spPr>
          <a:xfrm>
            <a:off x="709613" y="3456095"/>
            <a:ext cx="471627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3" name="Text Placeholder 20">
            <a:extLst>
              <a:ext uri="{FF2B5EF4-FFF2-40B4-BE49-F238E27FC236}">
                <a16:creationId xmlns:a16="http://schemas.microsoft.com/office/drawing/2014/main" id="{CA6E249B-9E48-C069-0B83-3ABB833DB324}"/>
              </a:ext>
            </a:extLst>
          </p:cNvPr>
          <p:cNvSpPr>
            <a:spLocks noGrp="1"/>
          </p:cNvSpPr>
          <p:nvPr>
            <p:ph type="body" sz="quarter" idx="19" hasCustomPrompt="1"/>
          </p:nvPr>
        </p:nvSpPr>
        <p:spPr>
          <a:xfrm>
            <a:off x="709613" y="3847293"/>
            <a:ext cx="471627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E5E12F07-0D3E-3AB6-5FF3-0DC1F0B9AEFA}"/>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Daniel Norwood</a:t>
            </a:r>
          </a:p>
        </p:txBody>
      </p:sp>
      <p:sp>
        <p:nvSpPr>
          <p:cNvPr id="3" name="Slide Number Placeholder 2">
            <a:extLst>
              <a:ext uri="{FF2B5EF4-FFF2-40B4-BE49-F238E27FC236}">
                <a16:creationId xmlns:a16="http://schemas.microsoft.com/office/drawing/2014/main" id="{A009C495-9622-91CA-26D9-1FD64AADF91D}"/>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355722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ght aligned - shape C">
    <p:spTree>
      <p:nvGrpSpPr>
        <p:cNvPr id="1" name=""/>
        <p:cNvGrpSpPr/>
        <p:nvPr/>
      </p:nvGrpSpPr>
      <p:grpSpPr>
        <a:xfrm>
          <a:off x="0" y="0"/>
          <a:ext cx="0" cy="0"/>
          <a:chOff x="0" y="0"/>
          <a:chExt cx="0" cy="0"/>
        </a:xfrm>
      </p:grpSpPr>
      <p:sp>
        <p:nvSpPr>
          <p:cNvPr id="8" name="Picture Placeholder 13">
            <a:extLst>
              <a:ext uri="{FF2B5EF4-FFF2-40B4-BE49-F238E27FC236}">
                <a16:creationId xmlns:a16="http://schemas.microsoft.com/office/drawing/2014/main" id="{DD2BF3F8-04CA-0F4C-9088-ABB105F2948C}"/>
              </a:ext>
            </a:extLst>
          </p:cNvPr>
          <p:cNvSpPr>
            <a:spLocks noGrp="1"/>
          </p:cNvSpPr>
          <p:nvPr>
            <p:ph type="pic" sz="quarter" idx="22" hasCustomPrompt="1"/>
          </p:nvPr>
        </p:nvSpPr>
        <p:spPr>
          <a:xfrm>
            <a:off x="-8313" y="-8313"/>
            <a:ext cx="5564150" cy="6449597"/>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408071 w 6024283"/>
              <a:gd name="connsiteY7" fmla="*/ 0 h 6444644"/>
              <a:gd name="connsiteX0" fmla="*/ 429416 w 5045628"/>
              <a:gd name="connsiteY0" fmla="*/ 0 h 6444644"/>
              <a:gd name="connsiteX1" fmla="*/ 5045628 w 5045628"/>
              <a:gd name="connsiteY1" fmla="*/ 0 h 6444644"/>
              <a:gd name="connsiteX2" fmla="*/ 5045628 w 5045628"/>
              <a:gd name="connsiteY2" fmla="*/ 3531556 h 6444644"/>
              <a:gd name="connsiteX3" fmla="*/ 4980151 w 5045628"/>
              <a:gd name="connsiteY3" fmla="*/ 3614372 h 6444644"/>
              <a:gd name="connsiteX4" fmla="*/ 3979158 w 5045628"/>
              <a:gd name="connsiteY4" fmla="*/ 4955242 h 6444644"/>
              <a:gd name="connsiteX5" fmla="*/ 603085 w 5045628"/>
              <a:gd name="connsiteY5" fmla="*/ 6222943 h 6444644"/>
              <a:gd name="connsiteX6" fmla="*/ 429416 w 5045628"/>
              <a:gd name="connsiteY6" fmla="*/ 0 h 6444644"/>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141078 w 4757290"/>
              <a:gd name="connsiteY0" fmla="*/ 266007 h 6884302"/>
              <a:gd name="connsiteX1" fmla="*/ 4757290 w 4757290"/>
              <a:gd name="connsiteY1" fmla="*/ 266007 h 6884302"/>
              <a:gd name="connsiteX2" fmla="*/ 4757290 w 4757290"/>
              <a:gd name="connsiteY2" fmla="*/ 3797563 h 6884302"/>
              <a:gd name="connsiteX3" fmla="*/ 4691813 w 4757290"/>
              <a:gd name="connsiteY3" fmla="*/ 3880379 h 6884302"/>
              <a:gd name="connsiteX4" fmla="*/ 3690820 w 4757290"/>
              <a:gd name="connsiteY4" fmla="*/ 5221249 h 6884302"/>
              <a:gd name="connsiteX5" fmla="*/ 314747 w 4757290"/>
              <a:gd name="connsiteY5" fmla="*/ 6488950 h 6884302"/>
              <a:gd name="connsiteX6" fmla="*/ 141078 w 4757290"/>
              <a:gd name="connsiteY6" fmla="*/ 266007 h 6884302"/>
              <a:gd name="connsiteX0" fmla="*/ 9 w 6021072"/>
              <a:gd name="connsiteY0" fmla="*/ 263868 h 6890476"/>
              <a:gd name="connsiteX1" fmla="*/ 6021072 w 6021072"/>
              <a:gd name="connsiteY1" fmla="*/ 272181 h 6890476"/>
              <a:gd name="connsiteX2" fmla="*/ 6021072 w 6021072"/>
              <a:gd name="connsiteY2" fmla="*/ 3803737 h 6890476"/>
              <a:gd name="connsiteX3" fmla="*/ 5955595 w 6021072"/>
              <a:gd name="connsiteY3" fmla="*/ 3886553 h 6890476"/>
              <a:gd name="connsiteX4" fmla="*/ 4954602 w 6021072"/>
              <a:gd name="connsiteY4" fmla="*/ 5227423 h 6890476"/>
              <a:gd name="connsiteX5" fmla="*/ 1578529 w 6021072"/>
              <a:gd name="connsiteY5" fmla="*/ 6495124 h 6890476"/>
              <a:gd name="connsiteX6" fmla="*/ 9 w 6021072"/>
              <a:gd name="connsiteY6" fmla="*/ 263868 h 6890476"/>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501141"/>
              <a:gd name="connsiteX1" fmla="*/ 6021063 w 6021063"/>
              <a:gd name="connsiteY1" fmla="*/ 8313 h 6501141"/>
              <a:gd name="connsiteX2" fmla="*/ 6021063 w 6021063"/>
              <a:gd name="connsiteY2" fmla="*/ 3539869 h 6501141"/>
              <a:gd name="connsiteX3" fmla="*/ 5955586 w 6021063"/>
              <a:gd name="connsiteY3" fmla="*/ 3622685 h 6501141"/>
              <a:gd name="connsiteX4" fmla="*/ 4954593 w 6021063"/>
              <a:gd name="connsiteY4" fmla="*/ 4963555 h 6501141"/>
              <a:gd name="connsiteX5" fmla="*/ 1578520 w 6021063"/>
              <a:gd name="connsiteY5" fmla="*/ 6231256 h 6501141"/>
              <a:gd name="connsiteX6" fmla="*/ 0 w 6021063"/>
              <a:gd name="connsiteY6" fmla="*/ 0 h 6501141"/>
              <a:gd name="connsiteX0" fmla="*/ 11396 w 6032459"/>
              <a:gd name="connsiteY0" fmla="*/ 0 h 4975344"/>
              <a:gd name="connsiteX1" fmla="*/ 6032459 w 6032459"/>
              <a:gd name="connsiteY1" fmla="*/ 8313 h 4975344"/>
              <a:gd name="connsiteX2" fmla="*/ 6032459 w 6032459"/>
              <a:gd name="connsiteY2" fmla="*/ 3539869 h 4975344"/>
              <a:gd name="connsiteX3" fmla="*/ 5966982 w 6032459"/>
              <a:gd name="connsiteY3" fmla="*/ 3622685 h 4975344"/>
              <a:gd name="connsiteX4" fmla="*/ 4965989 w 6032459"/>
              <a:gd name="connsiteY4" fmla="*/ 4963555 h 4975344"/>
              <a:gd name="connsiteX5" fmla="*/ 2185 w 6032459"/>
              <a:gd name="connsiteY5" fmla="*/ 4128136 h 4975344"/>
              <a:gd name="connsiteX6" fmla="*/ 11396 w 6032459"/>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898 w 6021961"/>
              <a:gd name="connsiteY0" fmla="*/ 0 h 4970181"/>
              <a:gd name="connsiteX1" fmla="*/ 6021961 w 6021961"/>
              <a:gd name="connsiteY1" fmla="*/ 8313 h 4970181"/>
              <a:gd name="connsiteX2" fmla="*/ 6021961 w 6021961"/>
              <a:gd name="connsiteY2" fmla="*/ 3539869 h 4970181"/>
              <a:gd name="connsiteX3" fmla="*/ 5956484 w 6021961"/>
              <a:gd name="connsiteY3" fmla="*/ 3622685 h 4970181"/>
              <a:gd name="connsiteX4" fmla="*/ 4955491 w 6021961"/>
              <a:gd name="connsiteY4" fmla="*/ 4963555 h 4970181"/>
              <a:gd name="connsiteX5" fmla="*/ 0 w 6021961"/>
              <a:gd name="connsiteY5" fmla="*/ 4028383 h 4970181"/>
              <a:gd name="connsiteX6" fmla="*/ 898 w 6021961"/>
              <a:gd name="connsiteY6" fmla="*/ 0 h 4970181"/>
              <a:gd name="connsiteX0" fmla="*/ 9211 w 6030274"/>
              <a:gd name="connsiteY0" fmla="*/ 0 h 4977616"/>
              <a:gd name="connsiteX1" fmla="*/ 6030274 w 6030274"/>
              <a:gd name="connsiteY1" fmla="*/ 8313 h 4977616"/>
              <a:gd name="connsiteX2" fmla="*/ 6030274 w 6030274"/>
              <a:gd name="connsiteY2" fmla="*/ 3539869 h 4977616"/>
              <a:gd name="connsiteX3" fmla="*/ 5964797 w 6030274"/>
              <a:gd name="connsiteY3" fmla="*/ 3622685 h 4977616"/>
              <a:gd name="connsiteX4" fmla="*/ 4963804 w 6030274"/>
              <a:gd name="connsiteY4" fmla="*/ 4963555 h 4977616"/>
              <a:gd name="connsiteX5" fmla="*/ 0 w 6030274"/>
              <a:gd name="connsiteY5" fmla="*/ 4161387 h 4977616"/>
              <a:gd name="connsiteX6" fmla="*/ 9211 w 6030274"/>
              <a:gd name="connsiteY6" fmla="*/ 0 h 4977616"/>
              <a:gd name="connsiteX0" fmla="*/ 9211 w 6030274"/>
              <a:gd name="connsiteY0" fmla="*/ 0 h 5588469"/>
              <a:gd name="connsiteX1" fmla="*/ 6030274 w 6030274"/>
              <a:gd name="connsiteY1" fmla="*/ 8313 h 5588469"/>
              <a:gd name="connsiteX2" fmla="*/ 6030274 w 6030274"/>
              <a:gd name="connsiteY2" fmla="*/ 3539869 h 5588469"/>
              <a:gd name="connsiteX3" fmla="*/ 5964797 w 6030274"/>
              <a:gd name="connsiteY3" fmla="*/ 3622685 h 5588469"/>
              <a:gd name="connsiteX4" fmla="*/ 4963804 w 6030274"/>
              <a:gd name="connsiteY4" fmla="*/ 4963555 h 5588469"/>
              <a:gd name="connsiteX5" fmla="*/ 0 w 6030274"/>
              <a:gd name="connsiteY5" fmla="*/ 4161387 h 5588469"/>
              <a:gd name="connsiteX6" fmla="*/ 9211 w 6030274"/>
              <a:gd name="connsiteY6" fmla="*/ 0 h 5588469"/>
              <a:gd name="connsiteX0" fmla="*/ 9211 w 6030274"/>
              <a:gd name="connsiteY0" fmla="*/ 0 h 6488730"/>
              <a:gd name="connsiteX1" fmla="*/ 6030274 w 6030274"/>
              <a:gd name="connsiteY1" fmla="*/ 8313 h 6488730"/>
              <a:gd name="connsiteX2" fmla="*/ 6030274 w 6030274"/>
              <a:gd name="connsiteY2" fmla="*/ 3539869 h 6488730"/>
              <a:gd name="connsiteX3" fmla="*/ 5964797 w 6030274"/>
              <a:gd name="connsiteY3" fmla="*/ 3622685 h 6488730"/>
              <a:gd name="connsiteX4" fmla="*/ 3243069 w 6030274"/>
              <a:gd name="connsiteY4" fmla="*/ 6443220 h 6488730"/>
              <a:gd name="connsiteX5" fmla="*/ 0 w 6030274"/>
              <a:gd name="connsiteY5" fmla="*/ 4161387 h 6488730"/>
              <a:gd name="connsiteX6" fmla="*/ 9211 w 6030274"/>
              <a:gd name="connsiteY6" fmla="*/ 0 h 6488730"/>
              <a:gd name="connsiteX0" fmla="*/ 9211 w 6030274"/>
              <a:gd name="connsiteY0" fmla="*/ 0 h 6488730"/>
              <a:gd name="connsiteX1" fmla="*/ 6030274 w 6030274"/>
              <a:gd name="connsiteY1" fmla="*/ 8313 h 6488730"/>
              <a:gd name="connsiteX2" fmla="*/ 5964797 w 6030274"/>
              <a:gd name="connsiteY2" fmla="*/ 3622685 h 6488730"/>
              <a:gd name="connsiteX3" fmla="*/ 3243069 w 6030274"/>
              <a:gd name="connsiteY3" fmla="*/ 6443220 h 6488730"/>
              <a:gd name="connsiteX4" fmla="*/ 0 w 6030274"/>
              <a:gd name="connsiteY4" fmla="*/ 4161387 h 6488730"/>
              <a:gd name="connsiteX5" fmla="*/ 9211 w 6030274"/>
              <a:gd name="connsiteY5" fmla="*/ 0 h 6488730"/>
              <a:gd name="connsiteX0" fmla="*/ 9211 w 6569817"/>
              <a:gd name="connsiteY0" fmla="*/ 0 h 6488730"/>
              <a:gd name="connsiteX1" fmla="*/ 6030274 w 6569817"/>
              <a:gd name="connsiteY1" fmla="*/ 8313 h 6488730"/>
              <a:gd name="connsiteX2" fmla="*/ 5964797 w 6569817"/>
              <a:gd name="connsiteY2" fmla="*/ 3622685 h 6488730"/>
              <a:gd name="connsiteX3" fmla="*/ 3243069 w 6569817"/>
              <a:gd name="connsiteY3" fmla="*/ 6443220 h 6488730"/>
              <a:gd name="connsiteX4" fmla="*/ 0 w 6569817"/>
              <a:gd name="connsiteY4" fmla="*/ 4161387 h 6488730"/>
              <a:gd name="connsiteX5" fmla="*/ 9211 w 6569817"/>
              <a:gd name="connsiteY5" fmla="*/ 0 h 6488730"/>
              <a:gd name="connsiteX0" fmla="*/ 9211 w 6345868"/>
              <a:gd name="connsiteY0" fmla="*/ 0 h 6481515"/>
              <a:gd name="connsiteX1" fmla="*/ 6030274 w 6345868"/>
              <a:gd name="connsiteY1" fmla="*/ 8313 h 6481515"/>
              <a:gd name="connsiteX2" fmla="*/ 4934019 w 6345868"/>
              <a:gd name="connsiteY2" fmla="*/ 3730751 h 6481515"/>
              <a:gd name="connsiteX3" fmla="*/ 3243069 w 6345868"/>
              <a:gd name="connsiteY3" fmla="*/ 6443220 h 6481515"/>
              <a:gd name="connsiteX4" fmla="*/ 0 w 6345868"/>
              <a:gd name="connsiteY4" fmla="*/ 4161387 h 6481515"/>
              <a:gd name="connsiteX5" fmla="*/ 9211 w 6345868"/>
              <a:gd name="connsiteY5" fmla="*/ 0 h 6481515"/>
              <a:gd name="connsiteX0" fmla="*/ 9211 w 6352531"/>
              <a:gd name="connsiteY0" fmla="*/ 0 h 6474376"/>
              <a:gd name="connsiteX1" fmla="*/ 6030274 w 6352531"/>
              <a:gd name="connsiteY1" fmla="*/ 8313 h 6474376"/>
              <a:gd name="connsiteX2" fmla="*/ 4983895 w 6352531"/>
              <a:gd name="connsiteY2" fmla="*/ 3838816 h 6474376"/>
              <a:gd name="connsiteX3" fmla="*/ 3243069 w 6352531"/>
              <a:gd name="connsiteY3" fmla="*/ 6443220 h 6474376"/>
              <a:gd name="connsiteX4" fmla="*/ 0 w 6352531"/>
              <a:gd name="connsiteY4" fmla="*/ 4161387 h 6474376"/>
              <a:gd name="connsiteX5" fmla="*/ 9211 w 6352531"/>
              <a:gd name="connsiteY5" fmla="*/ 0 h 6474376"/>
              <a:gd name="connsiteX0" fmla="*/ 9211 w 6030274"/>
              <a:gd name="connsiteY0" fmla="*/ 0 h 6474376"/>
              <a:gd name="connsiteX1" fmla="*/ 6030274 w 6030274"/>
              <a:gd name="connsiteY1" fmla="*/ 8313 h 6474376"/>
              <a:gd name="connsiteX2" fmla="*/ 4983895 w 6030274"/>
              <a:gd name="connsiteY2" fmla="*/ 3838816 h 6474376"/>
              <a:gd name="connsiteX3" fmla="*/ 3243069 w 6030274"/>
              <a:gd name="connsiteY3" fmla="*/ 6443220 h 6474376"/>
              <a:gd name="connsiteX4" fmla="*/ 0 w 6030274"/>
              <a:gd name="connsiteY4" fmla="*/ 4161387 h 6474376"/>
              <a:gd name="connsiteX5" fmla="*/ 9211 w 6030274"/>
              <a:gd name="connsiteY5" fmla="*/ 0 h 6474376"/>
              <a:gd name="connsiteX0" fmla="*/ 9211 w 4983895"/>
              <a:gd name="connsiteY0" fmla="*/ 0 h 6474376"/>
              <a:gd name="connsiteX1" fmla="*/ 3237198 w 4983895"/>
              <a:gd name="connsiteY1" fmla="*/ 0 h 6474376"/>
              <a:gd name="connsiteX2" fmla="*/ 4983895 w 4983895"/>
              <a:gd name="connsiteY2" fmla="*/ 3838816 h 6474376"/>
              <a:gd name="connsiteX3" fmla="*/ 3243069 w 4983895"/>
              <a:gd name="connsiteY3" fmla="*/ 6443220 h 6474376"/>
              <a:gd name="connsiteX4" fmla="*/ 0 w 4983895"/>
              <a:gd name="connsiteY4" fmla="*/ 4161387 h 6474376"/>
              <a:gd name="connsiteX5" fmla="*/ 9211 w 4983895"/>
              <a:gd name="connsiteY5" fmla="*/ 0 h 6474376"/>
              <a:gd name="connsiteX0" fmla="*/ 9211 w 4988987"/>
              <a:gd name="connsiteY0" fmla="*/ 0 h 6474376"/>
              <a:gd name="connsiteX1" fmla="*/ 4134972 w 4988987"/>
              <a:gd name="connsiteY1" fmla="*/ 8313 h 6474376"/>
              <a:gd name="connsiteX2" fmla="*/ 4983895 w 4988987"/>
              <a:gd name="connsiteY2" fmla="*/ 3838816 h 6474376"/>
              <a:gd name="connsiteX3" fmla="*/ 3243069 w 4988987"/>
              <a:gd name="connsiteY3" fmla="*/ 6443220 h 6474376"/>
              <a:gd name="connsiteX4" fmla="*/ 0 w 4988987"/>
              <a:gd name="connsiteY4" fmla="*/ 4161387 h 6474376"/>
              <a:gd name="connsiteX5" fmla="*/ 9211 w 4988987"/>
              <a:gd name="connsiteY5" fmla="*/ 0 h 6474376"/>
              <a:gd name="connsiteX0" fmla="*/ 9211 w 5016156"/>
              <a:gd name="connsiteY0" fmla="*/ 0 h 6474376"/>
              <a:gd name="connsiteX1" fmla="*/ 4134972 w 5016156"/>
              <a:gd name="connsiteY1" fmla="*/ 8313 h 6474376"/>
              <a:gd name="connsiteX2" fmla="*/ 4983895 w 5016156"/>
              <a:gd name="connsiteY2" fmla="*/ 3838816 h 6474376"/>
              <a:gd name="connsiteX3" fmla="*/ 3243069 w 5016156"/>
              <a:gd name="connsiteY3" fmla="*/ 6443220 h 6474376"/>
              <a:gd name="connsiteX4" fmla="*/ 0 w 5016156"/>
              <a:gd name="connsiteY4" fmla="*/ 4161387 h 6474376"/>
              <a:gd name="connsiteX5" fmla="*/ 9211 w 5016156"/>
              <a:gd name="connsiteY5" fmla="*/ 0 h 6474376"/>
              <a:gd name="connsiteX0" fmla="*/ 9211 w 5018060"/>
              <a:gd name="connsiteY0" fmla="*/ 0 h 6474376"/>
              <a:gd name="connsiteX1" fmla="*/ 4151597 w 5018060"/>
              <a:gd name="connsiteY1" fmla="*/ 0 h 6474376"/>
              <a:gd name="connsiteX2" fmla="*/ 4983895 w 5018060"/>
              <a:gd name="connsiteY2" fmla="*/ 3838816 h 6474376"/>
              <a:gd name="connsiteX3" fmla="*/ 3243069 w 5018060"/>
              <a:gd name="connsiteY3" fmla="*/ 6443220 h 6474376"/>
              <a:gd name="connsiteX4" fmla="*/ 0 w 5018060"/>
              <a:gd name="connsiteY4" fmla="*/ 4161387 h 6474376"/>
              <a:gd name="connsiteX5" fmla="*/ 9211 w 5018060"/>
              <a:gd name="connsiteY5" fmla="*/ 0 h 6474376"/>
              <a:gd name="connsiteX0" fmla="*/ 9211 w 5018060"/>
              <a:gd name="connsiteY0" fmla="*/ 0 h 6443298"/>
              <a:gd name="connsiteX1" fmla="*/ 4151597 w 5018060"/>
              <a:gd name="connsiteY1" fmla="*/ 0 h 6443298"/>
              <a:gd name="connsiteX2" fmla="*/ 4983895 w 5018060"/>
              <a:gd name="connsiteY2" fmla="*/ 3838816 h 6443298"/>
              <a:gd name="connsiteX3" fmla="*/ 3243069 w 5018060"/>
              <a:gd name="connsiteY3" fmla="*/ 6443220 h 6443298"/>
              <a:gd name="connsiteX4" fmla="*/ 0 w 5018060"/>
              <a:gd name="connsiteY4" fmla="*/ 4161387 h 6443298"/>
              <a:gd name="connsiteX5" fmla="*/ 9211 w 5018060"/>
              <a:gd name="connsiteY5" fmla="*/ 0 h 6443298"/>
              <a:gd name="connsiteX0" fmla="*/ 9211 w 5018060"/>
              <a:gd name="connsiteY0" fmla="*/ 0 h 6443752"/>
              <a:gd name="connsiteX1" fmla="*/ 4151597 w 5018060"/>
              <a:gd name="connsiteY1" fmla="*/ 0 h 6443752"/>
              <a:gd name="connsiteX2" fmla="*/ 4983895 w 5018060"/>
              <a:gd name="connsiteY2" fmla="*/ 3838816 h 6443752"/>
              <a:gd name="connsiteX3" fmla="*/ 3243069 w 5018060"/>
              <a:gd name="connsiteY3" fmla="*/ 6443220 h 6443752"/>
              <a:gd name="connsiteX4" fmla="*/ 0 w 5018060"/>
              <a:gd name="connsiteY4" fmla="*/ 4161387 h 6443752"/>
              <a:gd name="connsiteX5" fmla="*/ 9211 w 5018060"/>
              <a:gd name="connsiteY5" fmla="*/ 0 h 6443752"/>
              <a:gd name="connsiteX0" fmla="*/ 9211 w 5018060"/>
              <a:gd name="connsiteY0" fmla="*/ 0 h 6446333"/>
              <a:gd name="connsiteX1" fmla="*/ 4151597 w 5018060"/>
              <a:gd name="connsiteY1" fmla="*/ 0 h 6446333"/>
              <a:gd name="connsiteX2" fmla="*/ 4983895 w 5018060"/>
              <a:gd name="connsiteY2" fmla="*/ 3838816 h 6446333"/>
              <a:gd name="connsiteX3" fmla="*/ 3243069 w 5018060"/>
              <a:gd name="connsiteY3" fmla="*/ 6443220 h 6446333"/>
              <a:gd name="connsiteX4" fmla="*/ 0 w 5018060"/>
              <a:gd name="connsiteY4" fmla="*/ 4161387 h 6446333"/>
              <a:gd name="connsiteX5" fmla="*/ 9211 w 5018060"/>
              <a:gd name="connsiteY5" fmla="*/ 0 h 6446333"/>
              <a:gd name="connsiteX0" fmla="*/ 0 w 5008849"/>
              <a:gd name="connsiteY0" fmla="*/ 0 h 6475892"/>
              <a:gd name="connsiteX1" fmla="*/ 4142386 w 5008849"/>
              <a:gd name="connsiteY1" fmla="*/ 0 h 6475892"/>
              <a:gd name="connsiteX2" fmla="*/ 4974684 w 5008849"/>
              <a:gd name="connsiteY2" fmla="*/ 3838816 h 6475892"/>
              <a:gd name="connsiteX3" fmla="*/ 3233858 w 5008849"/>
              <a:gd name="connsiteY3" fmla="*/ 6443220 h 6475892"/>
              <a:gd name="connsiteX4" fmla="*/ 73917 w 5008849"/>
              <a:gd name="connsiteY4" fmla="*/ 4169699 h 6475892"/>
              <a:gd name="connsiteX5" fmla="*/ 0 w 5008849"/>
              <a:gd name="connsiteY5" fmla="*/ 0 h 6475892"/>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557383"/>
              <a:gd name="connsiteY0" fmla="*/ 0 h 6472352"/>
              <a:gd name="connsiteX1" fmla="*/ 4151597 w 5557383"/>
              <a:gd name="connsiteY1" fmla="*/ 0 h 6472352"/>
              <a:gd name="connsiteX2" fmla="*/ 5540847 w 5557383"/>
              <a:gd name="connsiteY2" fmla="*/ 3847128 h 6472352"/>
              <a:gd name="connsiteX3" fmla="*/ 3243069 w 5557383"/>
              <a:gd name="connsiteY3" fmla="*/ 6443220 h 6472352"/>
              <a:gd name="connsiteX4" fmla="*/ 0 w 5557383"/>
              <a:gd name="connsiteY4" fmla="*/ 4153073 h 6472352"/>
              <a:gd name="connsiteX5" fmla="*/ 9211 w 5557383"/>
              <a:gd name="connsiteY5" fmla="*/ 0 h 6472352"/>
              <a:gd name="connsiteX0" fmla="*/ 9211 w 5557383"/>
              <a:gd name="connsiteY0" fmla="*/ 0 h 6444623"/>
              <a:gd name="connsiteX1" fmla="*/ 4151597 w 5557383"/>
              <a:gd name="connsiteY1" fmla="*/ 0 h 6444623"/>
              <a:gd name="connsiteX2" fmla="*/ 5540847 w 5557383"/>
              <a:gd name="connsiteY2" fmla="*/ 3847128 h 6444623"/>
              <a:gd name="connsiteX3" fmla="*/ 3243069 w 5557383"/>
              <a:gd name="connsiteY3" fmla="*/ 6443220 h 6444623"/>
              <a:gd name="connsiteX4" fmla="*/ 0 w 5557383"/>
              <a:gd name="connsiteY4" fmla="*/ 4153073 h 6444623"/>
              <a:gd name="connsiteX5" fmla="*/ 9211 w 5557383"/>
              <a:gd name="connsiteY5" fmla="*/ 0 h 6444623"/>
              <a:gd name="connsiteX0" fmla="*/ 9211 w 5557383"/>
              <a:gd name="connsiteY0" fmla="*/ 0 h 6444938"/>
              <a:gd name="connsiteX1" fmla="*/ 4151597 w 5557383"/>
              <a:gd name="connsiteY1" fmla="*/ 0 h 6444938"/>
              <a:gd name="connsiteX2" fmla="*/ 5540847 w 5557383"/>
              <a:gd name="connsiteY2" fmla="*/ 3847128 h 6444938"/>
              <a:gd name="connsiteX3" fmla="*/ 3243069 w 5557383"/>
              <a:gd name="connsiteY3" fmla="*/ 6443220 h 6444938"/>
              <a:gd name="connsiteX4" fmla="*/ 0 w 5557383"/>
              <a:gd name="connsiteY4" fmla="*/ 4153073 h 6444938"/>
              <a:gd name="connsiteX5" fmla="*/ 9211 w 5557383"/>
              <a:gd name="connsiteY5" fmla="*/ 0 h 6444938"/>
              <a:gd name="connsiteX0" fmla="*/ 9211 w 5557383"/>
              <a:gd name="connsiteY0" fmla="*/ 0 h 6466239"/>
              <a:gd name="connsiteX1" fmla="*/ 4151597 w 5557383"/>
              <a:gd name="connsiteY1" fmla="*/ 0 h 6466239"/>
              <a:gd name="connsiteX2" fmla="*/ 5540847 w 5557383"/>
              <a:gd name="connsiteY2" fmla="*/ 3847128 h 6466239"/>
              <a:gd name="connsiteX3" fmla="*/ 3243069 w 5557383"/>
              <a:gd name="connsiteY3" fmla="*/ 6443220 h 6466239"/>
              <a:gd name="connsiteX4" fmla="*/ 0 w 5557383"/>
              <a:gd name="connsiteY4" fmla="*/ 4153073 h 6466239"/>
              <a:gd name="connsiteX5" fmla="*/ 9211 w 5557383"/>
              <a:gd name="connsiteY5" fmla="*/ 0 h 6466239"/>
              <a:gd name="connsiteX0" fmla="*/ 9211 w 5577491"/>
              <a:gd name="connsiteY0" fmla="*/ 0 h 6466239"/>
              <a:gd name="connsiteX1" fmla="*/ 4151597 w 5577491"/>
              <a:gd name="connsiteY1" fmla="*/ 0 h 6466239"/>
              <a:gd name="connsiteX2" fmla="*/ 5540847 w 5577491"/>
              <a:gd name="connsiteY2" fmla="*/ 3847128 h 6466239"/>
              <a:gd name="connsiteX3" fmla="*/ 3243069 w 5577491"/>
              <a:gd name="connsiteY3" fmla="*/ 6443220 h 6466239"/>
              <a:gd name="connsiteX4" fmla="*/ 0 w 5577491"/>
              <a:gd name="connsiteY4" fmla="*/ 4153073 h 6466239"/>
              <a:gd name="connsiteX5" fmla="*/ 9211 w 5577491"/>
              <a:gd name="connsiteY5" fmla="*/ 0 h 6466239"/>
              <a:gd name="connsiteX0" fmla="*/ 9211 w 5552365"/>
              <a:gd name="connsiteY0" fmla="*/ 0 h 6466239"/>
              <a:gd name="connsiteX1" fmla="*/ 4151597 w 5552365"/>
              <a:gd name="connsiteY1" fmla="*/ 0 h 6466239"/>
              <a:gd name="connsiteX2" fmla="*/ 5540847 w 5552365"/>
              <a:gd name="connsiteY2" fmla="*/ 3847128 h 6466239"/>
              <a:gd name="connsiteX3" fmla="*/ 3243069 w 5552365"/>
              <a:gd name="connsiteY3" fmla="*/ 6443220 h 6466239"/>
              <a:gd name="connsiteX4" fmla="*/ 0 w 5552365"/>
              <a:gd name="connsiteY4" fmla="*/ 4153073 h 6466239"/>
              <a:gd name="connsiteX5" fmla="*/ 9211 w 5552365"/>
              <a:gd name="connsiteY5" fmla="*/ 0 h 6466239"/>
              <a:gd name="connsiteX0" fmla="*/ 9211 w 5564150"/>
              <a:gd name="connsiteY0" fmla="*/ 0 h 6466239"/>
              <a:gd name="connsiteX1" fmla="*/ 4151597 w 5564150"/>
              <a:gd name="connsiteY1" fmla="*/ 0 h 6466239"/>
              <a:gd name="connsiteX2" fmla="*/ 5540847 w 5564150"/>
              <a:gd name="connsiteY2" fmla="*/ 3847128 h 6466239"/>
              <a:gd name="connsiteX3" fmla="*/ 3243069 w 5564150"/>
              <a:gd name="connsiteY3" fmla="*/ 6443220 h 6466239"/>
              <a:gd name="connsiteX4" fmla="*/ 0 w 5564150"/>
              <a:gd name="connsiteY4" fmla="*/ 4153073 h 6466239"/>
              <a:gd name="connsiteX5" fmla="*/ 9211 w 5564150"/>
              <a:gd name="connsiteY5" fmla="*/ 0 h 6466239"/>
              <a:gd name="connsiteX0" fmla="*/ 9211 w 5564150"/>
              <a:gd name="connsiteY0" fmla="*/ 0 h 6452552"/>
              <a:gd name="connsiteX1" fmla="*/ 4151597 w 5564150"/>
              <a:gd name="connsiteY1" fmla="*/ 0 h 6452552"/>
              <a:gd name="connsiteX2" fmla="*/ 5540847 w 5564150"/>
              <a:gd name="connsiteY2" fmla="*/ 3847128 h 6452552"/>
              <a:gd name="connsiteX3" fmla="*/ 3243069 w 5564150"/>
              <a:gd name="connsiteY3" fmla="*/ 6443220 h 6452552"/>
              <a:gd name="connsiteX4" fmla="*/ 0 w 5564150"/>
              <a:gd name="connsiteY4" fmla="*/ 4153073 h 6452552"/>
              <a:gd name="connsiteX5" fmla="*/ 9211 w 5564150"/>
              <a:gd name="connsiteY5" fmla="*/ 0 h 6452552"/>
              <a:gd name="connsiteX0" fmla="*/ 9211 w 5564150"/>
              <a:gd name="connsiteY0" fmla="*/ 0 h 6446881"/>
              <a:gd name="connsiteX1" fmla="*/ 4151597 w 5564150"/>
              <a:gd name="connsiteY1" fmla="*/ 0 h 6446881"/>
              <a:gd name="connsiteX2" fmla="*/ 5540847 w 5564150"/>
              <a:gd name="connsiteY2" fmla="*/ 3847128 h 6446881"/>
              <a:gd name="connsiteX3" fmla="*/ 3243069 w 5564150"/>
              <a:gd name="connsiteY3" fmla="*/ 6443220 h 6446881"/>
              <a:gd name="connsiteX4" fmla="*/ 0 w 5564150"/>
              <a:gd name="connsiteY4" fmla="*/ 4153073 h 6446881"/>
              <a:gd name="connsiteX5" fmla="*/ 9211 w 5564150"/>
              <a:gd name="connsiteY5" fmla="*/ 0 h 6446881"/>
              <a:gd name="connsiteX0" fmla="*/ 9211 w 5564150"/>
              <a:gd name="connsiteY0" fmla="*/ 0 h 6449597"/>
              <a:gd name="connsiteX1" fmla="*/ 4151597 w 5564150"/>
              <a:gd name="connsiteY1" fmla="*/ 0 h 6449597"/>
              <a:gd name="connsiteX2" fmla="*/ 5540847 w 5564150"/>
              <a:gd name="connsiteY2" fmla="*/ 3847128 h 6449597"/>
              <a:gd name="connsiteX3" fmla="*/ 3243069 w 5564150"/>
              <a:gd name="connsiteY3" fmla="*/ 6443220 h 6449597"/>
              <a:gd name="connsiteX4" fmla="*/ 0 w 5564150"/>
              <a:gd name="connsiteY4" fmla="*/ 4153073 h 6449597"/>
              <a:gd name="connsiteX5" fmla="*/ 9211 w 5564150"/>
              <a:gd name="connsiteY5" fmla="*/ 0 h 644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4150" h="6449597">
                <a:moveTo>
                  <a:pt x="9211" y="0"/>
                </a:moveTo>
                <a:lnTo>
                  <a:pt x="4151597" y="0"/>
                </a:lnTo>
                <a:cubicBezTo>
                  <a:pt x="5401888" y="1343614"/>
                  <a:pt x="5650705" y="2764945"/>
                  <a:pt x="5540847" y="3847128"/>
                </a:cubicBezTo>
                <a:cubicBezTo>
                  <a:pt x="5430989" y="4929311"/>
                  <a:pt x="4573865" y="6367290"/>
                  <a:pt x="3243069" y="6443220"/>
                </a:cubicBezTo>
                <a:cubicBezTo>
                  <a:pt x="1912273" y="6519150"/>
                  <a:pt x="1190140" y="5926598"/>
                  <a:pt x="0" y="4153073"/>
                </a:cubicBezTo>
                <a:cubicBezTo>
                  <a:pt x="6892" y="3119380"/>
                  <a:pt x="16643" y="906086"/>
                  <a:pt x="9211"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13">
            <a:extLst>
              <a:ext uri="{FF2B5EF4-FFF2-40B4-BE49-F238E27FC236}">
                <a16:creationId xmlns:a16="http://schemas.microsoft.com/office/drawing/2014/main" id="{FEF98BFD-F104-8F93-9508-9F253E3C40C7}"/>
              </a:ext>
            </a:extLst>
          </p:cNvPr>
          <p:cNvSpPr>
            <a:spLocks noGrp="1"/>
          </p:cNvSpPr>
          <p:nvPr>
            <p:ph type="pic" sz="quarter" idx="23"/>
          </p:nvPr>
        </p:nvSpPr>
        <p:spPr>
          <a:xfrm>
            <a:off x="-8313" y="-8314"/>
            <a:ext cx="5564150" cy="6449597"/>
          </a:xfrm>
          <a:custGeom>
            <a:avLst/>
            <a:gdLst>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234721 w 6024283"/>
              <a:gd name="connsiteY7" fmla="*/ 189020 h 6444644"/>
              <a:gd name="connsiteX0" fmla="*/ 1408071 w 6024283"/>
              <a:gd name="connsiteY0" fmla="*/ 0 h 6444644"/>
              <a:gd name="connsiteX1" fmla="*/ 6024283 w 6024283"/>
              <a:gd name="connsiteY1" fmla="*/ 0 h 6444644"/>
              <a:gd name="connsiteX2" fmla="*/ 6024283 w 6024283"/>
              <a:gd name="connsiteY2" fmla="*/ 3531556 h 6444644"/>
              <a:gd name="connsiteX3" fmla="*/ 5958806 w 6024283"/>
              <a:gd name="connsiteY3" fmla="*/ 3614372 h 6444644"/>
              <a:gd name="connsiteX4" fmla="*/ 4957813 w 6024283"/>
              <a:gd name="connsiteY4" fmla="*/ 4955242 h 6444644"/>
              <a:gd name="connsiteX5" fmla="*/ 1581740 w 6024283"/>
              <a:gd name="connsiteY5" fmla="*/ 6222943 h 6444644"/>
              <a:gd name="connsiteX6" fmla="*/ 130209 w 6024283"/>
              <a:gd name="connsiteY6" fmla="*/ 2300836 h 6444644"/>
              <a:gd name="connsiteX7" fmla="*/ 1408071 w 6024283"/>
              <a:gd name="connsiteY7" fmla="*/ 0 h 6444644"/>
              <a:gd name="connsiteX0" fmla="*/ 429416 w 5045628"/>
              <a:gd name="connsiteY0" fmla="*/ 0 h 6444644"/>
              <a:gd name="connsiteX1" fmla="*/ 5045628 w 5045628"/>
              <a:gd name="connsiteY1" fmla="*/ 0 h 6444644"/>
              <a:gd name="connsiteX2" fmla="*/ 5045628 w 5045628"/>
              <a:gd name="connsiteY2" fmla="*/ 3531556 h 6444644"/>
              <a:gd name="connsiteX3" fmla="*/ 4980151 w 5045628"/>
              <a:gd name="connsiteY3" fmla="*/ 3614372 h 6444644"/>
              <a:gd name="connsiteX4" fmla="*/ 3979158 w 5045628"/>
              <a:gd name="connsiteY4" fmla="*/ 4955242 h 6444644"/>
              <a:gd name="connsiteX5" fmla="*/ 603085 w 5045628"/>
              <a:gd name="connsiteY5" fmla="*/ 6222943 h 6444644"/>
              <a:gd name="connsiteX6" fmla="*/ 429416 w 5045628"/>
              <a:gd name="connsiteY6" fmla="*/ 0 h 6444644"/>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429416 w 5045628"/>
              <a:gd name="connsiteY0" fmla="*/ 0 h 6618295"/>
              <a:gd name="connsiteX1" fmla="*/ 5045628 w 5045628"/>
              <a:gd name="connsiteY1" fmla="*/ 0 h 6618295"/>
              <a:gd name="connsiteX2" fmla="*/ 5045628 w 5045628"/>
              <a:gd name="connsiteY2" fmla="*/ 3531556 h 6618295"/>
              <a:gd name="connsiteX3" fmla="*/ 4980151 w 5045628"/>
              <a:gd name="connsiteY3" fmla="*/ 3614372 h 6618295"/>
              <a:gd name="connsiteX4" fmla="*/ 3979158 w 5045628"/>
              <a:gd name="connsiteY4" fmla="*/ 4955242 h 6618295"/>
              <a:gd name="connsiteX5" fmla="*/ 603085 w 5045628"/>
              <a:gd name="connsiteY5" fmla="*/ 6222943 h 6618295"/>
              <a:gd name="connsiteX6" fmla="*/ 429416 w 504562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777276 w 5393488"/>
              <a:gd name="connsiteY0" fmla="*/ 0 h 6618295"/>
              <a:gd name="connsiteX1" fmla="*/ 5393488 w 5393488"/>
              <a:gd name="connsiteY1" fmla="*/ 0 h 6618295"/>
              <a:gd name="connsiteX2" fmla="*/ 5393488 w 5393488"/>
              <a:gd name="connsiteY2" fmla="*/ 3531556 h 6618295"/>
              <a:gd name="connsiteX3" fmla="*/ 5328011 w 5393488"/>
              <a:gd name="connsiteY3" fmla="*/ 3614372 h 6618295"/>
              <a:gd name="connsiteX4" fmla="*/ 4327018 w 5393488"/>
              <a:gd name="connsiteY4" fmla="*/ 4955242 h 6618295"/>
              <a:gd name="connsiteX5" fmla="*/ 950945 w 5393488"/>
              <a:gd name="connsiteY5" fmla="*/ 6222943 h 6618295"/>
              <a:gd name="connsiteX6" fmla="*/ 777276 w 5393488"/>
              <a:gd name="connsiteY6" fmla="*/ 0 h 6618295"/>
              <a:gd name="connsiteX0" fmla="*/ 141078 w 4757290"/>
              <a:gd name="connsiteY0" fmla="*/ 266007 h 6884302"/>
              <a:gd name="connsiteX1" fmla="*/ 4757290 w 4757290"/>
              <a:gd name="connsiteY1" fmla="*/ 266007 h 6884302"/>
              <a:gd name="connsiteX2" fmla="*/ 4757290 w 4757290"/>
              <a:gd name="connsiteY2" fmla="*/ 3797563 h 6884302"/>
              <a:gd name="connsiteX3" fmla="*/ 4691813 w 4757290"/>
              <a:gd name="connsiteY3" fmla="*/ 3880379 h 6884302"/>
              <a:gd name="connsiteX4" fmla="*/ 3690820 w 4757290"/>
              <a:gd name="connsiteY4" fmla="*/ 5221249 h 6884302"/>
              <a:gd name="connsiteX5" fmla="*/ 314747 w 4757290"/>
              <a:gd name="connsiteY5" fmla="*/ 6488950 h 6884302"/>
              <a:gd name="connsiteX6" fmla="*/ 141078 w 4757290"/>
              <a:gd name="connsiteY6" fmla="*/ 266007 h 6884302"/>
              <a:gd name="connsiteX0" fmla="*/ 9 w 6021072"/>
              <a:gd name="connsiteY0" fmla="*/ 263868 h 6890476"/>
              <a:gd name="connsiteX1" fmla="*/ 6021072 w 6021072"/>
              <a:gd name="connsiteY1" fmla="*/ 272181 h 6890476"/>
              <a:gd name="connsiteX2" fmla="*/ 6021072 w 6021072"/>
              <a:gd name="connsiteY2" fmla="*/ 3803737 h 6890476"/>
              <a:gd name="connsiteX3" fmla="*/ 5955595 w 6021072"/>
              <a:gd name="connsiteY3" fmla="*/ 3886553 h 6890476"/>
              <a:gd name="connsiteX4" fmla="*/ 4954602 w 6021072"/>
              <a:gd name="connsiteY4" fmla="*/ 5227423 h 6890476"/>
              <a:gd name="connsiteX5" fmla="*/ 1578529 w 6021072"/>
              <a:gd name="connsiteY5" fmla="*/ 6495124 h 6890476"/>
              <a:gd name="connsiteX6" fmla="*/ 9 w 6021072"/>
              <a:gd name="connsiteY6" fmla="*/ 263868 h 6890476"/>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106165 w 6127228"/>
              <a:gd name="connsiteY0" fmla="*/ 1 h 6626609"/>
              <a:gd name="connsiteX1" fmla="*/ 6127228 w 6127228"/>
              <a:gd name="connsiteY1" fmla="*/ 8314 h 6626609"/>
              <a:gd name="connsiteX2" fmla="*/ 6127228 w 6127228"/>
              <a:gd name="connsiteY2" fmla="*/ 3539870 h 6626609"/>
              <a:gd name="connsiteX3" fmla="*/ 6061751 w 6127228"/>
              <a:gd name="connsiteY3" fmla="*/ 3622686 h 6626609"/>
              <a:gd name="connsiteX4" fmla="*/ 5060758 w 6127228"/>
              <a:gd name="connsiteY4" fmla="*/ 4963556 h 6626609"/>
              <a:gd name="connsiteX5" fmla="*/ 1684685 w 6127228"/>
              <a:gd name="connsiteY5" fmla="*/ 6231257 h 6626609"/>
              <a:gd name="connsiteX6" fmla="*/ 106165 w 6127228"/>
              <a:gd name="connsiteY6" fmla="*/ 1 h 6626609"/>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626608"/>
              <a:gd name="connsiteX1" fmla="*/ 6021063 w 6021063"/>
              <a:gd name="connsiteY1" fmla="*/ 8313 h 6626608"/>
              <a:gd name="connsiteX2" fmla="*/ 6021063 w 6021063"/>
              <a:gd name="connsiteY2" fmla="*/ 3539869 h 6626608"/>
              <a:gd name="connsiteX3" fmla="*/ 5955586 w 6021063"/>
              <a:gd name="connsiteY3" fmla="*/ 3622685 h 6626608"/>
              <a:gd name="connsiteX4" fmla="*/ 4954593 w 6021063"/>
              <a:gd name="connsiteY4" fmla="*/ 4963555 h 6626608"/>
              <a:gd name="connsiteX5" fmla="*/ 1578520 w 6021063"/>
              <a:gd name="connsiteY5" fmla="*/ 6231256 h 6626608"/>
              <a:gd name="connsiteX6" fmla="*/ 0 w 6021063"/>
              <a:gd name="connsiteY6" fmla="*/ 0 h 6626608"/>
              <a:gd name="connsiteX0" fmla="*/ 0 w 6021063"/>
              <a:gd name="connsiteY0" fmla="*/ 0 h 6501141"/>
              <a:gd name="connsiteX1" fmla="*/ 6021063 w 6021063"/>
              <a:gd name="connsiteY1" fmla="*/ 8313 h 6501141"/>
              <a:gd name="connsiteX2" fmla="*/ 6021063 w 6021063"/>
              <a:gd name="connsiteY2" fmla="*/ 3539869 h 6501141"/>
              <a:gd name="connsiteX3" fmla="*/ 5955586 w 6021063"/>
              <a:gd name="connsiteY3" fmla="*/ 3622685 h 6501141"/>
              <a:gd name="connsiteX4" fmla="*/ 4954593 w 6021063"/>
              <a:gd name="connsiteY4" fmla="*/ 4963555 h 6501141"/>
              <a:gd name="connsiteX5" fmla="*/ 1578520 w 6021063"/>
              <a:gd name="connsiteY5" fmla="*/ 6231256 h 6501141"/>
              <a:gd name="connsiteX6" fmla="*/ 0 w 6021063"/>
              <a:gd name="connsiteY6" fmla="*/ 0 h 6501141"/>
              <a:gd name="connsiteX0" fmla="*/ 11396 w 6032459"/>
              <a:gd name="connsiteY0" fmla="*/ 0 h 4975344"/>
              <a:gd name="connsiteX1" fmla="*/ 6032459 w 6032459"/>
              <a:gd name="connsiteY1" fmla="*/ 8313 h 4975344"/>
              <a:gd name="connsiteX2" fmla="*/ 6032459 w 6032459"/>
              <a:gd name="connsiteY2" fmla="*/ 3539869 h 4975344"/>
              <a:gd name="connsiteX3" fmla="*/ 5966982 w 6032459"/>
              <a:gd name="connsiteY3" fmla="*/ 3622685 h 4975344"/>
              <a:gd name="connsiteX4" fmla="*/ 4965989 w 6032459"/>
              <a:gd name="connsiteY4" fmla="*/ 4963555 h 4975344"/>
              <a:gd name="connsiteX5" fmla="*/ 2185 w 6032459"/>
              <a:gd name="connsiteY5" fmla="*/ 4128136 h 4975344"/>
              <a:gd name="connsiteX6" fmla="*/ 11396 w 6032459"/>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9211 w 6030274"/>
              <a:gd name="connsiteY0" fmla="*/ 0 h 4975344"/>
              <a:gd name="connsiteX1" fmla="*/ 6030274 w 6030274"/>
              <a:gd name="connsiteY1" fmla="*/ 8313 h 4975344"/>
              <a:gd name="connsiteX2" fmla="*/ 6030274 w 6030274"/>
              <a:gd name="connsiteY2" fmla="*/ 3539869 h 4975344"/>
              <a:gd name="connsiteX3" fmla="*/ 5964797 w 6030274"/>
              <a:gd name="connsiteY3" fmla="*/ 3622685 h 4975344"/>
              <a:gd name="connsiteX4" fmla="*/ 4963804 w 6030274"/>
              <a:gd name="connsiteY4" fmla="*/ 4963555 h 4975344"/>
              <a:gd name="connsiteX5" fmla="*/ 0 w 6030274"/>
              <a:gd name="connsiteY5" fmla="*/ 4128136 h 4975344"/>
              <a:gd name="connsiteX6" fmla="*/ 9211 w 6030274"/>
              <a:gd name="connsiteY6" fmla="*/ 0 h 4975344"/>
              <a:gd name="connsiteX0" fmla="*/ 898 w 6021961"/>
              <a:gd name="connsiteY0" fmla="*/ 0 h 4970181"/>
              <a:gd name="connsiteX1" fmla="*/ 6021961 w 6021961"/>
              <a:gd name="connsiteY1" fmla="*/ 8313 h 4970181"/>
              <a:gd name="connsiteX2" fmla="*/ 6021961 w 6021961"/>
              <a:gd name="connsiteY2" fmla="*/ 3539869 h 4970181"/>
              <a:gd name="connsiteX3" fmla="*/ 5956484 w 6021961"/>
              <a:gd name="connsiteY3" fmla="*/ 3622685 h 4970181"/>
              <a:gd name="connsiteX4" fmla="*/ 4955491 w 6021961"/>
              <a:gd name="connsiteY4" fmla="*/ 4963555 h 4970181"/>
              <a:gd name="connsiteX5" fmla="*/ 0 w 6021961"/>
              <a:gd name="connsiteY5" fmla="*/ 4028383 h 4970181"/>
              <a:gd name="connsiteX6" fmla="*/ 898 w 6021961"/>
              <a:gd name="connsiteY6" fmla="*/ 0 h 4970181"/>
              <a:gd name="connsiteX0" fmla="*/ 9211 w 6030274"/>
              <a:gd name="connsiteY0" fmla="*/ 0 h 4977616"/>
              <a:gd name="connsiteX1" fmla="*/ 6030274 w 6030274"/>
              <a:gd name="connsiteY1" fmla="*/ 8313 h 4977616"/>
              <a:gd name="connsiteX2" fmla="*/ 6030274 w 6030274"/>
              <a:gd name="connsiteY2" fmla="*/ 3539869 h 4977616"/>
              <a:gd name="connsiteX3" fmla="*/ 5964797 w 6030274"/>
              <a:gd name="connsiteY3" fmla="*/ 3622685 h 4977616"/>
              <a:gd name="connsiteX4" fmla="*/ 4963804 w 6030274"/>
              <a:gd name="connsiteY4" fmla="*/ 4963555 h 4977616"/>
              <a:gd name="connsiteX5" fmla="*/ 0 w 6030274"/>
              <a:gd name="connsiteY5" fmla="*/ 4161387 h 4977616"/>
              <a:gd name="connsiteX6" fmla="*/ 9211 w 6030274"/>
              <a:gd name="connsiteY6" fmla="*/ 0 h 4977616"/>
              <a:gd name="connsiteX0" fmla="*/ 9211 w 6030274"/>
              <a:gd name="connsiteY0" fmla="*/ 0 h 5588469"/>
              <a:gd name="connsiteX1" fmla="*/ 6030274 w 6030274"/>
              <a:gd name="connsiteY1" fmla="*/ 8313 h 5588469"/>
              <a:gd name="connsiteX2" fmla="*/ 6030274 w 6030274"/>
              <a:gd name="connsiteY2" fmla="*/ 3539869 h 5588469"/>
              <a:gd name="connsiteX3" fmla="*/ 5964797 w 6030274"/>
              <a:gd name="connsiteY3" fmla="*/ 3622685 h 5588469"/>
              <a:gd name="connsiteX4" fmla="*/ 4963804 w 6030274"/>
              <a:gd name="connsiteY4" fmla="*/ 4963555 h 5588469"/>
              <a:gd name="connsiteX5" fmla="*/ 0 w 6030274"/>
              <a:gd name="connsiteY5" fmla="*/ 4161387 h 5588469"/>
              <a:gd name="connsiteX6" fmla="*/ 9211 w 6030274"/>
              <a:gd name="connsiteY6" fmla="*/ 0 h 5588469"/>
              <a:gd name="connsiteX0" fmla="*/ 9211 w 6030274"/>
              <a:gd name="connsiteY0" fmla="*/ 0 h 6488730"/>
              <a:gd name="connsiteX1" fmla="*/ 6030274 w 6030274"/>
              <a:gd name="connsiteY1" fmla="*/ 8313 h 6488730"/>
              <a:gd name="connsiteX2" fmla="*/ 6030274 w 6030274"/>
              <a:gd name="connsiteY2" fmla="*/ 3539869 h 6488730"/>
              <a:gd name="connsiteX3" fmla="*/ 5964797 w 6030274"/>
              <a:gd name="connsiteY3" fmla="*/ 3622685 h 6488730"/>
              <a:gd name="connsiteX4" fmla="*/ 3243069 w 6030274"/>
              <a:gd name="connsiteY4" fmla="*/ 6443220 h 6488730"/>
              <a:gd name="connsiteX5" fmla="*/ 0 w 6030274"/>
              <a:gd name="connsiteY5" fmla="*/ 4161387 h 6488730"/>
              <a:gd name="connsiteX6" fmla="*/ 9211 w 6030274"/>
              <a:gd name="connsiteY6" fmla="*/ 0 h 6488730"/>
              <a:gd name="connsiteX0" fmla="*/ 9211 w 6030274"/>
              <a:gd name="connsiteY0" fmla="*/ 0 h 6488730"/>
              <a:gd name="connsiteX1" fmla="*/ 6030274 w 6030274"/>
              <a:gd name="connsiteY1" fmla="*/ 8313 h 6488730"/>
              <a:gd name="connsiteX2" fmla="*/ 5964797 w 6030274"/>
              <a:gd name="connsiteY2" fmla="*/ 3622685 h 6488730"/>
              <a:gd name="connsiteX3" fmla="*/ 3243069 w 6030274"/>
              <a:gd name="connsiteY3" fmla="*/ 6443220 h 6488730"/>
              <a:gd name="connsiteX4" fmla="*/ 0 w 6030274"/>
              <a:gd name="connsiteY4" fmla="*/ 4161387 h 6488730"/>
              <a:gd name="connsiteX5" fmla="*/ 9211 w 6030274"/>
              <a:gd name="connsiteY5" fmla="*/ 0 h 6488730"/>
              <a:gd name="connsiteX0" fmla="*/ 9211 w 6569817"/>
              <a:gd name="connsiteY0" fmla="*/ 0 h 6488730"/>
              <a:gd name="connsiteX1" fmla="*/ 6030274 w 6569817"/>
              <a:gd name="connsiteY1" fmla="*/ 8313 h 6488730"/>
              <a:gd name="connsiteX2" fmla="*/ 5964797 w 6569817"/>
              <a:gd name="connsiteY2" fmla="*/ 3622685 h 6488730"/>
              <a:gd name="connsiteX3" fmla="*/ 3243069 w 6569817"/>
              <a:gd name="connsiteY3" fmla="*/ 6443220 h 6488730"/>
              <a:gd name="connsiteX4" fmla="*/ 0 w 6569817"/>
              <a:gd name="connsiteY4" fmla="*/ 4161387 h 6488730"/>
              <a:gd name="connsiteX5" fmla="*/ 9211 w 6569817"/>
              <a:gd name="connsiteY5" fmla="*/ 0 h 6488730"/>
              <a:gd name="connsiteX0" fmla="*/ 9211 w 6345868"/>
              <a:gd name="connsiteY0" fmla="*/ 0 h 6481515"/>
              <a:gd name="connsiteX1" fmla="*/ 6030274 w 6345868"/>
              <a:gd name="connsiteY1" fmla="*/ 8313 h 6481515"/>
              <a:gd name="connsiteX2" fmla="*/ 4934019 w 6345868"/>
              <a:gd name="connsiteY2" fmla="*/ 3730751 h 6481515"/>
              <a:gd name="connsiteX3" fmla="*/ 3243069 w 6345868"/>
              <a:gd name="connsiteY3" fmla="*/ 6443220 h 6481515"/>
              <a:gd name="connsiteX4" fmla="*/ 0 w 6345868"/>
              <a:gd name="connsiteY4" fmla="*/ 4161387 h 6481515"/>
              <a:gd name="connsiteX5" fmla="*/ 9211 w 6345868"/>
              <a:gd name="connsiteY5" fmla="*/ 0 h 6481515"/>
              <a:gd name="connsiteX0" fmla="*/ 9211 w 6352531"/>
              <a:gd name="connsiteY0" fmla="*/ 0 h 6474376"/>
              <a:gd name="connsiteX1" fmla="*/ 6030274 w 6352531"/>
              <a:gd name="connsiteY1" fmla="*/ 8313 h 6474376"/>
              <a:gd name="connsiteX2" fmla="*/ 4983895 w 6352531"/>
              <a:gd name="connsiteY2" fmla="*/ 3838816 h 6474376"/>
              <a:gd name="connsiteX3" fmla="*/ 3243069 w 6352531"/>
              <a:gd name="connsiteY3" fmla="*/ 6443220 h 6474376"/>
              <a:gd name="connsiteX4" fmla="*/ 0 w 6352531"/>
              <a:gd name="connsiteY4" fmla="*/ 4161387 h 6474376"/>
              <a:gd name="connsiteX5" fmla="*/ 9211 w 6352531"/>
              <a:gd name="connsiteY5" fmla="*/ 0 h 6474376"/>
              <a:gd name="connsiteX0" fmla="*/ 9211 w 6030274"/>
              <a:gd name="connsiteY0" fmla="*/ 0 h 6474376"/>
              <a:gd name="connsiteX1" fmla="*/ 6030274 w 6030274"/>
              <a:gd name="connsiteY1" fmla="*/ 8313 h 6474376"/>
              <a:gd name="connsiteX2" fmla="*/ 4983895 w 6030274"/>
              <a:gd name="connsiteY2" fmla="*/ 3838816 h 6474376"/>
              <a:gd name="connsiteX3" fmla="*/ 3243069 w 6030274"/>
              <a:gd name="connsiteY3" fmla="*/ 6443220 h 6474376"/>
              <a:gd name="connsiteX4" fmla="*/ 0 w 6030274"/>
              <a:gd name="connsiteY4" fmla="*/ 4161387 h 6474376"/>
              <a:gd name="connsiteX5" fmla="*/ 9211 w 6030274"/>
              <a:gd name="connsiteY5" fmla="*/ 0 h 6474376"/>
              <a:gd name="connsiteX0" fmla="*/ 9211 w 4983895"/>
              <a:gd name="connsiteY0" fmla="*/ 0 h 6474376"/>
              <a:gd name="connsiteX1" fmla="*/ 3237198 w 4983895"/>
              <a:gd name="connsiteY1" fmla="*/ 0 h 6474376"/>
              <a:gd name="connsiteX2" fmla="*/ 4983895 w 4983895"/>
              <a:gd name="connsiteY2" fmla="*/ 3838816 h 6474376"/>
              <a:gd name="connsiteX3" fmla="*/ 3243069 w 4983895"/>
              <a:gd name="connsiteY3" fmla="*/ 6443220 h 6474376"/>
              <a:gd name="connsiteX4" fmla="*/ 0 w 4983895"/>
              <a:gd name="connsiteY4" fmla="*/ 4161387 h 6474376"/>
              <a:gd name="connsiteX5" fmla="*/ 9211 w 4983895"/>
              <a:gd name="connsiteY5" fmla="*/ 0 h 6474376"/>
              <a:gd name="connsiteX0" fmla="*/ 9211 w 4988987"/>
              <a:gd name="connsiteY0" fmla="*/ 0 h 6474376"/>
              <a:gd name="connsiteX1" fmla="*/ 4134972 w 4988987"/>
              <a:gd name="connsiteY1" fmla="*/ 8313 h 6474376"/>
              <a:gd name="connsiteX2" fmla="*/ 4983895 w 4988987"/>
              <a:gd name="connsiteY2" fmla="*/ 3838816 h 6474376"/>
              <a:gd name="connsiteX3" fmla="*/ 3243069 w 4988987"/>
              <a:gd name="connsiteY3" fmla="*/ 6443220 h 6474376"/>
              <a:gd name="connsiteX4" fmla="*/ 0 w 4988987"/>
              <a:gd name="connsiteY4" fmla="*/ 4161387 h 6474376"/>
              <a:gd name="connsiteX5" fmla="*/ 9211 w 4988987"/>
              <a:gd name="connsiteY5" fmla="*/ 0 h 6474376"/>
              <a:gd name="connsiteX0" fmla="*/ 9211 w 5016156"/>
              <a:gd name="connsiteY0" fmla="*/ 0 h 6474376"/>
              <a:gd name="connsiteX1" fmla="*/ 4134972 w 5016156"/>
              <a:gd name="connsiteY1" fmla="*/ 8313 h 6474376"/>
              <a:gd name="connsiteX2" fmla="*/ 4983895 w 5016156"/>
              <a:gd name="connsiteY2" fmla="*/ 3838816 h 6474376"/>
              <a:gd name="connsiteX3" fmla="*/ 3243069 w 5016156"/>
              <a:gd name="connsiteY3" fmla="*/ 6443220 h 6474376"/>
              <a:gd name="connsiteX4" fmla="*/ 0 w 5016156"/>
              <a:gd name="connsiteY4" fmla="*/ 4161387 h 6474376"/>
              <a:gd name="connsiteX5" fmla="*/ 9211 w 5016156"/>
              <a:gd name="connsiteY5" fmla="*/ 0 h 6474376"/>
              <a:gd name="connsiteX0" fmla="*/ 9211 w 5018060"/>
              <a:gd name="connsiteY0" fmla="*/ 0 h 6474376"/>
              <a:gd name="connsiteX1" fmla="*/ 4151597 w 5018060"/>
              <a:gd name="connsiteY1" fmla="*/ 0 h 6474376"/>
              <a:gd name="connsiteX2" fmla="*/ 4983895 w 5018060"/>
              <a:gd name="connsiteY2" fmla="*/ 3838816 h 6474376"/>
              <a:gd name="connsiteX3" fmla="*/ 3243069 w 5018060"/>
              <a:gd name="connsiteY3" fmla="*/ 6443220 h 6474376"/>
              <a:gd name="connsiteX4" fmla="*/ 0 w 5018060"/>
              <a:gd name="connsiteY4" fmla="*/ 4161387 h 6474376"/>
              <a:gd name="connsiteX5" fmla="*/ 9211 w 5018060"/>
              <a:gd name="connsiteY5" fmla="*/ 0 h 6474376"/>
              <a:gd name="connsiteX0" fmla="*/ 9211 w 5018060"/>
              <a:gd name="connsiteY0" fmla="*/ 0 h 6443298"/>
              <a:gd name="connsiteX1" fmla="*/ 4151597 w 5018060"/>
              <a:gd name="connsiteY1" fmla="*/ 0 h 6443298"/>
              <a:gd name="connsiteX2" fmla="*/ 4983895 w 5018060"/>
              <a:gd name="connsiteY2" fmla="*/ 3838816 h 6443298"/>
              <a:gd name="connsiteX3" fmla="*/ 3243069 w 5018060"/>
              <a:gd name="connsiteY3" fmla="*/ 6443220 h 6443298"/>
              <a:gd name="connsiteX4" fmla="*/ 0 w 5018060"/>
              <a:gd name="connsiteY4" fmla="*/ 4161387 h 6443298"/>
              <a:gd name="connsiteX5" fmla="*/ 9211 w 5018060"/>
              <a:gd name="connsiteY5" fmla="*/ 0 h 6443298"/>
              <a:gd name="connsiteX0" fmla="*/ 9211 w 5018060"/>
              <a:gd name="connsiteY0" fmla="*/ 0 h 6443752"/>
              <a:gd name="connsiteX1" fmla="*/ 4151597 w 5018060"/>
              <a:gd name="connsiteY1" fmla="*/ 0 h 6443752"/>
              <a:gd name="connsiteX2" fmla="*/ 4983895 w 5018060"/>
              <a:gd name="connsiteY2" fmla="*/ 3838816 h 6443752"/>
              <a:gd name="connsiteX3" fmla="*/ 3243069 w 5018060"/>
              <a:gd name="connsiteY3" fmla="*/ 6443220 h 6443752"/>
              <a:gd name="connsiteX4" fmla="*/ 0 w 5018060"/>
              <a:gd name="connsiteY4" fmla="*/ 4161387 h 6443752"/>
              <a:gd name="connsiteX5" fmla="*/ 9211 w 5018060"/>
              <a:gd name="connsiteY5" fmla="*/ 0 h 6443752"/>
              <a:gd name="connsiteX0" fmla="*/ 9211 w 5018060"/>
              <a:gd name="connsiteY0" fmla="*/ 0 h 6446333"/>
              <a:gd name="connsiteX1" fmla="*/ 4151597 w 5018060"/>
              <a:gd name="connsiteY1" fmla="*/ 0 h 6446333"/>
              <a:gd name="connsiteX2" fmla="*/ 4983895 w 5018060"/>
              <a:gd name="connsiteY2" fmla="*/ 3838816 h 6446333"/>
              <a:gd name="connsiteX3" fmla="*/ 3243069 w 5018060"/>
              <a:gd name="connsiteY3" fmla="*/ 6443220 h 6446333"/>
              <a:gd name="connsiteX4" fmla="*/ 0 w 5018060"/>
              <a:gd name="connsiteY4" fmla="*/ 4161387 h 6446333"/>
              <a:gd name="connsiteX5" fmla="*/ 9211 w 5018060"/>
              <a:gd name="connsiteY5" fmla="*/ 0 h 6446333"/>
              <a:gd name="connsiteX0" fmla="*/ 0 w 5008849"/>
              <a:gd name="connsiteY0" fmla="*/ 0 h 6475892"/>
              <a:gd name="connsiteX1" fmla="*/ 4142386 w 5008849"/>
              <a:gd name="connsiteY1" fmla="*/ 0 h 6475892"/>
              <a:gd name="connsiteX2" fmla="*/ 4974684 w 5008849"/>
              <a:gd name="connsiteY2" fmla="*/ 3838816 h 6475892"/>
              <a:gd name="connsiteX3" fmla="*/ 3233858 w 5008849"/>
              <a:gd name="connsiteY3" fmla="*/ 6443220 h 6475892"/>
              <a:gd name="connsiteX4" fmla="*/ 73917 w 5008849"/>
              <a:gd name="connsiteY4" fmla="*/ 4169699 h 6475892"/>
              <a:gd name="connsiteX5" fmla="*/ 0 w 5008849"/>
              <a:gd name="connsiteY5" fmla="*/ 0 h 6475892"/>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018060"/>
              <a:gd name="connsiteY0" fmla="*/ 0 h 6472893"/>
              <a:gd name="connsiteX1" fmla="*/ 4151597 w 5018060"/>
              <a:gd name="connsiteY1" fmla="*/ 0 h 6472893"/>
              <a:gd name="connsiteX2" fmla="*/ 4983895 w 5018060"/>
              <a:gd name="connsiteY2" fmla="*/ 3838816 h 6472893"/>
              <a:gd name="connsiteX3" fmla="*/ 3243069 w 5018060"/>
              <a:gd name="connsiteY3" fmla="*/ 6443220 h 6472893"/>
              <a:gd name="connsiteX4" fmla="*/ 0 w 5018060"/>
              <a:gd name="connsiteY4" fmla="*/ 4153073 h 6472893"/>
              <a:gd name="connsiteX5" fmla="*/ 9211 w 5018060"/>
              <a:gd name="connsiteY5" fmla="*/ 0 h 6472893"/>
              <a:gd name="connsiteX0" fmla="*/ 9211 w 5557383"/>
              <a:gd name="connsiteY0" fmla="*/ 0 h 6472352"/>
              <a:gd name="connsiteX1" fmla="*/ 4151597 w 5557383"/>
              <a:gd name="connsiteY1" fmla="*/ 0 h 6472352"/>
              <a:gd name="connsiteX2" fmla="*/ 5540847 w 5557383"/>
              <a:gd name="connsiteY2" fmla="*/ 3847128 h 6472352"/>
              <a:gd name="connsiteX3" fmla="*/ 3243069 w 5557383"/>
              <a:gd name="connsiteY3" fmla="*/ 6443220 h 6472352"/>
              <a:gd name="connsiteX4" fmla="*/ 0 w 5557383"/>
              <a:gd name="connsiteY4" fmla="*/ 4153073 h 6472352"/>
              <a:gd name="connsiteX5" fmla="*/ 9211 w 5557383"/>
              <a:gd name="connsiteY5" fmla="*/ 0 h 6472352"/>
              <a:gd name="connsiteX0" fmla="*/ 9211 w 5557383"/>
              <a:gd name="connsiteY0" fmla="*/ 0 h 6444623"/>
              <a:gd name="connsiteX1" fmla="*/ 4151597 w 5557383"/>
              <a:gd name="connsiteY1" fmla="*/ 0 h 6444623"/>
              <a:gd name="connsiteX2" fmla="*/ 5540847 w 5557383"/>
              <a:gd name="connsiteY2" fmla="*/ 3847128 h 6444623"/>
              <a:gd name="connsiteX3" fmla="*/ 3243069 w 5557383"/>
              <a:gd name="connsiteY3" fmla="*/ 6443220 h 6444623"/>
              <a:gd name="connsiteX4" fmla="*/ 0 w 5557383"/>
              <a:gd name="connsiteY4" fmla="*/ 4153073 h 6444623"/>
              <a:gd name="connsiteX5" fmla="*/ 9211 w 5557383"/>
              <a:gd name="connsiteY5" fmla="*/ 0 h 6444623"/>
              <a:gd name="connsiteX0" fmla="*/ 9211 w 5557383"/>
              <a:gd name="connsiteY0" fmla="*/ 0 h 6444938"/>
              <a:gd name="connsiteX1" fmla="*/ 4151597 w 5557383"/>
              <a:gd name="connsiteY1" fmla="*/ 0 h 6444938"/>
              <a:gd name="connsiteX2" fmla="*/ 5540847 w 5557383"/>
              <a:gd name="connsiteY2" fmla="*/ 3847128 h 6444938"/>
              <a:gd name="connsiteX3" fmla="*/ 3243069 w 5557383"/>
              <a:gd name="connsiteY3" fmla="*/ 6443220 h 6444938"/>
              <a:gd name="connsiteX4" fmla="*/ 0 w 5557383"/>
              <a:gd name="connsiteY4" fmla="*/ 4153073 h 6444938"/>
              <a:gd name="connsiteX5" fmla="*/ 9211 w 5557383"/>
              <a:gd name="connsiteY5" fmla="*/ 0 h 6444938"/>
              <a:gd name="connsiteX0" fmla="*/ 9211 w 5557383"/>
              <a:gd name="connsiteY0" fmla="*/ 0 h 6466239"/>
              <a:gd name="connsiteX1" fmla="*/ 4151597 w 5557383"/>
              <a:gd name="connsiteY1" fmla="*/ 0 h 6466239"/>
              <a:gd name="connsiteX2" fmla="*/ 5540847 w 5557383"/>
              <a:gd name="connsiteY2" fmla="*/ 3847128 h 6466239"/>
              <a:gd name="connsiteX3" fmla="*/ 3243069 w 5557383"/>
              <a:gd name="connsiteY3" fmla="*/ 6443220 h 6466239"/>
              <a:gd name="connsiteX4" fmla="*/ 0 w 5557383"/>
              <a:gd name="connsiteY4" fmla="*/ 4153073 h 6466239"/>
              <a:gd name="connsiteX5" fmla="*/ 9211 w 5557383"/>
              <a:gd name="connsiteY5" fmla="*/ 0 h 6466239"/>
              <a:gd name="connsiteX0" fmla="*/ 9211 w 5577491"/>
              <a:gd name="connsiteY0" fmla="*/ 0 h 6466239"/>
              <a:gd name="connsiteX1" fmla="*/ 4151597 w 5577491"/>
              <a:gd name="connsiteY1" fmla="*/ 0 h 6466239"/>
              <a:gd name="connsiteX2" fmla="*/ 5540847 w 5577491"/>
              <a:gd name="connsiteY2" fmla="*/ 3847128 h 6466239"/>
              <a:gd name="connsiteX3" fmla="*/ 3243069 w 5577491"/>
              <a:gd name="connsiteY3" fmla="*/ 6443220 h 6466239"/>
              <a:gd name="connsiteX4" fmla="*/ 0 w 5577491"/>
              <a:gd name="connsiteY4" fmla="*/ 4153073 h 6466239"/>
              <a:gd name="connsiteX5" fmla="*/ 9211 w 5577491"/>
              <a:gd name="connsiteY5" fmla="*/ 0 h 6466239"/>
              <a:gd name="connsiteX0" fmla="*/ 9211 w 5552365"/>
              <a:gd name="connsiteY0" fmla="*/ 0 h 6466239"/>
              <a:gd name="connsiteX1" fmla="*/ 4151597 w 5552365"/>
              <a:gd name="connsiteY1" fmla="*/ 0 h 6466239"/>
              <a:gd name="connsiteX2" fmla="*/ 5540847 w 5552365"/>
              <a:gd name="connsiteY2" fmla="*/ 3847128 h 6466239"/>
              <a:gd name="connsiteX3" fmla="*/ 3243069 w 5552365"/>
              <a:gd name="connsiteY3" fmla="*/ 6443220 h 6466239"/>
              <a:gd name="connsiteX4" fmla="*/ 0 w 5552365"/>
              <a:gd name="connsiteY4" fmla="*/ 4153073 h 6466239"/>
              <a:gd name="connsiteX5" fmla="*/ 9211 w 5552365"/>
              <a:gd name="connsiteY5" fmla="*/ 0 h 6466239"/>
              <a:gd name="connsiteX0" fmla="*/ 9211 w 5564150"/>
              <a:gd name="connsiteY0" fmla="*/ 0 h 6466239"/>
              <a:gd name="connsiteX1" fmla="*/ 4151597 w 5564150"/>
              <a:gd name="connsiteY1" fmla="*/ 0 h 6466239"/>
              <a:gd name="connsiteX2" fmla="*/ 5540847 w 5564150"/>
              <a:gd name="connsiteY2" fmla="*/ 3847128 h 6466239"/>
              <a:gd name="connsiteX3" fmla="*/ 3243069 w 5564150"/>
              <a:gd name="connsiteY3" fmla="*/ 6443220 h 6466239"/>
              <a:gd name="connsiteX4" fmla="*/ 0 w 5564150"/>
              <a:gd name="connsiteY4" fmla="*/ 4153073 h 6466239"/>
              <a:gd name="connsiteX5" fmla="*/ 9211 w 5564150"/>
              <a:gd name="connsiteY5" fmla="*/ 0 h 6466239"/>
              <a:gd name="connsiteX0" fmla="*/ 9211 w 5564150"/>
              <a:gd name="connsiteY0" fmla="*/ 0 h 6452552"/>
              <a:gd name="connsiteX1" fmla="*/ 4151597 w 5564150"/>
              <a:gd name="connsiteY1" fmla="*/ 0 h 6452552"/>
              <a:gd name="connsiteX2" fmla="*/ 5540847 w 5564150"/>
              <a:gd name="connsiteY2" fmla="*/ 3847128 h 6452552"/>
              <a:gd name="connsiteX3" fmla="*/ 3243069 w 5564150"/>
              <a:gd name="connsiteY3" fmla="*/ 6443220 h 6452552"/>
              <a:gd name="connsiteX4" fmla="*/ 0 w 5564150"/>
              <a:gd name="connsiteY4" fmla="*/ 4153073 h 6452552"/>
              <a:gd name="connsiteX5" fmla="*/ 9211 w 5564150"/>
              <a:gd name="connsiteY5" fmla="*/ 0 h 6452552"/>
              <a:gd name="connsiteX0" fmla="*/ 9211 w 5564150"/>
              <a:gd name="connsiteY0" fmla="*/ 0 h 6446881"/>
              <a:gd name="connsiteX1" fmla="*/ 4151597 w 5564150"/>
              <a:gd name="connsiteY1" fmla="*/ 0 h 6446881"/>
              <a:gd name="connsiteX2" fmla="*/ 5540847 w 5564150"/>
              <a:gd name="connsiteY2" fmla="*/ 3847128 h 6446881"/>
              <a:gd name="connsiteX3" fmla="*/ 3243069 w 5564150"/>
              <a:gd name="connsiteY3" fmla="*/ 6443220 h 6446881"/>
              <a:gd name="connsiteX4" fmla="*/ 0 w 5564150"/>
              <a:gd name="connsiteY4" fmla="*/ 4153073 h 6446881"/>
              <a:gd name="connsiteX5" fmla="*/ 9211 w 5564150"/>
              <a:gd name="connsiteY5" fmla="*/ 0 h 6446881"/>
              <a:gd name="connsiteX0" fmla="*/ 9211 w 5564150"/>
              <a:gd name="connsiteY0" fmla="*/ 0 h 6449597"/>
              <a:gd name="connsiteX1" fmla="*/ 4151597 w 5564150"/>
              <a:gd name="connsiteY1" fmla="*/ 0 h 6449597"/>
              <a:gd name="connsiteX2" fmla="*/ 5540847 w 5564150"/>
              <a:gd name="connsiteY2" fmla="*/ 3847128 h 6449597"/>
              <a:gd name="connsiteX3" fmla="*/ 3243069 w 5564150"/>
              <a:gd name="connsiteY3" fmla="*/ 6443220 h 6449597"/>
              <a:gd name="connsiteX4" fmla="*/ 0 w 5564150"/>
              <a:gd name="connsiteY4" fmla="*/ 4153073 h 6449597"/>
              <a:gd name="connsiteX5" fmla="*/ 9211 w 5564150"/>
              <a:gd name="connsiteY5" fmla="*/ 0 h 644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4150" h="6449597">
                <a:moveTo>
                  <a:pt x="9211" y="0"/>
                </a:moveTo>
                <a:lnTo>
                  <a:pt x="4151597" y="0"/>
                </a:lnTo>
                <a:cubicBezTo>
                  <a:pt x="5401888" y="1343614"/>
                  <a:pt x="5650705" y="2764945"/>
                  <a:pt x="5540847" y="3847128"/>
                </a:cubicBezTo>
                <a:cubicBezTo>
                  <a:pt x="5430989" y="4929311"/>
                  <a:pt x="4573865" y="6367290"/>
                  <a:pt x="3243069" y="6443220"/>
                </a:cubicBezTo>
                <a:cubicBezTo>
                  <a:pt x="1912273" y="6519150"/>
                  <a:pt x="1190140" y="5926598"/>
                  <a:pt x="0" y="4153073"/>
                </a:cubicBezTo>
                <a:cubicBezTo>
                  <a:pt x="6892" y="3119380"/>
                  <a:pt x="16643" y="906086"/>
                  <a:pt x="9211" y="0"/>
                </a:cubicBezTo>
                <a:close/>
              </a:path>
            </a:pathLst>
          </a:custGeom>
          <a:noFill/>
        </p:spPr>
        <p:txBody>
          <a:bodyPr wrap="square" anchor="ctr" anchorCtr="1">
            <a:noAutofit/>
          </a:bodyPr>
          <a:lstStyle>
            <a:lvl1pPr marL="0" indent="0" algn="ctr">
              <a:buNone/>
              <a:defRPr sz="3200" b="0" i="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76BF7AC2-AF7B-181A-30D4-F1F7E4CBFAD5}"/>
              </a:ext>
            </a:extLst>
          </p:cNvPr>
          <p:cNvSpPr>
            <a:spLocks noGrp="1"/>
          </p:cNvSpPr>
          <p:nvPr>
            <p:ph type="body" sz="quarter" idx="16" hasCustomPrompt="1"/>
          </p:nvPr>
        </p:nvSpPr>
        <p:spPr>
          <a:xfrm>
            <a:off x="6096696" y="2706030"/>
            <a:ext cx="3467928"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02C47593-4884-37FD-0C04-BD44469EADBD}"/>
              </a:ext>
            </a:extLst>
          </p:cNvPr>
          <p:cNvSpPr>
            <a:spLocks noGrp="1"/>
          </p:cNvSpPr>
          <p:nvPr>
            <p:ph type="body" sz="quarter" idx="17" hasCustomPrompt="1"/>
          </p:nvPr>
        </p:nvSpPr>
        <p:spPr>
          <a:xfrm>
            <a:off x="6096000" y="692150"/>
            <a:ext cx="4275411" cy="864440"/>
          </a:xfrm>
          <a:prstGeom prst="rect">
            <a:avLst/>
          </a:prstGeom>
          <a:solidFill>
            <a:schemeClr val="accent3"/>
          </a:solidFill>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8C3A69F8-3C41-F27A-2124-2057A1E0736E}"/>
              </a:ext>
            </a:extLst>
          </p:cNvPr>
          <p:cNvSpPr>
            <a:spLocks noGrp="1"/>
          </p:cNvSpPr>
          <p:nvPr>
            <p:ph type="body" sz="quarter" idx="18" hasCustomPrompt="1"/>
          </p:nvPr>
        </p:nvSpPr>
        <p:spPr>
          <a:xfrm>
            <a:off x="6096000" y="1699090"/>
            <a:ext cx="3690508" cy="864440"/>
          </a:xfrm>
          <a:prstGeom prst="rect">
            <a:avLst/>
          </a:prstGeom>
          <a:solidFill>
            <a:schemeClr val="accent3"/>
          </a:solidFill>
        </p:spPr>
        <p:txBody>
          <a:bodyPr wrap="squar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E70E6A56-BDED-4080-C1C1-F8C84D50FE4C}"/>
              </a:ext>
            </a:extLst>
          </p:cNvPr>
          <p:cNvSpPr>
            <a:spLocks noGrp="1"/>
          </p:cNvSpPr>
          <p:nvPr>
            <p:ph type="body" sz="quarter" idx="12" hasCustomPrompt="1"/>
          </p:nvPr>
        </p:nvSpPr>
        <p:spPr>
          <a:xfrm>
            <a:off x="6110288" y="3456095"/>
            <a:ext cx="4788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C173D76E-6A3A-3C88-F989-27B89ECCDDA3}"/>
              </a:ext>
            </a:extLst>
          </p:cNvPr>
          <p:cNvSpPr>
            <a:spLocks noGrp="1"/>
          </p:cNvSpPr>
          <p:nvPr>
            <p:ph type="body" sz="quarter" idx="19" hasCustomPrompt="1"/>
          </p:nvPr>
        </p:nvSpPr>
        <p:spPr>
          <a:xfrm>
            <a:off x="6110288" y="3847293"/>
            <a:ext cx="4788553"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3" name="Text Placeholder 3">
            <a:extLst>
              <a:ext uri="{FF2B5EF4-FFF2-40B4-BE49-F238E27FC236}">
                <a16:creationId xmlns:a16="http://schemas.microsoft.com/office/drawing/2014/main" id="{8D0C00E8-0585-0EA5-16BB-EED1EB69B5B8}"/>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Jody MacDonald / WWF-US</a:t>
            </a:r>
            <a:endParaRPr lang="en-US" dirty="0"/>
          </a:p>
        </p:txBody>
      </p:sp>
      <p:sp>
        <p:nvSpPr>
          <p:cNvPr id="4" name="Slide Number Placeholder 3">
            <a:extLst>
              <a:ext uri="{FF2B5EF4-FFF2-40B4-BE49-F238E27FC236}">
                <a16:creationId xmlns:a16="http://schemas.microsoft.com/office/drawing/2014/main" id="{AFE99A70-AB54-C023-3025-CB09BEE4B71C}"/>
              </a:ext>
            </a:extLst>
          </p:cNvPr>
          <p:cNvSpPr>
            <a:spLocks noGrp="1"/>
          </p:cNvSpPr>
          <p:nvPr>
            <p:ph type="sldNum" sz="quarter" idx="24"/>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75914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aligned - shape D">
    <p:spTree>
      <p:nvGrpSpPr>
        <p:cNvPr id="1" name=""/>
        <p:cNvGrpSpPr/>
        <p:nvPr/>
      </p:nvGrpSpPr>
      <p:grpSpPr>
        <a:xfrm>
          <a:off x="0" y="0"/>
          <a:ext cx="0" cy="0"/>
          <a:chOff x="0" y="0"/>
          <a:chExt cx="0" cy="0"/>
        </a:xfrm>
      </p:grpSpPr>
      <p:sp>
        <p:nvSpPr>
          <p:cNvPr id="8" name="Picture Placeholder 9">
            <a:extLst>
              <a:ext uri="{FF2B5EF4-FFF2-40B4-BE49-F238E27FC236}">
                <a16:creationId xmlns:a16="http://schemas.microsoft.com/office/drawing/2014/main" id="{B19957C0-E3A4-A747-BDDB-909AA80B6612}"/>
              </a:ext>
            </a:extLst>
          </p:cNvPr>
          <p:cNvSpPr>
            <a:spLocks noGrp="1"/>
          </p:cNvSpPr>
          <p:nvPr>
            <p:ph type="pic" sz="quarter" idx="19" hasCustomPrompt="1"/>
          </p:nvPr>
        </p:nvSpPr>
        <p:spPr>
          <a:xfrm>
            <a:off x="6785383" y="-8312"/>
            <a:ext cx="5414930" cy="6184636"/>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 name="connsiteX0" fmla="*/ 0 w 5419023"/>
              <a:gd name="connsiteY0" fmla="*/ 0 h 6165851"/>
              <a:gd name="connsiteX1" fmla="*/ 4069794 w 5419023"/>
              <a:gd name="connsiteY1" fmla="*/ 0 h 6165851"/>
              <a:gd name="connsiteX2" fmla="*/ 4961127 w 5419023"/>
              <a:gd name="connsiteY2" fmla="*/ 1099986 h 6165851"/>
              <a:gd name="connsiteX3" fmla="*/ 5396803 w 5419023"/>
              <a:gd name="connsiteY3" fmla="*/ 3161315 h 6165851"/>
              <a:gd name="connsiteX4" fmla="*/ 4427913 w 5419023"/>
              <a:gd name="connsiteY4" fmla="*/ 5053572 h 6165851"/>
              <a:gd name="connsiteX5" fmla="*/ 2743739 w 5419023"/>
              <a:gd name="connsiteY5" fmla="*/ 6133006 h 6165851"/>
              <a:gd name="connsiteX6" fmla="*/ 1527750 w 5419023"/>
              <a:gd name="connsiteY6" fmla="*/ 5697331 h 6165851"/>
              <a:gd name="connsiteX7" fmla="*/ 292255 w 5419023"/>
              <a:gd name="connsiteY7" fmla="*/ 4409816 h 6165851"/>
              <a:gd name="connsiteX8" fmla="*/ 120446 w 5419023"/>
              <a:gd name="connsiteY8" fmla="*/ 4275032 h 6165851"/>
              <a:gd name="connsiteX9" fmla="*/ 0 w 5419023"/>
              <a:gd name="connsiteY9" fmla="*/ 4187915 h 6165851"/>
              <a:gd name="connsiteX10" fmla="*/ 0 w 5419023"/>
              <a:gd name="connsiteY10" fmla="*/ 0 h 6165851"/>
              <a:gd name="connsiteX0" fmla="*/ 0 w 5396803"/>
              <a:gd name="connsiteY0" fmla="*/ 0 h 6165851"/>
              <a:gd name="connsiteX1" fmla="*/ 4069794 w 5396803"/>
              <a:gd name="connsiteY1" fmla="*/ 0 h 6165851"/>
              <a:gd name="connsiteX2" fmla="*/ 5396803 w 5396803"/>
              <a:gd name="connsiteY2" fmla="*/ 3161315 h 6165851"/>
              <a:gd name="connsiteX3" fmla="*/ 4427913 w 5396803"/>
              <a:gd name="connsiteY3" fmla="*/ 5053572 h 6165851"/>
              <a:gd name="connsiteX4" fmla="*/ 2743739 w 5396803"/>
              <a:gd name="connsiteY4" fmla="*/ 6133006 h 6165851"/>
              <a:gd name="connsiteX5" fmla="*/ 1527750 w 5396803"/>
              <a:gd name="connsiteY5" fmla="*/ 5697331 h 6165851"/>
              <a:gd name="connsiteX6" fmla="*/ 292255 w 5396803"/>
              <a:gd name="connsiteY6" fmla="*/ 4409816 h 6165851"/>
              <a:gd name="connsiteX7" fmla="*/ 120446 w 5396803"/>
              <a:gd name="connsiteY7" fmla="*/ 4275032 h 6165851"/>
              <a:gd name="connsiteX8" fmla="*/ 0 w 5396803"/>
              <a:gd name="connsiteY8" fmla="*/ 4187915 h 6165851"/>
              <a:gd name="connsiteX9" fmla="*/ 0 w 5396803"/>
              <a:gd name="connsiteY9" fmla="*/ 0 h 6165851"/>
              <a:gd name="connsiteX0" fmla="*/ 0 w 4427913"/>
              <a:gd name="connsiteY0" fmla="*/ 0 h 6165851"/>
              <a:gd name="connsiteX1" fmla="*/ 4069794 w 4427913"/>
              <a:gd name="connsiteY1" fmla="*/ 0 h 6165851"/>
              <a:gd name="connsiteX2" fmla="*/ 4427913 w 4427913"/>
              <a:gd name="connsiteY2" fmla="*/ 5053572 h 6165851"/>
              <a:gd name="connsiteX3" fmla="*/ 2743739 w 4427913"/>
              <a:gd name="connsiteY3" fmla="*/ 6133006 h 6165851"/>
              <a:gd name="connsiteX4" fmla="*/ 1527750 w 4427913"/>
              <a:gd name="connsiteY4" fmla="*/ 5697331 h 6165851"/>
              <a:gd name="connsiteX5" fmla="*/ 292255 w 4427913"/>
              <a:gd name="connsiteY5" fmla="*/ 4409816 h 6165851"/>
              <a:gd name="connsiteX6" fmla="*/ 120446 w 4427913"/>
              <a:gd name="connsiteY6" fmla="*/ 4275032 h 6165851"/>
              <a:gd name="connsiteX7" fmla="*/ 0 w 4427913"/>
              <a:gd name="connsiteY7" fmla="*/ 4187915 h 6165851"/>
              <a:gd name="connsiteX8" fmla="*/ 0 w 4427913"/>
              <a:gd name="connsiteY8" fmla="*/ 0 h 6165851"/>
              <a:gd name="connsiteX0" fmla="*/ 0 w 6546987"/>
              <a:gd name="connsiteY0" fmla="*/ 0 h 6165851"/>
              <a:gd name="connsiteX1" fmla="*/ 6546987 w 6546987"/>
              <a:gd name="connsiteY1" fmla="*/ 8313 h 6165851"/>
              <a:gd name="connsiteX2" fmla="*/ 4427913 w 6546987"/>
              <a:gd name="connsiteY2" fmla="*/ 5053572 h 6165851"/>
              <a:gd name="connsiteX3" fmla="*/ 2743739 w 6546987"/>
              <a:gd name="connsiteY3" fmla="*/ 6133006 h 6165851"/>
              <a:gd name="connsiteX4" fmla="*/ 1527750 w 6546987"/>
              <a:gd name="connsiteY4" fmla="*/ 5697331 h 6165851"/>
              <a:gd name="connsiteX5" fmla="*/ 292255 w 6546987"/>
              <a:gd name="connsiteY5" fmla="*/ 4409816 h 6165851"/>
              <a:gd name="connsiteX6" fmla="*/ 120446 w 6546987"/>
              <a:gd name="connsiteY6" fmla="*/ 4275032 h 6165851"/>
              <a:gd name="connsiteX7" fmla="*/ 0 w 6546987"/>
              <a:gd name="connsiteY7" fmla="*/ 4187915 h 6165851"/>
              <a:gd name="connsiteX8" fmla="*/ 0 w 6546987"/>
              <a:gd name="connsiteY8" fmla="*/ 0 h 6165851"/>
              <a:gd name="connsiteX0" fmla="*/ 0 w 6738082"/>
              <a:gd name="connsiteY0" fmla="*/ 0 h 6225113"/>
              <a:gd name="connsiteX1" fmla="*/ 6546987 w 6738082"/>
              <a:gd name="connsiteY1" fmla="*/ 8313 h 6225113"/>
              <a:gd name="connsiteX2" fmla="*/ 6564284 w 6738082"/>
              <a:gd name="connsiteY2" fmla="*/ 4189049 h 6225113"/>
              <a:gd name="connsiteX3" fmla="*/ 2743739 w 6738082"/>
              <a:gd name="connsiteY3" fmla="*/ 6133006 h 6225113"/>
              <a:gd name="connsiteX4" fmla="*/ 1527750 w 6738082"/>
              <a:gd name="connsiteY4" fmla="*/ 5697331 h 6225113"/>
              <a:gd name="connsiteX5" fmla="*/ 292255 w 6738082"/>
              <a:gd name="connsiteY5" fmla="*/ 4409816 h 6225113"/>
              <a:gd name="connsiteX6" fmla="*/ 120446 w 6738082"/>
              <a:gd name="connsiteY6" fmla="*/ 4275032 h 6225113"/>
              <a:gd name="connsiteX7" fmla="*/ 0 w 6738082"/>
              <a:gd name="connsiteY7" fmla="*/ 4187915 h 6225113"/>
              <a:gd name="connsiteX8" fmla="*/ 0 w 6738082"/>
              <a:gd name="connsiteY8" fmla="*/ 0 h 6225113"/>
              <a:gd name="connsiteX0" fmla="*/ 0 w 6564284"/>
              <a:gd name="connsiteY0" fmla="*/ 0 h 6225113"/>
              <a:gd name="connsiteX1" fmla="*/ 6546987 w 6564284"/>
              <a:gd name="connsiteY1" fmla="*/ 8313 h 6225113"/>
              <a:gd name="connsiteX2" fmla="*/ 6564284 w 6564284"/>
              <a:gd name="connsiteY2" fmla="*/ 4189049 h 6225113"/>
              <a:gd name="connsiteX3" fmla="*/ 2743739 w 6564284"/>
              <a:gd name="connsiteY3" fmla="*/ 6133006 h 6225113"/>
              <a:gd name="connsiteX4" fmla="*/ 1527750 w 6564284"/>
              <a:gd name="connsiteY4" fmla="*/ 5697331 h 6225113"/>
              <a:gd name="connsiteX5" fmla="*/ 292255 w 6564284"/>
              <a:gd name="connsiteY5" fmla="*/ 4409816 h 6225113"/>
              <a:gd name="connsiteX6" fmla="*/ 120446 w 6564284"/>
              <a:gd name="connsiteY6" fmla="*/ 4275032 h 6225113"/>
              <a:gd name="connsiteX7" fmla="*/ 0 w 6564284"/>
              <a:gd name="connsiteY7" fmla="*/ 4187915 h 6225113"/>
              <a:gd name="connsiteX8" fmla="*/ 0 w 6564284"/>
              <a:gd name="connsiteY8" fmla="*/ 0 h 6225113"/>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308375 h 6533488"/>
              <a:gd name="connsiteX1" fmla="*/ 6546987 w 7213139"/>
              <a:gd name="connsiteY1" fmla="*/ 316688 h 6533488"/>
              <a:gd name="connsiteX2" fmla="*/ 6564284 w 7213139"/>
              <a:gd name="connsiteY2" fmla="*/ 4497424 h 6533488"/>
              <a:gd name="connsiteX3" fmla="*/ 2743739 w 7213139"/>
              <a:gd name="connsiteY3" fmla="*/ 6441381 h 6533488"/>
              <a:gd name="connsiteX4" fmla="*/ 1527750 w 7213139"/>
              <a:gd name="connsiteY4" fmla="*/ 6005706 h 6533488"/>
              <a:gd name="connsiteX5" fmla="*/ 292255 w 7213139"/>
              <a:gd name="connsiteY5" fmla="*/ 4718191 h 6533488"/>
              <a:gd name="connsiteX6" fmla="*/ 120446 w 7213139"/>
              <a:gd name="connsiteY6" fmla="*/ 4583407 h 6533488"/>
              <a:gd name="connsiteX7" fmla="*/ 0 w 7213139"/>
              <a:gd name="connsiteY7" fmla="*/ 4496290 h 6533488"/>
              <a:gd name="connsiteX8" fmla="*/ 0 w 7213139"/>
              <a:gd name="connsiteY8" fmla="*/ 308375 h 6533488"/>
              <a:gd name="connsiteX0" fmla="*/ 489453 w 7702592"/>
              <a:gd name="connsiteY0" fmla="*/ 518899 h 6744012"/>
              <a:gd name="connsiteX1" fmla="*/ 7036440 w 7702592"/>
              <a:gd name="connsiteY1" fmla="*/ 527212 h 6744012"/>
              <a:gd name="connsiteX2" fmla="*/ 7053737 w 7702592"/>
              <a:gd name="connsiteY2" fmla="*/ 4707948 h 6744012"/>
              <a:gd name="connsiteX3" fmla="*/ 3233192 w 7702592"/>
              <a:gd name="connsiteY3" fmla="*/ 6651905 h 6744012"/>
              <a:gd name="connsiteX4" fmla="*/ 2017203 w 7702592"/>
              <a:gd name="connsiteY4" fmla="*/ 6216230 h 6744012"/>
              <a:gd name="connsiteX5" fmla="*/ 781708 w 7702592"/>
              <a:gd name="connsiteY5" fmla="*/ 4928715 h 6744012"/>
              <a:gd name="connsiteX6" fmla="*/ 609899 w 7702592"/>
              <a:gd name="connsiteY6" fmla="*/ 4793931 h 6744012"/>
              <a:gd name="connsiteX7" fmla="*/ 489453 w 7702592"/>
              <a:gd name="connsiteY7" fmla="*/ 4706814 h 6744012"/>
              <a:gd name="connsiteX8" fmla="*/ 489453 w 7702592"/>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6865055"/>
              <a:gd name="connsiteY0" fmla="*/ 506699 h 6731812"/>
              <a:gd name="connsiteX1" fmla="*/ 6564222 w 6865055"/>
              <a:gd name="connsiteY1" fmla="*/ 539950 h 6731812"/>
              <a:gd name="connsiteX2" fmla="*/ 6573206 w 6865055"/>
              <a:gd name="connsiteY2" fmla="*/ 4695748 h 6731812"/>
              <a:gd name="connsiteX3" fmla="*/ 2752661 w 6865055"/>
              <a:gd name="connsiteY3" fmla="*/ 6639705 h 6731812"/>
              <a:gd name="connsiteX4" fmla="*/ 1536672 w 6865055"/>
              <a:gd name="connsiteY4" fmla="*/ 6204030 h 6731812"/>
              <a:gd name="connsiteX5" fmla="*/ 301177 w 6865055"/>
              <a:gd name="connsiteY5" fmla="*/ 4916515 h 6731812"/>
              <a:gd name="connsiteX6" fmla="*/ 129368 w 6865055"/>
              <a:gd name="connsiteY6" fmla="*/ 4781731 h 6731812"/>
              <a:gd name="connsiteX7" fmla="*/ 8922 w 6865055"/>
              <a:gd name="connsiteY7" fmla="*/ 4694614 h 6731812"/>
              <a:gd name="connsiteX8" fmla="*/ 8922 w 6865055"/>
              <a:gd name="connsiteY8" fmla="*/ 506699 h 6731812"/>
              <a:gd name="connsiteX0" fmla="*/ 8922 w 6602584"/>
              <a:gd name="connsiteY0" fmla="*/ 506699 h 6731812"/>
              <a:gd name="connsiteX1" fmla="*/ 6564222 w 6602584"/>
              <a:gd name="connsiteY1" fmla="*/ 539950 h 6731812"/>
              <a:gd name="connsiteX2" fmla="*/ 6573206 w 6602584"/>
              <a:gd name="connsiteY2" fmla="*/ 4695748 h 6731812"/>
              <a:gd name="connsiteX3" fmla="*/ 2752661 w 6602584"/>
              <a:gd name="connsiteY3" fmla="*/ 6639705 h 6731812"/>
              <a:gd name="connsiteX4" fmla="*/ 1536672 w 6602584"/>
              <a:gd name="connsiteY4" fmla="*/ 6204030 h 6731812"/>
              <a:gd name="connsiteX5" fmla="*/ 301177 w 6602584"/>
              <a:gd name="connsiteY5" fmla="*/ 4916515 h 6731812"/>
              <a:gd name="connsiteX6" fmla="*/ 129368 w 6602584"/>
              <a:gd name="connsiteY6" fmla="*/ 4781731 h 6731812"/>
              <a:gd name="connsiteX7" fmla="*/ 8922 w 6602584"/>
              <a:gd name="connsiteY7" fmla="*/ 4694614 h 6731812"/>
              <a:gd name="connsiteX8" fmla="*/ 8922 w 6602584"/>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89651"/>
              <a:gd name="connsiteY0" fmla="*/ 506699 h 6731812"/>
              <a:gd name="connsiteX1" fmla="*/ 6564222 w 6589651"/>
              <a:gd name="connsiteY1" fmla="*/ 539950 h 6731812"/>
              <a:gd name="connsiteX2" fmla="*/ 6573206 w 6589651"/>
              <a:gd name="connsiteY2" fmla="*/ 4695748 h 6731812"/>
              <a:gd name="connsiteX3" fmla="*/ 2752661 w 6589651"/>
              <a:gd name="connsiteY3" fmla="*/ 6639705 h 6731812"/>
              <a:gd name="connsiteX4" fmla="*/ 1536672 w 6589651"/>
              <a:gd name="connsiteY4" fmla="*/ 6204030 h 6731812"/>
              <a:gd name="connsiteX5" fmla="*/ 301177 w 6589651"/>
              <a:gd name="connsiteY5" fmla="*/ 4916515 h 6731812"/>
              <a:gd name="connsiteX6" fmla="*/ 129368 w 6589651"/>
              <a:gd name="connsiteY6" fmla="*/ 4781731 h 6731812"/>
              <a:gd name="connsiteX7" fmla="*/ 8922 w 6589651"/>
              <a:gd name="connsiteY7" fmla="*/ 4694614 h 6731812"/>
              <a:gd name="connsiteX8" fmla="*/ 8922 w 6589651"/>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263181 h 6488294"/>
              <a:gd name="connsiteX1" fmla="*/ 6564222 w 6573206"/>
              <a:gd name="connsiteY1" fmla="*/ 296432 h 6488294"/>
              <a:gd name="connsiteX2" fmla="*/ 6573206 w 6573206"/>
              <a:gd name="connsiteY2" fmla="*/ 4452230 h 6488294"/>
              <a:gd name="connsiteX3" fmla="*/ 2752661 w 6573206"/>
              <a:gd name="connsiteY3" fmla="*/ 6396187 h 6488294"/>
              <a:gd name="connsiteX4" fmla="*/ 1536672 w 6573206"/>
              <a:gd name="connsiteY4" fmla="*/ 5960512 h 6488294"/>
              <a:gd name="connsiteX5" fmla="*/ 301177 w 6573206"/>
              <a:gd name="connsiteY5" fmla="*/ 4672997 h 6488294"/>
              <a:gd name="connsiteX6" fmla="*/ 129368 w 6573206"/>
              <a:gd name="connsiteY6" fmla="*/ 4538213 h 6488294"/>
              <a:gd name="connsiteX7" fmla="*/ 8922 w 6573206"/>
              <a:gd name="connsiteY7" fmla="*/ 4451096 h 6488294"/>
              <a:gd name="connsiteX8" fmla="*/ 8922 w 6573206"/>
              <a:gd name="connsiteY8" fmla="*/ 263181 h 6488294"/>
              <a:gd name="connsiteX0" fmla="*/ 8922 w 6573206"/>
              <a:gd name="connsiteY0" fmla="*/ 268077 h 6493190"/>
              <a:gd name="connsiteX1" fmla="*/ 6555909 w 6573206"/>
              <a:gd name="connsiteY1" fmla="*/ 276390 h 6493190"/>
              <a:gd name="connsiteX2" fmla="*/ 6573206 w 6573206"/>
              <a:gd name="connsiteY2" fmla="*/ 4457126 h 6493190"/>
              <a:gd name="connsiteX3" fmla="*/ 2752661 w 6573206"/>
              <a:gd name="connsiteY3" fmla="*/ 6401083 h 6493190"/>
              <a:gd name="connsiteX4" fmla="*/ 1536672 w 6573206"/>
              <a:gd name="connsiteY4" fmla="*/ 5965408 h 6493190"/>
              <a:gd name="connsiteX5" fmla="*/ 301177 w 6573206"/>
              <a:gd name="connsiteY5" fmla="*/ 4677893 h 6493190"/>
              <a:gd name="connsiteX6" fmla="*/ 129368 w 6573206"/>
              <a:gd name="connsiteY6" fmla="*/ 4543109 h 6493190"/>
              <a:gd name="connsiteX7" fmla="*/ 8922 w 6573206"/>
              <a:gd name="connsiteY7" fmla="*/ 4455992 h 6493190"/>
              <a:gd name="connsiteX8" fmla="*/ 8922 w 6573206"/>
              <a:gd name="connsiteY8" fmla="*/ 268077 h 6493190"/>
              <a:gd name="connsiteX0" fmla="*/ 8922 w 6573206"/>
              <a:gd name="connsiteY0" fmla="*/ 1669 h 6226782"/>
              <a:gd name="connsiteX1" fmla="*/ 6555909 w 6573206"/>
              <a:gd name="connsiteY1" fmla="*/ 9982 h 6226782"/>
              <a:gd name="connsiteX2" fmla="*/ 6573206 w 6573206"/>
              <a:gd name="connsiteY2" fmla="*/ 4190718 h 6226782"/>
              <a:gd name="connsiteX3" fmla="*/ 2752661 w 6573206"/>
              <a:gd name="connsiteY3" fmla="*/ 6134675 h 6226782"/>
              <a:gd name="connsiteX4" fmla="*/ 1536672 w 6573206"/>
              <a:gd name="connsiteY4" fmla="*/ 5699000 h 6226782"/>
              <a:gd name="connsiteX5" fmla="*/ 301177 w 6573206"/>
              <a:gd name="connsiteY5" fmla="*/ 4411485 h 6226782"/>
              <a:gd name="connsiteX6" fmla="*/ 129368 w 6573206"/>
              <a:gd name="connsiteY6" fmla="*/ 4276701 h 6226782"/>
              <a:gd name="connsiteX7" fmla="*/ 8922 w 6573206"/>
              <a:gd name="connsiteY7" fmla="*/ 4189584 h 6226782"/>
              <a:gd name="connsiteX8" fmla="*/ 8922 w 6573206"/>
              <a:gd name="connsiteY8" fmla="*/ 1669 h 6226782"/>
              <a:gd name="connsiteX0" fmla="*/ 8922 w 6573206"/>
              <a:gd name="connsiteY0" fmla="*/ 14857 h 6239970"/>
              <a:gd name="connsiteX1" fmla="*/ 6555909 w 6573206"/>
              <a:gd name="connsiteY1" fmla="*/ 23170 h 6239970"/>
              <a:gd name="connsiteX2" fmla="*/ 6573206 w 6573206"/>
              <a:gd name="connsiteY2" fmla="*/ 4203906 h 6239970"/>
              <a:gd name="connsiteX3" fmla="*/ 2752661 w 6573206"/>
              <a:gd name="connsiteY3" fmla="*/ 6147863 h 6239970"/>
              <a:gd name="connsiteX4" fmla="*/ 1536672 w 6573206"/>
              <a:gd name="connsiteY4" fmla="*/ 5712188 h 6239970"/>
              <a:gd name="connsiteX5" fmla="*/ 301177 w 6573206"/>
              <a:gd name="connsiteY5" fmla="*/ 4424673 h 6239970"/>
              <a:gd name="connsiteX6" fmla="*/ 129368 w 6573206"/>
              <a:gd name="connsiteY6" fmla="*/ 4289889 h 6239970"/>
              <a:gd name="connsiteX7" fmla="*/ 8922 w 6573206"/>
              <a:gd name="connsiteY7" fmla="*/ 4202772 h 6239970"/>
              <a:gd name="connsiteX8" fmla="*/ 8922 w 6573206"/>
              <a:gd name="connsiteY8" fmla="*/ 14857 h 6239970"/>
              <a:gd name="connsiteX0" fmla="*/ 8922 w 6573206"/>
              <a:gd name="connsiteY0" fmla="*/ 28397 h 6253510"/>
              <a:gd name="connsiteX1" fmla="*/ 6555909 w 6573206"/>
              <a:gd name="connsiteY1" fmla="*/ 36710 h 6253510"/>
              <a:gd name="connsiteX2" fmla="*/ 6573206 w 6573206"/>
              <a:gd name="connsiteY2" fmla="*/ 4217446 h 6253510"/>
              <a:gd name="connsiteX3" fmla="*/ 2752661 w 6573206"/>
              <a:gd name="connsiteY3" fmla="*/ 6161403 h 6253510"/>
              <a:gd name="connsiteX4" fmla="*/ 1536672 w 6573206"/>
              <a:gd name="connsiteY4" fmla="*/ 5725728 h 6253510"/>
              <a:gd name="connsiteX5" fmla="*/ 301177 w 6573206"/>
              <a:gd name="connsiteY5" fmla="*/ 4438213 h 6253510"/>
              <a:gd name="connsiteX6" fmla="*/ 129368 w 6573206"/>
              <a:gd name="connsiteY6" fmla="*/ 4303429 h 6253510"/>
              <a:gd name="connsiteX7" fmla="*/ 8922 w 6573206"/>
              <a:gd name="connsiteY7" fmla="*/ 4216312 h 6253510"/>
              <a:gd name="connsiteX8" fmla="*/ 8922 w 6573206"/>
              <a:gd name="connsiteY8" fmla="*/ 28397 h 6253510"/>
              <a:gd name="connsiteX0" fmla="*/ 8922 w 6573206"/>
              <a:gd name="connsiteY0" fmla="*/ 0 h 6225113"/>
              <a:gd name="connsiteX1" fmla="*/ 6555909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431219 w 6573206"/>
              <a:gd name="connsiteY1" fmla="*/ 9975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4820"/>
              <a:gd name="connsiteY0" fmla="*/ 0 h 6225113"/>
              <a:gd name="connsiteX1" fmla="*/ 6564222 w 6574820"/>
              <a:gd name="connsiteY1" fmla="*/ 8313 h 6225113"/>
              <a:gd name="connsiteX2" fmla="*/ 6573206 w 6574820"/>
              <a:gd name="connsiteY2" fmla="*/ 4189049 h 6225113"/>
              <a:gd name="connsiteX3" fmla="*/ 2752661 w 6574820"/>
              <a:gd name="connsiteY3" fmla="*/ 6133006 h 6225113"/>
              <a:gd name="connsiteX4" fmla="*/ 1536672 w 6574820"/>
              <a:gd name="connsiteY4" fmla="*/ 5697331 h 6225113"/>
              <a:gd name="connsiteX5" fmla="*/ 301177 w 6574820"/>
              <a:gd name="connsiteY5" fmla="*/ 4409816 h 6225113"/>
              <a:gd name="connsiteX6" fmla="*/ 129368 w 6574820"/>
              <a:gd name="connsiteY6" fmla="*/ 4275032 h 6225113"/>
              <a:gd name="connsiteX7" fmla="*/ 8922 w 6574820"/>
              <a:gd name="connsiteY7" fmla="*/ 4187915 h 6225113"/>
              <a:gd name="connsiteX8" fmla="*/ 8922 w 6574820"/>
              <a:gd name="connsiteY8" fmla="*/ 0 h 6225113"/>
              <a:gd name="connsiteX0" fmla="*/ 8922 w 6581930"/>
              <a:gd name="connsiteY0" fmla="*/ 0 h 6234545"/>
              <a:gd name="connsiteX1" fmla="*/ 6564222 w 6581930"/>
              <a:gd name="connsiteY1" fmla="*/ 8313 h 6234545"/>
              <a:gd name="connsiteX2" fmla="*/ 6581519 w 6581930"/>
              <a:gd name="connsiteY2" fmla="*/ 4056046 h 6234545"/>
              <a:gd name="connsiteX3" fmla="*/ 2752661 w 6581930"/>
              <a:gd name="connsiteY3" fmla="*/ 6133006 h 6234545"/>
              <a:gd name="connsiteX4" fmla="*/ 1536672 w 6581930"/>
              <a:gd name="connsiteY4" fmla="*/ 5697331 h 6234545"/>
              <a:gd name="connsiteX5" fmla="*/ 301177 w 6581930"/>
              <a:gd name="connsiteY5" fmla="*/ 4409816 h 6234545"/>
              <a:gd name="connsiteX6" fmla="*/ 129368 w 6581930"/>
              <a:gd name="connsiteY6" fmla="*/ 4275032 h 6234545"/>
              <a:gd name="connsiteX7" fmla="*/ 8922 w 6581930"/>
              <a:gd name="connsiteY7" fmla="*/ 4187915 h 6234545"/>
              <a:gd name="connsiteX8" fmla="*/ 8922 w 6581930"/>
              <a:gd name="connsiteY8" fmla="*/ 0 h 6234545"/>
              <a:gd name="connsiteX0" fmla="*/ 8922 w 6574820"/>
              <a:gd name="connsiteY0" fmla="*/ 0 h 6223938"/>
              <a:gd name="connsiteX1" fmla="*/ 6564222 w 6574820"/>
              <a:gd name="connsiteY1" fmla="*/ 8313 h 6223938"/>
              <a:gd name="connsiteX2" fmla="*/ 6573206 w 6574820"/>
              <a:gd name="connsiteY2" fmla="*/ 4205675 h 6223938"/>
              <a:gd name="connsiteX3" fmla="*/ 2752661 w 6574820"/>
              <a:gd name="connsiteY3" fmla="*/ 6133006 h 6223938"/>
              <a:gd name="connsiteX4" fmla="*/ 1536672 w 6574820"/>
              <a:gd name="connsiteY4" fmla="*/ 5697331 h 6223938"/>
              <a:gd name="connsiteX5" fmla="*/ 301177 w 6574820"/>
              <a:gd name="connsiteY5" fmla="*/ 4409816 h 6223938"/>
              <a:gd name="connsiteX6" fmla="*/ 129368 w 6574820"/>
              <a:gd name="connsiteY6" fmla="*/ 4275032 h 6223938"/>
              <a:gd name="connsiteX7" fmla="*/ 8922 w 6574820"/>
              <a:gd name="connsiteY7" fmla="*/ 4187915 h 6223938"/>
              <a:gd name="connsiteX8" fmla="*/ 8922 w 6574820"/>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490451 w 6565898"/>
              <a:gd name="connsiteY7" fmla="*/ 2808002 h 6223938"/>
              <a:gd name="connsiteX8" fmla="*/ 0 w 6565898"/>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1911928 w 6565898"/>
              <a:gd name="connsiteY7" fmla="*/ 2674999 h 6223938"/>
              <a:gd name="connsiteX8" fmla="*/ 0 w 6565898"/>
              <a:gd name="connsiteY8" fmla="*/ 0 h 6223938"/>
              <a:gd name="connsiteX0" fmla="*/ 2198805 w 6445452"/>
              <a:gd name="connsiteY0" fmla="*/ 83127 h 6215625"/>
              <a:gd name="connsiteX1" fmla="*/ 6434854 w 6445452"/>
              <a:gd name="connsiteY1" fmla="*/ 0 h 6215625"/>
              <a:gd name="connsiteX2" fmla="*/ 6443838 w 6445452"/>
              <a:gd name="connsiteY2" fmla="*/ 4197362 h 6215625"/>
              <a:gd name="connsiteX3" fmla="*/ 2623293 w 6445452"/>
              <a:gd name="connsiteY3" fmla="*/ 6124693 h 6215625"/>
              <a:gd name="connsiteX4" fmla="*/ 1407304 w 6445452"/>
              <a:gd name="connsiteY4" fmla="*/ 5689018 h 6215625"/>
              <a:gd name="connsiteX5" fmla="*/ 171809 w 6445452"/>
              <a:gd name="connsiteY5" fmla="*/ 4401503 h 6215625"/>
              <a:gd name="connsiteX6" fmla="*/ 0 w 6445452"/>
              <a:gd name="connsiteY6" fmla="*/ 4266719 h 6215625"/>
              <a:gd name="connsiteX7" fmla="*/ 1791482 w 6445452"/>
              <a:gd name="connsiteY7" fmla="*/ 2666686 h 6215625"/>
              <a:gd name="connsiteX8" fmla="*/ 2198805 w 6445452"/>
              <a:gd name="connsiteY8" fmla="*/ 83127 h 6215625"/>
              <a:gd name="connsiteX0" fmla="*/ 2381685 w 6445452"/>
              <a:gd name="connsiteY0" fmla="*/ 0 h 6223938"/>
              <a:gd name="connsiteX1" fmla="*/ 6434854 w 6445452"/>
              <a:gd name="connsiteY1" fmla="*/ 8313 h 6223938"/>
              <a:gd name="connsiteX2" fmla="*/ 6443838 w 6445452"/>
              <a:gd name="connsiteY2" fmla="*/ 4205675 h 6223938"/>
              <a:gd name="connsiteX3" fmla="*/ 2623293 w 6445452"/>
              <a:gd name="connsiteY3" fmla="*/ 6133006 h 6223938"/>
              <a:gd name="connsiteX4" fmla="*/ 1407304 w 6445452"/>
              <a:gd name="connsiteY4" fmla="*/ 5697331 h 6223938"/>
              <a:gd name="connsiteX5" fmla="*/ 171809 w 6445452"/>
              <a:gd name="connsiteY5" fmla="*/ 4409816 h 6223938"/>
              <a:gd name="connsiteX6" fmla="*/ 0 w 6445452"/>
              <a:gd name="connsiteY6" fmla="*/ 4275032 h 6223938"/>
              <a:gd name="connsiteX7" fmla="*/ 1791482 w 6445452"/>
              <a:gd name="connsiteY7" fmla="*/ 2674999 h 6223938"/>
              <a:gd name="connsiteX8" fmla="*/ 2381685 w 6445452"/>
              <a:gd name="connsiteY8" fmla="*/ 0 h 6223938"/>
              <a:gd name="connsiteX0" fmla="*/ 2210998 w 6274765"/>
              <a:gd name="connsiteY0" fmla="*/ 0 h 6223938"/>
              <a:gd name="connsiteX1" fmla="*/ 6264167 w 6274765"/>
              <a:gd name="connsiteY1" fmla="*/ 8313 h 6223938"/>
              <a:gd name="connsiteX2" fmla="*/ 6273151 w 6274765"/>
              <a:gd name="connsiteY2" fmla="*/ 4205675 h 6223938"/>
              <a:gd name="connsiteX3" fmla="*/ 2452606 w 6274765"/>
              <a:gd name="connsiteY3" fmla="*/ 6133006 h 6223938"/>
              <a:gd name="connsiteX4" fmla="*/ 1236617 w 6274765"/>
              <a:gd name="connsiteY4" fmla="*/ 5697331 h 6223938"/>
              <a:gd name="connsiteX5" fmla="*/ 1122 w 6274765"/>
              <a:gd name="connsiteY5" fmla="*/ 4409816 h 6223938"/>
              <a:gd name="connsiteX6" fmla="*/ 1924120 w 6274765"/>
              <a:gd name="connsiteY6" fmla="*/ 3335694 h 6223938"/>
              <a:gd name="connsiteX7" fmla="*/ 1620795 w 6274765"/>
              <a:gd name="connsiteY7" fmla="*/ 2674999 h 6223938"/>
              <a:gd name="connsiteX8" fmla="*/ 2210998 w 6274765"/>
              <a:gd name="connsiteY8" fmla="*/ 0 h 6223938"/>
              <a:gd name="connsiteX0" fmla="*/ 974386 w 5038153"/>
              <a:gd name="connsiteY0" fmla="*/ 0 h 6219248"/>
              <a:gd name="connsiteX1" fmla="*/ 5027555 w 5038153"/>
              <a:gd name="connsiteY1" fmla="*/ 8313 h 6219248"/>
              <a:gd name="connsiteX2" fmla="*/ 5036539 w 5038153"/>
              <a:gd name="connsiteY2" fmla="*/ 4205675 h 6219248"/>
              <a:gd name="connsiteX3" fmla="*/ 1215994 w 5038153"/>
              <a:gd name="connsiteY3" fmla="*/ 6133006 h 6219248"/>
              <a:gd name="connsiteX4" fmla="*/ 5 w 5038153"/>
              <a:gd name="connsiteY4" fmla="*/ 5697331 h 6219248"/>
              <a:gd name="connsiteX5" fmla="*/ 1225077 w 5038153"/>
              <a:gd name="connsiteY5" fmla="*/ 4027431 h 6219248"/>
              <a:gd name="connsiteX6" fmla="*/ 687508 w 5038153"/>
              <a:gd name="connsiteY6" fmla="*/ 3335694 h 6219248"/>
              <a:gd name="connsiteX7" fmla="*/ 384183 w 5038153"/>
              <a:gd name="connsiteY7" fmla="*/ 2674999 h 6219248"/>
              <a:gd name="connsiteX8" fmla="*/ 974386 w 5038153"/>
              <a:gd name="connsiteY8" fmla="*/ 0 h 6219248"/>
              <a:gd name="connsiteX0" fmla="*/ 590688 w 4654455"/>
              <a:gd name="connsiteY0" fmla="*/ 0 h 6140033"/>
              <a:gd name="connsiteX1" fmla="*/ 4643857 w 4654455"/>
              <a:gd name="connsiteY1" fmla="*/ 8313 h 6140033"/>
              <a:gd name="connsiteX2" fmla="*/ 4652841 w 4654455"/>
              <a:gd name="connsiteY2" fmla="*/ 4205675 h 6140033"/>
              <a:gd name="connsiteX3" fmla="*/ 832296 w 4654455"/>
              <a:gd name="connsiteY3" fmla="*/ 6133006 h 6140033"/>
              <a:gd name="connsiteX4" fmla="*/ 1237289 w 4654455"/>
              <a:gd name="connsiteY4" fmla="*/ 4824495 h 6140033"/>
              <a:gd name="connsiteX5" fmla="*/ 841379 w 4654455"/>
              <a:gd name="connsiteY5" fmla="*/ 4027431 h 6140033"/>
              <a:gd name="connsiteX6" fmla="*/ 303810 w 4654455"/>
              <a:gd name="connsiteY6" fmla="*/ 3335694 h 6140033"/>
              <a:gd name="connsiteX7" fmla="*/ 485 w 4654455"/>
              <a:gd name="connsiteY7" fmla="*/ 2674999 h 6140033"/>
              <a:gd name="connsiteX8" fmla="*/ 590688 w 4654455"/>
              <a:gd name="connsiteY8" fmla="*/ 0 h 6140033"/>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6164846"/>
              <a:gd name="connsiteX1" fmla="*/ 4643857 w 4654455"/>
              <a:gd name="connsiteY1" fmla="*/ 8313 h 6164846"/>
              <a:gd name="connsiteX2" fmla="*/ 4652841 w 4654455"/>
              <a:gd name="connsiteY2" fmla="*/ 4205675 h 6164846"/>
              <a:gd name="connsiteX3" fmla="*/ 2428339 w 4654455"/>
              <a:gd name="connsiteY3" fmla="*/ 6157945 h 6164846"/>
              <a:gd name="connsiteX4" fmla="*/ 1237289 w 4654455"/>
              <a:gd name="connsiteY4" fmla="*/ 4824495 h 6164846"/>
              <a:gd name="connsiteX5" fmla="*/ 841379 w 4654455"/>
              <a:gd name="connsiteY5" fmla="*/ 4027431 h 6164846"/>
              <a:gd name="connsiteX6" fmla="*/ 303810 w 4654455"/>
              <a:gd name="connsiteY6" fmla="*/ 3335694 h 6164846"/>
              <a:gd name="connsiteX7" fmla="*/ 485 w 4654455"/>
              <a:gd name="connsiteY7" fmla="*/ 2674999 h 6164846"/>
              <a:gd name="connsiteX8" fmla="*/ 590688 w 4654455"/>
              <a:gd name="connsiteY8" fmla="*/ 0 h 6164846"/>
              <a:gd name="connsiteX0" fmla="*/ 286878 w 4350645"/>
              <a:gd name="connsiteY0" fmla="*/ 0 h 6164846"/>
              <a:gd name="connsiteX1" fmla="*/ 4340047 w 4350645"/>
              <a:gd name="connsiteY1" fmla="*/ 8313 h 6164846"/>
              <a:gd name="connsiteX2" fmla="*/ 4349031 w 4350645"/>
              <a:gd name="connsiteY2" fmla="*/ 4205675 h 6164846"/>
              <a:gd name="connsiteX3" fmla="*/ 2124529 w 4350645"/>
              <a:gd name="connsiteY3" fmla="*/ 6157945 h 6164846"/>
              <a:gd name="connsiteX4" fmla="*/ 933479 w 4350645"/>
              <a:gd name="connsiteY4" fmla="*/ 4824495 h 6164846"/>
              <a:gd name="connsiteX5" fmla="*/ 537569 w 4350645"/>
              <a:gd name="connsiteY5" fmla="*/ 4027431 h 6164846"/>
              <a:gd name="connsiteX6" fmla="*/ 0 w 4350645"/>
              <a:gd name="connsiteY6" fmla="*/ 3335694 h 6164846"/>
              <a:gd name="connsiteX7" fmla="*/ 286878 w 4350645"/>
              <a:gd name="connsiteY7" fmla="*/ 0 h 6164846"/>
              <a:gd name="connsiteX0" fmla="*/ 246306 w 4310073"/>
              <a:gd name="connsiteY0" fmla="*/ 0 h 6164846"/>
              <a:gd name="connsiteX1" fmla="*/ 4299475 w 4310073"/>
              <a:gd name="connsiteY1" fmla="*/ 8313 h 6164846"/>
              <a:gd name="connsiteX2" fmla="*/ 4308459 w 4310073"/>
              <a:gd name="connsiteY2" fmla="*/ 4205675 h 6164846"/>
              <a:gd name="connsiteX3" fmla="*/ 2083957 w 4310073"/>
              <a:gd name="connsiteY3" fmla="*/ 6157945 h 6164846"/>
              <a:gd name="connsiteX4" fmla="*/ 892907 w 4310073"/>
              <a:gd name="connsiteY4" fmla="*/ 4824495 h 6164846"/>
              <a:gd name="connsiteX5" fmla="*/ 496997 w 4310073"/>
              <a:gd name="connsiteY5" fmla="*/ 4027431 h 6164846"/>
              <a:gd name="connsiteX6" fmla="*/ 246306 w 4310073"/>
              <a:gd name="connsiteY6" fmla="*/ 0 h 6164846"/>
              <a:gd name="connsiteX0" fmla="*/ 182819 w 4246586"/>
              <a:gd name="connsiteY0" fmla="*/ 0 h 6164846"/>
              <a:gd name="connsiteX1" fmla="*/ 4235988 w 4246586"/>
              <a:gd name="connsiteY1" fmla="*/ 8313 h 6164846"/>
              <a:gd name="connsiteX2" fmla="*/ 4244972 w 4246586"/>
              <a:gd name="connsiteY2" fmla="*/ 4205675 h 6164846"/>
              <a:gd name="connsiteX3" fmla="*/ 2020470 w 4246586"/>
              <a:gd name="connsiteY3" fmla="*/ 6157945 h 6164846"/>
              <a:gd name="connsiteX4" fmla="*/ 829420 w 4246586"/>
              <a:gd name="connsiteY4" fmla="*/ 4824495 h 6164846"/>
              <a:gd name="connsiteX5" fmla="*/ 182819 w 4246586"/>
              <a:gd name="connsiteY5" fmla="*/ 0 h 6164846"/>
              <a:gd name="connsiteX0" fmla="*/ 971481 w 5035248"/>
              <a:gd name="connsiteY0" fmla="*/ 0 h 6158204"/>
              <a:gd name="connsiteX1" fmla="*/ 5024650 w 5035248"/>
              <a:gd name="connsiteY1" fmla="*/ 8313 h 6158204"/>
              <a:gd name="connsiteX2" fmla="*/ 5033634 w 5035248"/>
              <a:gd name="connsiteY2" fmla="*/ 4205675 h 6158204"/>
              <a:gd name="connsiteX3" fmla="*/ 2809132 w 5035248"/>
              <a:gd name="connsiteY3" fmla="*/ 6157945 h 6158204"/>
              <a:gd name="connsiteX4" fmla="*/ 80228 w 5035248"/>
              <a:gd name="connsiteY4" fmla="*/ 4342357 h 6158204"/>
              <a:gd name="connsiteX5" fmla="*/ 971481 w 5035248"/>
              <a:gd name="connsiteY5" fmla="*/ 0 h 6158204"/>
              <a:gd name="connsiteX0" fmla="*/ 971481 w 5035248"/>
              <a:gd name="connsiteY0" fmla="*/ 0 h 6158217"/>
              <a:gd name="connsiteX1" fmla="*/ 5024650 w 5035248"/>
              <a:gd name="connsiteY1" fmla="*/ 8313 h 6158217"/>
              <a:gd name="connsiteX2" fmla="*/ 5033634 w 5035248"/>
              <a:gd name="connsiteY2" fmla="*/ 4205675 h 6158217"/>
              <a:gd name="connsiteX3" fmla="*/ 2809132 w 5035248"/>
              <a:gd name="connsiteY3" fmla="*/ 6157945 h 6158217"/>
              <a:gd name="connsiteX4" fmla="*/ 80228 w 5035248"/>
              <a:gd name="connsiteY4" fmla="*/ 4342357 h 6158217"/>
              <a:gd name="connsiteX5" fmla="*/ 971481 w 5035248"/>
              <a:gd name="connsiteY5" fmla="*/ 0 h 6158217"/>
              <a:gd name="connsiteX0" fmla="*/ 971481 w 5035248"/>
              <a:gd name="connsiteY0" fmla="*/ 0 h 6158412"/>
              <a:gd name="connsiteX1" fmla="*/ 5024650 w 5035248"/>
              <a:gd name="connsiteY1" fmla="*/ 8313 h 6158412"/>
              <a:gd name="connsiteX2" fmla="*/ 5033634 w 5035248"/>
              <a:gd name="connsiteY2" fmla="*/ 4205675 h 6158412"/>
              <a:gd name="connsiteX3" fmla="*/ 2809132 w 5035248"/>
              <a:gd name="connsiteY3" fmla="*/ 6157945 h 6158412"/>
              <a:gd name="connsiteX4" fmla="*/ 80228 w 5035248"/>
              <a:gd name="connsiteY4" fmla="*/ 4342357 h 6158412"/>
              <a:gd name="connsiteX5" fmla="*/ 971481 w 5035248"/>
              <a:gd name="connsiteY5" fmla="*/ 0 h 6158412"/>
              <a:gd name="connsiteX0" fmla="*/ 1161962 w 5225729"/>
              <a:gd name="connsiteY0" fmla="*/ 0 h 6158412"/>
              <a:gd name="connsiteX1" fmla="*/ 5215131 w 5225729"/>
              <a:gd name="connsiteY1" fmla="*/ 8313 h 6158412"/>
              <a:gd name="connsiteX2" fmla="*/ 5224115 w 5225729"/>
              <a:gd name="connsiteY2" fmla="*/ 4205675 h 6158412"/>
              <a:gd name="connsiteX3" fmla="*/ 2999613 w 5225729"/>
              <a:gd name="connsiteY3" fmla="*/ 6157945 h 6158412"/>
              <a:gd name="connsiteX4" fmla="*/ 270709 w 5225729"/>
              <a:gd name="connsiteY4" fmla="*/ 4342357 h 6158412"/>
              <a:gd name="connsiteX5" fmla="*/ 1161962 w 5225729"/>
              <a:gd name="connsiteY5" fmla="*/ 0 h 6158412"/>
              <a:gd name="connsiteX0" fmla="*/ 1362005 w 5425772"/>
              <a:gd name="connsiteY0" fmla="*/ 0 h 6158487"/>
              <a:gd name="connsiteX1" fmla="*/ 5415174 w 5425772"/>
              <a:gd name="connsiteY1" fmla="*/ 8313 h 6158487"/>
              <a:gd name="connsiteX2" fmla="*/ 5424158 w 5425772"/>
              <a:gd name="connsiteY2" fmla="*/ 4205675 h 6158487"/>
              <a:gd name="connsiteX3" fmla="*/ 3199656 w 5425772"/>
              <a:gd name="connsiteY3" fmla="*/ 6157945 h 6158487"/>
              <a:gd name="connsiteX4" fmla="*/ 470752 w 5425772"/>
              <a:gd name="connsiteY4" fmla="*/ 4342357 h 6158487"/>
              <a:gd name="connsiteX5" fmla="*/ 1362005 w 5425772"/>
              <a:gd name="connsiteY5" fmla="*/ 0 h 615848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70719"/>
              <a:gd name="connsiteX1" fmla="*/ 5389891 w 5400489"/>
              <a:gd name="connsiteY1" fmla="*/ 8313 h 6170719"/>
              <a:gd name="connsiteX2" fmla="*/ 5398875 w 5400489"/>
              <a:gd name="connsiteY2" fmla="*/ 4205675 h 6170719"/>
              <a:gd name="connsiteX3" fmla="*/ 3174373 w 5400489"/>
              <a:gd name="connsiteY3" fmla="*/ 6157945 h 6170719"/>
              <a:gd name="connsiteX4" fmla="*/ 445469 w 5400489"/>
              <a:gd name="connsiteY4" fmla="*/ 4342357 h 6170719"/>
              <a:gd name="connsiteX5" fmla="*/ 1336722 w 5400489"/>
              <a:gd name="connsiteY5" fmla="*/ 0 h 6170719"/>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77245"/>
              <a:gd name="connsiteX1" fmla="*/ 5389891 w 5400489"/>
              <a:gd name="connsiteY1" fmla="*/ 8313 h 6177245"/>
              <a:gd name="connsiteX2" fmla="*/ 5398875 w 5400489"/>
              <a:gd name="connsiteY2" fmla="*/ 4205675 h 6177245"/>
              <a:gd name="connsiteX3" fmla="*/ 3174373 w 5400489"/>
              <a:gd name="connsiteY3" fmla="*/ 6157945 h 6177245"/>
              <a:gd name="connsiteX4" fmla="*/ 445469 w 5400489"/>
              <a:gd name="connsiteY4" fmla="*/ 4342357 h 6177245"/>
              <a:gd name="connsiteX5" fmla="*/ 1336722 w 5400489"/>
              <a:gd name="connsiteY5" fmla="*/ 0 h 6177245"/>
              <a:gd name="connsiteX0" fmla="*/ 1336722 w 5400489"/>
              <a:gd name="connsiteY0" fmla="*/ 0 h 6173864"/>
              <a:gd name="connsiteX1" fmla="*/ 5389891 w 5400489"/>
              <a:gd name="connsiteY1" fmla="*/ 8313 h 6173864"/>
              <a:gd name="connsiteX2" fmla="*/ 5398875 w 5400489"/>
              <a:gd name="connsiteY2" fmla="*/ 4205675 h 6173864"/>
              <a:gd name="connsiteX3" fmla="*/ 3174373 w 5400489"/>
              <a:gd name="connsiteY3" fmla="*/ 6157945 h 6173864"/>
              <a:gd name="connsiteX4" fmla="*/ 445469 w 5400489"/>
              <a:gd name="connsiteY4" fmla="*/ 4342357 h 6173864"/>
              <a:gd name="connsiteX5" fmla="*/ 1336722 w 5400489"/>
              <a:gd name="connsiteY5" fmla="*/ 0 h 6173864"/>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84636"/>
              <a:gd name="connsiteX1" fmla="*/ 5389891 w 5400489"/>
              <a:gd name="connsiteY1" fmla="*/ 8313 h 6184636"/>
              <a:gd name="connsiteX2" fmla="*/ 5398875 w 5400489"/>
              <a:gd name="connsiteY2" fmla="*/ 4205675 h 6184636"/>
              <a:gd name="connsiteX3" fmla="*/ 3174373 w 5400489"/>
              <a:gd name="connsiteY3" fmla="*/ 6157945 h 6184636"/>
              <a:gd name="connsiteX4" fmla="*/ 445469 w 5400489"/>
              <a:gd name="connsiteY4" fmla="*/ 4342357 h 6184636"/>
              <a:gd name="connsiteX5" fmla="*/ 1336722 w 5400489"/>
              <a:gd name="connsiteY5" fmla="*/ 0 h 6184636"/>
              <a:gd name="connsiteX0" fmla="*/ 1362005 w 5425772"/>
              <a:gd name="connsiteY0" fmla="*/ 0 h 6184433"/>
              <a:gd name="connsiteX1" fmla="*/ 5415174 w 5425772"/>
              <a:gd name="connsiteY1" fmla="*/ 8313 h 6184433"/>
              <a:gd name="connsiteX2" fmla="*/ 5424158 w 5425772"/>
              <a:gd name="connsiteY2" fmla="*/ 4205675 h 6184433"/>
              <a:gd name="connsiteX3" fmla="*/ 3199656 w 5425772"/>
              <a:gd name="connsiteY3" fmla="*/ 6157945 h 6184433"/>
              <a:gd name="connsiteX4" fmla="*/ 470752 w 5425772"/>
              <a:gd name="connsiteY4" fmla="*/ 4342357 h 6184433"/>
              <a:gd name="connsiteX5" fmla="*/ 1362005 w 5425772"/>
              <a:gd name="connsiteY5" fmla="*/ 0 h 6184433"/>
              <a:gd name="connsiteX0" fmla="*/ 1351163 w 5414930"/>
              <a:gd name="connsiteY0" fmla="*/ 0 h 6184636"/>
              <a:gd name="connsiteX1" fmla="*/ 5404332 w 5414930"/>
              <a:gd name="connsiteY1" fmla="*/ 8313 h 6184636"/>
              <a:gd name="connsiteX2" fmla="*/ 5413316 w 5414930"/>
              <a:gd name="connsiteY2" fmla="*/ 4205675 h 6184636"/>
              <a:gd name="connsiteX3" fmla="*/ 3188814 w 5414930"/>
              <a:gd name="connsiteY3" fmla="*/ 6157945 h 6184636"/>
              <a:gd name="connsiteX4" fmla="*/ 459910 w 5414930"/>
              <a:gd name="connsiteY4" fmla="*/ 4342357 h 6184636"/>
              <a:gd name="connsiteX5" fmla="*/ 1351163 w 5414930"/>
              <a:gd name="connsiteY5" fmla="*/ 0 h 61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4930" h="6184636">
                <a:moveTo>
                  <a:pt x="1351163" y="0"/>
                </a:moveTo>
                <a:lnTo>
                  <a:pt x="5404332" y="8313"/>
                </a:lnTo>
                <a:cubicBezTo>
                  <a:pt x="5417724" y="1471258"/>
                  <a:pt x="5415423" y="3068514"/>
                  <a:pt x="5413316" y="4205675"/>
                </a:cubicBezTo>
                <a:cubicBezTo>
                  <a:pt x="4355492" y="4802509"/>
                  <a:pt x="4031008" y="5968911"/>
                  <a:pt x="3188814" y="6157945"/>
                </a:cubicBezTo>
                <a:cubicBezTo>
                  <a:pt x="2346620" y="6346979"/>
                  <a:pt x="1206759" y="5509998"/>
                  <a:pt x="459910" y="4342357"/>
                </a:cubicBezTo>
                <a:cubicBezTo>
                  <a:pt x="-286939" y="3174716"/>
                  <a:pt x="-214126" y="1359650"/>
                  <a:pt x="1351163"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9">
            <a:extLst>
              <a:ext uri="{FF2B5EF4-FFF2-40B4-BE49-F238E27FC236}">
                <a16:creationId xmlns:a16="http://schemas.microsoft.com/office/drawing/2014/main" id="{DC60EB6D-6833-75D9-8A50-6001CF3AD88C}"/>
              </a:ext>
            </a:extLst>
          </p:cNvPr>
          <p:cNvSpPr>
            <a:spLocks noGrp="1"/>
          </p:cNvSpPr>
          <p:nvPr>
            <p:ph type="pic" sz="quarter" idx="22"/>
          </p:nvPr>
        </p:nvSpPr>
        <p:spPr>
          <a:xfrm>
            <a:off x="6785383" y="-8312"/>
            <a:ext cx="5414930" cy="6184636"/>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 name="connsiteX0" fmla="*/ 0 w 5419023"/>
              <a:gd name="connsiteY0" fmla="*/ 0 h 6165851"/>
              <a:gd name="connsiteX1" fmla="*/ 4069794 w 5419023"/>
              <a:gd name="connsiteY1" fmla="*/ 0 h 6165851"/>
              <a:gd name="connsiteX2" fmla="*/ 4961127 w 5419023"/>
              <a:gd name="connsiteY2" fmla="*/ 1099986 h 6165851"/>
              <a:gd name="connsiteX3" fmla="*/ 5396803 w 5419023"/>
              <a:gd name="connsiteY3" fmla="*/ 3161315 h 6165851"/>
              <a:gd name="connsiteX4" fmla="*/ 4427913 w 5419023"/>
              <a:gd name="connsiteY4" fmla="*/ 5053572 h 6165851"/>
              <a:gd name="connsiteX5" fmla="*/ 2743739 w 5419023"/>
              <a:gd name="connsiteY5" fmla="*/ 6133006 h 6165851"/>
              <a:gd name="connsiteX6" fmla="*/ 1527750 w 5419023"/>
              <a:gd name="connsiteY6" fmla="*/ 5697331 h 6165851"/>
              <a:gd name="connsiteX7" fmla="*/ 292255 w 5419023"/>
              <a:gd name="connsiteY7" fmla="*/ 4409816 h 6165851"/>
              <a:gd name="connsiteX8" fmla="*/ 120446 w 5419023"/>
              <a:gd name="connsiteY8" fmla="*/ 4275032 h 6165851"/>
              <a:gd name="connsiteX9" fmla="*/ 0 w 5419023"/>
              <a:gd name="connsiteY9" fmla="*/ 4187915 h 6165851"/>
              <a:gd name="connsiteX10" fmla="*/ 0 w 5419023"/>
              <a:gd name="connsiteY10" fmla="*/ 0 h 6165851"/>
              <a:gd name="connsiteX0" fmla="*/ 0 w 5396803"/>
              <a:gd name="connsiteY0" fmla="*/ 0 h 6165851"/>
              <a:gd name="connsiteX1" fmla="*/ 4069794 w 5396803"/>
              <a:gd name="connsiteY1" fmla="*/ 0 h 6165851"/>
              <a:gd name="connsiteX2" fmla="*/ 5396803 w 5396803"/>
              <a:gd name="connsiteY2" fmla="*/ 3161315 h 6165851"/>
              <a:gd name="connsiteX3" fmla="*/ 4427913 w 5396803"/>
              <a:gd name="connsiteY3" fmla="*/ 5053572 h 6165851"/>
              <a:gd name="connsiteX4" fmla="*/ 2743739 w 5396803"/>
              <a:gd name="connsiteY4" fmla="*/ 6133006 h 6165851"/>
              <a:gd name="connsiteX5" fmla="*/ 1527750 w 5396803"/>
              <a:gd name="connsiteY5" fmla="*/ 5697331 h 6165851"/>
              <a:gd name="connsiteX6" fmla="*/ 292255 w 5396803"/>
              <a:gd name="connsiteY6" fmla="*/ 4409816 h 6165851"/>
              <a:gd name="connsiteX7" fmla="*/ 120446 w 5396803"/>
              <a:gd name="connsiteY7" fmla="*/ 4275032 h 6165851"/>
              <a:gd name="connsiteX8" fmla="*/ 0 w 5396803"/>
              <a:gd name="connsiteY8" fmla="*/ 4187915 h 6165851"/>
              <a:gd name="connsiteX9" fmla="*/ 0 w 5396803"/>
              <a:gd name="connsiteY9" fmla="*/ 0 h 6165851"/>
              <a:gd name="connsiteX0" fmla="*/ 0 w 4427913"/>
              <a:gd name="connsiteY0" fmla="*/ 0 h 6165851"/>
              <a:gd name="connsiteX1" fmla="*/ 4069794 w 4427913"/>
              <a:gd name="connsiteY1" fmla="*/ 0 h 6165851"/>
              <a:gd name="connsiteX2" fmla="*/ 4427913 w 4427913"/>
              <a:gd name="connsiteY2" fmla="*/ 5053572 h 6165851"/>
              <a:gd name="connsiteX3" fmla="*/ 2743739 w 4427913"/>
              <a:gd name="connsiteY3" fmla="*/ 6133006 h 6165851"/>
              <a:gd name="connsiteX4" fmla="*/ 1527750 w 4427913"/>
              <a:gd name="connsiteY4" fmla="*/ 5697331 h 6165851"/>
              <a:gd name="connsiteX5" fmla="*/ 292255 w 4427913"/>
              <a:gd name="connsiteY5" fmla="*/ 4409816 h 6165851"/>
              <a:gd name="connsiteX6" fmla="*/ 120446 w 4427913"/>
              <a:gd name="connsiteY6" fmla="*/ 4275032 h 6165851"/>
              <a:gd name="connsiteX7" fmla="*/ 0 w 4427913"/>
              <a:gd name="connsiteY7" fmla="*/ 4187915 h 6165851"/>
              <a:gd name="connsiteX8" fmla="*/ 0 w 4427913"/>
              <a:gd name="connsiteY8" fmla="*/ 0 h 6165851"/>
              <a:gd name="connsiteX0" fmla="*/ 0 w 6546987"/>
              <a:gd name="connsiteY0" fmla="*/ 0 h 6165851"/>
              <a:gd name="connsiteX1" fmla="*/ 6546987 w 6546987"/>
              <a:gd name="connsiteY1" fmla="*/ 8313 h 6165851"/>
              <a:gd name="connsiteX2" fmla="*/ 4427913 w 6546987"/>
              <a:gd name="connsiteY2" fmla="*/ 5053572 h 6165851"/>
              <a:gd name="connsiteX3" fmla="*/ 2743739 w 6546987"/>
              <a:gd name="connsiteY3" fmla="*/ 6133006 h 6165851"/>
              <a:gd name="connsiteX4" fmla="*/ 1527750 w 6546987"/>
              <a:gd name="connsiteY4" fmla="*/ 5697331 h 6165851"/>
              <a:gd name="connsiteX5" fmla="*/ 292255 w 6546987"/>
              <a:gd name="connsiteY5" fmla="*/ 4409816 h 6165851"/>
              <a:gd name="connsiteX6" fmla="*/ 120446 w 6546987"/>
              <a:gd name="connsiteY6" fmla="*/ 4275032 h 6165851"/>
              <a:gd name="connsiteX7" fmla="*/ 0 w 6546987"/>
              <a:gd name="connsiteY7" fmla="*/ 4187915 h 6165851"/>
              <a:gd name="connsiteX8" fmla="*/ 0 w 6546987"/>
              <a:gd name="connsiteY8" fmla="*/ 0 h 6165851"/>
              <a:gd name="connsiteX0" fmla="*/ 0 w 6738082"/>
              <a:gd name="connsiteY0" fmla="*/ 0 h 6225113"/>
              <a:gd name="connsiteX1" fmla="*/ 6546987 w 6738082"/>
              <a:gd name="connsiteY1" fmla="*/ 8313 h 6225113"/>
              <a:gd name="connsiteX2" fmla="*/ 6564284 w 6738082"/>
              <a:gd name="connsiteY2" fmla="*/ 4189049 h 6225113"/>
              <a:gd name="connsiteX3" fmla="*/ 2743739 w 6738082"/>
              <a:gd name="connsiteY3" fmla="*/ 6133006 h 6225113"/>
              <a:gd name="connsiteX4" fmla="*/ 1527750 w 6738082"/>
              <a:gd name="connsiteY4" fmla="*/ 5697331 h 6225113"/>
              <a:gd name="connsiteX5" fmla="*/ 292255 w 6738082"/>
              <a:gd name="connsiteY5" fmla="*/ 4409816 h 6225113"/>
              <a:gd name="connsiteX6" fmla="*/ 120446 w 6738082"/>
              <a:gd name="connsiteY6" fmla="*/ 4275032 h 6225113"/>
              <a:gd name="connsiteX7" fmla="*/ 0 w 6738082"/>
              <a:gd name="connsiteY7" fmla="*/ 4187915 h 6225113"/>
              <a:gd name="connsiteX8" fmla="*/ 0 w 6738082"/>
              <a:gd name="connsiteY8" fmla="*/ 0 h 6225113"/>
              <a:gd name="connsiteX0" fmla="*/ 0 w 6564284"/>
              <a:gd name="connsiteY0" fmla="*/ 0 h 6225113"/>
              <a:gd name="connsiteX1" fmla="*/ 6546987 w 6564284"/>
              <a:gd name="connsiteY1" fmla="*/ 8313 h 6225113"/>
              <a:gd name="connsiteX2" fmla="*/ 6564284 w 6564284"/>
              <a:gd name="connsiteY2" fmla="*/ 4189049 h 6225113"/>
              <a:gd name="connsiteX3" fmla="*/ 2743739 w 6564284"/>
              <a:gd name="connsiteY3" fmla="*/ 6133006 h 6225113"/>
              <a:gd name="connsiteX4" fmla="*/ 1527750 w 6564284"/>
              <a:gd name="connsiteY4" fmla="*/ 5697331 h 6225113"/>
              <a:gd name="connsiteX5" fmla="*/ 292255 w 6564284"/>
              <a:gd name="connsiteY5" fmla="*/ 4409816 h 6225113"/>
              <a:gd name="connsiteX6" fmla="*/ 120446 w 6564284"/>
              <a:gd name="connsiteY6" fmla="*/ 4275032 h 6225113"/>
              <a:gd name="connsiteX7" fmla="*/ 0 w 6564284"/>
              <a:gd name="connsiteY7" fmla="*/ 4187915 h 6225113"/>
              <a:gd name="connsiteX8" fmla="*/ 0 w 6564284"/>
              <a:gd name="connsiteY8" fmla="*/ 0 h 6225113"/>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518899 h 6744012"/>
              <a:gd name="connsiteX1" fmla="*/ 6546987 w 7213139"/>
              <a:gd name="connsiteY1" fmla="*/ 527212 h 6744012"/>
              <a:gd name="connsiteX2" fmla="*/ 6564284 w 7213139"/>
              <a:gd name="connsiteY2" fmla="*/ 4707948 h 6744012"/>
              <a:gd name="connsiteX3" fmla="*/ 2743739 w 7213139"/>
              <a:gd name="connsiteY3" fmla="*/ 6651905 h 6744012"/>
              <a:gd name="connsiteX4" fmla="*/ 1527750 w 7213139"/>
              <a:gd name="connsiteY4" fmla="*/ 6216230 h 6744012"/>
              <a:gd name="connsiteX5" fmla="*/ 292255 w 7213139"/>
              <a:gd name="connsiteY5" fmla="*/ 4928715 h 6744012"/>
              <a:gd name="connsiteX6" fmla="*/ 120446 w 7213139"/>
              <a:gd name="connsiteY6" fmla="*/ 4793931 h 6744012"/>
              <a:gd name="connsiteX7" fmla="*/ 0 w 7213139"/>
              <a:gd name="connsiteY7" fmla="*/ 4706814 h 6744012"/>
              <a:gd name="connsiteX8" fmla="*/ 0 w 7213139"/>
              <a:gd name="connsiteY8" fmla="*/ 518899 h 6744012"/>
              <a:gd name="connsiteX0" fmla="*/ 0 w 7213139"/>
              <a:gd name="connsiteY0" fmla="*/ 308375 h 6533488"/>
              <a:gd name="connsiteX1" fmla="*/ 6546987 w 7213139"/>
              <a:gd name="connsiteY1" fmla="*/ 316688 h 6533488"/>
              <a:gd name="connsiteX2" fmla="*/ 6564284 w 7213139"/>
              <a:gd name="connsiteY2" fmla="*/ 4497424 h 6533488"/>
              <a:gd name="connsiteX3" fmla="*/ 2743739 w 7213139"/>
              <a:gd name="connsiteY3" fmla="*/ 6441381 h 6533488"/>
              <a:gd name="connsiteX4" fmla="*/ 1527750 w 7213139"/>
              <a:gd name="connsiteY4" fmla="*/ 6005706 h 6533488"/>
              <a:gd name="connsiteX5" fmla="*/ 292255 w 7213139"/>
              <a:gd name="connsiteY5" fmla="*/ 4718191 h 6533488"/>
              <a:gd name="connsiteX6" fmla="*/ 120446 w 7213139"/>
              <a:gd name="connsiteY6" fmla="*/ 4583407 h 6533488"/>
              <a:gd name="connsiteX7" fmla="*/ 0 w 7213139"/>
              <a:gd name="connsiteY7" fmla="*/ 4496290 h 6533488"/>
              <a:gd name="connsiteX8" fmla="*/ 0 w 7213139"/>
              <a:gd name="connsiteY8" fmla="*/ 308375 h 6533488"/>
              <a:gd name="connsiteX0" fmla="*/ 489453 w 7702592"/>
              <a:gd name="connsiteY0" fmla="*/ 518899 h 6744012"/>
              <a:gd name="connsiteX1" fmla="*/ 7036440 w 7702592"/>
              <a:gd name="connsiteY1" fmla="*/ 527212 h 6744012"/>
              <a:gd name="connsiteX2" fmla="*/ 7053737 w 7702592"/>
              <a:gd name="connsiteY2" fmla="*/ 4707948 h 6744012"/>
              <a:gd name="connsiteX3" fmla="*/ 3233192 w 7702592"/>
              <a:gd name="connsiteY3" fmla="*/ 6651905 h 6744012"/>
              <a:gd name="connsiteX4" fmla="*/ 2017203 w 7702592"/>
              <a:gd name="connsiteY4" fmla="*/ 6216230 h 6744012"/>
              <a:gd name="connsiteX5" fmla="*/ 781708 w 7702592"/>
              <a:gd name="connsiteY5" fmla="*/ 4928715 h 6744012"/>
              <a:gd name="connsiteX6" fmla="*/ 609899 w 7702592"/>
              <a:gd name="connsiteY6" fmla="*/ 4793931 h 6744012"/>
              <a:gd name="connsiteX7" fmla="*/ 489453 w 7702592"/>
              <a:gd name="connsiteY7" fmla="*/ 4706814 h 6744012"/>
              <a:gd name="connsiteX8" fmla="*/ 489453 w 7702592"/>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2061"/>
              <a:gd name="connsiteY0" fmla="*/ 518899 h 6744012"/>
              <a:gd name="connsiteX1" fmla="*/ 6555909 w 7222061"/>
              <a:gd name="connsiteY1" fmla="*/ 527212 h 6744012"/>
              <a:gd name="connsiteX2" fmla="*/ 6573206 w 7222061"/>
              <a:gd name="connsiteY2" fmla="*/ 4707948 h 6744012"/>
              <a:gd name="connsiteX3" fmla="*/ 2752661 w 7222061"/>
              <a:gd name="connsiteY3" fmla="*/ 6651905 h 6744012"/>
              <a:gd name="connsiteX4" fmla="*/ 1536672 w 7222061"/>
              <a:gd name="connsiteY4" fmla="*/ 6216230 h 6744012"/>
              <a:gd name="connsiteX5" fmla="*/ 301177 w 7222061"/>
              <a:gd name="connsiteY5" fmla="*/ 4928715 h 6744012"/>
              <a:gd name="connsiteX6" fmla="*/ 129368 w 7222061"/>
              <a:gd name="connsiteY6" fmla="*/ 4793931 h 6744012"/>
              <a:gd name="connsiteX7" fmla="*/ 8922 w 7222061"/>
              <a:gd name="connsiteY7" fmla="*/ 4706814 h 6744012"/>
              <a:gd name="connsiteX8" fmla="*/ 8922 w 7222061"/>
              <a:gd name="connsiteY8" fmla="*/ 518899 h 67440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7226961"/>
              <a:gd name="connsiteY0" fmla="*/ 506699 h 6731812"/>
              <a:gd name="connsiteX1" fmla="*/ 6564222 w 7226961"/>
              <a:gd name="connsiteY1" fmla="*/ 539950 h 6731812"/>
              <a:gd name="connsiteX2" fmla="*/ 6573206 w 7226961"/>
              <a:gd name="connsiteY2" fmla="*/ 4695748 h 6731812"/>
              <a:gd name="connsiteX3" fmla="*/ 2752661 w 7226961"/>
              <a:gd name="connsiteY3" fmla="*/ 6639705 h 6731812"/>
              <a:gd name="connsiteX4" fmla="*/ 1536672 w 7226961"/>
              <a:gd name="connsiteY4" fmla="*/ 6204030 h 6731812"/>
              <a:gd name="connsiteX5" fmla="*/ 301177 w 7226961"/>
              <a:gd name="connsiteY5" fmla="*/ 4916515 h 6731812"/>
              <a:gd name="connsiteX6" fmla="*/ 129368 w 7226961"/>
              <a:gd name="connsiteY6" fmla="*/ 4781731 h 6731812"/>
              <a:gd name="connsiteX7" fmla="*/ 8922 w 7226961"/>
              <a:gd name="connsiteY7" fmla="*/ 4694614 h 6731812"/>
              <a:gd name="connsiteX8" fmla="*/ 8922 w 7226961"/>
              <a:gd name="connsiteY8" fmla="*/ 506699 h 6731812"/>
              <a:gd name="connsiteX0" fmla="*/ 8922 w 6865055"/>
              <a:gd name="connsiteY0" fmla="*/ 506699 h 6731812"/>
              <a:gd name="connsiteX1" fmla="*/ 6564222 w 6865055"/>
              <a:gd name="connsiteY1" fmla="*/ 539950 h 6731812"/>
              <a:gd name="connsiteX2" fmla="*/ 6573206 w 6865055"/>
              <a:gd name="connsiteY2" fmla="*/ 4695748 h 6731812"/>
              <a:gd name="connsiteX3" fmla="*/ 2752661 w 6865055"/>
              <a:gd name="connsiteY3" fmla="*/ 6639705 h 6731812"/>
              <a:gd name="connsiteX4" fmla="*/ 1536672 w 6865055"/>
              <a:gd name="connsiteY4" fmla="*/ 6204030 h 6731812"/>
              <a:gd name="connsiteX5" fmla="*/ 301177 w 6865055"/>
              <a:gd name="connsiteY5" fmla="*/ 4916515 h 6731812"/>
              <a:gd name="connsiteX6" fmla="*/ 129368 w 6865055"/>
              <a:gd name="connsiteY6" fmla="*/ 4781731 h 6731812"/>
              <a:gd name="connsiteX7" fmla="*/ 8922 w 6865055"/>
              <a:gd name="connsiteY7" fmla="*/ 4694614 h 6731812"/>
              <a:gd name="connsiteX8" fmla="*/ 8922 w 6865055"/>
              <a:gd name="connsiteY8" fmla="*/ 506699 h 6731812"/>
              <a:gd name="connsiteX0" fmla="*/ 8922 w 6602584"/>
              <a:gd name="connsiteY0" fmla="*/ 506699 h 6731812"/>
              <a:gd name="connsiteX1" fmla="*/ 6564222 w 6602584"/>
              <a:gd name="connsiteY1" fmla="*/ 539950 h 6731812"/>
              <a:gd name="connsiteX2" fmla="*/ 6573206 w 6602584"/>
              <a:gd name="connsiteY2" fmla="*/ 4695748 h 6731812"/>
              <a:gd name="connsiteX3" fmla="*/ 2752661 w 6602584"/>
              <a:gd name="connsiteY3" fmla="*/ 6639705 h 6731812"/>
              <a:gd name="connsiteX4" fmla="*/ 1536672 w 6602584"/>
              <a:gd name="connsiteY4" fmla="*/ 6204030 h 6731812"/>
              <a:gd name="connsiteX5" fmla="*/ 301177 w 6602584"/>
              <a:gd name="connsiteY5" fmla="*/ 4916515 h 6731812"/>
              <a:gd name="connsiteX6" fmla="*/ 129368 w 6602584"/>
              <a:gd name="connsiteY6" fmla="*/ 4781731 h 6731812"/>
              <a:gd name="connsiteX7" fmla="*/ 8922 w 6602584"/>
              <a:gd name="connsiteY7" fmla="*/ 4694614 h 6731812"/>
              <a:gd name="connsiteX8" fmla="*/ 8922 w 6602584"/>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89651"/>
              <a:gd name="connsiteY0" fmla="*/ 506699 h 6731812"/>
              <a:gd name="connsiteX1" fmla="*/ 6564222 w 6589651"/>
              <a:gd name="connsiteY1" fmla="*/ 539950 h 6731812"/>
              <a:gd name="connsiteX2" fmla="*/ 6573206 w 6589651"/>
              <a:gd name="connsiteY2" fmla="*/ 4695748 h 6731812"/>
              <a:gd name="connsiteX3" fmla="*/ 2752661 w 6589651"/>
              <a:gd name="connsiteY3" fmla="*/ 6639705 h 6731812"/>
              <a:gd name="connsiteX4" fmla="*/ 1536672 w 6589651"/>
              <a:gd name="connsiteY4" fmla="*/ 6204030 h 6731812"/>
              <a:gd name="connsiteX5" fmla="*/ 301177 w 6589651"/>
              <a:gd name="connsiteY5" fmla="*/ 4916515 h 6731812"/>
              <a:gd name="connsiteX6" fmla="*/ 129368 w 6589651"/>
              <a:gd name="connsiteY6" fmla="*/ 4781731 h 6731812"/>
              <a:gd name="connsiteX7" fmla="*/ 8922 w 6589651"/>
              <a:gd name="connsiteY7" fmla="*/ 4694614 h 6731812"/>
              <a:gd name="connsiteX8" fmla="*/ 8922 w 6589651"/>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506699 h 6731812"/>
              <a:gd name="connsiteX1" fmla="*/ 6564222 w 6573206"/>
              <a:gd name="connsiteY1" fmla="*/ 539950 h 6731812"/>
              <a:gd name="connsiteX2" fmla="*/ 6573206 w 6573206"/>
              <a:gd name="connsiteY2" fmla="*/ 4695748 h 6731812"/>
              <a:gd name="connsiteX3" fmla="*/ 2752661 w 6573206"/>
              <a:gd name="connsiteY3" fmla="*/ 6639705 h 6731812"/>
              <a:gd name="connsiteX4" fmla="*/ 1536672 w 6573206"/>
              <a:gd name="connsiteY4" fmla="*/ 6204030 h 6731812"/>
              <a:gd name="connsiteX5" fmla="*/ 301177 w 6573206"/>
              <a:gd name="connsiteY5" fmla="*/ 4916515 h 6731812"/>
              <a:gd name="connsiteX6" fmla="*/ 129368 w 6573206"/>
              <a:gd name="connsiteY6" fmla="*/ 4781731 h 6731812"/>
              <a:gd name="connsiteX7" fmla="*/ 8922 w 6573206"/>
              <a:gd name="connsiteY7" fmla="*/ 4694614 h 6731812"/>
              <a:gd name="connsiteX8" fmla="*/ 8922 w 6573206"/>
              <a:gd name="connsiteY8" fmla="*/ 506699 h 6731812"/>
              <a:gd name="connsiteX0" fmla="*/ 8922 w 6573206"/>
              <a:gd name="connsiteY0" fmla="*/ 263181 h 6488294"/>
              <a:gd name="connsiteX1" fmla="*/ 6564222 w 6573206"/>
              <a:gd name="connsiteY1" fmla="*/ 296432 h 6488294"/>
              <a:gd name="connsiteX2" fmla="*/ 6573206 w 6573206"/>
              <a:gd name="connsiteY2" fmla="*/ 4452230 h 6488294"/>
              <a:gd name="connsiteX3" fmla="*/ 2752661 w 6573206"/>
              <a:gd name="connsiteY3" fmla="*/ 6396187 h 6488294"/>
              <a:gd name="connsiteX4" fmla="*/ 1536672 w 6573206"/>
              <a:gd name="connsiteY4" fmla="*/ 5960512 h 6488294"/>
              <a:gd name="connsiteX5" fmla="*/ 301177 w 6573206"/>
              <a:gd name="connsiteY5" fmla="*/ 4672997 h 6488294"/>
              <a:gd name="connsiteX6" fmla="*/ 129368 w 6573206"/>
              <a:gd name="connsiteY6" fmla="*/ 4538213 h 6488294"/>
              <a:gd name="connsiteX7" fmla="*/ 8922 w 6573206"/>
              <a:gd name="connsiteY7" fmla="*/ 4451096 h 6488294"/>
              <a:gd name="connsiteX8" fmla="*/ 8922 w 6573206"/>
              <a:gd name="connsiteY8" fmla="*/ 263181 h 6488294"/>
              <a:gd name="connsiteX0" fmla="*/ 8922 w 6573206"/>
              <a:gd name="connsiteY0" fmla="*/ 268077 h 6493190"/>
              <a:gd name="connsiteX1" fmla="*/ 6555909 w 6573206"/>
              <a:gd name="connsiteY1" fmla="*/ 276390 h 6493190"/>
              <a:gd name="connsiteX2" fmla="*/ 6573206 w 6573206"/>
              <a:gd name="connsiteY2" fmla="*/ 4457126 h 6493190"/>
              <a:gd name="connsiteX3" fmla="*/ 2752661 w 6573206"/>
              <a:gd name="connsiteY3" fmla="*/ 6401083 h 6493190"/>
              <a:gd name="connsiteX4" fmla="*/ 1536672 w 6573206"/>
              <a:gd name="connsiteY4" fmla="*/ 5965408 h 6493190"/>
              <a:gd name="connsiteX5" fmla="*/ 301177 w 6573206"/>
              <a:gd name="connsiteY5" fmla="*/ 4677893 h 6493190"/>
              <a:gd name="connsiteX6" fmla="*/ 129368 w 6573206"/>
              <a:gd name="connsiteY6" fmla="*/ 4543109 h 6493190"/>
              <a:gd name="connsiteX7" fmla="*/ 8922 w 6573206"/>
              <a:gd name="connsiteY7" fmla="*/ 4455992 h 6493190"/>
              <a:gd name="connsiteX8" fmla="*/ 8922 w 6573206"/>
              <a:gd name="connsiteY8" fmla="*/ 268077 h 6493190"/>
              <a:gd name="connsiteX0" fmla="*/ 8922 w 6573206"/>
              <a:gd name="connsiteY0" fmla="*/ 1669 h 6226782"/>
              <a:gd name="connsiteX1" fmla="*/ 6555909 w 6573206"/>
              <a:gd name="connsiteY1" fmla="*/ 9982 h 6226782"/>
              <a:gd name="connsiteX2" fmla="*/ 6573206 w 6573206"/>
              <a:gd name="connsiteY2" fmla="*/ 4190718 h 6226782"/>
              <a:gd name="connsiteX3" fmla="*/ 2752661 w 6573206"/>
              <a:gd name="connsiteY3" fmla="*/ 6134675 h 6226782"/>
              <a:gd name="connsiteX4" fmla="*/ 1536672 w 6573206"/>
              <a:gd name="connsiteY4" fmla="*/ 5699000 h 6226782"/>
              <a:gd name="connsiteX5" fmla="*/ 301177 w 6573206"/>
              <a:gd name="connsiteY5" fmla="*/ 4411485 h 6226782"/>
              <a:gd name="connsiteX6" fmla="*/ 129368 w 6573206"/>
              <a:gd name="connsiteY6" fmla="*/ 4276701 h 6226782"/>
              <a:gd name="connsiteX7" fmla="*/ 8922 w 6573206"/>
              <a:gd name="connsiteY7" fmla="*/ 4189584 h 6226782"/>
              <a:gd name="connsiteX8" fmla="*/ 8922 w 6573206"/>
              <a:gd name="connsiteY8" fmla="*/ 1669 h 6226782"/>
              <a:gd name="connsiteX0" fmla="*/ 8922 w 6573206"/>
              <a:gd name="connsiteY0" fmla="*/ 14857 h 6239970"/>
              <a:gd name="connsiteX1" fmla="*/ 6555909 w 6573206"/>
              <a:gd name="connsiteY1" fmla="*/ 23170 h 6239970"/>
              <a:gd name="connsiteX2" fmla="*/ 6573206 w 6573206"/>
              <a:gd name="connsiteY2" fmla="*/ 4203906 h 6239970"/>
              <a:gd name="connsiteX3" fmla="*/ 2752661 w 6573206"/>
              <a:gd name="connsiteY3" fmla="*/ 6147863 h 6239970"/>
              <a:gd name="connsiteX4" fmla="*/ 1536672 w 6573206"/>
              <a:gd name="connsiteY4" fmla="*/ 5712188 h 6239970"/>
              <a:gd name="connsiteX5" fmla="*/ 301177 w 6573206"/>
              <a:gd name="connsiteY5" fmla="*/ 4424673 h 6239970"/>
              <a:gd name="connsiteX6" fmla="*/ 129368 w 6573206"/>
              <a:gd name="connsiteY6" fmla="*/ 4289889 h 6239970"/>
              <a:gd name="connsiteX7" fmla="*/ 8922 w 6573206"/>
              <a:gd name="connsiteY7" fmla="*/ 4202772 h 6239970"/>
              <a:gd name="connsiteX8" fmla="*/ 8922 w 6573206"/>
              <a:gd name="connsiteY8" fmla="*/ 14857 h 6239970"/>
              <a:gd name="connsiteX0" fmla="*/ 8922 w 6573206"/>
              <a:gd name="connsiteY0" fmla="*/ 28397 h 6253510"/>
              <a:gd name="connsiteX1" fmla="*/ 6555909 w 6573206"/>
              <a:gd name="connsiteY1" fmla="*/ 36710 h 6253510"/>
              <a:gd name="connsiteX2" fmla="*/ 6573206 w 6573206"/>
              <a:gd name="connsiteY2" fmla="*/ 4217446 h 6253510"/>
              <a:gd name="connsiteX3" fmla="*/ 2752661 w 6573206"/>
              <a:gd name="connsiteY3" fmla="*/ 6161403 h 6253510"/>
              <a:gd name="connsiteX4" fmla="*/ 1536672 w 6573206"/>
              <a:gd name="connsiteY4" fmla="*/ 5725728 h 6253510"/>
              <a:gd name="connsiteX5" fmla="*/ 301177 w 6573206"/>
              <a:gd name="connsiteY5" fmla="*/ 4438213 h 6253510"/>
              <a:gd name="connsiteX6" fmla="*/ 129368 w 6573206"/>
              <a:gd name="connsiteY6" fmla="*/ 4303429 h 6253510"/>
              <a:gd name="connsiteX7" fmla="*/ 8922 w 6573206"/>
              <a:gd name="connsiteY7" fmla="*/ 4216312 h 6253510"/>
              <a:gd name="connsiteX8" fmla="*/ 8922 w 6573206"/>
              <a:gd name="connsiteY8" fmla="*/ 28397 h 6253510"/>
              <a:gd name="connsiteX0" fmla="*/ 8922 w 6573206"/>
              <a:gd name="connsiteY0" fmla="*/ 0 h 6225113"/>
              <a:gd name="connsiteX1" fmla="*/ 6555909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431219 w 6573206"/>
              <a:gd name="connsiteY1" fmla="*/ 9975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3206"/>
              <a:gd name="connsiteY0" fmla="*/ 0 h 6225113"/>
              <a:gd name="connsiteX1" fmla="*/ 6564222 w 6573206"/>
              <a:gd name="connsiteY1" fmla="*/ 8313 h 6225113"/>
              <a:gd name="connsiteX2" fmla="*/ 6573206 w 6573206"/>
              <a:gd name="connsiteY2" fmla="*/ 4189049 h 6225113"/>
              <a:gd name="connsiteX3" fmla="*/ 2752661 w 6573206"/>
              <a:gd name="connsiteY3" fmla="*/ 6133006 h 6225113"/>
              <a:gd name="connsiteX4" fmla="*/ 1536672 w 6573206"/>
              <a:gd name="connsiteY4" fmla="*/ 5697331 h 6225113"/>
              <a:gd name="connsiteX5" fmla="*/ 301177 w 6573206"/>
              <a:gd name="connsiteY5" fmla="*/ 4409816 h 6225113"/>
              <a:gd name="connsiteX6" fmla="*/ 129368 w 6573206"/>
              <a:gd name="connsiteY6" fmla="*/ 4275032 h 6225113"/>
              <a:gd name="connsiteX7" fmla="*/ 8922 w 6573206"/>
              <a:gd name="connsiteY7" fmla="*/ 4187915 h 6225113"/>
              <a:gd name="connsiteX8" fmla="*/ 8922 w 6573206"/>
              <a:gd name="connsiteY8" fmla="*/ 0 h 6225113"/>
              <a:gd name="connsiteX0" fmla="*/ 8922 w 6574820"/>
              <a:gd name="connsiteY0" fmla="*/ 0 h 6225113"/>
              <a:gd name="connsiteX1" fmla="*/ 6564222 w 6574820"/>
              <a:gd name="connsiteY1" fmla="*/ 8313 h 6225113"/>
              <a:gd name="connsiteX2" fmla="*/ 6573206 w 6574820"/>
              <a:gd name="connsiteY2" fmla="*/ 4189049 h 6225113"/>
              <a:gd name="connsiteX3" fmla="*/ 2752661 w 6574820"/>
              <a:gd name="connsiteY3" fmla="*/ 6133006 h 6225113"/>
              <a:gd name="connsiteX4" fmla="*/ 1536672 w 6574820"/>
              <a:gd name="connsiteY4" fmla="*/ 5697331 h 6225113"/>
              <a:gd name="connsiteX5" fmla="*/ 301177 w 6574820"/>
              <a:gd name="connsiteY5" fmla="*/ 4409816 h 6225113"/>
              <a:gd name="connsiteX6" fmla="*/ 129368 w 6574820"/>
              <a:gd name="connsiteY6" fmla="*/ 4275032 h 6225113"/>
              <a:gd name="connsiteX7" fmla="*/ 8922 w 6574820"/>
              <a:gd name="connsiteY7" fmla="*/ 4187915 h 6225113"/>
              <a:gd name="connsiteX8" fmla="*/ 8922 w 6574820"/>
              <a:gd name="connsiteY8" fmla="*/ 0 h 6225113"/>
              <a:gd name="connsiteX0" fmla="*/ 8922 w 6581930"/>
              <a:gd name="connsiteY0" fmla="*/ 0 h 6234545"/>
              <a:gd name="connsiteX1" fmla="*/ 6564222 w 6581930"/>
              <a:gd name="connsiteY1" fmla="*/ 8313 h 6234545"/>
              <a:gd name="connsiteX2" fmla="*/ 6581519 w 6581930"/>
              <a:gd name="connsiteY2" fmla="*/ 4056046 h 6234545"/>
              <a:gd name="connsiteX3" fmla="*/ 2752661 w 6581930"/>
              <a:gd name="connsiteY3" fmla="*/ 6133006 h 6234545"/>
              <a:gd name="connsiteX4" fmla="*/ 1536672 w 6581930"/>
              <a:gd name="connsiteY4" fmla="*/ 5697331 h 6234545"/>
              <a:gd name="connsiteX5" fmla="*/ 301177 w 6581930"/>
              <a:gd name="connsiteY5" fmla="*/ 4409816 h 6234545"/>
              <a:gd name="connsiteX6" fmla="*/ 129368 w 6581930"/>
              <a:gd name="connsiteY6" fmla="*/ 4275032 h 6234545"/>
              <a:gd name="connsiteX7" fmla="*/ 8922 w 6581930"/>
              <a:gd name="connsiteY7" fmla="*/ 4187915 h 6234545"/>
              <a:gd name="connsiteX8" fmla="*/ 8922 w 6581930"/>
              <a:gd name="connsiteY8" fmla="*/ 0 h 6234545"/>
              <a:gd name="connsiteX0" fmla="*/ 8922 w 6574820"/>
              <a:gd name="connsiteY0" fmla="*/ 0 h 6223938"/>
              <a:gd name="connsiteX1" fmla="*/ 6564222 w 6574820"/>
              <a:gd name="connsiteY1" fmla="*/ 8313 h 6223938"/>
              <a:gd name="connsiteX2" fmla="*/ 6573206 w 6574820"/>
              <a:gd name="connsiteY2" fmla="*/ 4205675 h 6223938"/>
              <a:gd name="connsiteX3" fmla="*/ 2752661 w 6574820"/>
              <a:gd name="connsiteY3" fmla="*/ 6133006 h 6223938"/>
              <a:gd name="connsiteX4" fmla="*/ 1536672 w 6574820"/>
              <a:gd name="connsiteY4" fmla="*/ 5697331 h 6223938"/>
              <a:gd name="connsiteX5" fmla="*/ 301177 w 6574820"/>
              <a:gd name="connsiteY5" fmla="*/ 4409816 h 6223938"/>
              <a:gd name="connsiteX6" fmla="*/ 129368 w 6574820"/>
              <a:gd name="connsiteY6" fmla="*/ 4275032 h 6223938"/>
              <a:gd name="connsiteX7" fmla="*/ 8922 w 6574820"/>
              <a:gd name="connsiteY7" fmla="*/ 4187915 h 6223938"/>
              <a:gd name="connsiteX8" fmla="*/ 8922 w 6574820"/>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490451 w 6565898"/>
              <a:gd name="connsiteY7" fmla="*/ 2808002 h 6223938"/>
              <a:gd name="connsiteX8" fmla="*/ 0 w 6565898"/>
              <a:gd name="connsiteY8" fmla="*/ 0 h 6223938"/>
              <a:gd name="connsiteX0" fmla="*/ 0 w 6565898"/>
              <a:gd name="connsiteY0" fmla="*/ 0 h 6223938"/>
              <a:gd name="connsiteX1" fmla="*/ 6555300 w 6565898"/>
              <a:gd name="connsiteY1" fmla="*/ 8313 h 6223938"/>
              <a:gd name="connsiteX2" fmla="*/ 6564284 w 6565898"/>
              <a:gd name="connsiteY2" fmla="*/ 4205675 h 6223938"/>
              <a:gd name="connsiteX3" fmla="*/ 2743739 w 6565898"/>
              <a:gd name="connsiteY3" fmla="*/ 6133006 h 6223938"/>
              <a:gd name="connsiteX4" fmla="*/ 1527750 w 6565898"/>
              <a:gd name="connsiteY4" fmla="*/ 5697331 h 6223938"/>
              <a:gd name="connsiteX5" fmla="*/ 292255 w 6565898"/>
              <a:gd name="connsiteY5" fmla="*/ 4409816 h 6223938"/>
              <a:gd name="connsiteX6" fmla="*/ 120446 w 6565898"/>
              <a:gd name="connsiteY6" fmla="*/ 4275032 h 6223938"/>
              <a:gd name="connsiteX7" fmla="*/ 1911928 w 6565898"/>
              <a:gd name="connsiteY7" fmla="*/ 2674999 h 6223938"/>
              <a:gd name="connsiteX8" fmla="*/ 0 w 6565898"/>
              <a:gd name="connsiteY8" fmla="*/ 0 h 6223938"/>
              <a:gd name="connsiteX0" fmla="*/ 2198805 w 6445452"/>
              <a:gd name="connsiteY0" fmla="*/ 83127 h 6215625"/>
              <a:gd name="connsiteX1" fmla="*/ 6434854 w 6445452"/>
              <a:gd name="connsiteY1" fmla="*/ 0 h 6215625"/>
              <a:gd name="connsiteX2" fmla="*/ 6443838 w 6445452"/>
              <a:gd name="connsiteY2" fmla="*/ 4197362 h 6215625"/>
              <a:gd name="connsiteX3" fmla="*/ 2623293 w 6445452"/>
              <a:gd name="connsiteY3" fmla="*/ 6124693 h 6215625"/>
              <a:gd name="connsiteX4" fmla="*/ 1407304 w 6445452"/>
              <a:gd name="connsiteY4" fmla="*/ 5689018 h 6215625"/>
              <a:gd name="connsiteX5" fmla="*/ 171809 w 6445452"/>
              <a:gd name="connsiteY5" fmla="*/ 4401503 h 6215625"/>
              <a:gd name="connsiteX6" fmla="*/ 0 w 6445452"/>
              <a:gd name="connsiteY6" fmla="*/ 4266719 h 6215625"/>
              <a:gd name="connsiteX7" fmla="*/ 1791482 w 6445452"/>
              <a:gd name="connsiteY7" fmla="*/ 2666686 h 6215625"/>
              <a:gd name="connsiteX8" fmla="*/ 2198805 w 6445452"/>
              <a:gd name="connsiteY8" fmla="*/ 83127 h 6215625"/>
              <a:gd name="connsiteX0" fmla="*/ 2381685 w 6445452"/>
              <a:gd name="connsiteY0" fmla="*/ 0 h 6223938"/>
              <a:gd name="connsiteX1" fmla="*/ 6434854 w 6445452"/>
              <a:gd name="connsiteY1" fmla="*/ 8313 h 6223938"/>
              <a:gd name="connsiteX2" fmla="*/ 6443838 w 6445452"/>
              <a:gd name="connsiteY2" fmla="*/ 4205675 h 6223938"/>
              <a:gd name="connsiteX3" fmla="*/ 2623293 w 6445452"/>
              <a:gd name="connsiteY3" fmla="*/ 6133006 h 6223938"/>
              <a:gd name="connsiteX4" fmla="*/ 1407304 w 6445452"/>
              <a:gd name="connsiteY4" fmla="*/ 5697331 h 6223938"/>
              <a:gd name="connsiteX5" fmla="*/ 171809 w 6445452"/>
              <a:gd name="connsiteY5" fmla="*/ 4409816 h 6223938"/>
              <a:gd name="connsiteX6" fmla="*/ 0 w 6445452"/>
              <a:gd name="connsiteY6" fmla="*/ 4275032 h 6223938"/>
              <a:gd name="connsiteX7" fmla="*/ 1791482 w 6445452"/>
              <a:gd name="connsiteY7" fmla="*/ 2674999 h 6223938"/>
              <a:gd name="connsiteX8" fmla="*/ 2381685 w 6445452"/>
              <a:gd name="connsiteY8" fmla="*/ 0 h 6223938"/>
              <a:gd name="connsiteX0" fmla="*/ 2210998 w 6274765"/>
              <a:gd name="connsiteY0" fmla="*/ 0 h 6223938"/>
              <a:gd name="connsiteX1" fmla="*/ 6264167 w 6274765"/>
              <a:gd name="connsiteY1" fmla="*/ 8313 h 6223938"/>
              <a:gd name="connsiteX2" fmla="*/ 6273151 w 6274765"/>
              <a:gd name="connsiteY2" fmla="*/ 4205675 h 6223938"/>
              <a:gd name="connsiteX3" fmla="*/ 2452606 w 6274765"/>
              <a:gd name="connsiteY3" fmla="*/ 6133006 h 6223938"/>
              <a:gd name="connsiteX4" fmla="*/ 1236617 w 6274765"/>
              <a:gd name="connsiteY4" fmla="*/ 5697331 h 6223938"/>
              <a:gd name="connsiteX5" fmla="*/ 1122 w 6274765"/>
              <a:gd name="connsiteY5" fmla="*/ 4409816 h 6223938"/>
              <a:gd name="connsiteX6" fmla="*/ 1924120 w 6274765"/>
              <a:gd name="connsiteY6" fmla="*/ 3335694 h 6223938"/>
              <a:gd name="connsiteX7" fmla="*/ 1620795 w 6274765"/>
              <a:gd name="connsiteY7" fmla="*/ 2674999 h 6223938"/>
              <a:gd name="connsiteX8" fmla="*/ 2210998 w 6274765"/>
              <a:gd name="connsiteY8" fmla="*/ 0 h 6223938"/>
              <a:gd name="connsiteX0" fmla="*/ 974386 w 5038153"/>
              <a:gd name="connsiteY0" fmla="*/ 0 h 6219248"/>
              <a:gd name="connsiteX1" fmla="*/ 5027555 w 5038153"/>
              <a:gd name="connsiteY1" fmla="*/ 8313 h 6219248"/>
              <a:gd name="connsiteX2" fmla="*/ 5036539 w 5038153"/>
              <a:gd name="connsiteY2" fmla="*/ 4205675 h 6219248"/>
              <a:gd name="connsiteX3" fmla="*/ 1215994 w 5038153"/>
              <a:gd name="connsiteY3" fmla="*/ 6133006 h 6219248"/>
              <a:gd name="connsiteX4" fmla="*/ 5 w 5038153"/>
              <a:gd name="connsiteY4" fmla="*/ 5697331 h 6219248"/>
              <a:gd name="connsiteX5" fmla="*/ 1225077 w 5038153"/>
              <a:gd name="connsiteY5" fmla="*/ 4027431 h 6219248"/>
              <a:gd name="connsiteX6" fmla="*/ 687508 w 5038153"/>
              <a:gd name="connsiteY6" fmla="*/ 3335694 h 6219248"/>
              <a:gd name="connsiteX7" fmla="*/ 384183 w 5038153"/>
              <a:gd name="connsiteY7" fmla="*/ 2674999 h 6219248"/>
              <a:gd name="connsiteX8" fmla="*/ 974386 w 5038153"/>
              <a:gd name="connsiteY8" fmla="*/ 0 h 6219248"/>
              <a:gd name="connsiteX0" fmla="*/ 590688 w 4654455"/>
              <a:gd name="connsiteY0" fmla="*/ 0 h 6140033"/>
              <a:gd name="connsiteX1" fmla="*/ 4643857 w 4654455"/>
              <a:gd name="connsiteY1" fmla="*/ 8313 h 6140033"/>
              <a:gd name="connsiteX2" fmla="*/ 4652841 w 4654455"/>
              <a:gd name="connsiteY2" fmla="*/ 4205675 h 6140033"/>
              <a:gd name="connsiteX3" fmla="*/ 832296 w 4654455"/>
              <a:gd name="connsiteY3" fmla="*/ 6133006 h 6140033"/>
              <a:gd name="connsiteX4" fmla="*/ 1237289 w 4654455"/>
              <a:gd name="connsiteY4" fmla="*/ 4824495 h 6140033"/>
              <a:gd name="connsiteX5" fmla="*/ 841379 w 4654455"/>
              <a:gd name="connsiteY5" fmla="*/ 4027431 h 6140033"/>
              <a:gd name="connsiteX6" fmla="*/ 303810 w 4654455"/>
              <a:gd name="connsiteY6" fmla="*/ 3335694 h 6140033"/>
              <a:gd name="connsiteX7" fmla="*/ 485 w 4654455"/>
              <a:gd name="connsiteY7" fmla="*/ 2674999 h 6140033"/>
              <a:gd name="connsiteX8" fmla="*/ 590688 w 4654455"/>
              <a:gd name="connsiteY8" fmla="*/ 0 h 6140033"/>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5343750"/>
              <a:gd name="connsiteX1" fmla="*/ 4643857 w 4654455"/>
              <a:gd name="connsiteY1" fmla="*/ 8313 h 5343750"/>
              <a:gd name="connsiteX2" fmla="*/ 4652841 w 4654455"/>
              <a:gd name="connsiteY2" fmla="*/ 4205675 h 5343750"/>
              <a:gd name="connsiteX3" fmla="*/ 1979452 w 4654455"/>
              <a:gd name="connsiteY3" fmla="*/ 5326672 h 5343750"/>
              <a:gd name="connsiteX4" fmla="*/ 1237289 w 4654455"/>
              <a:gd name="connsiteY4" fmla="*/ 4824495 h 5343750"/>
              <a:gd name="connsiteX5" fmla="*/ 841379 w 4654455"/>
              <a:gd name="connsiteY5" fmla="*/ 4027431 h 5343750"/>
              <a:gd name="connsiteX6" fmla="*/ 303810 w 4654455"/>
              <a:gd name="connsiteY6" fmla="*/ 3335694 h 5343750"/>
              <a:gd name="connsiteX7" fmla="*/ 485 w 4654455"/>
              <a:gd name="connsiteY7" fmla="*/ 2674999 h 5343750"/>
              <a:gd name="connsiteX8" fmla="*/ 590688 w 4654455"/>
              <a:gd name="connsiteY8" fmla="*/ 0 h 5343750"/>
              <a:gd name="connsiteX0" fmla="*/ 590688 w 4654455"/>
              <a:gd name="connsiteY0" fmla="*/ 0 h 6164846"/>
              <a:gd name="connsiteX1" fmla="*/ 4643857 w 4654455"/>
              <a:gd name="connsiteY1" fmla="*/ 8313 h 6164846"/>
              <a:gd name="connsiteX2" fmla="*/ 4652841 w 4654455"/>
              <a:gd name="connsiteY2" fmla="*/ 4205675 h 6164846"/>
              <a:gd name="connsiteX3" fmla="*/ 2428339 w 4654455"/>
              <a:gd name="connsiteY3" fmla="*/ 6157945 h 6164846"/>
              <a:gd name="connsiteX4" fmla="*/ 1237289 w 4654455"/>
              <a:gd name="connsiteY4" fmla="*/ 4824495 h 6164846"/>
              <a:gd name="connsiteX5" fmla="*/ 841379 w 4654455"/>
              <a:gd name="connsiteY5" fmla="*/ 4027431 h 6164846"/>
              <a:gd name="connsiteX6" fmla="*/ 303810 w 4654455"/>
              <a:gd name="connsiteY6" fmla="*/ 3335694 h 6164846"/>
              <a:gd name="connsiteX7" fmla="*/ 485 w 4654455"/>
              <a:gd name="connsiteY7" fmla="*/ 2674999 h 6164846"/>
              <a:gd name="connsiteX8" fmla="*/ 590688 w 4654455"/>
              <a:gd name="connsiteY8" fmla="*/ 0 h 6164846"/>
              <a:gd name="connsiteX0" fmla="*/ 286878 w 4350645"/>
              <a:gd name="connsiteY0" fmla="*/ 0 h 6164846"/>
              <a:gd name="connsiteX1" fmla="*/ 4340047 w 4350645"/>
              <a:gd name="connsiteY1" fmla="*/ 8313 h 6164846"/>
              <a:gd name="connsiteX2" fmla="*/ 4349031 w 4350645"/>
              <a:gd name="connsiteY2" fmla="*/ 4205675 h 6164846"/>
              <a:gd name="connsiteX3" fmla="*/ 2124529 w 4350645"/>
              <a:gd name="connsiteY3" fmla="*/ 6157945 h 6164846"/>
              <a:gd name="connsiteX4" fmla="*/ 933479 w 4350645"/>
              <a:gd name="connsiteY4" fmla="*/ 4824495 h 6164846"/>
              <a:gd name="connsiteX5" fmla="*/ 537569 w 4350645"/>
              <a:gd name="connsiteY5" fmla="*/ 4027431 h 6164846"/>
              <a:gd name="connsiteX6" fmla="*/ 0 w 4350645"/>
              <a:gd name="connsiteY6" fmla="*/ 3335694 h 6164846"/>
              <a:gd name="connsiteX7" fmla="*/ 286878 w 4350645"/>
              <a:gd name="connsiteY7" fmla="*/ 0 h 6164846"/>
              <a:gd name="connsiteX0" fmla="*/ 246306 w 4310073"/>
              <a:gd name="connsiteY0" fmla="*/ 0 h 6164846"/>
              <a:gd name="connsiteX1" fmla="*/ 4299475 w 4310073"/>
              <a:gd name="connsiteY1" fmla="*/ 8313 h 6164846"/>
              <a:gd name="connsiteX2" fmla="*/ 4308459 w 4310073"/>
              <a:gd name="connsiteY2" fmla="*/ 4205675 h 6164846"/>
              <a:gd name="connsiteX3" fmla="*/ 2083957 w 4310073"/>
              <a:gd name="connsiteY3" fmla="*/ 6157945 h 6164846"/>
              <a:gd name="connsiteX4" fmla="*/ 892907 w 4310073"/>
              <a:gd name="connsiteY4" fmla="*/ 4824495 h 6164846"/>
              <a:gd name="connsiteX5" fmla="*/ 496997 w 4310073"/>
              <a:gd name="connsiteY5" fmla="*/ 4027431 h 6164846"/>
              <a:gd name="connsiteX6" fmla="*/ 246306 w 4310073"/>
              <a:gd name="connsiteY6" fmla="*/ 0 h 6164846"/>
              <a:gd name="connsiteX0" fmla="*/ 182819 w 4246586"/>
              <a:gd name="connsiteY0" fmla="*/ 0 h 6164846"/>
              <a:gd name="connsiteX1" fmla="*/ 4235988 w 4246586"/>
              <a:gd name="connsiteY1" fmla="*/ 8313 h 6164846"/>
              <a:gd name="connsiteX2" fmla="*/ 4244972 w 4246586"/>
              <a:gd name="connsiteY2" fmla="*/ 4205675 h 6164846"/>
              <a:gd name="connsiteX3" fmla="*/ 2020470 w 4246586"/>
              <a:gd name="connsiteY3" fmla="*/ 6157945 h 6164846"/>
              <a:gd name="connsiteX4" fmla="*/ 829420 w 4246586"/>
              <a:gd name="connsiteY4" fmla="*/ 4824495 h 6164846"/>
              <a:gd name="connsiteX5" fmla="*/ 182819 w 4246586"/>
              <a:gd name="connsiteY5" fmla="*/ 0 h 6164846"/>
              <a:gd name="connsiteX0" fmla="*/ 971481 w 5035248"/>
              <a:gd name="connsiteY0" fmla="*/ 0 h 6158204"/>
              <a:gd name="connsiteX1" fmla="*/ 5024650 w 5035248"/>
              <a:gd name="connsiteY1" fmla="*/ 8313 h 6158204"/>
              <a:gd name="connsiteX2" fmla="*/ 5033634 w 5035248"/>
              <a:gd name="connsiteY2" fmla="*/ 4205675 h 6158204"/>
              <a:gd name="connsiteX3" fmla="*/ 2809132 w 5035248"/>
              <a:gd name="connsiteY3" fmla="*/ 6157945 h 6158204"/>
              <a:gd name="connsiteX4" fmla="*/ 80228 w 5035248"/>
              <a:gd name="connsiteY4" fmla="*/ 4342357 h 6158204"/>
              <a:gd name="connsiteX5" fmla="*/ 971481 w 5035248"/>
              <a:gd name="connsiteY5" fmla="*/ 0 h 6158204"/>
              <a:gd name="connsiteX0" fmla="*/ 971481 w 5035248"/>
              <a:gd name="connsiteY0" fmla="*/ 0 h 6158217"/>
              <a:gd name="connsiteX1" fmla="*/ 5024650 w 5035248"/>
              <a:gd name="connsiteY1" fmla="*/ 8313 h 6158217"/>
              <a:gd name="connsiteX2" fmla="*/ 5033634 w 5035248"/>
              <a:gd name="connsiteY2" fmla="*/ 4205675 h 6158217"/>
              <a:gd name="connsiteX3" fmla="*/ 2809132 w 5035248"/>
              <a:gd name="connsiteY3" fmla="*/ 6157945 h 6158217"/>
              <a:gd name="connsiteX4" fmla="*/ 80228 w 5035248"/>
              <a:gd name="connsiteY4" fmla="*/ 4342357 h 6158217"/>
              <a:gd name="connsiteX5" fmla="*/ 971481 w 5035248"/>
              <a:gd name="connsiteY5" fmla="*/ 0 h 6158217"/>
              <a:gd name="connsiteX0" fmla="*/ 971481 w 5035248"/>
              <a:gd name="connsiteY0" fmla="*/ 0 h 6158412"/>
              <a:gd name="connsiteX1" fmla="*/ 5024650 w 5035248"/>
              <a:gd name="connsiteY1" fmla="*/ 8313 h 6158412"/>
              <a:gd name="connsiteX2" fmla="*/ 5033634 w 5035248"/>
              <a:gd name="connsiteY2" fmla="*/ 4205675 h 6158412"/>
              <a:gd name="connsiteX3" fmla="*/ 2809132 w 5035248"/>
              <a:gd name="connsiteY3" fmla="*/ 6157945 h 6158412"/>
              <a:gd name="connsiteX4" fmla="*/ 80228 w 5035248"/>
              <a:gd name="connsiteY4" fmla="*/ 4342357 h 6158412"/>
              <a:gd name="connsiteX5" fmla="*/ 971481 w 5035248"/>
              <a:gd name="connsiteY5" fmla="*/ 0 h 6158412"/>
              <a:gd name="connsiteX0" fmla="*/ 1161962 w 5225729"/>
              <a:gd name="connsiteY0" fmla="*/ 0 h 6158412"/>
              <a:gd name="connsiteX1" fmla="*/ 5215131 w 5225729"/>
              <a:gd name="connsiteY1" fmla="*/ 8313 h 6158412"/>
              <a:gd name="connsiteX2" fmla="*/ 5224115 w 5225729"/>
              <a:gd name="connsiteY2" fmla="*/ 4205675 h 6158412"/>
              <a:gd name="connsiteX3" fmla="*/ 2999613 w 5225729"/>
              <a:gd name="connsiteY3" fmla="*/ 6157945 h 6158412"/>
              <a:gd name="connsiteX4" fmla="*/ 270709 w 5225729"/>
              <a:gd name="connsiteY4" fmla="*/ 4342357 h 6158412"/>
              <a:gd name="connsiteX5" fmla="*/ 1161962 w 5225729"/>
              <a:gd name="connsiteY5" fmla="*/ 0 h 6158412"/>
              <a:gd name="connsiteX0" fmla="*/ 1362005 w 5425772"/>
              <a:gd name="connsiteY0" fmla="*/ 0 h 6158487"/>
              <a:gd name="connsiteX1" fmla="*/ 5415174 w 5425772"/>
              <a:gd name="connsiteY1" fmla="*/ 8313 h 6158487"/>
              <a:gd name="connsiteX2" fmla="*/ 5424158 w 5425772"/>
              <a:gd name="connsiteY2" fmla="*/ 4205675 h 6158487"/>
              <a:gd name="connsiteX3" fmla="*/ 3199656 w 5425772"/>
              <a:gd name="connsiteY3" fmla="*/ 6157945 h 6158487"/>
              <a:gd name="connsiteX4" fmla="*/ 470752 w 5425772"/>
              <a:gd name="connsiteY4" fmla="*/ 4342357 h 6158487"/>
              <a:gd name="connsiteX5" fmla="*/ 1362005 w 5425772"/>
              <a:gd name="connsiteY5" fmla="*/ 0 h 615848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58507"/>
              <a:gd name="connsiteX1" fmla="*/ 5389891 w 5400489"/>
              <a:gd name="connsiteY1" fmla="*/ 8313 h 6158507"/>
              <a:gd name="connsiteX2" fmla="*/ 5398875 w 5400489"/>
              <a:gd name="connsiteY2" fmla="*/ 4205675 h 6158507"/>
              <a:gd name="connsiteX3" fmla="*/ 3174373 w 5400489"/>
              <a:gd name="connsiteY3" fmla="*/ 6157945 h 6158507"/>
              <a:gd name="connsiteX4" fmla="*/ 445469 w 5400489"/>
              <a:gd name="connsiteY4" fmla="*/ 4342357 h 6158507"/>
              <a:gd name="connsiteX5" fmla="*/ 1336722 w 5400489"/>
              <a:gd name="connsiteY5" fmla="*/ 0 h 6158507"/>
              <a:gd name="connsiteX0" fmla="*/ 1336722 w 5400489"/>
              <a:gd name="connsiteY0" fmla="*/ 0 h 6170719"/>
              <a:gd name="connsiteX1" fmla="*/ 5389891 w 5400489"/>
              <a:gd name="connsiteY1" fmla="*/ 8313 h 6170719"/>
              <a:gd name="connsiteX2" fmla="*/ 5398875 w 5400489"/>
              <a:gd name="connsiteY2" fmla="*/ 4205675 h 6170719"/>
              <a:gd name="connsiteX3" fmla="*/ 3174373 w 5400489"/>
              <a:gd name="connsiteY3" fmla="*/ 6157945 h 6170719"/>
              <a:gd name="connsiteX4" fmla="*/ 445469 w 5400489"/>
              <a:gd name="connsiteY4" fmla="*/ 4342357 h 6170719"/>
              <a:gd name="connsiteX5" fmla="*/ 1336722 w 5400489"/>
              <a:gd name="connsiteY5" fmla="*/ 0 h 6170719"/>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77245"/>
              <a:gd name="connsiteX1" fmla="*/ 5389891 w 5400489"/>
              <a:gd name="connsiteY1" fmla="*/ 8313 h 6177245"/>
              <a:gd name="connsiteX2" fmla="*/ 5398875 w 5400489"/>
              <a:gd name="connsiteY2" fmla="*/ 4205675 h 6177245"/>
              <a:gd name="connsiteX3" fmla="*/ 3174373 w 5400489"/>
              <a:gd name="connsiteY3" fmla="*/ 6157945 h 6177245"/>
              <a:gd name="connsiteX4" fmla="*/ 445469 w 5400489"/>
              <a:gd name="connsiteY4" fmla="*/ 4342357 h 6177245"/>
              <a:gd name="connsiteX5" fmla="*/ 1336722 w 5400489"/>
              <a:gd name="connsiteY5" fmla="*/ 0 h 6177245"/>
              <a:gd name="connsiteX0" fmla="*/ 1336722 w 5400489"/>
              <a:gd name="connsiteY0" fmla="*/ 0 h 6173864"/>
              <a:gd name="connsiteX1" fmla="*/ 5389891 w 5400489"/>
              <a:gd name="connsiteY1" fmla="*/ 8313 h 6173864"/>
              <a:gd name="connsiteX2" fmla="*/ 5398875 w 5400489"/>
              <a:gd name="connsiteY2" fmla="*/ 4205675 h 6173864"/>
              <a:gd name="connsiteX3" fmla="*/ 3174373 w 5400489"/>
              <a:gd name="connsiteY3" fmla="*/ 6157945 h 6173864"/>
              <a:gd name="connsiteX4" fmla="*/ 445469 w 5400489"/>
              <a:gd name="connsiteY4" fmla="*/ 4342357 h 6173864"/>
              <a:gd name="connsiteX5" fmla="*/ 1336722 w 5400489"/>
              <a:gd name="connsiteY5" fmla="*/ 0 h 6173864"/>
              <a:gd name="connsiteX0" fmla="*/ 1336722 w 5400489"/>
              <a:gd name="connsiteY0" fmla="*/ 0 h 6180842"/>
              <a:gd name="connsiteX1" fmla="*/ 5389891 w 5400489"/>
              <a:gd name="connsiteY1" fmla="*/ 8313 h 6180842"/>
              <a:gd name="connsiteX2" fmla="*/ 5398875 w 5400489"/>
              <a:gd name="connsiteY2" fmla="*/ 4205675 h 6180842"/>
              <a:gd name="connsiteX3" fmla="*/ 3174373 w 5400489"/>
              <a:gd name="connsiteY3" fmla="*/ 6157945 h 6180842"/>
              <a:gd name="connsiteX4" fmla="*/ 445469 w 5400489"/>
              <a:gd name="connsiteY4" fmla="*/ 4342357 h 6180842"/>
              <a:gd name="connsiteX5" fmla="*/ 1336722 w 5400489"/>
              <a:gd name="connsiteY5" fmla="*/ 0 h 6180842"/>
              <a:gd name="connsiteX0" fmla="*/ 1336722 w 5400489"/>
              <a:gd name="connsiteY0" fmla="*/ 0 h 6184636"/>
              <a:gd name="connsiteX1" fmla="*/ 5389891 w 5400489"/>
              <a:gd name="connsiteY1" fmla="*/ 8313 h 6184636"/>
              <a:gd name="connsiteX2" fmla="*/ 5398875 w 5400489"/>
              <a:gd name="connsiteY2" fmla="*/ 4205675 h 6184636"/>
              <a:gd name="connsiteX3" fmla="*/ 3174373 w 5400489"/>
              <a:gd name="connsiteY3" fmla="*/ 6157945 h 6184636"/>
              <a:gd name="connsiteX4" fmla="*/ 445469 w 5400489"/>
              <a:gd name="connsiteY4" fmla="*/ 4342357 h 6184636"/>
              <a:gd name="connsiteX5" fmla="*/ 1336722 w 5400489"/>
              <a:gd name="connsiteY5" fmla="*/ 0 h 6184636"/>
              <a:gd name="connsiteX0" fmla="*/ 1362005 w 5425772"/>
              <a:gd name="connsiteY0" fmla="*/ 0 h 6184433"/>
              <a:gd name="connsiteX1" fmla="*/ 5415174 w 5425772"/>
              <a:gd name="connsiteY1" fmla="*/ 8313 h 6184433"/>
              <a:gd name="connsiteX2" fmla="*/ 5424158 w 5425772"/>
              <a:gd name="connsiteY2" fmla="*/ 4205675 h 6184433"/>
              <a:gd name="connsiteX3" fmla="*/ 3199656 w 5425772"/>
              <a:gd name="connsiteY3" fmla="*/ 6157945 h 6184433"/>
              <a:gd name="connsiteX4" fmla="*/ 470752 w 5425772"/>
              <a:gd name="connsiteY4" fmla="*/ 4342357 h 6184433"/>
              <a:gd name="connsiteX5" fmla="*/ 1362005 w 5425772"/>
              <a:gd name="connsiteY5" fmla="*/ 0 h 6184433"/>
              <a:gd name="connsiteX0" fmla="*/ 1351163 w 5414930"/>
              <a:gd name="connsiteY0" fmla="*/ 0 h 6184636"/>
              <a:gd name="connsiteX1" fmla="*/ 5404332 w 5414930"/>
              <a:gd name="connsiteY1" fmla="*/ 8313 h 6184636"/>
              <a:gd name="connsiteX2" fmla="*/ 5413316 w 5414930"/>
              <a:gd name="connsiteY2" fmla="*/ 4205675 h 6184636"/>
              <a:gd name="connsiteX3" fmla="*/ 3188814 w 5414930"/>
              <a:gd name="connsiteY3" fmla="*/ 6157945 h 6184636"/>
              <a:gd name="connsiteX4" fmla="*/ 459910 w 5414930"/>
              <a:gd name="connsiteY4" fmla="*/ 4342357 h 6184636"/>
              <a:gd name="connsiteX5" fmla="*/ 1351163 w 5414930"/>
              <a:gd name="connsiteY5" fmla="*/ 0 h 618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4930" h="6184636">
                <a:moveTo>
                  <a:pt x="1351163" y="0"/>
                </a:moveTo>
                <a:lnTo>
                  <a:pt x="5404332" y="8313"/>
                </a:lnTo>
                <a:cubicBezTo>
                  <a:pt x="5417724" y="1471258"/>
                  <a:pt x="5415423" y="3068514"/>
                  <a:pt x="5413316" y="4205675"/>
                </a:cubicBezTo>
                <a:cubicBezTo>
                  <a:pt x="4355492" y="4802509"/>
                  <a:pt x="4031008" y="5968911"/>
                  <a:pt x="3188814" y="6157945"/>
                </a:cubicBezTo>
                <a:cubicBezTo>
                  <a:pt x="2346620" y="6346979"/>
                  <a:pt x="1206759" y="5509998"/>
                  <a:pt x="459910" y="4342357"/>
                </a:cubicBezTo>
                <a:cubicBezTo>
                  <a:pt x="-286939" y="3174716"/>
                  <a:pt x="-214126" y="1359650"/>
                  <a:pt x="1351163" y="0"/>
                </a:cubicBez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D77C61CB-2E1B-AB96-6847-ACF2A6C7D09D}"/>
              </a:ext>
            </a:extLst>
          </p:cNvPr>
          <p:cNvSpPr>
            <a:spLocks noGrp="1"/>
          </p:cNvSpPr>
          <p:nvPr>
            <p:ph type="body" sz="quarter" idx="16" hasCustomPrompt="1"/>
          </p:nvPr>
        </p:nvSpPr>
        <p:spPr>
          <a:xfrm>
            <a:off x="696021" y="2706030"/>
            <a:ext cx="335477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20066201-4673-306D-27EF-4DF4229BD86D}"/>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AFD2E550-14D5-C2A2-0C72-D1BA8FB1BB32}"/>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B9CC8914-217F-621F-651D-45AA3E7960A6}"/>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C43B2263-AAC3-D311-9868-99EECE2DEBB2}"/>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9" name="Text Placeholder 3">
            <a:extLst>
              <a:ext uri="{FF2B5EF4-FFF2-40B4-BE49-F238E27FC236}">
                <a16:creationId xmlns:a16="http://schemas.microsoft.com/office/drawing/2014/main" id="{28D0904E-66ED-56A8-79B3-FEB310989B3E}"/>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t>
            </a:r>
            <a:r>
              <a:rPr lang="en-GB" dirty="0" err="1">
                <a:effectLst/>
                <a:latin typeface="Arial" panose="020B0604020202020204" pitchFamily="34" charset="0"/>
              </a:rPr>
              <a:t>naturepl.com</a:t>
            </a:r>
            <a:r>
              <a:rPr lang="en-GB" dirty="0">
                <a:effectLst/>
                <a:latin typeface="Arial" panose="020B0604020202020204" pitchFamily="34" charset="0"/>
              </a:rPr>
              <a:t>  / Andy Rouse / WWF</a:t>
            </a:r>
          </a:p>
        </p:txBody>
      </p:sp>
      <p:sp>
        <p:nvSpPr>
          <p:cNvPr id="3" name="Slide Number Placeholder 2">
            <a:extLst>
              <a:ext uri="{FF2B5EF4-FFF2-40B4-BE49-F238E27FC236}">
                <a16:creationId xmlns:a16="http://schemas.microsoft.com/office/drawing/2014/main" id="{14C49423-D928-C9AB-0642-D23E93AB653E}"/>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524996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ght aligned - shape D">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79E449A2-3383-544F-899E-9D336CF13D44}"/>
              </a:ext>
            </a:extLst>
          </p:cNvPr>
          <p:cNvSpPr>
            <a:spLocks noGrp="1"/>
          </p:cNvSpPr>
          <p:nvPr>
            <p:ph type="pic" sz="quarter" idx="18" hasCustomPrompt="1"/>
          </p:nvPr>
        </p:nvSpPr>
        <p:spPr>
          <a:xfrm>
            <a:off x="0" y="1"/>
            <a:ext cx="5419023" cy="6165851"/>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9023" h="6165851">
                <a:moveTo>
                  <a:pt x="0" y="0"/>
                </a:moveTo>
                <a:lnTo>
                  <a:pt x="4069794" y="0"/>
                </a:lnTo>
                <a:lnTo>
                  <a:pt x="4269864" y="191374"/>
                </a:lnTo>
                <a:cubicBezTo>
                  <a:pt x="4549054" y="475821"/>
                  <a:pt x="4790976" y="793279"/>
                  <a:pt x="4961127" y="1099986"/>
                </a:cubicBezTo>
                <a:cubicBezTo>
                  <a:pt x="5301431" y="1713399"/>
                  <a:pt x="5485672" y="2502384"/>
                  <a:pt x="5396803" y="3161315"/>
                </a:cubicBezTo>
                <a:cubicBezTo>
                  <a:pt x="5307933" y="3820245"/>
                  <a:pt x="4863589" y="4506270"/>
                  <a:pt x="4427913" y="5053572"/>
                </a:cubicBezTo>
                <a:cubicBezTo>
                  <a:pt x="3992238" y="5600875"/>
                  <a:pt x="3227100" y="6025712"/>
                  <a:pt x="2743739" y="6133006"/>
                </a:cubicBezTo>
                <a:cubicBezTo>
                  <a:pt x="2260378" y="6240300"/>
                  <a:pt x="1877807" y="6082068"/>
                  <a:pt x="1527750" y="5697331"/>
                </a:cubicBezTo>
                <a:cubicBezTo>
                  <a:pt x="1177692" y="5312595"/>
                  <a:pt x="737802" y="4775350"/>
                  <a:pt x="292255" y="4409816"/>
                </a:cubicBezTo>
                <a:cubicBezTo>
                  <a:pt x="236562" y="4364124"/>
                  <a:pt x="179142" y="4319163"/>
                  <a:pt x="120446" y="4275032"/>
                </a:cubicBezTo>
                <a:lnTo>
                  <a:pt x="0" y="4187915"/>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9">
            <a:extLst>
              <a:ext uri="{FF2B5EF4-FFF2-40B4-BE49-F238E27FC236}">
                <a16:creationId xmlns:a16="http://schemas.microsoft.com/office/drawing/2014/main" id="{032D8241-8DBD-518C-EFC2-3002366093C3}"/>
              </a:ext>
            </a:extLst>
          </p:cNvPr>
          <p:cNvSpPr>
            <a:spLocks noGrp="1"/>
          </p:cNvSpPr>
          <p:nvPr>
            <p:ph type="pic" sz="quarter" idx="22"/>
          </p:nvPr>
        </p:nvSpPr>
        <p:spPr>
          <a:xfrm>
            <a:off x="0" y="-1"/>
            <a:ext cx="5419023" cy="6165851"/>
          </a:xfrm>
          <a:custGeom>
            <a:avLst/>
            <a:gdLst>
              <a:gd name="connsiteX0" fmla="*/ 0 w 5419023"/>
              <a:gd name="connsiteY0" fmla="*/ 0 h 6165851"/>
              <a:gd name="connsiteX1" fmla="*/ 4069794 w 5419023"/>
              <a:gd name="connsiteY1" fmla="*/ 0 h 6165851"/>
              <a:gd name="connsiteX2" fmla="*/ 4269864 w 5419023"/>
              <a:gd name="connsiteY2" fmla="*/ 191374 h 6165851"/>
              <a:gd name="connsiteX3" fmla="*/ 4961127 w 5419023"/>
              <a:gd name="connsiteY3" fmla="*/ 1099986 h 6165851"/>
              <a:gd name="connsiteX4" fmla="*/ 5396803 w 5419023"/>
              <a:gd name="connsiteY4" fmla="*/ 3161315 h 6165851"/>
              <a:gd name="connsiteX5" fmla="*/ 4427913 w 5419023"/>
              <a:gd name="connsiteY5" fmla="*/ 5053572 h 6165851"/>
              <a:gd name="connsiteX6" fmla="*/ 2743739 w 5419023"/>
              <a:gd name="connsiteY6" fmla="*/ 6133006 h 6165851"/>
              <a:gd name="connsiteX7" fmla="*/ 1527750 w 5419023"/>
              <a:gd name="connsiteY7" fmla="*/ 5697331 h 6165851"/>
              <a:gd name="connsiteX8" fmla="*/ 292255 w 5419023"/>
              <a:gd name="connsiteY8" fmla="*/ 4409816 h 6165851"/>
              <a:gd name="connsiteX9" fmla="*/ 120446 w 5419023"/>
              <a:gd name="connsiteY9" fmla="*/ 4275032 h 6165851"/>
              <a:gd name="connsiteX10" fmla="*/ 0 w 5419023"/>
              <a:gd name="connsiteY10" fmla="*/ 4187915 h 6165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19023" h="6165851">
                <a:moveTo>
                  <a:pt x="0" y="0"/>
                </a:moveTo>
                <a:lnTo>
                  <a:pt x="4069794" y="0"/>
                </a:lnTo>
                <a:lnTo>
                  <a:pt x="4269864" y="191374"/>
                </a:lnTo>
                <a:cubicBezTo>
                  <a:pt x="4549054" y="475821"/>
                  <a:pt x="4790976" y="793279"/>
                  <a:pt x="4961127" y="1099986"/>
                </a:cubicBezTo>
                <a:cubicBezTo>
                  <a:pt x="5301431" y="1713399"/>
                  <a:pt x="5485672" y="2502384"/>
                  <a:pt x="5396803" y="3161315"/>
                </a:cubicBezTo>
                <a:cubicBezTo>
                  <a:pt x="5307933" y="3820245"/>
                  <a:pt x="4863589" y="4506270"/>
                  <a:pt x="4427913" y="5053572"/>
                </a:cubicBezTo>
                <a:cubicBezTo>
                  <a:pt x="3992238" y="5600875"/>
                  <a:pt x="3227100" y="6025712"/>
                  <a:pt x="2743739" y="6133006"/>
                </a:cubicBezTo>
                <a:cubicBezTo>
                  <a:pt x="2260378" y="6240300"/>
                  <a:pt x="1877807" y="6082068"/>
                  <a:pt x="1527750" y="5697331"/>
                </a:cubicBezTo>
                <a:cubicBezTo>
                  <a:pt x="1177692" y="5312595"/>
                  <a:pt x="737802" y="4775350"/>
                  <a:pt x="292255" y="4409816"/>
                </a:cubicBezTo>
                <a:cubicBezTo>
                  <a:pt x="236562" y="4364124"/>
                  <a:pt x="179142" y="4319163"/>
                  <a:pt x="120446" y="4275032"/>
                </a:cubicBezTo>
                <a:lnTo>
                  <a:pt x="0" y="4187915"/>
                </a:ln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5" name="Text Placeholder 18">
            <a:extLst>
              <a:ext uri="{FF2B5EF4-FFF2-40B4-BE49-F238E27FC236}">
                <a16:creationId xmlns:a16="http://schemas.microsoft.com/office/drawing/2014/main" id="{D0376E69-952F-4043-3CAD-5D8F142AE550}"/>
              </a:ext>
            </a:extLst>
          </p:cNvPr>
          <p:cNvSpPr>
            <a:spLocks noGrp="1"/>
          </p:cNvSpPr>
          <p:nvPr>
            <p:ph type="body" sz="quarter" idx="16" hasCustomPrompt="1"/>
          </p:nvPr>
        </p:nvSpPr>
        <p:spPr>
          <a:xfrm>
            <a:off x="6096696" y="2706030"/>
            <a:ext cx="3175320"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27749928-B62A-B805-E244-830B1DC57F9F}"/>
              </a:ext>
            </a:extLst>
          </p:cNvPr>
          <p:cNvSpPr>
            <a:spLocks noGrp="1"/>
          </p:cNvSpPr>
          <p:nvPr>
            <p:ph type="body" sz="quarter" idx="17" hasCustomPrompt="1"/>
          </p:nvPr>
        </p:nvSpPr>
        <p:spPr>
          <a:xfrm>
            <a:off x="6096000"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1" name="Text Placeholder 24">
            <a:extLst>
              <a:ext uri="{FF2B5EF4-FFF2-40B4-BE49-F238E27FC236}">
                <a16:creationId xmlns:a16="http://schemas.microsoft.com/office/drawing/2014/main" id="{1F40F9DC-BC6C-EC41-3047-B7D1A4333603}"/>
              </a:ext>
            </a:extLst>
          </p:cNvPr>
          <p:cNvSpPr>
            <a:spLocks noGrp="1"/>
          </p:cNvSpPr>
          <p:nvPr>
            <p:ph type="body" sz="quarter" idx="19" hasCustomPrompt="1"/>
          </p:nvPr>
        </p:nvSpPr>
        <p:spPr>
          <a:xfrm>
            <a:off x="6096000"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2" name="Text Placeholder 20">
            <a:extLst>
              <a:ext uri="{FF2B5EF4-FFF2-40B4-BE49-F238E27FC236}">
                <a16:creationId xmlns:a16="http://schemas.microsoft.com/office/drawing/2014/main" id="{AD810286-0DDD-D84B-D7E7-B02868EAB38A}"/>
              </a:ext>
            </a:extLst>
          </p:cNvPr>
          <p:cNvSpPr>
            <a:spLocks noGrp="1"/>
          </p:cNvSpPr>
          <p:nvPr>
            <p:ph type="body" sz="quarter" idx="12" hasCustomPrompt="1"/>
          </p:nvPr>
        </p:nvSpPr>
        <p:spPr>
          <a:xfrm>
            <a:off x="6110288" y="3456095"/>
            <a:ext cx="4788553"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3" name="Text Placeholder 20">
            <a:extLst>
              <a:ext uri="{FF2B5EF4-FFF2-40B4-BE49-F238E27FC236}">
                <a16:creationId xmlns:a16="http://schemas.microsoft.com/office/drawing/2014/main" id="{87AC164F-5F92-4649-FE8C-09C62D5E656E}"/>
              </a:ext>
            </a:extLst>
          </p:cNvPr>
          <p:cNvSpPr>
            <a:spLocks noGrp="1"/>
          </p:cNvSpPr>
          <p:nvPr>
            <p:ph type="body" sz="quarter" idx="20" hasCustomPrompt="1"/>
          </p:nvPr>
        </p:nvSpPr>
        <p:spPr>
          <a:xfrm>
            <a:off x="6110288" y="3847293"/>
            <a:ext cx="4788553"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57DCE62F-545A-C6AA-1302-FA259E39F96C}"/>
              </a:ext>
            </a:extLst>
          </p:cNvPr>
          <p:cNvSpPr>
            <a:spLocks noGrp="1"/>
          </p:cNvSpPr>
          <p:nvPr>
            <p:ph type="body" sz="quarter" idx="21" hasCustomPrompt="1"/>
          </p:nvPr>
        </p:nvSpPr>
        <p:spPr>
          <a:xfrm>
            <a:off x="360000" y="324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Gernant</a:t>
            </a:r>
            <a:r>
              <a:rPr lang="en-GB" dirty="0"/>
              <a:t> </a:t>
            </a:r>
            <a:r>
              <a:rPr lang="en-GB" dirty="0" err="1"/>
              <a:t>Magnin</a:t>
            </a:r>
            <a:r>
              <a:rPr lang="en-GB" dirty="0"/>
              <a:t> / WWF-Netherlands</a:t>
            </a:r>
            <a:endParaRPr lang="en-US" dirty="0"/>
          </a:p>
        </p:txBody>
      </p:sp>
      <p:sp>
        <p:nvSpPr>
          <p:cNvPr id="3" name="Slide Number Placeholder 2">
            <a:extLst>
              <a:ext uri="{FF2B5EF4-FFF2-40B4-BE49-F238E27FC236}">
                <a16:creationId xmlns:a16="http://schemas.microsoft.com/office/drawing/2014/main" id="{6D3659A1-D0A0-6C31-0270-EEF7A61A52A8}"/>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8310570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aligned - shape E">
    <p:spTree>
      <p:nvGrpSpPr>
        <p:cNvPr id="1" name=""/>
        <p:cNvGrpSpPr/>
        <p:nvPr/>
      </p:nvGrpSpPr>
      <p:grpSpPr>
        <a:xfrm>
          <a:off x="0" y="0"/>
          <a:ext cx="0" cy="0"/>
          <a:chOff x="0" y="0"/>
          <a:chExt cx="0" cy="0"/>
        </a:xfrm>
      </p:grpSpPr>
      <p:sp>
        <p:nvSpPr>
          <p:cNvPr id="37" name="Picture Placeholder 36">
            <a:extLst>
              <a:ext uri="{FF2B5EF4-FFF2-40B4-BE49-F238E27FC236}">
                <a16:creationId xmlns:a16="http://schemas.microsoft.com/office/drawing/2014/main" id="{1F629330-8805-5B0B-7D77-716EBBB5DE6C}"/>
              </a:ext>
            </a:extLst>
          </p:cNvPr>
          <p:cNvSpPr>
            <a:spLocks noGrp="1"/>
          </p:cNvSpPr>
          <p:nvPr>
            <p:ph type="pic" sz="quarter" idx="21" hasCustomPrompt="1"/>
          </p:nvPr>
        </p:nvSpPr>
        <p:spPr>
          <a:xfrm>
            <a:off x="6177637" y="0"/>
            <a:ext cx="6014363" cy="6857999"/>
          </a:xfrm>
          <a:custGeom>
            <a:avLst/>
            <a:gdLst>
              <a:gd name="connsiteX0" fmla="*/ 5187034 w 6014363"/>
              <a:gd name="connsiteY0" fmla="*/ 5889307 h 6857999"/>
              <a:gd name="connsiteX1" fmla="*/ 5172353 w 6014363"/>
              <a:gd name="connsiteY1" fmla="*/ 5903988 h 6857999"/>
              <a:gd name="connsiteX2" fmla="*/ 5172353 w 6014363"/>
              <a:gd name="connsiteY2" fmla="*/ 6589002 h 6857999"/>
              <a:gd name="connsiteX3" fmla="*/ 5187034 w 6014363"/>
              <a:gd name="connsiteY3" fmla="*/ 6603683 h 6857999"/>
              <a:gd name="connsiteX4" fmla="*/ 5746317 w 6014363"/>
              <a:gd name="connsiteY4" fmla="*/ 6603683 h 6857999"/>
              <a:gd name="connsiteX5" fmla="*/ 5760998 w 6014363"/>
              <a:gd name="connsiteY5" fmla="*/ 6589002 h 6857999"/>
              <a:gd name="connsiteX6" fmla="*/ 5760998 w 6014363"/>
              <a:gd name="connsiteY6" fmla="*/ 5903988 h 6857999"/>
              <a:gd name="connsiteX7" fmla="*/ 5746317 w 6014363"/>
              <a:gd name="connsiteY7" fmla="*/ 5889307 h 6857999"/>
              <a:gd name="connsiteX8" fmla="*/ 1608220 w 6014363"/>
              <a:gd name="connsiteY8" fmla="*/ 0 h 6857999"/>
              <a:gd name="connsiteX9" fmla="*/ 6014363 w 6014363"/>
              <a:gd name="connsiteY9" fmla="*/ 0 h 6857999"/>
              <a:gd name="connsiteX10" fmla="*/ 6014363 w 6014363"/>
              <a:gd name="connsiteY10" fmla="*/ 6857999 h 6857999"/>
              <a:gd name="connsiteX11" fmla="*/ 1746763 w 6014363"/>
              <a:gd name="connsiteY11" fmla="*/ 6857999 h 6857999"/>
              <a:gd name="connsiteX12" fmla="*/ 1654852 w 6014363"/>
              <a:gd name="connsiteY12" fmla="*/ 6619765 h 6857999"/>
              <a:gd name="connsiteX13" fmla="*/ 428449 w 6014363"/>
              <a:gd name="connsiteY13" fmla="*/ 4023317 h 6857999"/>
              <a:gd name="connsiteX14" fmla="*/ 20114 w 6014363"/>
              <a:gd name="connsiteY14" fmla="*/ 3390870 h 6857999"/>
              <a:gd name="connsiteX15" fmla="*/ 114142 w 6014363"/>
              <a:gd name="connsiteY15" fmla="*/ 2752424 h 6857999"/>
              <a:gd name="connsiteX16" fmla="*/ 1592835 w 6014363"/>
              <a:gd name="connsiteY16" fmla="*/ 1809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4363" h="6857999">
                <a:moveTo>
                  <a:pt x="5187034" y="5889307"/>
                </a:moveTo>
                <a:cubicBezTo>
                  <a:pt x="5178926" y="5889307"/>
                  <a:pt x="5172353" y="5895880"/>
                  <a:pt x="5172353" y="5903988"/>
                </a:cubicBezTo>
                <a:lnTo>
                  <a:pt x="5172353" y="6589002"/>
                </a:lnTo>
                <a:cubicBezTo>
                  <a:pt x="5172353" y="6597110"/>
                  <a:pt x="5178926" y="6603683"/>
                  <a:pt x="5187034" y="6603683"/>
                </a:cubicBezTo>
                <a:lnTo>
                  <a:pt x="5746317" y="6603683"/>
                </a:lnTo>
                <a:cubicBezTo>
                  <a:pt x="5754425" y="6603683"/>
                  <a:pt x="5760998" y="6597110"/>
                  <a:pt x="5760998" y="6589002"/>
                </a:cubicBezTo>
                <a:lnTo>
                  <a:pt x="5760998" y="5903988"/>
                </a:lnTo>
                <a:cubicBezTo>
                  <a:pt x="5760998" y="5895880"/>
                  <a:pt x="5754425" y="5889307"/>
                  <a:pt x="5746317" y="5889307"/>
                </a:cubicBezTo>
                <a:close/>
                <a:moveTo>
                  <a:pt x="1608220" y="0"/>
                </a:moveTo>
                <a:lnTo>
                  <a:pt x="6014363" y="0"/>
                </a:lnTo>
                <a:lnTo>
                  <a:pt x="6014363" y="6857999"/>
                </a:lnTo>
                <a:lnTo>
                  <a:pt x="1746763" y="6857999"/>
                </a:lnTo>
                <a:lnTo>
                  <a:pt x="1654852" y="6619765"/>
                </a:lnTo>
                <a:cubicBezTo>
                  <a:pt x="1365329" y="5806168"/>
                  <a:pt x="714570" y="4513636"/>
                  <a:pt x="428449" y="4023317"/>
                </a:cubicBezTo>
                <a:cubicBezTo>
                  <a:pt x="142327" y="3532998"/>
                  <a:pt x="52001" y="3561689"/>
                  <a:pt x="20114" y="3390870"/>
                </a:cubicBezTo>
                <a:cubicBezTo>
                  <a:pt x="-11773" y="3220051"/>
                  <a:pt x="-21659" y="3226662"/>
                  <a:pt x="114142" y="2752424"/>
                </a:cubicBezTo>
                <a:cubicBezTo>
                  <a:pt x="232968" y="2337465"/>
                  <a:pt x="953568" y="816462"/>
                  <a:pt x="1592835" y="1809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b="1">
                <a:solidFill>
                  <a:schemeClr val="bg1"/>
                </a:solidFill>
              </a:defRPr>
            </a:lvl1pPr>
          </a:lstStyle>
          <a:p>
            <a:r>
              <a:rPr lang="en-NL" dirty="0"/>
              <a:t> </a:t>
            </a:r>
          </a:p>
        </p:txBody>
      </p:sp>
      <p:sp>
        <p:nvSpPr>
          <p:cNvPr id="7" name="Picture Placeholder 36">
            <a:extLst>
              <a:ext uri="{FF2B5EF4-FFF2-40B4-BE49-F238E27FC236}">
                <a16:creationId xmlns:a16="http://schemas.microsoft.com/office/drawing/2014/main" id="{EF40808D-7AC1-FF6D-29D8-7240972EDDB4}"/>
              </a:ext>
            </a:extLst>
          </p:cNvPr>
          <p:cNvSpPr>
            <a:spLocks noGrp="1"/>
          </p:cNvSpPr>
          <p:nvPr>
            <p:ph type="pic" sz="quarter" idx="22"/>
          </p:nvPr>
        </p:nvSpPr>
        <p:spPr>
          <a:xfrm>
            <a:off x="6177636" y="-1"/>
            <a:ext cx="6014363" cy="6857999"/>
          </a:xfrm>
          <a:custGeom>
            <a:avLst/>
            <a:gdLst>
              <a:gd name="connsiteX0" fmla="*/ 5187034 w 6014363"/>
              <a:gd name="connsiteY0" fmla="*/ 5889307 h 6857999"/>
              <a:gd name="connsiteX1" fmla="*/ 5172353 w 6014363"/>
              <a:gd name="connsiteY1" fmla="*/ 5903988 h 6857999"/>
              <a:gd name="connsiteX2" fmla="*/ 5172353 w 6014363"/>
              <a:gd name="connsiteY2" fmla="*/ 6589002 h 6857999"/>
              <a:gd name="connsiteX3" fmla="*/ 5187034 w 6014363"/>
              <a:gd name="connsiteY3" fmla="*/ 6603683 h 6857999"/>
              <a:gd name="connsiteX4" fmla="*/ 5746317 w 6014363"/>
              <a:gd name="connsiteY4" fmla="*/ 6603683 h 6857999"/>
              <a:gd name="connsiteX5" fmla="*/ 5760998 w 6014363"/>
              <a:gd name="connsiteY5" fmla="*/ 6589002 h 6857999"/>
              <a:gd name="connsiteX6" fmla="*/ 5760998 w 6014363"/>
              <a:gd name="connsiteY6" fmla="*/ 5903988 h 6857999"/>
              <a:gd name="connsiteX7" fmla="*/ 5746317 w 6014363"/>
              <a:gd name="connsiteY7" fmla="*/ 5889307 h 6857999"/>
              <a:gd name="connsiteX8" fmla="*/ 1608220 w 6014363"/>
              <a:gd name="connsiteY8" fmla="*/ 0 h 6857999"/>
              <a:gd name="connsiteX9" fmla="*/ 6014363 w 6014363"/>
              <a:gd name="connsiteY9" fmla="*/ 0 h 6857999"/>
              <a:gd name="connsiteX10" fmla="*/ 6014363 w 6014363"/>
              <a:gd name="connsiteY10" fmla="*/ 6857999 h 6857999"/>
              <a:gd name="connsiteX11" fmla="*/ 1746763 w 6014363"/>
              <a:gd name="connsiteY11" fmla="*/ 6857999 h 6857999"/>
              <a:gd name="connsiteX12" fmla="*/ 1654852 w 6014363"/>
              <a:gd name="connsiteY12" fmla="*/ 6619765 h 6857999"/>
              <a:gd name="connsiteX13" fmla="*/ 428449 w 6014363"/>
              <a:gd name="connsiteY13" fmla="*/ 4023317 h 6857999"/>
              <a:gd name="connsiteX14" fmla="*/ 20114 w 6014363"/>
              <a:gd name="connsiteY14" fmla="*/ 3390870 h 6857999"/>
              <a:gd name="connsiteX15" fmla="*/ 114142 w 6014363"/>
              <a:gd name="connsiteY15" fmla="*/ 2752424 h 6857999"/>
              <a:gd name="connsiteX16" fmla="*/ 1592835 w 6014363"/>
              <a:gd name="connsiteY16" fmla="*/ 1809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14363" h="6857999">
                <a:moveTo>
                  <a:pt x="5187034" y="5889307"/>
                </a:moveTo>
                <a:cubicBezTo>
                  <a:pt x="5178926" y="5889307"/>
                  <a:pt x="5172353" y="5895880"/>
                  <a:pt x="5172353" y="5903988"/>
                </a:cubicBezTo>
                <a:lnTo>
                  <a:pt x="5172353" y="6589002"/>
                </a:lnTo>
                <a:cubicBezTo>
                  <a:pt x="5172353" y="6597110"/>
                  <a:pt x="5178926" y="6603683"/>
                  <a:pt x="5187034" y="6603683"/>
                </a:cubicBezTo>
                <a:lnTo>
                  <a:pt x="5746317" y="6603683"/>
                </a:lnTo>
                <a:cubicBezTo>
                  <a:pt x="5754425" y="6603683"/>
                  <a:pt x="5760998" y="6597110"/>
                  <a:pt x="5760998" y="6589002"/>
                </a:cubicBezTo>
                <a:lnTo>
                  <a:pt x="5760998" y="5903988"/>
                </a:lnTo>
                <a:cubicBezTo>
                  <a:pt x="5760998" y="5895880"/>
                  <a:pt x="5754425" y="5889307"/>
                  <a:pt x="5746317" y="5889307"/>
                </a:cubicBezTo>
                <a:close/>
                <a:moveTo>
                  <a:pt x="1608220" y="0"/>
                </a:moveTo>
                <a:lnTo>
                  <a:pt x="6014363" y="0"/>
                </a:lnTo>
                <a:lnTo>
                  <a:pt x="6014363" y="6857999"/>
                </a:lnTo>
                <a:lnTo>
                  <a:pt x="1746763" y="6857999"/>
                </a:lnTo>
                <a:lnTo>
                  <a:pt x="1654852" y="6619765"/>
                </a:lnTo>
                <a:cubicBezTo>
                  <a:pt x="1365329" y="5806168"/>
                  <a:pt x="714570" y="4513636"/>
                  <a:pt x="428449" y="4023317"/>
                </a:cubicBezTo>
                <a:cubicBezTo>
                  <a:pt x="142327" y="3532998"/>
                  <a:pt x="52001" y="3561689"/>
                  <a:pt x="20114" y="3390870"/>
                </a:cubicBezTo>
                <a:cubicBezTo>
                  <a:pt x="-11773" y="3220051"/>
                  <a:pt x="-21659" y="3226662"/>
                  <a:pt x="114142" y="2752424"/>
                </a:cubicBezTo>
                <a:cubicBezTo>
                  <a:pt x="232968" y="2337465"/>
                  <a:pt x="953568" y="816462"/>
                  <a:pt x="1592835" y="18094"/>
                </a:cubicBezTo>
                <a:close/>
              </a:path>
            </a:pathLst>
          </a:custGeom>
          <a:noFill/>
        </p:spPr>
        <p:txBody>
          <a:bodyPr wrap="square" anchor="ctr" anchorCtr="1">
            <a:noAutofit/>
          </a:bodyPr>
          <a:lstStyle>
            <a:lvl1pPr marL="0" indent="0" algn="ctr">
              <a:buNone/>
              <a:defRPr b="1">
                <a:solidFill>
                  <a:schemeClr val="bg1"/>
                </a:solidFill>
                <a:latin typeface="+mn-lt"/>
              </a:defRPr>
            </a:lvl1pPr>
          </a:lstStyle>
          <a:p>
            <a:r>
              <a:rPr lang="nl-NL"/>
              <a:t>Klik op het pictogram als u een afbeelding wilt toevoegen</a:t>
            </a:r>
            <a:endParaRPr lang="en-NL" dirty="0"/>
          </a:p>
        </p:txBody>
      </p:sp>
      <p:sp>
        <p:nvSpPr>
          <p:cNvPr id="2" name="Text Placeholder 20">
            <a:extLst>
              <a:ext uri="{FF2B5EF4-FFF2-40B4-BE49-F238E27FC236}">
                <a16:creationId xmlns:a16="http://schemas.microsoft.com/office/drawing/2014/main" id="{7740244D-8520-3AB8-1896-36D44377B188}"/>
              </a:ext>
            </a:extLst>
          </p:cNvPr>
          <p:cNvSpPr>
            <a:spLocks noGrp="1"/>
          </p:cNvSpPr>
          <p:nvPr>
            <p:ph type="body" sz="quarter" idx="12" hasCustomPrompt="1"/>
          </p:nvPr>
        </p:nvSpPr>
        <p:spPr>
          <a:xfrm>
            <a:off x="709614" y="3456095"/>
            <a:ext cx="4702828"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Unordered list(20pt)</a:t>
            </a:r>
          </a:p>
        </p:txBody>
      </p:sp>
      <p:sp>
        <p:nvSpPr>
          <p:cNvPr id="3" name="Text Placeholder 18">
            <a:extLst>
              <a:ext uri="{FF2B5EF4-FFF2-40B4-BE49-F238E27FC236}">
                <a16:creationId xmlns:a16="http://schemas.microsoft.com/office/drawing/2014/main" id="{0D86E950-1E74-3839-A879-4792FD713943}"/>
              </a:ext>
            </a:extLst>
          </p:cNvPr>
          <p:cNvSpPr>
            <a:spLocks noGrp="1"/>
          </p:cNvSpPr>
          <p:nvPr>
            <p:ph type="body" sz="quarter" idx="16" hasCustomPrompt="1"/>
          </p:nvPr>
        </p:nvSpPr>
        <p:spPr>
          <a:xfrm>
            <a:off x="696021" y="2706030"/>
            <a:ext cx="314445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4" name="Text Placeholder 24">
            <a:extLst>
              <a:ext uri="{FF2B5EF4-FFF2-40B4-BE49-F238E27FC236}">
                <a16:creationId xmlns:a16="http://schemas.microsoft.com/office/drawing/2014/main" id="{C08FEC22-F1CF-52CA-C5AC-445F2DD4352A}"/>
              </a:ext>
            </a:extLst>
          </p:cNvPr>
          <p:cNvSpPr>
            <a:spLocks noGrp="1"/>
          </p:cNvSpPr>
          <p:nvPr>
            <p:ph type="body" sz="quarter" idx="17" hasCustomPrompt="1"/>
          </p:nvPr>
        </p:nvSpPr>
        <p:spPr>
          <a:xfrm>
            <a:off x="695325"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5" name="Text Placeholder 24">
            <a:extLst>
              <a:ext uri="{FF2B5EF4-FFF2-40B4-BE49-F238E27FC236}">
                <a16:creationId xmlns:a16="http://schemas.microsoft.com/office/drawing/2014/main" id="{EA8EF932-5BAF-ABB1-B356-AB5BF5D4210A}"/>
              </a:ext>
            </a:extLst>
          </p:cNvPr>
          <p:cNvSpPr>
            <a:spLocks noGrp="1"/>
          </p:cNvSpPr>
          <p:nvPr>
            <p:ph type="body" sz="quarter" idx="18" hasCustomPrompt="1"/>
          </p:nvPr>
        </p:nvSpPr>
        <p:spPr>
          <a:xfrm>
            <a:off x="695325"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6" name="Text Placeholder 20">
            <a:extLst>
              <a:ext uri="{FF2B5EF4-FFF2-40B4-BE49-F238E27FC236}">
                <a16:creationId xmlns:a16="http://schemas.microsoft.com/office/drawing/2014/main" id="{5A256918-0ED6-C5B4-5716-97B615FC7640}"/>
              </a:ext>
            </a:extLst>
          </p:cNvPr>
          <p:cNvSpPr>
            <a:spLocks noGrp="1"/>
          </p:cNvSpPr>
          <p:nvPr>
            <p:ph type="body" sz="quarter" idx="19" hasCustomPrompt="1"/>
          </p:nvPr>
        </p:nvSpPr>
        <p:spPr>
          <a:xfrm>
            <a:off x="709614" y="3844560"/>
            <a:ext cx="4702828" cy="1231106"/>
          </a:xfrm>
          <a:prstGeom prst="rect">
            <a:avLst/>
          </a:prstGeom>
        </p:spPr>
        <p:txBody>
          <a:bodyPr wrap="square" lIns="0" tIns="0" rIns="0" bIns="0">
            <a:spAutoFit/>
          </a:bodyPr>
          <a:lstStyle>
            <a:lvl1pPr marL="252000" indent="-252000">
              <a:lnSpc>
                <a:spcPct val="100000"/>
              </a:lnSpc>
              <a:spcBef>
                <a:spcPts val="0"/>
              </a:spcBef>
              <a:buFont typeface="Arial" panose="020B0604020202020204" pitchFamily="34" charset="0"/>
              <a:buChar char="•"/>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endParaRPr lang="en-US" dirty="0"/>
          </a:p>
          <a:p>
            <a:pPr lvl="0"/>
            <a:r>
              <a:rPr lang="en-US" dirty="0" err="1"/>
              <a:t>consectetur</a:t>
            </a:r>
            <a:r>
              <a:rPr lang="en-US" dirty="0"/>
              <a:t> </a:t>
            </a:r>
            <a:r>
              <a:rPr lang="en-US" dirty="0" err="1"/>
              <a:t>adipiscing</a:t>
            </a:r>
            <a:r>
              <a:rPr lang="en-US" dirty="0"/>
              <a:t> </a:t>
            </a:r>
            <a:r>
              <a:rPr lang="en-US" dirty="0" err="1"/>
              <a:t>elit</a:t>
            </a:r>
            <a:endParaRPr lang="en-US" dirty="0"/>
          </a:p>
          <a:p>
            <a:pPr lvl="0"/>
            <a:r>
              <a:rPr lang="en-US" dirty="0"/>
              <a:t>Donec </a:t>
            </a:r>
            <a:r>
              <a:rPr lang="en-US" dirty="0" err="1"/>
              <a:t>imperdiet</a:t>
            </a:r>
            <a:r>
              <a:rPr lang="en-US" dirty="0"/>
              <a:t> </a:t>
            </a:r>
            <a:r>
              <a:rPr lang="en-US" dirty="0" err="1"/>
              <a:t>lectus</a:t>
            </a:r>
            <a:r>
              <a:rPr lang="en-US" dirty="0"/>
              <a:t> </a:t>
            </a:r>
            <a:r>
              <a:rPr lang="en-US" dirty="0" err="1"/>
              <a:t>nunc</a:t>
            </a:r>
            <a:endParaRPr lang="en-US" dirty="0"/>
          </a:p>
          <a:p>
            <a:pPr lvl="0"/>
            <a:r>
              <a:rPr lang="en-US" dirty="0" err="1"/>
              <a:t>mollis</a:t>
            </a:r>
            <a:r>
              <a:rPr lang="en-US" dirty="0"/>
              <a:t> </a:t>
            </a:r>
            <a:r>
              <a:rPr lang="en-US" dirty="0" err="1"/>
              <a:t>massa</a:t>
            </a:r>
            <a:r>
              <a:rPr lang="en-US" dirty="0"/>
              <a:t> dictum </a:t>
            </a:r>
            <a:r>
              <a:rPr lang="en-US" dirty="0" err="1"/>
              <a:t>eget</a:t>
            </a:r>
            <a:endParaRPr lang="en-US" dirty="0"/>
          </a:p>
        </p:txBody>
      </p:sp>
      <p:sp>
        <p:nvSpPr>
          <p:cNvPr id="38" name="Text Placeholder 3">
            <a:extLst>
              <a:ext uri="{FF2B5EF4-FFF2-40B4-BE49-F238E27FC236}">
                <a16:creationId xmlns:a16="http://schemas.microsoft.com/office/drawing/2014/main" id="{3369AC5E-C943-6124-EAED-E733CF09DA7D}"/>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Jasper </a:t>
            </a:r>
            <a:r>
              <a:rPr lang="en-GB" dirty="0" err="1">
                <a:effectLst/>
                <a:latin typeface="Arial" panose="020B0604020202020204" pitchFamily="34" charset="0"/>
              </a:rPr>
              <a:t>Doest</a:t>
            </a:r>
            <a:r>
              <a:rPr lang="en-GB" dirty="0">
                <a:effectLst/>
                <a:latin typeface="Arial" panose="020B0604020202020204" pitchFamily="34" charset="0"/>
              </a:rPr>
              <a:t> / WWF</a:t>
            </a:r>
          </a:p>
        </p:txBody>
      </p:sp>
      <p:sp>
        <p:nvSpPr>
          <p:cNvPr id="8" name="Slide Number Placeholder 7">
            <a:extLst>
              <a:ext uri="{FF2B5EF4-FFF2-40B4-BE49-F238E27FC236}">
                <a16:creationId xmlns:a16="http://schemas.microsoft.com/office/drawing/2014/main" id="{169531F4-8714-B9E2-700F-B64B03BE90B3}"/>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121469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aligned - shape E">
    <p:spTree>
      <p:nvGrpSpPr>
        <p:cNvPr id="1" name=""/>
        <p:cNvGrpSpPr/>
        <p:nvPr/>
      </p:nvGrpSpPr>
      <p:grpSpPr>
        <a:xfrm>
          <a:off x="0" y="0"/>
          <a:ext cx="0" cy="0"/>
          <a:chOff x="0" y="0"/>
          <a:chExt cx="0" cy="0"/>
        </a:xfrm>
      </p:grpSpPr>
      <p:sp>
        <p:nvSpPr>
          <p:cNvPr id="7" name="Picture Placeholder 33">
            <a:extLst>
              <a:ext uri="{FF2B5EF4-FFF2-40B4-BE49-F238E27FC236}">
                <a16:creationId xmlns:a16="http://schemas.microsoft.com/office/drawing/2014/main" id="{C62B109B-2EA7-0248-BE33-B8AF20A53CCD}"/>
              </a:ext>
            </a:extLst>
          </p:cNvPr>
          <p:cNvSpPr>
            <a:spLocks noGrp="1"/>
          </p:cNvSpPr>
          <p:nvPr>
            <p:ph type="pic" sz="quarter" idx="21" hasCustomPrompt="1"/>
          </p:nvPr>
        </p:nvSpPr>
        <p:spPr>
          <a:xfrm>
            <a:off x="-16626" y="0"/>
            <a:ext cx="5445708" cy="6882939"/>
          </a:xfrm>
          <a:custGeom>
            <a:avLst/>
            <a:gdLst>
              <a:gd name="connsiteX0" fmla="*/ 1608220 w 6014364"/>
              <a:gd name="connsiteY0" fmla="*/ 0 h 6858000"/>
              <a:gd name="connsiteX1" fmla="*/ 6014364 w 6014364"/>
              <a:gd name="connsiteY1" fmla="*/ 0 h 6858000"/>
              <a:gd name="connsiteX2" fmla="*/ 6014364 w 6014364"/>
              <a:gd name="connsiteY2" fmla="*/ 6858000 h 6858000"/>
              <a:gd name="connsiteX3" fmla="*/ 1746763 w 6014364"/>
              <a:gd name="connsiteY3" fmla="*/ 6858000 h 6858000"/>
              <a:gd name="connsiteX4" fmla="*/ 1654852 w 6014364"/>
              <a:gd name="connsiteY4" fmla="*/ 6619765 h 6858000"/>
              <a:gd name="connsiteX5" fmla="*/ 428449 w 6014364"/>
              <a:gd name="connsiteY5" fmla="*/ 4023317 h 6858000"/>
              <a:gd name="connsiteX6" fmla="*/ 20114 w 6014364"/>
              <a:gd name="connsiteY6" fmla="*/ 3390870 h 6858000"/>
              <a:gd name="connsiteX7" fmla="*/ 114142 w 6014364"/>
              <a:gd name="connsiteY7" fmla="*/ 2752424 h 6858000"/>
              <a:gd name="connsiteX8" fmla="*/ 1592835 w 6014364"/>
              <a:gd name="connsiteY8" fmla="*/ 18094 h 6858000"/>
              <a:gd name="connsiteX0" fmla="*/ 1562953 w 5969097"/>
              <a:gd name="connsiteY0" fmla="*/ 0 h 6858000"/>
              <a:gd name="connsiteX1" fmla="*/ 5969097 w 5969097"/>
              <a:gd name="connsiteY1" fmla="*/ 0 h 6858000"/>
              <a:gd name="connsiteX2" fmla="*/ 5969097 w 5969097"/>
              <a:gd name="connsiteY2" fmla="*/ 6858000 h 6858000"/>
              <a:gd name="connsiteX3" fmla="*/ 1701496 w 5969097"/>
              <a:gd name="connsiteY3" fmla="*/ 6858000 h 6858000"/>
              <a:gd name="connsiteX4" fmla="*/ 1609585 w 5969097"/>
              <a:gd name="connsiteY4" fmla="*/ 6619765 h 6858000"/>
              <a:gd name="connsiteX5" fmla="*/ 383182 w 5969097"/>
              <a:gd name="connsiteY5" fmla="*/ 4023317 h 6858000"/>
              <a:gd name="connsiteX6" fmla="*/ 68875 w 5969097"/>
              <a:gd name="connsiteY6" fmla="*/ 2752424 h 6858000"/>
              <a:gd name="connsiteX7" fmla="*/ 1547568 w 5969097"/>
              <a:gd name="connsiteY7" fmla="*/ 18094 h 6858000"/>
              <a:gd name="connsiteX8" fmla="*/ 1562953 w 5969097"/>
              <a:gd name="connsiteY8" fmla="*/ 0 h 6858000"/>
              <a:gd name="connsiteX0" fmla="*/ 1179853 w 5585997"/>
              <a:gd name="connsiteY0" fmla="*/ 0 h 6858000"/>
              <a:gd name="connsiteX1" fmla="*/ 5585997 w 5585997"/>
              <a:gd name="connsiteY1" fmla="*/ 0 h 6858000"/>
              <a:gd name="connsiteX2" fmla="*/ 5585997 w 5585997"/>
              <a:gd name="connsiteY2" fmla="*/ 6858000 h 6858000"/>
              <a:gd name="connsiteX3" fmla="*/ 1318396 w 5585997"/>
              <a:gd name="connsiteY3" fmla="*/ 6858000 h 6858000"/>
              <a:gd name="connsiteX4" fmla="*/ 1226485 w 5585997"/>
              <a:gd name="connsiteY4" fmla="*/ 6619765 h 6858000"/>
              <a:gd name="connsiteX5" fmla="*/ 82 w 5585997"/>
              <a:gd name="connsiteY5" fmla="*/ 4023317 h 6858000"/>
              <a:gd name="connsiteX6" fmla="*/ 1164468 w 5585997"/>
              <a:gd name="connsiteY6" fmla="*/ 18094 h 6858000"/>
              <a:gd name="connsiteX7" fmla="*/ 1179853 w 5585997"/>
              <a:gd name="connsiteY7"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62017 w 4421529"/>
              <a:gd name="connsiteY4" fmla="*/ 6619765 h 6858000"/>
              <a:gd name="connsiteX5" fmla="*/ 0 w 4421529"/>
              <a:gd name="connsiteY5" fmla="*/ 18094 h 6858000"/>
              <a:gd name="connsiteX6" fmla="*/ 15385 w 4421529"/>
              <a:gd name="connsiteY6"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5" fmla="*/ 15385 w 4421529"/>
              <a:gd name="connsiteY5" fmla="*/ 0 h 6858000"/>
              <a:gd name="connsiteX0" fmla="*/ 0 w 4421529"/>
              <a:gd name="connsiteY0" fmla="*/ 18094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0" fmla="*/ 0 w 4421529"/>
              <a:gd name="connsiteY0" fmla="*/ 1469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469 h 6858000"/>
              <a:gd name="connsiteX0" fmla="*/ 12326 w 4433855"/>
              <a:gd name="connsiteY0" fmla="*/ 1469 h 6882938"/>
              <a:gd name="connsiteX1" fmla="*/ 4433855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128757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835339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3835339"/>
              <a:gd name="connsiteY0" fmla="*/ 1469 h 6882938"/>
              <a:gd name="connsiteX1" fmla="*/ 3835339 w 3835339"/>
              <a:gd name="connsiteY1" fmla="*/ 0 h 6882938"/>
              <a:gd name="connsiteX2" fmla="*/ 2671556 w 3835339"/>
              <a:gd name="connsiteY2" fmla="*/ 6741622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10647 w 3835339"/>
              <a:gd name="connsiteY2" fmla="*/ 6858000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27272 w 3835339"/>
              <a:gd name="connsiteY2" fmla="*/ 6858000 h 6882938"/>
              <a:gd name="connsiteX3" fmla="*/ 0 w 3835339"/>
              <a:gd name="connsiteY3" fmla="*/ 6882938 h 6882938"/>
              <a:gd name="connsiteX4" fmla="*/ 12326 w 3835339"/>
              <a:gd name="connsiteY4" fmla="*/ 1469 h 6882938"/>
              <a:gd name="connsiteX0" fmla="*/ 316 w 3823329"/>
              <a:gd name="connsiteY0" fmla="*/ 1469 h 6858000"/>
              <a:gd name="connsiteX1" fmla="*/ 3823329 w 3823329"/>
              <a:gd name="connsiteY1" fmla="*/ 0 h 6858000"/>
              <a:gd name="connsiteX2" fmla="*/ 3715262 w 3823329"/>
              <a:gd name="connsiteY2" fmla="*/ 6858000 h 6858000"/>
              <a:gd name="connsiteX3" fmla="*/ 29553 w 3823329"/>
              <a:gd name="connsiteY3" fmla="*/ 6849688 h 6858000"/>
              <a:gd name="connsiteX4" fmla="*/ 316 w 3823329"/>
              <a:gd name="connsiteY4" fmla="*/ 1469 h 6858000"/>
              <a:gd name="connsiteX0" fmla="*/ 12327 w 3835340"/>
              <a:gd name="connsiteY0" fmla="*/ 1469 h 6882939"/>
              <a:gd name="connsiteX1" fmla="*/ 3835340 w 3835340"/>
              <a:gd name="connsiteY1" fmla="*/ 0 h 6882939"/>
              <a:gd name="connsiteX2" fmla="*/ 3727273 w 3835340"/>
              <a:gd name="connsiteY2" fmla="*/ 6858000 h 6882939"/>
              <a:gd name="connsiteX3" fmla="*/ 0 w 3835340"/>
              <a:gd name="connsiteY3" fmla="*/ 6882939 h 6882939"/>
              <a:gd name="connsiteX4" fmla="*/ 12327 w 3835340"/>
              <a:gd name="connsiteY4" fmla="*/ 1469 h 6882939"/>
              <a:gd name="connsiteX0" fmla="*/ 12327 w 3943195"/>
              <a:gd name="connsiteY0" fmla="*/ 1469 h 6882939"/>
              <a:gd name="connsiteX1" fmla="*/ 3835340 w 3943195"/>
              <a:gd name="connsiteY1" fmla="*/ 0 h 6882939"/>
              <a:gd name="connsiteX2" fmla="*/ 3727273 w 3943195"/>
              <a:gd name="connsiteY2" fmla="*/ 6858000 h 6882939"/>
              <a:gd name="connsiteX3" fmla="*/ 0 w 3943195"/>
              <a:gd name="connsiteY3" fmla="*/ 6882939 h 6882939"/>
              <a:gd name="connsiteX4" fmla="*/ 12327 w 3943195"/>
              <a:gd name="connsiteY4"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969185 w 4146567"/>
              <a:gd name="connsiteY3" fmla="*/ 4098175 h 6882939"/>
              <a:gd name="connsiteX4" fmla="*/ 3727273 w 4146567"/>
              <a:gd name="connsiteY4" fmla="*/ 6858000 h 6882939"/>
              <a:gd name="connsiteX5" fmla="*/ 0 w 4146567"/>
              <a:gd name="connsiteY5" fmla="*/ 6882939 h 6882939"/>
              <a:gd name="connsiteX6" fmla="*/ 12327 w 4146567"/>
              <a:gd name="connsiteY6" fmla="*/ 1469 h 6882939"/>
              <a:gd name="connsiteX0" fmla="*/ 12327 w 4154841"/>
              <a:gd name="connsiteY0" fmla="*/ 1469 h 6882939"/>
              <a:gd name="connsiteX1" fmla="*/ 3835340 w 4154841"/>
              <a:gd name="connsiteY1" fmla="*/ 0 h 6882939"/>
              <a:gd name="connsiteX2" fmla="*/ 3944247 w 4154841"/>
              <a:gd name="connsiteY2" fmla="*/ 2743200 h 6882939"/>
              <a:gd name="connsiteX3" fmla="*/ 3902683 w 4154841"/>
              <a:gd name="connsiteY3" fmla="*/ 3300153 h 6882939"/>
              <a:gd name="connsiteX4" fmla="*/ 3969185 w 4154841"/>
              <a:gd name="connsiteY4" fmla="*/ 4098175 h 6882939"/>
              <a:gd name="connsiteX5" fmla="*/ 3727273 w 4154841"/>
              <a:gd name="connsiteY5" fmla="*/ 6858000 h 6882939"/>
              <a:gd name="connsiteX6" fmla="*/ 0 w 4154841"/>
              <a:gd name="connsiteY6" fmla="*/ 6882939 h 6882939"/>
              <a:gd name="connsiteX7" fmla="*/ 12327 w 4154841"/>
              <a:gd name="connsiteY7" fmla="*/ 1469 h 6882939"/>
              <a:gd name="connsiteX0" fmla="*/ 12327 w 5274363"/>
              <a:gd name="connsiteY0" fmla="*/ 1469 h 6882939"/>
              <a:gd name="connsiteX1" fmla="*/ 3835340 w 5274363"/>
              <a:gd name="connsiteY1" fmla="*/ 0 h 6882939"/>
              <a:gd name="connsiteX2" fmla="*/ 5274283 w 5274363"/>
              <a:gd name="connsiteY2" fmla="*/ 2535382 h 6882939"/>
              <a:gd name="connsiteX3" fmla="*/ 3902683 w 5274363"/>
              <a:gd name="connsiteY3" fmla="*/ 3300153 h 6882939"/>
              <a:gd name="connsiteX4" fmla="*/ 3969185 w 5274363"/>
              <a:gd name="connsiteY4" fmla="*/ 4098175 h 6882939"/>
              <a:gd name="connsiteX5" fmla="*/ 3727273 w 5274363"/>
              <a:gd name="connsiteY5" fmla="*/ 6858000 h 6882939"/>
              <a:gd name="connsiteX6" fmla="*/ 0 w 5274363"/>
              <a:gd name="connsiteY6" fmla="*/ 6882939 h 6882939"/>
              <a:gd name="connsiteX7" fmla="*/ 12327 w 5274363"/>
              <a:gd name="connsiteY7" fmla="*/ 1469 h 6882939"/>
              <a:gd name="connsiteX0" fmla="*/ 12327 w 5274671"/>
              <a:gd name="connsiteY0" fmla="*/ 1469 h 6882939"/>
              <a:gd name="connsiteX1" fmla="*/ 3835340 w 5274671"/>
              <a:gd name="connsiteY1" fmla="*/ 0 h 6882939"/>
              <a:gd name="connsiteX2" fmla="*/ 5274283 w 5274671"/>
              <a:gd name="connsiteY2" fmla="*/ 2535382 h 6882939"/>
              <a:gd name="connsiteX3" fmla="*/ 4833708 w 5274671"/>
              <a:gd name="connsiteY3" fmla="*/ 4330931 h 6882939"/>
              <a:gd name="connsiteX4" fmla="*/ 3969185 w 5274671"/>
              <a:gd name="connsiteY4" fmla="*/ 4098175 h 6882939"/>
              <a:gd name="connsiteX5" fmla="*/ 3727273 w 5274671"/>
              <a:gd name="connsiteY5" fmla="*/ 6858000 h 6882939"/>
              <a:gd name="connsiteX6" fmla="*/ 0 w 5274671"/>
              <a:gd name="connsiteY6" fmla="*/ 6882939 h 6882939"/>
              <a:gd name="connsiteX7" fmla="*/ 12327 w 5274671"/>
              <a:gd name="connsiteY7" fmla="*/ 1469 h 6882939"/>
              <a:gd name="connsiteX0" fmla="*/ 12327 w 5274746"/>
              <a:gd name="connsiteY0" fmla="*/ 1469 h 6882939"/>
              <a:gd name="connsiteX1" fmla="*/ 3835340 w 5274746"/>
              <a:gd name="connsiteY1" fmla="*/ 0 h 6882939"/>
              <a:gd name="connsiteX2" fmla="*/ 5274283 w 5274746"/>
              <a:gd name="connsiteY2" fmla="*/ 2535382 h 6882939"/>
              <a:gd name="connsiteX3" fmla="*/ 4833708 w 5274746"/>
              <a:gd name="connsiteY3" fmla="*/ 4330931 h 6882939"/>
              <a:gd name="connsiteX4" fmla="*/ 3727273 w 5274746"/>
              <a:gd name="connsiteY4" fmla="*/ 6858000 h 6882939"/>
              <a:gd name="connsiteX5" fmla="*/ 0 w 5274746"/>
              <a:gd name="connsiteY5" fmla="*/ 6882939 h 6882939"/>
              <a:gd name="connsiteX6" fmla="*/ 12327 w 5274746"/>
              <a:gd name="connsiteY6" fmla="*/ 1469 h 6882939"/>
              <a:gd name="connsiteX0" fmla="*/ 12327 w 5274656"/>
              <a:gd name="connsiteY0" fmla="*/ 1469 h 6882939"/>
              <a:gd name="connsiteX1" fmla="*/ 3835340 w 5274656"/>
              <a:gd name="connsiteY1" fmla="*/ 0 h 6882939"/>
              <a:gd name="connsiteX2" fmla="*/ 5274283 w 5274656"/>
              <a:gd name="connsiteY2" fmla="*/ 2535382 h 6882939"/>
              <a:gd name="connsiteX3" fmla="*/ 4783831 w 5274656"/>
              <a:gd name="connsiteY3" fmla="*/ 4447310 h 6882939"/>
              <a:gd name="connsiteX4" fmla="*/ 3727273 w 5274656"/>
              <a:gd name="connsiteY4" fmla="*/ 6858000 h 6882939"/>
              <a:gd name="connsiteX5" fmla="*/ 0 w 5274656"/>
              <a:gd name="connsiteY5" fmla="*/ 6882939 h 6882939"/>
              <a:gd name="connsiteX6" fmla="*/ 12327 w 5274656"/>
              <a:gd name="connsiteY6" fmla="*/ 1469 h 6882939"/>
              <a:gd name="connsiteX0" fmla="*/ 12327 w 5274644"/>
              <a:gd name="connsiteY0" fmla="*/ 1469 h 6882939"/>
              <a:gd name="connsiteX1" fmla="*/ 3835340 w 5274644"/>
              <a:gd name="connsiteY1" fmla="*/ 0 h 6882939"/>
              <a:gd name="connsiteX2" fmla="*/ 5274283 w 5274644"/>
              <a:gd name="connsiteY2" fmla="*/ 2535382 h 6882939"/>
              <a:gd name="connsiteX3" fmla="*/ 4775519 w 5274644"/>
              <a:gd name="connsiteY3" fmla="*/ 4472248 h 6882939"/>
              <a:gd name="connsiteX4" fmla="*/ 3727273 w 5274644"/>
              <a:gd name="connsiteY4" fmla="*/ 6858000 h 6882939"/>
              <a:gd name="connsiteX5" fmla="*/ 0 w 5274644"/>
              <a:gd name="connsiteY5" fmla="*/ 6882939 h 6882939"/>
              <a:gd name="connsiteX6" fmla="*/ 12327 w 5274644"/>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83096"/>
              <a:gd name="connsiteY0" fmla="*/ 1469 h 6882939"/>
              <a:gd name="connsiteX1" fmla="*/ 3835340 w 5483096"/>
              <a:gd name="connsiteY1" fmla="*/ 0 h 6882939"/>
              <a:gd name="connsiteX2" fmla="*/ 5274283 w 5483096"/>
              <a:gd name="connsiteY2" fmla="*/ 2535382 h 6882939"/>
              <a:gd name="connsiteX3" fmla="*/ 4775519 w 5483096"/>
              <a:gd name="connsiteY3" fmla="*/ 4472248 h 6882939"/>
              <a:gd name="connsiteX4" fmla="*/ 3727273 w 5483096"/>
              <a:gd name="connsiteY4" fmla="*/ 6858000 h 6882939"/>
              <a:gd name="connsiteX5" fmla="*/ 0 w 5483096"/>
              <a:gd name="connsiteY5" fmla="*/ 6882939 h 6882939"/>
              <a:gd name="connsiteX6" fmla="*/ 12327 w 548309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73887"/>
              <a:gd name="connsiteY0" fmla="*/ 1469 h 6882939"/>
              <a:gd name="connsiteX1" fmla="*/ 3835340 w 5473887"/>
              <a:gd name="connsiteY1" fmla="*/ 0 h 6882939"/>
              <a:gd name="connsiteX2" fmla="*/ 5274283 w 5473887"/>
              <a:gd name="connsiteY2" fmla="*/ 2535382 h 6882939"/>
              <a:gd name="connsiteX3" fmla="*/ 4775519 w 5473887"/>
              <a:gd name="connsiteY3" fmla="*/ 4472248 h 6882939"/>
              <a:gd name="connsiteX4" fmla="*/ 3727273 w 5473887"/>
              <a:gd name="connsiteY4" fmla="*/ 6858000 h 6882939"/>
              <a:gd name="connsiteX5" fmla="*/ 0 w 5473887"/>
              <a:gd name="connsiteY5" fmla="*/ 6882939 h 6882939"/>
              <a:gd name="connsiteX6" fmla="*/ 12327 w 5473887"/>
              <a:gd name="connsiteY6" fmla="*/ 1469 h 6882939"/>
              <a:gd name="connsiteX0" fmla="*/ 12327 w 5445500"/>
              <a:gd name="connsiteY0" fmla="*/ 1469 h 6882939"/>
              <a:gd name="connsiteX1" fmla="*/ 3835340 w 5445500"/>
              <a:gd name="connsiteY1" fmla="*/ 0 h 6882939"/>
              <a:gd name="connsiteX2" fmla="*/ 5274283 w 5445500"/>
              <a:gd name="connsiteY2" fmla="*/ 2535382 h 6882939"/>
              <a:gd name="connsiteX3" fmla="*/ 4775519 w 5445500"/>
              <a:gd name="connsiteY3" fmla="*/ 4472248 h 6882939"/>
              <a:gd name="connsiteX4" fmla="*/ 3727273 w 5445500"/>
              <a:gd name="connsiteY4" fmla="*/ 6858000 h 6882939"/>
              <a:gd name="connsiteX5" fmla="*/ 0 w 5445500"/>
              <a:gd name="connsiteY5" fmla="*/ 6882939 h 6882939"/>
              <a:gd name="connsiteX6" fmla="*/ 12327 w 5445500"/>
              <a:gd name="connsiteY6" fmla="*/ 1469 h 6882939"/>
              <a:gd name="connsiteX0" fmla="*/ 12327 w 5449035"/>
              <a:gd name="connsiteY0" fmla="*/ 1469 h 6882939"/>
              <a:gd name="connsiteX1" fmla="*/ 3835340 w 5449035"/>
              <a:gd name="connsiteY1" fmla="*/ 0 h 6882939"/>
              <a:gd name="connsiteX2" fmla="*/ 5274283 w 5449035"/>
              <a:gd name="connsiteY2" fmla="*/ 2535382 h 6882939"/>
              <a:gd name="connsiteX3" fmla="*/ 4775519 w 5449035"/>
              <a:gd name="connsiteY3" fmla="*/ 4472248 h 6882939"/>
              <a:gd name="connsiteX4" fmla="*/ 3727273 w 5449035"/>
              <a:gd name="connsiteY4" fmla="*/ 6858000 h 6882939"/>
              <a:gd name="connsiteX5" fmla="*/ 0 w 5449035"/>
              <a:gd name="connsiteY5" fmla="*/ 6882939 h 6882939"/>
              <a:gd name="connsiteX6" fmla="*/ 12327 w 5449035"/>
              <a:gd name="connsiteY6" fmla="*/ 1469 h 6882939"/>
              <a:gd name="connsiteX0" fmla="*/ 12327 w 5432144"/>
              <a:gd name="connsiteY0" fmla="*/ 1469 h 6882939"/>
              <a:gd name="connsiteX1" fmla="*/ 3835340 w 5432144"/>
              <a:gd name="connsiteY1" fmla="*/ 0 h 6882939"/>
              <a:gd name="connsiteX2" fmla="*/ 5274283 w 5432144"/>
              <a:gd name="connsiteY2" fmla="*/ 2535382 h 6882939"/>
              <a:gd name="connsiteX3" fmla="*/ 4775519 w 5432144"/>
              <a:gd name="connsiteY3" fmla="*/ 4472248 h 6882939"/>
              <a:gd name="connsiteX4" fmla="*/ 3727273 w 5432144"/>
              <a:gd name="connsiteY4" fmla="*/ 6858000 h 6882939"/>
              <a:gd name="connsiteX5" fmla="*/ 0 w 5432144"/>
              <a:gd name="connsiteY5" fmla="*/ 6882939 h 6882939"/>
              <a:gd name="connsiteX6" fmla="*/ 12327 w 5432144"/>
              <a:gd name="connsiteY6" fmla="*/ 1469 h 6882939"/>
              <a:gd name="connsiteX0" fmla="*/ 12327 w 5433185"/>
              <a:gd name="connsiteY0" fmla="*/ 1469 h 6882939"/>
              <a:gd name="connsiteX1" fmla="*/ 3835340 w 5433185"/>
              <a:gd name="connsiteY1" fmla="*/ 0 h 6882939"/>
              <a:gd name="connsiteX2" fmla="*/ 5274283 w 5433185"/>
              <a:gd name="connsiteY2" fmla="*/ 2535382 h 6882939"/>
              <a:gd name="connsiteX3" fmla="*/ 4775519 w 5433185"/>
              <a:gd name="connsiteY3" fmla="*/ 4472248 h 6882939"/>
              <a:gd name="connsiteX4" fmla="*/ 3727273 w 5433185"/>
              <a:gd name="connsiteY4" fmla="*/ 6858000 h 6882939"/>
              <a:gd name="connsiteX5" fmla="*/ 0 w 5433185"/>
              <a:gd name="connsiteY5" fmla="*/ 6882939 h 6882939"/>
              <a:gd name="connsiteX6" fmla="*/ 12327 w 5433185"/>
              <a:gd name="connsiteY6" fmla="*/ 1469 h 6882939"/>
              <a:gd name="connsiteX0" fmla="*/ 12327 w 5411895"/>
              <a:gd name="connsiteY0" fmla="*/ 1469 h 6882939"/>
              <a:gd name="connsiteX1" fmla="*/ 3835340 w 5411895"/>
              <a:gd name="connsiteY1" fmla="*/ 0 h 6882939"/>
              <a:gd name="connsiteX2" fmla="*/ 5274283 w 5411895"/>
              <a:gd name="connsiteY2" fmla="*/ 2535382 h 6882939"/>
              <a:gd name="connsiteX3" fmla="*/ 4775519 w 5411895"/>
              <a:gd name="connsiteY3" fmla="*/ 4472248 h 6882939"/>
              <a:gd name="connsiteX4" fmla="*/ 3727273 w 5411895"/>
              <a:gd name="connsiteY4" fmla="*/ 6858000 h 6882939"/>
              <a:gd name="connsiteX5" fmla="*/ 0 w 5411895"/>
              <a:gd name="connsiteY5" fmla="*/ 6882939 h 6882939"/>
              <a:gd name="connsiteX6" fmla="*/ 12327 w 5411895"/>
              <a:gd name="connsiteY6" fmla="*/ 1469 h 6882939"/>
              <a:gd name="connsiteX0" fmla="*/ 12327 w 5441940"/>
              <a:gd name="connsiteY0" fmla="*/ 1469 h 6882939"/>
              <a:gd name="connsiteX1" fmla="*/ 3835340 w 5441940"/>
              <a:gd name="connsiteY1" fmla="*/ 0 h 6882939"/>
              <a:gd name="connsiteX2" fmla="*/ 5274283 w 5441940"/>
              <a:gd name="connsiteY2" fmla="*/ 2535382 h 6882939"/>
              <a:gd name="connsiteX3" fmla="*/ 4775519 w 5441940"/>
              <a:gd name="connsiteY3" fmla="*/ 4472248 h 6882939"/>
              <a:gd name="connsiteX4" fmla="*/ 3727273 w 5441940"/>
              <a:gd name="connsiteY4" fmla="*/ 6858000 h 6882939"/>
              <a:gd name="connsiteX5" fmla="*/ 0 w 5441940"/>
              <a:gd name="connsiteY5" fmla="*/ 6882939 h 6882939"/>
              <a:gd name="connsiteX6" fmla="*/ 12327 w 5441940"/>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313398"/>
              <a:gd name="connsiteY0" fmla="*/ 1469 h 6882939"/>
              <a:gd name="connsiteX1" fmla="*/ 3835340 w 5313398"/>
              <a:gd name="connsiteY1" fmla="*/ 0 h 6882939"/>
              <a:gd name="connsiteX2" fmla="*/ 5274283 w 5313398"/>
              <a:gd name="connsiteY2" fmla="*/ 2535382 h 6882939"/>
              <a:gd name="connsiteX3" fmla="*/ 4700704 w 5313398"/>
              <a:gd name="connsiteY3" fmla="*/ 4605252 h 6882939"/>
              <a:gd name="connsiteX4" fmla="*/ 3727273 w 5313398"/>
              <a:gd name="connsiteY4" fmla="*/ 6858000 h 6882939"/>
              <a:gd name="connsiteX5" fmla="*/ 0 w 5313398"/>
              <a:gd name="connsiteY5" fmla="*/ 6882939 h 6882939"/>
              <a:gd name="connsiteX6" fmla="*/ 12327 w 5313398"/>
              <a:gd name="connsiteY6" fmla="*/ 1469 h 6882939"/>
              <a:gd name="connsiteX0" fmla="*/ 12327 w 5312165"/>
              <a:gd name="connsiteY0" fmla="*/ 1469 h 6882939"/>
              <a:gd name="connsiteX1" fmla="*/ 3835340 w 5312165"/>
              <a:gd name="connsiteY1" fmla="*/ 0 h 6882939"/>
              <a:gd name="connsiteX2" fmla="*/ 5274283 w 5312165"/>
              <a:gd name="connsiteY2" fmla="*/ 2535382 h 6882939"/>
              <a:gd name="connsiteX3" fmla="*/ 4692392 w 5312165"/>
              <a:gd name="connsiteY3" fmla="*/ 4621877 h 6882939"/>
              <a:gd name="connsiteX4" fmla="*/ 3727273 w 5312165"/>
              <a:gd name="connsiteY4" fmla="*/ 6858000 h 6882939"/>
              <a:gd name="connsiteX5" fmla="*/ 0 w 5312165"/>
              <a:gd name="connsiteY5" fmla="*/ 6882939 h 6882939"/>
              <a:gd name="connsiteX6" fmla="*/ 12327 w 5312165"/>
              <a:gd name="connsiteY6" fmla="*/ 1469 h 6882939"/>
              <a:gd name="connsiteX0" fmla="*/ 12327 w 5343623"/>
              <a:gd name="connsiteY0" fmla="*/ 1469 h 6882939"/>
              <a:gd name="connsiteX1" fmla="*/ 3835340 w 5343623"/>
              <a:gd name="connsiteY1" fmla="*/ 0 h 6882939"/>
              <a:gd name="connsiteX2" fmla="*/ 5274283 w 5343623"/>
              <a:gd name="connsiteY2" fmla="*/ 2535382 h 6882939"/>
              <a:gd name="connsiteX3" fmla="*/ 4692392 w 5343623"/>
              <a:gd name="connsiteY3" fmla="*/ 4621877 h 6882939"/>
              <a:gd name="connsiteX4" fmla="*/ 3727273 w 5343623"/>
              <a:gd name="connsiteY4" fmla="*/ 6858000 h 6882939"/>
              <a:gd name="connsiteX5" fmla="*/ 0 w 5343623"/>
              <a:gd name="connsiteY5" fmla="*/ 6882939 h 6882939"/>
              <a:gd name="connsiteX6" fmla="*/ 12327 w 5343623"/>
              <a:gd name="connsiteY6" fmla="*/ 1469 h 6882939"/>
              <a:gd name="connsiteX0" fmla="*/ 12327 w 5336458"/>
              <a:gd name="connsiteY0" fmla="*/ 1469 h 6882939"/>
              <a:gd name="connsiteX1" fmla="*/ 3835340 w 5336458"/>
              <a:gd name="connsiteY1" fmla="*/ 0 h 6882939"/>
              <a:gd name="connsiteX2" fmla="*/ 5274283 w 5336458"/>
              <a:gd name="connsiteY2" fmla="*/ 2535382 h 6882939"/>
              <a:gd name="connsiteX3" fmla="*/ 4692392 w 5336458"/>
              <a:gd name="connsiteY3" fmla="*/ 4621877 h 6882939"/>
              <a:gd name="connsiteX4" fmla="*/ 3727273 w 5336458"/>
              <a:gd name="connsiteY4" fmla="*/ 6858000 h 6882939"/>
              <a:gd name="connsiteX5" fmla="*/ 0 w 5336458"/>
              <a:gd name="connsiteY5" fmla="*/ 6882939 h 6882939"/>
              <a:gd name="connsiteX6" fmla="*/ 12327 w 5336458"/>
              <a:gd name="connsiteY6" fmla="*/ 1469 h 6882939"/>
              <a:gd name="connsiteX0" fmla="*/ 12327 w 5449374"/>
              <a:gd name="connsiteY0" fmla="*/ 1469 h 6882939"/>
              <a:gd name="connsiteX1" fmla="*/ 3835340 w 5449374"/>
              <a:gd name="connsiteY1" fmla="*/ 0 h 6882939"/>
              <a:gd name="connsiteX2" fmla="*/ 5274283 w 5449374"/>
              <a:gd name="connsiteY2" fmla="*/ 2535382 h 6882939"/>
              <a:gd name="connsiteX3" fmla="*/ 4692392 w 5449374"/>
              <a:gd name="connsiteY3" fmla="*/ 4621877 h 6882939"/>
              <a:gd name="connsiteX4" fmla="*/ 3727273 w 5449374"/>
              <a:gd name="connsiteY4" fmla="*/ 6858000 h 6882939"/>
              <a:gd name="connsiteX5" fmla="*/ 0 w 5449374"/>
              <a:gd name="connsiteY5" fmla="*/ 6882939 h 6882939"/>
              <a:gd name="connsiteX6" fmla="*/ 12327 w 5449374"/>
              <a:gd name="connsiteY6" fmla="*/ 1469 h 6882939"/>
              <a:gd name="connsiteX0" fmla="*/ 12327 w 5445708"/>
              <a:gd name="connsiteY0" fmla="*/ 1469 h 6882939"/>
              <a:gd name="connsiteX1" fmla="*/ 3835340 w 5445708"/>
              <a:gd name="connsiteY1" fmla="*/ 0 h 6882939"/>
              <a:gd name="connsiteX2" fmla="*/ 5274283 w 5445708"/>
              <a:gd name="connsiteY2" fmla="*/ 2535382 h 6882939"/>
              <a:gd name="connsiteX3" fmla="*/ 4692392 w 5445708"/>
              <a:gd name="connsiteY3" fmla="*/ 4621877 h 6882939"/>
              <a:gd name="connsiteX4" fmla="*/ 3727273 w 5445708"/>
              <a:gd name="connsiteY4" fmla="*/ 6858000 h 6882939"/>
              <a:gd name="connsiteX5" fmla="*/ 0 w 5445708"/>
              <a:gd name="connsiteY5" fmla="*/ 6882939 h 6882939"/>
              <a:gd name="connsiteX6" fmla="*/ 12327 w 5445708"/>
              <a:gd name="connsiteY6" fmla="*/ 1469 h 688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708" h="6882939">
                <a:moveTo>
                  <a:pt x="12327" y="1469"/>
                </a:moveTo>
                <a:lnTo>
                  <a:pt x="3835340" y="0"/>
                </a:lnTo>
                <a:cubicBezTo>
                  <a:pt x="4321635" y="630138"/>
                  <a:pt x="4882060" y="1573876"/>
                  <a:pt x="5274283" y="2535382"/>
                </a:cubicBezTo>
                <a:cubicBezTo>
                  <a:pt x="5666506" y="3496888"/>
                  <a:pt x="5349237" y="3419301"/>
                  <a:pt x="4692392" y="4621877"/>
                </a:cubicBezTo>
                <a:cubicBezTo>
                  <a:pt x="4035547" y="5824453"/>
                  <a:pt x="3718244" y="6798426"/>
                  <a:pt x="3727273" y="6858000"/>
                </a:cubicBezTo>
                <a:lnTo>
                  <a:pt x="0" y="6882939"/>
                </a:lnTo>
                <a:lnTo>
                  <a:pt x="12327" y="1469"/>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33">
            <a:extLst>
              <a:ext uri="{FF2B5EF4-FFF2-40B4-BE49-F238E27FC236}">
                <a16:creationId xmlns:a16="http://schemas.microsoft.com/office/drawing/2014/main" id="{33656665-6FB2-D7EB-D519-5F00839BE86A}"/>
              </a:ext>
            </a:extLst>
          </p:cNvPr>
          <p:cNvSpPr>
            <a:spLocks noGrp="1"/>
          </p:cNvSpPr>
          <p:nvPr>
            <p:ph type="pic" sz="quarter" idx="23"/>
          </p:nvPr>
        </p:nvSpPr>
        <p:spPr>
          <a:xfrm>
            <a:off x="-16626" y="-1"/>
            <a:ext cx="5445708" cy="6882939"/>
          </a:xfrm>
          <a:custGeom>
            <a:avLst/>
            <a:gdLst>
              <a:gd name="connsiteX0" fmla="*/ 1608220 w 6014364"/>
              <a:gd name="connsiteY0" fmla="*/ 0 h 6858000"/>
              <a:gd name="connsiteX1" fmla="*/ 6014364 w 6014364"/>
              <a:gd name="connsiteY1" fmla="*/ 0 h 6858000"/>
              <a:gd name="connsiteX2" fmla="*/ 6014364 w 6014364"/>
              <a:gd name="connsiteY2" fmla="*/ 6858000 h 6858000"/>
              <a:gd name="connsiteX3" fmla="*/ 1746763 w 6014364"/>
              <a:gd name="connsiteY3" fmla="*/ 6858000 h 6858000"/>
              <a:gd name="connsiteX4" fmla="*/ 1654852 w 6014364"/>
              <a:gd name="connsiteY4" fmla="*/ 6619765 h 6858000"/>
              <a:gd name="connsiteX5" fmla="*/ 428449 w 6014364"/>
              <a:gd name="connsiteY5" fmla="*/ 4023317 h 6858000"/>
              <a:gd name="connsiteX6" fmla="*/ 20114 w 6014364"/>
              <a:gd name="connsiteY6" fmla="*/ 3390870 h 6858000"/>
              <a:gd name="connsiteX7" fmla="*/ 114142 w 6014364"/>
              <a:gd name="connsiteY7" fmla="*/ 2752424 h 6858000"/>
              <a:gd name="connsiteX8" fmla="*/ 1592835 w 6014364"/>
              <a:gd name="connsiteY8" fmla="*/ 18094 h 6858000"/>
              <a:gd name="connsiteX0" fmla="*/ 1562953 w 5969097"/>
              <a:gd name="connsiteY0" fmla="*/ 0 h 6858000"/>
              <a:gd name="connsiteX1" fmla="*/ 5969097 w 5969097"/>
              <a:gd name="connsiteY1" fmla="*/ 0 h 6858000"/>
              <a:gd name="connsiteX2" fmla="*/ 5969097 w 5969097"/>
              <a:gd name="connsiteY2" fmla="*/ 6858000 h 6858000"/>
              <a:gd name="connsiteX3" fmla="*/ 1701496 w 5969097"/>
              <a:gd name="connsiteY3" fmla="*/ 6858000 h 6858000"/>
              <a:gd name="connsiteX4" fmla="*/ 1609585 w 5969097"/>
              <a:gd name="connsiteY4" fmla="*/ 6619765 h 6858000"/>
              <a:gd name="connsiteX5" fmla="*/ 383182 w 5969097"/>
              <a:gd name="connsiteY5" fmla="*/ 4023317 h 6858000"/>
              <a:gd name="connsiteX6" fmla="*/ 68875 w 5969097"/>
              <a:gd name="connsiteY6" fmla="*/ 2752424 h 6858000"/>
              <a:gd name="connsiteX7" fmla="*/ 1547568 w 5969097"/>
              <a:gd name="connsiteY7" fmla="*/ 18094 h 6858000"/>
              <a:gd name="connsiteX8" fmla="*/ 1562953 w 5969097"/>
              <a:gd name="connsiteY8" fmla="*/ 0 h 6858000"/>
              <a:gd name="connsiteX0" fmla="*/ 1179853 w 5585997"/>
              <a:gd name="connsiteY0" fmla="*/ 0 h 6858000"/>
              <a:gd name="connsiteX1" fmla="*/ 5585997 w 5585997"/>
              <a:gd name="connsiteY1" fmla="*/ 0 h 6858000"/>
              <a:gd name="connsiteX2" fmla="*/ 5585997 w 5585997"/>
              <a:gd name="connsiteY2" fmla="*/ 6858000 h 6858000"/>
              <a:gd name="connsiteX3" fmla="*/ 1318396 w 5585997"/>
              <a:gd name="connsiteY3" fmla="*/ 6858000 h 6858000"/>
              <a:gd name="connsiteX4" fmla="*/ 1226485 w 5585997"/>
              <a:gd name="connsiteY4" fmla="*/ 6619765 h 6858000"/>
              <a:gd name="connsiteX5" fmla="*/ 82 w 5585997"/>
              <a:gd name="connsiteY5" fmla="*/ 4023317 h 6858000"/>
              <a:gd name="connsiteX6" fmla="*/ 1164468 w 5585997"/>
              <a:gd name="connsiteY6" fmla="*/ 18094 h 6858000"/>
              <a:gd name="connsiteX7" fmla="*/ 1179853 w 5585997"/>
              <a:gd name="connsiteY7"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62017 w 4421529"/>
              <a:gd name="connsiteY4" fmla="*/ 6619765 h 6858000"/>
              <a:gd name="connsiteX5" fmla="*/ 0 w 4421529"/>
              <a:gd name="connsiteY5" fmla="*/ 18094 h 6858000"/>
              <a:gd name="connsiteX6" fmla="*/ 15385 w 4421529"/>
              <a:gd name="connsiteY6" fmla="*/ 0 h 6858000"/>
              <a:gd name="connsiteX0" fmla="*/ 15385 w 4421529"/>
              <a:gd name="connsiteY0" fmla="*/ 0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5" fmla="*/ 15385 w 4421529"/>
              <a:gd name="connsiteY5" fmla="*/ 0 h 6858000"/>
              <a:gd name="connsiteX0" fmla="*/ 0 w 4421529"/>
              <a:gd name="connsiteY0" fmla="*/ 18094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8094 h 6858000"/>
              <a:gd name="connsiteX0" fmla="*/ 0 w 4421529"/>
              <a:gd name="connsiteY0" fmla="*/ 1469 h 6858000"/>
              <a:gd name="connsiteX1" fmla="*/ 4421529 w 4421529"/>
              <a:gd name="connsiteY1" fmla="*/ 0 h 6858000"/>
              <a:gd name="connsiteX2" fmla="*/ 4421529 w 4421529"/>
              <a:gd name="connsiteY2" fmla="*/ 6858000 h 6858000"/>
              <a:gd name="connsiteX3" fmla="*/ 153928 w 4421529"/>
              <a:gd name="connsiteY3" fmla="*/ 6858000 h 6858000"/>
              <a:gd name="connsiteX4" fmla="*/ 0 w 4421529"/>
              <a:gd name="connsiteY4" fmla="*/ 1469 h 6858000"/>
              <a:gd name="connsiteX0" fmla="*/ 12326 w 4433855"/>
              <a:gd name="connsiteY0" fmla="*/ 1469 h 6882938"/>
              <a:gd name="connsiteX1" fmla="*/ 4433855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128757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4433855"/>
              <a:gd name="connsiteY0" fmla="*/ 1469 h 6882938"/>
              <a:gd name="connsiteX1" fmla="*/ 3835339 w 4433855"/>
              <a:gd name="connsiteY1" fmla="*/ 0 h 6882938"/>
              <a:gd name="connsiteX2" fmla="*/ 4433855 w 4433855"/>
              <a:gd name="connsiteY2" fmla="*/ 6858000 h 6882938"/>
              <a:gd name="connsiteX3" fmla="*/ 0 w 4433855"/>
              <a:gd name="connsiteY3" fmla="*/ 6882938 h 6882938"/>
              <a:gd name="connsiteX4" fmla="*/ 12326 w 4433855"/>
              <a:gd name="connsiteY4" fmla="*/ 1469 h 6882938"/>
              <a:gd name="connsiteX0" fmla="*/ 12326 w 3835339"/>
              <a:gd name="connsiteY0" fmla="*/ 1469 h 6882938"/>
              <a:gd name="connsiteX1" fmla="*/ 3835339 w 3835339"/>
              <a:gd name="connsiteY1" fmla="*/ 0 h 6882938"/>
              <a:gd name="connsiteX2" fmla="*/ 2671556 w 3835339"/>
              <a:gd name="connsiteY2" fmla="*/ 6741622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10647 w 3835339"/>
              <a:gd name="connsiteY2" fmla="*/ 6858000 h 6882938"/>
              <a:gd name="connsiteX3" fmla="*/ 0 w 3835339"/>
              <a:gd name="connsiteY3" fmla="*/ 6882938 h 6882938"/>
              <a:gd name="connsiteX4" fmla="*/ 12326 w 3835339"/>
              <a:gd name="connsiteY4" fmla="*/ 1469 h 6882938"/>
              <a:gd name="connsiteX0" fmla="*/ 12326 w 3835339"/>
              <a:gd name="connsiteY0" fmla="*/ 1469 h 6882938"/>
              <a:gd name="connsiteX1" fmla="*/ 3835339 w 3835339"/>
              <a:gd name="connsiteY1" fmla="*/ 0 h 6882938"/>
              <a:gd name="connsiteX2" fmla="*/ 3727272 w 3835339"/>
              <a:gd name="connsiteY2" fmla="*/ 6858000 h 6882938"/>
              <a:gd name="connsiteX3" fmla="*/ 0 w 3835339"/>
              <a:gd name="connsiteY3" fmla="*/ 6882938 h 6882938"/>
              <a:gd name="connsiteX4" fmla="*/ 12326 w 3835339"/>
              <a:gd name="connsiteY4" fmla="*/ 1469 h 6882938"/>
              <a:gd name="connsiteX0" fmla="*/ 316 w 3823329"/>
              <a:gd name="connsiteY0" fmla="*/ 1469 h 6858000"/>
              <a:gd name="connsiteX1" fmla="*/ 3823329 w 3823329"/>
              <a:gd name="connsiteY1" fmla="*/ 0 h 6858000"/>
              <a:gd name="connsiteX2" fmla="*/ 3715262 w 3823329"/>
              <a:gd name="connsiteY2" fmla="*/ 6858000 h 6858000"/>
              <a:gd name="connsiteX3" fmla="*/ 29553 w 3823329"/>
              <a:gd name="connsiteY3" fmla="*/ 6849688 h 6858000"/>
              <a:gd name="connsiteX4" fmla="*/ 316 w 3823329"/>
              <a:gd name="connsiteY4" fmla="*/ 1469 h 6858000"/>
              <a:gd name="connsiteX0" fmla="*/ 12327 w 3835340"/>
              <a:gd name="connsiteY0" fmla="*/ 1469 h 6882939"/>
              <a:gd name="connsiteX1" fmla="*/ 3835340 w 3835340"/>
              <a:gd name="connsiteY1" fmla="*/ 0 h 6882939"/>
              <a:gd name="connsiteX2" fmla="*/ 3727273 w 3835340"/>
              <a:gd name="connsiteY2" fmla="*/ 6858000 h 6882939"/>
              <a:gd name="connsiteX3" fmla="*/ 0 w 3835340"/>
              <a:gd name="connsiteY3" fmla="*/ 6882939 h 6882939"/>
              <a:gd name="connsiteX4" fmla="*/ 12327 w 3835340"/>
              <a:gd name="connsiteY4" fmla="*/ 1469 h 6882939"/>
              <a:gd name="connsiteX0" fmla="*/ 12327 w 3943195"/>
              <a:gd name="connsiteY0" fmla="*/ 1469 h 6882939"/>
              <a:gd name="connsiteX1" fmla="*/ 3835340 w 3943195"/>
              <a:gd name="connsiteY1" fmla="*/ 0 h 6882939"/>
              <a:gd name="connsiteX2" fmla="*/ 3727273 w 3943195"/>
              <a:gd name="connsiteY2" fmla="*/ 6858000 h 6882939"/>
              <a:gd name="connsiteX3" fmla="*/ 0 w 3943195"/>
              <a:gd name="connsiteY3" fmla="*/ 6882939 h 6882939"/>
              <a:gd name="connsiteX4" fmla="*/ 12327 w 3943195"/>
              <a:gd name="connsiteY4"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727273 w 4146567"/>
              <a:gd name="connsiteY3" fmla="*/ 6858000 h 6882939"/>
              <a:gd name="connsiteX4" fmla="*/ 0 w 4146567"/>
              <a:gd name="connsiteY4" fmla="*/ 6882939 h 6882939"/>
              <a:gd name="connsiteX5" fmla="*/ 12327 w 4146567"/>
              <a:gd name="connsiteY5" fmla="*/ 1469 h 6882939"/>
              <a:gd name="connsiteX0" fmla="*/ 12327 w 4146567"/>
              <a:gd name="connsiteY0" fmla="*/ 1469 h 6882939"/>
              <a:gd name="connsiteX1" fmla="*/ 3835340 w 4146567"/>
              <a:gd name="connsiteY1" fmla="*/ 0 h 6882939"/>
              <a:gd name="connsiteX2" fmla="*/ 3902683 w 4146567"/>
              <a:gd name="connsiteY2" fmla="*/ 3300153 h 6882939"/>
              <a:gd name="connsiteX3" fmla="*/ 3969185 w 4146567"/>
              <a:gd name="connsiteY3" fmla="*/ 4098175 h 6882939"/>
              <a:gd name="connsiteX4" fmla="*/ 3727273 w 4146567"/>
              <a:gd name="connsiteY4" fmla="*/ 6858000 h 6882939"/>
              <a:gd name="connsiteX5" fmla="*/ 0 w 4146567"/>
              <a:gd name="connsiteY5" fmla="*/ 6882939 h 6882939"/>
              <a:gd name="connsiteX6" fmla="*/ 12327 w 4146567"/>
              <a:gd name="connsiteY6" fmla="*/ 1469 h 6882939"/>
              <a:gd name="connsiteX0" fmla="*/ 12327 w 4154841"/>
              <a:gd name="connsiteY0" fmla="*/ 1469 h 6882939"/>
              <a:gd name="connsiteX1" fmla="*/ 3835340 w 4154841"/>
              <a:gd name="connsiteY1" fmla="*/ 0 h 6882939"/>
              <a:gd name="connsiteX2" fmla="*/ 3944247 w 4154841"/>
              <a:gd name="connsiteY2" fmla="*/ 2743200 h 6882939"/>
              <a:gd name="connsiteX3" fmla="*/ 3902683 w 4154841"/>
              <a:gd name="connsiteY3" fmla="*/ 3300153 h 6882939"/>
              <a:gd name="connsiteX4" fmla="*/ 3969185 w 4154841"/>
              <a:gd name="connsiteY4" fmla="*/ 4098175 h 6882939"/>
              <a:gd name="connsiteX5" fmla="*/ 3727273 w 4154841"/>
              <a:gd name="connsiteY5" fmla="*/ 6858000 h 6882939"/>
              <a:gd name="connsiteX6" fmla="*/ 0 w 4154841"/>
              <a:gd name="connsiteY6" fmla="*/ 6882939 h 6882939"/>
              <a:gd name="connsiteX7" fmla="*/ 12327 w 4154841"/>
              <a:gd name="connsiteY7" fmla="*/ 1469 h 6882939"/>
              <a:gd name="connsiteX0" fmla="*/ 12327 w 5274363"/>
              <a:gd name="connsiteY0" fmla="*/ 1469 h 6882939"/>
              <a:gd name="connsiteX1" fmla="*/ 3835340 w 5274363"/>
              <a:gd name="connsiteY1" fmla="*/ 0 h 6882939"/>
              <a:gd name="connsiteX2" fmla="*/ 5274283 w 5274363"/>
              <a:gd name="connsiteY2" fmla="*/ 2535382 h 6882939"/>
              <a:gd name="connsiteX3" fmla="*/ 3902683 w 5274363"/>
              <a:gd name="connsiteY3" fmla="*/ 3300153 h 6882939"/>
              <a:gd name="connsiteX4" fmla="*/ 3969185 w 5274363"/>
              <a:gd name="connsiteY4" fmla="*/ 4098175 h 6882939"/>
              <a:gd name="connsiteX5" fmla="*/ 3727273 w 5274363"/>
              <a:gd name="connsiteY5" fmla="*/ 6858000 h 6882939"/>
              <a:gd name="connsiteX6" fmla="*/ 0 w 5274363"/>
              <a:gd name="connsiteY6" fmla="*/ 6882939 h 6882939"/>
              <a:gd name="connsiteX7" fmla="*/ 12327 w 5274363"/>
              <a:gd name="connsiteY7" fmla="*/ 1469 h 6882939"/>
              <a:gd name="connsiteX0" fmla="*/ 12327 w 5274671"/>
              <a:gd name="connsiteY0" fmla="*/ 1469 h 6882939"/>
              <a:gd name="connsiteX1" fmla="*/ 3835340 w 5274671"/>
              <a:gd name="connsiteY1" fmla="*/ 0 h 6882939"/>
              <a:gd name="connsiteX2" fmla="*/ 5274283 w 5274671"/>
              <a:gd name="connsiteY2" fmla="*/ 2535382 h 6882939"/>
              <a:gd name="connsiteX3" fmla="*/ 4833708 w 5274671"/>
              <a:gd name="connsiteY3" fmla="*/ 4330931 h 6882939"/>
              <a:gd name="connsiteX4" fmla="*/ 3969185 w 5274671"/>
              <a:gd name="connsiteY4" fmla="*/ 4098175 h 6882939"/>
              <a:gd name="connsiteX5" fmla="*/ 3727273 w 5274671"/>
              <a:gd name="connsiteY5" fmla="*/ 6858000 h 6882939"/>
              <a:gd name="connsiteX6" fmla="*/ 0 w 5274671"/>
              <a:gd name="connsiteY6" fmla="*/ 6882939 h 6882939"/>
              <a:gd name="connsiteX7" fmla="*/ 12327 w 5274671"/>
              <a:gd name="connsiteY7" fmla="*/ 1469 h 6882939"/>
              <a:gd name="connsiteX0" fmla="*/ 12327 w 5274746"/>
              <a:gd name="connsiteY0" fmla="*/ 1469 h 6882939"/>
              <a:gd name="connsiteX1" fmla="*/ 3835340 w 5274746"/>
              <a:gd name="connsiteY1" fmla="*/ 0 h 6882939"/>
              <a:gd name="connsiteX2" fmla="*/ 5274283 w 5274746"/>
              <a:gd name="connsiteY2" fmla="*/ 2535382 h 6882939"/>
              <a:gd name="connsiteX3" fmla="*/ 4833708 w 5274746"/>
              <a:gd name="connsiteY3" fmla="*/ 4330931 h 6882939"/>
              <a:gd name="connsiteX4" fmla="*/ 3727273 w 5274746"/>
              <a:gd name="connsiteY4" fmla="*/ 6858000 h 6882939"/>
              <a:gd name="connsiteX5" fmla="*/ 0 w 5274746"/>
              <a:gd name="connsiteY5" fmla="*/ 6882939 h 6882939"/>
              <a:gd name="connsiteX6" fmla="*/ 12327 w 5274746"/>
              <a:gd name="connsiteY6" fmla="*/ 1469 h 6882939"/>
              <a:gd name="connsiteX0" fmla="*/ 12327 w 5274656"/>
              <a:gd name="connsiteY0" fmla="*/ 1469 h 6882939"/>
              <a:gd name="connsiteX1" fmla="*/ 3835340 w 5274656"/>
              <a:gd name="connsiteY1" fmla="*/ 0 h 6882939"/>
              <a:gd name="connsiteX2" fmla="*/ 5274283 w 5274656"/>
              <a:gd name="connsiteY2" fmla="*/ 2535382 h 6882939"/>
              <a:gd name="connsiteX3" fmla="*/ 4783831 w 5274656"/>
              <a:gd name="connsiteY3" fmla="*/ 4447310 h 6882939"/>
              <a:gd name="connsiteX4" fmla="*/ 3727273 w 5274656"/>
              <a:gd name="connsiteY4" fmla="*/ 6858000 h 6882939"/>
              <a:gd name="connsiteX5" fmla="*/ 0 w 5274656"/>
              <a:gd name="connsiteY5" fmla="*/ 6882939 h 6882939"/>
              <a:gd name="connsiteX6" fmla="*/ 12327 w 5274656"/>
              <a:gd name="connsiteY6" fmla="*/ 1469 h 6882939"/>
              <a:gd name="connsiteX0" fmla="*/ 12327 w 5274644"/>
              <a:gd name="connsiteY0" fmla="*/ 1469 h 6882939"/>
              <a:gd name="connsiteX1" fmla="*/ 3835340 w 5274644"/>
              <a:gd name="connsiteY1" fmla="*/ 0 h 6882939"/>
              <a:gd name="connsiteX2" fmla="*/ 5274283 w 5274644"/>
              <a:gd name="connsiteY2" fmla="*/ 2535382 h 6882939"/>
              <a:gd name="connsiteX3" fmla="*/ 4775519 w 5274644"/>
              <a:gd name="connsiteY3" fmla="*/ 4472248 h 6882939"/>
              <a:gd name="connsiteX4" fmla="*/ 3727273 w 5274644"/>
              <a:gd name="connsiteY4" fmla="*/ 6858000 h 6882939"/>
              <a:gd name="connsiteX5" fmla="*/ 0 w 5274644"/>
              <a:gd name="connsiteY5" fmla="*/ 6882939 h 6882939"/>
              <a:gd name="connsiteX6" fmla="*/ 12327 w 5274644"/>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376416"/>
              <a:gd name="connsiteY0" fmla="*/ 1469 h 6882939"/>
              <a:gd name="connsiteX1" fmla="*/ 3835340 w 5376416"/>
              <a:gd name="connsiteY1" fmla="*/ 0 h 6882939"/>
              <a:gd name="connsiteX2" fmla="*/ 5274283 w 5376416"/>
              <a:gd name="connsiteY2" fmla="*/ 2535382 h 6882939"/>
              <a:gd name="connsiteX3" fmla="*/ 4775519 w 5376416"/>
              <a:gd name="connsiteY3" fmla="*/ 4472248 h 6882939"/>
              <a:gd name="connsiteX4" fmla="*/ 3727273 w 5376416"/>
              <a:gd name="connsiteY4" fmla="*/ 6858000 h 6882939"/>
              <a:gd name="connsiteX5" fmla="*/ 0 w 5376416"/>
              <a:gd name="connsiteY5" fmla="*/ 6882939 h 6882939"/>
              <a:gd name="connsiteX6" fmla="*/ 12327 w 537641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83096"/>
              <a:gd name="connsiteY0" fmla="*/ 1469 h 6882939"/>
              <a:gd name="connsiteX1" fmla="*/ 3835340 w 5483096"/>
              <a:gd name="connsiteY1" fmla="*/ 0 h 6882939"/>
              <a:gd name="connsiteX2" fmla="*/ 5274283 w 5483096"/>
              <a:gd name="connsiteY2" fmla="*/ 2535382 h 6882939"/>
              <a:gd name="connsiteX3" fmla="*/ 4775519 w 5483096"/>
              <a:gd name="connsiteY3" fmla="*/ 4472248 h 6882939"/>
              <a:gd name="connsiteX4" fmla="*/ 3727273 w 5483096"/>
              <a:gd name="connsiteY4" fmla="*/ 6858000 h 6882939"/>
              <a:gd name="connsiteX5" fmla="*/ 0 w 5483096"/>
              <a:gd name="connsiteY5" fmla="*/ 6882939 h 6882939"/>
              <a:gd name="connsiteX6" fmla="*/ 12327 w 548309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61806"/>
              <a:gd name="connsiteY0" fmla="*/ 1469 h 6882939"/>
              <a:gd name="connsiteX1" fmla="*/ 3835340 w 5461806"/>
              <a:gd name="connsiteY1" fmla="*/ 0 h 6882939"/>
              <a:gd name="connsiteX2" fmla="*/ 5274283 w 5461806"/>
              <a:gd name="connsiteY2" fmla="*/ 2535382 h 6882939"/>
              <a:gd name="connsiteX3" fmla="*/ 4775519 w 5461806"/>
              <a:gd name="connsiteY3" fmla="*/ 4472248 h 6882939"/>
              <a:gd name="connsiteX4" fmla="*/ 3727273 w 5461806"/>
              <a:gd name="connsiteY4" fmla="*/ 6858000 h 6882939"/>
              <a:gd name="connsiteX5" fmla="*/ 0 w 5461806"/>
              <a:gd name="connsiteY5" fmla="*/ 6882939 h 6882939"/>
              <a:gd name="connsiteX6" fmla="*/ 12327 w 5461806"/>
              <a:gd name="connsiteY6" fmla="*/ 1469 h 6882939"/>
              <a:gd name="connsiteX0" fmla="*/ 12327 w 5477754"/>
              <a:gd name="connsiteY0" fmla="*/ 1469 h 6882939"/>
              <a:gd name="connsiteX1" fmla="*/ 3835340 w 5477754"/>
              <a:gd name="connsiteY1" fmla="*/ 0 h 6882939"/>
              <a:gd name="connsiteX2" fmla="*/ 5274283 w 5477754"/>
              <a:gd name="connsiteY2" fmla="*/ 2535382 h 6882939"/>
              <a:gd name="connsiteX3" fmla="*/ 4775519 w 5477754"/>
              <a:gd name="connsiteY3" fmla="*/ 4472248 h 6882939"/>
              <a:gd name="connsiteX4" fmla="*/ 3727273 w 5477754"/>
              <a:gd name="connsiteY4" fmla="*/ 6858000 h 6882939"/>
              <a:gd name="connsiteX5" fmla="*/ 0 w 5477754"/>
              <a:gd name="connsiteY5" fmla="*/ 6882939 h 6882939"/>
              <a:gd name="connsiteX6" fmla="*/ 12327 w 5477754"/>
              <a:gd name="connsiteY6" fmla="*/ 1469 h 6882939"/>
              <a:gd name="connsiteX0" fmla="*/ 12327 w 5473887"/>
              <a:gd name="connsiteY0" fmla="*/ 1469 h 6882939"/>
              <a:gd name="connsiteX1" fmla="*/ 3835340 w 5473887"/>
              <a:gd name="connsiteY1" fmla="*/ 0 h 6882939"/>
              <a:gd name="connsiteX2" fmla="*/ 5274283 w 5473887"/>
              <a:gd name="connsiteY2" fmla="*/ 2535382 h 6882939"/>
              <a:gd name="connsiteX3" fmla="*/ 4775519 w 5473887"/>
              <a:gd name="connsiteY3" fmla="*/ 4472248 h 6882939"/>
              <a:gd name="connsiteX4" fmla="*/ 3727273 w 5473887"/>
              <a:gd name="connsiteY4" fmla="*/ 6858000 h 6882939"/>
              <a:gd name="connsiteX5" fmla="*/ 0 w 5473887"/>
              <a:gd name="connsiteY5" fmla="*/ 6882939 h 6882939"/>
              <a:gd name="connsiteX6" fmla="*/ 12327 w 5473887"/>
              <a:gd name="connsiteY6" fmla="*/ 1469 h 6882939"/>
              <a:gd name="connsiteX0" fmla="*/ 12327 w 5445500"/>
              <a:gd name="connsiteY0" fmla="*/ 1469 h 6882939"/>
              <a:gd name="connsiteX1" fmla="*/ 3835340 w 5445500"/>
              <a:gd name="connsiteY1" fmla="*/ 0 h 6882939"/>
              <a:gd name="connsiteX2" fmla="*/ 5274283 w 5445500"/>
              <a:gd name="connsiteY2" fmla="*/ 2535382 h 6882939"/>
              <a:gd name="connsiteX3" fmla="*/ 4775519 w 5445500"/>
              <a:gd name="connsiteY3" fmla="*/ 4472248 h 6882939"/>
              <a:gd name="connsiteX4" fmla="*/ 3727273 w 5445500"/>
              <a:gd name="connsiteY4" fmla="*/ 6858000 h 6882939"/>
              <a:gd name="connsiteX5" fmla="*/ 0 w 5445500"/>
              <a:gd name="connsiteY5" fmla="*/ 6882939 h 6882939"/>
              <a:gd name="connsiteX6" fmla="*/ 12327 w 5445500"/>
              <a:gd name="connsiteY6" fmla="*/ 1469 h 6882939"/>
              <a:gd name="connsiteX0" fmla="*/ 12327 w 5449035"/>
              <a:gd name="connsiteY0" fmla="*/ 1469 h 6882939"/>
              <a:gd name="connsiteX1" fmla="*/ 3835340 w 5449035"/>
              <a:gd name="connsiteY1" fmla="*/ 0 h 6882939"/>
              <a:gd name="connsiteX2" fmla="*/ 5274283 w 5449035"/>
              <a:gd name="connsiteY2" fmla="*/ 2535382 h 6882939"/>
              <a:gd name="connsiteX3" fmla="*/ 4775519 w 5449035"/>
              <a:gd name="connsiteY3" fmla="*/ 4472248 h 6882939"/>
              <a:gd name="connsiteX4" fmla="*/ 3727273 w 5449035"/>
              <a:gd name="connsiteY4" fmla="*/ 6858000 h 6882939"/>
              <a:gd name="connsiteX5" fmla="*/ 0 w 5449035"/>
              <a:gd name="connsiteY5" fmla="*/ 6882939 h 6882939"/>
              <a:gd name="connsiteX6" fmla="*/ 12327 w 5449035"/>
              <a:gd name="connsiteY6" fmla="*/ 1469 h 6882939"/>
              <a:gd name="connsiteX0" fmla="*/ 12327 w 5432144"/>
              <a:gd name="connsiteY0" fmla="*/ 1469 h 6882939"/>
              <a:gd name="connsiteX1" fmla="*/ 3835340 w 5432144"/>
              <a:gd name="connsiteY1" fmla="*/ 0 h 6882939"/>
              <a:gd name="connsiteX2" fmla="*/ 5274283 w 5432144"/>
              <a:gd name="connsiteY2" fmla="*/ 2535382 h 6882939"/>
              <a:gd name="connsiteX3" fmla="*/ 4775519 w 5432144"/>
              <a:gd name="connsiteY3" fmla="*/ 4472248 h 6882939"/>
              <a:gd name="connsiteX4" fmla="*/ 3727273 w 5432144"/>
              <a:gd name="connsiteY4" fmla="*/ 6858000 h 6882939"/>
              <a:gd name="connsiteX5" fmla="*/ 0 w 5432144"/>
              <a:gd name="connsiteY5" fmla="*/ 6882939 h 6882939"/>
              <a:gd name="connsiteX6" fmla="*/ 12327 w 5432144"/>
              <a:gd name="connsiteY6" fmla="*/ 1469 h 6882939"/>
              <a:gd name="connsiteX0" fmla="*/ 12327 w 5433185"/>
              <a:gd name="connsiteY0" fmla="*/ 1469 h 6882939"/>
              <a:gd name="connsiteX1" fmla="*/ 3835340 w 5433185"/>
              <a:gd name="connsiteY1" fmla="*/ 0 h 6882939"/>
              <a:gd name="connsiteX2" fmla="*/ 5274283 w 5433185"/>
              <a:gd name="connsiteY2" fmla="*/ 2535382 h 6882939"/>
              <a:gd name="connsiteX3" fmla="*/ 4775519 w 5433185"/>
              <a:gd name="connsiteY3" fmla="*/ 4472248 h 6882939"/>
              <a:gd name="connsiteX4" fmla="*/ 3727273 w 5433185"/>
              <a:gd name="connsiteY4" fmla="*/ 6858000 h 6882939"/>
              <a:gd name="connsiteX5" fmla="*/ 0 w 5433185"/>
              <a:gd name="connsiteY5" fmla="*/ 6882939 h 6882939"/>
              <a:gd name="connsiteX6" fmla="*/ 12327 w 5433185"/>
              <a:gd name="connsiteY6" fmla="*/ 1469 h 6882939"/>
              <a:gd name="connsiteX0" fmla="*/ 12327 w 5411895"/>
              <a:gd name="connsiteY0" fmla="*/ 1469 h 6882939"/>
              <a:gd name="connsiteX1" fmla="*/ 3835340 w 5411895"/>
              <a:gd name="connsiteY1" fmla="*/ 0 h 6882939"/>
              <a:gd name="connsiteX2" fmla="*/ 5274283 w 5411895"/>
              <a:gd name="connsiteY2" fmla="*/ 2535382 h 6882939"/>
              <a:gd name="connsiteX3" fmla="*/ 4775519 w 5411895"/>
              <a:gd name="connsiteY3" fmla="*/ 4472248 h 6882939"/>
              <a:gd name="connsiteX4" fmla="*/ 3727273 w 5411895"/>
              <a:gd name="connsiteY4" fmla="*/ 6858000 h 6882939"/>
              <a:gd name="connsiteX5" fmla="*/ 0 w 5411895"/>
              <a:gd name="connsiteY5" fmla="*/ 6882939 h 6882939"/>
              <a:gd name="connsiteX6" fmla="*/ 12327 w 5411895"/>
              <a:gd name="connsiteY6" fmla="*/ 1469 h 6882939"/>
              <a:gd name="connsiteX0" fmla="*/ 12327 w 5441940"/>
              <a:gd name="connsiteY0" fmla="*/ 1469 h 6882939"/>
              <a:gd name="connsiteX1" fmla="*/ 3835340 w 5441940"/>
              <a:gd name="connsiteY1" fmla="*/ 0 h 6882939"/>
              <a:gd name="connsiteX2" fmla="*/ 5274283 w 5441940"/>
              <a:gd name="connsiteY2" fmla="*/ 2535382 h 6882939"/>
              <a:gd name="connsiteX3" fmla="*/ 4775519 w 5441940"/>
              <a:gd name="connsiteY3" fmla="*/ 4472248 h 6882939"/>
              <a:gd name="connsiteX4" fmla="*/ 3727273 w 5441940"/>
              <a:gd name="connsiteY4" fmla="*/ 6858000 h 6882939"/>
              <a:gd name="connsiteX5" fmla="*/ 0 w 5441940"/>
              <a:gd name="connsiteY5" fmla="*/ 6882939 h 6882939"/>
              <a:gd name="connsiteX6" fmla="*/ 12327 w 5441940"/>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52765"/>
              <a:gd name="connsiteY0" fmla="*/ 1469 h 6882939"/>
              <a:gd name="connsiteX1" fmla="*/ 3835340 w 5452765"/>
              <a:gd name="connsiteY1" fmla="*/ 0 h 6882939"/>
              <a:gd name="connsiteX2" fmla="*/ 5274283 w 5452765"/>
              <a:gd name="connsiteY2" fmla="*/ 2535382 h 6882939"/>
              <a:gd name="connsiteX3" fmla="*/ 4775519 w 5452765"/>
              <a:gd name="connsiteY3" fmla="*/ 4472248 h 6882939"/>
              <a:gd name="connsiteX4" fmla="*/ 3727273 w 5452765"/>
              <a:gd name="connsiteY4" fmla="*/ 6858000 h 6882939"/>
              <a:gd name="connsiteX5" fmla="*/ 0 w 5452765"/>
              <a:gd name="connsiteY5" fmla="*/ 6882939 h 6882939"/>
              <a:gd name="connsiteX6" fmla="*/ 12327 w 5452765"/>
              <a:gd name="connsiteY6" fmla="*/ 1469 h 6882939"/>
              <a:gd name="connsiteX0" fmla="*/ 12327 w 5466129"/>
              <a:gd name="connsiteY0" fmla="*/ 1469 h 6882939"/>
              <a:gd name="connsiteX1" fmla="*/ 3835340 w 5466129"/>
              <a:gd name="connsiteY1" fmla="*/ 0 h 6882939"/>
              <a:gd name="connsiteX2" fmla="*/ 5274283 w 5466129"/>
              <a:gd name="connsiteY2" fmla="*/ 2535382 h 6882939"/>
              <a:gd name="connsiteX3" fmla="*/ 4775519 w 5466129"/>
              <a:gd name="connsiteY3" fmla="*/ 4472248 h 6882939"/>
              <a:gd name="connsiteX4" fmla="*/ 3727273 w 5466129"/>
              <a:gd name="connsiteY4" fmla="*/ 6858000 h 6882939"/>
              <a:gd name="connsiteX5" fmla="*/ 0 w 5466129"/>
              <a:gd name="connsiteY5" fmla="*/ 6882939 h 6882939"/>
              <a:gd name="connsiteX6" fmla="*/ 12327 w 5466129"/>
              <a:gd name="connsiteY6" fmla="*/ 1469 h 6882939"/>
              <a:gd name="connsiteX0" fmla="*/ 12327 w 5313398"/>
              <a:gd name="connsiteY0" fmla="*/ 1469 h 6882939"/>
              <a:gd name="connsiteX1" fmla="*/ 3835340 w 5313398"/>
              <a:gd name="connsiteY1" fmla="*/ 0 h 6882939"/>
              <a:gd name="connsiteX2" fmla="*/ 5274283 w 5313398"/>
              <a:gd name="connsiteY2" fmla="*/ 2535382 h 6882939"/>
              <a:gd name="connsiteX3" fmla="*/ 4700704 w 5313398"/>
              <a:gd name="connsiteY3" fmla="*/ 4605252 h 6882939"/>
              <a:gd name="connsiteX4" fmla="*/ 3727273 w 5313398"/>
              <a:gd name="connsiteY4" fmla="*/ 6858000 h 6882939"/>
              <a:gd name="connsiteX5" fmla="*/ 0 w 5313398"/>
              <a:gd name="connsiteY5" fmla="*/ 6882939 h 6882939"/>
              <a:gd name="connsiteX6" fmla="*/ 12327 w 5313398"/>
              <a:gd name="connsiteY6" fmla="*/ 1469 h 6882939"/>
              <a:gd name="connsiteX0" fmla="*/ 12327 w 5312165"/>
              <a:gd name="connsiteY0" fmla="*/ 1469 h 6882939"/>
              <a:gd name="connsiteX1" fmla="*/ 3835340 w 5312165"/>
              <a:gd name="connsiteY1" fmla="*/ 0 h 6882939"/>
              <a:gd name="connsiteX2" fmla="*/ 5274283 w 5312165"/>
              <a:gd name="connsiteY2" fmla="*/ 2535382 h 6882939"/>
              <a:gd name="connsiteX3" fmla="*/ 4692392 w 5312165"/>
              <a:gd name="connsiteY3" fmla="*/ 4621877 h 6882939"/>
              <a:gd name="connsiteX4" fmla="*/ 3727273 w 5312165"/>
              <a:gd name="connsiteY4" fmla="*/ 6858000 h 6882939"/>
              <a:gd name="connsiteX5" fmla="*/ 0 w 5312165"/>
              <a:gd name="connsiteY5" fmla="*/ 6882939 h 6882939"/>
              <a:gd name="connsiteX6" fmla="*/ 12327 w 5312165"/>
              <a:gd name="connsiteY6" fmla="*/ 1469 h 6882939"/>
              <a:gd name="connsiteX0" fmla="*/ 12327 w 5343623"/>
              <a:gd name="connsiteY0" fmla="*/ 1469 h 6882939"/>
              <a:gd name="connsiteX1" fmla="*/ 3835340 w 5343623"/>
              <a:gd name="connsiteY1" fmla="*/ 0 h 6882939"/>
              <a:gd name="connsiteX2" fmla="*/ 5274283 w 5343623"/>
              <a:gd name="connsiteY2" fmla="*/ 2535382 h 6882939"/>
              <a:gd name="connsiteX3" fmla="*/ 4692392 w 5343623"/>
              <a:gd name="connsiteY3" fmla="*/ 4621877 h 6882939"/>
              <a:gd name="connsiteX4" fmla="*/ 3727273 w 5343623"/>
              <a:gd name="connsiteY4" fmla="*/ 6858000 h 6882939"/>
              <a:gd name="connsiteX5" fmla="*/ 0 w 5343623"/>
              <a:gd name="connsiteY5" fmla="*/ 6882939 h 6882939"/>
              <a:gd name="connsiteX6" fmla="*/ 12327 w 5343623"/>
              <a:gd name="connsiteY6" fmla="*/ 1469 h 6882939"/>
              <a:gd name="connsiteX0" fmla="*/ 12327 w 5336458"/>
              <a:gd name="connsiteY0" fmla="*/ 1469 h 6882939"/>
              <a:gd name="connsiteX1" fmla="*/ 3835340 w 5336458"/>
              <a:gd name="connsiteY1" fmla="*/ 0 h 6882939"/>
              <a:gd name="connsiteX2" fmla="*/ 5274283 w 5336458"/>
              <a:gd name="connsiteY2" fmla="*/ 2535382 h 6882939"/>
              <a:gd name="connsiteX3" fmla="*/ 4692392 w 5336458"/>
              <a:gd name="connsiteY3" fmla="*/ 4621877 h 6882939"/>
              <a:gd name="connsiteX4" fmla="*/ 3727273 w 5336458"/>
              <a:gd name="connsiteY4" fmla="*/ 6858000 h 6882939"/>
              <a:gd name="connsiteX5" fmla="*/ 0 w 5336458"/>
              <a:gd name="connsiteY5" fmla="*/ 6882939 h 6882939"/>
              <a:gd name="connsiteX6" fmla="*/ 12327 w 5336458"/>
              <a:gd name="connsiteY6" fmla="*/ 1469 h 6882939"/>
              <a:gd name="connsiteX0" fmla="*/ 12327 w 5449374"/>
              <a:gd name="connsiteY0" fmla="*/ 1469 h 6882939"/>
              <a:gd name="connsiteX1" fmla="*/ 3835340 w 5449374"/>
              <a:gd name="connsiteY1" fmla="*/ 0 h 6882939"/>
              <a:gd name="connsiteX2" fmla="*/ 5274283 w 5449374"/>
              <a:gd name="connsiteY2" fmla="*/ 2535382 h 6882939"/>
              <a:gd name="connsiteX3" fmla="*/ 4692392 w 5449374"/>
              <a:gd name="connsiteY3" fmla="*/ 4621877 h 6882939"/>
              <a:gd name="connsiteX4" fmla="*/ 3727273 w 5449374"/>
              <a:gd name="connsiteY4" fmla="*/ 6858000 h 6882939"/>
              <a:gd name="connsiteX5" fmla="*/ 0 w 5449374"/>
              <a:gd name="connsiteY5" fmla="*/ 6882939 h 6882939"/>
              <a:gd name="connsiteX6" fmla="*/ 12327 w 5449374"/>
              <a:gd name="connsiteY6" fmla="*/ 1469 h 6882939"/>
              <a:gd name="connsiteX0" fmla="*/ 12327 w 5445708"/>
              <a:gd name="connsiteY0" fmla="*/ 1469 h 6882939"/>
              <a:gd name="connsiteX1" fmla="*/ 3835340 w 5445708"/>
              <a:gd name="connsiteY1" fmla="*/ 0 h 6882939"/>
              <a:gd name="connsiteX2" fmla="*/ 5274283 w 5445708"/>
              <a:gd name="connsiteY2" fmla="*/ 2535382 h 6882939"/>
              <a:gd name="connsiteX3" fmla="*/ 4692392 w 5445708"/>
              <a:gd name="connsiteY3" fmla="*/ 4621877 h 6882939"/>
              <a:gd name="connsiteX4" fmla="*/ 3727273 w 5445708"/>
              <a:gd name="connsiteY4" fmla="*/ 6858000 h 6882939"/>
              <a:gd name="connsiteX5" fmla="*/ 0 w 5445708"/>
              <a:gd name="connsiteY5" fmla="*/ 6882939 h 6882939"/>
              <a:gd name="connsiteX6" fmla="*/ 12327 w 5445708"/>
              <a:gd name="connsiteY6" fmla="*/ 1469 h 688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708" h="6882939">
                <a:moveTo>
                  <a:pt x="12327" y="1469"/>
                </a:moveTo>
                <a:lnTo>
                  <a:pt x="3835340" y="0"/>
                </a:lnTo>
                <a:cubicBezTo>
                  <a:pt x="4321635" y="630138"/>
                  <a:pt x="4882060" y="1573876"/>
                  <a:pt x="5274283" y="2535382"/>
                </a:cubicBezTo>
                <a:cubicBezTo>
                  <a:pt x="5666506" y="3496888"/>
                  <a:pt x="5349237" y="3419301"/>
                  <a:pt x="4692392" y="4621877"/>
                </a:cubicBezTo>
                <a:cubicBezTo>
                  <a:pt x="4035547" y="5824453"/>
                  <a:pt x="3718244" y="6798426"/>
                  <a:pt x="3727273" y="6858000"/>
                </a:cubicBezTo>
                <a:lnTo>
                  <a:pt x="0" y="6882939"/>
                </a:lnTo>
                <a:lnTo>
                  <a:pt x="12327" y="1469"/>
                </a:lnTo>
                <a:close/>
              </a:path>
            </a:pathLst>
          </a:custGeom>
          <a:noFill/>
        </p:spPr>
        <p:txBody>
          <a:bodyPr wrap="square" anchor="ctr" anchorCtr="1">
            <a:noAutofit/>
          </a:bodyPr>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5" name="Text Placeholder 18">
            <a:extLst>
              <a:ext uri="{FF2B5EF4-FFF2-40B4-BE49-F238E27FC236}">
                <a16:creationId xmlns:a16="http://schemas.microsoft.com/office/drawing/2014/main" id="{17FB4CCA-630F-5969-D535-D1556656EC80}"/>
              </a:ext>
            </a:extLst>
          </p:cNvPr>
          <p:cNvSpPr>
            <a:spLocks noGrp="1"/>
          </p:cNvSpPr>
          <p:nvPr>
            <p:ph type="body" sz="quarter" idx="16" hasCustomPrompt="1"/>
          </p:nvPr>
        </p:nvSpPr>
        <p:spPr>
          <a:xfrm>
            <a:off x="6096696" y="2706030"/>
            <a:ext cx="3458784"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950270DF-E898-FE4E-3B9E-DB7230395BA7}"/>
              </a:ext>
            </a:extLst>
          </p:cNvPr>
          <p:cNvSpPr>
            <a:spLocks noGrp="1"/>
          </p:cNvSpPr>
          <p:nvPr>
            <p:ph type="body" sz="quarter" idx="17" hasCustomPrompt="1"/>
          </p:nvPr>
        </p:nvSpPr>
        <p:spPr>
          <a:xfrm>
            <a:off x="6096000"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7852A2D0-7F10-051E-BADA-73D3A16A6114}"/>
              </a:ext>
            </a:extLst>
          </p:cNvPr>
          <p:cNvSpPr>
            <a:spLocks noGrp="1"/>
          </p:cNvSpPr>
          <p:nvPr>
            <p:ph type="body" sz="quarter" idx="19" hasCustomPrompt="1"/>
          </p:nvPr>
        </p:nvSpPr>
        <p:spPr>
          <a:xfrm>
            <a:off x="6096000"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ECB7CDB1-26A0-B093-2302-8F40D83234A3}"/>
              </a:ext>
            </a:extLst>
          </p:cNvPr>
          <p:cNvSpPr>
            <a:spLocks noGrp="1"/>
          </p:cNvSpPr>
          <p:nvPr>
            <p:ph type="body" sz="quarter" idx="12" hasCustomPrompt="1"/>
          </p:nvPr>
        </p:nvSpPr>
        <p:spPr>
          <a:xfrm>
            <a:off x="6110289" y="3456095"/>
            <a:ext cx="4781830"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48D6582C-48A4-E4CE-7C6B-4A8610EFD2F4}"/>
              </a:ext>
            </a:extLst>
          </p:cNvPr>
          <p:cNvSpPr>
            <a:spLocks noGrp="1"/>
          </p:cNvSpPr>
          <p:nvPr>
            <p:ph type="body" sz="quarter" idx="20" hasCustomPrompt="1"/>
          </p:nvPr>
        </p:nvSpPr>
        <p:spPr>
          <a:xfrm>
            <a:off x="6110289" y="3847293"/>
            <a:ext cx="4781830"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5" name="Text Placeholder 3">
            <a:extLst>
              <a:ext uri="{FF2B5EF4-FFF2-40B4-BE49-F238E27FC236}">
                <a16:creationId xmlns:a16="http://schemas.microsoft.com/office/drawing/2014/main" id="{8E58E6E0-607E-3D54-DCE7-55E16660F813}"/>
              </a:ext>
            </a:extLst>
          </p:cNvPr>
          <p:cNvSpPr>
            <a:spLocks noGrp="1"/>
          </p:cNvSpPr>
          <p:nvPr>
            <p:ph type="body" sz="quarter" idx="22"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Jasper </a:t>
            </a:r>
            <a:r>
              <a:rPr lang="en-GB" dirty="0" err="1"/>
              <a:t>Doest</a:t>
            </a:r>
            <a:r>
              <a:rPr lang="en-GB" dirty="0"/>
              <a:t> / WWF</a:t>
            </a:r>
            <a:endParaRPr lang="en-US" dirty="0"/>
          </a:p>
        </p:txBody>
      </p:sp>
      <p:sp>
        <p:nvSpPr>
          <p:cNvPr id="3" name="Slide Number Placeholder 2">
            <a:extLst>
              <a:ext uri="{FF2B5EF4-FFF2-40B4-BE49-F238E27FC236}">
                <a16:creationId xmlns:a16="http://schemas.microsoft.com/office/drawing/2014/main" id="{D91C15A5-6A49-AA91-AABF-F5C2C0450174}"/>
              </a:ext>
            </a:extLst>
          </p:cNvPr>
          <p:cNvSpPr>
            <a:spLocks noGrp="1"/>
          </p:cNvSpPr>
          <p:nvPr>
            <p:ph type="sldNum" sz="quarter" idx="24"/>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142718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aligned - shape F">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15F0ECE2-C70F-624F-8243-2FA5E587C82E}"/>
              </a:ext>
            </a:extLst>
          </p:cNvPr>
          <p:cNvSpPr>
            <a:spLocks noGrp="1"/>
          </p:cNvSpPr>
          <p:nvPr>
            <p:ph type="pic" sz="quarter" idx="18" hasCustomPrompt="1"/>
          </p:nvPr>
        </p:nvSpPr>
        <p:spPr>
          <a:xfrm>
            <a:off x="6096000" y="692149"/>
            <a:ext cx="5400675" cy="5473701"/>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5" name="Text Placeholder 18">
            <a:extLst>
              <a:ext uri="{FF2B5EF4-FFF2-40B4-BE49-F238E27FC236}">
                <a16:creationId xmlns:a16="http://schemas.microsoft.com/office/drawing/2014/main" id="{69764B56-7BBA-B0CA-0110-AEE091BA641B}"/>
              </a:ext>
            </a:extLst>
          </p:cNvPr>
          <p:cNvSpPr>
            <a:spLocks noGrp="1"/>
          </p:cNvSpPr>
          <p:nvPr>
            <p:ph type="body" sz="quarter" idx="16" hasCustomPrompt="1"/>
          </p:nvPr>
        </p:nvSpPr>
        <p:spPr>
          <a:xfrm>
            <a:off x="696021" y="2706030"/>
            <a:ext cx="3528507"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6" name="Text Placeholder 24">
            <a:extLst>
              <a:ext uri="{FF2B5EF4-FFF2-40B4-BE49-F238E27FC236}">
                <a16:creationId xmlns:a16="http://schemas.microsoft.com/office/drawing/2014/main" id="{3D3274B3-331F-F288-61DD-3B7C1603BFDE}"/>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E50B350D-0204-C3B0-D206-C9643AFD5DEF}"/>
              </a:ext>
            </a:extLst>
          </p:cNvPr>
          <p:cNvSpPr>
            <a:spLocks noGrp="1"/>
          </p:cNvSpPr>
          <p:nvPr>
            <p:ph type="body" sz="quarter" idx="19"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81AABB03-DEE2-2120-AFFA-6799D9D0800E}"/>
              </a:ext>
            </a:extLst>
          </p:cNvPr>
          <p:cNvSpPr>
            <a:spLocks noGrp="1"/>
          </p:cNvSpPr>
          <p:nvPr>
            <p:ph type="body" sz="quarter" idx="12" hasCustomPrompt="1"/>
          </p:nvPr>
        </p:nvSpPr>
        <p:spPr>
          <a:xfrm>
            <a:off x="709613" y="3456095"/>
            <a:ext cx="4702829"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43B103FE-714F-AA93-C5BC-46058F45C4C8}"/>
              </a:ext>
            </a:extLst>
          </p:cNvPr>
          <p:cNvSpPr>
            <a:spLocks noGrp="1"/>
          </p:cNvSpPr>
          <p:nvPr>
            <p:ph type="body" sz="quarter" idx="20" hasCustomPrompt="1"/>
          </p:nvPr>
        </p:nvSpPr>
        <p:spPr>
          <a:xfrm>
            <a:off x="709614" y="3847293"/>
            <a:ext cx="4702828"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9" name="Text Placeholder 3">
            <a:extLst>
              <a:ext uri="{FF2B5EF4-FFF2-40B4-BE49-F238E27FC236}">
                <a16:creationId xmlns:a16="http://schemas.microsoft.com/office/drawing/2014/main" id="{B6B51086-3F3F-F91A-591C-AA8CF5C4CBDE}"/>
              </a:ext>
            </a:extLst>
          </p:cNvPr>
          <p:cNvSpPr>
            <a:spLocks noGrp="1"/>
          </p:cNvSpPr>
          <p:nvPr>
            <p:ph type="body" sz="quarter" idx="21"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Jürgen Freund / WWF</a:t>
            </a:r>
          </a:p>
        </p:txBody>
      </p:sp>
      <p:sp>
        <p:nvSpPr>
          <p:cNvPr id="2" name="Picture Placeholder 2">
            <a:extLst>
              <a:ext uri="{FF2B5EF4-FFF2-40B4-BE49-F238E27FC236}">
                <a16:creationId xmlns:a16="http://schemas.microsoft.com/office/drawing/2014/main" id="{CFAEA2AE-14FC-4352-D933-CD2484EC8A39}"/>
              </a:ext>
            </a:extLst>
          </p:cNvPr>
          <p:cNvSpPr>
            <a:spLocks noGrp="1"/>
          </p:cNvSpPr>
          <p:nvPr>
            <p:ph type="pic" sz="quarter" idx="22"/>
          </p:nvPr>
        </p:nvSpPr>
        <p:spPr>
          <a:xfrm>
            <a:off x="6095304" y="692148"/>
            <a:ext cx="5400675" cy="5473701"/>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3" name="Slide Number Placeholder 2">
            <a:extLst>
              <a:ext uri="{FF2B5EF4-FFF2-40B4-BE49-F238E27FC236}">
                <a16:creationId xmlns:a16="http://schemas.microsoft.com/office/drawing/2014/main" id="{72A49960-50CA-7FAE-1ABB-D2F0DC48E866}"/>
              </a:ext>
            </a:extLst>
          </p:cNvPr>
          <p:cNvSpPr>
            <a:spLocks noGrp="1"/>
          </p:cNvSpPr>
          <p:nvPr>
            <p:ph type="sldNum" sz="quarter" idx="2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663672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aligned - shape 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3125EF8-4485-5C45-BB77-D281BF4E40B5}"/>
              </a:ext>
            </a:extLst>
          </p:cNvPr>
          <p:cNvSpPr>
            <a:spLocks noGrp="1"/>
          </p:cNvSpPr>
          <p:nvPr>
            <p:ph type="pic" sz="quarter" idx="26" hasCustomPrompt="1"/>
          </p:nvPr>
        </p:nvSpPr>
        <p:spPr>
          <a:xfrm>
            <a:off x="6110289" y="692150"/>
            <a:ext cx="5386386" cy="4538756"/>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6" name="Text Placeholder 18">
            <a:extLst>
              <a:ext uri="{FF2B5EF4-FFF2-40B4-BE49-F238E27FC236}">
                <a16:creationId xmlns:a16="http://schemas.microsoft.com/office/drawing/2014/main" id="{E859CF3A-4B60-D6D7-DDF9-1C94848E8240}"/>
              </a:ext>
            </a:extLst>
          </p:cNvPr>
          <p:cNvSpPr>
            <a:spLocks noGrp="1"/>
          </p:cNvSpPr>
          <p:nvPr>
            <p:ph type="body" sz="quarter" idx="16" hasCustomPrompt="1"/>
          </p:nvPr>
        </p:nvSpPr>
        <p:spPr>
          <a:xfrm>
            <a:off x="696021" y="2706030"/>
            <a:ext cx="319932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7" name="Text Placeholder 24">
            <a:extLst>
              <a:ext uri="{FF2B5EF4-FFF2-40B4-BE49-F238E27FC236}">
                <a16:creationId xmlns:a16="http://schemas.microsoft.com/office/drawing/2014/main" id="{4846742C-570A-B38A-2CC7-201255B055DA}"/>
              </a:ext>
            </a:extLst>
          </p:cNvPr>
          <p:cNvSpPr>
            <a:spLocks noGrp="1"/>
          </p:cNvSpPr>
          <p:nvPr>
            <p:ph type="body" sz="quarter" idx="17" hasCustomPrompt="1"/>
          </p:nvPr>
        </p:nvSpPr>
        <p:spPr>
          <a:xfrm>
            <a:off x="695325" y="692150"/>
            <a:ext cx="4275411"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2" name="Text Placeholder 24">
            <a:extLst>
              <a:ext uri="{FF2B5EF4-FFF2-40B4-BE49-F238E27FC236}">
                <a16:creationId xmlns:a16="http://schemas.microsoft.com/office/drawing/2014/main" id="{83CDB4FA-1786-3541-D252-831C7F35DD79}"/>
              </a:ext>
            </a:extLst>
          </p:cNvPr>
          <p:cNvSpPr>
            <a:spLocks noGrp="1"/>
          </p:cNvSpPr>
          <p:nvPr>
            <p:ph type="body" sz="quarter" idx="18" hasCustomPrompt="1"/>
          </p:nvPr>
        </p:nvSpPr>
        <p:spPr>
          <a:xfrm>
            <a:off x="695325" y="1699090"/>
            <a:ext cx="3690508" cy="864440"/>
          </a:xfrm>
          <a:prstGeom prst="rect">
            <a:avLst/>
          </a:prstGeom>
          <a:solidFill>
            <a:schemeClr val="accent5"/>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3" name="Text Placeholder 20">
            <a:extLst>
              <a:ext uri="{FF2B5EF4-FFF2-40B4-BE49-F238E27FC236}">
                <a16:creationId xmlns:a16="http://schemas.microsoft.com/office/drawing/2014/main" id="{2756E580-9FA3-AE2C-2300-3F19B1970D71}"/>
              </a:ext>
            </a:extLst>
          </p:cNvPr>
          <p:cNvSpPr>
            <a:spLocks noGrp="1"/>
          </p:cNvSpPr>
          <p:nvPr>
            <p:ph type="body" sz="quarter" idx="12" hasCustomPrompt="1"/>
          </p:nvPr>
        </p:nvSpPr>
        <p:spPr>
          <a:xfrm>
            <a:off x="709613" y="3456095"/>
            <a:ext cx="471627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4" name="Text Placeholder 20">
            <a:extLst>
              <a:ext uri="{FF2B5EF4-FFF2-40B4-BE49-F238E27FC236}">
                <a16:creationId xmlns:a16="http://schemas.microsoft.com/office/drawing/2014/main" id="{1A753109-AD0B-A6CF-074B-AB8432DA3E07}"/>
              </a:ext>
            </a:extLst>
          </p:cNvPr>
          <p:cNvSpPr>
            <a:spLocks noGrp="1"/>
          </p:cNvSpPr>
          <p:nvPr>
            <p:ph type="body" sz="quarter" idx="19" hasCustomPrompt="1"/>
          </p:nvPr>
        </p:nvSpPr>
        <p:spPr>
          <a:xfrm>
            <a:off x="709613" y="3847293"/>
            <a:ext cx="471627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8" name="Text Placeholder 3">
            <a:extLst>
              <a:ext uri="{FF2B5EF4-FFF2-40B4-BE49-F238E27FC236}">
                <a16:creationId xmlns:a16="http://schemas.microsoft.com/office/drawing/2014/main" id="{557C05B7-467E-E060-EB82-409055065735}"/>
              </a:ext>
            </a:extLst>
          </p:cNvPr>
          <p:cNvSpPr>
            <a:spLocks noGrp="1"/>
          </p:cNvSpPr>
          <p:nvPr>
            <p:ph type="body" sz="quarter" idx="20"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Greg Armfield / WWF-UK</a:t>
            </a:r>
          </a:p>
        </p:txBody>
      </p:sp>
      <p:sp>
        <p:nvSpPr>
          <p:cNvPr id="2" name="Picture Placeholder 2">
            <a:extLst>
              <a:ext uri="{FF2B5EF4-FFF2-40B4-BE49-F238E27FC236}">
                <a16:creationId xmlns:a16="http://schemas.microsoft.com/office/drawing/2014/main" id="{610B4A1B-CB2F-ED6B-525F-1BBD5DBAC06A}"/>
              </a:ext>
            </a:extLst>
          </p:cNvPr>
          <p:cNvSpPr>
            <a:spLocks noGrp="1"/>
          </p:cNvSpPr>
          <p:nvPr>
            <p:ph type="pic" sz="quarter" idx="27"/>
          </p:nvPr>
        </p:nvSpPr>
        <p:spPr>
          <a:xfrm>
            <a:off x="6110289" y="692150"/>
            <a:ext cx="5386386" cy="4538756"/>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 name="Slide Number Placeholder 3">
            <a:extLst>
              <a:ext uri="{FF2B5EF4-FFF2-40B4-BE49-F238E27FC236}">
                <a16:creationId xmlns:a16="http://schemas.microsoft.com/office/drawing/2014/main" id="{BD2C5D40-4B71-A095-8278-51AA4D008ADB}"/>
              </a:ext>
            </a:extLst>
          </p:cNvPr>
          <p:cNvSpPr>
            <a:spLocks noGrp="1"/>
          </p:cNvSpPr>
          <p:nvPr>
            <p:ph type="sldNum" sz="quarter" idx="28"/>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096661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s multiple shapes">
    <p:spTree>
      <p:nvGrpSpPr>
        <p:cNvPr id="1" name=""/>
        <p:cNvGrpSpPr/>
        <p:nvPr/>
      </p:nvGrpSpPr>
      <p:grpSpPr>
        <a:xfrm>
          <a:off x="0" y="0"/>
          <a:ext cx="0" cy="0"/>
          <a:chOff x="0" y="0"/>
          <a:chExt cx="0" cy="0"/>
        </a:xfrm>
      </p:grpSpPr>
      <p:sp>
        <p:nvSpPr>
          <p:cNvPr id="7" name="Text Placeholder 24">
            <a:extLst>
              <a:ext uri="{FF2B5EF4-FFF2-40B4-BE49-F238E27FC236}">
                <a16:creationId xmlns:a16="http://schemas.microsoft.com/office/drawing/2014/main" id="{4846742C-570A-B38A-2CC7-201255B055DA}"/>
              </a:ext>
            </a:extLst>
          </p:cNvPr>
          <p:cNvSpPr>
            <a:spLocks noGrp="1"/>
          </p:cNvSpPr>
          <p:nvPr>
            <p:ph type="body" sz="quarter" idx="17" hasCustomPrompt="1"/>
          </p:nvPr>
        </p:nvSpPr>
        <p:spPr>
          <a:xfrm>
            <a:off x="4937728" y="692150"/>
            <a:ext cx="2316542" cy="864440"/>
          </a:xfrm>
          <a:prstGeom prst="rect">
            <a:avLst/>
          </a:prstGeom>
          <a:solidFill>
            <a:schemeClr val="accent5"/>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a:t>
            </a:r>
          </a:p>
        </p:txBody>
      </p:sp>
      <p:sp>
        <p:nvSpPr>
          <p:cNvPr id="14" name="Text Placeholder 20">
            <a:extLst>
              <a:ext uri="{FF2B5EF4-FFF2-40B4-BE49-F238E27FC236}">
                <a16:creationId xmlns:a16="http://schemas.microsoft.com/office/drawing/2014/main" id="{1A753109-AD0B-A6CF-074B-AB8432DA3E07}"/>
              </a:ext>
            </a:extLst>
          </p:cNvPr>
          <p:cNvSpPr>
            <a:spLocks noGrp="1"/>
          </p:cNvSpPr>
          <p:nvPr>
            <p:ph type="body" sz="quarter" idx="19" hasCustomPrompt="1"/>
          </p:nvPr>
        </p:nvSpPr>
        <p:spPr>
          <a:xfrm>
            <a:off x="2662794" y="3847293"/>
            <a:ext cx="2924080" cy="830997"/>
          </a:xfrm>
          <a:prstGeom prst="rect">
            <a:avLst/>
          </a:prstGeom>
        </p:spPr>
        <p:txBody>
          <a:bodyPr wrap="square" lIns="0" tIns="0" rIns="0" bIns="0">
            <a:spAutoFit/>
          </a:bodyPr>
          <a:lstStyle>
            <a:lvl1pPr marL="0" indent="0" algn="ctr">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4" name="Text Placeholder 24">
            <a:extLst>
              <a:ext uri="{FF2B5EF4-FFF2-40B4-BE49-F238E27FC236}">
                <a16:creationId xmlns:a16="http://schemas.microsoft.com/office/drawing/2014/main" id="{4814F75C-302C-6F81-C2E4-A683838CEFB3}"/>
              </a:ext>
            </a:extLst>
          </p:cNvPr>
          <p:cNvSpPr>
            <a:spLocks noGrp="1"/>
          </p:cNvSpPr>
          <p:nvPr>
            <p:ph type="body" sz="quarter" idx="27" hasCustomPrompt="1"/>
          </p:nvPr>
        </p:nvSpPr>
        <p:spPr>
          <a:xfrm>
            <a:off x="2695367" y="3073724"/>
            <a:ext cx="2858933" cy="710552"/>
          </a:xfrm>
          <a:prstGeom prst="rect">
            <a:avLst/>
          </a:prstGeom>
          <a:noFill/>
        </p:spPr>
        <p:txBody>
          <a:bodyPr wrap="none" lIns="216000" tIns="108000" rIns="216000" bIns="108000" anchor="ctr" anchorCtr="1">
            <a:spAutoFit/>
          </a:bodyPr>
          <a:lstStyle>
            <a:lvl1pPr marL="0" indent="0" algn="ctr" fontAlgn="base" hangingPunct="1">
              <a:lnSpc>
                <a:spcPct val="100000"/>
              </a:lnSpc>
              <a:spcBef>
                <a:spcPts val="0"/>
              </a:spcBef>
              <a:buNone/>
              <a:defRPr sz="3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Lorem</a:t>
            </a:r>
            <a:r>
              <a:rPr lang="nl-NL" dirty="0"/>
              <a:t> </a:t>
            </a:r>
            <a:r>
              <a:rPr lang="nl-NL" dirty="0" err="1"/>
              <a:t>ipsum</a:t>
            </a:r>
            <a:endParaRPr lang="en-US" dirty="0"/>
          </a:p>
        </p:txBody>
      </p:sp>
      <p:sp>
        <p:nvSpPr>
          <p:cNvPr id="11" name="Text Placeholder 20">
            <a:extLst>
              <a:ext uri="{FF2B5EF4-FFF2-40B4-BE49-F238E27FC236}">
                <a16:creationId xmlns:a16="http://schemas.microsoft.com/office/drawing/2014/main" id="{D51CAD5E-8A5B-AA0D-3512-9F6044DED638}"/>
              </a:ext>
            </a:extLst>
          </p:cNvPr>
          <p:cNvSpPr>
            <a:spLocks noGrp="1"/>
          </p:cNvSpPr>
          <p:nvPr>
            <p:ph type="body" sz="quarter" idx="28" hasCustomPrompt="1"/>
          </p:nvPr>
        </p:nvSpPr>
        <p:spPr>
          <a:xfrm>
            <a:off x="6605126" y="3847293"/>
            <a:ext cx="2924080" cy="830997"/>
          </a:xfrm>
          <a:prstGeom prst="rect">
            <a:avLst/>
          </a:prstGeom>
        </p:spPr>
        <p:txBody>
          <a:bodyPr wrap="square" lIns="0" tIns="0" rIns="0" bIns="0">
            <a:spAutoFit/>
          </a:bodyPr>
          <a:lstStyle>
            <a:lvl1pPr marL="0" indent="0" algn="ctr">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15" name="Text Placeholder 24">
            <a:extLst>
              <a:ext uri="{FF2B5EF4-FFF2-40B4-BE49-F238E27FC236}">
                <a16:creationId xmlns:a16="http://schemas.microsoft.com/office/drawing/2014/main" id="{B51A1647-1F35-3226-77AB-079E2EF2A40A}"/>
              </a:ext>
            </a:extLst>
          </p:cNvPr>
          <p:cNvSpPr>
            <a:spLocks noGrp="1"/>
          </p:cNvSpPr>
          <p:nvPr>
            <p:ph type="body" sz="quarter" idx="29" hasCustomPrompt="1"/>
          </p:nvPr>
        </p:nvSpPr>
        <p:spPr>
          <a:xfrm>
            <a:off x="6637699" y="3073724"/>
            <a:ext cx="2858933" cy="710552"/>
          </a:xfrm>
          <a:prstGeom prst="rect">
            <a:avLst/>
          </a:prstGeom>
          <a:noFill/>
        </p:spPr>
        <p:txBody>
          <a:bodyPr wrap="none" lIns="216000" tIns="108000" rIns="216000" bIns="108000" anchor="ctr" anchorCtr="1">
            <a:spAutoFit/>
          </a:bodyPr>
          <a:lstStyle>
            <a:lvl1pPr marL="0" indent="0" algn="ctr" fontAlgn="base" hangingPunct="1">
              <a:lnSpc>
                <a:spcPct val="100000"/>
              </a:lnSpc>
              <a:spcBef>
                <a:spcPts val="0"/>
              </a:spcBef>
              <a:buNone/>
              <a:defRPr sz="3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Lorem</a:t>
            </a:r>
            <a:r>
              <a:rPr lang="nl-NL" dirty="0"/>
              <a:t> </a:t>
            </a:r>
            <a:r>
              <a:rPr lang="nl-NL" dirty="0" err="1"/>
              <a:t>ipsum</a:t>
            </a:r>
            <a:endParaRPr lang="en-US" dirty="0"/>
          </a:p>
        </p:txBody>
      </p:sp>
      <p:sp>
        <p:nvSpPr>
          <p:cNvPr id="10" name="Picture Placeholder 2">
            <a:extLst>
              <a:ext uri="{FF2B5EF4-FFF2-40B4-BE49-F238E27FC236}">
                <a16:creationId xmlns:a16="http://schemas.microsoft.com/office/drawing/2014/main" id="{EFA146A3-B68B-47E2-6067-25842A87C3D4}"/>
              </a:ext>
            </a:extLst>
          </p:cNvPr>
          <p:cNvSpPr>
            <a:spLocks noGrp="1"/>
          </p:cNvSpPr>
          <p:nvPr>
            <p:ph type="pic" sz="quarter" idx="30" hasCustomPrompt="1"/>
          </p:nvPr>
        </p:nvSpPr>
        <p:spPr>
          <a:xfrm>
            <a:off x="404951" y="-437447"/>
            <a:ext cx="3213425" cy="306043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305" h="1179975">
                <a:moveTo>
                  <a:pt x="198382" y="348484"/>
                </a:moveTo>
                <a:cubicBezTo>
                  <a:pt x="331764" y="303078"/>
                  <a:pt x="564964" y="211895"/>
                  <a:pt x="707915" y="74783"/>
                </a:cubicBezTo>
                <a:cubicBezTo>
                  <a:pt x="850866" y="-62329"/>
                  <a:pt x="1033542" y="14631"/>
                  <a:pt x="1149633" y="102724"/>
                </a:cubicBezTo>
                <a:cubicBezTo>
                  <a:pt x="1265724" y="190817"/>
                  <a:pt x="1425271" y="409727"/>
                  <a:pt x="1404459" y="603340"/>
                </a:cubicBezTo>
                <a:cubicBezTo>
                  <a:pt x="1383647" y="796953"/>
                  <a:pt x="1229978" y="948587"/>
                  <a:pt x="1102719" y="1044630"/>
                </a:cubicBezTo>
                <a:cubicBezTo>
                  <a:pt x="975460" y="1140673"/>
                  <a:pt x="789474" y="1184554"/>
                  <a:pt x="640907" y="1179599"/>
                </a:cubicBezTo>
                <a:cubicBezTo>
                  <a:pt x="492340" y="1174644"/>
                  <a:pt x="330931" y="1128446"/>
                  <a:pt x="211316" y="1014898"/>
                </a:cubicBezTo>
                <a:cubicBezTo>
                  <a:pt x="91701" y="901350"/>
                  <a:pt x="-12263" y="691800"/>
                  <a:pt x="1172" y="553259"/>
                </a:cubicBezTo>
                <a:cubicBezTo>
                  <a:pt x="14607" y="414718"/>
                  <a:pt x="65000" y="393890"/>
                  <a:pt x="198382" y="348484"/>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2" name="Picture Placeholder 2">
            <a:extLst>
              <a:ext uri="{FF2B5EF4-FFF2-40B4-BE49-F238E27FC236}">
                <a16:creationId xmlns:a16="http://schemas.microsoft.com/office/drawing/2014/main" id="{6853E81D-9A2C-605F-7D21-A446D983E6D5}"/>
              </a:ext>
            </a:extLst>
          </p:cNvPr>
          <p:cNvSpPr>
            <a:spLocks noGrp="1"/>
          </p:cNvSpPr>
          <p:nvPr>
            <p:ph type="pic" sz="quarter" idx="31" hasCustomPrompt="1"/>
          </p:nvPr>
        </p:nvSpPr>
        <p:spPr>
          <a:xfrm>
            <a:off x="7735435" y="-280902"/>
            <a:ext cx="3265446" cy="303523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099" h="1173994">
                <a:moveTo>
                  <a:pt x="5430" y="704395"/>
                </a:moveTo>
                <a:cubicBezTo>
                  <a:pt x="-33120" y="510150"/>
                  <a:pt x="135139" y="85137"/>
                  <a:pt x="459768" y="20675"/>
                </a:cubicBezTo>
                <a:cubicBezTo>
                  <a:pt x="784397" y="-43787"/>
                  <a:pt x="1095037" y="39065"/>
                  <a:pt x="1311551" y="317620"/>
                </a:cubicBezTo>
                <a:cubicBezTo>
                  <a:pt x="1528065" y="596175"/>
                  <a:pt x="1262015" y="1046467"/>
                  <a:pt x="1055109" y="1147403"/>
                </a:cubicBezTo>
                <a:cubicBezTo>
                  <a:pt x="848203" y="1248339"/>
                  <a:pt x="679728" y="1034629"/>
                  <a:pt x="504781" y="960794"/>
                </a:cubicBezTo>
                <a:cubicBezTo>
                  <a:pt x="329835" y="886959"/>
                  <a:pt x="43980" y="898640"/>
                  <a:pt x="5430" y="704395"/>
                </a:cubicBezTo>
                <a:close/>
              </a:path>
            </a:pathLst>
          </a:custGeom>
          <a:blipFill>
            <a:blip r:embed="rId3"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3" name="Picture Placeholder 2">
            <a:extLst>
              <a:ext uri="{FF2B5EF4-FFF2-40B4-BE49-F238E27FC236}">
                <a16:creationId xmlns:a16="http://schemas.microsoft.com/office/drawing/2014/main" id="{E0510F37-144A-B8C2-3540-9754BE4E80E6}"/>
              </a:ext>
            </a:extLst>
          </p:cNvPr>
          <p:cNvSpPr>
            <a:spLocks noGrp="1"/>
          </p:cNvSpPr>
          <p:nvPr>
            <p:ph type="pic" sz="quarter" idx="32" hasCustomPrompt="1"/>
          </p:nvPr>
        </p:nvSpPr>
        <p:spPr>
          <a:xfrm>
            <a:off x="10059580" y="3021652"/>
            <a:ext cx="2870516" cy="206270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4708" h="1157194">
                <a:moveTo>
                  <a:pt x="4661" y="587131"/>
                </a:moveTo>
                <a:cubicBezTo>
                  <a:pt x="-35108" y="360696"/>
                  <a:pt x="184462" y="43924"/>
                  <a:pt x="477439" y="8710"/>
                </a:cubicBezTo>
                <a:cubicBezTo>
                  <a:pt x="770416" y="-26504"/>
                  <a:pt x="1060596" y="46767"/>
                  <a:pt x="1195543" y="197656"/>
                </a:cubicBezTo>
                <a:cubicBezTo>
                  <a:pt x="1330490" y="348545"/>
                  <a:pt x="1469992" y="675040"/>
                  <a:pt x="1287124" y="914043"/>
                </a:cubicBezTo>
                <a:cubicBezTo>
                  <a:pt x="1104256" y="1153046"/>
                  <a:pt x="670611" y="1080942"/>
                  <a:pt x="513203" y="1113289"/>
                </a:cubicBezTo>
                <a:cubicBezTo>
                  <a:pt x="355795" y="1145636"/>
                  <a:pt x="427434" y="1195817"/>
                  <a:pt x="342677" y="1108124"/>
                </a:cubicBezTo>
                <a:cubicBezTo>
                  <a:pt x="257920" y="1020431"/>
                  <a:pt x="44430" y="813566"/>
                  <a:pt x="4661" y="587131"/>
                </a:cubicBezTo>
                <a:close/>
              </a:path>
            </a:pathLst>
          </a:custGeom>
          <a:blipFill>
            <a:blip r:embed="rId4"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6" name="Picture Placeholder 2">
            <a:extLst>
              <a:ext uri="{FF2B5EF4-FFF2-40B4-BE49-F238E27FC236}">
                <a16:creationId xmlns:a16="http://schemas.microsoft.com/office/drawing/2014/main" id="{A18B75BF-B500-786F-5463-D18D4D1BCDEC}"/>
              </a:ext>
            </a:extLst>
          </p:cNvPr>
          <p:cNvSpPr>
            <a:spLocks noGrp="1"/>
          </p:cNvSpPr>
          <p:nvPr>
            <p:ph type="pic" sz="quarter" idx="33" hasCustomPrompt="1"/>
          </p:nvPr>
        </p:nvSpPr>
        <p:spPr>
          <a:xfrm>
            <a:off x="2338762" y="5020424"/>
            <a:ext cx="3154668" cy="222672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 name="connsiteX0" fmla="*/ 3036 w 1373083"/>
              <a:gd name="connsiteY0" fmla="*/ 587131 h 1144527"/>
              <a:gd name="connsiteX1" fmla="*/ 475814 w 1373083"/>
              <a:gd name="connsiteY1" fmla="*/ 8710 h 1144527"/>
              <a:gd name="connsiteX2" fmla="*/ 1193918 w 1373083"/>
              <a:gd name="connsiteY2" fmla="*/ 197656 h 1144527"/>
              <a:gd name="connsiteX3" fmla="*/ 1285499 w 1373083"/>
              <a:gd name="connsiteY3" fmla="*/ 914043 h 1144527"/>
              <a:gd name="connsiteX4" fmla="*/ 511578 w 1373083"/>
              <a:gd name="connsiteY4" fmla="*/ 1113289 h 1144527"/>
              <a:gd name="connsiteX5" fmla="*/ 284298 w 1373083"/>
              <a:gd name="connsiteY5" fmla="*/ 1088125 h 1144527"/>
              <a:gd name="connsiteX6" fmla="*/ 3036 w 1373083"/>
              <a:gd name="connsiteY6" fmla="*/ 587131 h 1144527"/>
              <a:gd name="connsiteX0" fmla="*/ 3214 w 1356445"/>
              <a:gd name="connsiteY0" fmla="*/ 438787 h 1156200"/>
              <a:gd name="connsiteX1" fmla="*/ 459176 w 1356445"/>
              <a:gd name="connsiteY1" fmla="*/ 10364 h 1156200"/>
              <a:gd name="connsiteX2" fmla="*/ 1177280 w 1356445"/>
              <a:gd name="connsiteY2" fmla="*/ 199310 h 1156200"/>
              <a:gd name="connsiteX3" fmla="*/ 1268861 w 1356445"/>
              <a:gd name="connsiteY3" fmla="*/ 915697 h 1156200"/>
              <a:gd name="connsiteX4" fmla="*/ 494940 w 1356445"/>
              <a:gd name="connsiteY4" fmla="*/ 1114943 h 1156200"/>
              <a:gd name="connsiteX5" fmla="*/ 267660 w 1356445"/>
              <a:gd name="connsiteY5" fmla="*/ 1089779 h 1156200"/>
              <a:gd name="connsiteX6" fmla="*/ 3214 w 1356445"/>
              <a:gd name="connsiteY6" fmla="*/ 438787 h 1156200"/>
              <a:gd name="connsiteX0" fmla="*/ 3156 w 1327708"/>
              <a:gd name="connsiteY0" fmla="*/ 438787 h 1148256"/>
              <a:gd name="connsiteX1" fmla="*/ 459118 w 1327708"/>
              <a:gd name="connsiteY1" fmla="*/ 10364 h 1148256"/>
              <a:gd name="connsiteX2" fmla="*/ 1177222 w 1327708"/>
              <a:gd name="connsiteY2" fmla="*/ 199310 h 1148256"/>
              <a:gd name="connsiteX3" fmla="*/ 1268803 w 1327708"/>
              <a:gd name="connsiteY3" fmla="*/ 915697 h 1148256"/>
              <a:gd name="connsiteX4" fmla="*/ 467556 w 1327708"/>
              <a:gd name="connsiteY4" fmla="*/ 1097443 h 1148256"/>
              <a:gd name="connsiteX5" fmla="*/ 267602 w 1327708"/>
              <a:gd name="connsiteY5" fmla="*/ 1089779 h 1148256"/>
              <a:gd name="connsiteX6" fmla="*/ 3156 w 1327708"/>
              <a:gd name="connsiteY6" fmla="*/ 438787 h 1148256"/>
              <a:gd name="connsiteX0" fmla="*/ 3168 w 1327254"/>
              <a:gd name="connsiteY0" fmla="*/ 438787 h 1158684"/>
              <a:gd name="connsiteX1" fmla="*/ 459130 w 1327254"/>
              <a:gd name="connsiteY1" fmla="*/ 10364 h 1158684"/>
              <a:gd name="connsiteX2" fmla="*/ 1177234 w 1327254"/>
              <a:gd name="connsiteY2" fmla="*/ 199310 h 1158684"/>
              <a:gd name="connsiteX3" fmla="*/ 1268815 w 1327254"/>
              <a:gd name="connsiteY3" fmla="*/ 915697 h 1158684"/>
              <a:gd name="connsiteX4" fmla="*/ 473874 w 1327254"/>
              <a:gd name="connsiteY4" fmla="*/ 1119943 h 1158684"/>
              <a:gd name="connsiteX5" fmla="*/ 267614 w 1327254"/>
              <a:gd name="connsiteY5" fmla="*/ 1089779 h 1158684"/>
              <a:gd name="connsiteX6" fmla="*/ 3168 w 1327254"/>
              <a:gd name="connsiteY6" fmla="*/ 438787 h 1158684"/>
              <a:gd name="connsiteX0" fmla="*/ 3168 w 1316246"/>
              <a:gd name="connsiteY0" fmla="*/ 440464 h 1153965"/>
              <a:gd name="connsiteX1" fmla="*/ 459130 w 1316246"/>
              <a:gd name="connsiteY1" fmla="*/ 12041 h 1153965"/>
              <a:gd name="connsiteX2" fmla="*/ 1177234 w 1316246"/>
              <a:gd name="connsiteY2" fmla="*/ 200987 h 1153965"/>
              <a:gd name="connsiteX3" fmla="*/ 1254101 w 1316246"/>
              <a:gd name="connsiteY3" fmla="*/ 1034873 h 1153965"/>
              <a:gd name="connsiteX4" fmla="*/ 473874 w 1316246"/>
              <a:gd name="connsiteY4" fmla="*/ 1121620 h 1153965"/>
              <a:gd name="connsiteX5" fmla="*/ 267614 w 1316246"/>
              <a:gd name="connsiteY5" fmla="*/ 1091456 h 1153965"/>
              <a:gd name="connsiteX6" fmla="*/ 3168 w 1316246"/>
              <a:gd name="connsiteY6" fmla="*/ 440464 h 1153965"/>
              <a:gd name="connsiteX0" fmla="*/ 3168 w 1325671"/>
              <a:gd name="connsiteY0" fmla="*/ 430498 h 1143999"/>
              <a:gd name="connsiteX1" fmla="*/ 459130 w 1325671"/>
              <a:gd name="connsiteY1" fmla="*/ 2075 h 1143999"/>
              <a:gd name="connsiteX2" fmla="*/ 1200356 w 1325671"/>
              <a:gd name="connsiteY2" fmla="*/ 301020 h 1143999"/>
              <a:gd name="connsiteX3" fmla="*/ 1254101 w 1325671"/>
              <a:gd name="connsiteY3" fmla="*/ 1024907 h 1143999"/>
              <a:gd name="connsiteX4" fmla="*/ 473874 w 1325671"/>
              <a:gd name="connsiteY4" fmla="*/ 1111654 h 1143999"/>
              <a:gd name="connsiteX5" fmla="*/ 267614 w 1325671"/>
              <a:gd name="connsiteY5" fmla="*/ 1081490 h 1143999"/>
              <a:gd name="connsiteX6" fmla="*/ 3168 w 1325671"/>
              <a:gd name="connsiteY6" fmla="*/ 430498 h 1143999"/>
              <a:gd name="connsiteX0" fmla="*/ 3168 w 1314663"/>
              <a:gd name="connsiteY0" fmla="*/ 432995 h 1146496"/>
              <a:gd name="connsiteX1" fmla="*/ 459130 w 1314663"/>
              <a:gd name="connsiteY1" fmla="*/ 4572 h 1146496"/>
              <a:gd name="connsiteX2" fmla="*/ 1173030 w 1314663"/>
              <a:gd name="connsiteY2" fmla="*/ 258517 h 1146496"/>
              <a:gd name="connsiteX3" fmla="*/ 1254101 w 1314663"/>
              <a:gd name="connsiteY3" fmla="*/ 1027404 h 1146496"/>
              <a:gd name="connsiteX4" fmla="*/ 473874 w 1314663"/>
              <a:gd name="connsiteY4" fmla="*/ 1114151 h 1146496"/>
              <a:gd name="connsiteX5" fmla="*/ 267614 w 1314663"/>
              <a:gd name="connsiteY5" fmla="*/ 1083987 h 1146496"/>
              <a:gd name="connsiteX6" fmla="*/ 3168 w 1314663"/>
              <a:gd name="connsiteY6" fmla="*/ 432995 h 1146496"/>
              <a:gd name="connsiteX0" fmla="*/ 5503 w 1316998"/>
              <a:gd name="connsiteY0" fmla="*/ 432995 h 1124647"/>
              <a:gd name="connsiteX1" fmla="*/ 461465 w 1316998"/>
              <a:gd name="connsiteY1" fmla="*/ 4572 h 1124647"/>
              <a:gd name="connsiteX2" fmla="*/ 1175365 w 1316998"/>
              <a:gd name="connsiteY2" fmla="*/ 258517 h 1124647"/>
              <a:gd name="connsiteX3" fmla="*/ 1256436 w 1316998"/>
              <a:gd name="connsiteY3" fmla="*/ 1027404 h 1124647"/>
              <a:gd name="connsiteX4" fmla="*/ 476209 w 1316998"/>
              <a:gd name="connsiteY4" fmla="*/ 1114151 h 1124647"/>
              <a:gd name="connsiteX5" fmla="*/ 225807 w 1316998"/>
              <a:gd name="connsiteY5" fmla="*/ 1031488 h 1124647"/>
              <a:gd name="connsiteX6" fmla="*/ 5503 w 1316998"/>
              <a:gd name="connsiteY6" fmla="*/ 432995 h 1124647"/>
              <a:gd name="connsiteX0" fmla="*/ 5503 w 1316998"/>
              <a:gd name="connsiteY0" fmla="*/ 432995 h 1139373"/>
              <a:gd name="connsiteX1" fmla="*/ 461465 w 1316998"/>
              <a:gd name="connsiteY1" fmla="*/ 4572 h 1139373"/>
              <a:gd name="connsiteX2" fmla="*/ 1175365 w 1316998"/>
              <a:gd name="connsiteY2" fmla="*/ 258517 h 1139373"/>
              <a:gd name="connsiteX3" fmla="*/ 1256436 w 1316998"/>
              <a:gd name="connsiteY3" fmla="*/ 1027404 h 1139373"/>
              <a:gd name="connsiteX4" fmla="*/ 476209 w 1316998"/>
              <a:gd name="connsiteY4" fmla="*/ 1114151 h 1139373"/>
              <a:gd name="connsiteX5" fmla="*/ 225807 w 1316998"/>
              <a:gd name="connsiteY5" fmla="*/ 1031488 h 1139373"/>
              <a:gd name="connsiteX6" fmla="*/ 5503 w 1316998"/>
              <a:gd name="connsiteY6" fmla="*/ 432995 h 1139373"/>
              <a:gd name="connsiteX0" fmla="*/ 7541 w 1319036"/>
              <a:gd name="connsiteY0" fmla="*/ 432995 h 1143058"/>
              <a:gd name="connsiteX1" fmla="*/ 463503 w 1319036"/>
              <a:gd name="connsiteY1" fmla="*/ 4572 h 1143058"/>
              <a:gd name="connsiteX2" fmla="*/ 1177403 w 1319036"/>
              <a:gd name="connsiteY2" fmla="*/ 258517 h 1143058"/>
              <a:gd name="connsiteX3" fmla="*/ 1258474 w 1319036"/>
              <a:gd name="connsiteY3" fmla="*/ 1027404 h 1143058"/>
              <a:gd name="connsiteX4" fmla="*/ 478247 w 1319036"/>
              <a:gd name="connsiteY4" fmla="*/ 1114151 h 1143058"/>
              <a:gd name="connsiteX5" fmla="*/ 227845 w 1319036"/>
              <a:gd name="connsiteY5" fmla="*/ 1031488 h 1143058"/>
              <a:gd name="connsiteX6" fmla="*/ 7541 w 1319036"/>
              <a:gd name="connsiteY6" fmla="*/ 432995 h 1143058"/>
              <a:gd name="connsiteX0" fmla="*/ 5684 w 1314082"/>
              <a:gd name="connsiteY0" fmla="*/ 432995 h 1126411"/>
              <a:gd name="connsiteX1" fmla="*/ 461646 w 1314082"/>
              <a:gd name="connsiteY1" fmla="*/ 4572 h 1126411"/>
              <a:gd name="connsiteX2" fmla="*/ 1175546 w 1314082"/>
              <a:gd name="connsiteY2" fmla="*/ 258517 h 1126411"/>
              <a:gd name="connsiteX3" fmla="*/ 1256617 w 1314082"/>
              <a:gd name="connsiteY3" fmla="*/ 1027404 h 1126411"/>
              <a:gd name="connsiteX4" fmla="*/ 518430 w 1314082"/>
              <a:gd name="connsiteY4" fmla="*/ 1096651 h 1126411"/>
              <a:gd name="connsiteX5" fmla="*/ 225988 w 1314082"/>
              <a:gd name="connsiteY5" fmla="*/ 1031488 h 1126411"/>
              <a:gd name="connsiteX6" fmla="*/ 5684 w 1314082"/>
              <a:gd name="connsiteY6" fmla="*/ 432995 h 1126411"/>
              <a:gd name="connsiteX0" fmla="*/ 5684 w 1314082"/>
              <a:gd name="connsiteY0" fmla="*/ 432995 h 1117750"/>
              <a:gd name="connsiteX1" fmla="*/ 461646 w 1314082"/>
              <a:gd name="connsiteY1" fmla="*/ 4572 h 1117750"/>
              <a:gd name="connsiteX2" fmla="*/ 1175546 w 1314082"/>
              <a:gd name="connsiteY2" fmla="*/ 258517 h 1117750"/>
              <a:gd name="connsiteX3" fmla="*/ 1256617 w 1314082"/>
              <a:gd name="connsiteY3" fmla="*/ 1027404 h 1117750"/>
              <a:gd name="connsiteX4" fmla="*/ 518430 w 1314082"/>
              <a:gd name="connsiteY4" fmla="*/ 1096651 h 1117750"/>
              <a:gd name="connsiteX5" fmla="*/ 225988 w 1314082"/>
              <a:gd name="connsiteY5" fmla="*/ 1031488 h 1117750"/>
              <a:gd name="connsiteX6" fmla="*/ 5684 w 1314082"/>
              <a:gd name="connsiteY6" fmla="*/ 432995 h 1117750"/>
              <a:gd name="connsiteX0" fmla="*/ 5278 w 1320956"/>
              <a:gd name="connsiteY0" fmla="*/ 432995 h 1134370"/>
              <a:gd name="connsiteX1" fmla="*/ 461240 w 1320956"/>
              <a:gd name="connsiteY1" fmla="*/ 4572 h 1134370"/>
              <a:gd name="connsiteX2" fmla="*/ 1175140 w 1320956"/>
              <a:gd name="connsiteY2" fmla="*/ 258517 h 1134370"/>
              <a:gd name="connsiteX3" fmla="*/ 1256211 w 1320956"/>
              <a:gd name="connsiteY3" fmla="*/ 1027404 h 1134370"/>
              <a:gd name="connsiteX4" fmla="*/ 419230 w 1320956"/>
              <a:gd name="connsiteY4" fmla="*/ 1119151 h 1134370"/>
              <a:gd name="connsiteX5" fmla="*/ 225582 w 1320956"/>
              <a:gd name="connsiteY5" fmla="*/ 1031488 h 1134370"/>
              <a:gd name="connsiteX6" fmla="*/ 5278 w 1320956"/>
              <a:gd name="connsiteY6" fmla="*/ 432995 h 1134370"/>
              <a:gd name="connsiteX0" fmla="*/ 5408 w 1321086"/>
              <a:gd name="connsiteY0" fmla="*/ 432995 h 1127915"/>
              <a:gd name="connsiteX1" fmla="*/ 461370 w 1321086"/>
              <a:gd name="connsiteY1" fmla="*/ 4572 h 1127915"/>
              <a:gd name="connsiteX2" fmla="*/ 1175270 w 1321086"/>
              <a:gd name="connsiteY2" fmla="*/ 258517 h 1127915"/>
              <a:gd name="connsiteX3" fmla="*/ 1256341 w 1321086"/>
              <a:gd name="connsiteY3" fmla="*/ 1027404 h 1127915"/>
              <a:gd name="connsiteX4" fmla="*/ 419360 w 1321086"/>
              <a:gd name="connsiteY4" fmla="*/ 1119151 h 1127915"/>
              <a:gd name="connsiteX5" fmla="*/ 223610 w 1321086"/>
              <a:gd name="connsiteY5" fmla="*/ 1046487 h 1127915"/>
              <a:gd name="connsiteX6" fmla="*/ 5408 w 1321086"/>
              <a:gd name="connsiteY6" fmla="*/ 432995 h 1127915"/>
              <a:gd name="connsiteX0" fmla="*/ 5816 w 1321494"/>
              <a:gd name="connsiteY0" fmla="*/ 432995 h 1127049"/>
              <a:gd name="connsiteX1" fmla="*/ 461778 w 1321494"/>
              <a:gd name="connsiteY1" fmla="*/ 4572 h 1127049"/>
              <a:gd name="connsiteX2" fmla="*/ 1175678 w 1321494"/>
              <a:gd name="connsiteY2" fmla="*/ 258517 h 1127049"/>
              <a:gd name="connsiteX3" fmla="*/ 1256749 w 1321494"/>
              <a:gd name="connsiteY3" fmla="*/ 1027404 h 1127049"/>
              <a:gd name="connsiteX4" fmla="*/ 419768 w 1321494"/>
              <a:gd name="connsiteY4" fmla="*/ 1119151 h 1127049"/>
              <a:gd name="connsiteX5" fmla="*/ 217713 w 1321494"/>
              <a:gd name="connsiteY5" fmla="*/ 1043987 h 1127049"/>
              <a:gd name="connsiteX6" fmla="*/ 5816 w 1321494"/>
              <a:gd name="connsiteY6" fmla="*/ 432995 h 1127049"/>
              <a:gd name="connsiteX0" fmla="*/ 6687 w 1322365"/>
              <a:gd name="connsiteY0" fmla="*/ 432995 h 1127049"/>
              <a:gd name="connsiteX1" fmla="*/ 462649 w 1322365"/>
              <a:gd name="connsiteY1" fmla="*/ 4572 h 1127049"/>
              <a:gd name="connsiteX2" fmla="*/ 1176549 w 1322365"/>
              <a:gd name="connsiteY2" fmla="*/ 258517 h 1127049"/>
              <a:gd name="connsiteX3" fmla="*/ 1257620 w 1322365"/>
              <a:gd name="connsiteY3" fmla="*/ 1027404 h 1127049"/>
              <a:gd name="connsiteX4" fmla="*/ 420639 w 1322365"/>
              <a:gd name="connsiteY4" fmla="*/ 1119151 h 1127049"/>
              <a:gd name="connsiteX5" fmla="*/ 218584 w 1322365"/>
              <a:gd name="connsiteY5" fmla="*/ 1043987 h 1127049"/>
              <a:gd name="connsiteX6" fmla="*/ 6687 w 1322365"/>
              <a:gd name="connsiteY6" fmla="*/ 432995 h 1127049"/>
              <a:gd name="connsiteX0" fmla="*/ 2805 w 1318483"/>
              <a:gd name="connsiteY0" fmla="*/ 432995 h 1155927"/>
              <a:gd name="connsiteX1" fmla="*/ 458767 w 1318483"/>
              <a:gd name="connsiteY1" fmla="*/ 4572 h 1155927"/>
              <a:gd name="connsiteX2" fmla="*/ 1172667 w 1318483"/>
              <a:gd name="connsiteY2" fmla="*/ 258517 h 1155927"/>
              <a:gd name="connsiteX3" fmla="*/ 1253738 w 1318483"/>
              <a:gd name="connsiteY3" fmla="*/ 1027404 h 1155927"/>
              <a:gd name="connsiteX4" fmla="*/ 416757 w 1318483"/>
              <a:gd name="connsiteY4" fmla="*/ 1119151 h 1155927"/>
              <a:gd name="connsiteX5" fmla="*/ 281966 w 1318483"/>
              <a:gd name="connsiteY5" fmla="*/ 1103987 h 1155927"/>
              <a:gd name="connsiteX6" fmla="*/ 2805 w 1318483"/>
              <a:gd name="connsiteY6" fmla="*/ 432995 h 1155927"/>
              <a:gd name="connsiteX0" fmla="*/ 2600 w 1313630"/>
              <a:gd name="connsiteY0" fmla="*/ 432995 h 1160458"/>
              <a:gd name="connsiteX1" fmla="*/ 458562 w 1313630"/>
              <a:gd name="connsiteY1" fmla="*/ 4572 h 1160458"/>
              <a:gd name="connsiteX2" fmla="*/ 1172462 w 1313630"/>
              <a:gd name="connsiteY2" fmla="*/ 258517 h 1160458"/>
              <a:gd name="connsiteX3" fmla="*/ 1253533 w 1313630"/>
              <a:gd name="connsiteY3" fmla="*/ 1027404 h 1160458"/>
              <a:gd name="connsiteX4" fmla="*/ 479612 w 1313630"/>
              <a:gd name="connsiteY4" fmla="*/ 1114152 h 1160458"/>
              <a:gd name="connsiteX5" fmla="*/ 281761 w 1313630"/>
              <a:gd name="connsiteY5" fmla="*/ 1103987 h 1160458"/>
              <a:gd name="connsiteX6" fmla="*/ 2600 w 1313630"/>
              <a:gd name="connsiteY6" fmla="*/ 432995 h 1160458"/>
              <a:gd name="connsiteX0" fmla="*/ 2600 w 1313630"/>
              <a:gd name="connsiteY0" fmla="*/ 432995 h 1157899"/>
              <a:gd name="connsiteX1" fmla="*/ 458562 w 1313630"/>
              <a:gd name="connsiteY1" fmla="*/ 4572 h 1157899"/>
              <a:gd name="connsiteX2" fmla="*/ 1172462 w 1313630"/>
              <a:gd name="connsiteY2" fmla="*/ 258517 h 1157899"/>
              <a:gd name="connsiteX3" fmla="*/ 1253533 w 1313630"/>
              <a:gd name="connsiteY3" fmla="*/ 1027404 h 1157899"/>
              <a:gd name="connsiteX4" fmla="*/ 479612 w 1313630"/>
              <a:gd name="connsiteY4" fmla="*/ 1114152 h 1157899"/>
              <a:gd name="connsiteX5" fmla="*/ 281761 w 1313630"/>
              <a:gd name="connsiteY5" fmla="*/ 1103987 h 1157899"/>
              <a:gd name="connsiteX6" fmla="*/ 2600 w 1313630"/>
              <a:gd name="connsiteY6" fmla="*/ 432995 h 1157899"/>
              <a:gd name="connsiteX0" fmla="*/ 2528 w 1321966"/>
              <a:gd name="connsiteY0" fmla="*/ 472160 h 1156798"/>
              <a:gd name="connsiteX1" fmla="*/ 466898 w 1321966"/>
              <a:gd name="connsiteY1" fmla="*/ 6237 h 1156798"/>
              <a:gd name="connsiteX2" fmla="*/ 1180798 w 1321966"/>
              <a:gd name="connsiteY2" fmla="*/ 260182 h 1156798"/>
              <a:gd name="connsiteX3" fmla="*/ 1261869 w 1321966"/>
              <a:gd name="connsiteY3" fmla="*/ 1029069 h 1156798"/>
              <a:gd name="connsiteX4" fmla="*/ 487948 w 1321966"/>
              <a:gd name="connsiteY4" fmla="*/ 1115817 h 1156798"/>
              <a:gd name="connsiteX5" fmla="*/ 290097 w 1321966"/>
              <a:gd name="connsiteY5" fmla="*/ 1105652 h 1156798"/>
              <a:gd name="connsiteX6" fmla="*/ 2528 w 1321966"/>
              <a:gd name="connsiteY6" fmla="*/ 472160 h 1156798"/>
              <a:gd name="connsiteX0" fmla="*/ 1126 w 1320564"/>
              <a:gd name="connsiteY0" fmla="*/ 472160 h 1156798"/>
              <a:gd name="connsiteX1" fmla="*/ 465496 w 1320564"/>
              <a:gd name="connsiteY1" fmla="*/ 6237 h 1156798"/>
              <a:gd name="connsiteX2" fmla="*/ 1179396 w 1320564"/>
              <a:gd name="connsiteY2" fmla="*/ 260182 h 1156798"/>
              <a:gd name="connsiteX3" fmla="*/ 1260467 w 1320564"/>
              <a:gd name="connsiteY3" fmla="*/ 1029069 h 1156798"/>
              <a:gd name="connsiteX4" fmla="*/ 486546 w 1320564"/>
              <a:gd name="connsiteY4" fmla="*/ 1115817 h 1156798"/>
              <a:gd name="connsiteX5" fmla="*/ 288695 w 1320564"/>
              <a:gd name="connsiteY5" fmla="*/ 1105652 h 1156798"/>
              <a:gd name="connsiteX6" fmla="*/ 1126 w 1320564"/>
              <a:gd name="connsiteY6" fmla="*/ 472160 h 1156798"/>
              <a:gd name="connsiteX0" fmla="*/ 1126 w 1358776"/>
              <a:gd name="connsiteY0" fmla="*/ 473772 h 1158410"/>
              <a:gd name="connsiteX1" fmla="*/ 465496 w 1358776"/>
              <a:gd name="connsiteY1" fmla="*/ 7849 h 1158410"/>
              <a:gd name="connsiteX2" fmla="*/ 1179396 w 1358776"/>
              <a:gd name="connsiteY2" fmla="*/ 261794 h 1158410"/>
              <a:gd name="connsiteX3" fmla="*/ 1260467 w 1358776"/>
              <a:gd name="connsiteY3" fmla="*/ 1030681 h 1158410"/>
              <a:gd name="connsiteX4" fmla="*/ 486546 w 1358776"/>
              <a:gd name="connsiteY4" fmla="*/ 1117429 h 1158410"/>
              <a:gd name="connsiteX5" fmla="*/ 288695 w 1358776"/>
              <a:gd name="connsiteY5" fmla="*/ 1107264 h 1158410"/>
              <a:gd name="connsiteX6" fmla="*/ 1126 w 1358776"/>
              <a:gd name="connsiteY6" fmla="*/ 473772 h 1158410"/>
              <a:gd name="connsiteX0" fmla="*/ 1126 w 1356518"/>
              <a:gd name="connsiteY0" fmla="*/ 476329 h 1160967"/>
              <a:gd name="connsiteX1" fmla="*/ 465496 w 1356518"/>
              <a:gd name="connsiteY1" fmla="*/ 10406 h 1160967"/>
              <a:gd name="connsiteX2" fmla="*/ 1175192 w 1356518"/>
              <a:gd name="connsiteY2" fmla="*/ 244351 h 1160967"/>
              <a:gd name="connsiteX3" fmla="*/ 1260467 w 1356518"/>
              <a:gd name="connsiteY3" fmla="*/ 1033238 h 1160967"/>
              <a:gd name="connsiteX4" fmla="*/ 486546 w 1356518"/>
              <a:gd name="connsiteY4" fmla="*/ 1119986 h 1160967"/>
              <a:gd name="connsiteX5" fmla="*/ 288695 w 1356518"/>
              <a:gd name="connsiteY5" fmla="*/ 1109821 h 1160967"/>
              <a:gd name="connsiteX6" fmla="*/ 1126 w 1356518"/>
              <a:gd name="connsiteY6" fmla="*/ 476329 h 1160967"/>
              <a:gd name="connsiteX0" fmla="*/ 1126 w 1366489"/>
              <a:gd name="connsiteY0" fmla="*/ 476329 h 1160967"/>
              <a:gd name="connsiteX1" fmla="*/ 465496 w 1366489"/>
              <a:gd name="connsiteY1" fmla="*/ 10406 h 1160967"/>
              <a:gd name="connsiteX2" fmla="*/ 1175192 w 1366489"/>
              <a:gd name="connsiteY2" fmla="*/ 244351 h 1160967"/>
              <a:gd name="connsiteX3" fmla="*/ 1260467 w 1366489"/>
              <a:gd name="connsiteY3" fmla="*/ 1033238 h 1160967"/>
              <a:gd name="connsiteX4" fmla="*/ 486546 w 1366489"/>
              <a:gd name="connsiteY4" fmla="*/ 1119986 h 1160967"/>
              <a:gd name="connsiteX5" fmla="*/ 288695 w 1366489"/>
              <a:gd name="connsiteY5" fmla="*/ 1109821 h 1160967"/>
              <a:gd name="connsiteX6" fmla="*/ 1126 w 1366489"/>
              <a:gd name="connsiteY6" fmla="*/ 476329 h 1160967"/>
              <a:gd name="connsiteX0" fmla="*/ 1126 w 1355402"/>
              <a:gd name="connsiteY0" fmla="*/ 477855 h 1162493"/>
              <a:gd name="connsiteX1" fmla="*/ 465496 w 1355402"/>
              <a:gd name="connsiteY1" fmla="*/ 11932 h 1162493"/>
              <a:gd name="connsiteX2" fmla="*/ 1173090 w 1355402"/>
              <a:gd name="connsiteY2" fmla="*/ 235877 h 1162493"/>
              <a:gd name="connsiteX3" fmla="*/ 1260467 w 1355402"/>
              <a:gd name="connsiteY3" fmla="*/ 1034764 h 1162493"/>
              <a:gd name="connsiteX4" fmla="*/ 486546 w 1355402"/>
              <a:gd name="connsiteY4" fmla="*/ 1121512 h 1162493"/>
              <a:gd name="connsiteX5" fmla="*/ 288695 w 1355402"/>
              <a:gd name="connsiteY5" fmla="*/ 1111347 h 1162493"/>
              <a:gd name="connsiteX6" fmla="*/ 1126 w 1355402"/>
              <a:gd name="connsiteY6" fmla="*/ 477855 h 1162493"/>
              <a:gd name="connsiteX0" fmla="*/ 1126 w 1362051"/>
              <a:gd name="connsiteY0" fmla="*/ 477855 h 1162493"/>
              <a:gd name="connsiteX1" fmla="*/ 465496 w 1362051"/>
              <a:gd name="connsiteY1" fmla="*/ 11932 h 1162493"/>
              <a:gd name="connsiteX2" fmla="*/ 1173090 w 1362051"/>
              <a:gd name="connsiteY2" fmla="*/ 235877 h 1162493"/>
              <a:gd name="connsiteX3" fmla="*/ 1260467 w 1362051"/>
              <a:gd name="connsiteY3" fmla="*/ 1034764 h 1162493"/>
              <a:gd name="connsiteX4" fmla="*/ 486546 w 1362051"/>
              <a:gd name="connsiteY4" fmla="*/ 1121512 h 1162493"/>
              <a:gd name="connsiteX5" fmla="*/ 288695 w 1362051"/>
              <a:gd name="connsiteY5" fmla="*/ 1111347 h 1162493"/>
              <a:gd name="connsiteX6" fmla="*/ 1126 w 1362051"/>
              <a:gd name="connsiteY6" fmla="*/ 477855 h 1162493"/>
              <a:gd name="connsiteX0" fmla="*/ 1631 w 1327752"/>
              <a:gd name="connsiteY0" fmla="*/ 458782 h 1143420"/>
              <a:gd name="connsiteX1" fmla="*/ 428165 w 1327752"/>
              <a:gd name="connsiteY1" fmla="*/ 10359 h 1143420"/>
              <a:gd name="connsiteX2" fmla="*/ 1173595 w 1327752"/>
              <a:gd name="connsiteY2" fmla="*/ 216804 h 1143420"/>
              <a:gd name="connsiteX3" fmla="*/ 1260972 w 1327752"/>
              <a:gd name="connsiteY3" fmla="*/ 1015691 h 1143420"/>
              <a:gd name="connsiteX4" fmla="*/ 487051 w 1327752"/>
              <a:gd name="connsiteY4" fmla="*/ 1102439 h 1143420"/>
              <a:gd name="connsiteX5" fmla="*/ 289200 w 1327752"/>
              <a:gd name="connsiteY5" fmla="*/ 1092274 h 1143420"/>
              <a:gd name="connsiteX6" fmla="*/ 1631 w 1327752"/>
              <a:gd name="connsiteY6" fmla="*/ 458782 h 1143420"/>
              <a:gd name="connsiteX0" fmla="*/ 1454 w 1327920"/>
              <a:gd name="connsiteY0" fmla="*/ 463457 h 1148095"/>
              <a:gd name="connsiteX1" fmla="*/ 419580 w 1327920"/>
              <a:gd name="connsiteY1" fmla="*/ 10034 h 1148095"/>
              <a:gd name="connsiteX2" fmla="*/ 1173418 w 1327920"/>
              <a:gd name="connsiteY2" fmla="*/ 221479 h 1148095"/>
              <a:gd name="connsiteX3" fmla="*/ 1260795 w 1327920"/>
              <a:gd name="connsiteY3" fmla="*/ 1020366 h 1148095"/>
              <a:gd name="connsiteX4" fmla="*/ 486874 w 1327920"/>
              <a:gd name="connsiteY4" fmla="*/ 1107114 h 1148095"/>
              <a:gd name="connsiteX5" fmla="*/ 289023 w 1327920"/>
              <a:gd name="connsiteY5" fmla="*/ 1096949 h 1148095"/>
              <a:gd name="connsiteX6" fmla="*/ 1454 w 1327920"/>
              <a:gd name="connsiteY6" fmla="*/ 463457 h 1148095"/>
              <a:gd name="connsiteX0" fmla="*/ 1454 w 1327920"/>
              <a:gd name="connsiteY0" fmla="*/ 468887 h 1153525"/>
              <a:gd name="connsiteX1" fmla="*/ 419580 w 1327920"/>
              <a:gd name="connsiteY1" fmla="*/ 15464 h 1153525"/>
              <a:gd name="connsiteX2" fmla="*/ 1173418 w 1327920"/>
              <a:gd name="connsiteY2" fmla="*/ 226909 h 1153525"/>
              <a:gd name="connsiteX3" fmla="*/ 1260795 w 1327920"/>
              <a:gd name="connsiteY3" fmla="*/ 1025796 h 1153525"/>
              <a:gd name="connsiteX4" fmla="*/ 486874 w 1327920"/>
              <a:gd name="connsiteY4" fmla="*/ 1112544 h 1153525"/>
              <a:gd name="connsiteX5" fmla="*/ 289023 w 1327920"/>
              <a:gd name="connsiteY5" fmla="*/ 1102379 h 1153525"/>
              <a:gd name="connsiteX6" fmla="*/ 1454 w 1327920"/>
              <a:gd name="connsiteY6" fmla="*/ 468887 h 1153525"/>
              <a:gd name="connsiteX0" fmla="*/ 1454 w 1340954"/>
              <a:gd name="connsiteY0" fmla="*/ 468887 h 1153525"/>
              <a:gd name="connsiteX1" fmla="*/ 419580 w 1340954"/>
              <a:gd name="connsiteY1" fmla="*/ 15464 h 1153525"/>
              <a:gd name="connsiteX2" fmla="*/ 1173418 w 1340954"/>
              <a:gd name="connsiteY2" fmla="*/ 226909 h 1153525"/>
              <a:gd name="connsiteX3" fmla="*/ 1260795 w 1340954"/>
              <a:gd name="connsiteY3" fmla="*/ 1025796 h 1153525"/>
              <a:gd name="connsiteX4" fmla="*/ 486874 w 1340954"/>
              <a:gd name="connsiteY4" fmla="*/ 1112544 h 1153525"/>
              <a:gd name="connsiteX5" fmla="*/ 289023 w 1340954"/>
              <a:gd name="connsiteY5" fmla="*/ 1102379 h 1153525"/>
              <a:gd name="connsiteX6" fmla="*/ 1454 w 1340954"/>
              <a:gd name="connsiteY6" fmla="*/ 468887 h 1153525"/>
              <a:gd name="connsiteX0" fmla="*/ 1454 w 1357055"/>
              <a:gd name="connsiteY0" fmla="*/ 468220 h 1157605"/>
              <a:gd name="connsiteX1" fmla="*/ 419580 w 1357055"/>
              <a:gd name="connsiteY1" fmla="*/ 14797 h 1157605"/>
              <a:gd name="connsiteX2" fmla="*/ 1173418 w 1357055"/>
              <a:gd name="connsiteY2" fmla="*/ 226242 h 1157605"/>
              <a:gd name="connsiteX3" fmla="*/ 1281815 w 1357055"/>
              <a:gd name="connsiteY3" fmla="*/ 977630 h 1157605"/>
              <a:gd name="connsiteX4" fmla="*/ 486874 w 1357055"/>
              <a:gd name="connsiteY4" fmla="*/ 1111877 h 1157605"/>
              <a:gd name="connsiteX5" fmla="*/ 289023 w 1357055"/>
              <a:gd name="connsiteY5" fmla="*/ 1101712 h 1157605"/>
              <a:gd name="connsiteX6" fmla="*/ 1454 w 1357055"/>
              <a:gd name="connsiteY6" fmla="*/ 468220 h 1157605"/>
              <a:gd name="connsiteX0" fmla="*/ 1454 w 1376673"/>
              <a:gd name="connsiteY0" fmla="*/ 468220 h 1157605"/>
              <a:gd name="connsiteX1" fmla="*/ 419580 w 1376673"/>
              <a:gd name="connsiteY1" fmla="*/ 14797 h 1157605"/>
              <a:gd name="connsiteX2" fmla="*/ 1173418 w 1376673"/>
              <a:gd name="connsiteY2" fmla="*/ 226242 h 1157605"/>
              <a:gd name="connsiteX3" fmla="*/ 1281815 w 1376673"/>
              <a:gd name="connsiteY3" fmla="*/ 977630 h 1157605"/>
              <a:gd name="connsiteX4" fmla="*/ 486874 w 1376673"/>
              <a:gd name="connsiteY4" fmla="*/ 1111877 h 1157605"/>
              <a:gd name="connsiteX5" fmla="*/ 289023 w 1376673"/>
              <a:gd name="connsiteY5" fmla="*/ 1101712 h 1157605"/>
              <a:gd name="connsiteX6" fmla="*/ 1454 w 1376673"/>
              <a:gd name="connsiteY6" fmla="*/ 468220 h 1157605"/>
              <a:gd name="connsiteX0" fmla="*/ 4895 w 1380114"/>
              <a:gd name="connsiteY0" fmla="*/ 468220 h 1157605"/>
              <a:gd name="connsiteX1" fmla="*/ 423021 w 1380114"/>
              <a:gd name="connsiteY1" fmla="*/ 14797 h 1157605"/>
              <a:gd name="connsiteX2" fmla="*/ 1176859 w 1380114"/>
              <a:gd name="connsiteY2" fmla="*/ 226242 h 1157605"/>
              <a:gd name="connsiteX3" fmla="*/ 1285256 w 1380114"/>
              <a:gd name="connsiteY3" fmla="*/ 977630 h 1157605"/>
              <a:gd name="connsiteX4" fmla="*/ 490315 w 1380114"/>
              <a:gd name="connsiteY4" fmla="*/ 1111877 h 1157605"/>
              <a:gd name="connsiteX5" fmla="*/ 292464 w 1380114"/>
              <a:gd name="connsiteY5" fmla="*/ 1101712 h 1157605"/>
              <a:gd name="connsiteX6" fmla="*/ 4895 w 1380114"/>
              <a:gd name="connsiteY6" fmla="*/ 468220 h 1157605"/>
              <a:gd name="connsiteX0" fmla="*/ 4895 w 1380114"/>
              <a:gd name="connsiteY0" fmla="*/ 467311 h 1156696"/>
              <a:gd name="connsiteX1" fmla="*/ 423021 w 1380114"/>
              <a:gd name="connsiteY1" fmla="*/ 13888 h 1156696"/>
              <a:gd name="connsiteX2" fmla="*/ 1176859 w 1380114"/>
              <a:gd name="connsiteY2" fmla="*/ 225333 h 1156696"/>
              <a:gd name="connsiteX3" fmla="*/ 1285256 w 1380114"/>
              <a:gd name="connsiteY3" fmla="*/ 976721 h 1156696"/>
              <a:gd name="connsiteX4" fmla="*/ 490315 w 1380114"/>
              <a:gd name="connsiteY4" fmla="*/ 1110968 h 1156696"/>
              <a:gd name="connsiteX5" fmla="*/ 292464 w 1380114"/>
              <a:gd name="connsiteY5" fmla="*/ 1100803 h 1156696"/>
              <a:gd name="connsiteX6" fmla="*/ 4895 w 1380114"/>
              <a:gd name="connsiteY6" fmla="*/ 467311 h 1156696"/>
              <a:gd name="connsiteX0" fmla="*/ 976 w 1376195"/>
              <a:gd name="connsiteY0" fmla="*/ 467311 h 1156696"/>
              <a:gd name="connsiteX1" fmla="*/ 419102 w 1376195"/>
              <a:gd name="connsiteY1" fmla="*/ 13888 h 1156696"/>
              <a:gd name="connsiteX2" fmla="*/ 1172940 w 1376195"/>
              <a:gd name="connsiteY2" fmla="*/ 225333 h 1156696"/>
              <a:gd name="connsiteX3" fmla="*/ 1281337 w 1376195"/>
              <a:gd name="connsiteY3" fmla="*/ 976721 h 1156696"/>
              <a:gd name="connsiteX4" fmla="*/ 486396 w 1376195"/>
              <a:gd name="connsiteY4" fmla="*/ 1110968 h 1156696"/>
              <a:gd name="connsiteX5" fmla="*/ 288545 w 1376195"/>
              <a:gd name="connsiteY5" fmla="*/ 1100803 h 1156696"/>
              <a:gd name="connsiteX6" fmla="*/ 976 w 1376195"/>
              <a:gd name="connsiteY6" fmla="*/ 467311 h 1156696"/>
              <a:gd name="connsiteX0" fmla="*/ 2638 w 1377857"/>
              <a:gd name="connsiteY0" fmla="*/ 467311 h 1156696"/>
              <a:gd name="connsiteX1" fmla="*/ 420764 w 1377857"/>
              <a:gd name="connsiteY1" fmla="*/ 13888 h 1156696"/>
              <a:gd name="connsiteX2" fmla="*/ 1174602 w 1377857"/>
              <a:gd name="connsiteY2" fmla="*/ 225333 h 1156696"/>
              <a:gd name="connsiteX3" fmla="*/ 1282999 w 1377857"/>
              <a:gd name="connsiteY3" fmla="*/ 976721 h 1156696"/>
              <a:gd name="connsiteX4" fmla="*/ 488058 w 1377857"/>
              <a:gd name="connsiteY4" fmla="*/ 1110968 h 1156696"/>
              <a:gd name="connsiteX5" fmla="*/ 290207 w 1377857"/>
              <a:gd name="connsiteY5" fmla="*/ 1100803 h 1156696"/>
              <a:gd name="connsiteX6" fmla="*/ 2638 w 1377857"/>
              <a:gd name="connsiteY6" fmla="*/ 467311 h 115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857" h="1156696">
                <a:moveTo>
                  <a:pt x="2638" y="467311"/>
                </a:moveTo>
                <a:cubicBezTo>
                  <a:pt x="32805" y="253661"/>
                  <a:pt x="187601" y="66718"/>
                  <a:pt x="420764" y="13888"/>
                </a:cubicBezTo>
                <a:cubicBezTo>
                  <a:pt x="653927" y="-38942"/>
                  <a:pt x="1030896" y="64861"/>
                  <a:pt x="1174602" y="225333"/>
                </a:cubicBezTo>
                <a:cubicBezTo>
                  <a:pt x="1318308" y="385805"/>
                  <a:pt x="1487809" y="704117"/>
                  <a:pt x="1282999" y="976721"/>
                </a:cubicBezTo>
                <a:cubicBezTo>
                  <a:pt x="1078189" y="1249325"/>
                  <a:pt x="653523" y="1090288"/>
                  <a:pt x="488058" y="1110968"/>
                </a:cubicBezTo>
                <a:cubicBezTo>
                  <a:pt x="322593" y="1131648"/>
                  <a:pt x="371110" y="1208079"/>
                  <a:pt x="290207" y="1100803"/>
                </a:cubicBezTo>
                <a:cubicBezTo>
                  <a:pt x="209304" y="993527"/>
                  <a:pt x="-27529" y="680961"/>
                  <a:pt x="2638" y="467311"/>
                </a:cubicBezTo>
                <a:close/>
              </a:path>
            </a:pathLst>
          </a:custGeom>
          <a:blipFill>
            <a:blip r:embed="rId5"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7" name="Picture Placeholder 2">
            <a:extLst>
              <a:ext uri="{FF2B5EF4-FFF2-40B4-BE49-F238E27FC236}">
                <a16:creationId xmlns:a16="http://schemas.microsoft.com/office/drawing/2014/main" id="{22E53BB0-0941-122B-F241-AF870E42849D}"/>
              </a:ext>
            </a:extLst>
          </p:cNvPr>
          <p:cNvSpPr>
            <a:spLocks noGrp="1"/>
          </p:cNvSpPr>
          <p:nvPr>
            <p:ph type="pic" sz="quarter" idx="26" hasCustomPrompt="1"/>
          </p:nvPr>
        </p:nvSpPr>
        <p:spPr>
          <a:xfrm>
            <a:off x="8004485" y="5537200"/>
            <a:ext cx="2574616" cy="219125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blipFill>
            <a:blip r:embed="rId6"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8" name="Picture Placeholder 2">
            <a:extLst>
              <a:ext uri="{FF2B5EF4-FFF2-40B4-BE49-F238E27FC236}">
                <a16:creationId xmlns:a16="http://schemas.microsoft.com/office/drawing/2014/main" id="{2797B438-A1DA-A860-29EE-CAF9D626FE49}"/>
              </a:ext>
            </a:extLst>
          </p:cNvPr>
          <p:cNvSpPr>
            <a:spLocks noGrp="1"/>
          </p:cNvSpPr>
          <p:nvPr>
            <p:ph type="pic" sz="quarter" idx="34" hasCustomPrompt="1"/>
          </p:nvPr>
        </p:nvSpPr>
        <p:spPr>
          <a:xfrm>
            <a:off x="-440235" y="3031563"/>
            <a:ext cx="2445566" cy="2343540"/>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74755"/>
              <a:gd name="connsiteX1" fmla="*/ 729713 w 1413493"/>
              <a:gd name="connsiteY1" fmla="*/ 5271 h 1274755"/>
              <a:gd name="connsiteX2" fmla="*/ 1249387 w 1413493"/>
              <a:gd name="connsiteY2" fmla="*/ 165993 h 1274755"/>
              <a:gd name="connsiteX3" fmla="*/ 1410666 w 1413493"/>
              <a:gd name="connsiteY3" fmla="*/ 584193 h 1274755"/>
              <a:gd name="connsiteX4" fmla="*/ 1223987 w 1413493"/>
              <a:gd name="connsiteY4" fmla="*/ 1039118 h 1274755"/>
              <a:gd name="connsiteX5" fmla="*/ 849490 w 1413493"/>
              <a:gd name="connsiteY5" fmla="*/ 1223002 h 1274755"/>
              <a:gd name="connsiteX6" fmla="*/ 331433 w 1413493"/>
              <a:gd name="connsiteY6" fmla="*/ 1223456 h 1274755"/>
              <a:gd name="connsiteX7" fmla="*/ 2182 w 1413493"/>
              <a:gd name="connsiteY7" fmla="*/ 575320 h 1274755"/>
              <a:gd name="connsiteX8" fmla="*/ 220180 w 1413493"/>
              <a:gd name="connsiteY8" fmla="*/ 125587 h 1274755"/>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0732"/>
              <a:gd name="connsiteY0" fmla="*/ 125587 h 1287550"/>
              <a:gd name="connsiteX1" fmla="*/ 729713 w 1410732"/>
              <a:gd name="connsiteY1" fmla="*/ 5271 h 1287550"/>
              <a:gd name="connsiteX2" fmla="*/ 1249387 w 1410732"/>
              <a:gd name="connsiteY2" fmla="*/ 165993 h 1287550"/>
              <a:gd name="connsiteX3" fmla="*/ 1410666 w 1410732"/>
              <a:gd name="connsiteY3" fmla="*/ 584193 h 1287550"/>
              <a:gd name="connsiteX4" fmla="*/ 1263050 w 1410732"/>
              <a:gd name="connsiteY4" fmla="*/ 925528 h 1287550"/>
              <a:gd name="connsiteX5" fmla="*/ 849490 w 1410732"/>
              <a:gd name="connsiteY5" fmla="*/ 1223002 h 1287550"/>
              <a:gd name="connsiteX6" fmla="*/ 331433 w 1410732"/>
              <a:gd name="connsiteY6" fmla="*/ 1223456 h 1287550"/>
              <a:gd name="connsiteX7" fmla="*/ 2182 w 1410732"/>
              <a:gd name="connsiteY7" fmla="*/ 575320 h 1287550"/>
              <a:gd name="connsiteX8" fmla="*/ 220180 w 1410732"/>
              <a:gd name="connsiteY8" fmla="*/ 125587 h 1287550"/>
              <a:gd name="connsiteX0" fmla="*/ 220180 w 1314561"/>
              <a:gd name="connsiteY0" fmla="*/ 125587 h 1287550"/>
              <a:gd name="connsiteX1" fmla="*/ 729713 w 1314561"/>
              <a:gd name="connsiteY1" fmla="*/ 5271 h 1287550"/>
              <a:gd name="connsiteX2" fmla="*/ 1249387 w 1314561"/>
              <a:gd name="connsiteY2" fmla="*/ 165993 h 1287550"/>
              <a:gd name="connsiteX3" fmla="*/ 1263050 w 1314561"/>
              <a:gd name="connsiteY3" fmla="*/ 925528 h 1287550"/>
              <a:gd name="connsiteX4" fmla="*/ 849490 w 1314561"/>
              <a:gd name="connsiteY4" fmla="*/ 1223002 h 1287550"/>
              <a:gd name="connsiteX5" fmla="*/ 331433 w 1314561"/>
              <a:gd name="connsiteY5" fmla="*/ 1223456 h 1287550"/>
              <a:gd name="connsiteX6" fmla="*/ 2182 w 1314561"/>
              <a:gd name="connsiteY6" fmla="*/ 575320 h 1287550"/>
              <a:gd name="connsiteX7" fmla="*/ 220180 w 1314561"/>
              <a:gd name="connsiteY7" fmla="*/ 125587 h 1287550"/>
              <a:gd name="connsiteX0" fmla="*/ 220180 w 1292155"/>
              <a:gd name="connsiteY0" fmla="*/ 125906 h 1287869"/>
              <a:gd name="connsiteX1" fmla="*/ 729713 w 1292155"/>
              <a:gd name="connsiteY1" fmla="*/ 5590 h 1287869"/>
              <a:gd name="connsiteX2" fmla="*/ 1199163 w 1292155"/>
              <a:gd name="connsiteY2" fmla="*/ 251505 h 1287869"/>
              <a:gd name="connsiteX3" fmla="*/ 1263050 w 1292155"/>
              <a:gd name="connsiteY3" fmla="*/ 925847 h 1287869"/>
              <a:gd name="connsiteX4" fmla="*/ 849490 w 1292155"/>
              <a:gd name="connsiteY4" fmla="*/ 1223321 h 1287869"/>
              <a:gd name="connsiteX5" fmla="*/ 331433 w 1292155"/>
              <a:gd name="connsiteY5" fmla="*/ 1223775 h 1287869"/>
              <a:gd name="connsiteX6" fmla="*/ 2182 w 1292155"/>
              <a:gd name="connsiteY6" fmla="*/ 575639 h 1287869"/>
              <a:gd name="connsiteX7" fmla="*/ 220180 w 1292155"/>
              <a:gd name="connsiteY7" fmla="*/ 125906 h 1287869"/>
              <a:gd name="connsiteX0" fmla="*/ 268733 w 1290483"/>
              <a:gd name="connsiteY0" fmla="*/ 172705 h 1283552"/>
              <a:gd name="connsiteX1" fmla="*/ 728041 w 1290483"/>
              <a:gd name="connsiteY1" fmla="*/ 1273 h 1283552"/>
              <a:gd name="connsiteX2" fmla="*/ 1197491 w 1290483"/>
              <a:gd name="connsiteY2" fmla="*/ 247188 h 1283552"/>
              <a:gd name="connsiteX3" fmla="*/ 1261378 w 1290483"/>
              <a:gd name="connsiteY3" fmla="*/ 921530 h 1283552"/>
              <a:gd name="connsiteX4" fmla="*/ 847818 w 1290483"/>
              <a:gd name="connsiteY4" fmla="*/ 1219004 h 1283552"/>
              <a:gd name="connsiteX5" fmla="*/ 329761 w 1290483"/>
              <a:gd name="connsiteY5" fmla="*/ 1219458 h 1283552"/>
              <a:gd name="connsiteX6" fmla="*/ 510 w 1290483"/>
              <a:gd name="connsiteY6" fmla="*/ 571322 h 1283552"/>
              <a:gd name="connsiteX7" fmla="*/ 268733 w 1290483"/>
              <a:gd name="connsiteY7" fmla="*/ 172705 h 1283552"/>
              <a:gd name="connsiteX0" fmla="*/ 279828 w 1301578"/>
              <a:gd name="connsiteY0" fmla="*/ 172884 h 1271674"/>
              <a:gd name="connsiteX1" fmla="*/ 739136 w 1301578"/>
              <a:gd name="connsiteY1" fmla="*/ 1452 h 1271674"/>
              <a:gd name="connsiteX2" fmla="*/ 1208586 w 1301578"/>
              <a:gd name="connsiteY2" fmla="*/ 247367 h 1271674"/>
              <a:gd name="connsiteX3" fmla="*/ 1272473 w 1301578"/>
              <a:gd name="connsiteY3" fmla="*/ 921709 h 1271674"/>
              <a:gd name="connsiteX4" fmla="*/ 858913 w 1301578"/>
              <a:gd name="connsiteY4" fmla="*/ 1219183 h 1271674"/>
              <a:gd name="connsiteX5" fmla="*/ 340856 w 1301578"/>
              <a:gd name="connsiteY5" fmla="*/ 1219637 h 1271674"/>
              <a:gd name="connsiteX6" fmla="*/ 444 w 1301578"/>
              <a:gd name="connsiteY6" fmla="*/ 696450 h 1271674"/>
              <a:gd name="connsiteX7" fmla="*/ 279828 w 1301578"/>
              <a:gd name="connsiteY7" fmla="*/ 172884 h 1271674"/>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335125"/>
              <a:gd name="connsiteY0" fmla="*/ 206824 h 1305614"/>
              <a:gd name="connsiteX1" fmla="*/ 822881 w 1335125"/>
              <a:gd name="connsiteY1" fmla="*/ 6994 h 1305614"/>
              <a:gd name="connsiteX2" fmla="*/ 1286751 w 1335125"/>
              <a:gd name="connsiteY2" fmla="*/ 428974 h 1305614"/>
              <a:gd name="connsiteX3" fmla="*/ 1272511 w 1335125"/>
              <a:gd name="connsiteY3" fmla="*/ 955649 h 1305614"/>
              <a:gd name="connsiteX4" fmla="*/ 858951 w 1335125"/>
              <a:gd name="connsiteY4" fmla="*/ 1253123 h 1305614"/>
              <a:gd name="connsiteX5" fmla="*/ 340894 w 1335125"/>
              <a:gd name="connsiteY5" fmla="*/ 1253577 h 1305614"/>
              <a:gd name="connsiteX6" fmla="*/ 482 w 1335125"/>
              <a:gd name="connsiteY6" fmla="*/ 730390 h 1305614"/>
              <a:gd name="connsiteX7" fmla="*/ 279866 w 1335125"/>
              <a:gd name="connsiteY7" fmla="*/ 206824 h 1305614"/>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43353"/>
              <a:gd name="connsiteY0" fmla="*/ 243578 h 1302611"/>
              <a:gd name="connsiteX1" fmla="*/ 825350 w 1343353"/>
              <a:gd name="connsiteY1" fmla="*/ 3991 h 1302611"/>
              <a:gd name="connsiteX2" fmla="*/ 1289220 w 1343353"/>
              <a:gd name="connsiteY2" fmla="*/ 425971 h 1302611"/>
              <a:gd name="connsiteX3" fmla="*/ 1274980 w 1343353"/>
              <a:gd name="connsiteY3" fmla="*/ 952646 h 1302611"/>
              <a:gd name="connsiteX4" fmla="*/ 861420 w 1343353"/>
              <a:gd name="connsiteY4" fmla="*/ 1250120 h 1302611"/>
              <a:gd name="connsiteX5" fmla="*/ 343363 w 1343353"/>
              <a:gd name="connsiteY5" fmla="*/ 1250574 h 1302611"/>
              <a:gd name="connsiteX6" fmla="*/ 2951 w 1343353"/>
              <a:gd name="connsiteY6" fmla="*/ 727387 h 1302611"/>
              <a:gd name="connsiteX7" fmla="*/ 215369 w 1343353"/>
              <a:gd name="connsiteY7" fmla="*/ 243578 h 1302611"/>
              <a:gd name="connsiteX0" fmla="*/ 215369 w 1343353"/>
              <a:gd name="connsiteY0" fmla="*/ 241359 h 1300392"/>
              <a:gd name="connsiteX1" fmla="*/ 825350 w 1343353"/>
              <a:gd name="connsiteY1" fmla="*/ 1772 h 1300392"/>
              <a:gd name="connsiteX2" fmla="*/ 1289220 w 1343353"/>
              <a:gd name="connsiteY2" fmla="*/ 423752 h 1300392"/>
              <a:gd name="connsiteX3" fmla="*/ 1274980 w 1343353"/>
              <a:gd name="connsiteY3" fmla="*/ 950427 h 1300392"/>
              <a:gd name="connsiteX4" fmla="*/ 861420 w 1343353"/>
              <a:gd name="connsiteY4" fmla="*/ 1247901 h 1300392"/>
              <a:gd name="connsiteX5" fmla="*/ 343363 w 1343353"/>
              <a:gd name="connsiteY5" fmla="*/ 1248355 h 1300392"/>
              <a:gd name="connsiteX6" fmla="*/ 2951 w 1343353"/>
              <a:gd name="connsiteY6" fmla="*/ 725168 h 1300392"/>
              <a:gd name="connsiteX7" fmla="*/ 215369 w 1343353"/>
              <a:gd name="connsiteY7" fmla="*/ 241359 h 1300392"/>
              <a:gd name="connsiteX0" fmla="*/ 174856 w 1347484"/>
              <a:gd name="connsiteY0" fmla="*/ 270541 h 1301177"/>
              <a:gd name="connsiteX1" fmla="*/ 829481 w 1347484"/>
              <a:gd name="connsiteY1" fmla="*/ 2557 h 1301177"/>
              <a:gd name="connsiteX2" fmla="*/ 1293351 w 1347484"/>
              <a:gd name="connsiteY2" fmla="*/ 424537 h 1301177"/>
              <a:gd name="connsiteX3" fmla="*/ 1279111 w 1347484"/>
              <a:gd name="connsiteY3" fmla="*/ 951212 h 1301177"/>
              <a:gd name="connsiteX4" fmla="*/ 865551 w 1347484"/>
              <a:gd name="connsiteY4" fmla="*/ 1248686 h 1301177"/>
              <a:gd name="connsiteX5" fmla="*/ 347494 w 1347484"/>
              <a:gd name="connsiteY5" fmla="*/ 1249140 h 1301177"/>
              <a:gd name="connsiteX6" fmla="*/ 7082 w 1347484"/>
              <a:gd name="connsiteY6" fmla="*/ 725953 h 1301177"/>
              <a:gd name="connsiteX7" fmla="*/ 174856 w 1347484"/>
              <a:gd name="connsiteY7" fmla="*/ 270541 h 130117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77560 w 1350188"/>
              <a:gd name="connsiteY0" fmla="*/ 270806 h 1293667"/>
              <a:gd name="connsiteX1" fmla="*/ 832185 w 1350188"/>
              <a:gd name="connsiteY1" fmla="*/ 2822 h 1293667"/>
              <a:gd name="connsiteX2" fmla="*/ 1296055 w 1350188"/>
              <a:gd name="connsiteY2" fmla="*/ 424802 h 1293667"/>
              <a:gd name="connsiteX3" fmla="*/ 1281815 w 1350188"/>
              <a:gd name="connsiteY3" fmla="*/ 951477 h 1293667"/>
              <a:gd name="connsiteX4" fmla="*/ 868255 w 1350188"/>
              <a:gd name="connsiteY4" fmla="*/ 1248951 h 1293667"/>
              <a:gd name="connsiteX5" fmla="*/ 350198 w 1350188"/>
              <a:gd name="connsiteY5" fmla="*/ 1249405 h 1293667"/>
              <a:gd name="connsiteX6" fmla="*/ 20947 w 1350188"/>
              <a:gd name="connsiteY6" fmla="*/ 839808 h 1293667"/>
              <a:gd name="connsiteX7" fmla="*/ 177560 w 1350188"/>
              <a:gd name="connsiteY7" fmla="*/ 270806 h 1293667"/>
              <a:gd name="connsiteX0" fmla="*/ 177560 w 1350188"/>
              <a:gd name="connsiteY0" fmla="*/ 270722 h 1295885"/>
              <a:gd name="connsiteX1" fmla="*/ 832185 w 1350188"/>
              <a:gd name="connsiteY1" fmla="*/ 2738 h 1295885"/>
              <a:gd name="connsiteX2" fmla="*/ 1296055 w 1350188"/>
              <a:gd name="connsiteY2" fmla="*/ 424718 h 1295885"/>
              <a:gd name="connsiteX3" fmla="*/ 1281815 w 1350188"/>
              <a:gd name="connsiteY3" fmla="*/ 951393 h 1295885"/>
              <a:gd name="connsiteX4" fmla="*/ 868255 w 1350188"/>
              <a:gd name="connsiteY4" fmla="*/ 1248867 h 1295885"/>
              <a:gd name="connsiteX5" fmla="*/ 350198 w 1350188"/>
              <a:gd name="connsiteY5" fmla="*/ 1249321 h 1295885"/>
              <a:gd name="connsiteX6" fmla="*/ 20947 w 1350188"/>
              <a:gd name="connsiteY6" fmla="*/ 805647 h 1295885"/>
              <a:gd name="connsiteX7" fmla="*/ 177560 w 1350188"/>
              <a:gd name="connsiteY7" fmla="*/ 270722 h 1295885"/>
              <a:gd name="connsiteX0" fmla="*/ 172637 w 1345265"/>
              <a:gd name="connsiteY0" fmla="*/ 270749 h 1295141"/>
              <a:gd name="connsiteX1" fmla="*/ 827262 w 1345265"/>
              <a:gd name="connsiteY1" fmla="*/ 2765 h 1295141"/>
              <a:gd name="connsiteX2" fmla="*/ 1291132 w 1345265"/>
              <a:gd name="connsiteY2" fmla="*/ 424745 h 1295141"/>
              <a:gd name="connsiteX3" fmla="*/ 1276892 w 1345265"/>
              <a:gd name="connsiteY3" fmla="*/ 951420 h 1295141"/>
              <a:gd name="connsiteX4" fmla="*/ 863332 w 1345265"/>
              <a:gd name="connsiteY4" fmla="*/ 1248894 h 1295141"/>
              <a:gd name="connsiteX5" fmla="*/ 345275 w 1345265"/>
              <a:gd name="connsiteY5" fmla="*/ 1249348 h 1295141"/>
              <a:gd name="connsiteX6" fmla="*/ 21605 w 1345265"/>
              <a:gd name="connsiteY6" fmla="*/ 817033 h 1295141"/>
              <a:gd name="connsiteX7" fmla="*/ 172637 w 1345265"/>
              <a:gd name="connsiteY7" fmla="*/ 270749 h 1295141"/>
              <a:gd name="connsiteX0" fmla="*/ 172637 w 1345265"/>
              <a:gd name="connsiteY0" fmla="*/ 270749 h 1299091"/>
              <a:gd name="connsiteX1" fmla="*/ 827262 w 1345265"/>
              <a:gd name="connsiteY1" fmla="*/ 2765 h 1299091"/>
              <a:gd name="connsiteX2" fmla="*/ 1291132 w 1345265"/>
              <a:gd name="connsiteY2" fmla="*/ 424745 h 1299091"/>
              <a:gd name="connsiteX3" fmla="*/ 1276892 w 1345265"/>
              <a:gd name="connsiteY3" fmla="*/ 951420 h 1299091"/>
              <a:gd name="connsiteX4" fmla="*/ 863332 w 1345265"/>
              <a:gd name="connsiteY4" fmla="*/ 1248894 h 1299091"/>
              <a:gd name="connsiteX5" fmla="*/ 345275 w 1345265"/>
              <a:gd name="connsiteY5" fmla="*/ 1249348 h 1299091"/>
              <a:gd name="connsiteX6" fmla="*/ 21605 w 1345265"/>
              <a:gd name="connsiteY6" fmla="*/ 817033 h 1299091"/>
              <a:gd name="connsiteX7" fmla="*/ 172637 w 1345265"/>
              <a:gd name="connsiteY7" fmla="*/ 270749 h 1299091"/>
              <a:gd name="connsiteX0" fmla="*/ 172637 w 1341061"/>
              <a:gd name="connsiteY0" fmla="*/ 270749 h 1312379"/>
              <a:gd name="connsiteX1" fmla="*/ 827262 w 1341061"/>
              <a:gd name="connsiteY1" fmla="*/ 2765 h 1312379"/>
              <a:gd name="connsiteX2" fmla="*/ 1291132 w 1341061"/>
              <a:gd name="connsiteY2" fmla="*/ 424745 h 1312379"/>
              <a:gd name="connsiteX3" fmla="*/ 1276892 w 1341061"/>
              <a:gd name="connsiteY3" fmla="*/ 951420 h 1312379"/>
              <a:gd name="connsiteX4" fmla="*/ 835429 w 1341061"/>
              <a:gd name="connsiteY4" fmla="*/ 1271612 h 1312379"/>
              <a:gd name="connsiteX5" fmla="*/ 345275 w 1341061"/>
              <a:gd name="connsiteY5" fmla="*/ 1249348 h 1312379"/>
              <a:gd name="connsiteX6" fmla="*/ 21605 w 1341061"/>
              <a:gd name="connsiteY6" fmla="*/ 817033 h 1312379"/>
              <a:gd name="connsiteX7" fmla="*/ 172637 w 1341061"/>
              <a:gd name="connsiteY7" fmla="*/ 270749 h 1312379"/>
              <a:gd name="connsiteX0" fmla="*/ 173000 w 1340296"/>
              <a:gd name="connsiteY0" fmla="*/ 242766 h 1284396"/>
              <a:gd name="connsiteX1" fmla="*/ 844366 w 1340296"/>
              <a:gd name="connsiteY1" fmla="*/ 3179 h 1284396"/>
              <a:gd name="connsiteX2" fmla="*/ 1291495 w 1340296"/>
              <a:gd name="connsiteY2" fmla="*/ 396762 h 1284396"/>
              <a:gd name="connsiteX3" fmla="*/ 1277255 w 1340296"/>
              <a:gd name="connsiteY3" fmla="*/ 923437 h 1284396"/>
              <a:gd name="connsiteX4" fmla="*/ 835792 w 1340296"/>
              <a:gd name="connsiteY4" fmla="*/ 1243629 h 1284396"/>
              <a:gd name="connsiteX5" fmla="*/ 345638 w 1340296"/>
              <a:gd name="connsiteY5" fmla="*/ 1221365 h 1284396"/>
              <a:gd name="connsiteX6" fmla="*/ 21968 w 1340296"/>
              <a:gd name="connsiteY6" fmla="*/ 789050 h 1284396"/>
              <a:gd name="connsiteX7" fmla="*/ 173000 w 1340296"/>
              <a:gd name="connsiteY7" fmla="*/ 242766 h 1284396"/>
              <a:gd name="connsiteX0" fmla="*/ 173000 w 1340296"/>
              <a:gd name="connsiteY0" fmla="*/ 265144 h 1306774"/>
              <a:gd name="connsiteX1" fmla="*/ 844366 w 1340296"/>
              <a:gd name="connsiteY1" fmla="*/ 2839 h 1306774"/>
              <a:gd name="connsiteX2" fmla="*/ 1291495 w 1340296"/>
              <a:gd name="connsiteY2" fmla="*/ 419140 h 1306774"/>
              <a:gd name="connsiteX3" fmla="*/ 1277255 w 1340296"/>
              <a:gd name="connsiteY3" fmla="*/ 945815 h 1306774"/>
              <a:gd name="connsiteX4" fmla="*/ 835792 w 1340296"/>
              <a:gd name="connsiteY4" fmla="*/ 1266007 h 1306774"/>
              <a:gd name="connsiteX5" fmla="*/ 345638 w 1340296"/>
              <a:gd name="connsiteY5" fmla="*/ 1243743 h 1306774"/>
              <a:gd name="connsiteX6" fmla="*/ 21968 w 1340296"/>
              <a:gd name="connsiteY6" fmla="*/ 811428 h 1306774"/>
              <a:gd name="connsiteX7" fmla="*/ 173000 w 1340296"/>
              <a:gd name="connsiteY7" fmla="*/ 265144 h 1306774"/>
              <a:gd name="connsiteX0" fmla="*/ 121648 w 1339169"/>
              <a:gd name="connsiteY0" fmla="*/ 320024 h 1304859"/>
              <a:gd name="connsiteX1" fmla="*/ 843239 w 1339169"/>
              <a:gd name="connsiteY1" fmla="*/ 924 h 1304859"/>
              <a:gd name="connsiteX2" fmla="*/ 1290368 w 1339169"/>
              <a:gd name="connsiteY2" fmla="*/ 417225 h 1304859"/>
              <a:gd name="connsiteX3" fmla="*/ 1276128 w 1339169"/>
              <a:gd name="connsiteY3" fmla="*/ 943900 h 1304859"/>
              <a:gd name="connsiteX4" fmla="*/ 834665 w 1339169"/>
              <a:gd name="connsiteY4" fmla="*/ 1264092 h 1304859"/>
              <a:gd name="connsiteX5" fmla="*/ 344511 w 1339169"/>
              <a:gd name="connsiteY5" fmla="*/ 1241828 h 1304859"/>
              <a:gd name="connsiteX6" fmla="*/ 20841 w 1339169"/>
              <a:gd name="connsiteY6" fmla="*/ 809513 h 1304859"/>
              <a:gd name="connsiteX7" fmla="*/ 121648 w 1339169"/>
              <a:gd name="connsiteY7" fmla="*/ 320024 h 1304859"/>
              <a:gd name="connsiteX0" fmla="*/ 125387 w 1337327"/>
              <a:gd name="connsiteY0" fmla="*/ 292400 h 1305633"/>
              <a:gd name="connsiteX1" fmla="*/ 841397 w 1337327"/>
              <a:gd name="connsiteY1" fmla="*/ 1698 h 1305633"/>
              <a:gd name="connsiteX2" fmla="*/ 1288526 w 1337327"/>
              <a:gd name="connsiteY2" fmla="*/ 417999 h 1305633"/>
              <a:gd name="connsiteX3" fmla="*/ 1274286 w 1337327"/>
              <a:gd name="connsiteY3" fmla="*/ 944674 h 1305633"/>
              <a:gd name="connsiteX4" fmla="*/ 832823 w 1337327"/>
              <a:gd name="connsiteY4" fmla="*/ 1264866 h 1305633"/>
              <a:gd name="connsiteX5" fmla="*/ 342669 w 1337327"/>
              <a:gd name="connsiteY5" fmla="*/ 1242602 h 1305633"/>
              <a:gd name="connsiteX6" fmla="*/ 18999 w 1337327"/>
              <a:gd name="connsiteY6" fmla="*/ 810287 h 1305633"/>
              <a:gd name="connsiteX7" fmla="*/ 125387 w 1337327"/>
              <a:gd name="connsiteY7" fmla="*/ 292400 h 1305633"/>
              <a:gd name="connsiteX0" fmla="*/ 125387 w 1337327"/>
              <a:gd name="connsiteY0" fmla="*/ 296821 h 1310054"/>
              <a:gd name="connsiteX1" fmla="*/ 841397 w 1337327"/>
              <a:gd name="connsiteY1" fmla="*/ 6119 h 1310054"/>
              <a:gd name="connsiteX2" fmla="*/ 1288526 w 1337327"/>
              <a:gd name="connsiteY2" fmla="*/ 422420 h 1310054"/>
              <a:gd name="connsiteX3" fmla="*/ 1274286 w 1337327"/>
              <a:gd name="connsiteY3" fmla="*/ 949095 h 1310054"/>
              <a:gd name="connsiteX4" fmla="*/ 832823 w 1337327"/>
              <a:gd name="connsiteY4" fmla="*/ 1269287 h 1310054"/>
              <a:gd name="connsiteX5" fmla="*/ 342669 w 1337327"/>
              <a:gd name="connsiteY5" fmla="*/ 1247023 h 1310054"/>
              <a:gd name="connsiteX6" fmla="*/ 18999 w 1337327"/>
              <a:gd name="connsiteY6" fmla="*/ 814708 h 1310054"/>
              <a:gd name="connsiteX7" fmla="*/ 125387 w 1337327"/>
              <a:gd name="connsiteY7" fmla="*/ 296821 h 1310054"/>
              <a:gd name="connsiteX0" fmla="*/ 125387 w 1343256"/>
              <a:gd name="connsiteY0" fmla="*/ 296821 h 1310054"/>
              <a:gd name="connsiteX1" fmla="*/ 841397 w 1343256"/>
              <a:gd name="connsiteY1" fmla="*/ 6119 h 1310054"/>
              <a:gd name="connsiteX2" fmla="*/ 1288526 w 1343256"/>
              <a:gd name="connsiteY2" fmla="*/ 422420 h 1310054"/>
              <a:gd name="connsiteX3" fmla="*/ 1274286 w 1343256"/>
              <a:gd name="connsiteY3" fmla="*/ 949095 h 1310054"/>
              <a:gd name="connsiteX4" fmla="*/ 832823 w 1343256"/>
              <a:gd name="connsiteY4" fmla="*/ 1269287 h 1310054"/>
              <a:gd name="connsiteX5" fmla="*/ 342669 w 1343256"/>
              <a:gd name="connsiteY5" fmla="*/ 1247023 h 1310054"/>
              <a:gd name="connsiteX6" fmla="*/ 18999 w 1343256"/>
              <a:gd name="connsiteY6" fmla="*/ 814708 h 1310054"/>
              <a:gd name="connsiteX7" fmla="*/ 125387 w 1343256"/>
              <a:gd name="connsiteY7" fmla="*/ 296821 h 131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56" h="1310054">
                <a:moveTo>
                  <a:pt x="125387" y="296821"/>
                </a:moveTo>
                <a:cubicBezTo>
                  <a:pt x="262453" y="162056"/>
                  <a:pt x="580575" y="-37532"/>
                  <a:pt x="841397" y="6119"/>
                </a:cubicBezTo>
                <a:cubicBezTo>
                  <a:pt x="1102219" y="49770"/>
                  <a:pt x="1216378" y="265257"/>
                  <a:pt x="1288526" y="422420"/>
                </a:cubicBezTo>
                <a:cubicBezTo>
                  <a:pt x="1360674" y="579583"/>
                  <a:pt x="1366978" y="779554"/>
                  <a:pt x="1274286" y="949095"/>
                </a:cubicBezTo>
                <a:cubicBezTo>
                  <a:pt x="1181594" y="1118636"/>
                  <a:pt x="954609" y="1208273"/>
                  <a:pt x="832823" y="1269287"/>
                </a:cubicBezTo>
                <a:cubicBezTo>
                  <a:pt x="711037" y="1330301"/>
                  <a:pt x="478306" y="1322786"/>
                  <a:pt x="342669" y="1247023"/>
                </a:cubicBezTo>
                <a:cubicBezTo>
                  <a:pt x="207032" y="1171260"/>
                  <a:pt x="55213" y="973075"/>
                  <a:pt x="18999" y="814708"/>
                </a:cubicBezTo>
                <a:cubicBezTo>
                  <a:pt x="-17215" y="656341"/>
                  <a:pt x="-11679" y="431586"/>
                  <a:pt x="125387" y="296821"/>
                </a:cubicBezTo>
                <a:close/>
              </a:path>
            </a:pathLst>
          </a:custGeom>
          <a:blipFill>
            <a:blip r:embed="rId7" cstate="screen">
              <a:extLst>
                <a:ext uri="{28A0092B-C50C-407E-A947-70E740481C1C}">
                  <a14:useLocalDpi xmlns:a14="http://schemas.microsoft.com/office/drawing/2010/main"/>
                </a:ext>
              </a:extLst>
            </a:blip>
            <a:stretch>
              <a:fillRect/>
            </a:stretch>
          </a:blipFill>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19" name="Picture Placeholder 2">
            <a:extLst>
              <a:ext uri="{FF2B5EF4-FFF2-40B4-BE49-F238E27FC236}">
                <a16:creationId xmlns:a16="http://schemas.microsoft.com/office/drawing/2014/main" id="{14D906B0-F57A-4270-DEC0-0456E43A88AB}"/>
              </a:ext>
            </a:extLst>
          </p:cNvPr>
          <p:cNvSpPr>
            <a:spLocks noGrp="1"/>
          </p:cNvSpPr>
          <p:nvPr>
            <p:ph type="pic" sz="quarter" idx="35" hasCustomPrompt="1"/>
          </p:nvPr>
        </p:nvSpPr>
        <p:spPr>
          <a:xfrm>
            <a:off x="404951" y="-437447"/>
            <a:ext cx="3213425" cy="306043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6305" h="1179975">
                <a:moveTo>
                  <a:pt x="198382" y="348484"/>
                </a:moveTo>
                <a:cubicBezTo>
                  <a:pt x="331764" y="303078"/>
                  <a:pt x="564964" y="211895"/>
                  <a:pt x="707915" y="74783"/>
                </a:cubicBezTo>
                <a:cubicBezTo>
                  <a:pt x="850866" y="-62329"/>
                  <a:pt x="1033542" y="14631"/>
                  <a:pt x="1149633" y="102724"/>
                </a:cubicBezTo>
                <a:cubicBezTo>
                  <a:pt x="1265724" y="190817"/>
                  <a:pt x="1425271" y="409727"/>
                  <a:pt x="1404459" y="603340"/>
                </a:cubicBezTo>
                <a:cubicBezTo>
                  <a:pt x="1383647" y="796953"/>
                  <a:pt x="1229978" y="948587"/>
                  <a:pt x="1102719" y="1044630"/>
                </a:cubicBezTo>
                <a:cubicBezTo>
                  <a:pt x="975460" y="1140673"/>
                  <a:pt x="789474" y="1184554"/>
                  <a:pt x="640907" y="1179599"/>
                </a:cubicBezTo>
                <a:cubicBezTo>
                  <a:pt x="492340" y="1174644"/>
                  <a:pt x="330931" y="1128446"/>
                  <a:pt x="211316" y="1014898"/>
                </a:cubicBezTo>
                <a:cubicBezTo>
                  <a:pt x="91701" y="901350"/>
                  <a:pt x="-12263" y="691800"/>
                  <a:pt x="1172" y="553259"/>
                </a:cubicBezTo>
                <a:cubicBezTo>
                  <a:pt x="14607" y="414718"/>
                  <a:pt x="65000" y="393890"/>
                  <a:pt x="198382" y="348484"/>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0" name="Picture Placeholder 2">
            <a:extLst>
              <a:ext uri="{FF2B5EF4-FFF2-40B4-BE49-F238E27FC236}">
                <a16:creationId xmlns:a16="http://schemas.microsoft.com/office/drawing/2014/main" id="{72C2CA23-CCC5-C8A1-130D-046068FFC02C}"/>
              </a:ext>
            </a:extLst>
          </p:cNvPr>
          <p:cNvSpPr>
            <a:spLocks noGrp="1"/>
          </p:cNvSpPr>
          <p:nvPr>
            <p:ph type="pic" sz="quarter" idx="36" hasCustomPrompt="1"/>
          </p:nvPr>
        </p:nvSpPr>
        <p:spPr>
          <a:xfrm>
            <a:off x="7735435" y="-280902"/>
            <a:ext cx="3265446" cy="303523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2099" h="1173994">
                <a:moveTo>
                  <a:pt x="5430" y="704395"/>
                </a:moveTo>
                <a:cubicBezTo>
                  <a:pt x="-33120" y="510150"/>
                  <a:pt x="135139" y="85137"/>
                  <a:pt x="459768" y="20675"/>
                </a:cubicBezTo>
                <a:cubicBezTo>
                  <a:pt x="784397" y="-43787"/>
                  <a:pt x="1095037" y="39065"/>
                  <a:pt x="1311551" y="317620"/>
                </a:cubicBezTo>
                <a:cubicBezTo>
                  <a:pt x="1528065" y="596175"/>
                  <a:pt x="1262015" y="1046467"/>
                  <a:pt x="1055109" y="1147403"/>
                </a:cubicBezTo>
                <a:cubicBezTo>
                  <a:pt x="848203" y="1248339"/>
                  <a:pt x="679728" y="1034629"/>
                  <a:pt x="504781" y="960794"/>
                </a:cubicBezTo>
                <a:cubicBezTo>
                  <a:pt x="329835" y="886959"/>
                  <a:pt x="43980" y="898640"/>
                  <a:pt x="5430" y="704395"/>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1" name="Picture Placeholder 2">
            <a:extLst>
              <a:ext uri="{FF2B5EF4-FFF2-40B4-BE49-F238E27FC236}">
                <a16:creationId xmlns:a16="http://schemas.microsoft.com/office/drawing/2014/main" id="{3713482A-DAAC-0ABD-3306-2314A5CA87F0}"/>
              </a:ext>
            </a:extLst>
          </p:cNvPr>
          <p:cNvSpPr>
            <a:spLocks noGrp="1"/>
          </p:cNvSpPr>
          <p:nvPr>
            <p:ph type="pic" sz="quarter" idx="37" hasCustomPrompt="1"/>
          </p:nvPr>
        </p:nvSpPr>
        <p:spPr>
          <a:xfrm>
            <a:off x="10059580" y="3021652"/>
            <a:ext cx="2870516" cy="206270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4708" h="1157194">
                <a:moveTo>
                  <a:pt x="4661" y="587131"/>
                </a:moveTo>
                <a:cubicBezTo>
                  <a:pt x="-35108" y="360696"/>
                  <a:pt x="184462" y="43924"/>
                  <a:pt x="477439" y="8710"/>
                </a:cubicBezTo>
                <a:cubicBezTo>
                  <a:pt x="770416" y="-26504"/>
                  <a:pt x="1060596" y="46767"/>
                  <a:pt x="1195543" y="197656"/>
                </a:cubicBezTo>
                <a:cubicBezTo>
                  <a:pt x="1330490" y="348545"/>
                  <a:pt x="1469992" y="675040"/>
                  <a:pt x="1287124" y="914043"/>
                </a:cubicBezTo>
                <a:cubicBezTo>
                  <a:pt x="1104256" y="1153046"/>
                  <a:pt x="670611" y="1080942"/>
                  <a:pt x="513203" y="1113289"/>
                </a:cubicBezTo>
                <a:cubicBezTo>
                  <a:pt x="355795" y="1145636"/>
                  <a:pt x="427434" y="1195817"/>
                  <a:pt x="342677" y="1108124"/>
                </a:cubicBezTo>
                <a:cubicBezTo>
                  <a:pt x="257920" y="1020431"/>
                  <a:pt x="44430" y="813566"/>
                  <a:pt x="4661" y="58713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2" name="Picture Placeholder 2">
            <a:extLst>
              <a:ext uri="{FF2B5EF4-FFF2-40B4-BE49-F238E27FC236}">
                <a16:creationId xmlns:a16="http://schemas.microsoft.com/office/drawing/2014/main" id="{1ABC01F2-C3BE-2864-E669-0FDAD432C03D}"/>
              </a:ext>
            </a:extLst>
          </p:cNvPr>
          <p:cNvSpPr>
            <a:spLocks noGrp="1"/>
          </p:cNvSpPr>
          <p:nvPr>
            <p:ph type="pic" sz="quarter" idx="38" hasCustomPrompt="1"/>
          </p:nvPr>
        </p:nvSpPr>
        <p:spPr>
          <a:xfrm>
            <a:off x="2338762" y="5020424"/>
            <a:ext cx="3154668" cy="2226727"/>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18055 w 1411368"/>
              <a:gd name="connsiteY0" fmla="*/ 125587 h 1223184"/>
              <a:gd name="connsiteX1" fmla="*/ 727588 w 1411368"/>
              <a:gd name="connsiteY1" fmla="*/ 5271 h 1223184"/>
              <a:gd name="connsiteX2" fmla="*/ 1247262 w 1411368"/>
              <a:gd name="connsiteY2" fmla="*/ 165993 h 1223184"/>
              <a:gd name="connsiteX3" fmla="*/ 1408541 w 1411368"/>
              <a:gd name="connsiteY3" fmla="*/ 584193 h 1223184"/>
              <a:gd name="connsiteX4" fmla="*/ 1221862 w 1411368"/>
              <a:gd name="connsiteY4" fmla="*/ 1039118 h 1223184"/>
              <a:gd name="connsiteX5" fmla="*/ 847365 w 1411368"/>
              <a:gd name="connsiteY5" fmla="*/ 1223002 h 1223184"/>
              <a:gd name="connsiteX6" fmla="*/ 233587 w 1411368"/>
              <a:gd name="connsiteY6" fmla="*/ 1059852 h 1223184"/>
              <a:gd name="connsiteX7" fmla="*/ 57 w 1411368"/>
              <a:gd name="connsiteY7" fmla="*/ 575320 h 1223184"/>
              <a:gd name="connsiteX8" fmla="*/ 218055 w 1411368"/>
              <a:gd name="connsiteY8" fmla="*/ 125587 h 1223184"/>
              <a:gd name="connsiteX0" fmla="*/ 218055 w 1411368"/>
              <a:gd name="connsiteY0" fmla="*/ 125587 h 1242032"/>
              <a:gd name="connsiteX1" fmla="*/ 727588 w 1411368"/>
              <a:gd name="connsiteY1" fmla="*/ 5271 h 1242032"/>
              <a:gd name="connsiteX2" fmla="*/ 1247262 w 1411368"/>
              <a:gd name="connsiteY2" fmla="*/ 165993 h 1242032"/>
              <a:gd name="connsiteX3" fmla="*/ 1408541 w 1411368"/>
              <a:gd name="connsiteY3" fmla="*/ 584193 h 1242032"/>
              <a:gd name="connsiteX4" fmla="*/ 1221862 w 1411368"/>
              <a:gd name="connsiteY4" fmla="*/ 1039118 h 1242032"/>
              <a:gd name="connsiteX5" fmla="*/ 847365 w 1411368"/>
              <a:gd name="connsiteY5" fmla="*/ 1223002 h 1242032"/>
              <a:gd name="connsiteX6" fmla="*/ 844350 w 1411368"/>
              <a:gd name="connsiteY6" fmla="*/ 1217784 h 1242032"/>
              <a:gd name="connsiteX7" fmla="*/ 233587 w 1411368"/>
              <a:gd name="connsiteY7" fmla="*/ 1059852 h 1242032"/>
              <a:gd name="connsiteX8" fmla="*/ 57 w 1411368"/>
              <a:gd name="connsiteY8" fmla="*/ 575320 h 1242032"/>
              <a:gd name="connsiteX9" fmla="*/ 218055 w 1411368"/>
              <a:gd name="connsiteY9" fmla="*/ 125587 h 1242032"/>
              <a:gd name="connsiteX0" fmla="*/ 218055 w 1411368"/>
              <a:gd name="connsiteY0" fmla="*/ 125587 h 1223146"/>
              <a:gd name="connsiteX1" fmla="*/ 727588 w 1411368"/>
              <a:gd name="connsiteY1" fmla="*/ 5271 h 1223146"/>
              <a:gd name="connsiteX2" fmla="*/ 1247262 w 1411368"/>
              <a:gd name="connsiteY2" fmla="*/ 165993 h 1223146"/>
              <a:gd name="connsiteX3" fmla="*/ 1408541 w 1411368"/>
              <a:gd name="connsiteY3" fmla="*/ 584193 h 1223146"/>
              <a:gd name="connsiteX4" fmla="*/ 1221862 w 1411368"/>
              <a:gd name="connsiteY4" fmla="*/ 1039118 h 1223146"/>
              <a:gd name="connsiteX5" fmla="*/ 847365 w 1411368"/>
              <a:gd name="connsiteY5" fmla="*/ 1223002 h 1223146"/>
              <a:gd name="connsiteX6" fmla="*/ 233587 w 1411368"/>
              <a:gd name="connsiteY6" fmla="*/ 1059852 h 1223146"/>
              <a:gd name="connsiteX7" fmla="*/ 57 w 1411368"/>
              <a:gd name="connsiteY7" fmla="*/ 575320 h 1223146"/>
              <a:gd name="connsiteX8" fmla="*/ 218055 w 1411368"/>
              <a:gd name="connsiteY8" fmla="*/ 125587 h 1223146"/>
              <a:gd name="connsiteX0" fmla="*/ 218055 w 1411368"/>
              <a:gd name="connsiteY0" fmla="*/ 125587 h 1109126"/>
              <a:gd name="connsiteX1" fmla="*/ 727588 w 1411368"/>
              <a:gd name="connsiteY1" fmla="*/ 5271 h 1109126"/>
              <a:gd name="connsiteX2" fmla="*/ 1247262 w 1411368"/>
              <a:gd name="connsiteY2" fmla="*/ 165993 h 1109126"/>
              <a:gd name="connsiteX3" fmla="*/ 1408541 w 1411368"/>
              <a:gd name="connsiteY3" fmla="*/ 584193 h 1109126"/>
              <a:gd name="connsiteX4" fmla="*/ 1221862 w 1411368"/>
              <a:gd name="connsiteY4" fmla="*/ 1039118 h 1109126"/>
              <a:gd name="connsiteX5" fmla="*/ 233587 w 1411368"/>
              <a:gd name="connsiteY5" fmla="*/ 1059852 h 1109126"/>
              <a:gd name="connsiteX6" fmla="*/ 57 w 1411368"/>
              <a:gd name="connsiteY6" fmla="*/ 575320 h 1109126"/>
              <a:gd name="connsiteX7" fmla="*/ 218055 w 1411368"/>
              <a:gd name="connsiteY7" fmla="*/ 125587 h 1109126"/>
              <a:gd name="connsiteX0" fmla="*/ 218055 w 1421369"/>
              <a:gd name="connsiteY0" fmla="*/ 125587 h 1187143"/>
              <a:gd name="connsiteX1" fmla="*/ 727588 w 1421369"/>
              <a:gd name="connsiteY1" fmla="*/ 5271 h 1187143"/>
              <a:gd name="connsiteX2" fmla="*/ 1247262 w 1421369"/>
              <a:gd name="connsiteY2" fmla="*/ 165993 h 1187143"/>
              <a:gd name="connsiteX3" fmla="*/ 1408541 w 1421369"/>
              <a:gd name="connsiteY3" fmla="*/ 584193 h 1187143"/>
              <a:gd name="connsiteX4" fmla="*/ 956812 w 1421369"/>
              <a:gd name="connsiteY4" fmla="*/ 1158163 h 1187143"/>
              <a:gd name="connsiteX5" fmla="*/ 233587 w 1421369"/>
              <a:gd name="connsiteY5" fmla="*/ 1059852 h 1187143"/>
              <a:gd name="connsiteX6" fmla="*/ 57 w 1421369"/>
              <a:gd name="connsiteY6" fmla="*/ 575320 h 1187143"/>
              <a:gd name="connsiteX7" fmla="*/ 218055 w 1421369"/>
              <a:gd name="connsiteY7" fmla="*/ 125587 h 1187143"/>
              <a:gd name="connsiteX0" fmla="*/ 218055 w 1414173"/>
              <a:gd name="connsiteY0" fmla="*/ 125587 h 1178446"/>
              <a:gd name="connsiteX1" fmla="*/ 727588 w 1414173"/>
              <a:gd name="connsiteY1" fmla="*/ 5271 h 1178446"/>
              <a:gd name="connsiteX2" fmla="*/ 1247262 w 1414173"/>
              <a:gd name="connsiteY2" fmla="*/ 165993 h 1178446"/>
              <a:gd name="connsiteX3" fmla="*/ 1400745 w 1414173"/>
              <a:gd name="connsiteY3" fmla="*/ 707816 h 1178446"/>
              <a:gd name="connsiteX4" fmla="*/ 956812 w 1414173"/>
              <a:gd name="connsiteY4" fmla="*/ 1158163 h 1178446"/>
              <a:gd name="connsiteX5" fmla="*/ 233587 w 1414173"/>
              <a:gd name="connsiteY5" fmla="*/ 1059852 h 1178446"/>
              <a:gd name="connsiteX6" fmla="*/ 57 w 1414173"/>
              <a:gd name="connsiteY6" fmla="*/ 575320 h 1178446"/>
              <a:gd name="connsiteX7" fmla="*/ 218055 w 1414173"/>
              <a:gd name="connsiteY7" fmla="*/ 125587 h 1178446"/>
              <a:gd name="connsiteX0" fmla="*/ 218055 w 1404926"/>
              <a:gd name="connsiteY0" fmla="*/ 120476 h 1173335"/>
              <a:gd name="connsiteX1" fmla="*/ 727588 w 1404926"/>
              <a:gd name="connsiteY1" fmla="*/ 160 h 1173335"/>
              <a:gd name="connsiteX2" fmla="*/ 1153715 w 1404926"/>
              <a:gd name="connsiteY2" fmla="*/ 133410 h 1173335"/>
              <a:gd name="connsiteX3" fmla="*/ 1400745 w 1404926"/>
              <a:gd name="connsiteY3" fmla="*/ 702705 h 1173335"/>
              <a:gd name="connsiteX4" fmla="*/ 956812 w 1404926"/>
              <a:gd name="connsiteY4" fmla="*/ 1153052 h 1173335"/>
              <a:gd name="connsiteX5" fmla="*/ 233587 w 1404926"/>
              <a:gd name="connsiteY5" fmla="*/ 1054741 h 1173335"/>
              <a:gd name="connsiteX6" fmla="*/ 57 w 1404926"/>
              <a:gd name="connsiteY6" fmla="*/ 570209 h 1173335"/>
              <a:gd name="connsiteX7" fmla="*/ 218055 w 1404926"/>
              <a:gd name="connsiteY7" fmla="*/ 120476 h 1173335"/>
              <a:gd name="connsiteX0" fmla="*/ 218047 w 1404963"/>
              <a:gd name="connsiteY0" fmla="*/ 44530 h 1097389"/>
              <a:gd name="connsiteX1" fmla="*/ 714588 w 1404963"/>
              <a:gd name="connsiteY1" fmla="*/ 18076 h 1097389"/>
              <a:gd name="connsiteX2" fmla="*/ 1153707 w 1404963"/>
              <a:gd name="connsiteY2" fmla="*/ 57464 h 1097389"/>
              <a:gd name="connsiteX3" fmla="*/ 1400737 w 1404963"/>
              <a:gd name="connsiteY3" fmla="*/ 626759 h 1097389"/>
              <a:gd name="connsiteX4" fmla="*/ 956804 w 1404963"/>
              <a:gd name="connsiteY4" fmla="*/ 1077106 h 1097389"/>
              <a:gd name="connsiteX5" fmla="*/ 233579 w 1404963"/>
              <a:gd name="connsiteY5" fmla="*/ 978795 h 1097389"/>
              <a:gd name="connsiteX6" fmla="*/ 49 w 1404963"/>
              <a:gd name="connsiteY6" fmla="*/ 494263 h 1097389"/>
              <a:gd name="connsiteX7" fmla="*/ 218047 w 1404963"/>
              <a:gd name="connsiteY7" fmla="*/ 44530 h 1097389"/>
              <a:gd name="connsiteX0" fmla="*/ 270584 w 1405530"/>
              <a:gd name="connsiteY0" fmla="*/ 309315 h 1112639"/>
              <a:gd name="connsiteX1" fmla="*/ 715155 w 1405530"/>
              <a:gd name="connsiteY1" fmla="*/ 33326 h 1112639"/>
              <a:gd name="connsiteX2" fmla="*/ 1154274 w 1405530"/>
              <a:gd name="connsiteY2" fmla="*/ 72714 h 1112639"/>
              <a:gd name="connsiteX3" fmla="*/ 1401304 w 1405530"/>
              <a:gd name="connsiteY3" fmla="*/ 642009 h 1112639"/>
              <a:gd name="connsiteX4" fmla="*/ 957371 w 1405530"/>
              <a:gd name="connsiteY4" fmla="*/ 1092356 h 1112639"/>
              <a:gd name="connsiteX5" fmla="*/ 234146 w 1405530"/>
              <a:gd name="connsiteY5" fmla="*/ 994045 h 1112639"/>
              <a:gd name="connsiteX6" fmla="*/ 616 w 1405530"/>
              <a:gd name="connsiteY6" fmla="*/ 509513 h 1112639"/>
              <a:gd name="connsiteX7" fmla="*/ 270584 w 1405530"/>
              <a:gd name="connsiteY7" fmla="*/ 309315 h 1112639"/>
              <a:gd name="connsiteX0" fmla="*/ 164282 w 1299228"/>
              <a:gd name="connsiteY0" fmla="*/ 309315 h 1112639"/>
              <a:gd name="connsiteX1" fmla="*/ 608853 w 1299228"/>
              <a:gd name="connsiteY1" fmla="*/ 33326 h 1112639"/>
              <a:gd name="connsiteX2" fmla="*/ 1047972 w 1299228"/>
              <a:gd name="connsiteY2" fmla="*/ 72714 h 1112639"/>
              <a:gd name="connsiteX3" fmla="*/ 1295002 w 1299228"/>
              <a:gd name="connsiteY3" fmla="*/ 642009 h 1112639"/>
              <a:gd name="connsiteX4" fmla="*/ 851069 w 1299228"/>
              <a:gd name="connsiteY4" fmla="*/ 1092356 h 1112639"/>
              <a:gd name="connsiteX5" fmla="*/ 127844 w 1299228"/>
              <a:gd name="connsiteY5" fmla="*/ 994045 h 1112639"/>
              <a:gd name="connsiteX6" fmla="*/ 29437 w 1299228"/>
              <a:gd name="connsiteY6" fmla="*/ 683501 h 1112639"/>
              <a:gd name="connsiteX7" fmla="*/ 164282 w 1299228"/>
              <a:gd name="connsiteY7" fmla="*/ 309315 h 1112639"/>
              <a:gd name="connsiteX0" fmla="*/ 247678 w 1382624"/>
              <a:gd name="connsiteY0" fmla="*/ 309315 h 1112639"/>
              <a:gd name="connsiteX1" fmla="*/ 692249 w 1382624"/>
              <a:gd name="connsiteY1" fmla="*/ 33326 h 1112639"/>
              <a:gd name="connsiteX2" fmla="*/ 1131368 w 1382624"/>
              <a:gd name="connsiteY2" fmla="*/ 72714 h 1112639"/>
              <a:gd name="connsiteX3" fmla="*/ 1378398 w 1382624"/>
              <a:gd name="connsiteY3" fmla="*/ 642009 h 1112639"/>
              <a:gd name="connsiteX4" fmla="*/ 934465 w 1382624"/>
              <a:gd name="connsiteY4" fmla="*/ 1092356 h 1112639"/>
              <a:gd name="connsiteX5" fmla="*/ 211240 w 1382624"/>
              <a:gd name="connsiteY5" fmla="*/ 994045 h 1112639"/>
              <a:gd name="connsiteX6" fmla="*/ 1097 w 1382624"/>
              <a:gd name="connsiteY6" fmla="*/ 665187 h 1112639"/>
              <a:gd name="connsiteX7" fmla="*/ 247678 w 1382624"/>
              <a:gd name="connsiteY7" fmla="*/ 309315 h 1112639"/>
              <a:gd name="connsiteX0" fmla="*/ 247678 w 1382624"/>
              <a:gd name="connsiteY0" fmla="*/ 292236 h 1111585"/>
              <a:gd name="connsiteX1" fmla="*/ 692249 w 1382624"/>
              <a:gd name="connsiteY1" fmla="*/ 32272 h 1111585"/>
              <a:gd name="connsiteX2" fmla="*/ 1131368 w 1382624"/>
              <a:gd name="connsiteY2" fmla="*/ 71660 h 1111585"/>
              <a:gd name="connsiteX3" fmla="*/ 1378398 w 1382624"/>
              <a:gd name="connsiteY3" fmla="*/ 640955 h 1111585"/>
              <a:gd name="connsiteX4" fmla="*/ 934465 w 1382624"/>
              <a:gd name="connsiteY4" fmla="*/ 1091302 h 1111585"/>
              <a:gd name="connsiteX5" fmla="*/ 211240 w 1382624"/>
              <a:gd name="connsiteY5" fmla="*/ 992991 h 1111585"/>
              <a:gd name="connsiteX6" fmla="*/ 1097 w 1382624"/>
              <a:gd name="connsiteY6" fmla="*/ 664133 h 1111585"/>
              <a:gd name="connsiteX7" fmla="*/ 247678 w 1382624"/>
              <a:gd name="connsiteY7" fmla="*/ 292236 h 1111585"/>
              <a:gd name="connsiteX0" fmla="*/ 247678 w 1382624"/>
              <a:gd name="connsiteY0" fmla="*/ 304434 h 1112336"/>
              <a:gd name="connsiteX1" fmla="*/ 692249 w 1382624"/>
              <a:gd name="connsiteY1" fmla="*/ 33023 h 1112336"/>
              <a:gd name="connsiteX2" fmla="*/ 1131368 w 1382624"/>
              <a:gd name="connsiteY2" fmla="*/ 72411 h 1112336"/>
              <a:gd name="connsiteX3" fmla="*/ 1378398 w 1382624"/>
              <a:gd name="connsiteY3" fmla="*/ 641706 h 1112336"/>
              <a:gd name="connsiteX4" fmla="*/ 934465 w 1382624"/>
              <a:gd name="connsiteY4" fmla="*/ 1092053 h 1112336"/>
              <a:gd name="connsiteX5" fmla="*/ 211240 w 1382624"/>
              <a:gd name="connsiteY5" fmla="*/ 993742 h 1112336"/>
              <a:gd name="connsiteX6" fmla="*/ 1097 w 1382624"/>
              <a:gd name="connsiteY6" fmla="*/ 664884 h 1112336"/>
              <a:gd name="connsiteX7" fmla="*/ 247678 w 1382624"/>
              <a:gd name="connsiteY7" fmla="*/ 304434 h 1112336"/>
              <a:gd name="connsiteX0" fmla="*/ 258398 w 1393344"/>
              <a:gd name="connsiteY0" fmla="*/ 304434 h 1112336"/>
              <a:gd name="connsiteX1" fmla="*/ 702969 w 1393344"/>
              <a:gd name="connsiteY1" fmla="*/ 33023 h 1112336"/>
              <a:gd name="connsiteX2" fmla="*/ 1142088 w 1393344"/>
              <a:gd name="connsiteY2" fmla="*/ 72411 h 1112336"/>
              <a:gd name="connsiteX3" fmla="*/ 1389118 w 1393344"/>
              <a:gd name="connsiteY3" fmla="*/ 641706 h 1112336"/>
              <a:gd name="connsiteX4" fmla="*/ 945185 w 1393344"/>
              <a:gd name="connsiteY4" fmla="*/ 1092053 h 1112336"/>
              <a:gd name="connsiteX5" fmla="*/ 221960 w 1393344"/>
              <a:gd name="connsiteY5" fmla="*/ 993742 h 1112336"/>
              <a:gd name="connsiteX6" fmla="*/ 11817 w 1393344"/>
              <a:gd name="connsiteY6" fmla="*/ 664884 h 1112336"/>
              <a:gd name="connsiteX7" fmla="*/ 258398 w 1393344"/>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12336"/>
              <a:gd name="connsiteX1" fmla="*/ 715983 w 1406358"/>
              <a:gd name="connsiteY1" fmla="*/ 33023 h 1112336"/>
              <a:gd name="connsiteX2" fmla="*/ 1155102 w 1406358"/>
              <a:gd name="connsiteY2" fmla="*/ 72411 h 1112336"/>
              <a:gd name="connsiteX3" fmla="*/ 1402132 w 1406358"/>
              <a:gd name="connsiteY3" fmla="*/ 641706 h 1112336"/>
              <a:gd name="connsiteX4" fmla="*/ 958199 w 1406358"/>
              <a:gd name="connsiteY4" fmla="*/ 1092053 h 1112336"/>
              <a:gd name="connsiteX5" fmla="*/ 234974 w 1406358"/>
              <a:gd name="connsiteY5" fmla="*/ 993742 h 1112336"/>
              <a:gd name="connsiteX6" fmla="*/ 24831 w 1406358"/>
              <a:gd name="connsiteY6" fmla="*/ 664884 h 1112336"/>
              <a:gd name="connsiteX7" fmla="*/ 271412 w 1406358"/>
              <a:gd name="connsiteY7" fmla="*/ 304434 h 1112336"/>
              <a:gd name="connsiteX0" fmla="*/ 271412 w 1406358"/>
              <a:gd name="connsiteY0" fmla="*/ 304434 h 1130776"/>
              <a:gd name="connsiteX1" fmla="*/ 715983 w 1406358"/>
              <a:gd name="connsiteY1" fmla="*/ 33023 h 1130776"/>
              <a:gd name="connsiteX2" fmla="*/ 1155102 w 1406358"/>
              <a:gd name="connsiteY2" fmla="*/ 72411 h 1130776"/>
              <a:gd name="connsiteX3" fmla="*/ 1402132 w 1406358"/>
              <a:gd name="connsiteY3" fmla="*/ 641706 h 1130776"/>
              <a:gd name="connsiteX4" fmla="*/ 958199 w 1406358"/>
              <a:gd name="connsiteY4" fmla="*/ 1092053 h 1130776"/>
              <a:gd name="connsiteX5" fmla="*/ 234974 w 1406358"/>
              <a:gd name="connsiteY5" fmla="*/ 993742 h 1130776"/>
              <a:gd name="connsiteX6" fmla="*/ 24831 w 1406358"/>
              <a:gd name="connsiteY6" fmla="*/ 664884 h 1130776"/>
              <a:gd name="connsiteX7" fmla="*/ 271412 w 1406358"/>
              <a:gd name="connsiteY7" fmla="*/ 304434 h 1130776"/>
              <a:gd name="connsiteX0" fmla="*/ 271412 w 1406358"/>
              <a:gd name="connsiteY0" fmla="*/ 304434 h 1113282"/>
              <a:gd name="connsiteX1" fmla="*/ 715983 w 1406358"/>
              <a:gd name="connsiteY1" fmla="*/ 33023 h 1113282"/>
              <a:gd name="connsiteX2" fmla="*/ 1155102 w 1406358"/>
              <a:gd name="connsiteY2" fmla="*/ 72411 h 1113282"/>
              <a:gd name="connsiteX3" fmla="*/ 1402132 w 1406358"/>
              <a:gd name="connsiteY3" fmla="*/ 641706 h 1113282"/>
              <a:gd name="connsiteX4" fmla="*/ 958199 w 1406358"/>
              <a:gd name="connsiteY4" fmla="*/ 1092053 h 1113282"/>
              <a:gd name="connsiteX5" fmla="*/ 234974 w 1406358"/>
              <a:gd name="connsiteY5" fmla="*/ 993742 h 1113282"/>
              <a:gd name="connsiteX6" fmla="*/ 24831 w 1406358"/>
              <a:gd name="connsiteY6" fmla="*/ 664884 h 1113282"/>
              <a:gd name="connsiteX7" fmla="*/ 271412 w 1406358"/>
              <a:gd name="connsiteY7" fmla="*/ 304434 h 1113282"/>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71412 w 1406358"/>
              <a:gd name="connsiteY0" fmla="*/ 304434 h 1115013"/>
              <a:gd name="connsiteX1" fmla="*/ 715983 w 1406358"/>
              <a:gd name="connsiteY1" fmla="*/ 33023 h 1115013"/>
              <a:gd name="connsiteX2" fmla="*/ 1155102 w 1406358"/>
              <a:gd name="connsiteY2" fmla="*/ 72411 h 1115013"/>
              <a:gd name="connsiteX3" fmla="*/ 1402132 w 1406358"/>
              <a:gd name="connsiteY3" fmla="*/ 641706 h 1115013"/>
              <a:gd name="connsiteX4" fmla="*/ 958199 w 1406358"/>
              <a:gd name="connsiteY4" fmla="*/ 1092053 h 1115013"/>
              <a:gd name="connsiteX5" fmla="*/ 234974 w 1406358"/>
              <a:gd name="connsiteY5" fmla="*/ 993742 h 1115013"/>
              <a:gd name="connsiteX6" fmla="*/ 24831 w 1406358"/>
              <a:gd name="connsiteY6" fmla="*/ 664884 h 1115013"/>
              <a:gd name="connsiteX7" fmla="*/ 271412 w 1406358"/>
              <a:gd name="connsiteY7" fmla="*/ 304434 h 1115013"/>
              <a:gd name="connsiteX0" fmla="*/ 265906 w 1400852"/>
              <a:gd name="connsiteY0" fmla="*/ 304434 h 1115013"/>
              <a:gd name="connsiteX1" fmla="*/ 710477 w 1400852"/>
              <a:gd name="connsiteY1" fmla="*/ 33023 h 1115013"/>
              <a:gd name="connsiteX2" fmla="*/ 1149596 w 1400852"/>
              <a:gd name="connsiteY2" fmla="*/ 72411 h 1115013"/>
              <a:gd name="connsiteX3" fmla="*/ 1396626 w 1400852"/>
              <a:gd name="connsiteY3" fmla="*/ 641706 h 1115013"/>
              <a:gd name="connsiteX4" fmla="*/ 952693 w 1400852"/>
              <a:gd name="connsiteY4" fmla="*/ 1092053 h 1115013"/>
              <a:gd name="connsiteX5" fmla="*/ 229468 w 1400852"/>
              <a:gd name="connsiteY5" fmla="*/ 993742 h 1115013"/>
              <a:gd name="connsiteX6" fmla="*/ 19325 w 1400852"/>
              <a:gd name="connsiteY6" fmla="*/ 664884 h 1115013"/>
              <a:gd name="connsiteX7" fmla="*/ 265906 w 1400852"/>
              <a:gd name="connsiteY7" fmla="*/ 304434 h 1115013"/>
              <a:gd name="connsiteX0" fmla="*/ 269837 w 1404783"/>
              <a:gd name="connsiteY0" fmla="*/ 304434 h 1111549"/>
              <a:gd name="connsiteX1" fmla="*/ 714408 w 1404783"/>
              <a:gd name="connsiteY1" fmla="*/ 33023 h 1111549"/>
              <a:gd name="connsiteX2" fmla="*/ 1153527 w 1404783"/>
              <a:gd name="connsiteY2" fmla="*/ 72411 h 1111549"/>
              <a:gd name="connsiteX3" fmla="*/ 1400557 w 1404783"/>
              <a:gd name="connsiteY3" fmla="*/ 641706 h 1111549"/>
              <a:gd name="connsiteX4" fmla="*/ 956624 w 1404783"/>
              <a:gd name="connsiteY4" fmla="*/ 1092053 h 1111549"/>
              <a:gd name="connsiteX5" fmla="*/ 233399 w 1404783"/>
              <a:gd name="connsiteY5" fmla="*/ 993742 h 1111549"/>
              <a:gd name="connsiteX6" fmla="*/ 7665 w 1404783"/>
              <a:gd name="connsiteY6" fmla="*/ 664884 h 1111549"/>
              <a:gd name="connsiteX7" fmla="*/ 269837 w 1404783"/>
              <a:gd name="connsiteY7" fmla="*/ 304434 h 1111549"/>
              <a:gd name="connsiteX0" fmla="*/ 267311 w 1402257"/>
              <a:gd name="connsiteY0" fmla="*/ 304434 h 1113556"/>
              <a:gd name="connsiteX1" fmla="*/ 711882 w 1402257"/>
              <a:gd name="connsiteY1" fmla="*/ 33023 h 1113556"/>
              <a:gd name="connsiteX2" fmla="*/ 1151001 w 1402257"/>
              <a:gd name="connsiteY2" fmla="*/ 72411 h 1113556"/>
              <a:gd name="connsiteX3" fmla="*/ 1398031 w 1402257"/>
              <a:gd name="connsiteY3" fmla="*/ 641706 h 1113556"/>
              <a:gd name="connsiteX4" fmla="*/ 954098 w 1402257"/>
              <a:gd name="connsiteY4" fmla="*/ 1092053 h 1113556"/>
              <a:gd name="connsiteX5" fmla="*/ 230873 w 1402257"/>
              <a:gd name="connsiteY5" fmla="*/ 993742 h 1113556"/>
              <a:gd name="connsiteX6" fmla="*/ 7737 w 1402257"/>
              <a:gd name="connsiteY6" fmla="*/ 575600 h 1113556"/>
              <a:gd name="connsiteX7" fmla="*/ 267311 w 1402257"/>
              <a:gd name="connsiteY7" fmla="*/ 304434 h 1113556"/>
              <a:gd name="connsiteX0" fmla="*/ 260246 w 1395192"/>
              <a:gd name="connsiteY0" fmla="*/ 304434 h 1113556"/>
              <a:gd name="connsiteX1" fmla="*/ 704817 w 1395192"/>
              <a:gd name="connsiteY1" fmla="*/ 33023 h 1113556"/>
              <a:gd name="connsiteX2" fmla="*/ 1143936 w 1395192"/>
              <a:gd name="connsiteY2" fmla="*/ 72411 h 1113556"/>
              <a:gd name="connsiteX3" fmla="*/ 1390966 w 1395192"/>
              <a:gd name="connsiteY3" fmla="*/ 641706 h 1113556"/>
              <a:gd name="connsiteX4" fmla="*/ 947033 w 1395192"/>
              <a:gd name="connsiteY4" fmla="*/ 1092053 h 1113556"/>
              <a:gd name="connsiteX5" fmla="*/ 223808 w 1395192"/>
              <a:gd name="connsiteY5" fmla="*/ 993742 h 1113556"/>
              <a:gd name="connsiteX6" fmla="*/ 672 w 1395192"/>
              <a:gd name="connsiteY6" fmla="*/ 575600 h 1113556"/>
              <a:gd name="connsiteX7" fmla="*/ 260246 w 1395192"/>
              <a:gd name="connsiteY7" fmla="*/ 304434 h 1113556"/>
              <a:gd name="connsiteX0" fmla="*/ 268015 w 1402961"/>
              <a:gd name="connsiteY0" fmla="*/ 304434 h 1115013"/>
              <a:gd name="connsiteX1" fmla="*/ 712586 w 1402961"/>
              <a:gd name="connsiteY1" fmla="*/ 33023 h 1115013"/>
              <a:gd name="connsiteX2" fmla="*/ 1151705 w 1402961"/>
              <a:gd name="connsiteY2" fmla="*/ 72411 h 1115013"/>
              <a:gd name="connsiteX3" fmla="*/ 1398735 w 1402961"/>
              <a:gd name="connsiteY3" fmla="*/ 641706 h 1115013"/>
              <a:gd name="connsiteX4" fmla="*/ 954802 w 1402961"/>
              <a:gd name="connsiteY4" fmla="*/ 1092053 h 1115013"/>
              <a:gd name="connsiteX5" fmla="*/ 231577 w 1402961"/>
              <a:gd name="connsiteY5" fmla="*/ 993742 h 1115013"/>
              <a:gd name="connsiteX6" fmla="*/ 646 w 1402961"/>
              <a:gd name="connsiteY6" fmla="*/ 518367 h 1115013"/>
              <a:gd name="connsiteX7" fmla="*/ 268015 w 1402961"/>
              <a:gd name="connsiteY7" fmla="*/ 304434 h 1115013"/>
              <a:gd name="connsiteX0" fmla="*/ 267484 w 1402430"/>
              <a:gd name="connsiteY0" fmla="*/ 304434 h 1115013"/>
              <a:gd name="connsiteX1" fmla="*/ 712055 w 1402430"/>
              <a:gd name="connsiteY1" fmla="*/ 33023 h 1115013"/>
              <a:gd name="connsiteX2" fmla="*/ 1151174 w 1402430"/>
              <a:gd name="connsiteY2" fmla="*/ 72411 h 1115013"/>
              <a:gd name="connsiteX3" fmla="*/ 1398204 w 1402430"/>
              <a:gd name="connsiteY3" fmla="*/ 641706 h 1115013"/>
              <a:gd name="connsiteX4" fmla="*/ 954271 w 1402430"/>
              <a:gd name="connsiteY4" fmla="*/ 1092053 h 1115013"/>
              <a:gd name="connsiteX5" fmla="*/ 231046 w 1402430"/>
              <a:gd name="connsiteY5" fmla="*/ 993742 h 1115013"/>
              <a:gd name="connsiteX6" fmla="*/ 115 w 1402430"/>
              <a:gd name="connsiteY6" fmla="*/ 518367 h 1115013"/>
              <a:gd name="connsiteX7" fmla="*/ 267484 w 1402430"/>
              <a:gd name="connsiteY7" fmla="*/ 304434 h 1115013"/>
              <a:gd name="connsiteX0" fmla="*/ 267468 w 1402414"/>
              <a:gd name="connsiteY0" fmla="*/ 304434 h 1116548"/>
              <a:gd name="connsiteX1" fmla="*/ 712039 w 1402414"/>
              <a:gd name="connsiteY1" fmla="*/ 33023 h 1116548"/>
              <a:gd name="connsiteX2" fmla="*/ 1151158 w 1402414"/>
              <a:gd name="connsiteY2" fmla="*/ 72411 h 1116548"/>
              <a:gd name="connsiteX3" fmla="*/ 1398188 w 1402414"/>
              <a:gd name="connsiteY3" fmla="*/ 641706 h 1116548"/>
              <a:gd name="connsiteX4" fmla="*/ 954255 w 1402414"/>
              <a:gd name="connsiteY4" fmla="*/ 1092053 h 1116548"/>
              <a:gd name="connsiteX5" fmla="*/ 231030 w 1402414"/>
              <a:gd name="connsiteY5" fmla="*/ 993742 h 1116548"/>
              <a:gd name="connsiteX6" fmla="*/ 99 w 1402414"/>
              <a:gd name="connsiteY6" fmla="*/ 518367 h 1116548"/>
              <a:gd name="connsiteX7" fmla="*/ 267468 w 1402414"/>
              <a:gd name="connsiteY7" fmla="*/ 304434 h 1116548"/>
              <a:gd name="connsiteX0" fmla="*/ 150333 w 1404811"/>
              <a:gd name="connsiteY0" fmla="*/ 338612 h 1118676"/>
              <a:gd name="connsiteX1" fmla="*/ 714436 w 1404811"/>
              <a:gd name="connsiteY1" fmla="*/ 35151 h 1118676"/>
              <a:gd name="connsiteX2" fmla="*/ 1153555 w 1404811"/>
              <a:gd name="connsiteY2" fmla="*/ 74539 h 1118676"/>
              <a:gd name="connsiteX3" fmla="*/ 1400585 w 1404811"/>
              <a:gd name="connsiteY3" fmla="*/ 643834 h 1118676"/>
              <a:gd name="connsiteX4" fmla="*/ 956652 w 1404811"/>
              <a:gd name="connsiteY4" fmla="*/ 1094181 h 1118676"/>
              <a:gd name="connsiteX5" fmla="*/ 233427 w 1404811"/>
              <a:gd name="connsiteY5" fmla="*/ 995870 h 1118676"/>
              <a:gd name="connsiteX6" fmla="*/ 2496 w 1404811"/>
              <a:gd name="connsiteY6" fmla="*/ 520495 h 1118676"/>
              <a:gd name="connsiteX7" fmla="*/ 150333 w 1404811"/>
              <a:gd name="connsiteY7" fmla="*/ 338612 h 1118676"/>
              <a:gd name="connsiteX0" fmla="*/ 149610 w 1404088"/>
              <a:gd name="connsiteY0" fmla="*/ 338612 h 1118676"/>
              <a:gd name="connsiteX1" fmla="*/ 713713 w 1404088"/>
              <a:gd name="connsiteY1" fmla="*/ 35151 h 1118676"/>
              <a:gd name="connsiteX2" fmla="*/ 1152832 w 1404088"/>
              <a:gd name="connsiteY2" fmla="*/ 74539 h 1118676"/>
              <a:gd name="connsiteX3" fmla="*/ 1399862 w 1404088"/>
              <a:gd name="connsiteY3" fmla="*/ 643834 h 1118676"/>
              <a:gd name="connsiteX4" fmla="*/ 955929 w 1404088"/>
              <a:gd name="connsiteY4" fmla="*/ 1094181 h 1118676"/>
              <a:gd name="connsiteX5" fmla="*/ 232704 w 1404088"/>
              <a:gd name="connsiteY5" fmla="*/ 995870 h 1118676"/>
              <a:gd name="connsiteX6" fmla="*/ 1773 w 1404088"/>
              <a:gd name="connsiteY6" fmla="*/ 520495 h 1118676"/>
              <a:gd name="connsiteX7" fmla="*/ 149610 w 1404088"/>
              <a:gd name="connsiteY7" fmla="*/ 338612 h 1118676"/>
              <a:gd name="connsiteX0" fmla="*/ 174513 w 1403005"/>
              <a:gd name="connsiteY0" fmla="*/ 326404 h 1117914"/>
              <a:gd name="connsiteX1" fmla="*/ 712630 w 1403005"/>
              <a:gd name="connsiteY1" fmla="*/ 34389 h 1117914"/>
              <a:gd name="connsiteX2" fmla="*/ 1151749 w 1403005"/>
              <a:gd name="connsiteY2" fmla="*/ 73777 h 1117914"/>
              <a:gd name="connsiteX3" fmla="*/ 1398779 w 1403005"/>
              <a:gd name="connsiteY3" fmla="*/ 643072 h 1117914"/>
              <a:gd name="connsiteX4" fmla="*/ 954846 w 1403005"/>
              <a:gd name="connsiteY4" fmla="*/ 1093419 h 1117914"/>
              <a:gd name="connsiteX5" fmla="*/ 231621 w 1403005"/>
              <a:gd name="connsiteY5" fmla="*/ 995108 h 1117914"/>
              <a:gd name="connsiteX6" fmla="*/ 690 w 1403005"/>
              <a:gd name="connsiteY6" fmla="*/ 519733 h 1117914"/>
              <a:gd name="connsiteX7" fmla="*/ 174513 w 1403005"/>
              <a:gd name="connsiteY7" fmla="*/ 326404 h 1117914"/>
              <a:gd name="connsiteX0" fmla="*/ 169603 w 1398095"/>
              <a:gd name="connsiteY0" fmla="*/ 326404 h 1116440"/>
              <a:gd name="connsiteX1" fmla="*/ 707720 w 1398095"/>
              <a:gd name="connsiteY1" fmla="*/ 34389 h 1116440"/>
              <a:gd name="connsiteX2" fmla="*/ 1146839 w 1398095"/>
              <a:gd name="connsiteY2" fmla="*/ 73777 h 1116440"/>
              <a:gd name="connsiteX3" fmla="*/ 1393869 w 1398095"/>
              <a:gd name="connsiteY3" fmla="*/ 643072 h 1116440"/>
              <a:gd name="connsiteX4" fmla="*/ 949936 w 1398095"/>
              <a:gd name="connsiteY4" fmla="*/ 1093419 h 1116440"/>
              <a:gd name="connsiteX5" fmla="*/ 226711 w 1398095"/>
              <a:gd name="connsiteY5" fmla="*/ 995108 h 1116440"/>
              <a:gd name="connsiteX6" fmla="*/ 977 w 1398095"/>
              <a:gd name="connsiteY6" fmla="*/ 517444 h 1116440"/>
              <a:gd name="connsiteX7" fmla="*/ 169603 w 1398095"/>
              <a:gd name="connsiteY7" fmla="*/ 326404 h 1116440"/>
              <a:gd name="connsiteX0" fmla="*/ 169482 w 1397974"/>
              <a:gd name="connsiteY0" fmla="*/ 326404 h 1116440"/>
              <a:gd name="connsiteX1" fmla="*/ 707599 w 1397974"/>
              <a:gd name="connsiteY1" fmla="*/ 34389 h 1116440"/>
              <a:gd name="connsiteX2" fmla="*/ 1146718 w 1397974"/>
              <a:gd name="connsiteY2" fmla="*/ 73777 h 1116440"/>
              <a:gd name="connsiteX3" fmla="*/ 1393748 w 1397974"/>
              <a:gd name="connsiteY3" fmla="*/ 643072 h 1116440"/>
              <a:gd name="connsiteX4" fmla="*/ 949815 w 1397974"/>
              <a:gd name="connsiteY4" fmla="*/ 1093419 h 1116440"/>
              <a:gd name="connsiteX5" fmla="*/ 226590 w 1397974"/>
              <a:gd name="connsiteY5" fmla="*/ 995108 h 1116440"/>
              <a:gd name="connsiteX6" fmla="*/ 856 w 1397974"/>
              <a:gd name="connsiteY6" fmla="*/ 517444 h 1116440"/>
              <a:gd name="connsiteX7" fmla="*/ 169482 w 1397974"/>
              <a:gd name="connsiteY7" fmla="*/ 326404 h 1116440"/>
              <a:gd name="connsiteX0" fmla="*/ 174501 w 1397796"/>
              <a:gd name="connsiteY0" fmla="*/ 323963 h 1116288"/>
              <a:gd name="connsiteX1" fmla="*/ 707421 w 1397796"/>
              <a:gd name="connsiteY1" fmla="*/ 34237 h 1116288"/>
              <a:gd name="connsiteX2" fmla="*/ 1146540 w 1397796"/>
              <a:gd name="connsiteY2" fmla="*/ 73625 h 1116288"/>
              <a:gd name="connsiteX3" fmla="*/ 1393570 w 1397796"/>
              <a:gd name="connsiteY3" fmla="*/ 642920 h 1116288"/>
              <a:gd name="connsiteX4" fmla="*/ 949637 w 1397796"/>
              <a:gd name="connsiteY4" fmla="*/ 1093267 h 1116288"/>
              <a:gd name="connsiteX5" fmla="*/ 226412 w 1397796"/>
              <a:gd name="connsiteY5" fmla="*/ 994956 h 1116288"/>
              <a:gd name="connsiteX6" fmla="*/ 678 w 1397796"/>
              <a:gd name="connsiteY6" fmla="*/ 517292 h 1116288"/>
              <a:gd name="connsiteX7" fmla="*/ 174501 w 1397796"/>
              <a:gd name="connsiteY7" fmla="*/ 323963 h 1116288"/>
              <a:gd name="connsiteX0" fmla="*/ 177170 w 1400465"/>
              <a:gd name="connsiteY0" fmla="*/ 323963 h 1116105"/>
              <a:gd name="connsiteX1" fmla="*/ 710090 w 1400465"/>
              <a:gd name="connsiteY1" fmla="*/ 34237 h 1116105"/>
              <a:gd name="connsiteX2" fmla="*/ 1149209 w 1400465"/>
              <a:gd name="connsiteY2" fmla="*/ 73625 h 1116105"/>
              <a:gd name="connsiteX3" fmla="*/ 1396239 w 1400465"/>
              <a:gd name="connsiteY3" fmla="*/ 642920 h 1116105"/>
              <a:gd name="connsiteX4" fmla="*/ 952306 w 1400465"/>
              <a:gd name="connsiteY4" fmla="*/ 1093267 h 1116105"/>
              <a:gd name="connsiteX5" fmla="*/ 229081 w 1400465"/>
              <a:gd name="connsiteY5" fmla="*/ 994956 h 1116105"/>
              <a:gd name="connsiteX6" fmla="*/ 748 w 1400465"/>
              <a:gd name="connsiteY6" fmla="*/ 524160 h 1116105"/>
              <a:gd name="connsiteX7" fmla="*/ 177170 w 1400465"/>
              <a:gd name="connsiteY7" fmla="*/ 323963 h 1116105"/>
              <a:gd name="connsiteX0" fmla="*/ 177282 w 1400577"/>
              <a:gd name="connsiteY0" fmla="*/ 323963 h 1116105"/>
              <a:gd name="connsiteX1" fmla="*/ 710202 w 1400577"/>
              <a:gd name="connsiteY1" fmla="*/ 34237 h 1116105"/>
              <a:gd name="connsiteX2" fmla="*/ 1149321 w 1400577"/>
              <a:gd name="connsiteY2" fmla="*/ 73625 h 1116105"/>
              <a:gd name="connsiteX3" fmla="*/ 1396351 w 1400577"/>
              <a:gd name="connsiteY3" fmla="*/ 642920 h 1116105"/>
              <a:gd name="connsiteX4" fmla="*/ 952418 w 1400577"/>
              <a:gd name="connsiteY4" fmla="*/ 1093267 h 1116105"/>
              <a:gd name="connsiteX5" fmla="*/ 229193 w 1400577"/>
              <a:gd name="connsiteY5" fmla="*/ 994956 h 1116105"/>
              <a:gd name="connsiteX6" fmla="*/ 860 w 1400577"/>
              <a:gd name="connsiteY6" fmla="*/ 524160 h 1116105"/>
              <a:gd name="connsiteX7" fmla="*/ 177282 w 1400577"/>
              <a:gd name="connsiteY7" fmla="*/ 323963 h 1116105"/>
              <a:gd name="connsiteX0" fmla="*/ 197467 w 1399974"/>
              <a:gd name="connsiteY0" fmla="*/ 319081 h 1115801"/>
              <a:gd name="connsiteX1" fmla="*/ 709599 w 1399974"/>
              <a:gd name="connsiteY1" fmla="*/ 33933 h 1115801"/>
              <a:gd name="connsiteX2" fmla="*/ 1148718 w 1399974"/>
              <a:gd name="connsiteY2" fmla="*/ 73321 h 1115801"/>
              <a:gd name="connsiteX3" fmla="*/ 1395748 w 1399974"/>
              <a:gd name="connsiteY3" fmla="*/ 642616 h 1115801"/>
              <a:gd name="connsiteX4" fmla="*/ 951815 w 1399974"/>
              <a:gd name="connsiteY4" fmla="*/ 1092963 h 1115801"/>
              <a:gd name="connsiteX5" fmla="*/ 228590 w 1399974"/>
              <a:gd name="connsiteY5" fmla="*/ 994652 h 1115801"/>
              <a:gd name="connsiteX6" fmla="*/ 257 w 1399974"/>
              <a:gd name="connsiteY6" fmla="*/ 523856 h 1115801"/>
              <a:gd name="connsiteX7" fmla="*/ 197467 w 1399974"/>
              <a:gd name="connsiteY7" fmla="*/ 319081 h 1115801"/>
              <a:gd name="connsiteX0" fmla="*/ 197467 w 1399974"/>
              <a:gd name="connsiteY0" fmla="*/ 359777 h 1156497"/>
              <a:gd name="connsiteX1" fmla="*/ 709599 w 1399974"/>
              <a:gd name="connsiteY1" fmla="*/ 74629 h 1156497"/>
              <a:gd name="connsiteX2" fmla="*/ 1148718 w 1399974"/>
              <a:gd name="connsiteY2" fmla="*/ 114017 h 1156497"/>
              <a:gd name="connsiteX3" fmla="*/ 1395748 w 1399974"/>
              <a:gd name="connsiteY3" fmla="*/ 683312 h 1156497"/>
              <a:gd name="connsiteX4" fmla="*/ 951815 w 1399974"/>
              <a:gd name="connsiteY4" fmla="*/ 1133659 h 1156497"/>
              <a:gd name="connsiteX5" fmla="*/ 228590 w 1399974"/>
              <a:gd name="connsiteY5" fmla="*/ 1035348 h 1156497"/>
              <a:gd name="connsiteX6" fmla="*/ 257 w 1399974"/>
              <a:gd name="connsiteY6" fmla="*/ 564552 h 1156497"/>
              <a:gd name="connsiteX7" fmla="*/ 197467 w 1399974"/>
              <a:gd name="connsiteY7" fmla="*/ 359777 h 1156497"/>
              <a:gd name="connsiteX0" fmla="*/ 197437 w 1399953"/>
              <a:gd name="connsiteY0" fmla="*/ 351788 h 1148508"/>
              <a:gd name="connsiteX1" fmla="*/ 706970 w 1399953"/>
              <a:gd name="connsiteY1" fmla="*/ 78087 h 1148508"/>
              <a:gd name="connsiteX2" fmla="*/ 1148688 w 1399953"/>
              <a:gd name="connsiteY2" fmla="*/ 106028 h 1148508"/>
              <a:gd name="connsiteX3" fmla="*/ 1395718 w 1399953"/>
              <a:gd name="connsiteY3" fmla="*/ 675323 h 1148508"/>
              <a:gd name="connsiteX4" fmla="*/ 951785 w 1399953"/>
              <a:gd name="connsiteY4" fmla="*/ 1125670 h 1148508"/>
              <a:gd name="connsiteX5" fmla="*/ 228560 w 1399953"/>
              <a:gd name="connsiteY5" fmla="*/ 1027359 h 1148508"/>
              <a:gd name="connsiteX6" fmla="*/ 227 w 1399953"/>
              <a:gd name="connsiteY6" fmla="*/ 556563 h 1148508"/>
              <a:gd name="connsiteX7" fmla="*/ 197437 w 1399953"/>
              <a:gd name="connsiteY7" fmla="*/ 351788 h 1148508"/>
              <a:gd name="connsiteX0" fmla="*/ 197482 w 1399998"/>
              <a:gd name="connsiteY0" fmla="*/ 351788 h 1148508"/>
              <a:gd name="connsiteX1" fmla="*/ 707015 w 1399998"/>
              <a:gd name="connsiteY1" fmla="*/ 78087 h 1148508"/>
              <a:gd name="connsiteX2" fmla="*/ 1148733 w 1399998"/>
              <a:gd name="connsiteY2" fmla="*/ 106028 h 1148508"/>
              <a:gd name="connsiteX3" fmla="*/ 1395763 w 1399998"/>
              <a:gd name="connsiteY3" fmla="*/ 675323 h 1148508"/>
              <a:gd name="connsiteX4" fmla="*/ 951830 w 1399998"/>
              <a:gd name="connsiteY4" fmla="*/ 1125670 h 1148508"/>
              <a:gd name="connsiteX5" fmla="*/ 228605 w 1399998"/>
              <a:gd name="connsiteY5" fmla="*/ 1027359 h 1148508"/>
              <a:gd name="connsiteX6" fmla="*/ 272 w 1399998"/>
              <a:gd name="connsiteY6" fmla="*/ 556563 h 1148508"/>
              <a:gd name="connsiteX7" fmla="*/ 197482 w 1399998"/>
              <a:gd name="connsiteY7" fmla="*/ 351788 h 1148508"/>
              <a:gd name="connsiteX0" fmla="*/ 197482 w 1405993"/>
              <a:gd name="connsiteY0" fmla="*/ 351788 h 1148508"/>
              <a:gd name="connsiteX1" fmla="*/ 707015 w 1405993"/>
              <a:gd name="connsiteY1" fmla="*/ 78087 h 1148508"/>
              <a:gd name="connsiteX2" fmla="*/ 1148733 w 1405993"/>
              <a:gd name="connsiteY2" fmla="*/ 106028 h 1148508"/>
              <a:gd name="connsiteX3" fmla="*/ 1395763 w 1405993"/>
              <a:gd name="connsiteY3" fmla="*/ 675323 h 1148508"/>
              <a:gd name="connsiteX4" fmla="*/ 951830 w 1405993"/>
              <a:gd name="connsiteY4" fmla="*/ 1125670 h 1148508"/>
              <a:gd name="connsiteX5" fmla="*/ 228605 w 1405993"/>
              <a:gd name="connsiteY5" fmla="*/ 1027359 h 1148508"/>
              <a:gd name="connsiteX6" fmla="*/ 272 w 1405993"/>
              <a:gd name="connsiteY6" fmla="*/ 556563 h 1148508"/>
              <a:gd name="connsiteX7" fmla="*/ 197482 w 1405993"/>
              <a:gd name="connsiteY7" fmla="*/ 351788 h 1148508"/>
              <a:gd name="connsiteX0" fmla="*/ 197482 w 1400982"/>
              <a:gd name="connsiteY0" fmla="*/ 351788 h 1158326"/>
              <a:gd name="connsiteX1" fmla="*/ 707015 w 1400982"/>
              <a:gd name="connsiteY1" fmla="*/ 78087 h 1158326"/>
              <a:gd name="connsiteX2" fmla="*/ 1148733 w 1400982"/>
              <a:gd name="connsiteY2" fmla="*/ 106028 h 1158326"/>
              <a:gd name="connsiteX3" fmla="*/ 1395763 w 1400982"/>
              <a:gd name="connsiteY3" fmla="*/ 675323 h 1158326"/>
              <a:gd name="connsiteX4" fmla="*/ 925845 w 1400982"/>
              <a:gd name="connsiteY4" fmla="*/ 1137117 h 1158326"/>
              <a:gd name="connsiteX5" fmla="*/ 228605 w 1400982"/>
              <a:gd name="connsiteY5" fmla="*/ 1027359 h 1158326"/>
              <a:gd name="connsiteX6" fmla="*/ 272 w 1400982"/>
              <a:gd name="connsiteY6" fmla="*/ 556563 h 1158326"/>
              <a:gd name="connsiteX7" fmla="*/ 197482 w 1400982"/>
              <a:gd name="connsiteY7" fmla="*/ 351788 h 1158326"/>
              <a:gd name="connsiteX0" fmla="*/ 197621 w 1401121"/>
              <a:gd name="connsiteY0" fmla="*/ 351788 h 1159391"/>
              <a:gd name="connsiteX1" fmla="*/ 707154 w 1401121"/>
              <a:gd name="connsiteY1" fmla="*/ 78087 h 1159391"/>
              <a:gd name="connsiteX2" fmla="*/ 1148872 w 1401121"/>
              <a:gd name="connsiteY2" fmla="*/ 106028 h 1159391"/>
              <a:gd name="connsiteX3" fmla="*/ 1395902 w 1401121"/>
              <a:gd name="connsiteY3" fmla="*/ 675323 h 1159391"/>
              <a:gd name="connsiteX4" fmla="*/ 925984 w 1401121"/>
              <a:gd name="connsiteY4" fmla="*/ 1137117 h 1159391"/>
              <a:gd name="connsiteX5" fmla="*/ 236539 w 1401121"/>
              <a:gd name="connsiteY5" fmla="*/ 1031938 h 1159391"/>
              <a:gd name="connsiteX6" fmla="*/ 411 w 1401121"/>
              <a:gd name="connsiteY6" fmla="*/ 556563 h 1159391"/>
              <a:gd name="connsiteX7" fmla="*/ 197621 w 1401121"/>
              <a:gd name="connsiteY7" fmla="*/ 351788 h 1159391"/>
              <a:gd name="connsiteX0" fmla="*/ 197621 w 1401121"/>
              <a:gd name="connsiteY0" fmla="*/ 351788 h 1169000"/>
              <a:gd name="connsiteX1" fmla="*/ 707154 w 1401121"/>
              <a:gd name="connsiteY1" fmla="*/ 78087 h 1169000"/>
              <a:gd name="connsiteX2" fmla="*/ 1148872 w 1401121"/>
              <a:gd name="connsiteY2" fmla="*/ 106028 h 1169000"/>
              <a:gd name="connsiteX3" fmla="*/ 1395902 w 1401121"/>
              <a:gd name="connsiteY3" fmla="*/ 675323 h 1169000"/>
              <a:gd name="connsiteX4" fmla="*/ 925984 w 1401121"/>
              <a:gd name="connsiteY4" fmla="*/ 1137117 h 1169000"/>
              <a:gd name="connsiteX5" fmla="*/ 236539 w 1401121"/>
              <a:gd name="connsiteY5" fmla="*/ 1031938 h 1169000"/>
              <a:gd name="connsiteX6" fmla="*/ 411 w 1401121"/>
              <a:gd name="connsiteY6" fmla="*/ 556563 h 1169000"/>
              <a:gd name="connsiteX7" fmla="*/ 197621 w 1401121"/>
              <a:gd name="connsiteY7" fmla="*/ 351788 h 1169000"/>
              <a:gd name="connsiteX0" fmla="*/ 197621 w 1415082"/>
              <a:gd name="connsiteY0" fmla="*/ 351788 h 1200047"/>
              <a:gd name="connsiteX1" fmla="*/ 707154 w 1415082"/>
              <a:gd name="connsiteY1" fmla="*/ 78087 h 1200047"/>
              <a:gd name="connsiteX2" fmla="*/ 1148872 w 1415082"/>
              <a:gd name="connsiteY2" fmla="*/ 106028 h 1200047"/>
              <a:gd name="connsiteX3" fmla="*/ 1395902 w 1415082"/>
              <a:gd name="connsiteY3" fmla="*/ 675323 h 1200047"/>
              <a:gd name="connsiteX4" fmla="*/ 640146 w 1415082"/>
              <a:gd name="connsiteY4" fmla="*/ 1182903 h 1200047"/>
              <a:gd name="connsiteX5" fmla="*/ 236539 w 1415082"/>
              <a:gd name="connsiteY5" fmla="*/ 1031938 h 1200047"/>
              <a:gd name="connsiteX6" fmla="*/ 411 w 1415082"/>
              <a:gd name="connsiteY6" fmla="*/ 556563 h 1200047"/>
              <a:gd name="connsiteX7" fmla="*/ 197621 w 1415082"/>
              <a:gd name="connsiteY7" fmla="*/ 351788 h 1200047"/>
              <a:gd name="connsiteX0" fmla="*/ 197621 w 1415082"/>
              <a:gd name="connsiteY0" fmla="*/ 351788 h 1190117"/>
              <a:gd name="connsiteX1" fmla="*/ 707154 w 1415082"/>
              <a:gd name="connsiteY1" fmla="*/ 78087 h 1190117"/>
              <a:gd name="connsiteX2" fmla="*/ 1148872 w 1415082"/>
              <a:gd name="connsiteY2" fmla="*/ 106028 h 1190117"/>
              <a:gd name="connsiteX3" fmla="*/ 1395902 w 1415082"/>
              <a:gd name="connsiteY3" fmla="*/ 675323 h 1190117"/>
              <a:gd name="connsiteX4" fmla="*/ 640146 w 1415082"/>
              <a:gd name="connsiteY4" fmla="*/ 1182903 h 1190117"/>
              <a:gd name="connsiteX5" fmla="*/ 236539 w 1415082"/>
              <a:gd name="connsiteY5" fmla="*/ 1031938 h 1190117"/>
              <a:gd name="connsiteX6" fmla="*/ 411 w 1415082"/>
              <a:gd name="connsiteY6" fmla="*/ 556563 h 1190117"/>
              <a:gd name="connsiteX7" fmla="*/ 197621 w 1415082"/>
              <a:gd name="connsiteY7" fmla="*/ 351788 h 1190117"/>
              <a:gd name="connsiteX0" fmla="*/ 197621 w 1415082"/>
              <a:gd name="connsiteY0" fmla="*/ 351788 h 1183449"/>
              <a:gd name="connsiteX1" fmla="*/ 707154 w 1415082"/>
              <a:gd name="connsiteY1" fmla="*/ 78087 h 1183449"/>
              <a:gd name="connsiteX2" fmla="*/ 1148872 w 1415082"/>
              <a:gd name="connsiteY2" fmla="*/ 106028 h 1183449"/>
              <a:gd name="connsiteX3" fmla="*/ 1395902 w 1415082"/>
              <a:gd name="connsiteY3" fmla="*/ 675323 h 1183449"/>
              <a:gd name="connsiteX4" fmla="*/ 640146 w 1415082"/>
              <a:gd name="connsiteY4" fmla="*/ 1182903 h 1183449"/>
              <a:gd name="connsiteX5" fmla="*/ 236539 w 1415082"/>
              <a:gd name="connsiteY5" fmla="*/ 1031938 h 1183449"/>
              <a:gd name="connsiteX6" fmla="*/ 411 w 1415082"/>
              <a:gd name="connsiteY6" fmla="*/ 556563 h 1183449"/>
              <a:gd name="connsiteX7" fmla="*/ 197621 w 1415082"/>
              <a:gd name="connsiteY7" fmla="*/ 351788 h 1183449"/>
              <a:gd name="connsiteX0" fmla="*/ 197621 w 1395911"/>
              <a:gd name="connsiteY0" fmla="*/ 351788 h 1185299"/>
              <a:gd name="connsiteX1" fmla="*/ 707154 w 1395911"/>
              <a:gd name="connsiteY1" fmla="*/ 78087 h 1185299"/>
              <a:gd name="connsiteX2" fmla="*/ 1148872 w 1395911"/>
              <a:gd name="connsiteY2" fmla="*/ 106028 h 1185299"/>
              <a:gd name="connsiteX3" fmla="*/ 1395902 w 1395911"/>
              <a:gd name="connsiteY3" fmla="*/ 675323 h 1185299"/>
              <a:gd name="connsiteX4" fmla="*/ 1140935 w 1395911"/>
              <a:gd name="connsiteY4" fmla="*/ 938046 h 1185299"/>
              <a:gd name="connsiteX5" fmla="*/ 640146 w 1395911"/>
              <a:gd name="connsiteY5" fmla="*/ 1182903 h 1185299"/>
              <a:gd name="connsiteX6" fmla="*/ 236539 w 1395911"/>
              <a:gd name="connsiteY6" fmla="*/ 1031938 h 1185299"/>
              <a:gd name="connsiteX7" fmla="*/ 411 w 1395911"/>
              <a:gd name="connsiteY7" fmla="*/ 556563 h 1185299"/>
              <a:gd name="connsiteX8" fmla="*/ 197621 w 1395911"/>
              <a:gd name="connsiteY8" fmla="*/ 351788 h 1185299"/>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345"/>
              <a:gd name="connsiteY0" fmla="*/ 351788 h 1184097"/>
              <a:gd name="connsiteX1" fmla="*/ 707154 w 1396345"/>
              <a:gd name="connsiteY1" fmla="*/ 78087 h 1184097"/>
              <a:gd name="connsiteX2" fmla="*/ 1148872 w 1396345"/>
              <a:gd name="connsiteY2" fmla="*/ 106028 h 1184097"/>
              <a:gd name="connsiteX3" fmla="*/ 1395902 w 1396345"/>
              <a:gd name="connsiteY3" fmla="*/ 675323 h 1184097"/>
              <a:gd name="connsiteX4" fmla="*/ 1192906 w 1396345"/>
              <a:gd name="connsiteY4" fmla="*/ 970096 h 1184097"/>
              <a:gd name="connsiteX5" fmla="*/ 640146 w 1396345"/>
              <a:gd name="connsiteY5" fmla="*/ 1182903 h 1184097"/>
              <a:gd name="connsiteX6" fmla="*/ 236539 w 1396345"/>
              <a:gd name="connsiteY6" fmla="*/ 1031938 h 1184097"/>
              <a:gd name="connsiteX7" fmla="*/ 411 w 1396345"/>
              <a:gd name="connsiteY7" fmla="*/ 556563 h 1184097"/>
              <a:gd name="connsiteX8" fmla="*/ 197621 w 1396345"/>
              <a:gd name="connsiteY8" fmla="*/ 351788 h 1184097"/>
              <a:gd name="connsiteX0" fmla="*/ 197621 w 1396265"/>
              <a:gd name="connsiteY0" fmla="*/ 351788 h 1184097"/>
              <a:gd name="connsiteX1" fmla="*/ 707154 w 1396265"/>
              <a:gd name="connsiteY1" fmla="*/ 78087 h 1184097"/>
              <a:gd name="connsiteX2" fmla="*/ 1148872 w 1396265"/>
              <a:gd name="connsiteY2" fmla="*/ 106028 h 1184097"/>
              <a:gd name="connsiteX3" fmla="*/ 1395902 w 1396265"/>
              <a:gd name="connsiteY3" fmla="*/ 675323 h 1184097"/>
              <a:gd name="connsiteX4" fmla="*/ 1192906 w 1396265"/>
              <a:gd name="connsiteY4" fmla="*/ 970096 h 1184097"/>
              <a:gd name="connsiteX5" fmla="*/ 640146 w 1396265"/>
              <a:gd name="connsiteY5" fmla="*/ 1182903 h 1184097"/>
              <a:gd name="connsiteX6" fmla="*/ 236539 w 1396265"/>
              <a:gd name="connsiteY6" fmla="*/ 1031938 h 1184097"/>
              <a:gd name="connsiteX7" fmla="*/ 411 w 1396265"/>
              <a:gd name="connsiteY7" fmla="*/ 556563 h 1184097"/>
              <a:gd name="connsiteX8" fmla="*/ 197621 w 1396265"/>
              <a:gd name="connsiteY8" fmla="*/ 351788 h 1184097"/>
              <a:gd name="connsiteX0" fmla="*/ 197621 w 1396291"/>
              <a:gd name="connsiteY0" fmla="*/ 351788 h 1184097"/>
              <a:gd name="connsiteX1" fmla="*/ 707154 w 1396291"/>
              <a:gd name="connsiteY1" fmla="*/ 78087 h 1184097"/>
              <a:gd name="connsiteX2" fmla="*/ 1148872 w 1396291"/>
              <a:gd name="connsiteY2" fmla="*/ 106028 h 1184097"/>
              <a:gd name="connsiteX3" fmla="*/ 1395902 w 1396291"/>
              <a:gd name="connsiteY3" fmla="*/ 675323 h 1184097"/>
              <a:gd name="connsiteX4" fmla="*/ 1192906 w 1396291"/>
              <a:gd name="connsiteY4" fmla="*/ 970096 h 1184097"/>
              <a:gd name="connsiteX5" fmla="*/ 640146 w 1396291"/>
              <a:gd name="connsiteY5" fmla="*/ 1182903 h 1184097"/>
              <a:gd name="connsiteX6" fmla="*/ 236539 w 1396291"/>
              <a:gd name="connsiteY6" fmla="*/ 1031938 h 1184097"/>
              <a:gd name="connsiteX7" fmla="*/ 411 w 1396291"/>
              <a:gd name="connsiteY7" fmla="*/ 556563 h 1184097"/>
              <a:gd name="connsiteX8" fmla="*/ 197621 w 1396291"/>
              <a:gd name="connsiteY8" fmla="*/ 351788 h 1184097"/>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5929"/>
              <a:gd name="connsiteY0" fmla="*/ 351788 h 1183185"/>
              <a:gd name="connsiteX1" fmla="*/ 707154 w 1395929"/>
              <a:gd name="connsiteY1" fmla="*/ 78087 h 1183185"/>
              <a:gd name="connsiteX2" fmla="*/ 1148872 w 1395929"/>
              <a:gd name="connsiteY2" fmla="*/ 106028 h 1183185"/>
              <a:gd name="connsiteX3" fmla="*/ 1395902 w 1395929"/>
              <a:gd name="connsiteY3" fmla="*/ 675323 h 1183185"/>
              <a:gd name="connsiteX4" fmla="*/ 1161724 w 1395929"/>
              <a:gd name="connsiteY4" fmla="*/ 1004436 h 1183185"/>
              <a:gd name="connsiteX5" fmla="*/ 640146 w 1395929"/>
              <a:gd name="connsiteY5" fmla="*/ 1182903 h 1183185"/>
              <a:gd name="connsiteX6" fmla="*/ 236539 w 1395929"/>
              <a:gd name="connsiteY6" fmla="*/ 1031938 h 1183185"/>
              <a:gd name="connsiteX7" fmla="*/ 411 w 1395929"/>
              <a:gd name="connsiteY7" fmla="*/ 556563 h 1183185"/>
              <a:gd name="connsiteX8" fmla="*/ 197621 w 1395929"/>
              <a:gd name="connsiteY8" fmla="*/ 351788 h 1183185"/>
              <a:gd name="connsiteX0" fmla="*/ 197621 w 1396152"/>
              <a:gd name="connsiteY0" fmla="*/ 351788 h 1182984"/>
              <a:gd name="connsiteX1" fmla="*/ 707154 w 1396152"/>
              <a:gd name="connsiteY1" fmla="*/ 78087 h 1182984"/>
              <a:gd name="connsiteX2" fmla="*/ 1148872 w 1396152"/>
              <a:gd name="connsiteY2" fmla="*/ 106028 h 1182984"/>
              <a:gd name="connsiteX3" fmla="*/ 1395902 w 1396152"/>
              <a:gd name="connsiteY3" fmla="*/ 675323 h 1182984"/>
              <a:gd name="connsiteX4" fmla="*/ 1107155 w 1396152"/>
              <a:gd name="connsiteY4" fmla="*/ 1045644 h 1182984"/>
              <a:gd name="connsiteX5" fmla="*/ 640146 w 1396152"/>
              <a:gd name="connsiteY5" fmla="*/ 1182903 h 1182984"/>
              <a:gd name="connsiteX6" fmla="*/ 236539 w 1396152"/>
              <a:gd name="connsiteY6" fmla="*/ 1031938 h 1182984"/>
              <a:gd name="connsiteX7" fmla="*/ 411 w 1396152"/>
              <a:gd name="connsiteY7" fmla="*/ 556563 h 1182984"/>
              <a:gd name="connsiteX8" fmla="*/ 197621 w 1396152"/>
              <a:gd name="connsiteY8" fmla="*/ 351788 h 1182984"/>
              <a:gd name="connsiteX0" fmla="*/ 197621 w 1396152"/>
              <a:gd name="connsiteY0" fmla="*/ 351788 h 1182968"/>
              <a:gd name="connsiteX1" fmla="*/ 707154 w 1396152"/>
              <a:gd name="connsiteY1" fmla="*/ 78087 h 1182968"/>
              <a:gd name="connsiteX2" fmla="*/ 1148872 w 1396152"/>
              <a:gd name="connsiteY2" fmla="*/ 106028 h 1182968"/>
              <a:gd name="connsiteX3" fmla="*/ 1395902 w 1396152"/>
              <a:gd name="connsiteY3" fmla="*/ 675323 h 1182968"/>
              <a:gd name="connsiteX4" fmla="*/ 1107155 w 1396152"/>
              <a:gd name="connsiteY4" fmla="*/ 1045644 h 1182968"/>
              <a:gd name="connsiteX5" fmla="*/ 640146 w 1396152"/>
              <a:gd name="connsiteY5" fmla="*/ 1182903 h 1182968"/>
              <a:gd name="connsiteX6" fmla="*/ 236539 w 1396152"/>
              <a:gd name="connsiteY6" fmla="*/ 1031938 h 1182968"/>
              <a:gd name="connsiteX7" fmla="*/ 411 w 1396152"/>
              <a:gd name="connsiteY7" fmla="*/ 556563 h 1182968"/>
              <a:gd name="connsiteX8" fmla="*/ 197621 w 1396152"/>
              <a:gd name="connsiteY8" fmla="*/ 351788 h 1182968"/>
              <a:gd name="connsiteX0" fmla="*/ 197621 w 1396152"/>
              <a:gd name="connsiteY0" fmla="*/ 351788 h 1182930"/>
              <a:gd name="connsiteX1" fmla="*/ 707154 w 1396152"/>
              <a:gd name="connsiteY1" fmla="*/ 78087 h 1182930"/>
              <a:gd name="connsiteX2" fmla="*/ 1148872 w 1396152"/>
              <a:gd name="connsiteY2" fmla="*/ 106028 h 1182930"/>
              <a:gd name="connsiteX3" fmla="*/ 1395902 w 1396152"/>
              <a:gd name="connsiteY3" fmla="*/ 675323 h 1182930"/>
              <a:gd name="connsiteX4" fmla="*/ 1107155 w 1396152"/>
              <a:gd name="connsiteY4" fmla="*/ 1041066 h 1182930"/>
              <a:gd name="connsiteX5" fmla="*/ 640146 w 1396152"/>
              <a:gd name="connsiteY5" fmla="*/ 1182903 h 1182930"/>
              <a:gd name="connsiteX6" fmla="*/ 236539 w 1396152"/>
              <a:gd name="connsiteY6" fmla="*/ 1031938 h 1182930"/>
              <a:gd name="connsiteX7" fmla="*/ 411 w 1396152"/>
              <a:gd name="connsiteY7" fmla="*/ 556563 h 1182930"/>
              <a:gd name="connsiteX8" fmla="*/ 197621 w 1396152"/>
              <a:gd name="connsiteY8" fmla="*/ 351788 h 1182930"/>
              <a:gd name="connsiteX0" fmla="*/ 197621 w 1396215"/>
              <a:gd name="connsiteY0" fmla="*/ 351788 h 1182995"/>
              <a:gd name="connsiteX1" fmla="*/ 707154 w 1396215"/>
              <a:gd name="connsiteY1" fmla="*/ 78087 h 1182995"/>
              <a:gd name="connsiteX2" fmla="*/ 1148872 w 1396215"/>
              <a:gd name="connsiteY2" fmla="*/ 106028 h 1182995"/>
              <a:gd name="connsiteX3" fmla="*/ 1395902 w 1396215"/>
              <a:gd name="connsiteY3" fmla="*/ 675323 h 1182995"/>
              <a:gd name="connsiteX4" fmla="*/ 1101958 w 1396215"/>
              <a:gd name="connsiteY4" fmla="*/ 1047934 h 1182995"/>
              <a:gd name="connsiteX5" fmla="*/ 640146 w 1396215"/>
              <a:gd name="connsiteY5" fmla="*/ 1182903 h 1182995"/>
              <a:gd name="connsiteX6" fmla="*/ 236539 w 1396215"/>
              <a:gd name="connsiteY6" fmla="*/ 1031938 h 1182995"/>
              <a:gd name="connsiteX7" fmla="*/ 411 w 1396215"/>
              <a:gd name="connsiteY7" fmla="*/ 556563 h 1182995"/>
              <a:gd name="connsiteX8" fmla="*/ 197621 w 1396215"/>
              <a:gd name="connsiteY8" fmla="*/ 351788 h 1182995"/>
              <a:gd name="connsiteX0" fmla="*/ 197621 w 1399789"/>
              <a:gd name="connsiteY0" fmla="*/ 351788 h 1182995"/>
              <a:gd name="connsiteX1" fmla="*/ 707154 w 1399789"/>
              <a:gd name="connsiteY1" fmla="*/ 78087 h 1182995"/>
              <a:gd name="connsiteX2" fmla="*/ 1148872 w 1399789"/>
              <a:gd name="connsiteY2" fmla="*/ 106028 h 1182995"/>
              <a:gd name="connsiteX3" fmla="*/ 1395902 w 1399789"/>
              <a:gd name="connsiteY3" fmla="*/ 675323 h 1182995"/>
              <a:gd name="connsiteX4" fmla="*/ 1101958 w 1399789"/>
              <a:gd name="connsiteY4" fmla="*/ 1047934 h 1182995"/>
              <a:gd name="connsiteX5" fmla="*/ 640146 w 1399789"/>
              <a:gd name="connsiteY5" fmla="*/ 1182903 h 1182995"/>
              <a:gd name="connsiteX6" fmla="*/ 236539 w 1399789"/>
              <a:gd name="connsiteY6" fmla="*/ 1031938 h 1182995"/>
              <a:gd name="connsiteX7" fmla="*/ 411 w 1399789"/>
              <a:gd name="connsiteY7" fmla="*/ 556563 h 1182995"/>
              <a:gd name="connsiteX8" fmla="*/ 197621 w 1399789"/>
              <a:gd name="connsiteY8" fmla="*/ 351788 h 1182995"/>
              <a:gd name="connsiteX0" fmla="*/ 197621 w 1412573"/>
              <a:gd name="connsiteY0" fmla="*/ 350008 h 1181230"/>
              <a:gd name="connsiteX1" fmla="*/ 707154 w 1412573"/>
              <a:gd name="connsiteY1" fmla="*/ 76307 h 1181230"/>
              <a:gd name="connsiteX2" fmla="*/ 1148872 w 1412573"/>
              <a:gd name="connsiteY2" fmla="*/ 104248 h 1181230"/>
              <a:gd name="connsiteX3" fmla="*/ 1408895 w 1412573"/>
              <a:gd name="connsiteY3" fmla="*/ 636914 h 1181230"/>
              <a:gd name="connsiteX4" fmla="*/ 1101958 w 1412573"/>
              <a:gd name="connsiteY4" fmla="*/ 1046154 h 1181230"/>
              <a:gd name="connsiteX5" fmla="*/ 640146 w 1412573"/>
              <a:gd name="connsiteY5" fmla="*/ 1181123 h 1181230"/>
              <a:gd name="connsiteX6" fmla="*/ 236539 w 1412573"/>
              <a:gd name="connsiteY6" fmla="*/ 1030158 h 1181230"/>
              <a:gd name="connsiteX7" fmla="*/ 411 w 1412573"/>
              <a:gd name="connsiteY7" fmla="*/ 554783 h 1181230"/>
              <a:gd name="connsiteX8" fmla="*/ 197621 w 1412573"/>
              <a:gd name="connsiteY8" fmla="*/ 350008 h 1181230"/>
              <a:gd name="connsiteX0" fmla="*/ 197621 w 1407457"/>
              <a:gd name="connsiteY0" fmla="*/ 347524 h 1178768"/>
              <a:gd name="connsiteX1" fmla="*/ 707154 w 1407457"/>
              <a:gd name="connsiteY1" fmla="*/ 73823 h 1178768"/>
              <a:gd name="connsiteX2" fmla="*/ 1148872 w 1407457"/>
              <a:gd name="connsiteY2" fmla="*/ 101764 h 1178768"/>
              <a:gd name="connsiteX3" fmla="*/ 1403698 w 1407457"/>
              <a:gd name="connsiteY3" fmla="*/ 581776 h 1178768"/>
              <a:gd name="connsiteX4" fmla="*/ 1101958 w 1407457"/>
              <a:gd name="connsiteY4" fmla="*/ 1043670 h 1178768"/>
              <a:gd name="connsiteX5" fmla="*/ 640146 w 1407457"/>
              <a:gd name="connsiteY5" fmla="*/ 1178639 h 1178768"/>
              <a:gd name="connsiteX6" fmla="*/ 236539 w 1407457"/>
              <a:gd name="connsiteY6" fmla="*/ 1027674 h 1178768"/>
              <a:gd name="connsiteX7" fmla="*/ 411 w 1407457"/>
              <a:gd name="connsiteY7" fmla="*/ 552299 h 1178768"/>
              <a:gd name="connsiteX8" fmla="*/ 197621 w 1407457"/>
              <a:gd name="connsiteY8" fmla="*/ 347524 h 1178768"/>
              <a:gd name="connsiteX0" fmla="*/ 197621 w 1405544"/>
              <a:gd name="connsiteY0" fmla="*/ 347524 h 1178768"/>
              <a:gd name="connsiteX1" fmla="*/ 707154 w 1405544"/>
              <a:gd name="connsiteY1" fmla="*/ 73823 h 1178768"/>
              <a:gd name="connsiteX2" fmla="*/ 1148872 w 1405544"/>
              <a:gd name="connsiteY2" fmla="*/ 101764 h 1178768"/>
              <a:gd name="connsiteX3" fmla="*/ 1403698 w 1405544"/>
              <a:gd name="connsiteY3" fmla="*/ 581776 h 1178768"/>
              <a:gd name="connsiteX4" fmla="*/ 1101958 w 1405544"/>
              <a:gd name="connsiteY4" fmla="*/ 1043670 h 1178768"/>
              <a:gd name="connsiteX5" fmla="*/ 640146 w 1405544"/>
              <a:gd name="connsiteY5" fmla="*/ 1178639 h 1178768"/>
              <a:gd name="connsiteX6" fmla="*/ 236539 w 1405544"/>
              <a:gd name="connsiteY6" fmla="*/ 1027674 h 1178768"/>
              <a:gd name="connsiteX7" fmla="*/ 411 w 1405544"/>
              <a:gd name="connsiteY7" fmla="*/ 552299 h 1178768"/>
              <a:gd name="connsiteX8" fmla="*/ 197621 w 1405544"/>
              <a:gd name="connsiteY8" fmla="*/ 347524 h 1178768"/>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621 w 1405544"/>
              <a:gd name="connsiteY0" fmla="*/ 348484 h 1179719"/>
              <a:gd name="connsiteX1" fmla="*/ 707154 w 1405544"/>
              <a:gd name="connsiteY1" fmla="*/ 74783 h 1179719"/>
              <a:gd name="connsiteX2" fmla="*/ 1148872 w 1405544"/>
              <a:gd name="connsiteY2" fmla="*/ 102724 h 1179719"/>
              <a:gd name="connsiteX3" fmla="*/ 1403698 w 1405544"/>
              <a:gd name="connsiteY3" fmla="*/ 603340 h 1179719"/>
              <a:gd name="connsiteX4" fmla="*/ 1101958 w 1405544"/>
              <a:gd name="connsiteY4" fmla="*/ 1044630 h 1179719"/>
              <a:gd name="connsiteX5" fmla="*/ 640146 w 1405544"/>
              <a:gd name="connsiteY5" fmla="*/ 1179599 h 1179719"/>
              <a:gd name="connsiteX6" fmla="*/ 236539 w 1405544"/>
              <a:gd name="connsiteY6" fmla="*/ 1028634 h 1179719"/>
              <a:gd name="connsiteX7" fmla="*/ 411 w 1405544"/>
              <a:gd name="connsiteY7" fmla="*/ 553259 h 1179719"/>
              <a:gd name="connsiteX8" fmla="*/ 197621 w 1405544"/>
              <a:gd name="connsiteY8" fmla="*/ 348484 h 1179719"/>
              <a:gd name="connsiteX0" fmla="*/ 197219 w 1405142"/>
              <a:gd name="connsiteY0" fmla="*/ 348484 h 1180549"/>
              <a:gd name="connsiteX1" fmla="*/ 706752 w 1405142"/>
              <a:gd name="connsiteY1" fmla="*/ 74783 h 1180549"/>
              <a:gd name="connsiteX2" fmla="*/ 1148470 w 1405142"/>
              <a:gd name="connsiteY2" fmla="*/ 102724 h 1180549"/>
              <a:gd name="connsiteX3" fmla="*/ 1403296 w 1405142"/>
              <a:gd name="connsiteY3" fmla="*/ 603340 h 1180549"/>
              <a:gd name="connsiteX4" fmla="*/ 1101556 w 1405142"/>
              <a:gd name="connsiteY4" fmla="*/ 1044630 h 1180549"/>
              <a:gd name="connsiteX5" fmla="*/ 639744 w 1405142"/>
              <a:gd name="connsiteY5" fmla="*/ 1179599 h 1180549"/>
              <a:gd name="connsiteX6" fmla="*/ 202356 w 1405142"/>
              <a:gd name="connsiteY6" fmla="*/ 994294 h 1180549"/>
              <a:gd name="connsiteX7" fmla="*/ 9 w 1405142"/>
              <a:gd name="connsiteY7" fmla="*/ 553259 h 1180549"/>
              <a:gd name="connsiteX8" fmla="*/ 197219 w 1405142"/>
              <a:gd name="connsiteY8" fmla="*/ 348484 h 1180549"/>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28 w 1405151"/>
              <a:gd name="connsiteY0" fmla="*/ 348484 h 1179975"/>
              <a:gd name="connsiteX1" fmla="*/ 706761 w 1405151"/>
              <a:gd name="connsiteY1" fmla="*/ 74783 h 1179975"/>
              <a:gd name="connsiteX2" fmla="*/ 1148479 w 1405151"/>
              <a:gd name="connsiteY2" fmla="*/ 102724 h 1179975"/>
              <a:gd name="connsiteX3" fmla="*/ 1403305 w 1405151"/>
              <a:gd name="connsiteY3" fmla="*/ 603340 h 1179975"/>
              <a:gd name="connsiteX4" fmla="*/ 1101565 w 1405151"/>
              <a:gd name="connsiteY4" fmla="*/ 1044630 h 1179975"/>
              <a:gd name="connsiteX5" fmla="*/ 639753 w 1405151"/>
              <a:gd name="connsiteY5" fmla="*/ 1179599 h 1179975"/>
              <a:gd name="connsiteX6" fmla="*/ 204964 w 1405151"/>
              <a:gd name="connsiteY6" fmla="*/ 1014898 h 1179975"/>
              <a:gd name="connsiteX7" fmla="*/ 18 w 1405151"/>
              <a:gd name="connsiteY7" fmla="*/ 553259 h 1179975"/>
              <a:gd name="connsiteX8" fmla="*/ 197228 w 1405151"/>
              <a:gd name="connsiteY8" fmla="*/ 348484 h 1179975"/>
              <a:gd name="connsiteX0" fmla="*/ 197261 w 1405184"/>
              <a:gd name="connsiteY0" fmla="*/ 348484 h 1179975"/>
              <a:gd name="connsiteX1" fmla="*/ 706794 w 1405184"/>
              <a:gd name="connsiteY1" fmla="*/ 74783 h 1179975"/>
              <a:gd name="connsiteX2" fmla="*/ 1148512 w 1405184"/>
              <a:gd name="connsiteY2" fmla="*/ 102724 h 1179975"/>
              <a:gd name="connsiteX3" fmla="*/ 1403338 w 1405184"/>
              <a:gd name="connsiteY3" fmla="*/ 603340 h 1179975"/>
              <a:gd name="connsiteX4" fmla="*/ 1101598 w 1405184"/>
              <a:gd name="connsiteY4" fmla="*/ 1044630 h 1179975"/>
              <a:gd name="connsiteX5" fmla="*/ 639786 w 1405184"/>
              <a:gd name="connsiteY5" fmla="*/ 1179599 h 1179975"/>
              <a:gd name="connsiteX6" fmla="*/ 210195 w 1405184"/>
              <a:gd name="connsiteY6" fmla="*/ 1014898 h 1179975"/>
              <a:gd name="connsiteX7" fmla="*/ 51 w 1405184"/>
              <a:gd name="connsiteY7" fmla="*/ 553259 h 1179975"/>
              <a:gd name="connsiteX8" fmla="*/ 197261 w 1405184"/>
              <a:gd name="connsiteY8" fmla="*/ 348484 h 1179975"/>
              <a:gd name="connsiteX0" fmla="*/ 198382 w 1406305"/>
              <a:gd name="connsiteY0" fmla="*/ 348484 h 1179975"/>
              <a:gd name="connsiteX1" fmla="*/ 707915 w 1406305"/>
              <a:gd name="connsiteY1" fmla="*/ 74783 h 1179975"/>
              <a:gd name="connsiteX2" fmla="*/ 1149633 w 1406305"/>
              <a:gd name="connsiteY2" fmla="*/ 102724 h 1179975"/>
              <a:gd name="connsiteX3" fmla="*/ 1404459 w 1406305"/>
              <a:gd name="connsiteY3" fmla="*/ 603340 h 1179975"/>
              <a:gd name="connsiteX4" fmla="*/ 1102719 w 1406305"/>
              <a:gd name="connsiteY4" fmla="*/ 1044630 h 1179975"/>
              <a:gd name="connsiteX5" fmla="*/ 640907 w 1406305"/>
              <a:gd name="connsiteY5" fmla="*/ 1179599 h 1179975"/>
              <a:gd name="connsiteX6" fmla="*/ 211316 w 1406305"/>
              <a:gd name="connsiteY6" fmla="*/ 1014898 h 1179975"/>
              <a:gd name="connsiteX7" fmla="*/ 1172 w 1406305"/>
              <a:gd name="connsiteY7" fmla="*/ 553259 h 1179975"/>
              <a:gd name="connsiteX8" fmla="*/ 198382 w 1406305"/>
              <a:gd name="connsiteY8" fmla="*/ 348484 h 1179975"/>
              <a:gd name="connsiteX0" fmla="*/ 198382 w 1406969"/>
              <a:gd name="connsiteY0" fmla="*/ 376210 h 1207701"/>
              <a:gd name="connsiteX1" fmla="*/ 414688 w 1406969"/>
              <a:gd name="connsiteY1" fmla="*/ 64950 h 1207701"/>
              <a:gd name="connsiteX2" fmla="*/ 1149633 w 1406969"/>
              <a:gd name="connsiteY2" fmla="*/ 130450 h 1207701"/>
              <a:gd name="connsiteX3" fmla="*/ 1404459 w 1406969"/>
              <a:gd name="connsiteY3" fmla="*/ 631066 h 1207701"/>
              <a:gd name="connsiteX4" fmla="*/ 1102719 w 1406969"/>
              <a:gd name="connsiteY4" fmla="*/ 1072356 h 1207701"/>
              <a:gd name="connsiteX5" fmla="*/ 640907 w 1406969"/>
              <a:gd name="connsiteY5" fmla="*/ 1207325 h 1207701"/>
              <a:gd name="connsiteX6" fmla="*/ 211316 w 1406969"/>
              <a:gd name="connsiteY6" fmla="*/ 1042624 h 1207701"/>
              <a:gd name="connsiteX7" fmla="*/ 1172 w 1406969"/>
              <a:gd name="connsiteY7" fmla="*/ 580985 h 1207701"/>
              <a:gd name="connsiteX8" fmla="*/ 198382 w 1406969"/>
              <a:gd name="connsiteY8" fmla="*/ 376210 h 1207701"/>
              <a:gd name="connsiteX0" fmla="*/ 198382 w 1406969"/>
              <a:gd name="connsiteY0" fmla="*/ 341460 h 1172951"/>
              <a:gd name="connsiteX1" fmla="*/ 414688 w 1406969"/>
              <a:gd name="connsiteY1" fmla="*/ 30200 h 1172951"/>
              <a:gd name="connsiteX2" fmla="*/ 1149633 w 1406969"/>
              <a:gd name="connsiteY2" fmla="*/ 95700 h 1172951"/>
              <a:gd name="connsiteX3" fmla="*/ 1404459 w 1406969"/>
              <a:gd name="connsiteY3" fmla="*/ 596316 h 1172951"/>
              <a:gd name="connsiteX4" fmla="*/ 1102719 w 1406969"/>
              <a:gd name="connsiteY4" fmla="*/ 1037606 h 1172951"/>
              <a:gd name="connsiteX5" fmla="*/ 640907 w 1406969"/>
              <a:gd name="connsiteY5" fmla="*/ 1172575 h 1172951"/>
              <a:gd name="connsiteX6" fmla="*/ 211316 w 1406969"/>
              <a:gd name="connsiteY6" fmla="*/ 1007874 h 1172951"/>
              <a:gd name="connsiteX7" fmla="*/ 1172 w 1406969"/>
              <a:gd name="connsiteY7" fmla="*/ 546235 h 1172951"/>
              <a:gd name="connsiteX8" fmla="*/ 198382 w 1406969"/>
              <a:gd name="connsiteY8" fmla="*/ 341460 h 1172951"/>
              <a:gd name="connsiteX0" fmla="*/ 113788 w 1408618"/>
              <a:gd name="connsiteY0" fmla="*/ 276377 h 1161076"/>
              <a:gd name="connsiteX1" fmla="*/ 416337 w 1408618"/>
              <a:gd name="connsiteY1" fmla="*/ 18325 h 1161076"/>
              <a:gd name="connsiteX2" fmla="*/ 1151282 w 1408618"/>
              <a:gd name="connsiteY2" fmla="*/ 83825 h 1161076"/>
              <a:gd name="connsiteX3" fmla="*/ 1406108 w 1408618"/>
              <a:gd name="connsiteY3" fmla="*/ 584441 h 1161076"/>
              <a:gd name="connsiteX4" fmla="*/ 1104368 w 1408618"/>
              <a:gd name="connsiteY4" fmla="*/ 1025731 h 1161076"/>
              <a:gd name="connsiteX5" fmla="*/ 642556 w 1408618"/>
              <a:gd name="connsiteY5" fmla="*/ 1160700 h 1161076"/>
              <a:gd name="connsiteX6" fmla="*/ 212965 w 1408618"/>
              <a:gd name="connsiteY6" fmla="*/ 995999 h 1161076"/>
              <a:gd name="connsiteX7" fmla="*/ 2821 w 1408618"/>
              <a:gd name="connsiteY7" fmla="*/ 534360 h 1161076"/>
              <a:gd name="connsiteX8" fmla="*/ 113788 w 1408618"/>
              <a:gd name="connsiteY8" fmla="*/ 276377 h 1161076"/>
              <a:gd name="connsiteX0" fmla="*/ 74640 w 1369470"/>
              <a:gd name="connsiteY0" fmla="*/ 276377 h 1161076"/>
              <a:gd name="connsiteX1" fmla="*/ 377189 w 1369470"/>
              <a:gd name="connsiteY1" fmla="*/ 18325 h 1161076"/>
              <a:gd name="connsiteX2" fmla="*/ 1112134 w 1369470"/>
              <a:gd name="connsiteY2" fmla="*/ 83825 h 1161076"/>
              <a:gd name="connsiteX3" fmla="*/ 1366960 w 1369470"/>
              <a:gd name="connsiteY3" fmla="*/ 584441 h 1161076"/>
              <a:gd name="connsiteX4" fmla="*/ 1065220 w 1369470"/>
              <a:gd name="connsiteY4" fmla="*/ 1025731 h 1161076"/>
              <a:gd name="connsiteX5" fmla="*/ 603408 w 1369470"/>
              <a:gd name="connsiteY5" fmla="*/ 1160700 h 1161076"/>
              <a:gd name="connsiteX6" fmla="*/ 173817 w 1369470"/>
              <a:gd name="connsiteY6" fmla="*/ 995999 h 1161076"/>
              <a:gd name="connsiteX7" fmla="*/ 5070 w 1369470"/>
              <a:gd name="connsiteY7" fmla="*/ 781623 h 1161076"/>
              <a:gd name="connsiteX8" fmla="*/ 74640 w 1369470"/>
              <a:gd name="connsiteY8" fmla="*/ 276377 h 1161076"/>
              <a:gd name="connsiteX0" fmla="*/ 93247 w 1388077"/>
              <a:gd name="connsiteY0" fmla="*/ 276377 h 1166919"/>
              <a:gd name="connsiteX1" fmla="*/ 395796 w 1388077"/>
              <a:gd name="connsiteY1" fmla="*/ 18325 h 1166919"/>
              <a:gd name="connsiteX2" fmla="*/ 1130741 w 1388077"/>
              <a:gd name="connsiteY2" fmla="*/ 83825 h 1166919"/>
              <a:gd name="connsiteX3" fmla="*/ 1385567 w 1388077"/>
              <a:gd name="connsiteY3" fmla="*/ 584441 h 1166919"/>
              <a:gd name="connsiteX4" fmla="*/ 1083827 w 1388077"/>
              <a:gd name="connsiteY4" fmla="*/ 1025731 h 1166919"/>
              <a:gd name="connsiteX5" fmla="*/ 622015 w 1388077"/>
              <a:gd name="connsiteY5" fmla="*/ 1160700 h 1166919"/>
              <a:gd name="connsiteX6" fmla="*/ 458054 w 1388077"/>
              <a:gd name="connsiteY6" fmla="*/ 861413 h 1166919"/>
              <a:gd name="connsiteX7" fmla="*/ 23677 w 1388077"/>
              <a:gd name="connsiteY7" fmla="*/ 781623 h 1166919"/>
              <a:gd name="connsiteX8" fmla="*/ 93247 w 1388077"/>
              <a:gd name="connsiteY8" fmla="*/ 276377 h 1166919"/>
              <a:gd name="connsiteX0" fmla="*/ 93247 w 1388077"/>
              <a:gd name="connsiteY0" fmla="*/ 276377 h 1083443"/>
              <a:gd name="connsiteX1" fmla="*/ 395796 w 1388077"/>
              <a:gd name="connsiteY1" fmla="*/ 18325 h 1083443"/>
              <a:gd name="connsiteX2" fmla="*/ 1130741 w 1388077"/>
              <a:gd name="connsiteY2" fmla="*/ 83825 h 1083443"/>
              <a:gd name="connsiteX3" fmla="*/ 1385567 w 1388077"/>
              <a:gd name="connsiteY3" fmla="*/ 584441 h 1083443"/>
              <a:gd name="connsiteX4" fmla="*/ 1083827 w 1388077"/>
              <a:gd name="connsiteY4" fmla="*/ 1025731 h 1083443"/>
              <a:gd name="connsiteX5" fmla="*/ 963539 w 1388077"/>
              <a:gd name="connsiteY5" fmla="*/ 1060543 h 1083443"/>
              <a:gd name="connsiteX6" fmla="*/ 458054 w 1388077"/>
              <a:gd name="connsiteY6" fmla="*/ 861413 h 1083443"/>
              <a:gd name="connsiteX7" fmla="*/ 23677 w 1388077"/>
              <a:gd name="connsiteY7" fmla="*/ 781623 h 1083443"/>
              <a:gd name="connsiteX8" fmla="*/ 93247 w 1388077"/>
              <a:gd name="connsiteY8" fmla="*/ 276377 h 1083443"/>
              <a:gd name="connsiteX0" fmla="*/ 93247 w 1388077"/>
              <a:gd name="connsiteY0" fmla="*/ 276377 h 1096149"/>
              <a:gd name="connsiteX1" fmla="*/ 395796 w 1388077"/>
              <a:gd name="connsiteY1" fmla="*/ 18325 h 1096149"/>
              <a:gd name="connsiteX2" fmla="*/ 1130741 w 1388077"/>
              <a:gd name="connsiteY2" fmla="*/ 83825 h 1096149"/>
              <a:gd name="connsiteX3" fmla="*/ 1385567 w 1388077"/>
              <a:gd name="connsiteY3" fmla="*/ 584441 h 1096149"/>
              <a:gd name="connsiteX4" fmla="*/ 1083827 w 1388077"/>
              <a:gd name="connsiteY4" fmla="*/ 1025731 h 1096149"/>
              <a:gd name="connsiteX5" fmla="*/ 735857 w 1388077"/>
              <a:gd name="connsiteY5" fmla="*/ 1079323 h 1096149"/>
              <a:gd name="connsiteX6" fmla="*/ 458054 w 1388077"/>
              <a:gd name="connsiteY6" fmla="*/ 861413 h 1096149"/>
              <a:gd name="connsiteX7" fmla="*/ 23677 w 1388077"/>
              <a:gd name="connsiteY7" fmla="*/ 781623 h 1096149"/>
              <a:gd name="connsiteX8" fmla="*/ 93247 w 1388077"/>
              <a:gd name="connsiteY8" fmla="*/ 276377 h 1096149"/>
              <a:gd name="connsiteX0" fmla="*/ 93247 w 1385672"/>
              <a:gd name="connsiteY0" fmla="*/ 276377 h 1107843"/>
              <a:gd name="connsiteX1" fmla="*/ 395796 w 1385672"/>
              <a:gd name="connsiteY1" fmla="*/ 18325 h 1107843"/>
              <a:gd name="connsiteX2" fmla="*/ 1130741 w 1385672"/>
              <a:gd name="connsiteY2" fmla="*/ 83825 h 1107843"/>
              <a:gd name="connsiteX3" fmla="*/ 1385567 w 1385672"/>
              <a:gd name="connsiteY3" fmla="*/ 584441 h 1107843"/>
              <a:gd name="connsiteX4" fmla="*/ 1156272 w 1385672"/>
              <a:gd name="connsiteY4" fmla="*/ 1050771 h 1107843"/>
              <a:gd name="connsiteX5" fmla="*/ 735857 w 1385672"/>
              <a:gd name="connsiteY5" fmla="*/ 1079323 h 1107843"/>
              <a:gd name="connsiteX6" fmla="*/ 458054 w 1385672"/>
              <a:gd name="connsiteY6" fmla="*/ 861413 h 1107843"/>
              <a:gd name="connsiteX7" fmla="*/ 23677 w 1385672"/>
              <a:gd name="connsiteY7" fmla="*/ 781623 h 1107843"/>
              <a:gd name="connsiteX8" fmla="*/ 93247 w 1385672"/>
              <a:gd name="connsiteY8" fmla="*/ 276377 h 1107843"/>
              <a:gd name="connsiteX0" fmla="*/ 93247 w 1313320"/>
              <a:gd name="connsiteY0" fmla="*/ 276503 h 1107780"/>
              <a:gd name="connsiteX1" fmla="*/ 395796 w 1313320"/>
              <a:gd name="connsiteY1" fmla="*/ 18451 h 1107780"/>
              <a:gd name="connsiteX2" fmla="*/ 1130741 w 1313320"/>
              <a:gd name="connsiteY2" fmla="*/ 83951 h 1107780"/>
              <a:gd name="connsiteX3" fmla="*/ 1313123 w 1313320"/>
              <a:gd name="connsiteY3" fmla="*/ 587697 h 1107780"/>
              <a:gd name="connsiteX4" fmla="*/ 1156272 w 1313320"/>
              <a:gd name="connsiteY4" fmla="*/ 1050897 h 1107780"/>
              <a:gd name="connsiteX5" fmla="*/ 735857 w 1313320"/>
              <a:gd name="connsiteY5" fmla="*/ 1079449 h 1107780"/>
              <a:gd name="connsiteX6" fmla="*/ 458054 w 1313320"/>
              <a:gd name="connsiteY6" fmla="*/ 861539 h 1107780"/>
              <a:gd name="connsiteX7" fmla="*/ 23677 w 1313320"/>
              <a:gd name="connsiteY7" fmla="*/ 781749 h 1107780"/>
              <a:gd name="connsiteX8" fmla="*/ 93247 w 1313320"/>
              <a:gd name="connsiteY8" fmla="*/ 276503 h 1107780"/>
              <a:gd name="connsiteX0" fmla="*/ 93247 w 1371883"/>
              <a:gd name="connsiteY0" fmla="*/ 275752 h 1108175"/>
              <a:gd name="connsiteX1" fmla="*/ 395796 w 1371883"/>
              <a:gd name="connsiteY1" fmla="*/ 17700 h 1108175"/>
              <a:gd name="connsiteX2" fmla="*/ 1130741 w 1371883"/>
              <a:gd name="connsiteY2" fmla="*/ 83200 h 1108175"/>
              <a:gd name="connsiteX3" fmla="*/ 1371768 w 1371883"/>
              <a:gd name="connsiteY3" fmla="*/ 568167 h 1108175"/>
              <a:gd name="connsiteX4" fmla="*/ 1156272 w 1371883"/>
              <a:gd name="connsiteY4" fmla="*/ 1050146 h 1108175"/>
              <a:gd name="connsiteX5" fmla="*/ 735857 w 1371883"/>
              <a:gd name="connsiteY5" fmla="*/ 1078698 h 1108175"/>
              <a:gd name="connsiteX6" fmla="*/ 458054 w 1371883"/>
              <a:gd name="connsiteY6" fmla="*/ 860788 h 1108175"/>
              <a:gd name="connsiteX7" fmla="*/ 23677 w 1371883"/>
              <a:gd name="connsiteY7" fmla="*/ 780998 h 1108175"/>
              <a:gd name="connsiteX8" fmla="*/ 93247 w 1371883"/>
              <a:gd name="connsiteY8" fmla="*/ 275752 h 1108175"/>
              <a:gd name="connsiteX0" fmla="*/ 93247 w 1374675"/>
              <a:gd name="connsiteY0" fmla="*/ 266073 h 1098496"/>
              <a:gd name="connsiteX1" fmla="*/ 395796 w 1374675"/>
              <a:gd name="connsiteY1" fmla="*/ 8021 h 1098496"/>
              <a:gd name="connsiteX2" fmla="*/ 1010000 w 1374675"/>
              <a:gd name="connsiteY2" fmla="*/ 111080 h 1098496"/>
              <a:gd name="connsiteX3" fmla="*/ 1371768 w 1374675"/>
              <a:gd name="connsiteY3" fmla="*/ 558488 h 1098496"/>
              <a:gd name="connsiteX4" fmla="*/ 1156272 w 1374675"/>
              <a:gd name="connsiteY4" fmla="*/ 1040467 h 1098496"/>
              <a:gd name="connsiteX5" fmla="*/ 735857 w 1374675"/>
              <a:gd name="connsiteY5" fmla="*/ 1069019 h 1098496"/>
              <a:gd name="connsiteX6" fmla="*/ 458054 w 1374675"/>
              <a:gd name="connsiteY6" fmla="*/ 851109 h 1098496"/>
              <a:gd name="connsiteX7" fmla="*/ 23677 w 1374675"/>
              <a:gd name="connsiteY7" fmla="*/ 771319 h 1098496"/>
              <a:gd name="connsiteX8" fmla="*/ 93247 w 1374675"/>
              <a:gd name="connsiteY8" fmla="*/ 266073 h 1098496"/>
              <a:gd name="connsiteX0" fmla="*/ 93247 w 1373789"/>
              <a:gd name="connsiteY0" fmla="*/ 274677 h 1107100"/>
              <a:gd name="connsiteX1" fmla="*/ 395796 w 1373789"/>
              <a:gd name="connsiteY1" fmla="*/ 16625 h 1107100"/>
              <a:gd name="connsiteX2" fmla="*/ 1037598 w 1373789"/>
              <a:gd name="connsiteY2" fmla="*/ 85255 h 1107100"/>
              <a:gd name="connsiteX3" fmla="*/ 1371768 w 1373789"/>
              <a:gd name="connsiteY3" fmla="*/ 567092 h 1107100"/>
              <a:gd name="connsiteX4" fmla="*/ 1156272 w 1373789"/>
              <a:gd name="connsiteY4" fmla="*/ 1049071 h 1107100"/>
              <a:gd name="connsiteX5" fmla="*/ 735857 w 1373789"/>
              <a:gd name="connsiteY5" fmla="*/ 1077623 h 1107100"/>
              <a:gd name="connsiteX6" fmla="*/ 458054 w 1373789"/>
              <a:gd name="connsiteY6" fmla="*/ 859713 h 1107100"/>
              <a:gd name="connsiteX7" fmla="*/ 23677 w 1373789"/>
              <a:gd name="connsiteY7" fmla="*/ 779923 h 1107100"/>
              <a:gd name="connsiteX8" fmla="*/ 93247 w 1373789"/>
              <a:gd name="connsiteY8" fmla="*/ 274677 h 1107100"/>
              <a:gd name="connsiteX0" fmla="*/ 94834 w 1375376"/>
              <a:gd name="connsiteY0" fmla="*/ 287306 h 1119729"/>
              <a:gd name="connsiteX1" fmla="*/ 452579 w 1375376"/>
              <a:gd name="connsiteY1" fmla="*/ 13604 h 1119729"/>
              <a:gd name="connsiteX2" fmla="*/ 1039185 w 1375376"/>
              <a:gd name="connsiteY2" fmla="*/ 97884 h 1119729"/>
              <a:gd name="connsiteX3" fmla="*/ 1373355 w 1375376"/>
              <a:gd name="connsiteY3" fmla="*/ 579721 h 1119729"/>
              <a:gd name="connsiteX4" fmla="*/ 1157859 w 1375376"/>
              <a:gd name="connsiteY4" fmla="*/ 1061700 h 1119729"/>
              <a:gd name="connsiteX5" fmla="*/ 737444 w 1375376"/>
              <a:gd name="connsiteY5" fmla="*/ 1090252 h 1119729"/>
              <a:gd name="connsiteX6" fmla="*/ 459641 w 1375376"/>
              <a:gd name="connsiteY6" fmla="*/ 872342 h 1119729"/>
              <a:gd name="connsiteX7" fmla="*/ 25264 w 1375376"/>
              <a:gd name="connsiteY7" fmla="*/ 792552 h 1119729"/>
              <a:gd name="connsiteX8" fmla="*/ 94834 w 1375376"/>
              <a:gd name="connsiteY8" fmla="*/ 287306 h 1119729"/>
              <a:gd name="connsiteX0" fmla="*/ 58930 w 1398118"/>
              <a:gd name="connsiteY0" fmla="*/ 411574 h 1128191"/>
              <a:gd name="connsiteX1" fmla="*/ 475321 w 1398118"/>
              <a:gd name="connsiteY1" fmla="*/ 22066 h 1128191"/>
              <a:gd name="connsiteX2" fmla="*/ 1061927 w 1398118"/>
              <a:gd name="connsiteY2" fmla="*/ 106346 h 1128191"/>
              <a:gd name="connsiteX3" fmla="*/ 1396097 w 1398118"/>
              <a:gd name="connsiteY3" fmla="*/ 588183 h 1128191"/>
              <a:gd name="connsiteX4" fmla="*/ 1180601 w 1398118"/>
              <a:gd name="connsiteY4" fmla="*/ 1070162 h 1128191"/>
              <a:gd name="connsiteX5" fmla="*/ 760186 w 1398118"/>
              <a:gd name="connsiteY5" fmla="*/ 1098714 h 1128191"/>
              <a:gd name="connsiteX6" fmla="*/ 482383 w 1398118"/>
              <a:gd name="connsiteY6" fmla="*/ 880804 h 1128191"/>
              <a:gd name="connsiteX7" fmla="*/ 48006 w 1398118"/>
              <a:gd name="connsiteY7" fmla="*/ 801014 h 1128191"/>
              <a:gd name="connsiteX8" fmla="*/ 58930 w 1398118"/>
              <a:gd name="connsiteY8" fmla="*/ 411574 h 1128191"/>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4839 w 1394027"/>
              <a:gd name="connsiteY0" fmla="*/ 411574 h 1123557"/>
              <a:gd name="connsiteX1" fmla="*/ 471230 w 1394027"/>
              <a:gd name="connsiteY1" fmla="*/ 22066 h 1123557"/>
              <a:gd name="connsiteX2" fmla="*/ 1057836 w 1394027"/>
              <a:gd name="connsiteY2" fmla="*/ 106346 h 1123557"/>
              <a:gd name="connsiteX3" fmla="*/ 1392006 w 1394027"/>
              <a:gd name="connsiteY3" fmla="*/ 588183 h 1123557"/>
              <a:gd name="connsiteX4" fmla="*/ 1176510 w 1394027"/>
              <a:gd name="connsiteY4" fmla="*/ 1070162 h 1123557"/>
              <a:gd name="connsiteX5" fmla="*/ 756095 w 1394027"/>
              <a:gd name="connsiteY5" fmla="*/ 1098714 h 1123557"/>
              <a:gd name="connsiteX6" fmla="*/ 416197 w 1394027"/>
              <a:gd name="connsiteY6" fmla="*/ 955922 h 1123557"/>
              <a:gd name="connsiteX7" fmla="*/ 43915 w 1394027"/>
              <a:gd name="connsiteY7" fmla="*/ 801014 h 1123557"/>
              <a:gd name="connsiteX8" fmla="*/ 54839 w 1394027"/>
              <a:gd name="connsiteY8" fmla="*/ 411574 h 1123557"/>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8701 w 1397889"/>
              <a:gd name="connsiteY0" fmla="*/ 411574 h 1129189"/>
              <a:gd name="connsiteX1" fmla="*/ 475092 w 1397889"/>
              <a:gd name="connsiteY1" fmla="*/ 22066 h 1129189"/>
              <a:gd name="connsiteX2" fmla="*/ 1061698 w 1397889"/>
              <a:gd name="connsiteY2" fmla="*/ 106346 h 1129189"/>
              <a:gd name="connsiteX3" fmla="*/ 1395868 w 1397889"/>
              <a:gd name="connsiteY3" fmla="*/ 588183 h 1129189"/>
              <a:gd name="connsiteX4" fmla="*/ 1180372 w 1397889"/>
              <a:gd name="connsiteY4" fmla="*/ 1070162 h 1129189"/>
              <a:gd name="connsiteX5" fmla="*/ 759957 w 1397889"/>
              <a:gd name="connsiteY5" fmla="*/ 1098714 h 1129189"/>
              <a:gd name="connsiteX6" fmla="*/ 478705 w 1397889"/>
              <a:gd name="connsiteY6" fmla="*/ 865155 h 1129189"/>
              <a:gd name="connsiteX7" fmla="*/ 47777 w 1397889"/>
              <a:gd name="connsiteY7" fmla="*/ 801014 h 1129189"/>
              <a:gd name="connsiteX8" fmla="*/ 58701 w 1397889"/>
              <a:gd name="connsiteY8" fmla="*/ 411574 h 1129189"/>
              <a:gd name="connsiteX0" fmla="*/ 59161 w 1398349"/>
              <a:gd name="connsiteY0" fmla="*/ 411574 h 1123932"/>
              <a:gd name="connsiteX1" fmla="*/ 475552 w 1398349"/>
              <a:gd name="connsiteY1" fmla="*/ 22066 h 1123932"/>
              <a:gd name="connsiteX2" fmla="*/ 1062158 w 1398349"/>
              <a:gd name="connsiteY2" fmla="*/ 106346 h 1123932"/>
              <a:gd name="connsiteX3" fmla="*/ 1396328 w 1398349"/>
              <a:gd name="connsiteY3" fmla="*/ 588183 h 1123932"/>
              <a:gd name="connsiteX4" fmla="*/ 1180832 w 1398349"/>
              <a:gd name="connsiteY4" fmla="*/ 1070162 h 1123932"/>
              <a:gd name="connsiteX5" fmla="*/ 760417 w 1398349"/>
              <a:gd name="connsiteY5" fmla="*/ 1098714 h 1123932"/>
              <a:gd name="connsiteX6" fmla="*/ 486065 w 1398349"/>
              <a:gd name="connsiteY6" fmla="*/ 949663 h 1123932"/>
              <a:gd name="connsiteX7" fmla="*/ 48237 w 1398349"/>
              <a:gd name="connsiteY7" fmla="*/ 801014 h 1123932"/>
              <a:gd name="connsiteX8" fmla="*/ 59161 w 1398349"/>
              <a:gd name="connsiteY8" fmla="*/ 411574 h 1123932"/>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23931"/>
              <a:gd name="connsiteX1" fmla="*/ 475552 w 1398240"/>
              <a:gd name="connsiteY1" fmla="*/ 22066 h 1123931"/>
              <a:gd name="connsiteX2" fmla="*/ 1062158 w 1398240"/>
              <a:gd name="connsiteY2" fmla="*/ 106346 h 1123931"/>
              <a:gd name="connsiteX3" fmla="*/ 1396328 w 1398240"/>
              <a:gd name="connsiteY3" fmla="*/ 588183 h 1123931"/>
              <a:gd name="connsiteX4" fmla="*/ 1180832 w 1398240"/>
              <a:gd name="connsiteY4" fmla="*/ 1070162 h 1123931"/>
              <a:gd name="connsiteX5" fmla="*/ 812163 w 1398240"/>
              <a:gd name="connsiteY5" fmla="*/ 1098714 h 1123931"/>
              <a:gd name="connsiteX6" fmla="*/ 486065 w 1398240"/>
              <a:gd name="connsiteY6" fmla="*/ 949663 h 1123931"/>
              <a:gd name="connsiteX7" fmla="*/ 48237 w 1398240"/>
              <a:gd name="connsiteY7" fmla="*/ 801014 h 1123931"/>
              <a:gd name="connsiteX8" fmla="*/ 59161 w 1398240"/>
              <a:gd name="connsiteY8" fmla="*/ 411574 h 1123931"/>
              <a:gd name="connsiteX0" fmla="*/ 59161 w 1398240"/>
              <a:gd name="connsiteY0" fmla="*/ 411574 h 1133480"/>
              <a:gd name="connsiteX1" fmla="*/ 475552 w 1398240"/>
              <a:gd name="connsiteY1" fmla="*/ 22066 h 1133480"/>
              <a:gd name="connsiteX2" fmla="*/ 1062158 w 1398240"/>
              <a:gd name="connsiteY2" fmla="*/ 106346 h 1133480"/>
              <a:gd name="connsiteX3" fmla="*/ 1396328 w 1398240"/>
              <a:gd name="connsiteY3" fmla="*/ 588183 h 1133480"/>
              <a:gd name="connsiteX4" fmla="*/ 1180832 w 1398240"/>
              <a:gd name="connsiteY4" fmla="*/ 1070162 h 1133480"/>
              <a:gd name="connsiteX5" fmla="*/ 812163 w 1398240"/>
              <a:gd name="connsiteY5" fmla="*/ 1098714 h 1133480"/>
              <a:gd name="connsiteX6" fmla="*/ 486065 w 1398240"/>
              <a:gd name="connsiteY6" fmla="*/ 949663 h 1133480"/>
              <a:gd name="connsiteX7" fmla="*/ 48237 w 1398240"/>
              <a:gd name="connsiteY7" fmla="*/ 801014 h 1133480"/>
              <a:gd name="connsiteX8" fmla="*/ 59161 w 1398240"/>
              <a:gd name="connsiteY8" fmla="*/ 411574 h 1133480"/>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349"/>
              <a:gd name="connsiteY0" fmla="*/ 411574 h 1135408"/>
              <a:gd name="connsiteX1" fmla="*/ 475552 w 1398349"/>
              <a:gd name="connsiteY1" fmla="*/ 22066 h 1135408"/>
              <a:gd name="connsiteX2" fmla="*/ 1062158 w 1398349"/>
              <a:gd name="connsiteY2" fmla="*/ 106346 h 1135408"/>
              <a:gd name="connsiteX3" fmla="*/ 1396328 w 1398349"/>
              <a:gd name="connsiteY3" fmla="*/ 588183 h 1135408"/>
              <a:gd name="connsiteX4" fmla="*/ 1180832 w 1398349"/>
              <a:gd name="connsiteY4" fmla="*/ 1070162 h 1135408"/>
              <a:gd name="connsiteX5" fmla="*/ 760417 w 1398349"/>
              <a:gd name="connsiteY5" fmla="*/ 1101844 h 1135408"/>
              <a:gd name="connsiteX6" fmla="*/ 486065 w 1398349"/>
              <a:gd name="connsiteY6" fmla="*/ 949663 h 1135408"/>
              <a:gd name="connsiteX7" fmla="*/ 48237 w 1398349"/>
              <a:gd name="connsiteY7" fmla="*/ 801014 h 1135408"/>
              <a:gd name="connsiteX8" fmla="*/ 59161 w 1398349"/>
              <a:gd name="connsiteY8" fmla="*/ 411574 h 1135408"/>
              <a:gd name="connsiteX0" fmla="*/ 59161 w 1398180"/>
              <a:gd name="connsiteY0" fmla="*/ 411574 h 1132320"/>
              <a:gd name="connsiteX1" fmla="*/ 475552 w 1398180"/>
              <a:gd name="connsiteY1" fmla="*/ 22066 h 1132320"/>
              <a:gd name="connsiteX2" fmla="*/ 1062158 w 1398180"/>
              <a:gd name="connsiteY2" fmla="*/ 106346 h 1132320"/>
              <a:gd name="connsiteX3" fmla="*/ 1396328 w 1398180"/>
              <a:gd name="connsiteY3" fmla="*/ 588183 h 1132320"/>
              <a:gd name="connsiteX4" fmla="*/ 1180832 w 1398180"/>
              <a:gd name="connsiteY4" fmla="*/ 1070162 h 1132320"/>
              <a:gd name="connsiteX5" fmla="*/ 760417 w 1398180"/>
              <a:gd name="connsiteY5" fmla="*/ 1101844 h 1132320"/>
              <a:gd name="connsiteX6" fmla="*/ 486065 w 1398180"/>
              <a:gd name="connsiteY6" fmla="*/ 949663 h 1132320"/>
              <a:gd name="connsiteX7" fmla="*/ 48237 w 1398180"/>
              <a:gd name="connsiteY7" fmla="*/ 801014 h 1132320"/>
              <a:gd name="connsiteX8" fmla="*/ 59161 w 1398180"/>
              <a:gd name="connsiteY8" fmla="*/ 411574 h 1132320"/>
              <a:gd name="connsiteX0" fmla="*/ 59161 w 1396451"/>
              <a:gd name="connsiteY0" fmla="*/ 411574 h 1165510"/>
              <a:gd name="connsiteX1" fmla="*/ 475552 w 1396451"/>
              <a:gd name="connsiteY1" fmla="*/ 22066 h 1165510"/>
              <a:gd name="connsiteX2" fmla="*/ 1062158 w 1396451"/>
              <a:gd name="connsiteY2" fmla="*/ 106346 h 1165510"/>
              <a:gd name="connsiteX3" fmla="*/ 1396328 w 1396451"/>
              <a:gd name="connsiteY3" fmla="*/ 588183 h 1165510"/>
              <a:gd name="connsiteX4" fmla="*/ 1098039 w 1396451"/>
              <a:gd name="connsiteY4" fmla="*/ 1132760 h 1165510"/>
              <a:gd name="connsiteX5" fmla="*/ 760417 w 1396451"/>
              <a:gd name="connsiteY5" fmla="*/ 1101844 h 1165510"/>
              <a:gd name="connsiteX6" fmla="*/ 486065 w 1396451"/>
              <a:gd name="connsiteY6" fmla="*/ 949663 h 1165510"/>
              <a:gd name="connsiteX7" fmla="*/ 48237 w 1396451"/>
              <a:gd name="connsiteY7" fmla="*/ 801014 h 1165510"/>
              <a:gd name="connsiteX8" fmla="*/ 59161 w 1396451"/>
              <a:gd name="connsiteY8" fmla="*/ 411574 h 1165510"/>
              <a:gd name="connsiteX0" fmla="*/ 59161 w 1396487"/>
              <a:gd name="connsiteY0" fmla="*/ 411574 h 1166897"/>
              <a:gd name="connsiteX1" fmla="*/ 475552 w 1396487"/>
              <a:gd name="connsiteY1" fmla="*/ 22066 h 1166897"/>
              <a:gd name="connsiteX2" fmla="*/ 1062158 w 1396487"/>
              <a:gd name="connsiteY2" fmla="*/ 106346 h 1166897"/>
              <a:gd name="connsiteX3" fmla="*/ 1396328 w 1396487"/>
              <a:gd name="connsiteY3" fmla="*/ 588183 h 1166897"/>
              <a:gd name="connsiteX4" fmla="*/ 1098039 w 1396487"/>
              <a:gd name="connsiteY4" fmla="*/ 1132760 h 1166897"/>
              <a:gd name="connsiteX5" fmla="*/ 760417 w 1396487"/>
              <a:gd name="connsiteY5" fmla="*/ 1101844 h 1166897"/>
              <a:gd name="connsiteX6" fmla="*/ 486065 w 1396487"/>
              <a:gd name="connsiteY6" fmla="*/ 949663 h 1166897"/>
              <a:gd name="connsiteX7" fmla="*/ 48237 w 1396487"/>
              <a:gd name="connsiteY7" fmla="*/ 801014 h 1166897"/>
              <a:gd name="connsiteX8" fmla="*/ 59161 w 1396487"/>
              <a:gd name="connsiteY8" fmla="*/ 411574 h 1166897"/>
              <a:gd name="connsiteX0" fmla="*/ 59161 w 1396455"/>
              <a:gd name="connsiteY0" fmla="*/ 411574 h 1176023"/>
              <a:gd name="connsiteX1" fmla="*/ 475552 w 1396455"/>
              <a:gd name="connsiteY1" fmla="*/ 22066 h 1176023"/>
              <a:gd name="connsiteX2" fmla="*/ 1062158 w 1396455"/>
              <a:gd name="connsiteY2" fmla="*/ 106346 h 1176023"/>
              <a:gd name="connsiteX3" fmla="*/ 1396328 w 1396455"/>
              <a:gd name="connsiteY3" fmla="*/ 588183 h 1176023"/>
              <a:gd name="connsiteX4" fmla="*/ 1098039 w 1396455"/>
              <a:gd name="connsiteY4" fmla="*/ 1132760 h 1176023"/>
              <a:gd name="connsiteX5" fmla="*/ 801813 w 1396455"/>
              <a:gd name="connsiteY5" fmla="*/ 1120624 h 1176023"/>
              <a:gd name="connsiteX6" fmla="*/ 486065 w 1396455"/>
              <a:gd name="connsiteY6" fmla="*/ 949663 h 1176023"/>
              <a:gd name="connsiteX7" fmla="*/ 48237 w 1396455"/>
              <a:gd name="connsiteY7" fmla="*/ 801014 h 1176023"/>
              <a:gd name="connsiteX8" fmla="*/ 59161 w 1396455"/>
              <a:gd name="connsiteY8" fmla="*/ 411574 h 1176023"/>
              <a:gd name="connsiteX0" fmla="*/ 59161 w 1396455"/>
              <a:gd name="connsiteY0" fmla="*/ 411574 h 1186674"/>
              <a:gd name="connsiteX1" fmla="*/ 475552 w 1396455"/>
              <a:gd name="connsiteY1" fmla="*/ 22066 h 1186674"/>
              <a:gd name="connsiteX2" fmla="*/ 1062158 w 1396455"/>
              <a:gd name="connsiteY2" fmla="*/ 106346 h 1186674"/>
              <a:gd name="connsiteX3" fmla="*/ 1396328 w 1396455"/>
              <a:gd name="connsiteY3" fmla="*/ 588183 h 1186674"/>
              <a:gd name="connsiteX4" fmla="*/ 1098039 w 1396455"/>
              <a:gd name="connsiteY4" fmla="*/ 1132760 h 1186674"/>
              <a:gd name="connsiteX5" fmla="*/ 801813 w 1396455"/>
              <a:gd name="connsiteY5" fmla="*/ 1120624 h 1186674"/>
              <a:gd name="connsiteX6" fmla="*/ 486065 w 1396455"/>
              <a:gd name="connsiteY6" fmla="*/ 949663 h 1186674"/>
              <a:gd name="connsiteX7" fmla="*/ 48237 w 1396455"/>
              <a:gd name="connsiteY7" fmla="*/ 801014 h 1186674"/>
              <a:gd name="connsiteX8" fmla="*/ 59161 w 1396455"/>
              <a:gd name="connsiteY8" fmla="*/ 411574 h 1186674"/>
              <a:gd name="connsiteX0" fmla="*/ 59161 w 1396456"/>
              <a:gd name="connsiteY0" fmla="*/ 411574 h 1188155"/>
              <a:gd name="connsiteX1" fmla="*/ 475552 w 1396456"/>
              <a:gd name="connsiteY1" fmla="*/ 22066 h 1188155"/>
              <a:gd name="connsiteX2" fmla="*/ 1062158 w 1396456"/>
              <a:gd name="connsiteY2" fmla="*/ 106346 h 1188155"/>
              <a:gd name="connsiteX3" fmla="*/ 1396328 w 1396456"/>
              <a:gd name="connsiteY3" fmla="*/ 588183 h 1188155"/>
              <a:gd name="connsiteX4" fmla="*/ 1098039 w 1396456"/>
              <a:gd name="connsiteY4" fmla="*/ 1132760 h 1188155"/>
              <a:gd name="connsiteX5" fmla="*/ 791464 w 1396456"/>
              <a:gd name="connsiteY5" fmla="*/ 1123754 h 1188155"/>
              <a:gd name="connsiteX6" fmla="*/ 486065 w 1396456"/>
              <a:gd name="connsiteY6" fmla="*/ 949663 h 1188155"/>
              <a:gd name="connsiteX7" fmla="*/ 48237 w 1396456"/>
              <a:gd name="connsiteY7" fmla="*/ 801014 h 1188155"/>
              <a:gd name="connsiteX8" fmla="*/ 59161 w 1396456"/>
              <a:gd name="connsiteY8" fmla="*/ 411574 h 1188155"/>
              <a:gd name="connsiteX0" fmla="*/ 59161 w 1396672"/>
              <a:gd name="connsiteY0" fmla="*/ 411574 h 1161862"/>
              <a:gd name="connsiteX1" fmla="*/ 475552 w 1396672"/>
              <a:gd name="connsiteY1" fmla="*/ 22066 h 1161862"/>
              <a:gd name="connsiteX2" fmla="*/ 1062158 w 1396672"/>
              <a:gd name="connsiteY2" fmla="*/ 106346 h 1161862"/>
              <a:gd name="connsiteX3" fmla="*/ 1396328 w 1396672"/>
              <a:gd name="connsiteY3" fmla="*/ 588183 h 1161862"/>
              <a:gd name="connsiteX4" fmla="*/ 1118737 w 1396672"/>
              <a:gd name="connsiteY4" fmla="*/ 1110851 h 1161862"/>
              <a:gd name="connsiteX5" fmla="*/ 791464 w 1396672"/>
              <a:gd name="connsiteY5" fmla="*/ 1123754 h 1161862"/>
              <a:gd name="connsiteX6" fmla="*/ 486065 w 1396672"/>
              <a:gd name="connsiteY6" fmla="*/ 949663 h 1161862"/>
              <a:gd name="connsiteX7" fmla="*/ 48237 w 1396672"/>
              <a:gd name="connsiteY7" fmla="*/ 801014 h 1161862"/>
              <a:gd name="connsiteX8" fmla="*/ 59161 w 1396672"/>
              <a:gd name="connsiteY8" fmla="*/ 411574 h 1161862"/>
              <a:gd name="connsiteX0" fmla="*/ 59161 w 1396587"/>
              <a:gd name="connsiteY0" fmla="*/ 411574 h 1172647"/>
              <a:gd name="connsiteX1" fmla="*/ 475552 w 1396587"/>
              <a:gd name="connsiteY1" fmla="*/ 22066 h 1172647"/>
              <a:gd name="connsiteX2" fmla="*/ 1062158 w 1396587"/>
              <a:gd name="connsiteY2" fmla="*/ 106346 h 1172647"/>
              <a:gd name="connsiteX3" fmla="*/ 1396328 w 1396587"/>
              <a:gd name="connsiteY3" fmla="*/ 588183 h 1172647"/>
              <a:gd name="connsiteX4" fmla="*/ 1111838 w 1396587"/>
              <a:gd name="connsiteY4" fmla="*/ 1126501 h 1172647"/>
              <a:gd name="connsiteX5" fmla="*/ 791464 w 1396587"/>
              <a:gd name="connsiteY5" fmla="*/ 1123754 h 1172647"/>
              <a:gd name="connsiteX6" fmla="*/ 486065 w 1396587"/>
              <a:gd name="connsiteY6" fmla="*/ 949663 h 1172647"/>
              <a:gd name="connsiteX7" fmla="*/ 48237 w 1396587"/>
              <a:gd name="connsiteY7" fmla="*/ 801014 h 1172647"/>
              <a:gd name="connsiteX8" fmla="*/ 59161 w 1396587"/>
              <a:gd name="connsiteY8" fmla="*/ 411574 h 1172647"/>
              <a:gd name="connsiteX0" fmla="*/ 59161 w 1396587"/>
              <a:gd name="connsiteY0" fmla="*/ 411574 h 1185263"/>
              <a:gd name="connsiteX1" fmla="*/ 475552 w 1396587"/>
              <a:gd name="connsiteY1" fmla="*/ 22066 h 1185263"/>
              <a:gd name="connsiteX2" fmla="*/ 1062158 w 1396587"/>
              <a:gd name="connsiteY2" fmla="*/ 106346 h 1185263"/>
              <a:gd name="connsiteX3" fmla="*/ 1396328 w 1396587"/>
              <a:gd name="connsiteY3" fmla="*/ 588183 h 1185263"/>
              <a:gd name="connsiteX4" fmla="*/ 1111838 w 1396587"/>
              <a:gd name="connsiteY4" fmla="*/ 1126501 h 1185263"/>
              <a:gd name="connsiteX5" fmla="*/ 791464 w 1396587"/>
              <a:gd name="connsiteY5" fmla="*/ 1123754 h 1185263"/>
              <a:gd name="connsiteX6" fmla="*/ 486065 w 1396587"/>
              <a:gd name="connsiteY6" fmla="*/ 949663 h 1185263"/>
              <a:gd name="connsiteX7" fmla="*/ 48237 w 1396587"/>
              <a:gd name="connsiteY7" fmla="*/ 801014 h 1185263"/>
              <a:gd name="connsiteX8" fmla="*/ 59161 w 1396587"/>
              <a:gd name="connsiteY8" fmla="*/ 411574 h 1185263"/>
              <a:gd name="connsiteX0" fmla="*/ 51098 w 1388524"/>
              <a:gd name="connsiteY0" fmla="*/ 411574 h 1185263"/>
              <a:gd name="connsiteX1" fmla="*/ 467489 w 1388524"/>
              <a:gd name="connsiteY1" fmla="*/ 22066 h 1185263"/>
              <a:gd name="connsiteX2" fmla="*/ 1054095 w 1388524"/>
              <a:gd name="connsiteY2" fmla="*/ 106346 h 1185263"/>
              <a:gd name="connsiteX3" fmla="*/ 1388265 w 1388524"/>
              <a:gd name="connsiteY3" fmla="*/ 588183 h 1185263"/>
              <a:gd name="connsiteX4" fmla="*/ 1103775 w 1388524"/>
              <a:gd name="connsiteY4" fmla="*/ 1126501 h 1185263"/>
              <a:gd name="connsiteX5" fmla="*/ 783401 w 1388524"/>
              <a:gd name="connsiteY5" fmla="*/ 1123754 h 1185263"/>
              <a:gd name="connsiteX6" fmla="*/ 478002 w 1388524"/>
              <a:gd name="connsiteY6" fmla="*/ 949663 h 1185263"/>
              <a:gd name="connsiteX7" fmla="*/ 53973 w 1388524"/>
              <a:gd name="connsiteY7" fmla="*/ 801014 h 1185263"/>
              <a:gd name="connsiteX8" fmla="*/ 51098 w 1388524"/>
              <a:gd name="connsiteY8" fmla="*/ 411574 h 1185263"/>
              <a:gd name="connsiteX0" fmla="*/ 68604 w 1371532"/>
              <a:gd name="connsiteY0" fmla="*/ 374624 h 1182742"/>
              <a:gd name="connsiteX1" fmla="*/ 450497 w 1371532"/>
              <a:gd name="connsiteY1" fmla="*/ 19545 h 1182742"/>
              <a:gd name="connsiteX2" fmla="*/ 1037103 w 1371532"/>
              <a:gd name="connsiteY2" fmla="*/ 103825 h 1182742"/>
              <a:gd name="connsiteX3" fmla="*/ 1371273 w 1371532"/>
              <a:gd name="connsiteY3" fmla="*/ 585662 h 1182742"/>
              <a:gd name="connsiteX4" fmla="*/ 1086783 w 1371532"/>
              <a:gd name="connsiteY4" fmla="*/ 1123980 h 1182742"/>
              <a:gd name="connsiteX5" fmla="*/ 766409 w 1371532"/>
              <a:gd name="connsiteY5" fmla="*/ 1121233 h 1182742"/>
              <a:gd name="connsiteX6" fmla="*/ 461010 w 1371532"/>
              <a:gd name="connsiteY6" fmla="*/ 947142 h 1182742"/>
              <a:gd name="connsiteX7" fmla="*/ 36981 w 1371532"/>
              <a:gd name="connsiteY7" fmla="*/ 798493 h 1182742"/>
              <a:gd name="connsiteX8" fmla="*/ 68604 w 1371532"/>
              <a:gd name="connsiteY8" fmla="*/ 374624 h 1182742"/>
              <a:gd name="connsiteX0" fmla="*/ 66610 w 1372988"/>
              <a:gd name="connsiteY0" fmla="*/ 361189 h 1181826"/>
              <a:gd name="connsiteX1" fmla="*/ 451953 w 1372988"/>
              <a:gd name="connsiteY1" fmla="*/ 18629 h 1181826"/>
              <a:gd name="connsiteX2" fmla="*/ 1038559 w 1372988"/>
              <a:gd name="connsiteY2" fmla="*/ 102909 h 1181826"/>
              <a:gd name="connsiteX3" fmla="*/ 1372729 w 1372988"/>
              <a:gd name="connsiteY3" fmla="*/ 584746 h 1181826"/>
              <a:gd name="connsiteX4" fmla="*/ 1088239 w 1372988"/>
              <a:gd name="connsiteY4" fmla="*/ 1123064 h 1181826"/>
              <a:gd name="connsiteX5" fmla="*/ 767865 w 1372988"/>
              <a:gd name="connsiteY5" fmla="*/ 1120317 h 1181826"/>
              <a:gd name="connsiteX6" fmla="*/ 462466 w 1372988"/>
              <a:gd name="connsiteY6" fmla="*/ 946226 h 1181826"/>
              <a:gd name="connsiteX7" fmla="*/ 38437 w 1372988"/>
              <a:gd name="connsiteY7" fmla="*/ 797577 h 1181826"/>
              <a:gd name="connsiteX8" fmla="*/ 66610 w 1372988"/>
              <a:gd name="connsiteY8" fmla="*/ 361189 h 1181826"/>
              <a:gd name="connsiteX0" fmla="*/ 64669 w 1374497"/>
              <a:gd name="connsiteY0" fmla="*/ 361189 h 1181826"/>
              <a:gd name="connsiteX1" fmla="*/ 453462 w 1374497"/>
              <a:gd name="connsiteY1" fmla="*/ 18629 h 1181826"/>
              <a:gd name="connsiteX2" fmla="*/ 1040068 w 1374497"/>
              <a:gd name="connsiteY2" fmla="*/ 102909 h 1181826"/>
              <a:gd name="connsiteX3" fmla="*/ 1374238 w 1374497"/>
              <a:gd name="connsiteY3" fmla="*/ 584746 h 1181826"/>
              <a:gd name="connsiteX4" fmla="*/ 1089748 w 1374497"/>
              <a:gd name="connsiteY4" fmla="*/ 1123064 h 1181826"/>
              <a:gd name="connsiteX5" fmla="*/ 769374 w 1374497"/>
              <a:gd name="connsiteY5" fmla="*/ 1120317 h 1181826"/>
              <a:gd name="connsiteX6" fmla="*/ 463975 w 1374497"/>
              <a:gd name="connsiteY6" fmla="*/ 946226 h 1181826"/>
              <a:gd name="connsiteX7" fmla="*/ 39946 w 1374497"/>
              <a:gd name="connsiteY7" fmla="*/ 797577 h 1181826"/>
              <a:gd name="connsiteX8" fmla="*/ 64669 w 1374497"/>
              <a:gd name="connsiteY8" fmla="*/ 361189 h 1181826"/>
              <a:gd name="connsiteX0" fmla="*/ 64324 w 1374152"/>
              <a:gd name="connsiteY0" fmla="*/ 343843 h 1164480"/>
              <a:gd name="connsiteX1" fmla="*/ 446217 w 1374152"/>
              <a:gd name="connsiteY1" fmla="*/ 23192 h 1164480"/>
              <a:gd name="connsiteX2" fmla="*/ 1039723 w 1374152"/>
              <a:gd name="connsiteY2" fmla="*/ 85563 h 1164480"/>
              <a:gd name="connsiteX3" fmla="*/ 1373893 w 1374152"/>
              <a:gd name="connsiteY3" fmla="*/ 567400 h 1164480"/>
              <a:gd name="connsiteX4" fmla="*/ 1089403 w 1374152"/>
              <a:gd name="connsiteY4" fmla="*/ 1105718 h 1164480"/>
              <a:gd name="connsiteX5" fmla="*/ 769029 w 1374152"/>
              <a:gd name="connsiteY5" fmla="*/ 1102971 h 1164480"/>
              <a:gd name="connsiteX6" fmla="*/ 463630 w 1374152"/>
              <a:gd name="connsiteY6" fmla="*/ 928880 h 1164480"/>
              <a:gd name="connsiteX7" fmla="*/ 39601 w 1374152"/>
              <a:gd name="connsiteY7" fmla="*/ 780231 h 1164480"/>
              <a:gd name="connsiteX8" fmla="*/ 64324 w 1374152"/>
              <a:gd name="connsiteY8" fmla="*/ 343843 h 1164480"/>
              <a:gd name="connsiteX0" fmla="*/ 64151 w 1373979"/>
              <a:gd name="connsiteY0" fmla="*/ 353567 h 1174204"/>
              <a:gd name="connsiteX1" fmla="*/ 442594 w 1373979"/>
              <a:gd name="connsiteY1" fmla="*/ 20396 h 1174204"/>
              <a:gd name="connsiteX2" fmla="*/ 1039550 w 1373979"/>
              <a:gd name="connsiteY2" fmla="*/ 95287 h 1174204"/>
              <a:gd name="connsiteX3" fmla="*/ 1373720 w 1373979"/>
              <a:gd name="connsiteY3" fmla="*/ 577124 h 1174204"/>
              <a:gd name="connsiteX4" fmla="*/ 1089230 w 1373979"/>
              <a:gd name="connsiteY4" fmla="*/ 1115442 h 1174204"/>
              <a:gd name="connsiteX5" fmla="*/ 768856 w 1373979"/>
              <a:gd name="connsiteY5" fmla="*/ 1112695 h 1174204"/>
              <a:gd name="connsiteX6" fmla="*/ 463457 w 1373979"/>
              <a:gd name="connsiteY6" fmla="*/ 938604 h 1174204"/>
              <a:gd name="connsiteX7" fmla="*/ 39428 w 1373979"/>
              <a:gd name="connsiteY7" fmla="*/ 789955 h 1174204"/>
              <a:gd name="connsiteX8" fmla="*/ 64151 w 1373979"/>
              <a:gd name="connsiteY8" fmla="*/ 353567 h 1174204"/>
              <a:gd name="connsiteX0" fmla="*/ 64151 w 1367088"/>
              <a:gd name="connsiteY0" fmla="*/ 351846 h 1176070"/>
              <a:gd name="connsiteX1" fmla="*/ 442594 w 1367088"/>
              <a:gd name="connsiteY1" fmla="*/ 18675 h 1176070"/>
              <a:gd name="connsiteX2" fmla="*/ 1039550 w 1367088"/>
              <a:gd name="connsiteY2" fmla="*/ 93566 h 1176070"/>
              <a:gd name="connsiteX3" fmla="*/ 1366821 w 1367088"/>
              <a:gd name="connsiteY3" fmla="*/ 522195 h 1176070"/>
              <a:gd name="connsiteX4" fmla="*/ 1089230 w 1367088"/>
              <a:gd name="connsiteY4" fmla="*/ 1113721 h 1176070"/>
              <a:gd name="connsiteX5" fmla="*/ 768856 w 1367088"/>
              <a:gd name="connsiteY5" fmla="*/ 1110974 h 1176070"/>
              <a:gd name="connsiteX6" fmla="*/ 463457 w 1367088"/>
              <a:gd name="connsiteY6" fmla="*/ 936883 h 1176070"/>
              <a:gd name="connsiteX7" fmla="*/ 39428 w 1367088"/>
              <a:gd name="connsiteY7" fmla="*/ 788234 h 1176070"/>
              <a:gd name="connsiteX8" fmla="*/ 64151 w 1367088"/>
              <a:gd name="connsiteY8" fmla="*/ 351846 h 1176070"/>
              <a:gd name="connsiteX0" fmla="*/ 64151 w 1373980"/>
              <a:gd name="connsiteY0" fmla="*/ 352531 h 1175271"/>
              <a:gd name="connsiteX1" fmla="*/ 442594 w 1373980"/>
              <a:gd name="connsiteY1" fmla="*/ 19360 h 1175271"/>
              <a:gd name="connsiteX2" fmla="*/ 1039550 w 1373980"/>
              <a:gd name="connsiteY2" fmla="*/ 94251 h 1175271"/>
              <a:gd name="connsiteX3" fmla="*/ 1373721 w 1373980"/>
              <a:gd name="connsiteY3" fmla="*/ 544789 h 1175271"/>
              <a:gd name="connsiteX4" fmla="*/ 1089230 w 1373980"/>
              <a:gd name="connsiteY4" fmla="*/ 1114406 h 1175271"/>
              <a:gd name="connsiteX5" fmla="*/ 768856 w 1373980"/>
              <a:gd name="connsiteY5" fmla="*/ 1111659 h 1175271"/>
              <a:gd name="connsiteX6" fmla="*/ 463457 w 1373980"/>
              <a:gd name="connsiteY6" fmla="*/ 937568 h 1175271"/>
              <a:gd name="connsiteX7" fmla="*/ 39428 w 1373980"/>
              <a:gd name="connsiteY7" fmla="*/ 788919 h 1175271"/>
              <a:gd name="connsiteX8" fmla="*/ 64151 w 1373980"/>
              <a:gd name="connsiteY8" fmla="*/ 352531 h 1175271"/>
              <a:gd name="connsiteX0" fmla="*/ 64151 w 1374490"/>
              <a:gd name="connsiteY0" fmla="*/ 352531 h 1149898"/>
              <a:gd name="connsiteX1" fmla="*/ 442594 w 1374490"/>
              <a:gd name="connsiteY1" fmla="*/ 19360 h 1149898"/>
              <a:gd name="connsiteX2" fmla="*/ 1039550 w 1374490"/>
              <a:gd name="connsiteY2" fmla="*/ 94251 h 1149898"/>
              <a:gd name="connsiteX3" fmla="*/ 1373721 w 1374490"/>
              <a:gd name="connsiteY3" fmla="*/ 544789 h 1149898"/>
              <a:gd name="connsiteX4" fmla="*/ 1120278 w 1374490"/>
              <a:gd name="connsiteY4" fmla="*/ 1095627 h 1149898"/>
              <a:gd name="connsiteX5" fmla="*/ 768856 w 1374490"/>
              <a:gd name="connsiteY5" fmla="*/ 1111659 h 1149898"/>
              <a:gd name="connsiteX6" fmla="*/ 463457 w 1374490"/>
              <a:gd name="connsiteY6" fmla="*/ 937568 h 1149898"/>
              <a:gd name="connsiteX7" fmla="*/ 39428 w 1374490"/>
              <a:gd name="connsiteY7" fmla="*/ 788919 h 1149898"/>
              <a:gd name="connsiteX8" fmla="*/ 64151 w 1374490"/>
              <a:gd name="connsiteY8" fmla="*/ 352531 h 1149898"/>
              <a:gd name="connsiteX0" fmla="*/ 64151 w 1374347"/>
              <a:gd name="connsiteY0" fmla="*/ 352531 h 1145883"/>
              <a:gd name="connsiteX1" fmla="*/ 442594 w 1374347"/>
              <a:gd name="connsiteY1" fmla="*/ 19360 h 1145883"/>
              <a:gd name="connsiteX2" fmla="*/ 1039550 w 1374347"/>
              <a:gd name="connsiteY2" fmla="*/ 94251 h 1145883"/>
              <a:gd name="connsiteX3" fmla="*/ 1373721 w 1374347"/>
              <a:gd name="connsiteY3" fmla="*/ 544789 h 1145883"/>
              <a:gd name="connsiteX4" fmla="*/ 1113379 w 1374347"/>
              <a:gd name="connsiteY4" fmla="*/ 1089367 h 1145883"/>
              <a:gd name="connsiteX5" fmla="*/ 768856 w 1374347"/>
              <a:gd name="connsiteY5" fmla="*/ 1111659 h 1145883"/>
              <a:gd name="connsiteX6" fmla="*/ 463457 w 1374347"/>
              <a:gd name="connsiteY6" fmla="*/ 937568 h 1145883"/>
              <a:gd name="connsiteX7" fmla="*/ 39428 w 1374347"/>
              <a:gd name="connsiteY7" fmla="*/ 788919 h 1145883"/>
              <a:gd name="connsiteX8" fmla="*/ 64151 w 1374347"/>
              <a:gd name="connsiteY8" fmla="*/ 352531 h 1145883"/>
              <a:gd name="connsiteX0" fmla="*/ 64151 w 1374567"/>
              <a:gd name="connsiteY0" fmla="*/ 352531 h 1147162"/>
              <a:gd name="connsiteX1" fmla="*/ 442594 w 1374567"/>
              <a:gd name="connsiteY1" fmla="*/ 19360 h 1147162"/>
              <a:gd name="connsiteX2" fmla="*/ 1039550 w 1374567"/>
              <a:gd name="connsiteY2" fmla="*/ 94251 h 1147162"/>
              <a:gd name="connsiteX3" fmla="*/ 1373721 w 1374567"/>
              <a:gd name="connsiteY3" fmla="*/ 544789 h 1147162"/>
              <a:gd name="connsiteX4" fmla="*/ 1113379 w 1374567"/>
              <a:gd name="connsiteY4" fmla="*/ 1089367 h 1147162"/>
              <a:gd name="connsiteX5" fmla="*/ 768856 w 1374567"/>
              <a:gd name="connsiteY5" fmla="*/ 1111659 h 1147162"/>
              <a:gd name="connsiteX6" fmla="*/ 463457 w 1374567"/>
              <a:gd name="connsiteY6" fmla="*/ 937568 h 1147162"/>
              <a:gd name="connsiteX7" fmla="*/ 39428 w 1374567"/>
              <a:gd name="connsiteY7" fmla="*/ 788919 h 1147162"/>
              <a:gd name="connsiteX8" fmla="*/ 64151 w 1374567"/>
              <a:gd name="connsiteY8" fmla="*/ 352531 h 1147162"/>
              <a:gd name="connsiteX0" fmla="*/ 64151 w 1375572"/>
              <a:gd name="connsiteY0" fmla="*/ 352531 h 1132788"/>
              <a:gd name="connsiteX1" fmla="*/ 442594 w 1375572"/>
              <a:gd name="connsiteY1" fmla="*/ 19360 h 1132788"/>
              <a:gd name="connsiteX2" fmla="*/ 1039550 w 1375572"/>
              <a:gd name="connsiteY2" fmla="*/ 94251 h 1132788"/>
              <a:gd name="connsiteX3" fmla="*/ 1373721 w 1375572"/>
              <a:gd name="connsiteY3" fmla="*/ 544789 h 1132788"/>
              <a:gd name="connsiteX4" fmla="*/ 1140977 w 1375572"/>
              <a:gd name="connsiteY4" fmla="*/ 1064328 h 1132788"/>
              <a:gd name="connsiteX5" fmla="*/ 768856 w 1375572"/>
              <a:gd name="connsiteY5" fmla="*/ 1111659 h 1132788"/>
              <a:gd name="connsiteX6" fmla="*/ 463457 w 1375572"/>
              <a:gd name="connsiteY6" fmla="*/ 937568 h 1132788"/>
              <a:gd name="connsiteX7" fmla="*/ 39428 w 1375572"/>
              <a:gd name="connsiteY7" fmla="*/ 788919 h 1132788"/>
              <a:gd name="connsiteX8" fmla="*/ 64151 w 1375572"/>
              <a:gd name="connsiteY8" fmla="*/ 352531 h 1132788"/>
              <a:gd name="connsiteX0" fmla="*/ 64151 w 1375473"/>
              <a:gd name="connsiteY0" fmla="*/ 352531 h 1133871"/>
              <a:gd name="connsiteX1" fmla="*/ 442594 w 1375473"/>
              <a:gd name="connsiteY1" fmla="*/ 19360 h 1133871"/>
              <a:gd name="connsiteX2" fmla="*/ 1039550 w 1375473"/>
              <a:gd name="connsiteY2" fmla="*/ 94251 h 1133871"/>
              <a:gd name="connsiteX3" fmla="*/ 1373721 w 1375473"/>
              <a:gd name="connsiteY3" fmla="*/ 544789 h 1133871"/>
              <a:gd name="connsiteX4" fmla="*/ 1140977 w 1375473"/>
              <a:gd name="connsiteY4" fmla="*/ 1064328 h 1133871"/>
              <a:gd name="connsiteX5" fmla="*/ 768856 w 1375473"/>
              <a:gd name="connsiteY5" fmla="*/ 1111659 h 1133871"/>
              <a:gd name="connsiteX6" fmla="*/ 463457 w 1375473"/>
              <a:gd name="connsiteY6" fmla="*/ 937568 h 1133871"/>
              <a:gd name="connsiteX7" fmla="*/ 39428 w 1375473"/>
              <a:gd name="connsiteY7" fmla="*/ 788919 h 1133871"/>
              <a:gd name="connsiteX8" fmla="*/ 64151 w 1375473"/>
              <a:gd name="connsiteY8" fmla="*/ 352531 h 1133871"/>
              <a:gd name="connsiteX0" fmla="*/ 64151 w 1375428"/>
              <a:gd name="connsiteY0" fmla="*/ 352531 h 1140744"/>
              <a:gd name="connsiteX1" fmla="*/ 442594 w 1375428"/>
              <a:gd name="connsiteY1" fmla="*/ 19360 h 1140744"/>
              <a:gd name="connsiteX2" fmla="*/ 1039550 w 1375428"/>
              <a:gd name="connsiteY2" fmla="*/ 94251 h 1140744"/>
              <a:gd name="connsiteX3" fmla="*/ 1373721 w 1375428"/>
              <a:gd name="connsiteY3" fmla="*/ 544789 h 1140744"/>
              <a:gd name="connsiteX4" fmla="*/ 1140977 w 1375428"/>
              <a:gd name="connsiteY4" fmla="*/ 1064328 h 1140744"/>
              <a:gd name="connsiteX5" fmla="*/ 768856 w 1375428"/>
              <a:gd name="connsiteY5" fmla="*/ 1111659 h 1140744"/>
              <a:gd name="connsiteX6" fmla="*/ 463457 w 1375428"/>
              <a:gd name="connsiteY6" fmla="*/ 937568 h 1140744"/>
              <a:gd name="connsiteX7" fmla="*/ 39428 w 1375428"/>
              <a:gd name="connsiteY7" fmla="*/ 788919 h 1140744"/>
              <a:gd name="connsiteX8" fmla="*/ 64151 w 1375428"/>
              <a:gd name="connsiteY8" fmla="*/ 352531 h 1140744"/>
              <a:gd name="connsiteX0" fmla="*/ 64151 w 1357922"/>
              <a:gd name="connsiteY0" fmla="*/ 351942 h 1132199"/>
              <a:gd name="connsiteX1" fmla="*/ 442594 w 1357922"/>
              <a:gd name="connsiteY1" fmla="*/ 18771 h 1132199"/>
              <a:gd name="connsiteX2" fmla="*/ 1039550 w 1357922"/>
              <a:gd name="connsiteY2" fmla="*/ 93662 h 1132199"/>
              <a:gd name="connsiteX3" fmla="*/ 1356472 w 1357922"/>
              <a:gd name="connsiteY3" fmla="*/ 525420 h 1132199"/>
              <a:gd name="connsiteX4" fmla="*/ 1140977 w 1357922"/>
              <a:gd name="connsiteY4" fmla="*/ 1063739 h 1132199"/>
              <a:gd name="connsiteX5" fmla="*/ 768856 w 1357922"/>
              <a:gd name="connsiteY5" fmla="*/ 1111070 h 1132199"/>
              <a:gd name="connsiteX6" fmla="*/ 463457 w 1357922"/>
              <a:gd name="connsiteY6" fmla="*/ 936979 h 1132199"/>
              <a:gd name="connsiteX7" fmla="*/ 39428 w 1357922"/>
              <a:gd name="connsiteY7" fmla="*/ 788330 h 1132199"/>
              <a:gd name="connsiteX8" fmla="*/ 64151 w 1357922"/>
              <a:gd name="connsiteY8" fmla="*/ 351942 h 1132199"/>
              <a:gd name="connsiteX0" fmla="*/ 64151 w 1375043"/>
              <a:gd name="connsiteY0" fmla="*/ 352733 h 1131580"/>
              <a:gd name="connsiteX1" fmla="*/ 442594 w 1375043"/>
              <a:gd name="connsiteY1" fmla="*/ 19562 h 1131580"/>
              <a:gd name="connsiteX2" fmla="*/ 1039550 w 1375043"/>
              <a:gd name="connsiteY2" fmla="*/ 94453 h 1131580"/>
              <a:gd name="connsiteX3" fmla="*/ 1373721 w 1375043"/>
              <a:gd name="connsiteY3" fmla="*/ 551250 h 1131580"/>
              <a:gd name="connsiteX4" fmla="*/ 1140977 w 1375043"/>
              <a:gd name="connsiteY4" fmla="*/ 1064530 h 1131580"/>
              <a:gd name="connsiteX5" fmla="*/ 768856 w 1375043"/>
              <a:gd name="connsiteY5" fmla="*/ 1111861 h 1131580"/>
              <a:gd name="connsiteX6" fmla="*/ 463457 w 1375043"/>
              <a:gd name="connsiteY6" fmla="*/ 937770 h 1131580"/>
              <a:gd name="connsiteX7" fmla="*/ 39428 w 1375043"/>
              <a:gd name="connsiteY7" fmla="*/ 789121 h 1131580"/>
              <a:gd name="connsiteX8" fmla="*/ 64151 w 1375043"/>
              <a:gd name="connsiteY8" fmla="*/ 352733 h 1131580"/>
              <a:gd name="connsiteX0" fmla="*/ 64151 w 1375043"/>
              <a:gd name="connsiteY0" fmla="*/ 352733 h 1159711"/>
              <a:gd name="connsiteX1" fmla="*/ 442594 w 1375043"/>
              <a:gd name="connsiteY1" fmla="*/ 19562 h 1159711"/>
              <a:gd name="connsiteX2" fmla="*/ 1039550 w 1375043"/>
              <a:gd name="connsiteY2" fmla="*/ 94453 h 1159711"/>
              <a:gd name="connsiteX3" fmla="*/ 1373721 w 1375043"/>
              <a:gd name="connsiteY3" fmla="*/ 551250 h 1159711"/>
              <a:gd name="connsiteX4" fmla="*/ 1140977 w 1375043"/>
              <a:gd name="connsiteY4" fmla="*/ 1064530 h 1159711"/>
              <a:gd name="connsiteX5" fmla="*/ 768856 w 1375043"/>
              <a:gd name="connsiteY5" fmla="*/ 1111861 h 1159711"/>
              <a:gd name="connsiteX6" fmla="*/ 463457 w 1375043"/>
              <a:gd name="connsiteY6" fmla="*/ 937770 h 1159711"/>
              <a:gd name="connsiteX7" fmla="*/ 39428 w 1375043"/>
              <a:gd name="connsiteY7" fmla="*/ 789121 h 1159711"/>
              <a:gd name="connsiteX8" fmla="*/ 64151 w 1375043"/>
              <a:gd name="connsiteY8" fmla="*/ 352733 h 1159711"/>
              <a:gd name="connsiteX0" fmla="*/ 64151 w 1374991"/>
              <a:gd name="connsiteY0" fmla="*/ 352733 h 1171241"/>
              <a:gd name="connsiteX1" fmla="*/ 442594 w 1374991"/>
              <a:gd name="connsiteY1" fmla="*/ 19562 h 1171241"/>
              <a:gd name="connsiteX2" fmla="*/ 1039550 w 1374991"/>
              <a:gd name="connsiteY2" fmla="*/ 94453 h 1171241"/>
              <a:gd name="connsiteX3" fmla="*/ 1373721 w 1374991"/>
              <a:gd name="connsiteY3" fmla="*/ 551250 h 1171241"/>
              <a:gd name="connsiteX4" fmla="*/ 1140977 w 1374991"/>
              <a:gd name="connsiteY4" fmla="*/ 1064530 h 1171241"/>
              <a:gd name="connsiteX5" fmla="*/ 810252 w 1374991"/>
              <a:gd name="connsiteY5" fmla="*/ 1127511 h 1171241"/>
              <a:gd name="connsiteX6" fmla="*/ 463457 w 1374991"/>
              <a:gd name="connsiteY6" fmla="*/ 937770 h 1171241"/>
              <a:gd name="connsiteX7" fmla="*/ 39428 w 1374991"/>
              <a:gd name="connsiteY7" fmla="*/ 789121 h 1171241"/>
              <a:gd name="connsiteX8" fmla="*/ 64151 w 1374991"/>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80577 w 1391417"/>
              <a:gd name="connsiteY0" fmla="*/ 352733 h 1171241"/>
              <a:gd name="connsiteX1" fmla="*/ 459020 w 1391417"/>
              <a:gd name="connsiteY1" fmla="*/ 19562 h 1171241"/>
              <a:gd name="connsiteX2" fmla="*/ 1055976 w 1391417"/>
              <a:gd name="connsiteY2" fmla="*/ 94453 h 1171241"/>
              <a:gd name="connsiteX3" fmla="*/ 1390147 w 1391417"/>
              <a:gd name="connsiteY3" fmla="*/ 551250 h 1171241"/>
              <a:gd name="connsiteX4" fmla="*/ 1157403 w 1391417"/>
              <a:gd name="connsiteY4" fmla="*/ 1064530 h 1171241"/>
              <a:gd name="connsiteX5" fmla="*/ 826678 w 1391417"/>
              <a:gd name="connsiteY5" fmla="*/ 1127511 h 1171241"/>
              <a:gd name="connsiteX6" fmla="*/ 479883 w 1391417"/>
              <a:gd name="connsiteY6" fmla="*/ 937770 h 1171241"/>
              <a:gd name="connsiteX7" fmla="*/ 55854 w 1391417"/>
              <a:gd name="connsiteY7" fmla="*/ 789121 h 1171241"/>
              <a:gd name="connsiteX8" fmla="*/ 80577 w 1391417"/>
              <a:gd name="connsiteY8" fmla="*/ 352733 h 1171241"/>
              <a:gd name="connsiteX0" fmla="*/ 65136 w 1375976"/>
              <a:gd name="connsiteY0" fmla="*/ 352733 h 1141736"/>
              <a:gd name="connsiteX1" fmla="*/ 443579 w 1375976"/>
              <a:gd name="connsiteY1" fmla="*/ 19562 h 1141736"/>
              <a:gd name="connsiteX2" fmla="*/ 1040535 w 1375976"/>
              <a:gd name="connsiteY2" fmla="*/ 94453 h 1141736"/>
              <a:gd name="connsiteX3" fmla="*/ 1374706 w 1375976"/>
              <a:gd name="connsiteY3" fmla="*/ 551250 h 1141736"/>
              <a:gd name="connsiteX4" fmla="*/ 1141962 w 1375976"/>
              <a:gd name="connsiteY4" fmla="*/ 1064530 h 1141736"/>
              <a:gd name="connsiteX5" fmla="*/ 811237 w 1375976"/>
              <a:gd name="connsiteY5" fmla="*/ 1127511 h 1141736"/>
              <a:gd name="connsiteX6" fmla="*/ 478241 w 1375976"/>
              <a:gd name="connsiteY6" fmla="*/ 944030 h 1141736"/>
              <a:gd name="connsiteX7" fmla="*/ 40413 w 1375976"/>
              <a:gd name="connsiteY7" fmla="*/ 789121 h 1141736"/>
              <a:gd name="connsiteX8" fmla="*/ 65136 w 1375976"/>
              <a:gd name="connsiteY8" fmla="*/ 352733 h 1141736"/>
              <a:gd name="connsiteX0" fmla="*/ 84599 w 1395439"/>
              <a:gd name="connsiteY0" fmla="*/ 352733 h 1141736"/>
              <a:gd name="connsiteX1" fmla="*/ 463042 w 1395439"/>
              <a:gd name="connsiteY1" fmla="*/ 19562 h 1141736"/>
              <a:gd name="connsiteX2" fmla="*/ 1059998 w 1395439"/>
              <a:gd name="connsiteY2" fmla="*/ 94453 h 1141736"/>
              <a:gd name="connsiteX3" fmla="*/ 1394169 w 1395439"/>
              <a:gd name="connsiteY3" fmla="*/ 551250 h 1141736"/>
              <a:gd name="connsiteX4" fmla="*/ 1161425 w 1395439"/>
              <a:gd name="connsiteY4" fmla="*/ 1064530 h 1141736"/>
              <a:gd name="connsiteX5" fmla="*/ 830700 w 1395439"/>
              <a:gd name="connsiteY5" fmla="*/ 1127511 h 1141736"/>
              <a:gd name="connsiteX6" fmla="*/ 497704 w 1395439"/>
              <a:gd name="connsiteY6" fmla="*/ 944030 h 1141736"/>
              <a:gd name="connsiteX7" fmla="*/ 59876 w 1395439"/>
              <a:gd name="connsiteY7" fmla="*/ 789121 h 1141736"/>
              <a:gd name="connsiteX8" fmla="*/ 84599 w 1395439"/>
              <a:gd name="connsiteY8" fmla="*/ 352733 h 1141736"/>
              <a:gd name="connsiteX0" fmla="*/ 84599 w 1395439"/>
              <a:gd name="connsiteY0" fmla="*/ 352733 h 1163842"/>
              <a:gd name="connsiteX1" fmla="*/ 463042 w 1395439"/>
              <a:gd name="connsiteY1" fmla="*/ 19562 h 1163842"/>
              <a:gd name="connsiteX2" fmla="*/ 1059998 w 1395439"/>
              <a:gd name="connsiteY2" fmla="*/ 94453 h 1163842"/>
              <a:gd name="connsiteX3" fmla="*/ 1394169 w 1395439"/>
              <a:gd name="connsiteY3" fmla="*/ 551250 h 1163842"/>
              <a:gd name="connsiteX4" fmla="*/ 1161425 w 1395439"/>
              <a:gd name="connsiteY4" fmla="*/ 1064530 h 1163842"/>
              <a:gd name="connsiteX5" fmla="*/ 830700 w 1395439"/>
              <a:gd name="connsiteY5" fmla="*/ 1127511 h 1163842"/>
              <a:gd name="connsiteX6" fmla="*/ 497704 w 1395439"/>
              <a:gd name="connsiteY6" fmla="*/ 944030 h 1163842"/>
              <a:gd name="connsiteX7" fmla="*/ 59876 w 1395439"/>
              <a:gd name="connsiteY7" fmla="*/ 789121 h 1163842"/>
              <a:gd name="connsiteX8" fmla="*/ 84599 w 1395439"/>
              <a:gd name="connsiteY8" fmla="*/ 352733 h 1163842"/>
              <a:gd name="connsiteX0" fmla="*/ 84599 w 1395460"/>
              <a:gd name="connsiteY0" fmla="*/ 352733 h 1161503"/>
              <a:gd name="connsiteX1" fmla="*/ 463042 w 1395460"/>
              <a:gd name="connsiteY1" fmla="*/ 19562 h 1161503"/>
              <a:gd name="connsiteX2" fmla="*/ 1059998 w 1395460"/>
              <a:gd name="connsiteY2" fmla="*/ 94453 h 1161503"/>
              <a:gd name="connsiteX3" fmla="*/ 1394169 w 1395460"/>
              <a:gd name="connsiteY3" fmla="*/ 551250 h 1161503"/>
              <a:gd name="connsiteX4" fmla="*/ 1161425 w 1395460"/>
              <a:gd name="connsiteY4" fmla="*/ 1064530 h 1161503"/>
              <a:gd name="connsiteX5" fmla="*/ 813451 w 1395460"/>
              <a:gd name="connsiteY5" fmla="*/ 1124381 h 1161503"/>
              <a:gd name="connsiteX6" fmla="*/ 497704 w 1395460"/>
              <a:gd name="connsiteY6" fmla="*/ 944030 h 1161503"/>
              <a:gd name="connsiteX7" fmla="*/ 59876 w 1395460"/>
              <a:gd name="connsiteY7" fmla="*/ 789121 h 1161503"/>
              <a:gd name="connsiteX8" fmla="*/ 84599 w 1395460"/>
              <a:gd name="connsiteY8" fmla="*/ 352733 h 1161503"/>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2190 w 1373051"/>
              <a:gd name="connsiteY0" fmla="*/ 352733 h 1141092"/>
              <a:gd name="connsiteX1" fmla="*/ 440633 w 1373051"/>
              <a:gd name="connsiteY1" fmla="*/ 19562 h 1141092"/>
              <a:gd name="connsiteX2" fmla="*/ 1037589 w 1373051"/>
              <a:gd name="connsiteY2" fmla="*/ 94453 h 1141092"/>
              <a:gd name="connsiteX3" fmla="*/ 1371760 w 1373051"/>
              <a:gd name="connsiteY3" fmla="*/ 551250 h 1141092"/>
              <a:gd name="connsiteX4" fmla="*/ 1139016 w 1373051"/>
              <a:gd name="connsiteY4" fmla="*/ 1064530 h 1141092"/>
              <a:gd name="connsiteX5" fmla="*/ 791042 w 1373051"/>
              <a:gd name="connsiteY5" fmla="*/ 1124381 h 1141092"/>
              <a:gd name="connsiteX6" fmla="*/ 433899 w 1373051"/>
              <a:gd name="connsiteY6" fmla="*/ 922121 h 1141092"/>
              <a:gd name="connsiteX7" fmla="*/ 37467 w 1373051"/>
              <a:gd name="connsiteY7" fmla="*/ 789121 h 1141092"/>
              <a:gd name="connsiteX8" fmla="*/ 62190 w 1373051"/>
              <a:gd name="connsiteY8" fmla="*/ 352733 h 1141092"/>
              <a:gd name="connsiteX0" fmla="*/ 61456 w 1372317"/>
              <a:gd name="connsiteY0" fmla="*/ 352733 h 1140411"/>
              <a:gd name="connsiteX1" fmla="*/ 439899 w 1372317"/>
              <a:gd name="connsiteY1" fmla="*/ 19562 h 1140411"/>
              <a:gd name="connsiteX2" fmla="*/ 1036855 w 1372317"/>
              <a:gd name="connsiteY2" fmla="*/ 94453 h 1140411"/>
              <a:gd name="connsiteX3" fmla="*/ 1371026 w 1372317"/>
              <a:gd name="connsiteY3" fmla="*/ 551250 h 1140411"/>
              <a:gd name="connsiteX4" fmla="*/ 1138282 w 1372317"/>
              <a:gd name="connsiteY4" fmla="*/ 1064530 h 1140411"/>
              <a:gd name="connsiteX5" fmla="*/ 790308 w 1372317"/>
              <a:gd name="connsiteY5" fmla="*/ 1124381 h 1140411"/>
              <a:gd name="connsiteX6" fmla="*/ 422816 w 1372317"/>
              <a:gd name="connsiteY6" fmla="*/ 931511 h 1140411"/>
              <a:gd name="connsiteX7" fmla="*/ 36733 w 1372317"/>
              <a:gd name="connsiteY7" fmla="*/ 789121 h 1140411"/>
              <a:gd name="connsiteX8" fmla="*/ 61456 w 1372317"/>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86881 w 1397742"/>
              <a:gd name="connsiteY0" fmla="*/ 352733 h 1140411"/>
              <a:gd name="connsiteX1" fmla="*/ 465324 w 1397742"/>
              <a:gd name="connsiteY1" fmla="*/ 19562 h 1140411"/>
              <a:gd name="connsiteX2" fmla="*/ 1062280 w 1397742"/>
              <a:gd name="connsiteY2" fmla="*/ 94453 h 1140411"/>
              <a:gd name="connsiteX3" fmla="*/ 1396451 w 1397742"/>
              <a:gd name="connsiteY3" fmla="*/ 551250 h 1140411"/>
              <a:gd name="connsiteX4" fmla="*/ 1163707 w 1397742"/>
              <a:gd name="connsiteY4" fmla="*/ 1064530 h 1140411"/>
              <a:gd name="connsiteX5" fmla="*/ 815733 w 1397742"/>
              <a:gd name="connsiteY5" fmla="*/ 1124381 h 1140411"/>
              <a:gd name="connsiteX6" fmla="*/ 448241 w 1397742"/>
              <a:gd name="connsiteY6" fmla="*/ 931511 h 1140411"/>
              <a:gd name="connsiteX7" fmla="*/ 27661 w 1397742"/>
              <a:gd name="connsiteY7" fmla="*/ 739042 h 1140411"/>
              <a:gd name="connsiteX8" fmla="*/ 86881 w 1397742"/>
              <a:gd name="connsiteY8" fmla="*/ 352733 h 1140411"/>
              <a:gd name="connsiteX0" fmla="*/ 76166 w 1387027"/>
              <a:gd name="connsiteY0" fmla="*/ 352733 h 1140411"/>
              <a:gd name="connsiteX1" fmla="*/ 454609 w 1387027"/>
              <a:gd name="connsiteY1" fmla="*/ 19562 h 1140411"/>
              <a:gd name="connsiteX2" fmla="*/ 1051565 w 1387027"/>
              <a:gd name="connsiteY2" fmla="*/ 94453 h 1140411"/>
              <a:gd name="connsiteX3" fmla="*/ 1385736 w 1387027"/>
              <a:gd name="connsiteY3" fmla="*/ 551250 h 1140411"/>
              <a:gd name="connsiteX4" fmla="*/ 1152992 w 1387027"/>
              <a:gd name="connsiteY4" fmla="*/ 1064530 h 1140411"/>
              <a:gd name="connsiteX5" fmla="*/ 805018 w 1387027"/>
              <a:gd name="connsiteY5" fmla="*/ 1124381 h 1140411"/>
              <a:gd name="connsiteX6" fmla="*/ 437526 w 1387027"/>
              <a:gd name="connsiteY6" fmla="*/ 931511 h 1140411"/>
              <a:gd name="connsiteX7" fmla="*/ 16946 w 1387027"/>
              <a:gd name="connsiteY7" fmla="*/ 739042 h 1140411"/>
              <a:gd name="connsiteX8" fmla="*/ 76166 w 1387027"/>
              <a:gd name="connsiteY8" fmla="*/ 352733 h 1140411"/>
              <a:gd name="connsiteX0" fmla="*/ 25 w 1310886"/>
              <a:gd name="connsiteY0" fmla="*/ 352733 h 1140411"/>
              <a:gd name="connsiteX1" fmla="*/ 378468 w 1310886"/>
              <a:gd name="connsiteY1" fmla="*/ 19562 h 1140411"/>
              <a:gd name="connsiteX2" fmla="*/ 975424 w 1310886"/>
              <a:gd name="connsiteY2" fmla="*/ 94453 h 1140411"/>
              <a:gd name="connsiteX3" fmla="*/ 1309595 w 1310886"/>
              <a:gd name="connsiteY3" fmla="*/ 551250 h 1140411"/>
              <a:gd name="connsiteX4" fmla="*/ 1076851 w 1310886"/>
              <a:gd name="connsiteY4" fmla="*/ 1064530 h 1140411"/>
              <a:gd name="connsiteX5" fmla="*/ 728877 w 1310886"/>
              <a:gd name="connsiteY5" fmla="*/ 1124381 h 1140411"/>
              <a:gd name="connsiteX6" fmla="*/ 361385 w 1310886"/>
              <a:gd name="connsiteY6" fmla="*/ 931511 h 1140411"/>
              <a:gd name="connsiteX7" fmla="*/ 25 w 1310886"/>
              <a:gd name="connsiteY7" fmla="*/ 352733 h 1140411"/>
              <a:gd name="connsiteX0" fmla="*/ 19 w 1390224"/>
              <a:gd name="connsiteY0" fmla="*/ 668672 h 1162139"/>
              <a:gd name="connsiteX1" fmla="*/ 457806 w 1390224"/>
              <a:gd name="connsiteY1" fmla="*/ 41290 h 1162139"/>
              <a:gd name="connsiteX2" fmla="*/ 1054762 w 1390224"/>
              <a:gd name="connsiteY2" fmla="*/ 116181 h 1162139"/>
              <a:gd name="connsiteX3" fmla="*/ 1388933 w 1390224"/>
              <a:gd name="connsiteY3" fmla="*/ 572978 h 1162139"/>
              <a:gd name="connsiteX4" fmla="*/ 1156189 w 1390224"/>
              <a:gd name="connsiteY4" fmla="*/ 1086258 h 1162139"/>
              <a:gd name="connsiteX5" fmla="*/ 808215 w 1390224"/>
              <a:gd name="connsiteY5" fmla="*/ 1146109 h 1162139"/>
              <a:gd name="connsiteX6" fmla="*/ 440723 w 1390224"/>
              <a:gd name="connsiteY6" fmla="*/ 953239 h 1162139"/>
              <a:gd name="connsiteX7" fmla="*/ 19 w 1390224"/>
              <a:gd name="connsiteY7" fmla="*/ 668672 h 1162139"/>
              <a:gd name="connsiteX0" fmla="*/ 1064 w 1391269"/>
              <a:gd name="connsiteY0" fmla="*/ 668672 h 1162139"/>
              <a:gd name="connsiteX1" fmla="*/ 458851 w 1391269"/>
              <a:gd name="connsiteY1" fmla="*/ 41290 h 1162139"/>
              <a:gd name="connsiteX2" fmla="*/ 1055807 w 1391269"/>
              <a:gd name="connsiteY2" fmla="*/ 116181 h 1162139"/>
              <a:gd name="connsiteX3" fmla="*/ 1389978 w 1391269"/>
              <a:gd name="connsiteY3" fmla="*/ 572978 h 1162139"/>
              <a:gd name="connsiteX4" fmla="*/ 1157234 w 1391269"/>
              <a:gd name="connsiteY4" fmla="*/ 1086258 h 1162139"/>
              <a:gd name="connsiteX5" fmla="*/ 809260 w 1391269"/>
              <a:gd name="connsiteY5" fmla="*/ 1146109 h 1162139"/>
              <a:gd name="connsiteX6" fmla="*/ 441768 w 1391269"/>
              <a:gd name="connsiteY6" fmla="*/ 953239 h 1162139"/>
              <a:gd name="connsiteX7" fmla="*/ 1064 w 1391269"/>
              <a:gd name="connsiteY7" fmla="*/ 668672 h 1162139"/>
              <a:gd name="connsiteX0" fmla="*/ 1283 w 1420267"/>
              <a:gd name="connsiteY0" fmla="*/ 627878 h 1121345"/>
              <a:gd name="connsiteX1" fmla="*/ 459070 w 1420267"/>
              <a:gd name="connsiteY1" fmla="*/ 496 h 1121345"/>
              <a:gd name="connsiteX2" fmla="*/ 1390197 w 1420267"/>
              <a:gd name="connsiteY2" fmla="*/ 532184 h 1121345"/>
              <a:gd name="connsiteX3" fmla="*/ 1157453 w 1420267"/>
              <a:gd name="connsiteY3" fmla="*/ 1045464 h 1121345"/>
              <a:gd name="connsiteX4" fmla="*/ 809479 w 1420267"/>
              <a:gd name="connsiteY4" fmla="*/ 1105315 h 1121345"/>
              <a:gd name="connsiteX5" fmla="*/ 441987 w 1420267"/>
              <a:gd name="connsiteY5" fmla="*/ 912445 h 1121345"/>
              <a:gd name="connsiteX6" fmla="*/ 1283 w 1420267"/>
              <a:gd name="connsiteY6" fmla="*/ 627878 h 1121345"/>
              <a:gd name="connsiteX0" fmla="*/ 1835 w 1420819"/>
              <a:gd name="connsiteY0" fmla="*/ 652223 h 1145690"/>
              <a:gd name="connsiteX1" fmla="*/ 459622 w 1420819"/>
              <a:gd name="connsiteY1" fmla="*/ 24841 h 1145690"/>
              <a:gd name="connsiteX2" fmla="*/ 1390749 w 1420819"/>
              <a:gd name="connsiteY2" fmla="*/ 556529 h 1145690"/>
              <a:gd name="connsiteX3" fmla="*/ 1158005 w 1420819"/>
              <a:gd name="connsiteY3" fmla="*/ 1069809 h 1145690"/>
              <a:gd name="connsiteX4" fmla="*/ 810031 w 1420819"/>
              <a:gd name="connsiteY4" fmla="*/ 1129660 h 1145690"/>
              <a:gd name="connsiteX5" fmla="*/ 442539 w 1420819"/>
              <a:gd name="connsiteY5" fmla="*/ 936790 h 1145690"/>
              <a:gd name="connsiteX6" fmla="*/ 1835 w 1420819"/>
              <a:gd name="connsiteY6" fmla="*/ 652223 h 1145690"/>
              <a:gd name="connsiteX0" fmla="*/ 82 w 1419066"/>
              <a:gd name="connsiteY0" fmla="*/ 652223 h 1145690"/>
              <a:gd name="connsiteX1" fmla="*/ 457869 w 1419066"/>
              <a:gd name="connsiteY1" fmla="*/ 24841 h 1145690"/>
              <a:gd name="connsiteX2" fmla="*/ 1388996 w 1419066"/>
              <a:gd name="connsiteY2" fmla="*/ 556529 h 1145690"/>
              <a:gd name="connsiteX3" fmla="*/ 1156252 w 1419066"/>
              <a:gd name="connsiteY3" fmla="*/ 1069809 h 1145690"/>
              <a:gd name="connsiteX4" fmla="*/ 808278 w 1419066"/>
              <a:gd name="connsiteY4" fmla="*/ 1129660 h 1145690"/>
              <a:gd name="connsiteX5" fmla="*/ 440786 w 1419066"/>
              <a:gd name="connsiteY5" fmla="*/ 936790 h 1145690"/>
              <a:gd name="connsiteX6" fmla="*/ 82 w 1419066"/>
              <a:gd name="connsiteY6" fmla="*/ 652223 h 1145690"/>
              <a:gd name="connsiteX0" fmla="*/ 55 w 1412140"/>
              <a:gd name="connsiteY0" fmla="*/ 659533 h 1121701"/>
              <a:gd name="connsiteX1" fmla="*/ 450943 w 1412140"/>
              <a:gd name="connsiteY1" fmla="*/ 852 h 1121701"/>
              <a:gd name="connsiteX2" fmla="*/ 1382070 w 1412140"/>
              <a:gd name="connsiteY2" fmla="*/ 532540 h 1121701"/>
              <a:gd name="connsiteX3" fmla="*/ 1149326 w 1412140"/>
              <a:gd name="connsiteY3" fmla="*/ 1045820 h 1121701"/>
              <a:gd name="connsiteX4" fmla="*/ 801352 w 1412140"/>
              <a:gd name="connsiteY4" fmla="*/ 1105671 h 1121701"/>
              <a:gd name="connsiteX5" fmla="*/ 433860 w 1412140"/>
              <a:gd name="connsiteY5" fmla="*/ 912801 h 1121701"/>
              <a:gd name="connsiteX6" fmla="*/ 55 w 1412140"/>
              <a:gd name="connsiteY6" fmla="*/ 659533 h 1121701"/>
              <a:gd name="connsiteX0" fmla="*/ 138 w 1412223"/>
              <a:gd name="connsiteY0" fmla="*/ 678135 h 1140303"/>
              <a:gd name="connsiteX1" fmla="*/ 451026 w 1412223"/>
              <a:gd name="connsiteY1" fmla="*/ 19454 h 1140303"/>
              <a:gd name="connsiteX2" fmla="*/ 1382153 w 1412223"/>
              <a:gd name="connsiteY2" fmla="*/ 551142 h 1140303"/>
              <a:gd name="connsiteX3" fmla="*/ 1149409 w 1412223"/>
              <a:gd name="connsiteY3" fmla="*/ 1064422 h 1140303"/>
              <a:gd name="connsiteX4" fmla="*/ 801435 w 1412223"/>
              <a:gd name="connsiteY4" fmla="*/ 1124273 h 1140303"/>
              <a:gd name="connsiteX5" fmla="*/ 433943 w 1412223"/>
              <a:gd name="connsiteY5" fmla="*/ 931403 h 1140303"/>
              <a:gd name="connsiteX6" fmla="*/ 138 w 1412223"/>
              <a:gd name="connsiteY6" fmla="*/ 678135 h 1140303"/>
              <a:gd name="connsiteX0" fmla="*/ 52 w 1339947"/>
              <a:gd name="connsiteY0" fmla="*/ 668961 h 1143060"/>
              <a:gd name="connsiteX1" fmla="*/ 450940 w 1339947"/>
              <a:gd name="connsiteY1" fmla="*/ 10280 h 1143060"/>
              <a:gd name="connsiteX2" fmla="*/ 1302723 w 1339947"/>
              <a:gd name="connsiteY2" fmla="*/ 322875 h 1143060"/>
              <a:gd name="connsiteX3" fmla="*/ 1149323 w 1339947"/>
              <a:gd name="connsiteY3" fmla="*/ 1055248 h 1143060"/>
              <a:gd name="connsiteX4" fmla="*/ 801349 w 1339947"/>
              <a:gd name="connsiteY4" fmla="*/ 1115099 h 1143060"/>
              <a:gd name="connsiteX5" fmla="*/ 433857 w 1339947"/>
              <a:gd name="connsiteY5" fmla="*/ 922229 h 1143060"/>
              <a:gd name="connsiteX6" fmla="*/ 52 w 1339947"/>
              <a:gd name="connsiteY6" fmla="*/ 668961 h 1143060"/>
              <a:gd name="connsiteX0" fmla="*/ 52 w 1390915"/>
              <a:gd name="connsiteY0" fmla="*/ 683352 h 1157451"/>
              <a:gd name="connsiteX1" fmla="*/ 450940 w 1390915"/>
              <a:gd name="connsiteY1" fmla="*/ 24671 h 1157451"/>
              <a:gd name="connsiteX2" fmla="*/ 1302723 w 1390915"/>
              <a:gd name="connsiteY2" fmla="*/ 337266 h 1157451"/>
              <a:gd name="connsiteX3" fmla="*/ 1149323 w 1390915"/>
              <a:gd name="connsiteY3" fmla="*/ 1069639 h 1157451"/>
              <a:gd name="connsiteX4" fmla="*/ 801349 w 1390915"/>
              <a:gd name="connsiteY4" fmla="*/ 1129490 h 1157451"/>
              <a:gd name="connsiteX5" fmla="*/ 433857 w 1390915"/>
              <a:gd name="connsiteY5" fmla="*/ 936620 h 1157451"/>
              <a:gd name="connsiteX6" fmla="*/ 52 w 1390915"/>
              <a:gd name="connsiteY6" fmla="*/ 683352 h 1157451"/>
              <a:gd name="connsiteX0" fmla="*/ 52 w 1308315"/>
              <a:gd name="connsiteY0" fmla="*/ 669364 h 1141201"/>
              <a:gd name="connsiteX1" fmla="*/ 450940 w 1308315"/>
              <a:gd name="connsiteY1" fmla="*/ 10683 h 1141201"/>
              <a:gd name="connsiteX2" fmla="*/ 1302723 w 1308315"/>
              <a:gd name="connsiteY2" fmla="*/ 323278 h 1141201"/>
              <a:gd name="connsiteX3" fmla="*/ 801349 w 1308315"/>
              <a:gd name="connsiteY3" fmla="*/ 1115502 h 1141201"/>
              <a:gd name="connsiteX4" fmla="*/ 433857 w 1308315"/>
              <a:gd name="connsiteY4" fmla="*/ 922632 h 1141201"/>
              <a:gd name="connsiteX5" fmla="*/ 52 w 1308315"/>
              <a:gd name="connsiteY5" fmla="*/ 669364 h 1141201"/>
              <a:gd name="connsiteX0" fmla="*/ 52 w 1331547"/>
              <a:gd name="connsiteY0" fmla="*/ 669473 h 1155869"/>
              <a:gd name="connsiteX1" fmla="*/ 450940 w 1331547"/>
              <a:gd name="connsiteY1" fmla="*/ 10792 h 1155869"/>
              <a:gd name="connsiteX2" fmla="*/ 1302723 w 1331547"/>
              <a:gd name="connsiteY2" fmla="*/ 323387 h 1155869"/>
              <a:gd name="connsiteX3" fmla="*/ 1066979 w 1331547"/>
              <a:gd name="connsiteY3" fmla="*/ 1131260 h 1155869"/>
              <a:gd name="connsiteX4" fmla="*/ 433857 w 1331547"/>
              <a:gd name="connsiteY4" fmla="*/ 922741 h 1155869"/>
              <a:gd name="connsiteX5" fmla="*/ 52 w 1331547"/>
              <a:gd name="connsiteY5" fmla="*/ 669473 h 1155869"/>
              <a:gd name="connsiteX0" fmla="*/ 52 w 1380508"/>
              <a:gd name="connsiteY0" fmla="*/ 683836 h 1170232"/>
              <a:gd name="connsiteX1" fmla="*/ 450940 w 1380508"/>
              <a:gd name="connsiteY1" fmla="*/ 25155 h 1170232"/>
              <a:gd name="connsiteX2" fmla="*/ 1302723 w 1380508"/>
              <a:gd name="connsiteY2" fmla="*/ 337750 h 1170232"/>
              <a:gd name="connsiteX3" fmla="*/ 1066979 w 1380508"/>
              <a:gd name="connsiteY3" fmla="*/ 1145623 h 1170232"/>
              <a:gd name="connsiteX4" fmla="*/ 433857 w 1380508"/>
              <a:gd name="connsiteY4" fmla="*/ 937104 h 1170232"/>
              <a:gd name="connsiteX5" fmla="*/ 52 w 1380508"/>
              <a:gd name="connsiteY5" fmla="*/ 683836 h 1170232"/>
              <a:gd name="connsiteX0" fmla="*/ 170 w 1379209"/>
              <a:gd name="connsiteY0" fmla="*/ 683836 h 1173940"/>
              <a:gd name="connsiteX1" fmla="*/ 451058 w 1379209"/>
              <a:gd name="connsiteY1" fmla="*/ 25155 h 1173940"/>
              <a:gd name="connsiteX2" fmla="*/ 1302841 w 1379209"/>
              <a:gd name="connsiteY2" fmla="*/ 337750 h 1173940"/>
              <a:gd name="connsiteX3" fmla="*/ 1067097 w 1379209"/>
              <a:gd name="connsiteY3" fmla="*/ 1145623 h 1173940"/>
              <a:gd name="connsiteX4" fmla="*/ 496071 w 1379209"/>
              <a:gd name="connsiteY4" fmla="*/ 962144 h 1173940"/>
              <a:gd name="connsiteX5" fmla="*/ 170 w 1379209"/>
              <a:gd name="connsiteY5" fmla="*/ 683836 h 1173940"/>
              <a:gd name="connsiteX0" fmla="*/ 170 w 1379209"/>
              <a:gd name="connsiteY0" fmla="*/ 683836 h 1173393"/>
              <a:gd name="connsiteX1" fmla="*/ 451058 w 1379209"/>
              <a:gd name="connsiteY1" fmla="*/ 25155 h 1173393"/>
              <a:gd name="connsiteX2" fmla="*/ 1302841 w 1379209"/>
              <a:gd name="connsiteY2" fmla="*/ 337750 h 1173393"/>
              <a:gd name="connsiteX3" fmla="*/ 1067097 w 1379209"/>
              <a:gd name="connsiteY3" fmla="*/ 1145623 h 1173393"/>
              <a:gd name="connsiteX4" fmla="*/ 496071 w 1379209"/>
              <a:gd name="connsiteY4" fmla="*/ 962144 h 1173393"/>
              <a:gd name="connsiteX5" fmla="*/ 170 w 1379209"/>
              <a:gd name="connsiteY5" fmla="*/ 683836 h 1173393"/>
              <a:gd name="connsiteX0" fmla="*/ 12746 w 1391785"/>
              <a:gd name="connsiteY0" fmla="*/ 683836 h 1173393"/>
              <a:gd name="connsiteX1" fmla="*/ 463634 w 1391785"/>
              <a:gd name="connsiteY1" fmla="*/ 25155 h 1173393"/>
              <a:gd name="connsiteX2" fmla="*/ 1315417 w 1391785"/>
              <a:gd name="connsiteY2" fmla="*/ 337750 h 1173393"/>
              <a:gd name="connsiteX3" fmla="*/ 1079673 w 1391785"/>
              <a:gd name="connsiteY3" fmla="*/ 1145623 h 1173393"/>
              <a:gd name="connsiteX4" fmla="*/ 508647 w 1391785"/>
              <a:gd name="connsiteY4" fmla="*/ 962144 h 1173393"/>
              <a:gd name="connsiteX5" fmla="*/ 12746 w 1391785"/>
              <a:gd name="connsiteY5" fmla="*/ 683836 h 1173393"/>
              <a:gd name="connsiteX0" fmla="*/ 12651 w 1395140"/>
              <a:gd name="connsiteY0" fmla="*/ 707312 h 1175186"/>
              <a:gd name="connsiteX1" fmla="*/ 466989 w 1395140"/>
              <a:gd name="connsiteY1" fmla="*/ 26722 h 1175186"/>
              <a:gd name="connsiteX2" fmla="*/ 1318772 w 1395140"/>
              <a:gd name="connsiteY2" fmla="*/ 339317 h 1175186"/>
              <a:gd name="connsiteX3" fmla="*/ 1083028 w 1395140"/>
              <a:gd name="connsiteY3" fmla="*/ 1147190 h 1175186"/>
              <a:gd name="connsiteX4" fmla="*/ 512002 w 1395140"/>
              <a:gd name="connsiteY4" fmla="*/ 963711 h 1175186"/>
              <a:gd name="connsiteX5" fmla="*/ 12651 w 1395140"/>
              <a:gd name="connsiteY5" fmla="*/ 707312 h 1175186"/>
              <a:gd name="connsiteX0" fmla="*/ 12651 w 1398513"/>
              <a:gd name="connsiteY0" fmla="*/ 707312 h 1172865"/>
              <a:gd name="connsiteX1" fmla="*/ 466989 w 1398513"/>
              <a:gd name="connsiteY1" fmla="*/ 26722 h 1172865"/>
              <a:gd name="connsiteX2" fmla="*/ 1318772 w 1398513"/>
              <a:gd name="connsiteY2" fmla="*/ 339317 h 1172865"/>
              <a:gd name="connsiteX3" fmla="*/ 1083028 w 1398513"/>
              <a:gd name="connsiteY3" fmla="*/ 1147190 h 1172865"/>
              <a:gd name="connsiteX4" fmla="*/ 512002 w 1398513"/>
              <a:gd name="connsiteY4" fmla="*/ 963711 h 1172865"/>
              <a:gd name="connsiteX5" fmla="*/ 12651 w 1398513"/>
              <a:gd name="connsiteY5" fmla="*/ 707312 h 1172865"/>
              <a:gd name="connsiteX0" fmla="*/ 12651 w 1345543"/>
              <a:gd name="connsiteY0" fmla="*/ 692484 h 1160932"/>
              <a:gd name="connsiteX1" fmla="*/ 466989 w 1345543"/>
              <a:gd name="connsiteY1" fmla="*/ 11894 h 1160932"/>
              <a:gd name="connsiteX2" fmla="*/ 1318772 w 1345543"/>
              <a:gd name="connsiteY2" fmla="*/ 324489 h 1160932"/>
              <a:gd name="connsiteX3" fmla="*/ 1062330 w 1345543"/>
              <a:gd name="connsiteY3" fmla="*/ 1135492 h 1160932"/>
              <a:gd name="connsiteX4" fmla="*/ 512002 w 1345543"/>
              <a:gd name="connsiteY4" fmla="*/ 948883 h 1160932"/>
              <a:gd name="connsiteX5" fmla="*/ 12651 w 1345543"/>
              <a:gd name="connsiteY5" fmla="*/ 692484 h 1160932"/>
              <a:gd name="connsiteX0" fmla="*/ 12651 w 1405447"/>
              <a:gd name="connsiteY0" fmla="*/ 708388 h 1176836"/>
              <a:gd name="connsiteX1" fmla="*/ 466989 w 1405447"/>
              <a:gd name="connsiteY1" fmla="*/ 27798 h 1176836"/>
              <a:gd name="connsiteX2" fmla="*/ 1318772 w 1405447"/>
              <a:gd name="connsiteY2" fmla="*/ 340393 h 1176836"/>
              <a:gd name="connsiteX3" fmla="*/ 1062330 w 1405447"/>
              <a:gd name="connsiteY3" fmla="*/ 1151396 h 1176836"/>
              <a:gd name="connsiteX4" fmla="*/ 512002 w 1405447"/>
              <a:gd name="connsiteY4" fmla="*/ 964787 h 1176836"/>
              <a:gd name="connsiteX5" fmla="*/ 12651 w 1405447"/>
              <a:gd name="connsiteY5" fmla="*/ 708388 h 1176836"/>
              <a:gd name="connsiteX0" fmla="*/ 13695 w 1406491"/>
              <a:gd name="connsiteY0" fmla="*/ 702987 h 1171435"/>
              <a:gd name="connsiteX1" fmla="*/ 468033 w 1406491"/>
              <a:gd name="connsiteY1" fmla="*/ 22397 h 1171435"/>
              <a:gd name="connsiteX2" fmla="*/ 1319816 w 1406491"/>
              <a:gd name="connsiteY2" fmla="*/ 334992 h 1171435"/>
              <a:gd name="connsiteX3" fmla="*/ 1063374 w 1406491"/>
              <a:gd name="connsiteY3" fmla="*/ 1145995 h 1171435"/>
              <a:gd name="connsiteX4" fmla="*/ 513046 w 1406491"/>
              <a:gd name="connsiteY4" fmla="*/ 959386 h 1171435"/>
              <a:gd name="connsiteX5" fmla="*/ 13695 w 1406491"/>
              <a:gd name="connsiteY5" fmla="*/ 702987 h 1171435"/>
              <a:gd name="connsiteX0" fmla="*/ 193 w 1333085"/>
              <a:gd name="connsiteY0" fmla="*/ 691938 h 1160386"/>
              <a:gd name="connsiteX1" fmla="*/ 454531 w 1333085"/>
              <a:gd name="connsiteY1" fmla="*/ 8218 h 1160386"/>
              <a:gd name="connsiteX2" fmla="*/ 1306314 w 1333085"/>
              <a:gd name="connsiteY2" fmla="*/ 323943 h 1160386"/>
              <a:gd name="connsiteX3" fmla="*/ 1049872 w 1333085"/>
              <a:gd name="connsiteY3" fmla="*/ 1134946 h 1160386"/>
              <a:gd name="connsiteX4" fmla="*/ 499544 w 1333085"/>
              <a:gd name="connsiteY4" fmla="*/ 948337 h 1160386"/>
              <a:gd name="connsiteX5" fmla="*/ 193 w 1333085"/>
              <a:gd name="connsiteY5" fmla="*/ 691938 h 1160386"/>
              <a:gd name="connsiteX0" fmla="*/ 627 w 1333519"/>
              <a:gd name="connsiteY0" fmla="*/ 711022 h 1179470"/>
              <a:gd name="connsiteX1" fmla="*/ 454965 w 1333519"/>
              <a:gd name="connsiteY1" fmla="*/ 27302 h 1179470"/>
              <a:gd name="connsiteX2" fmla="*/ 1306748 w 1333519"/>
              <a:gd name="connsiteY2" fmla="*/ 343027 h 1179470"/>
              <a:gd name="connsiteX3" fmla="*/ 1050306 w 1333519"/>
              <a:gd name="connsiteY3" fmla="*/ 1154030 h 1179470"/>
              <a:gd name="connsiteX4" fmla="*/ 499978 w 1333519"/>
              <a:gd name="connsiteY4" fmla="*/ 967421 h 1179470"/>
              <a:gd name="connsiteX5" fmla="*/ 627 w 1333519"/>
              <a:gd name="connsiteY5" fmla="*/ 711022 h 1179470"/>
              <a:gd name="connsiteX0" fmla="*/ 627 w 1393423"/>
              <a:gd name="connsiteY0" fmla="*/ 722797 h 1191245"/>
              <a:gd name="connsiteX1" fmla="*/ 454965 w 1393423"/>
              <a:gd name="connsiteY1" fmla="*/ 39077 h 1191245"/>
              <a:gd name="connsiteX2" fmla="*/ 1306748 w 1393423"/>
              <a:gd name="connsiteY2" fmla="*/ 354802 h 1191245"/>
              <a:gd name="connsiteX3" fmla="*/ 1050306 w 1393423"/>
              <a:gd name="connsiteY3" fmla="*/ 1165805 h 1191245"/>
              <a:gd name="connsiteX4" fmla="*/ 499978 w 1393423"/>
              <a:gd name="connsiteY4" fmla="*/ 979196 h 1191245"/>
              <a:gd name="connsiteX5" fmla="*/ 627 w 1393423"/>
              <a:gd name="connsiteY5" fmla="*/ 722797 h 1191245"/>
              <a:gd name="connsiteX0" fmla="*/ 338 w 1393134"/>
              <a:gd name="connsiteY0" fmla="*/ 697583 h 1166031"/>
              <a:gd name="connsiteX1" fmla="*/ 454676 w 1393134"/>
              <a:gd name="connsiteY1" fmla="*/ 13863 h 1166031"/>
              <a:gd name="connsiteX2" fmla="*/ 1306459 w 1393134"/>
              <a:gd name="connsiteY2" fmla="*/ 329588 h 1166031"/>
              <a:gd name="connsiteX3" fmla="*/ 1050017 w 1393134"/>
              <a:gd name="connsiteY3" fmla="*/ 1140591 h 1166031"/>
              <a:gd name="connsiteX4" fmla="*/ 499689 w 1393134"/>
              <a:gd name="connsiteY4" fmla="*/ 953982 h 1166031"/>
              <a:gd name="connsiteX5" fmla="*/ 338 w 1393134"/>
              <a:gd name="connsiteY5" fmla="*/ 697583 h 1166031"/>
              <a:gd name="connsiteX0" fmla="*/ 5975 w 1398771"/>
              <a:gd name="connsiteY0" fmla="*/ 697583 h 1166031"/>
              <a:gd name="connsiteX1" fmla="*/ 460313 w 1398771"/>
              <a:gd name="connsiteY1" fmla="*/ 13863 h 1166031"/>
              <a:gd name="connsiteX2" fmla="*/ 1312096 w 1398771"/>
              <a:gd name="connsiteY2" fmla="*/ 329588 h 1166031"/>
              <a:gd name="connsiteX3" fmla="*/ 1055654 w 1398771"/>
              <a:gd name="connsiteY3" fmla="*/ 1140591 h 1166031"/>
              <a:gd name="connsiteX4" fmla="*/ 505326 w 1398771"/>
              <a:gd name="connsiteY4" fmla="*/ 953982 h 1166031"/>
              <a:gd name="connsiteX5" fmla="*/ 5975 w 1398771"/>
              <a:gd name="connsiteY5" fmla="*/ 697583 h 1166031"/>
              <a:gd name="connsiteX0" fmla="*/ 5975 w 1403313"/>
              <a:gd name="connsiteY0" fmla="*/ 697583 h 1162636"/>
              <a:gd name="connsiteX1" fmla="*/ 460313 w 1403313"/>
              <a:gd name="connsiteY1" fmla="*/ 13863 h 1162636"/>
              <a:gd name="connsiteX2" fmla="*/ 1312096 w 1403313"/>
              <a:gd name="connsiteY2" fmla="*/ 329588 h 1162636"/>
              <a:gd name="connsiteX3" fmla="*/ 1055654 w 1403313"/>
              <a:gd name="connsiteY3" fmla="*/ 1140591 h 1162636"/>
              <a:gd name="connsiteX4" fmla="*/ 505326 w 1403313"/>
              <a:gd name="connsiteY4" fmla="*/ 953982 h 1162636"/>
              <a:gd name="connsiteX5" fmla="*/ 5975 w 1403313"/>
              <a:gd name="connsiteY5" fmla="*/ 697583 h 1162636"/>
              <a:gd name="connsiteX0" fmla="*/ 3644 w 1393155"/>
              <a:gd name="connsiteY0" fmla="*/ 707305 h 1179229"/>
              <a:gd name="connsiteX1" fmla="*/ 457982 w 1393155"/>
              <a:gd name="connsiteY1" fmla="*/ 23585 h 1179229"/>
              <a:gd name="connsiteX2" fmla="*/ 1309765 w 1393155"/>
              <a:gd name="connsiteY2" fmla="*/ 320530 h 1179229"/>
              <a:gd name="connsiteX3" fmla="*/ 1053323 w 1393155"/>
              <a:gd name="connsiteY3" fmla="*/ 1150313 h 1179229"/>
              <a:gd name="connsiteX4" fmla="*/ 502995 w 1393155"/>
              <a:gd name="connsiteY4" fmla="*/ 963704 h 1179229"/>
              <a:gd name="connsiteX5" fmla="*/ 3644 w 1393155"/>
              <a:gd name="connsiteY5" fmla="*/ 707305 h 1179229"/>
              <a:gd name="connsiteX0" fmla="*/ 5430 w 1394941"/>
              <a:gd name="connsiteY0" fmla="*/ 707305 h 1179229"/>
              <a:gd name="connsiteX1" fmla="*/ 459768 w 1394941"/>
              <a:gd name="connsiteY1" fmla="*/ 23585 h 1179229"/>
              <a:gd name="connsiteX2" fmla="*/ 1311551 w 1394941"/>
              <a:gd name="connsiteY2" fmla="*/ 320530 h 1179229"/>
              <a:gd name="connsiteX3" fmla="*/ 1055109 w 1394941"/>
              <a:gd name="connsiteY3" fmla="*/ 1150313 h 1179229"/>
              <a:gd name="connsiteX4" fmla="*/ 504781 w 1394941"/>
              <a:gd name="connsiteY4" fmla="*/ 963704 h 1179229"/>
              <a:gd name="connsiteX5" fmla="*/ 5430 w 1394941"/>
              <a:gd name="connsiteY5" fmla="*/ 707305 h 1179229"/>
              <a:gd name="connsiteX0" fmla="*/ 5430 w 1406484"/>
              <a:gd name="connsiteY0" fmla="*/ 706527 h 1178451"/>
              <a:gd name="connsiteX1" fmla="*/ 459768 w 1406484"/>
              <a:gd name="connsiteY1" fmla="*/ 22807 h 1178451"/>
              <a:gd name="connsiteX2" fmla="*/ 1311551 w 1406484"/>
              <a:gd name="connsiteY2" fmla="*/ 319752 h 1178451"/>
              <a:gd name="connsiteX3" fmla="*/ 1055109 w 1406484"/>
              <a:gd name="connsiteY3" fmla="*/ 1149535 h 1178451"/>
              <a:gd name="connsiteX4" fmla="*/ 504781 w 1406484"/>
              <a:gd name="connsiteY4" fmla="*/ 962926 h 1178451"/>
              <a:gd name="connsiteX5" fmla="*/ 5430 w 1406484"/>
              <a:gd name="connsiteY5" fmla="*/ 706527 h 1178451"/>
              <a:gd name="connsiteX0" fmla="*/ 5430 w 1417390"/>
              <a:gd name="connsiteY0" fmla="*/ 706527 h 1176126"/>
              <a:gd name="connsiteX1" fmla="*/ 459768 w 1417390"/>
              <a:gd name="connsiteY1" fmla="*/ 22807 h 1176126"/>
              <a:gd name="connsiteX2" fmla="*/ 1311551 w 1417390"/>
              <a:gd name="connsiteY2" fmla="*/ 319752 h 1176126"/>
              <a:gd name="connsiteX3" fmla="*/ 1055109 w 1417390"/>
              <a:gd name="connsiteY3" fmla="*/ 1149535 h 1176126"/>
              <a:gd name="connsiteX4" fmla="*/ 504781 w 1417390"/>
              <a:gd name="connsiteY4" fmla="*/ 962926 h 1176126"/>
              <a:gd name="connsiteX5" fmla="*/ 5430 w 1417390"/>
              <a:gd name="connsiteY5" fmla="*/ 706527 h 1176126"/>
              <a:gd name="connsiteX0" fmla="*/ 5430 w 1392099"/>
              <a:gd name="connsiteY0" fmla="*/ 704395 h 1173994"/>
              <a:gd name="connsiteX1" fmla="*/ 459768 w 1392099"/>
              <a:gd name="connsiteY1" fmla="*/ 20675 h 1173994"/>
              <a:gd name="connsiteX2" fmla="*/ 1311551 w 1392099"/>
              <a:gd name="connsiteY2" fmla="*/ 317620 h 1173994"/>
              <a:gd name="connsiteX3" fmla="*/ 1055109 w 1392099"/>
              <a:gd name="connsiteY3" fmla="*/ 1147403 h 1173994"/>
              <a:gd name="connsiteX4" fmla="*/ 504781 w 1392099"/>
              <a:gd name="connsiteY4" fmla="*/ 960794 h 1173994"/>
              <a:gd name="connsiteX5" fmla="*/ 5430 w 1392099"/>
              <a:gd name="connsiteY5" fmla="*/ 704395 h 1173994"/>
              <a:gd name="connsiteX0" fmla="*/ 3690 w 1385750"/>
              <a:gd name="connsiteY0" fmla="*/ 583713 h 1168379"/>
              <a:gd name="connsiteX1" fmla="*/ 453419 w 1385750"/>
              <a:gd name="connsiteY1" fmla="*/ 13390 h 1168379"/>
              <a:gd name="connsiteX2" fmla="*/ 1305202 w 1385750"/>
              <a:gd name="connsiteY2" fmla="*/ 310335 h 1168379"/>
              <a:gd name="connsiteX3" fmla="*/ 1048760 w 1385750"/>
              <a:gd name="connsiteY3" fmla="*/ 1140118 h 1168379"/>
              <a:gd name="connsiteX4" fmla="*/ 498432 w 1385750"/>
              <a:gd name="connsiteY4" fmla="*/ 953509 h 1168379"/>
              <a:gd name="connsiteX5" fmla="*/ 3690 w 1385750"/>
              <a:gd name="connsiteY5" fmla="*/ 583713 h 1168379"/>
              <a:gd name="connsiteX0" fmla="*/ 3643 w 1390313"/>
              <a:gd name="connsiteY0" fmla="*/ 598057 h 1169016"/>
              <a:gd name="connsiteX1" fmla="*/ 457982 w 1390313"/>
              <a:gd name="connsiteY1" fmla="*/ 14235 h 1169016"/>
              <a:gd name="connsiteX2" fmla="*/ 1309765 w 1390313"/>
              <a:gd name="connsiteY2" fmla="*/ 311180 h 1169016"/>
              <a:gd name="connsiteX3" fmla="*/ 1053323 w 1390313"/>
              <a:gd name="connsiteY3" fmla="*/ 1140963 h 1169016"/>
              <a:gd name="connsiteX4" fmla="*/ 502995 w 1390313"/>
              <a:gd name="connsiteY4" fmla="*/ 954354 h 1169016"/>
              <a:gd name="connsiteX5" fmla="*/ 3643 w 1390313"/>
              <a:gd name="connsiteY5" fmla="*/ 598057 h 1169016"/>
              <a:gd name="connsiteX0" fmla="*/ 1053 w 1380885"/>
              <a:gd name="connsiteY0" fmla="*/ 598057 h 1218692"/>
              <a:gd name="connsiteX1" fmla="*/ 455392 w 1380885"/>
              <a:gd name="connsiteY1" fmla="*/ 14235 h 1218692"/>
              <a:gd name="connsiteX2" fmla="*/ 1307175 w 1380885"/>
              <a:gd name="connsiteY2" fmla="*/ 311180 h 1218692"/>
              <a:gd name="connsiteX3" fmla="*/ 1050733 w 1380885"/>
              <a:gd name="connsiteY3" fmla="*/ 1140963 h 1218692"/>
              <a:gd name="connsiteX4" fmla="*/ 352898 w 1380885"/>
              <a:gd name="connsiteY4" fmla="*/ 1121750 h 1218692"/>
              <a:gd name="connsiteX5" fmla="*/ 1053 w 1380885"/>
              <a:gd name="connsiteY5" fmla="*/ 598057 h 1218692"/>
              <a:gd name="connsiteX0" fmla="*/ 1053 w 1376649"/>
              <a:gd name="connsiteY0" fmla="*/ 598057 h 1224883"/>
              <a:gd name="connsiteX1" fmla="*/ 455392 w 1376649"/>
              <a:gd name="connsiteY1" fmla="*/ 14235 h 1224883"/>
              <a:gd name="connsiteX2" fmla="*/ 1307175 w 1376649"/>
              <a:gd name="connsiteY2" fmla="*/ 311180 h 1224883"/>
              <a:gd name="connsiteX3" fmla="*/ 1050733 w 1376649"/>
              <a:gd name="connsiteY3" fmla="*/ 1140963 h 1224883"/>
              <a:gd name="connsiteX4" fmla="*/ 553385 w 1376649"/>
              <a:gd name="connsiteY4" fmla="*/ 1194410 h 1224883"/>
              <a:gd name="connsiteX5" fmla="*/ 352898 w 1376649"/>
              <a:gd name="connsiteY5" fmla="*/ 1121750 h 1224883"/>
              <a:gd name="connsiteX6" fmla="*/ 1053 w 1376649"/>
              <a:gd name="connsiteY6" fmla="*/ 598057 h 1224883"/>
              <a:gd name="connsiteX0" fmla="*/ 744 w 1376947"/>
              <a:gd name="connsiteY0" fmla="*/ 598057 h 1189500"/>
              <a:gd name="connsiteX1" fmla="*/ 455083 w 1376947"/>
              <a:gd name="connsiteY1" fmla="*/ 14235 h 1189500"/>
              <a:gd name="connsiteX2" fmla="*/ 1306866 w 1376947"/>
              <a:gd name="connsiteY2" fmla="*/ 311180 h 1189500"/>
              <a:gd name="connsiteX3" fmla="*/ 1050424 w 1376947"/>
              <a:gd name="connsiteY3" fmla="*/ 1140963 h 1189500"/>
              <a:gd name="connsiteX4" fmla="*/ 523114 w 1376947"/>
              <a:gd name="connsiteY4" fmla="*/ 1094512 h 1189500"/>
              <a:gd name="connsiteX5" fmla="*/ 352589 w 1376947"/>
              <a:gd name="connsiteY5" fmla="*/ 1121750 h 1189500"/>
              <a:gd name="connsiteX6" fmla="*/ 744 w 1376947"/>
              <a:gd name="connsiteY6" fmla="*/ 598057 h 1189500"/>
              <a:gd name="connsiteX0" fmla="*/ 719 w 1378211"/>
              <a:gd name="connsiteY0" fmla="*/ 598057 h 1171278"/>
              <a:gd name="connsiteX1" fmla="*/ 455058 w 1378211"/>
              <a:gd name="connsiteY1" fmla="*/ 14235 h 1171278"/>
              <a:gd name="connsiteX2" fmla="*/ 1306841 w 1378211"/>
              <a:gd name="connsiteY2" fmla="*/ 311180 h 1171278"/>
              <a:gd name="connsiteX3" fmla="*/ 1050399 w 1378211"/>
              <a:gd name="connsiteY3" fmla="*/ 1140963 h 1171278"/>
              <a:gd name="connsiteX4" fmla="*/ 460860 w 1378211"/>
              <a:gd name="connsiteY4" fmla="*/ 1002715 h 1171278"/>
              <a:gd name="connsiteX5" fmla="*/ 352564 w 1378211"/>
              <a:gd name="connsiteY5" fmla="*/ 1121750 h 1171278"/>
              <a:gd name="connsiteX6" fmla="*/ 719 w 1378211"/>
              <a:gd name="connsiteY6" fmla="*/ 598057 h 1171278"/>
              <a:gd name="connsiteX0" fmla="*/ 735 w 1377363"/>
              <a:gd name="connsiteY0" fmla="*/ 598057 h 1198596"/>
              <a:gd name="connsiteX1" fmla="*/ 455074 w 1377363"/>
              <a:gd name="connsiteY1" fmla="*/ 14235 h 1198596"/>
              <a:gd name="connsiteX2" fmla="*/ 1306857 w 1377363"/>
              <a:gd name="connsiteY2" fmla="*/ 311180 h 1198596"/>
              <a:gd name="connsiteX3" fmla="*/ 1050415 w 1377363"/>
              <a:gd name="connsiteY3" fmla="*/ 1140963 h 1198596"/>
              <a:gd name="connsiteX4" fmla="*/ 502362 w 1377363"/>
              <a:gd name="connsiteY4" fmla="*/ 1126912 h 1198596"/>
              <a:gd name="connsiteX5" fmla="*/ 352580 w 1377363"/>
              <a:gd name="connsiteY5" fmla="*/ 1121750 h 1198596"/>
              <a:gd name="connsiteX6" fmla="*/ 735 w 1377363"/>
              <a:gd name="connsiteY6" fmla="*/ 598057 h 1198596"/>
              <a:gd name="connsiteX0" fmla="*/ 735 w 1339387"/>
              <a:gd name="connsiteY0" fmla="*/ 591498 h 1155005"/>
              <a:gd name="connsiteX1" fmla="*/ 455074 w 1339387"/>
              <a:gd name="connsiteY1" fmla="*/ 7676 h 1155005"/>
              <a:gd name="connsiteX2" fmla="*/ 1306857 w 1339387"/>
              <a:gd name="connsiteY2" fmla="*/ 304621 h 1155005"/>
              <a:gd name="connsiteX3" fmla="*/ 1098816 w 1339387"/>
              <a:gd name="connsiteY3" fmla="*/ 967008 h 1155005"/>
              <a:gd name="connsiteX4" fmla="*/ 502362 w 1339387"/>
              <a:gd name="connsiteY4" fmla="*/ 1120353 h 1155005"/>
              <a:gd name="connsiteX5" fmla="*/ 352580 w 1339387"/>
              <a:gd name="connsiteY5" fmla="*/ 1115191 h 1155005"/>
              <a:gd name="connsiteX6" fmla="*/ 735 w 1339387"/>
              <a:gd name="connsiteY6" fmla="*/ 591498 h 1155005"/>
              <a:gd name="connsiteX0" fmla="*/ 735 w 1362772"/>
              <a:gd name="connsiteY0" fmla="*/ 591688 h 1155195"/>
              <a:gd name="connsiteX1" fmla="*/ 455074 w 1362772"/>
              <a:gd name="connsiteY1" fmla="*/ 7866 h 1155195"/>
              <a:gd name="connsiteX2" fmla="*/ 1306857 w 1362772"/>
              <a:gd name="connsiteY2" fmla="*/ 304811 h 1155195"/>
              <a:gd name="connsiteX3" fmla="*/ 1195617 w 1362772"/>
              <a:gd name="connsiteY3" fmla="*/ 1002297 h 1155195"/>
              <a:gd name="connsiteX4" fmla="*/ 502362 w 1362772"/>
              <a:gd name="connsiteY4" fmla="*/ 1120543 h 1155195"/>
              <a:gd name="connsiteX5" fmla="*/ 352580 w 1362772"/>
              <a:gd name="connsiteY5" fmla="*/ 1115381 h 1155195"/>
              <a:gd name="connsiteX6" fmla="*/ 735 w 1362772"/>
              <a:gd name="connsiteY6" fmla="*/ 591688 h 1155195"/>
              <a:gd name="connsiteX0" fmla="*/ 735 w 1306994"/>
              <a:gd name="connsiteY0" fmla="*/ 588977 h 1152484"/>
              <a:gd name="connsiteX1" fmla="*/ 455074 w 1306994"/>
              <a:gd name="connsiteY1" fmla="*/ 5155 h 1152484"/>
              <a:gd name="connsiteX2" fmla="*/ 1230798 w 1306994"/>
              <a:gd name="connsiteY2" fmla="*/ 342599 h 1152484"/>
              <a:gd name="connsiteX3" fmla="*/ 1195617 w 1306994"/>
              <a:gd name="connsiteY3" fmla="*/ 999586 h 1152484"/>
              <a:gd name="connsiteX4" fmla="*/ 502362 w 1306994"/>
              <a:gd name="connsiteY4" fmla="*/ 1117832 h 1152484"/>
              <a:gd name="connsiteX5" fmla="*/ 352580 w 1306994"/>
              <a:gd name="connsiteY5" fmla="*/ 1112670 h 1152484"/>
              <a:gd name="connsiteX6" fmla="*/ 735 w 1306994"/>
              <a:gd name="connsiteY6" fmla="*/ 588977 h 1152484"/>
              <a:gd name="connsiteX0" fmla="*/ 735 w 1331071"/>
              <a:gd name="connsiteY0" fmla="*/ 592350 h 1155857"/>
              <a:gd name="connsiteX1" fmla="*/ 455074 w 1331071"/>
              <a:gd name="connsiteY1" fmla="*/ 8528 h 1155857"/>
              <a:gd name="connsiteX2" fmla="*/ 1265370 w 1331071"/>
              <a:gd name="connsiteY2" fmla="*/ 297373 h 1155857"/>
              <a:gd name="connsiteX3" fmla="*/ 1195617 w 1331071"/>
              <a:gd name="connsiteY3" fmla="*/ 1002959 h 1155857"/>
              <a:gd name="connsiteX4" fmla="*/ 502362 w 1331071"/>
              <a:gd name="connsiteY4" fmla="*/ 1121205 h 1155857"/>
              <a:gd name="connsiteX5" fmla="*/ 352580 w 1331071"/>
              <a:gd name="connsiteY5" fmla="*/ 1116043 h 1155857"/>
              <a:gd name="connsiteX6" fmla="*/ 735 w 1331071"/>
              <a:gd name="connsiteY6" fmla="*/ 592350 h 1155857"/>
              <a:gd name="connsiteX0" fmla="*/ 5586 w 1335922"/>
              <a:gd name="connsiteY0" fmla="*/ 592350 h 1155857"/>
              <a:gd name="connsiteX1" fmla="*/ 459925 w 1335922"/>
              <a:gd name="connsiteY1" fmla="*/ 8528 h 1155857"/>
              <a:gd name="connsiteX2" fmla="*/ 1270221 w 1335922"/>
              <a:gd name="connsiteY2" fmla="*/ 297373 h 1155857"/>
              <a:gd name="connsiteX3" fmla="*/ 1200468 w 1335922"/>
              <a:gd name="connsiteY3" fmla="*/ 1002959 h 1155857"/>
              <a:gd name="connsiteX4" fmla="*/ 507213 w 1335922"/>
              <a:gd name="connsiteY4" fmla="*/ 1121205 h 1155857"/>
              <a:gd name="connsiteX5" fmla="*/ 357431 w 1335922"/>
              <a:gd name="connsiteY5" fmla="*/ 1116043 h 1155857"/>
              <a:gd name="connsiteX6" fmla="*/ 5586 w 1335922"/>
              <a:gd name="connsiteY6" fmla="*/ 592350 h 1155857"/>
              <a:gd name="connsiteX0" fmla="*/ 980 w 1331316"/>
              <a:gd name="connsiteY0" fmla="*/ 592350 h 1153896"/>
              <a:gd name="connsiteX1" fmla="*/ 455319 w 1331316"/>
              <a:gd name="connsiteY1" fmla="*/ 8528 h 1153896"/>
              <a:gd name="connsiteX2" fmla="*/ 1265615 w 1331316"/>
              <a:gd name="connsiteY2" fmla="*/ 297373 h 1153896"/>
              <a:gd name="connsiteX3" fmla="*/ 1195862 w 1331316"/>
              <a:gd name="connsiteY3" fmla="*/ 1002959 h 1153896"/>
              <a:gd name="connsiteX4" fmla="*/ 502607 w 1331316"/>
              <a:gd name="connsiteY4" fmla="*/ 1121205 h 1153896"/>
              <a:gd name="connsiteX5" fmla="*/ 338996 w 1331316"/>
              <a:gd name="connsiteY5" fmla="*/ 1113343 h 1153896"/>
              <a:gd name="connsiteX6" fmla="*/ 980 w 1331316"/>
              <a:gd name="connsiteY6" fmla="*/ 592350 h 1153896"/>
              <a:gd name="connsiteX0" fmla="*/ 1003 w 1331339"/>
              <a:gd name="connsiteY0" fmla="*/ 592350 h 1144314"/>
              <a:gd name="connsiteX1" fmla="*/ 455342 w 1331339"/>
              <a:gd name="connsiteY1" fmla="*/ 8528 h 1144314"/>
              <a:gd name="connsiteX2" fmla="*/ 1265638 w 1331339"/>
              <a:gd name="connsiteY2" fmla="*/ 297373 h 1144314"/>
              <a:gd name="connsiteX3" fmla="*/ 1195885 w 1331339"/>
              <a:gd name="connsiteY3" fmla="*/ 1002959 h 1144314"/>
              <a:gd name="connsiteX4" fmla="*/ 502630 w 1331339"/>
              <a:gd name="connsiteY4" fmla="*/ 1121205 h 1144314"/>
              <a:gd name="connsiteX5" fmla="*/ 339019 w 1331339"/>
              <a:gd name="connsiteY5" fmla="*/ 1113343 h 1144314"/>
              <a:gd name="connsiteX6" fmla="*/ 1003 w 1331339"/>
              <a:gd name="connsiteY6" fmla="*/ 592350 h 1144314"/>
              <a:gd name="connsiteX0" fmla="*/ 992 w 1330431"/>
              <a:gd name="connsiteY0" fmla="*/ 592350 h 1151155"/>
              <a:gd name="connsiteX1" fmla="*/ 455331 w 1330431"/>
              <a:gd name="connsiteY1" fmla="*/ 8528 h 1151155"/>
              <a:gd name="connsiteX2" fmla="*/ 1265627 w 1330431"/>
              <a:gd name="connsiteY2" fmla="*/ 297373 h 1151155"/>
              <a:gd name="connsiteX3" fmla="*/ 1195874 w 1330431"/>
              <a:gd name="connsiteY3" fmla="*/ 1002959 h 1151155"/>
              <a:gd name="connsiteX4" fmla="*/ 523362 w 1330431"/>
              <a:gd name="connsiteY4" fmla="*/ 1113105 h 1151155"/>
              <a:gd name="connsiteX5" fmla="*/ 339008 w 1330431"/>
              <a:gd name="connsiteY5" fmla="*/ 1113343 h 1151155"/>
              <a:gd name="connsiteX6" fmla="*/ 992 w 1330431"/>
              <a:gd name="connsiteY6" fmla="*/ 592350 h 1151155"/>
              <a:gd name="connsiteX0" fmla="*/ 987 w 1330823"/>
              <a:gd name="connsiteY0" fmla="*/ 592350 h 1145568"/>
              <a:gd name="connsiteX1" fmla="*/ 455326 w 1330823"/>
              <a:gd name="connsiteY1" fmla="*/ 8528 h 1145568"/>
              <a:gd name="connsiteX2" fmla="*/ 1265622 w 1330823"/>
              <a:gd name="connsiteY2" fmla="*/ 297373 h 1145568"/>
              <a:gd name="connsiteX3" fmla="*/ 1195869 w 1330823"/>
              <a:gd name="connsiteY3" fmla="*/ 1002959 h 1145568"/>
              <a:gd name="connsiteX4" fmla="*/ 514138 w 1330823"/>
              <a:gd name="connsiteY4" fmla="*/ 1094206 h 1145568"/>
              <a:gd name="connsiteX5" fmla="*/ 339003 w 1330823"/>
              <a:gd name="connsiteY5" fmla="*/ 1113343 h 1145568"/>
              <a:gd name="connsiteX6" fmla="*/ 987 w 1330823"/>
              <a:gd name="connsiteY6" fmla="*/ 592350 h 1145568"/>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48632"/>
              <a:gd name="connsiteX1" fmla="*/ 455350 w 1328985"/>
              <a:gd name="connsiteY1" fmla="*/ 8528 h 1148632"/>
              <a:gd name="connsiteX2" fmla="*/ 1265646 w 1328985"/>
              <a:gd name="connsiteY2" fmla="*/ 297373 h 1148632"/>
              <a:gd name="connsiteX3" fmla="*/ 1195893 w 1328985"/>
              <a:gd name="connsiteY3" fmla="*/ 1002959 h 1148632"/>
              <a:gd name="connsiteX4" fmla="*/ 557953 w 1328985"/>
              <a:gd name="connsiteY4" fmla="*/ 1105005 h 1148632"/>
              <a:gd name="connsiteX5" fmla="*/ 339027 w 1328985"/>
              <a:gd name="connsiteY5" fmla="*/ 1113343 h 1148632"/>
              <a:gd name="connsiteX6" fmla="*/ 1011 w 1328985"/>
              <a:gd name="connsiteY6" fmla="*/ 592350 h 1148632"/>
              <a:gd name="connsiteX0" fmla="*/ 1011 w 1328985"/>
              <a:gd name="connsiteY0" fmla="*/ 592350 h 1152663"/>
              <a:gd name="connsiteX1" fmla="*/ 455350 w 1328985"/>
              <a:gd name="connsiteY1" fmla="*/ 8528 h 1152663"/>
              <a:gd name="connsiteX2" fmla="*/ 1265646 w 1328985"/>
              <a:gd name="connsiteY2" fmla="*/ 297373 h 1152663"/>
              <a:gd name="connsiteX3" fmla="*/ 1195893 w 1328985"/>
              <a:gd name="connsiteY3" fmla="*/ 1002959 h 1152663"/>
              <a:gd name="connsiteX4" fmla="*/ 557953 w 1328985"/>
              <a:gd name="connsiteY4" fmla="*/ 1105005 h 1152663"/>
              <a:gd name="connsiteX5" fmla="*/ 339027 w 1328985"/>
              <a:gd name="connsiteY5" fmla="*/ 1113343 h 1152663"/>
              <a:gd name="connsiteX6" fmla="*/ 1011 w 1328985"/>
              <a:gd name="connsiteY6" fmla="*/ 592350 h 1152663"/>
              <a:gd name="connsiteX0" fmla="*/ 1011 w 1328985"/>
              <a:gd name="connsiteY0" fmla="*/ 592350 h 1160393"/>
              <a:gd name="connsiteX1" fmla="*/ 455350 w 1328985"/>
              <a:gd name="connsiteY1" fmla="*/ 8528 h 1160393"/>
              <a:gd name="connsiteX2" fmla="*/ 1265646 w 1328985"/>
              <a:gd name="connsiteY2" fmla="*/ 297373 h 1160393"/>
              <a:gd name="connsiteX3" fmla="*/ 1195893 w 1328985"/>
              <a:gd name="connsiteY3" fmla="*/ 1002959 h 1160393"/>
              <a:gd name="connsiteX4" fmla="*/ 557953 w 1328985"/>
              <a:gd name="connsiteY4" fmla="*/ 1105005 h 1160393"/>
              <a:gd name="connsiteX5" fmla="*/ 339027 w 1328985"/>
              <a:gd name="connsiteY5" fmla="*/ 1113343 h 1160393"/>
              <a:gd name="connsiteX6" fmla="*/ 1011 w 1328985"/>
              <a:gd name="connsiteY6" fmla="*/ 592350 h 1160393"/>
              <a:gd name="connsiteX0" fmla="*/ 1009 w 1329176"/>
              <a:gd name="connsiteY0" fmla="*/ 592350 h 1150246"/>
              <a:gd name="connsiteX1" fmla="*/ 455348 w 1329176"/>
              <a:gd name="connsiteY1" fmla="*/ 8528 h 1150246"/>
              <a:gd name="connsiteX2" fmla="*/ 1265644 w 1329176"/>
              <a:gd name="connsiteY2" fmla="*/ 297373 h 1150246"/>
              <a:gd name="connsiteX3" fmla="*/ 1195891 w 1329176"/>
              <a:gd name="connsiteY3" fmla="*/ 1002959 h 1150246"/>
              <a:gd name="connsiteX4" fmla="*/ 553342 w 1329176"/>
              <a:gd name="connsiteY4" fmla="*/ 1078006 h 1150246"/>
              <a:gd name="connsiteX5" fmla="*/ 339025 w 1329176"/>
              <a:gd name="connsiteY5" fmla="*/ 1113343 h 1150246"/>
              <a:gd name="connsiteX6" fmla="*/ 1009 w 1329176"/>
              <a:gd name="connsiteY6" fmla="*/ 592350 h 1150246"/>
              <a:gd name="connsiteX0" fmla="*/ 979 w 1331415"/>
              <a:gd name="connsiteY0" fmla="*/ 592350 h 1150246"/>
              <a:gd name="connsiteX1" fmla="*/ 455318 w 1331415"/>
              <a:gd name="connsiteY1" fmla="*/ 8528 h 1150246"/>
              <a:gd name="connsiteX2" fmla="*/ 1265614 w 1331415"/>
              <a:gd name="connsiteY2" fmla="*/ 297373 h 1150246"/>
              <a:gd name="connsiteX3" fmla="*/ 1195861 w 1331415"/>
              <a:gd name="connsiteY3" fmla="*/ 1002959 h 1150246"/>
              <a:gd name="connsiteX4" fmla="*/ 500302 w 1331415"/>
              <a:gd name="connsiteY4" fmla="*/ 1078006 h 1150246"/>
              <a:gd name="connsiteX5" fmla="*/ 338995 w 1331415"/>
              <a:gd name="connsiteY5" fmla="*/ 1113343 h 1150246"/>
              <a:gd name="connsiteX6" fmla="*/ 979 w 1331415"/>
              <a:gd name="connsiteY6" fmla="*/ 592350 h 1150246"/>
              <a:gd name="connsiteX0" fmla="*/ 947 w 1334056"/>
              <a:gd name="connsiteY0" fmla="*/ 592350 h 1143821"/>
              <a:gd name="connsiteX1" fmla="*/ 455286 w 1334056"/>
              <a:gd name="connsiteY1" fmla="*/ 8528 h 1143821"/>
              <a:gd name="connsiteX2" fmla="*/ 1265582 w 1334056"/>
              <a:gd name="connsiteY2" fmla="*/ 297373 h 1143821"/>
              <a:gd name="connsiteX3" fmla="*/ 1195829 w 1334056"/>
              <a:gd name="connsiteY3" fmla="*/ 1002959 h 1143821"/>
              <a:gd name="connsiteX4" fmla="*/ 440345 w 1334056"/>
              <a:gd name="connsiteY4" fmla="*/ 1056407 h 1143821"/>
              <a:gd name="connsiteX5" fmla="*/ 338963 w 1334056"/>
              <a:gd name="connsiteY5" fmla="*/ 1113343 h 1143821"/>
              <a:gd name="connsiteX6" fmla="*/ 947 w 1334056"/>
              <a:gd name="connsiteY6" fmla="*/ 592350 h 1143821"/>
              <a:gd name="connsiteX0" fmla="*/ 979 w 1331315"/>
              <a:gd name="connsiteY0" fmla="*/ 592350 h 1169203"/>
              <a:gd name="connsiteX1" fmla="*/ 455318 w 1331315"/>
              <a:gd name="connsiteY1" fmla="*/ 8528 h 1169203"/>
              <a:gd name="connsiteX2" fmla="*/ 1265614 w 1331315"/>
              <a:gd name="connsiteY2" fmla="*/ 297373 h 1169203"/>
              <a:gd name="connsiteX3" fmla="*/ 1195861 w 1331315"/>
              <a:gd name="connsiteY3" fmla="*/ 1002959 h 1169203"/>
              <a:gd name="connsiteX4" fmla="*/ 502606 w 1331315"/>
              <a:gd name="connsiteY4" fmla="*/ 1123905 h 1169203"/>
              <a:gd name="connsiteX5" fmla="*/ 338995 w 1331315"/>
              <a:gd name="connsiteY5" fmla="*/ 1113343 h 1169203"/>
              <a:gd name="connsiteX6" fmla="*/ 979 w 1331315"/>
              <a:gd name="connsiteY6" fmla="*/ 592350 h 1169203"/>
              <a:gd name="connsiteX0" fmla="*/ 979 w 1331415"/>
              <a:gd name="connsiteY0" fmla="*/ 592350 h 1158150"/>
              <a:gd name="connsiteX1" fmla="*/ 455318 w 1331415"/>
              <a:gd name="connsiteY1" fmla="*/ 8528 h 1158150"/>
              <a:gd name="connsiteX2" fmla="*/ 1265614 w 1331415"/>
              <a:gd name="connsiteY2" fmla="*/ 297373 h 1158150"/>
              <a:gd name="connsiteX3" fmla="*/ 1195861 w 1331415"/>
              <a:gd name="connsiteY3" fmla="*/ 1002959 h 1158150"/>
              <a:gd name="connsiteX4" fmla="*/ 500301 w 1331415"/>
              <a:gd name="connsiteY4" fmla="*/ 1099606 h 1158150"/>
              <a:gd name="connsiteX5" fmla="*/ 338995 w 1331415"/>
              <a:gd name="connsiteY5" fmla="*/ 1113343 h 1158150"/>
              <a:gd name="connsiteX6" fmla="*/ 979 w 1331415"/>
              <a:gd name="connsiteY6" fmla="*/ 592350 h 1158150"/>
              <a:gd name="connsiteX0" fmla="*/ 983 w 1331018"/>
              <a:gd name="connsiteY0" fmla="*/ 592350 h 1162756"/>
              <a:gd name="connsiteX1" fmla="*/ 455322 w 1331018"/>
              <a:gd name="connsiteY1" fmla="*/ 8528 h 1162756"/>
              <a:gd name="connsiteX2" fmla="*/ 1265618 w 1331018"/>
              <a:gd name="connsiteY2" fmla="*/ 297373 h 1162756"/>
              <a:gd name="connsiteX3" fmla="*/ 1195865 w 1331018"/>
              <a:gd name="connsiteY3" fmla="*/ 1002959 h 1162756"/>
              <a:gd name="connsiteX4" fmla="*/ 509524 w 1331018"/>
              <a:gd name="connsiteY4" fmla="*/ 1110406 h 1162756"/>
              <a:gd name="connsiteX5" fmla="*/ 338999 w 1331018"/>
              <a:gd name="connsiteY5" fmla="*/ 1113343 h 1162756"/>
              <a:gd name="connsiteX6" fmla="*/ 983 w 1331018"/>
              <a:gd name="connsiteY6" fmla="*/ 592350 h 1162756"/>
              <a:gd name="connsiteX0" fmla="*/ 983 w 1331018"/>
              <a:gd name="connsiteY0" fmla="*/ 592350 h 1159577"/>
              <a:gd name="connsiteX1" fmla="*/ 455322 w 1331018"/>
              <a:gd name="connsiteY1" fmla="*/ 8528 h 1159577"/>
              <a:gd name="connsiteX2" fmla="*/ 1265618 w 1331018"/>
              <a:gd name="connsiteY2" fmla="*/ 297373 h 1159577"/>
              <a:gd name="connsiteX3" fmla="*/ 1195865 w 1331018"/>
              <a:gd name="connsiteY3" fmla="*/ 1002959 h 1159577"/>
              <a:gd name="connsiteX4" fmla="*/ 509524 w 1331018"/>
              <a:gd name="connsiteY4" fmla="*/ 1110406 h 1159577"/>
              <a:gd name="connsiteX5" fmla="*/ 338999 w 1331018"/>
              <a:gd name="connsiteY5" fmla="*/ 1113343 h 1159577"/>
              <a:gd name="connsiteX6" fmla="*/ 983 w 1331018"/>
              <a:gd name="connsiteY6" fmla="*/ 592350 h 1159577"/>
              <a:gd name="connsiteX0" fmla="*/ 965 w 1332519"/>
              <a:gd name="connsiteY0" fmla="*/ 592350 h 1158465"/>
              <a:gd name="connsiteX1" fmla="*/ 455304 w 1332519"/>
              <a:gd name="connsiteY1" fmla="*/ 8528 h 1158465"/>
              <a:gd name="connsiteX2" fmla="*/ 1265600 w 1332519"/>
              <a:gd name="connsiteY2" fmla="*/ 297373 h 1158465"/>
              <a:gd name="connsiteX3" fmla="*/ 1195847 w 1332519"/>
              <a:gd name="connsiteY3" fmla="*/ 1002959 h 1158465"/>
              <a:gd name="connsiteX4" fmla="*/ 474934 w 1332519"/>
              <a:gd name="connsiteY4" fmla="*/ 1107707 h 1158465"/>
              <a:gd name="connsiteX5" fmla="*/ 338981 w 1332519"/>
              <a:gd name="connsiteY5" fmla="*/ 1113343 h 1158465"/>
              <a:gd name="connsiteX6" fmla="*/ 965 w 1332519"/>
              <a:gd name="connsiteY6" fmla="*/ 592350 h 1158465"/>
              <a:gd name="connsiteX0" fmla="*/ 965 w 1332519"/>
              <a:gd name="connsiteY0" fmla="*/ 592350 h 1157727"/>
              <a:gd name="connsiteX1" fmla="*/ 455304 w 1332519"/>
              <a:gd name="connsiteY1" fmla="*/ 8528 h 1157727"/>
              <a:gd name="connsiteX2" fmla="*/ 1265600 w 1332519"/>
              <a:gd name="connsiteY2" fmla="*/ 297373 h 1157727"/>
              <a:gd name="connsiteX3" fmla="*/ 1195847 w 1332519"/>
              <a:gd name="connsiteY3" fmla="*/ 1002959 h 1157727"/>
              <a:gd name="connsiteX4" fmla="*/ 474934 w 1332519"/>
              <a:gd name="connsiteY4" fmla="*/ 1107707 h 1157727"/>
              <a:gd name="connsiteX5" fmla="*/ 338981 w 1332519"/>
              <a:gd name="connsiteY5" fmla="*/ 1113343 h 1157727"/>
              <a:gd name="connsiteX6" fmla="*/ 965 w 1332519"/>
              <a:gd name="connsiteY6" fmla="*/ 592350 h 1157727"/>
              <a:gd name="connsiteX0" fmla="*/ 968 w 1332215"/>
              <a:gd name="connsiteY0" fmla="*/ 592350 h 1147448"/>
              <a:gd name="connsiteX1" fmla="*/ 455307 w 1332215"/>
              <a:gd name="connsiteY1" fmla="*/ 8528 h 1147448"/>
              <a:gd name="connsiteX2" fmla="*/ 1265603 w 1332215"/>
              <a:gd name="connsiteY2" fmla="*/ 297373 h 1147448"/>
              <a:gd name="connsiteX3" fmla="*/ 1195850 w 1332215"/>
              <a:gd name="connsiteY3" fmla="*/ 1002959 h 1147448"/>
              <a:gd name="connsiteX4" fmla="*/ 481851 w 1332215"/>
              <a:gd name="connsiteY4" fmla="*/ 1078008 h 1147448"/>
              <a:gd name="connsiteX5" fmla="*/ 338984 w 1332215"/>
              <a:gd name="connsiteY5" fmla="*/ 1113343 h 1147448"/>
              <a:gd name="connsiteX6" fmla="*/ 968 w 1332215"/>
              <a:gd name="connsiteY6" fmla="*/ 592350 h 1147448"/>
              <a:gd name="connsiteX0" fmla="*/ 961 w 1332823"/>
              <a:gd name="connsiteY0" fmla="*/ 592350 h 1135297"/>
              <a:gd name="connsiteX1" fmla="*/ 455300 w 1332823"/>
              <a:gd name="connsiteY1" fmla="*/ 8528 h 1135297"/>
              <a:gd name="connsiteX2" fmla="*/ 1265596 w 1332823"/>
              <a:gd name="connsiteY2" fmla="*/ 297373 h 1135297"/>
              <a:gd name="connsiteX3" fmla="*/ 1195843 w 1332823"/>
              <a:gd name="connsiteY3" fmla="*/ 1002959 h 1135297"/>
              <a:gd name="connsiteX4" fmla="*/ 468015 w 1332823"/>
              <a:gd name="connsiteY4" fmla="*/ 1026709 h 1135297"/>
              <a:gd name="connsiteX5" fmla="*/ 338977 w 1332823"/>
              <a:gd name="connsiteY5" fmla="*/ 1113343 h 1135297"/>
              <a:gd name="connsiteX6" fmla="*/ 961 w 1332823"/>
              <a:gd name="connsiteY6" fmla="*/ 592350 h 1135297"/>
              <a:gd name="connsiteX0" fmla="*/ 970 w 1332013"/>
              <a:gd name="connsiteY0" fmla="*/ 592350 h 1163492"/>
              <a:gd name="connsiteX1" fmla="*/ 455309 w 1332013"/>
              <a:gd name="connsiteY1" fmla="*/ 8528 h 1163492"/>
              <a:gd name="connsiteX2" fmla="*/ 1265605 w 1332013"/>
              <a:gd name="connsiteY2" fmla="*/ 297373 h 1163492"/>
              <a:gd name="connsiteX3" fmla="*/ 1195852 w 1332013"/>
              <a:gd name="connsiteY3" fmla="*/ 1002959 h 1163492"/>
              <a:gd name="connsiteX4" fmla="*/ 486463 w 1332013"/>
              <a:gd name="connsiteY4" fmla="*/ 1121207 h 1163492"/>
              <a:gd name="connsiteX5" fmla="*/ 338986 w 1332013"/>
              <a:gd name="connsiteY5" fmla="*/ 1113343 h 1163492"/>
              <a:gd name="connsiteX6" fmla="*/ 970 w 1332013"/>
              <a:gd name="connsiteY6" fmla="*/ 592350 h 1163492"/>
              <a:gd name="connsiteX0" fmla="*/ 970 w 1332013"/>
              <a:gd name="connsiteY0" fmla="*/ 592350 h 1159495"/>
              <a:gd name="connsiteX1" fmla="*/ 455309 w 1332013"/>
              <a:gd name="connsiteY1" fmla="*/ 8528 h 1159495"/>
              <a:gd name="connsiteX2" fmla="*/ 1265605 w 1332013"/>
              <a:gd name="connsiteY2" fmla="*/ 297373 h 1159495"/>
              <a:gd name="connsiteX3" fmla="*/ 1195852 w 1332013"/>
              <a:gd name="connsiteY3" fmla="*/ 1002959 h 1159495"/>
              <a:gd name="connsiteX4" fmla="*/ 486463 w 1332013"/>
              <a:gd name="connsiteY4" fmla="*/ 1121207 h 1159495"/>
              <a:gd name="connsiteX5" fmla="*/ 338986 w 1332013"/>
              <a:gd name="connsiteY5" fmla="*/ 1113343 h 1159495"/>
              <a:gd name="connsiteX6" fmla="*/ 970 w 1332013"/>
              <a:gd name="connsiteY6" fmla="*/ 592350 h 1159495"/>
              <a:gd name="connsiteX0" fmla="*/ 966 w 1332417"/>
              <a:gd name="connsiteY0" fmla="*/ 592350 h 1140274"/>
              <a:gd name="connsiteX1" fmla="*/ 455305 w 1332417"/>
              <a:gd name="connsiteY1" fmla="*/ 8528 h 1140274"/>
              <a:gd name="connsiteX2" fmla="*/ 1265601 w 1332417"/>
              <a:gd name="connsiteY2" fmla="*/ 297373 h 1140274"/>
              <a:gd name="connsiteX3" fmla="*/ 1195848 w 1332417"/>
              <a:gd name="connsiteY3" fmla="*/ 1002959 h 1140274"/>
              <a:gd name="connsiteX4" fmla="*/ 477240 w 1332417"/>
              <a:gd name="connsiteY4" fmla="*/ 1059109 h 1140274"/>
              <a:gd name="connsiteX5" fmla="*/ 338982 w 1332417"/>
              <a:gd name="connsiteY5" fmla="*/ 1113343 h 1140274"/>
              <a:gd name="connsiteX6" fmla="*/ 966 w 1332417"/>
              <a:gd name="connsiteY6" fmla="*/ 592350 h 1140274"/>
              <a:gd name="connsiteX0" fmla="*/ 992 w 1330332"/>
              <a:gd name="connsiteY0" fmla="*/ 592350 h 1153295"/>
              <a:gd name="connsiteX1" fmla="*/ 455331 w 1330332"/>
              <a:gd name="connsiteY1" fmla="*/ 8528 h 1153295"/>
              <a:gd name="connsiteX2" fmla="*/ 1265627 w 1330332"/>
              <a:gd name="connsiteY2" fmla="*/ 297373 h 1153295"/>
              <a:gd name="connsiteX3" fmla="*/ 1195874 w 1330332"/>
              <a:gd name="connsiteY3" fmla="*/ 1002959 h 1153295"/>
              <a:gd name="connsiteX4" fmla="*/ 525667 w 1330332"/>
              <a:gd name="connsiteY4" fmla="*/ 1105008 h 1153295"/>
              <a:gd name="connsiteX5" fmla="*/ 339008 w 1330332"/>
              <a:gd name="connsiteY5" fmla="*/ 1113343 h 1153295"/>
              <a:gd name="connsiteX6" fmla="*/ 992 w 1330332"/>
              <a:gd name="connsiteY6" fmla="*/ 592350 h 1153295"/>
              <a:gd name="connsiteX0" fmla="*/ 893 w 1330233"/>
              <a:gd name="connsiteY0" fmla="*/ 592350 h 1136534"/>
              <a:gd name="connsiteX1" fmla="*/ 455232 w 1330233"/>
              <a:gd name="connsiteY1" fmla="*/ 8528 h 1136534"/>
              <a:gd name="connsiteX2" fmla="*/ 1265528 w 1330233"/>
              <a:gd name="connsiteY2" fmla="*/ 297373 h 1136534"/>
              <a:gd name="connsiteX3" fmla="*/ 1195775 w 1330233"/>
              <a:gd name="connsiteY3" fmla="*/ 1002959 h 1136534"/>
              <a:gd name="connsiteX4" fmla="*/ 525568 w 1330233"/>
              <a:gd name="connsiteY4" fmla="*/ 1105008 h 1136534"/>
              <a:gd name="connsiteX5" fmla="*/ 338909 w 1330233"/>
              <a:gd name="connsiteY5" fmla="*/ 1113343 h 1136534"/>
              <a:gd name="connsiteX6" fmla="*/ 893 w 1330233"/>
              <a:gd name="connsiteY6" fmla="*/ 592350 h 1136534"/>
              <a:gd name="connsiteX0" fmla="*/ 933 w 1330273"/>
              <a:gd name="connsiteY0" fmla="*/ 592350 h 1134145"/>
              <a:gd name="connsiteX1" fmla="*/ 455272 w 1330273"/>
              <a:gd name="connsiteY1" fmla="*/ 8528 h 1134145"/>
              <a:gd name="connsiteX2" fmla="*/ 1265568 w 1330273"/>
              <a:gd name="connsiteY2" fmla="*/ 297373 h 1134145"/>
              <a:gd name="connsiteX3" fmla="*/ 1195815 w 1330273"/>
              <a:gd name="connsiteY3" fmla="*/ 1002959 h 1134145"/>
              <a:gd name="connsiteX4" fmla="*/ 525608 w 1330273"/>
              <a:gd name="connsiteY4" fmla="*/ 1105008 h 1134145"/>
              <a:gd name="connsiteX5" fmla="*/ 338949 w 1330273"/>
              <a:gd name="connsiteY5" fmla="*/ 1113343 h 1134145"/>
              <a:gd name="connsiteX6" fmla="*/ 933 w 1330273"/>
              <a:gd name="connsiteY6" fmla="*/ 592350 h 1134145"/>
              <a:gd name="connsiteX0" fmla="*/ 975 w 1331613"/>
              <a:gd name="connsiteY0" fmla="*/ 592350 h 1153295"/>
              <a:gd name="connsiteX1" fmla="*/ 455314 w 1331613"/>
              <a:gd name="connsiteY1" fmla="*/ 8528 h 1153295"/>
              <a:gd name="connsiteX2" fmla="*/ 1265610 w 1331613"/>
              <a:gd name="connsiteY2" fmla="*/ 297373 h 1153295"/>
              <a:gd name="connsiteX3" fmla="*/ 1195857 w 1331613"/>
              <a:gd name="connsiteY3" fmla="*/ 1002959 h 1153295"/>
              <a:gd name="connsiteX4" fmla="*/ 495688 w 1331613"/>
              <a:gd name="connsiteY4" fmla="*/ 1105008 h 1153295"/>
              <a:gd name="connsiteX5" fmla="*/ 338991 w 1331613"/>
              <a:gd name="connsiteY5" fmla="*/ 1113343 h 1153295"/>
              <a:gd name="connsiteX6" fmla="*/ 975 w 1331613"/>
              <a:gd name="connsiteY6" fmla="*/ 592350 h 1153295"/>
              <a:gd name="connsiteX0" fmla="*/ 975 w 1374639"/>
              <a:gd name="connsiteY0" fmla="*/ 591893 h 1156089"/>
              <a:gd name="connsiteX1" fmla="*/ 455314 w 1374639"/>
              <a:gd name="connsiteY1" fmla="*/ 8071 h 1156089"/>
              <a:gd name="connsiteX2" fmla="*/ 1265610 w 1374639"/>
              <a:gd name="connsiteY2" fmla="*/ 296916 h 1156089"/>
              <a:gd name="connsiteX3" fmla="*/ 1283439 w 1374639"/>
              <a:gd name="connsiteY3" fmla="*/ 924204 h 1156089"/>
              <a:gd name="connsiteX4" fmla="*/ 495688 w 1374639"/>
              <a:gd name="connsiteY4" fmla="*/ 1104551 h 1156089"/>
              <a:gd name="connsiteX5" fmla="*/ 338991 w 1374639"/>
              <a:gd name="connsiteY5" fmla="*/ 1112886 h 1156089"/>
              <a:gd name="connsiteX6" fmla="*/ 975 w 1374639"/>
              <a:gd name="connsiteY6" fmla="*/ 591893 h 1156089"/>
              <a:gd name="connsiteX0" fmla="*/ 975 w 1377365"/>
              <a:gd name="connsiteY0" fmla="*/ 591893 h 1156089"/>
              <a:gd name="connsiteX1" fmla="*/ 455314 w 1377365"/>
              <a:gd name="connsiteY1" fmla="*/ 8071 h 1156089"/>
              <a:gd name="connsiteX2" fmla="*/ 1265610 w 1377365"/>
              <a:gd name="connsiteY2" fmla="*/ 296916 h 1156089"/>
              <a:gd name="connsiteX3" fmla="*/ 1283439 w 1377365"/>
              <a:gd name="connsiteY3" fmla="*/ 924204 h 1156089"/>
              <a:gd name="connsiteX4" fmla="*/ 495688 w 1377365"/>
              <a:gd name="connsiteY4" fmla="*/ 1104551 h 1156089"/>
              <a:gd name="connsiteX5" fmla="*/ 338991 w 1377365"/>
              <a:gd name="connsiteY5" fmla="*/ 1112886 h 1156089"/>
              <a:gd name="connsiteX6" fmla="*/ 975 w 1377365"/>
              <a:gd name="connsiteY6" fmla="*/ 591893 h 1156089"/>
              <a:gd name="connsiteX0" fmla="*/ 975 w 1340452"/>
              <a:gd name="connsiteY0" fmla="*/ 602289 h 1166485"/>
              <a:gd name="connsiteX1" fmla="*/ 455314 w 1340452"/>
              <a:gd name="connsiteY1" fmla="*/ 18467 h 1166485"/>
              <a:gd name="connsiteX2" fmla="*/ 1187247 w 1340452"/>
              <a:gd name="connsiteY2" fmla="*/ 218214 h 1166485"/>
              <a:gd name="connsiteX3" fmla="*/ 1283439 w 1340452"/>
              <a:gd name="connsiteY3" fmla="*/ 934600 h 1166485"/>
              <a:gd name="connsiteX4" fmla="*/ 495688 w 1340452"/>
              <a:gd name="connsiteY4" fmla="*/ 1114947 h 1166485"/>
              <a:gd name="connsiteX5" fmla="*/ 338991 w 1340452"/>
              <a:gd name="connsiteY5" fmla="*/ 1123282 h 1166485"/>
              <a:gd name="connsiteX6" fmla="*/ 975 w 1340452"/>
              <a:gd name="connsiteY6" fmla="*/ 602289 h 1166485"/>
              <a:gd name="connsiteX0" fmla="*/ 975 w 1373509"/>
              <a:gd name="connsiteY0" fmla="*/ 608698 h 1172894"/>
              <a:gd name="connsiteX1" fmla="*/ 455314 w 1373509"/>
              <a:gd name="connsiteY1" fmla="*/ 24876 h 1172894"/>
              <a:gd name="connsiteX2" fmla="*/ 1187247 w 1373509"/>
              <a:gd name="connsiteY2" fmla="*/ 224623 h 1172894"/>
              <a:gd name="connsiteX3" fmla="*/ 1283439 w 1373509"/>
              <a:gd name="connsiteY3" fmla="*/ 941009 h 1172894"/>
              <a:gd name="connsiteX4" fmla="*/ 495688 w 1373509"/>
              <a:gd name="connsiteY4" fmla="*/ 1121356 h 1172894"/>
              <a:gd name="connsiteX5" fmla="*/ 338991 w 1373509"/>
              <a:gd name="connsiteY5" fmla="*/ 1129691 h 1172894"/>
              <a:gd name="connsiteX6" fmla="*/ 975 w 1373509"/>
              <a:gd name="connsiteY6" fmla="*/ 608698 h 1172894"/>
              <a:gd name="connsiteX0" fmla="*/ 975 w 1373509"/>
              <a:gd name="connsiteY0" fmla="*/ 589847 h 1154043"/>
              <a:gd name="connsiteX1" fmla="*/ 455314 w 1373509"/>
              <a:gd name="connsiteY1" fmla="*/ 6025 h 1154043"/>
              <a:gd name="connsiteX2" fmla="*/ 1187247 w 1373509"/>
              <a:gd name="connsiteY2" fmla="*/ 205772 h 1154043"/>
              <a:gd name="connsiteX3" fmla="*/ 1283439 w 1373509"/>
              <a:gd name="connsiteY3" fmla="*/ 922158 h 1154043"/>
              <a:gd name="connsiteX4" fmla="*/ 495688 w 1373509"/>
              <a:gd name="connsiteY4" fmla="*/ 1102505 h 1154043"/>
              <a:gd name="connsiteX5" fmla="*/ 338991 w 1373509"/>
              <a:gd name="connsiteY5" fmla="*/ 1110840 h 1154043"/>
              <a:gd name="connsiteX6" fmla="*/ 975 w 1373509"/>
              <a:gd name="connsiteY6" fmla="*/ 589847 h 1154043"/>
              <a:gd name="connsiteX0" fmla="*/ 975 w 1373509"/>
              <a:gd name="connsiteY0" fmla="*/ 598494 h 1162690"/>
              <a:gd name="connsiteX1" fmla="*/ 455314 w 1373509"/>
              <a:gd name="connsiteY1" fmla="*/ 14672 h 1162690"/>
              <a:gd name="connsiteX2" fmla="*/ 1187247 w 1373509"/>
              <a:gd name="connsiteY2" fmla="*/ 214419 h 1162690"/>
              <a:gd name="connsiteX3" fmla="*/ 1283439 w 1373509"/>
              <a:gd name="connsiteY3" fmla="*/ 930805 h 1162690"/>
              <a:gd name="connsiteX4" fmla="*/ 495688 w 1373509"/>
              <a:gd name="connsiteY4" fmla="*/ 1111152 h 1162690"/>
              <a:gd name="connsiteX5" fmla="*/ 338991 w 1373509"/>
              <a:gd name="connsiteY5" fmla="*/ 1119487 h 1162690"/>
              <a:gd name="connsiteX6" fmla="*/ 975 w 1373509"/>
              <a:gd name="connsiteY6" fmla="*/ 598494 h 1162690"/>
              <a:gd name="connsiteX0" fmla="*/ 870 w 1340616"/>
              <a:gd name="connsiteY0" fmla="*/ 585834 h 1150030"/>
              <a:gd name="connsiteX1" fmla="*/ 448295 w 1340616"/>
              <a:gd name="connsiteY1" fmla="*/ 10112 h 1150030"/>
              <a:gd name="connsiteX2" fmla="*/ 1187142 w 1340616"/>
              <a:gd name="connsiteY2" fmla="*/ 201759 h 1150030"/>
              <a:gd name="connsiteX3" fmla="*/ 1283334 w 1340616"/>
              <a:gd name="connsiteY3" fmla="*/ 918145 h 1150030"/>
              <a:gd name="connsiteX4" fmla="*/ 495583 w 1340616"/>
              <a:gd name="connsiteY4" fmla="*/ 1098492 h 1150030"/>
              <a:gd name="connsiteX5" fmla="*/ 338886 w 1340616"/>
              <a:gd name="connsiteY5" fmla="*/ 1106827 h 1150030"/>
              <a:gd name="connsiteX6" fmla="*/ 870 w 1340616"/>
              <a:gd name="connsiteY6" fmla="*/ 585834 h 1150030"/>
              <a:gd name="connsiteX0" fmla="*/ 1286 w 1340051"/>
              <a:gd name="connsiteY0" fmla="*/ 588356 h 1152552"/>
              <a:gd name="connsiteX1" fmla="*/ 474064 w 1340051"/>
              <a:gd name="connsiteY1" fmla="*/ 9935 h 1152552"/>
              <a:gd name="connsiteX2" fmla="*/ 1187558 w 1340051"/>
              <a:gd name="connsiteY2" fmla="*/ 204281 h 1152552"/>
              <a:gd name="connsiteX3" fmla="*/ 1283750 w 1340051"/>
              <a:gd name="connsiteY3" fmla="*/ 920667 h 1152552"/>
              <a:gd name="connsiteX4" fmla="*/ 495999 w 1340051"/>
              <a:gd name="connsiteY4" fmla="*/ 1101014 h 1152552"/>
              <a:gd name="connsiteX5" fmla="*/ 339302 w 1340051"/>
              <a:gd name="connsiteY5" fmla="*/ 1109349 h 1152552"/>
              <a:gd name="connsiteX6" fmla="*/ 1286 w 1340051"/>
              <a:gd name="connsiteY6" fmla="*/ 588356 h 1152552"/>
              <a:gd name="connsiteX0" fmla="*/ 4769 w 1343534"/>
              <a:gd name="connsiteY0" fmla="*/ 588356 h 1152552"/>
              <a:gd name="connsiteX1" fmla="*/ 477547 w 1343534"/>
              <a:gd name="connsiteY1" fmla="*/ 9935 h 1152552"/>
              <a:gd name="connsiteX2" fmla="*/ 1191041 w 1343534"/>
              <a:gd name="connsiteY2" fmla="*/ 204281 h 1152552"/>
              <a:gd name="connsiteX3" fmla="*/ 1287233 w 1343534"/>
              <a:gd name="connsiteY3" fmla="*/ 920667 h 1152552"/>
              <a:gd name="connsiteX4" fmla="*/ 499482 w 1343534"/>
              <a:gd name="connsiteY4" fmla="*/ 1101014 h 1152552"/>
              <a:gd name="connsiteX5" fmla="*/ 342785 w 1343534"/>
              <a:gd name="connsiteY5" fmla="*/ 1109349 h 1152552"/>
              <a:gd name="connsiteX6" fmla="*/ 4769 w 1343534"/>
              <a:gd name="connsiteY6" fmla="*/ 588356 h 1152552"/>
              <a:gd name="connsiteX0" fmla="*/ 4769 w 1371608"/>
              <a:gd name="connsiteY0" fmla="*/ 590624 h 1154820"/>
              <a:gd name="connsiteX1" fmla="*/ 477547 w 1371608"/>
              <a:gd name="connsiteY1" fmla="*/ 12203 h 1154820"/>
              <a:gd name="connsiteX2" fmla="*/ 1191041 w 1371608"/>
              <a:gd name="connsiteY2" fmla="*/ 206549 h 1154820"/>
              <a:gd name="connsiteX3" fmla="*/ 1287233 w 1371608"/>
              <a:gd name="connsiteY3" fmla="*/ 922935 h 1154820"/>
              <a:gd name="connsiteX4" fmla="*/ 499482 w 1371608"/>
              <a:gd name="connsiteY4" fmla="*/ 1103282 h 1154820"/>
              <a:gd name="connsiteX5" fmla="*/ 342785 w 1371608"/>
              <a:gd name="connsiteY5" fmla="*/ 1111617 h 1154820"/>
              <a:gd name="connsiteX6" fmla="*/ 4769 w 1371608"/>
              <a:gd name="connsiteY6" fmla="*/ 590624 h 1154820"/>
              <a:gd name="connsiteX0" fmla="*/ 3441 w 1372549"/>
              <a:gd name="connsiteY0" fmla="*/ 601470 h 1165666"/>
              <a:gd name="connsiteX1" fmla="*/ 476219 w 1372549"/>
              <a:gd name="connsiteY1" fmla="*/ 23049 h 1165666"/>
              <a:gd name="connsiteX2" fmla="*/ 1194323 w 1372549"/>
              <a:gd name="connsiteY2" fmla="*/ 211995 h 1165666"/>
              <a:gd name="connsiteX3" fmla="*/ 1285905 w 1372549"/>
              <a:gd name="connsiteY3" fmla="*/ 933781 h 1165666"/>
              <a:gd name="connsiteX4" fmla="*/ 498154 w 1372549"/>
              <a:gd name="connsiteY4" fmla="*/ 1114128 h 1165666"/>
              <a:gd name="connsiteX5" fmla="*/ 341457 w 1372549"/>
              <a:gd name="connsiteY5" fmla="*/ 1122463 h 1165666"/>
              <a:gd name="connsiteX6" fmla="*/ 3441 w 1372549"/>
              <a:gd name="connsiteY6" fmla="*/ 601470 h 1165666"/>
              <a:gd name="connsiteX0" fmla="*/ 4162 w 1373270"/>
              <a:gd name="connsiteY0" fmla="*/ 586375 h 1150571"/>
              <a:gd name="connsiteX1" fmla="*/ 476940 w 1373270"/>
              <a:gd name="connsiteY1" fmla="*/ 7954 h 1150571"/>
              <a:gd name="connsiteX2" fmla="*/ 1195044 w 1373270"/>
              <a:gd name="connsiteY2" fmla="*/ 196900 h 1150571"/>
              <a:gd name="connsiteX3" fmla="*/ 1286626 w 1373270"/>
              <a:gd name="connsiteY3" fmla="*/ 918686 h 1150571"/>
              <a:gd name="connsiteX4" fmla="*/ 498875 w 1373270"/>
              <a:gd name="connsiteY4" fmla="*/ 1099033 h 1150571"/>
              <a:gd name="connsiteX5" fmla="*/ 342178 w 1373270"/>
              <a:gd name="connsiteY5" fmla="*/ 1107368 h 1150571"/>
              <a:gd name="connsiteX6" fmla="*/ 4162 w 1373270"/>
              <a:gd name="connsiteY6" fmla="*/ 586375 h 1150571"/>
              <a:gd name="connsiteX0" fmla="*/ 4661 w 1373769"/>
              <a:gd name="connsiteY0" fmla="*/ 589462 h 1153658"/>
              <a:gd name="connsiteX1" fmla="*/ 477439 w 1373769"/>
              <a:gd name="connsiteY1" fmla="*/ 11041 h 1153658"/>
              <a:gd name="connsiteX2" fmla="*/ 1195543 w 1373769"/>
              <a:gd name="connsiteY2" fmla="*/ 199987 h 1153658"/>
              <a:gd name="connsiteX3" fmla="*/ 1287125 w 1373769"/>
              <a:gd name="connsiteY3" fmla="*/ 921773 h 1153658"/>
              <a:gd name="connsiteX4" fmla="*/ 499374 w 1373769"/>
              <a:gd name="connsiteY4" fmla="*/ 1102120 h 1153658"/>
              <a:gd name="connsiteX5" fmla="*/ 342677 w 1373769"/>
              <a:gd name="connsiteY5" fmla="*/ 1110455 h 1153658"/>
              <a:gd name="connsiteX6" fmla="*/ 4661 w 1373769"/>
              <a:gd name="connsiteY6" fmla="*/ 589462 h 1153658"/>
              <a:gd name="connsiteX0" fmla="*/ 4661 w 1372831"/>
              <a:gd name="connsiteY0" fmla="*/ 589462 h 1159254"/>
              <a:gd name="connsiteX1" fmla="*/ 477439 w 1372831"/>
              <a:gd name="connsiteY1" fmla="*/ 11041 h 1159254"/>
              <a:gd name="connsiteX2" fmla="*/ 1195543 w 1372831"/>
              <a:gd name="connsiteY2" fmla="*/ 199987 h 1159254"/>
              <a:gd name="connsiteX3" fmla="*/ 1287125 w 1372831"/>
              <a:gd name="connsiteY3" fmla="*/ 921773 h 1159254"/>
              <a:gd name="connsiteX4" fmla="*/ 513203 w 1372831"/>
              <a:gd name="connsiteY4" fmla="*/ 1115620 h 1159254"/>
              <a:gd name="connsiteX5" fmla="*/ 342677 w 1372831"/>
              <a:gd name="connsiteY5" fmla="*/ 1110455 h 1159254"/>
              <a:gd name="connsiteX6" fmla="*/ 4661 w 1372831"/>
              <a:gd name="connsiteY6" fmla="*/ 589462 h 1159254"/>
              <a:gd name="connsiteX0" fmla="*/ 4661 w 1372831"/>
              <a:gd name="connsiteY0" fmla="*/ 589462 h 1156124"/>
              <a:gd name="connsiteX1" fmla="*/ 477439 w 1372831"/>
              <a:gd name="connsiteY1" fmla="*/ 11041 h 1156124"/>
              <a:gd name="connsiteX2" fmla="*/ 1195543 w 1372831"/>
              <a:gd name="connsiteY2" fmla="*/ 199987 h 1156124"/>
              <a:gd name="connsiteX3" fmla="*/ 1287125 w 1372831"/>
              <a:gd name="connsiteY3" fmla="*/ 921773 h 1156124"/>
              <a:gd name="connsiteX4" fmla="*/ 513203 w 1372831"/>
              <a:gd name="connsiteY4" fmla="*/ 1115620 h 1156124"/>
              <a:gd name="connsiteX5" fmla="*/ 342677 w 1372831"/>
              <a:gd name="connsiteY5" fmla="*/ 1110455 h 1156124"/>
              <a:gd name="connsiteX6" fmla="*/ 4661 w 1372831"/>
              <a:gd name="connsiteY6" fmla="*/ 589462 h 1156124"/>
              <a:gd name="connsiteX0" fmla="*/ 4661 w 1307904"/>
              <a:gd name="connsiteY0" fmla="*/ 587653 h 1155589"/>
              <a:gd name="connsiteX1" fmla="*/ 477439 w 1307904"/>
              <a:gd name="connsiteY1" fmla="*/ 9232 h 1155589"/>
              <a:gd name="connsiteX2" fmla="*/ 1195543 w 1307904"/>
              <a:gd name="connsiteY2" fmla="*/ 198178 h 1155589"/>
              <a:gd name="connsiteX3" fmla="*/ 1236419 w 1307904"/>
              <a:gd name="connsiteY3" fmla="*/ 957763 h 1155589"/>
              <a:gd name="connsiteX4" fmla="*/ 513203 w 1307904"/>
              <a:gd name="connsiteY4" fmla="*/ 1113811 h 1155589"/>
              <a:gd name="connsiteX5" fmla="*/ 342677 w 1307904"/>
              <a:gd name="connsiteY5" fmla="*/ 1108646 h 1155589"/>
              <a:gd name="connsiteX6" fmla="*/ 4661 w 1307904"/>
              <a:gd name="connsiteY6" fmla="*/ 587653 h 1155589"/>
              <a:gd name="connsiteX0" fmla="*/ 4661 w 1360546"/>
              <a:gd name="connsiteY0" fmla="*/ 587653 h 1155589"/>
              <a:gd name="connsiteX1" fmla="*/ 477439 w 1360546"/>
              <a:gd name="connsiteY1" fmla="*/ 9232 h 1155589"/>
              <a:gd name="connsiteX2" fmla="*/ 1195543 w 1360546"/>
              <a:gd name="connsiteY2" fmla="*/ 198178 h 1155589"/>
              <a:gd name="connsiteX3" fmla="*/ 1236419 w 1360546"/>
              <a:gd name="connsiteY3" fmla="*/ 957763 h 1155589"/>
              <a:gd name="connsiteX4" fmla="*/ 513203 w 1360546"/>
              <a:gd name="connsiteY4" fmla="*/ 1113811 h 1155589"/>
              <a:gd name="connsiteX5" fmla="*/ 342677 w 1360546"/>
              <a:gd name="connsiteY5" fmla="*/ 1108646 h 1155589"/>
              <a:gd name="connsiteX6" fmla="*/ 4661 w 1360546"/>
              <a:gd name="connsiteY6" fmla="*/ 587653 h 1155589"/>
              <a:gd name="connsiteX0" fmla="*/ 4661 w 1375656"/>
              <a:gd name="connsiteY0" fmla="*/ 587721 h 1155399"/>
              <a:gd name="connsiteX1" fmla="*/ 477439 w 1375656"/>
              <a:gd name="connsiteY1" fmla="*/ 9300 h 1155399"/>
              <a:gd name="connsiteX2" fmla="*/ 1195543 w 1375656"/>
              <a:gd name="connsiteY2" fmla="*/ 198246 h 1155399"/>
              <a:gd name="connsiteX3" fmla="*/ 1257162 w 1375656"/>
              <a:gd name="connsiteY3" fmla="*/ 963231 h 1155399"/>
              <a:gd name="connsiteX4" fmla="*/ 513203 w 1375656"/>
              <a:gd name="connsiteY4" fmla="*/ 1113879 h 1155399"/>
              <a:gd name="connsiteX5" fmla="*/ 342677 w 1375656"/>
              <a:gd name="connsiteY5" fmla="*/ 1108714 h 1155399"/>
              <a:gd name="connsiteX6" fmla="*/ 4661 w 1375656"/>
              <a:gd name="connsiteY6" fmla="*/ 587721 h 1155399"/>
              <a:gd name="connsiteX0" fmla="*/ 4661 w 1352293"/>
              <a:gd name="connsiteY0" fmla="*/ 587721 h 1155399"/>
              <a:gd name="connsiteX1" fmla="*/ 477439 w 1352293"/>
              <a:gd name="connsiteY1" fmla="*/ 9300 h 1155399"/>
              <a:gd name="connsiteX2" fmla="*/ 1195543 w 1352293"/>
              <a:gd name="connsiteY2" fmla="*/ 198246 h 1155399"/>
              <a:gd name="connsiteX3" fmla="*/ 1257162 w 1352293"/>
              <a:gd name="connsiteY3" fmla="*/ 963231 h 1155399"/>
              <a:gd name="connsiteX4" fmla="*/ 513203 w 1352293"/>
              <a:gd name="connsiteY4" fmla="*/ 1113879 h 1155399"/>
              <a:gd name="connsiteX5" fmla="*/ 342677 w 1352293"/>
              <a:gd name="connsiteY5" fmla="*/ 1108714 h 1155399"/>
              <a:gd name="connsiteX6" fmla="*/ 4661 w 1352293"/>
              <a:gd name="connsiteY6" fmla="*/ 587721 h 1155399"/>
              <a:gd name="connsiteX0" fmla="*/ 4661 w 1367696"/>
              <a:gd name="connsiteY0" fmla="*/ 587353 h 1156473"/>
              <a:gd name="connsiteX1" fmla="*/ 477439 w 1367696"/>
              <a:gd name="connsiteY1" fmla="*/ 8932 h 1156473"/>
              <a:gd name="connsiteX2" fmla="*/ 1195543 w 1367696"/>
              <a:gd name="connsiteY2" fmla="*/ 197878 h 1156473"/>
              <a:gd name="connsiteX3" fmla="*/ 1277905 w 1367696"/>
              <a:gd name="connsiteY3" fmla="*/ 933164 h 1156473"/>
              <a:gd name="connsiteX4" fmla="*/ 513203 w 1367696"/>
              <a:gd name="connsiteY4" fmla="*/ 1113511 h 1156473"/>
              <a:gd name="connsiteX5" fmla="*/ 342677 w 1367696"/>
              <a:gd name="connsiteY5" fmla="*/ 1108346 h 1156473"/>
              <a:gd name="connsiteX6" fmla="*/ 4661 w 1367696"/>
              <a:gd name="connsiteY6" fmla="*/ 587353 h 1156473"/>
              <a:gd name="connsiteX0" fmla="*/ 4661 w 1374708"/>
              <a:gd name="connsiteY0" fmla="*/ 587131 h 1157194"/>
              <a:gd name="connsiteX1" fmla="*/ 477439 w 1374708"/>
              <a:gd name="connsiteY1" fmla="*/ 8710 h 1157194"/>
              <a:gd name="connsiteX2" fmla="*/ 1195543 w 1374708"/>
              <a:gd name="connsiteY2" fmla="*/ 197656 h 1157194"/>
              <a:gd name="connsiteX3" fmla="*/ 1287124 w 1374708"/>
              <a:gd name="connsiteY3" fmla="*/ 914043 h 1157194"/>
              <a:gd name="connsiteX4" fmla="*/ 513203 w 1374708"/>
              <a:gd name="connsiteY4" fmla="*/ 1113289 h 1157194"/>
              <a:gd name="connsiteX5" fmla="*/ 342677 w 1374708"/>
              <a:gd name="connsiteY5" fmla="*/ 1108124 h 1157194"/>
              <a:gd name="connsiteX6" fmla="*/ 4661 w 1374708"/>
              <a:gd name="connsiteY6" fmla="*/ 587131 h 1157194"/>
              <a:gd name="connsiteX0" fmla="*/ 3036 w 1373083"/>
              <a:gd name="connsiteY0" fmla="*/ 587131 h 1144527"/>
              <a:gd name="connsiteX1" fmla="*/ 475814 w 1373083"/>
              <a:gd name="connsiteY1" fmla="*/ 8710 h 1144527"/>
              <a:gd name="connsiteX2" fmla="*/ 1193918 w 1373083"/>
              <a:gd name="connsiteY2" fmla="*/ 197656 h 1144527"/>
              <a:gd name="connsiteX3" fmla="*/ 1285499 w 1373083"/>
              <a:gd name="connsiteY3" fmla="*/ 914043 h 1144527"/>
              <a:gd name="connsiteX4" fmla="*/ 511578 w 1373083"/>
              <a:gd name="connsiteY4" fmla="*/ 1113289 h 1144527"/>
              <a:gd name="connsiteX5" fmla="*/ 284298 w 1373083"/>
              <a:gd name="connsiteY5" fmla="*/ 1088125 h 1144527"/>
              <a:gd name="connsiteX6" fmla="*/ 3036 w 1373083"/>
              <a:gd name="connsiteY6" fmla="*/ 587131 h 1144527"/>
              <a:gd name="connsiteX0" fmla="*/ 3214 w 1356445"/>
              <a:gd name="connsiteY0" fmla="*/ 438787 h 1156200"/>
              <a:gd name="connsiteX1" fmla="*/ 459176 w 1356445"/>
              <a:gd name="connsiteY1" fmla="*/ 10364 h 1156200"/>
              <a:gd name="connsiteX2" fmla="*/ 1177280 w 1356445"/>
              <a:gd name="connsiteY2" fmla="*/ 199310 h 1156200"/>
              <a:gd name="connsiteX3" fmla="*/ 1268861 w 1356445"/>
              <a:gd name="connsiteY3" fmla="*/ 915697 h 1156200"/>
              <a:gd name="connsiteX4" fmla="*/ 494940 w 1356445"/>
              <a:gd name="connsiteY4" fmla="*/ 1114943 h 1156200"/>
              <a:gd name="connsiteX5" fmla="*/ 267660 w 1356445"/>
              <a:gd name="connsiteY5" fmla="*/ 1089779 h 1156200"/>
              <a:gd name="connsiteX6" fmla="*/ 3214 w 1356445"/>
              <a:gd name="connsiteY6" fmla="*/ 438787 h 1156200"/>
              <a:gd name="connsiteX0" fmla="*/ 3156 w 1327708"/>
              <a:gd name="connsiteY0" fmla="*/ 438787 h 1148256"/>
              <a:gd name="connsiteX1" fmla="*/ 459118 w 1327708"/>
              <a:gd name="connsiteY1" fmla="*/ 10364 h 1148256"/>
              <a:gd name="connsiteX2" fmla="*/ 1177222 w 1327708"/>
              <a:gd name="connsiteY2" fmla="*/ 199310 h 1148256"/>
              <a:gd name="connsiteX3" fmla="*/ 1268803 w 1327708"/>
              <a:gd name="connsiteY3" fmla="*/ 915697 h 1148256"/>
              <a:gd name="connsiteX4" fmla="*/ 467556 w 1327708"/>
              <a:gd name="connsiteY4" fmla="*/ 1097443 h 1148256"/>
              <a:gd name="connsiteX5" fmla="*/ 267602 w 1327708"/>
              <a:gd name="connsiteY5" fmla="*/ 1089779 h 1148256"/>
              <a:gd name="connsiteX6" fmla="*/ 3156 w 1327708"/>
              <a:gd name="connsiteY6" fmla="*/ 438787 h 1148256"/>
              <a:gd name="connsiteX0" fmla="*/ 3168 w 1327254"/>
              <a:gd name="connsiteY0" fmla="*/ 438787 h 1158684"/>
              <a:gd name="connsiteX1" fmla="*/ 459130 w 1327254"/>
              <a:gd name="connsiteY1" fmla="*/ 10364 h 1158684"/>
              <a:gd name="connsiteX2" fmla="*/ 1177234 w 1327254"/>
              <a:gd name="connsiteY2" fmla="*/ 199310 h 1158684"/>
              <a:gd name="connsiteX3" fmla="*/ 1268815 w 1327254"/>
              <a:gd name="connsiteY3" fmla="*/ 915697 h 1158684"/>
              <a:gd name="connsiteX4" fmla="*/ 473874 w 1327254"/>
              <a:gd name="connsiteY4" fmla="*/ 1119943 h 1158684"/>
              <a:gd name="connsiteX5" fmla="*/ 267614 w 1327254"/>
              <a:gd name="connsiteY5" fmla="*/ 1089779 h 1158684"/>
              <a:gd name="connsiteX6" fmla="*/ 3168 w 1327254"/>
              <a:gd name="connsiteY6" fmla="*/ 438787 h 1158684"/>
              <a:gd name="connsiteX0" fmla="*/ 3168 w 1316246"/>
              <a:gd name="connsiteY0" fmla="*/ 440464 h 1153965"/>
              <a:gd name="connsiteX1" fmla="*/ 459130 w 1316246"/>
              <a:gd name="connsiteY1" fmla="*/ 12041 h 1153965"/>
              <a:gd name="connsiteX2" fmla="*/ 1177234 w 1316246"/>
              <a:gd name="connsiteY2" fmla="*/ 200987 h 1153965"/>
              <a:gd name="connsiteX3" fmla="*/ 1254101 w 1316246"/>
              <a:gd name="connsiteY3" fmla="*/ 1034873 h 1153965"/>
              <a:gd name="connsiteX4" fmla="*/ 473874 w 1316246"/>
              <a:gd name="connsiteY4" fmla="*/ 1121620 h 1153965"/>
              <a:gd name="connsiteX5" fmla="*/ 267614 w 1316246"/>
              <a:gd name="connsiteY5" fmla="*/ 1091456 h 1153965"/>
              <a:gd name="connsiteX6" fmla="*/ 3168 w 1316246"/>
              <a:gd name="connsiteY6" fmla="*/ 440464 h 1153965"/>
              <a:gd name="connsiteX0" fmla="*/ 3168 w 1325671"/>
              <a:gd name="connsiteY0" fmla="*/ 430498 h 1143999"/>
              <a:gd name="connsiteX1" fmla="*/ 459130 w 1325671"/>
              <a:gd name="connsiteY1" fmla="*/ 2075 h 1143999"/>
              <a:gd name="connsiteX2" fmla="*/ 1200356 w 1325671"/>
              <a:gd name="connsiteY2" fmla="*/ 301020 h 1143999"/>
              <a:gd name="connsiteX3" fmla="*/ 1254101 w 1325671"/>
              <a:gd name="connsiteY3" fmla="*/ 1024907 h 1143999"/>
              <a:gd name="connsiteX4" fmla="*/ 473874 w 1325671"/>
              <a:gd name="connsiteY4" fmla="*/ 1111654 h 1143999"/>
              <a:gd name="connsiteX5" fmla="*/ 267614 w 1325671"/>
              <a:gd name="connsiteY5" fmla="*/ 1081490 h 1143999"/>
              <a:gd name="connsiteX6" fmla="*/ 3168 w 1325671"/>
              <a:gd name="connsiteY6" fmla="*/ 430498 h 1143999"/>
              <a:gd name="connsiteX0" fmla="*/ 3168 w 1314663"/>
              <a:gd name="connsiteY0" fmla="*/ 432995 h 1146496"/>
              <a:gd name="connsiteX1" fmla="*/ 459130 w 1314663"/>
              <a:gd name="connsiteY1" fmla="*/ 4572 h 1146496"/>
              <a:gd name="connsiteX2" fmla="*/ 1173030 w 1314663"/>
              <a:gd name="connsiteY2" fmla="*/ 258517 h 1146496"/>
              <a:gd name="connsiteX3" fmla="*/ 1254101 w 1314663"/>
              <a:gd name="connsiteY3" fmla="*/ 1027404 h 1146496"/>
              <a:gd name="connsiteX4" fmla="*/ 473874 w 1314663"/>
              <a:gd name="connsiteY4" fmla="*/ 1114151 h 1146496"/>
              <a:gd name="connsiteX5" fmla="*/ 267614 w 1314663"/>
              <a:gd name="connsiteY5" fmla="*/ 1083987 h 1146496"/>
              <a:gd name="connsiteX6" fmla="*/ 3168 w 1314663"/>
              <a:gd name="connsiteY6" fmla="*/ 432995 h 1146496"/>
              <a:gd name="connsiteX0" fmla="*/ 5503 w 1316998"/>
              <a:gd name="connsiteY0" fmla="*/ 432995 h 1124647"/>
              <a:gd name="connsiteX1" fmla="*/ 461465 w 1316998"/>
              <a:gd name="connsiteY1" fmla="*/ 4572 h 1124647"/>
              <a:gd name="connsiteX2" fmla="*/ 1175365 w 1316998"/>
              <a:gd name="connsiteY2" fmla="*/ 258517 h 1124647"/>
              <a:gd name="connsiteX3" fmla="*/ 1256436 w 1316998"/>
              <a:gd name="connsiteY3" fmla="*/ 1027404 h 1124647"/>
              <a:gd name="connsiteX4" fmla="*/ 476209 w 1316998"/>
              <a:gd name="connsiteY4" fmla="*/ 1114151 h 1124647"/>
              <a:gd name="connsiteX5" fmla="*/ 225807 w 1316998"/>
              <a:gd name="connsiteY5" fmla="*/ 1031488 h 1124647"/>
              <a:gd name="connsiteX6" fmla="*/ 5503 w 1316998"/>
              <a:gd name="connsiteY6" fmla="*/ 432995 h 1124647"/>
              <a:gd name="connsiteX0" fmla="*/ 5503 w 1316998"/>
              <a:gd name="connsiteY0" fmla="*/ 432995 h 1139373"/>
              <a:gd name="connsiteX1" fmla="*/ 461465 w 1316998"/>
              <a:gd name="connsiteY1" fmla="*/ 4572 h 1139373"/>
              <a:gd name="connsiteX2" fmla="*/ 1175365 w 1316998"/>
              <a:gd name="connsiteY2" fmla="*/ 258517 h 1139373"/>
              <a:gd name="connsiteX3" fmla="*/ 1256436 w 1316998"/>
              <a:gd name="connsiteY3" fmla="*/ 1027404 h 1139373"/>
              <a:gd name="connsiteX4" fmla="*/ 476209 w 1316998"/>
              <a:gd name="connsiteY4" fmla="*/ 1114151 h 1139373"/>
              <a:gd name="connsiteX5" fmla="*/ 225807 w 1316998"/>
              <a:gd name="connsiteY5" fmla="*/ 1031488 h 1139373"/>
              <a:gd name="connsiteX6" fmla="*/ 5503 w 1316998"/>
              <a:gd name="connsiteY6" fmla="*/ 432995 h 1139373"/>
              <a:gd name="connsiteX0" fmla="*/ 7541 w 1319036"/>
              <a:gd name="connsiteY0" fmla="*/ 432995 h 1143058"/>
              <a:gd name="connsiteX1" fmla="*/ 463503 w 1319036"/>
              <a:gd name="connsiteY1" fmla="*/ 4572 h 1143058"/>
              <a:gd name="connsiteX2" fmla="*/ 1177403 w 1319036"/>
              <a:gd name="connsiteY2" fmla="*/ 258517 h 1143058"/>
              <a:gd name="connsiteX3" fmla="*/ 1258474 w 1319036"/>
              <a:gd name="connsiteY3" fmla="*/ 1027404 h 1143058"/>
              <a:gd name="connsiteX4" fmla="*/ 478247 w 1319036"/>
              <a:gd name="connsiteY4" fmla="*/ 1114151 h 1143058"/>
              <a:gd name="connsiteX5" fmla="*/ 227845 w 1319036"/>
              <a:gd name="connsiteY5" fmla="*/ 1031488 h 1143058"/>
              <a:gd name="connsiteX6" fmla="*/ 7541 w 1319036"/>
              <a:gd name="connsiteY6" fmla="*/ 432995 h 1143058"/>
              <a:gd name="connsiteX0" fmla="*/ 5684 w 1314082"/>
              <a:gd name="connsiteY0" fmla="*/ 432995 h 1126411"/>
              <a:gd name="connsiteX1" fmla="*/ 461646 w 1314082"/>
              <a:gd name="connsiteY1" fmla="*/ 4572 h 1126411"/>
              <a:gd name="connsiteX2" fmla="*/ 1175546 w 1314082"/>
              <a:gd name="connsiteY2" fmla="*/ 258517 h 1126411"/>
              <a:gd name="connsiteX3" fmla="*/ 1256617 w 1314082"/>
              <a:gd name="connsiteY3" fmla="*/ 1027404 h 1126411"/>
              <a:gd name="connsiteX4" fmla="*/ 518430 w 1314082"/>
              <a:gd name="connsiteY4" fmla="*/ 1096651 h 1126411"/>
              <a:gd name="connsiteX5" fmla="*/ 225988 w 1314082"/>
              <a:gd name="connsiteY5" fmla="*/ 1031488 h 1126411"/>
              <a:gd name="connsiteX6" fmla="*/ 5684 w 1314082"/>
              <a:gd name="connsiteY6" fmla="*/ 432995 h 1126411"/>
              <a:gd name="connsiteX0" fmla="*/ 5684 w 1314082"/>
              <a:gd name="connsiteY0" fmla="*/ 432995 h 1117750"/>
              <a:gd name="connsiteX1" fmla="*/ 461646 w 1314082"/>
              <a:gd name="connsiteY1" fmla="*/ 4572 h 1117750"/>
              <a:gd name="connsiteX2" fmla="*/ 1175546 w 1314082"/>
              <a:gd name="connsiteY2" fmla="*/ 258517 h 1117750"/>
              <a:gd name="connsiteX3" fmla="*/ 1256617 w 1314082"/>
              <a:gd name="connsiteY3" fmla="*/ 1027404 h 1117750"/>
              <a:gd name="connsiteX4" fmla="*/ 518430 w 1314082"/>
              <a:gd name="connsiteY4" fmla="*/ 1096651 h 1117750"/>
              <a:gd name="connsiteX5" fmla="*/ 225988 w 1314082"/>
              <a:gd name="connsiteY5" fmla="*/ 1031488 h 1117750"/>
              <a:gd name="connsiteX6" fmla="*/ 5684 w 1314082"/>
              <a:gd name="connsiteY6" fmla="*/ 432995 h 1117750"/>
              <a:gd name="connsiteX0" fmla="*/ 5278 w 1320956"/>
              <a:gd name="connsiteY0" fmla="*/ 432995 h 1134370"/>
              <a:gd name="connsiteX1" fmla="*/ 461240 w 1320956"/>
              <a:gd name="connsiteY1" fmla="*/ 4572 h 1134370"/>
              <a:gd name="connsiteX2" fmla="*/ 1175140 w 1320956"/>
              <a:gd name="connsiteY2" fmla="*/ 258517 h 1134370"/>
              <a:gd name="connsiteX3" fmla="*/ 1256211 w 1320956"/>
              <a:gd name="connsiteY3" fmla="*/ 1027404 h 1134370"/>
              <a:gd name="connsiteX4" fmla="*/ 419230 w 1320956"/>
              <a:gd name="connsiteY4" fmla="*/ 1119151 h 1134370"/>
              <a:gd name="connsiteX5" fmla="*/ 225582 w 1320956"/>
              <a:gd name="connsiteY5" fmla="*/ 1031488 h 1134370"/>
              <a:gd name="connsiteX6" fmla="*/ 5278 w 1320956"/>
              <a:gd name="connsiteY6" fmla="*/ 432995 h 1134370"/>
              <a:gd name="connsiteX0" fmla="*/ 5408 w 1321086"/>
              <a:gd name="connsiteY0" fmla="*/ 432995 h 1127915"/>
              <a:gd name="connsiteX1" fmla="*/ 461370 w 1321086"/>
              <a:gd name="connsiteY1" fmla="*/ 4572 h 1127915"/>
              <a:gd name="connsiteX2" fmla="*/ 1175270 w 1321086"/>
              <a:gd name="connsiteY2" fmla="*/ 258517 h 1127915"/>
              <a:gd name="connsiteX3" fmla="*/ 1256341 w 1321086"/>
              <a:gd name="connsiteY3" fmla="*/ 1027404 h 1127915"/>
              <a:gd name="connsiteX4" fmla="*/ 419360 w 1321086"/>
              <a:gd name="connsiteY4" fmla="*/ 1119151 h 1127915"/>
              <a:gd name="connsiteX5" fmla="*/ 223610 w 1321086"/>
              <a:gd name="connsiteY5" fmla="*/ 1046487 h 1127915"/>
              <a:gd name="connsiteX6" fmla="*/ 5408 w 1321086"/>
              <a:gd name="connsiteY6" fmla="*/ 432995 h 1127915"/>
              <a:gd name="connsiteX0" fmla="*/ 5816 w 1321494"/>
              <a:gd name="connsiteY0" fmla="*/ 432995 h 1127049"/>
              <a:gd name="connsiteX1" fmla="*/ 461778 w 1321494"/>
              <a:gd name="connsiteY1" fmla="*/ 4572 h 1127049"/>
              <a:gd name="connsiteX2" fmla="*/ 1175678 w 1321494"/>
              <a:gd name="connsiteY2" fmla="*/ 258517 h 1127049"/>
              <a:gd name="connsiteX3" fmla="*/ 1256749 w 1321494"/>
              <a:gd name="connsiteY3" fmla="*/ 1027404 h 1127049"/>
              <a:gd name="connsiteX4" fmla="*/ 419768 w 1321494"/>
              <a:gd name="connsiteY4" fmla="*/ 1119151 h 1127049"/>
              <a:gd name="connsiteX5" fmla="*/ 217713 w 1321494"/>
              <a:gd name="connsiteY5" fmla="*/ 1043987 h 1127049"/>
              <a:gd name="connsiteX6" fmla="*/ 5816 w 1321494"/>
              <a:gd name="connsiteY6" fmla="*/ 432995 h 1127049"/>
              <a:gd name="connsiteX0" fmla="*/ 6687 w 1322365"/>
              <a:gd name="connsiteY0" fmla="*/ 432995 h 1127049"/>
              <a:gd name="connsiteX1" fmla="*/ 462649 w 1322365"/>
              <a:gd name="connsiteY1" fmla="*/ 4572 h 1127049"/>
              <a:gd name="connsiteX2" fmla="*/ 1176549 w 1322365"/>
              <a:gd name="connsiteY2" fmla="*/ 258517 h 1127049"/>
              <a:gd name="connsiteX3" fmla="*/ 1257620 w 1322365"/>
              <a:gd name="connsiteY3" fmla="*/ 1027404 h 1127049"/>
              <a:gd name="connsiteX4" fmla="*/ 420639 w 1322365"/>
              <a:gd name="connsiteY4" fmla="*/ 1119151 h 1127049"/>
              <a:gd name="connsiteX5" fmla="*/ 218584 w 1322365"/>
              <a:gd name="connsiteY5" fmla="*/ 1043987 h 1127049"/>
              <a:gd name="connsiteX6" fmla="*/ 6687 w 1322365"/>
              <a:gd name="connsiteY6" fmla="*/ 432995 h 1127049"/>
              <a:gd name="connsiteX0" fmla="*/ 2805 w 1318483"/>
              <a:gd name="connsiteY0" fmla="*/ 432995 h 1155927"/>
              <a:gd name="connsiteX1" fmla="*/ 458767 w 1318483"/>
              <a:gd name="connsiteY1" fmla="*/ 4572 h 1155927"/>
              <a:gd name="connsiteX2" fmla="*/ 1172667 w 1318483"/>
              <a:gd name="connsiteY2" fmla="*/ 258517 h 1155927"/>
              <a:gd name="connsiteX3" fmla="*/ 1253738 w 1318483"/>
              <a:gd name="connsiteY3" fmla="*/ 1027404 h 1155927"/>
              <a:gd name="connsiteX4" fmla="*/ 416757 w 1318483"/>
              <a:gd name="connsiteY4" fmla="*/ 1119151 h 1155927"/>
              <a:gd name="connsiteX5" fmla="*/ 281966 w 1318483"/>
              <a:gd name="connsiteY5" fmla="*/ 1103987 h 1155927"/>
              <a:gd name="connsiteX6" fmla="*/ 2805 w 1318483"/>
              <a:gd name="connsiteY6" fmla="*/ 432995 h 1155927"/>
              <a:gd name="connsiteX0" fmla="*/ 2600 w 1313630"/>
              <a:gd name="connsiteY0" fmla="*/ 432995 h 1160458"/>
              <a:gd name="connsiteX1" fmla="*/ 458562 w 1313630"/>
              <a:gd name="connsiteY1" fmla="*/ 4572 h 1160458"/>
              <a:gd name="connsiteX2" fmla="*/ 1172462 w 1313630"/>
              <a:gd name="connsiteY2" fmla="*/ 258517 h 1160458"/>
              <a:gd name="connsiteX3" fmla="*/ 1253533 w 1313630"/>
              <a:gd name="connsiteY3" fmla="*/ 1027404 h 1160458"/>
              <a:gd name="connsiteX4" fmla="*/ 479612 w 1313630"/>
              <a:gd name="connsiteY4" fmla="*/ 1114152 h 1160458"/>
              <a:gd name="connsiteX5" fmla="*/ 281761 w 1313630"/>
              <a:gd name="connsiteY5" fmla="*/ 1103987 h 1160458"/>
              <a:gd name="connsiteX6" fmla="*/ 2600 w 1313630"/>
              <a:gd name="connsiteY6" fmla="*/ 432995 h 1160458"/>
              <a:gd name="connsiteX0" fmla="*/ 2600 w 1313630"/>
              <a:gd name="connsiteY0" fmla="*/ 432995 h 1157899"/>
              <a:gd name="connsiteX1" fmla="*/ 458562 w 1313630"/>
              <a:gd name="connsiteY1" fmla="*/ 4572 h 1157899"/>
              <a:gd name="connsiteX2" fmla="*/ 1172462 w 1313630"/>
              <a:gd name="connsiteY2" fmla="*/ 258517 h 1157899"/>
              <a:gd name="connsiteX3" fmla="*/ 1253533 w 1313630"/>
              <a:gd name="connsiteY3" fmla="*/ 1027404 h 1157899"/>
              <a:gd name="connsiteX4" fmla="*/ 479612 w 1313630"/>
              <a:gd name="connsiteY4" fmla="*/ 1114152 h 1157899"/>
              <a:gd name="connsiteX5" fmla="*/ 281761 w 1313630"/>
              <a:gd name="connsiteY5" fmla="*/ 1103987 h 1157899"/>
              <a:gd name="connsiteX6" fmla="*/ 2600 w 1313630"/>
              <a:gd name="connsiteY6" fmla="*/ 432995 h 1157899"/>
              <a:gd name="connsiteX0" fmla="*/ 2528 w 1321966"/>
              <a:gd name="connsiteY0" fmla="*/ 472160 h 1156798"/>
              <a:gd name="connsiteX1" fmla="*/ 466898 w 1321966"/>
              <a:gd name="connsiteY1" fmla="*/ 6237 h 1156798"/>
              <a:gd name="connsiteX2" fmla="*/ 1180798 w 1321966"/>
              <a:gd name="connsiteY2" fmla="*/ 260182 h 1156798"/>
              <a:gd name="connsiteX3" fmla="*/ 1261869 w 1321966"/>
              <a:gd name="connsiteY3" fmla="*/ 1029069 h 1156798"/>
              <a:gd name="connsiteX4" fmla="*/ 487948 w 1321966"/>
              <a:gd name="connsiteY4" fmla="*/ 1115817 h 1156798"/>
              <a:gd name="connsiteX5" fmla="*/ 290097 w 1321966"/>
              <a:gd name="connsiteY5" fmla="*/ 1105652 h 1156798"/>
              <a:gd name="connsiteX6" fmla="*/ 2528 w 1321966"/>
              <a:gd name="connsiteY6" fmla="*/ 472160 h 1156798"/>
              <a:gd name="connsiteX0" fmla="*/ 1126 w 1320564"/>
              <a:gd name="connsiteY0" fmla="*/ 472160 h 1156798"/>
              <a:gd name="connsiteX1" fmla="*/ 465496 w 1320564"/>
              <a:gd name="connsiteY1" fmla="*/ 6237 h 1156798"/>
              <a:gd name="connsiteX2" fmla="*/ 1179396 w 1320564"/>
              <a:gd name="connsiteY2" fmla="*/ 260182 h 1156798"/>
              <a:gd name="connsiteX3" fmla="*/ 1260467 w 1320564"/>
              <a:gd name="connsiteY3" fmla="*/ 1029069 h 1156798"/>
              <a:gd name="connsiteX4" fmla="*/ 486546 w 1320564"/>
              <a:gd name="connsiteY4" fmla="*/ 1115817 h 1156798"/>
              <a:gd name="connsiteX5" fmla="*/ 288695 w 1320564"/>
              <a:gd name="connsiteY5" fmla="*/ 1105652 h 1156798"/>
              <a:gd name="connsiteX6" fmla="*/ 1126 w 1320564"/>
              <a:gd name="connsiteY6" fmla="*/ 472160 h 1156798"/>
              <a:gd name="connsiteX0" fmla="*/ 1126 w 1358776"/>
              <a:gd name="connsiteY0" fmla="*/ 473772 h 1158410"/>
              <a:gd name="connsiteX1" fmla="*/ 465496 w 1358776"/>
              <a:gd name="connsiteY1" fmla="*/ 7849 h 1158410"/>
              <a:gd name="connsiteX2" fmla="*/ 1179396 w 1358776"/>
              <a:gd name="connsiteY2" fmla="*/ 261794 h 1158410"/>
              <a:gd name="connsiteX3" fmla="*/ 1260467 w 1358776"/>
              <a:gd name="connsiteY3" fmla="*/ 1030681 h 1158410"/>
              <a:gd name="connsiteX4" fmla="*/ 486546 w 1358776"/>
              <a:gd name="connsiteY4" fmla="*/ 1117429 h 1158410"/>
              <a:gd name="connsiteX5" fmla="*/ 288695 w 1358776"/>
              <a:gd name="connsiteY5" fmla="*/ 1107264 h 1158410"/>
              <a:gd name="connsiteX6" fmla="*/ 1126 w 1358776"/>
              <a:gd name="connsiteY6" fmla="*/ 473772 h 1158410"/>
              <a:gd name="connsiteX0" fmla="*/ 1126 w 1356518"/>
              <a:gd name="connsiteY0" fmla="*/ 476329 h 1160967"/>
              <a:gd name="connsiteX1" fmla="*/ 465496 w 1356518"/>
              <a:gd name="connsiteY1" fmla="*/ 10406 h 1160967"/>
              <a:gd name="connsiteX2" fmla="*/ 1175192 w 1356518"/>
              <a:gd name="connsiteY2" fmla="*/ 244351 h 1160967"/>
              <a:gd name="connsiteX3" fmla="*/ 1260467 w 1356518"/>
              <a:gd name="connsiteY3" fmla="*/ 1033238 h 1160967"/>
              <a:gd name="connsiteX4" fmla="*/ 486546 w 1356518"/>
              <a:gd name="connsiteY4" fmla="*/ 1119986 h 1160967"/>
              <a:gd name="connsiteX5" fmla="*/ 288695 w 1356518"/>
              <a:gd name="connsiteY5" fmla="*/ 1109821 h 1160967"/>
              <a:gd name="connsiteX6" fmla="*/ 1126 w 1356518"/>
              <a:gd name="connsiteY6" fmla="*/ 476329 h 1160967"/>
              <a:gd name="connsiteX0" fmla="*/ 1126 w 1366489"/>
              <a:gd name="connsiteY0" fmla="*/ 476329 h 1160967"/>
              <a:gd name="connsiteX1" fmla="*/ 465496 w 1366489"/>
              <a:gd name="connsiteY1" fmla="*/ 10406 h 1160967"/>
              <a:gd name="connsiteX2" fmla="*/ 1175192 w 1366489"/>
              <a:gd name="connsiteY2" fmla="*/ 244351 h 1160967"/>
              <a:gd name="connsiteX3" fmla="*/ 1260467 w 1366489"/>
              <a:gd name="connsiteY3" fmla="*/ 1033238 h 1160967"/>
              <a:gd name="connsiteX4" fmla="*/ 486546 w 1366489"/>
              <a:gd name="connsiteY4" fmla="*/ 1119986 h 1160967"/>
              <a:gd name="connsiteX5" fmla="*/ 288695 w 1366489"/>
              <a:gd name="connsiteY5" fmla="*/ 1109821 h 1160967"/>
              <a:gd name="connsiteX6" fmla="*/ 1126 w 1366489"/>
              <a:gd name="connsiteY6" fmla="*/ 476329 h 1160967"/>
              <a:gd name="connsiteX0" fmla="*/ 1126 w 1355402"/>
              <a:gd name="connsiteY0" fmla="*/ 477855 h 1162493"/>
              <a:gd name="connsiteX1" fmla="*/ 465496 w 1355402"/>
              <a:gd name="connsiteY1" fmla="*/ 11932 h 1162493"/>
              <a:gd name="connsiteX2" fmla="*/ 1173090 w 1355402"/>
              <a:gd name="connsiteY2" fmla="*/ 235877 h 1162493"/>
              <a:gd name="connsiteX3" fmla="*/ 1260467 w 1355402"/>
              <a:gd name="connsiteY3" fmla="*/ 1034764 h 1162493"/>
              <a:gd name="connsiteX4" fmla="*/ 486546 w 1355402"/>
              <a:gd name="connsiteY4" fmla="*/ 1121512 h 1162493"/>
              <a:gd name="connsiteX5" fmla="*/ 288695 w 1355402"/>
              <a:gd name="connsiteY5" fmla="*/ 1111347 h 1162493"/>
              <a:gd name="connsiteX6" fmla="*/ 1126 w 1355402"/>
              <a:gd name="connsiteY6" fmla="*/ 477855 h 1162493"/>
              <a:gd name="connsiteX0" fmla="*/ 1126 w 1362051"/>
              <a:gd name="connsiteY0" fmla="*/ 477855 h 1162493"/>
              <a:gd name="connsiteX1" fmla="*/ 465496 w 1362051"/>
              <a:gd name="connsiteY1" fmla="*/ 11932 h 1162493"/>
              <a:gd name="connsiteX2" fmla="*/ 1173090 w 1362051"/>
              <a:gd name="connsiteY2" fmla="*/ 235877 h 1162493"/>
              <a:gd name="connsiteX3" fmla="*/ 1260467 w 1362051"/>
              <a:gd name="connsiteY3" fmla="*/ 1034764 h 1162493"/>
              <a:gd name="connsiteX4" fmla="*/ 486546 w 1362051"/>
              <a:gd name="connsiteY4" fmla="*/ 1121512 h 1162493"/>
              <a:gd name="connsiteX5" fmla="*/ 288695 w 1362051"/>
              <a:gd name="connsiteY5" fmla="*/ 1111347 h 1162493"/>
              <a:gd name="connsiteX6" fmla="*/ 1126 w 1362051"/>
              <a:gd name="connsiteY6" fmla="*/ 477855 h 1162493"/>
              <a:gd name="connsiteX0" fmla="*/ 1631 w 1327752"/>
              <a:gd name="connsiteY0" fmla="*/ 458782 h 1143420"/>
              <a:gd name="connsiteX1" fmla="*/ 428165 w 1327752"/>
              <a:gd name="connsiteY1" fmla="*/ 10359 h 1143420"/>
              <a:gd name="connsiteX2" fmla="*/ 1173595 w 1327752"/>
              <a:gd name="connsiteY2" fmla="*/ 216804 h 1143420"/>
              <a:gd name="connsiteX3" fmla="*/ 1260972 w 1327752"/>
              <a:gd name="connsiteY3" fmla="*/ 1015691 h 1143420"/>
              <a:gd name="connsiteX4" fmla="*/ 487051 w 1327752"/>
              <a:gd name="connsiteY4" fmla="*/ 1102439 h 1143420"/>
              <a:gd name="connsiteX5" fmla="*/ 289200 w 1327752"/>
              <a:gd name="connsiteY5" fmla="*/ 1092274 h 1143420"/>
              <a:gd name="connsiteX6" fmla="*/ 1631 w 1327752"/>
              <a:gd name="connsiteY6" fmla="*/ 458782 h 1143420"/>
              <a:gd name="connsiteX0" fmla="*/ 1454 w 1327920"/>
              <a:gd name="connsiteY0" fmla="*/ 463457 h 1148095"/>
              <a:gd name="connsiteX1" fmla="*/ 419580 w 1327920"/>
              <a:gd name="connsiteY1" fmla="*/ 10034 h 1148095"/>
              <a:gd name="connsiteX2" fmla="*/ 1173418 w 1327920"/>
              <a:gd name="connsiteY2" fmla="*/ 221479 h 1148095"/>
              <a:gd name="connsiteX3" fmla="*/ 1260795 w 1327920"/>
              <a:gd name="connsiteY3" fmla="*/ 1020366 h 1148095"/>
              <a:gd name="connsiteX4" fmla="*/ 486874 w 1327920"/>
              <a:gd name="connsiteY4" fmla="*/ 1107114 h 1148095"/>
              <a:gd name="connsiteX5" fmla="*/ 289023 w 1327920"/>
              <a:gd name="connsiteY5" fmla="*/ 1096949 h 1148095"/>
              <a:gd name="connsiteX6" fmla="*/ 1454 w 1327920"/>
              <a:gd name="connsiteY6" fmla="*/ 463457 h 1148095"/>
              <a:gd name="connsiteX0" fmla="*/ 1454 w 1327920"/>
              <a:gd name="connsiteY0" fmla="*/ 468887 h 1153525"/>
              <a:gd name="connsiteX1" fmla="*/ 419580 w 1327920"/>
              <a:gd name="connsiteY1" fmla="*/ 15464 h 1153525"/>
              <a:gd name="connsiteX2" fmla="*/ 1173418 w 1327920"/>
              <a:gd name="connsiteY2" fmla="*/ 226909 h 1153525"/>
              <a:gd name="connsiteX3" fmla="*/ 1260795 w 1327920"/>
              <a:gd name="connsiteY3" fmla="*/ 1025796 h 1153525"/>
              <a:gd name="connsiteX4" fmla="*/ 486874 w 1327920"/>
              <a:gd name="connsiteY4" fmla="*/ 1112544 h 1153525"/>
              <a:gd name="connsiteX5" fmla="*/ 289023 w 1327920"/>
              <a:gd name="connsiteY5" fmla="*/ 1102379 h 1153525"/>
              <a:gd name="connsiteX6" fmla="*/ 1454 w 1327920"/>
              <a:gd name="connsiteY6" fmla="*/ 468887 h 1153525"/>
              <a:gd name="connsiteX0" fmla="*/ 1454 w 1340954"/>
              <a:gd name="connsiteY0" fmla="*/ 468887 h 1153525"/>
              <a:gd name="connsiteX1" fmla="*/ 419580 w 1340954"/>
              <a:gd name="connsiteY1" fmla="*/ 15464 h 1153525"/>
              <a:gd name="connsiteX2" fmla="*/ 1173418 w 1340954"/>
              <a:gd name="connsiteY2" fmla="*/ 226909 h 1153525"/>
              <a:gd name="connsiteX3" fmla="*/ 1260795 w 1340954"/>
              <a:gd name="connsiteY3" fmla="*/ 1025796 h 1153525"/>
              <a:gd name="connsiteX4" fmla="*/ 486874 w 1340954"/>
              <a:gd name="connsiteY4" fmla="*/ 1112544 h 1153525"/>
              <a:gd name="connsiteX5" fmla="*/ 289023 w 1340954"/>
              <a:gd name="connsiteY5" fmla="*/ 1102379 h 1153525"/>
              <a:gd name="connsiteX6" fmla="*/ 1454 w 1340954"/>
              <a:gd name="connsiteY6" fmla="*/ 468887 h 1153525"/>
              <a:gd name="connsiteX0" fmla="*/ 1454 w 1357055"/>
              <a:gd name="connsiteY0" fmla="*/ 468220 h 1157605"/>
              <a:gd name="connsiteX1" fmla="*/ 419580 w 1357055"/>
              <a:gd name="connsiteY1" fmla="*/ 14797 h 1157605"/>
              <a:gd name="connsiteX2" fmla="*/ 1173418 w 1357055"/>
              <a:gd name="connsiteY2" fmla="*/ 226242 h 1157605"/>
              <a:gd name="connsiteX3" fmla="*/ 1281815 w 1357055"/>
              <a:gd name="connsiteY3" fmla="*/ 977630 h 1157605"/>
              <a:gd name="connsiteX4" fmla="*/ 486874 w 1357055"/>
              <a:gd name="connsiteY4" fmla="*/ 1111877 h 1157605"/>
              <a:gd name="connsiteX5" fmla="*/ 289023 w 1357055"/>
              <a:gd name="connsiteY5" fmla="*/ 1101712 h 1157605"/>
              <a:gd name="connsiteX6" fmla="*/ 1454 w 1357055"/>
              <a:gd name="connsiteY6" fmla="*/ 468220 h 1157605"/>
              <a:gd name="connsiteX0" fmla="*/ 1454 w 1376673"/>
              <a:gd name="connsiteY0" fmla="*/ 468220 h 1157605"/>
              <a:gd name="connsiteX1" fmla="*/ 419580 w 1376673"/>
              <a:gd name="connsiteY1" fmla="*/ 14797 h 1157605"/>
              <a:gd name="connsiteX2" fmla="*/ 1173418 w 1376673"/>
              <a:gd name="connsiteY2" fmla="*/ 226242 h 1157605"/>
              <a:gd name="connsiteX3" fmla="*/ 1281815 w 1376673"/>
              <a:gd name="connsiteY3" fmla="*/ 977630 h 1157605"/>
              <a:gd name="connsiteX4" fmla="*/ 486874 w 1376673"/>
              <a:gd name="connsiteY4" fmla="*/ 1111877 h 1157605"/>
              <a:gd name="connsiteX5" fmla="*/ 289023 w 1376673"/>
              <a:gd name="connsiteY5" fmla="*/ 1101712 h 1157605"/>
              <a:gd name="connsiteX6" fmla="*/ 1454 w 1376673"/>
              <a:gd name="connsiteY6" fmla="*/ 468220 h 1157605"/>
              <a:gd name="connsiteX0" fmla="*/ 4895 w 1380114"/>
              <a:gd name="connsiteY0" fmla="*/ 468220 h 1157605"/>
              <a:gd name="connsiteX1" fmla="*/ 423021 w 1380114"/>
              <a:gd name="connsiteY1" fmla="*/ 14797 h 1157605"/>
              <a:gd name="connsiteX2" fmla="*/ 1176859 w 1380114"/>
              <a:gd name="connsiteY2" fmla="*/ 226242 h 1157605"/>
              <a:gd name="connsiteX3" fmla="*/ 1285256 w 1380114"/>
              <a:gd name="connsiteY3" fmla="*/ 977630 h 1157605"/>
              <a:gd name="connsiteX4" fmla="*/ 490315 w 1380114"/>
              <a:gd name="connsiteY4" fmla="*/ 1111877 h 1157605"/>
              <a:gd name="connsiteX5" fmla="*/ 292464 w 1380114"/>
              <a:gd name="connsiteY5" fmla="*/ 1101712 h 1157605"/>
              <a:gd name="connsiteX6" fmla="*/ 4895 w 1380114"/>
              <a:gd name="connsiteY6" fmla="*/ 468220 h 1157605"/>
              <a:gd name="connsiteX0" fmla="*/ 4895 w 1380114"/>
              <a:gd name="connsiteY0" fmla="*/ 467311 h 1156696"/>
              <a:gd name="connsiteX1" fmla="*/ 423021 w 1380114"/>
              <a:gd name="connsiteY1" fmla="*/ 13888 h 1156696"/>
              <a:gd name="connsiteX2" fmla="*/ 1176859 w 1380114"/>
              <a:gd name="connsiteY2" fmla="*/ 225333 h 1156696"/>
              <a:gd name="connsiteX3" fmla="*/ 1285256 w 1380114"/>
              <a:gd name="connsiteY3" fmla="*/ 976721 h 1156696"/>
              <a:gd name="connsiteX4" fmla="*/ 490315 w 1380114"/>
              <a:gd name="connsiteY4" fmla="*/ 1110968 h 1156696"/>
              <a:gd name="connsiteX5" fmla="*/ 292464 w 1380114"/>
              <a:gd name="connsiteY5" fmla="*/ 1100803 h 1156696"/>
              <a:gd name="connsiteX6" fmla="*/ 4895 w 1380114"/>
              <a:gd name="connsiteY6" fmla="*/ 467311 h 1156696"/>
              <a:gd name="connsiteX0" fmla="*/ 976 w 1376195"/>
              <a:gd name="connsiteY0" fmla="*/ 467311 h 1156696"/>
              <a:gd name="connsiteX1" fmla="*/ 419102 w 1376195"/>
              <a:gd name="connsiteY1" fmla="*/ 13888 h 1156696"/>
              <a:gd name="connsiteX2" fmla="*/ 1172940 w 1376195"/>
              <a:gd name="connsiteY2" fmla="*/ 225333 h 1156696"/>
              <a:gd name="connsiteX3" fmla="*/ 1281337 w 1376195"/>
              <a:gd name="connsiteY3" fmla="*/ 976721 h 1156696"/>
              <a:gd name="connsiteX4" fmla="*/ 486396 w 1376195"/>
              <a:gd name="connsiteY4" fmla="*/ 1110968 h 1156696"/>
              <a:gd name="connsiteX5" fmla="*/ 288545 w 1376195"/>
              <a:gd name="connsiteY5" fmla="*/ 1100803 h 1156696"/>
              <a:gd name="connsiteX6" fmla="*/ 976 w 1376195"/>
              <a:gd name="connsiteY6" fmla="*/ 467311 h 1156696"/>
              <a:gd name="connsiteX0" fmla="*/ 2638 w 1377857"/>
              <a:gd name="connsiteY0" fmla="*/ 467311 h 1156696"/>
              <a:gd name="connsiteX1" fmla="*/ 420764 w 1377857"/>
              <a:gd name="connsiteY1" fmla="*/ 13888 h 1156696"/>
              <a:gd name="connsiteX2" fmla="*/ 1174602 w 1377857"/>
              <a:gd name="connsiteY2" fmla="*/ 225333 h 1156696"/>
              <a:gd name="connsiteX3" fmla="*/ 1282999 w 1377857"/>
              <a:gd name="connsiteY3" fmla="*/ 976721 h 1156696"/>
              <a:gd name="connsiteX4" fmla="*/ 488058 w 1377857"/>
              <a:gd name="connsiteY4" fmla="*/ 1110968 h 1156696"/>
              <a:gd name="connsiteX5" fmla="*/ 290207 w 1377857"/>
              <a:gd name="connsiteY5" fmla="*/ 1100803 h 1156696"/>
              <a:gd name="connsiteX6" fmla="*/ 2638 w 1377857"/>
              <a:gd name="connsiteY6" fmla="*/ 467311 h 115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857" h="1156696">
                <a:moveTo>
                  <a:pt x="2638" y="467311"/>
                </a:moveTo>
                <a:cubicBezTo>
                  <a:pt x="32805" y="253661"/>
                  <a:pt x="187601" y="66718"/>
                  <a:pt x="420764" y="13888"/>
                </a:cubicBezTo>
                <a:cubicBezTo>
                  <a:pt x="653927" y="-38942"/>
                  <a:pt x="1030896" y="64861"/>
                  <a:pt x="1174602" y="225333"/>
                </a:cubicBezTo>
                <a:cubicBezTo>
                  <a:pt x="1318308" y="385805"/>
                  <a:pt x="1487809" y="704117"/>
                  <a:pt x="1282999" y="976721"/>
                </a:cubicBezTo>
                <a:cubicBezTo>
                  <a:pt x="1078189" y="1249325"/>
                  <a:pt x="653523" y="1090288"/>
                  <a:pt x="488058" y="1110968"/>
                </a:cubicBezTo>
                <a:cubicBezTo>
                  <a:pt x="322593" y="1131648"/>
                  <a:pt x="371110" y="1208079"/>
                  <a:pt x="290207" y="1100803"/>
                </a:cubicBezTo>
                <a:cubicBezTo>
                  <a:pt x="209304" y="993527"/>
                  <a:pt x="-27529" y="680961"/>
                  <a:pt x="2638" y="46731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3" name="Picture Placeholder 2">
            <a:extLst>
              <a:ext uri="{FF2B5EF4-FFF2-40B4-BE49-F238E27FC236}">
                <a16:creationId xmlns:a16="http://schemas.microsoft.com/office/drawing/2014/main" id="{69C719AD-70CA-516C-1C83-B276311E5E44}"/>
              </a:ext>
            </a:extLst>
          </p:cNvPr>
          <p:cNvSpPr>
            <a:spLocks noGrp="1"/>
          </p:cNvSpPr>
          <p:nvPr>
            <p:ph type="pic" sz="quarter" idx="39" hasCustomPrompt="1"/>
          </p:nvPr>
        </p:nvSpPr>
        <p:spPr>
          <a:xfrm>
            <a:off x="8004485" y="5537200"/>
            <a:ext cx="2574616" cy="219125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4" name="Picture Placeholder 2">
            <a:extLst>
              <a:ext uri="{FF2B5EF4-FFF2-40B4-BE49-F238E27FC236}">
                <a16:creationId xmlns:a16="http://schemas.microsoft.com/office/drawing/2014/main" id="{1DA012EA-9297-C1F8-A483-E67BC4AA053B}"/>
              </a:ext>
            </a:extLst>
          </p:cNvPr>
          <p:cNvSpPr>
            <a:spLocks noGrp="1"/>
          </p:cNvSpPr>
          <p:nvPr>
            <p:ph type="pic" sz="quarter" idx="40" hasCustomPrompt="1"/>
          </p:nvPr>
        </p:nvSpPr>
        <p:spPr>
          <a:xfrm>
            <a:off x="-440235" y="3031563"/>
            <a:ext cx="2445566" cy="2343540"/>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74755"/>
              <a:gd name="connsiteX1" fmla="*/ 729713 w 1413493"/>
              <a:gd name="connsiteY1" fmla="*/ 5271 h 1274755"/>
              <a:gd name="connsiteX2" fmla="*/ 1249387 w 1413493"/>
              <a:gd name="connsiteY2" fmla="*/ 165993 h 1274755"/>
              <a:gd name="connsiteX3" fmla="*/ 1410666 w 1413493"/>
              <a:gd name="connsiteY3" fmla="*/ 584193 h 1274755"/>
              <a:gd name="connsiteX4" fmla="*/ 1223987 w 1413493"/>
              <a:gd name="connsiteY4" fmla="*/ 1039118 h 1274755"/>
              <a:gd name="connsiteX5" fmla="*/ 849490 w 1413493"/>
              <a:gd name="connsiteY5" fmla="*/ 1223002 h 1274755"/>
              <a:gd name="connsiteX6" fmla="*/ 331433 w 1413493"/>
              <a:gd name="connsiteY6" fmla="*/ 1223456 h 1274755"/>
              <a:gd name="connsiteX7" fmla="*/ 2182 w 1413493"/>
              <a:gd name="connsiteY7" fmla="*/ 575320 h 1274755"/>
              <a:gd name="connsiteX8" fmla="*/ 220180 w 1413493"/>
              <a:gd name="connsiteY8" fmla="*/ 125587 h 1274755"/>
              <a:gd name="connsiteX0" fmla="*/ 220180 w 1413493"/>
              <a:gd name="connsiteY0" fmla="*/ 125587 h 1284700"/>
              <a:gd name="connsiteX1" fmla="*/ 729713 w 1413493"/>
              <a:gd name="connsiteY1" fmla="*/ 5271 h 1284700"/>
              <a:gd name="connsiteX2" fmla="*/ 1249387 w 1413493"/>
              <a:gd name="connsiteY2" fmla="*/ 165993 h 1284700"/>
              <a:gd name="connsiteX3" fmla="*/ 1410666 w 1413493"/>
              <a:gd name="connsiteY3" fmla="*/ 584193 h 1284700"/>
              <a:gd name="connsiteX4" fmla="*/ 1223987 w 1413493"/>
              <a:gd name="connsiteY4" fmla="*/ 1039118 h 1284700"/>
              <a:gd name="connsiteX5" fmla="*/ 849490 w 1413493"/>
              <a:gd name="connsiteY5" fmla="*/ 1223002 h 1284700"/>
              <a:gd name="connsiteX6" fmla="*/ 331433 w 1413493"/>
              <a:gd name="connsiteY6" fmla="*/ 1223456 h 1284700"/>
              <a:gd name="connsiteX7" fmla="*/ 2182 w 1413493"/>
              <a:gd name="connsiteY7" fmla="*/ 575320 h 1284700"/>
              <a:gd name="connsiteX8" fmla="*/ 220180 w 1413493"/>
              <a:gd name="connsiteY8" fmla="*/ 125587 h 1284700"/>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3493"/>
              <a:gd name="connsiteY0" fmla="*/ 125587 h 1282208"/>
              <a:gd name="connsiteX1" fmla="*/ 729713 w 1413493"/>
              <a:gd name="connsiteY1" fmla="*/ 5271 h 1282208"/>
              <a:gd name="connsiteX2" fmla="*/ 1249387 w 1413493"/>
              <a:gd name="connsiteY2" fmla="*/ 165993 h 1282208"/>
              <a:gd name="connsiteX3" fmla="*/ 1410666 w 1413493"/>
              <a:gd name="connsiteY3" fmla="*/ 584193 h 1282208"/>
              <a:gd name="connsiteX4" fmla="*/ 1223987 w 1413493"/>
              <a:gd name="connsiteY4" fmla="*/ 1039118 h 1282208"/>
              <a:gd name="connsiteX5" fmla="*/ 849490 w 1413493"/>
              <a:gd name="connsiteY5" fmla="*/ 1223002 h 1282208"/>
              <a:gd name="connsiteX6" fmla="*/ 331433 w 1413493"/>
              <a:gd name="connsiteY6" fmla="*/ 1223456 h 1282208"/>
              <a:gd name="connsiteX7" fmla="*/ 2182 w 1413493"/>
              <a:gd name="connsiteY7" fmla="*/ 575320 h 1282208"/>
              <a:gd name="connsiteX8" fmla="*/ 220180 w 1413493"/>
              <a:gd name="connsiteY8" fmla="*/ 125587 h 1282208"/>
              <a:gd name="connsiteX0" fmla="*/ 220180 w 1410732"/>
              <a:gd name="connsiteY0" fmla="*/ 125587 h 1287550"/>
              <a:gd name="connsiteX1" fmla="*/ 729713 w 1410732"/>
              <a:gd name="connsiteY1" fmla="*/ 5271 h 1287550"/>
              <a:gd name="connsiteX2" fmla="*/ 1249387 w 1410732"/>
              <a:gd name="connsiteY2" fmla="*/ 165993 h 1287550"/>
              <a:gd name="connsiteX3" fmla="*/ 1410666 w 1410732"/>
              <a:gd name="connsiteY3" fmla="*/ 584193 h 1287550"/>
              <a:gd name="connsiteX4" fmla="*/ 1263050 w 1410732"/>
              <a:gd name="connsiteY4" fmla="*/ 925528 h 1287550"/>
              <a:gd name="connsiteX5" fmla="*/ 849490 w 1410732"/>
              <a:gd name="connsiteY5" fmla="*/ 1223002 h 1287550"/>
              <a:gd name="connsiteX6" fmla="*/ 331433 w 1410732"/>
              <a:gd name="connsiteY6" fmla="*/ 1223456 h 1287550"/>
              <a:gd name="connsiteX7" fmla="*/ 2182 w 1410732"/>
              <a:gd name="connsiteY7" fmla="*/ 575320 h 1287550"/>
              <a:gd name="connsiteX8" fmla="*/ 220180 w 1410732"/>
              <a:gd name="connsiteY8" fmla="*/ 125587 h 1287550"/>
              <a:gd name="connsiteX0" fmla="*/ 220180 w 1314561"/>
              <a:gd name="connsiteY0" fmla="*/ 125587 h 1287550"/>
              <a:gd name="connsiteX1" fmla="*/ 729713 w 1314561"/>
              <a:gd name="connsiteY1" fmla="*/ 5271 h 1287550"/>
              <a:gd name="connsiteX2" fmla="*/ 1249387 w 1314561"/>
              <a:gd name="connsiteY2" fmla="*/ 165993 h 1287550"/>
              <a:gd name="connsiteX3" fmla="*/ 1263050 w 1314561"/>
              <a:gd name="connsiteY3" fmla="*/ 925528 h 1287550"/>
              <a:gd name="connsiteX4" fmla="*/ 849490 w 1314561"/>
              <a:gd name="connsiteY4" fmla="*/ 1223002 h 1287550"/>
              <a:gd name="connsiteX5" fmla="*/ 331433 w 1314561"/>
              <a:gd name="connsiteY5" fmla="*/ 1223456 h 1287550"/>
              <a:gd name="connsiteX6" fmla="*/ 2182 w 1314561"/>
              <a:gd name="connsiteY6" fmla="*/ 575320 h 1287550"/>
              <a:gd name="connsiteX7" fmla="*/ 220180 w 1314561"/>
              <a:gd name="connsiteY7" fmla="*/ 125587 h 1287550"/>
              <a:gd name="connsiteX0" fmla="*/ 220180 w 1292155"/>
              <a:gd name="connsiteY0" fmla="*/ 125906 h 1287869"/>
              <a:gd name="connsiteX1" fmla="*/ 729713 w 1292155"/>
              <a:gd name="connsiteY1" fmla="*/ 5590 h 1287869"/>
              <a:gd name="connsiteX2" fmla="*/ 1199163 w 1292155"/>
              <a:gd name="connsiteY2" fmla="*/ 251505 h 1287869"/>
              <a:gd name="connsiteX3" fmla="*/ 1263050 w 1292155"/>
              <a:gd name="connsiteY3" fmla="*/ 925847 h 1287869"/>
              <a:gd name="connsiteX4" fmla="*/ 849490 w 1292155"/>
              <a:gd name="connsiteY4" fmla="*/ 1223321 h 1287869"/>
              <a:gd name="connsiteX5" fmla="*/ 331433 w 1292155"/>
              <a:gd name="connsiteY5" fmla="*/ 1223775 h 1287869"/>
              <a:gd name="connsiteX6" fmla="*/ 2182 w 1292155"/>
              <a:gd name="connsiteY6" fmla="*/ 575639 h 1287869"/>
              <a:gd name="connsiteX7" fmla="*/ 220180 w 1292155"/>
              <a:gd name="connsiteY7" fmla="*/ 125906 h 1287869"/>
              <a:gd name="connsiteX0" fmla="*/ 268733 w 1290483"/>
              <a:gd name="connsiteY0" fmla="*/ 172705 h 1283552"/>
              <a:gd name="connsiteX1" fmla="*/ 728041 w 1290483"/>
              <a:gd name="connsiteY1" fmla="*/ 1273 h 1283552"/>
              <a:gd name="connsiteX2" fmla="*/ 1197491 w 1290483"/>
              <a:gd name="connsiteY2" fmla="*/ 247188 h 1283552"/>
              <a:gd name="connsiteX3" fmla="*/ 1261378 w 1290483"/>
              <a:gd name="connsiteY3" fmla="*/ 921530 h 1283552"/>
              <a:gd name="connsiteX4" fmla="*/ 847818 w 1290483"/>
              <a:gd name="connsiteY4" fmla="*/ 1219004 h 1283552"/>
              <a:gd name="connsiteX5" fmla="*/ 329761 w 1290483"/>
              <a:gd name="connsiteY5" fmla="*/ 1219458 h 1283552"/>
              <a:gd name="connsiteX6" fmla="*/ 510 w 1290483"/>
              <a:gd name="connsiteY6" fmla="*/ 571322 h 1283552"/>
              <a:gd name="connsiteX7" fmla="*/ 268733 w 1290483"/>
              <a:gd name="connsiteY7" fmla="*/ 172705 h 1283552"/>
              <a:gd name="connsiteX0" fmla="*/ 279828 w 1301578"/>
              <a:gd name="connsiteY0" fmla="*/ 172884 h 1271674"/>
              <a:gd name="connsiteX1" fmla="*/ 739136 w 1301578"/>
              <a:gd name="connsiteY1" fmla="*/ 1452 h 1271674"/>
              <a:gd name="connsiteX2" fmla="*/ 1208586 w 1301578"/>
              <a:gd name="connsiteY2" fmla="*/ 247367 h 1271674"/>
              <a:gd name="connsiteX3" fmla="*/ 1272473 w 1301578"/>
              <a:gd name="connsiteY3" fmla="*/ 921709 h 1271674"/>
              <a:gd name="connsiteX4" fmla="*/ 858913 w 1301578"/>
              <a:gd name="connsiteY4" fmla="*/ 1219183 h 1271674"/>
              <a:gd name="connsiteX5" fmla="*/ 340856 w 1301578"/>
              <a:gd name="connsiteY5" fmla="*/ 1219637 h 1271674"/>
              <a:gd name="connsiteX6" fmla="*/ 444 w 1301578"/>
              <a:gd name="connsiteY6" fmla="*/ 696450 h 1271674"/>
              <a:gd name="connsiteX7" fmla="*/ 279828 w 1301578"/>
              <a:gd name="connsiteY7" fmla="*/ 172884 h 1271674"/>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298611"/>
              <a:gd name="connsiteY0" fmla="*/ 200956 h 1299746"/>
              <a:gd name="connsiteX1" fmla="*/ 822881 w 1298611"/>
              <a:gd name="connsiteY1" fmla="*/ 1126 h 1299746"/>
              <a:gd name="connsiteX2" fmla="*/ 1208624 w 1298611"/>
              <a:gd name="connsiteY2" fmla="*/ 275439 h 1299746"/>
              <a:gd name="connsiteX3" fmla="*/ 1272511 w 1298611"/>
              <a:gd name="connsiteY3" fmla="*/ 949781 h 1299746"/>
              <a:gd name="connsiteX4" fmla="*/ 858951 w 1298611"/>
              <a:gd name="connsiteY4" fmla="*/ 1247255 h 1299746"/>
              <a:gd name="connsiteX5" fmla="*/ 340894 w 1298611"/>
              <a:gd name="connsiteY5" fmla="*/ 1247709 h 1299746"/>
              <a:gd name="connsiteX6" fmla="*/ 482 w 1298611"/>
              <a:gd name="connsiteY6" fmla="*/ 724522 h 1299746"/>
              <a:gd name="connsiteX7" fmla="*/ 279866 w 1298611"/>
              <a:gd name="connsiteY7" fmla="*/ 200956 h 1299746"/>
              <a:gd name="connsiteX0" fmla="*/ 279866 w 1335125"/>
              <a:gd name="connsiteY0" fmla="*/ 206824 h 1305614"/>
              <a:gd name="connsiteX1" fmla="*/ 822881 w 1335125"/>
              <a:gd name="connsiteY1" fmla="*/ 6994 h 1305614"/>
              <a:gd name="connsiteX2" fmla="*/ 1286751 w 1335125"/>
              <a:gd name="connsiteY2" fmla="*/ 428974 h 1305614"/>
              <a:gd name="connsiteX3" fmla="*/ 1272511 w 1335125"/>
              <a:gd name="connsiteY3" fmla="*/ 955649 h 1305614"/>
              <a:gd name="connsiteX4" fmla="*/ 858951 w 1335125"/>
              <a:gd name="connsiteY4" fmla="*/ 1253123 h 1305614"/>
              <a:gd name="connsiteX5" fmla="*/ 340894 w 1335125"/>
              <a:gd name="connsiteY5" fmla="*/ 1253577 h 1305614"/>
              <a:gd name="connsiteX6" fmla="*/ 482 w 1335125"/>
              <a:gd name="connsiteY6" fmla="*/ 730390 h 1305614"/>
              <a:gd name="connsiteX7" fmla="*/ 279866 w 1335125"/>
              <a:gd name="connsiteY7" fmla="*/ 206824 h 1305614"/>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37594"/>
              <a:gd name="connsiteY0" fmla="*/ 243578 h 1302611"/>
              <a:gd name="connsiteX1" fmla="*/ 825350 w 1337594"/>
              <a:gd name="connsiteY1" fmla="*/ 3991 h 1302611"/>
              <a:gd name="connsiteX2" fmla="*/ 1289220 w 1337594"/>
              <a:gd name="connsiteY2" fmla="*/ 425971 h 1302611"/>
              <a:gd name="connsiteX3" fmla="*/ 1274980 w 1337594"/>
              <a:gd name="connsiteY3" fmla="*/ 952646 h 1302611"/>
              <a:gd name="connsiteX4" fmla="*/ 861420 w 1337594"/>
              <a:gd name="connsiteY4" fmla="*/ 1250120 h 1302611"/>
              <a:gd name="connsiteX5" fmla="*/ 343363 w 1337594"/>
              <a:gd name="connsiteY5" fmla="*/ 1250574 h 1302611"/>
              <a:gd name="connsiteX6" fmla="*/ 2951 w 1337594"/>
              <a:gd name="connsiteY6" fmla="*/ 727387 h 1302611"/>
              <a:gd name="connsiteX7" fmla="*/ 215369 w 1337594"/>
              <a:gd name="connsiteY7" fmla="*/ 243578 h 1302611"/>
              <a:gd name="connsiteX0" fmla="*/ 215369 w 1343353"/>
              <a:gd name="connsiteY0" fmla="*/ 243578 h 1302611"/>
              <a:gd name="connsiteX1" fmla="*/ 825350 w 1343353"/>
              <a:gd name="connsiteY1" fmla="*/ 3991 h 1302611"/>
              <a:gd name="connsiteX2" fmla="*/ 1289220 w 1343353"/>
              <a:gd name="connsiteY2" fmla="*/ 425971 h 1302611"/>
              <a:gd name="connsiteX3" fmla="*/ 1274980 w 1343353"/>
              <a:gd name="connsiteY3" fmla="*/ 952646 h 1302611"/>
              <a:gd name="connsiteX4" fmla="*/ 861420 w 1343353"/>
              <a:gd name="connsiteY4" fmla="*/ 1250120 h 1302611"/>
              <a:gd name="connsiteX5" fmla="*/ 343363 w 1343353"/>
              <a:gd name="connsiteY5" fmla="*/ 1250574 h 1302611"/>
              <a:gd name="connsiteX6" fmla="*/ 2951 w 1343353"/>
              <a:gd name="connsiteY6" fmla="*/ 727387 h 1302611"/>
              <a:gd name="connsiteX7" fmla="*/ 215369 w 1343353"/>
              <a:gd name="connsiteY7" fmla="*/ 243578 h 1302611"/>
              <a:gd name="connsiteX0" fmla="*/ 215369 w 1343353"/>
              <a:gd name="connsiteY0" fmla="*/ 241359 h 1300392"/>
              <a:gd name="connsiteX1" fmla="*/ 825350 w 1343353"/>
              <a:gd name="connsiteY1" fmla="*/ 1772 h 1300392"/>
              <a:gd name="connsiteX2" fmla="*/ 1289220 w 1343353"/>
              <a:gd name="connsiteY2" fmla="*/ 423752 h 1300392"/>
              <a:gd name="connsiteX3" fmla="*/ 1274980 w 1343353"/>
              <a:gd name="connsiteY3" fmla="*/ 950427 h 1300392"/>
              <a:gd name="connsiteX4" fmla="*/ 861420 w 1343353"/>
              <a:gd name="connsiteY4" fmla="*/ 1247901 h 1300392"/>
              <a:gd name="connsiteX5" fmla="*/ 343363 w 1343353"/>
              <a:gd name="connsiteY5" fmla="*/ 1248355 h 1300392"/>
              <a:gd name="connsiteX6" fmla="*/ 2951 w 1343353"/>
              <a:gd name="connsiteY6" fmla="*/ 725168 h 1300392"/>
              <a:gd name="connsiteX7" fmla="*/ 215369 w 1343353"/>
              <a:gd name="connsiteY7" fmla="*/ 241359 h 1300392"/>
              <a:gd name="connsiteX0" fmla="*/ 174856 w 1347484"/>
              <a:gd name="connsiteY0" fmla="*/ 270541 h 1301177"/>
              <a:gd name="connsiteX1" fmla="*/ 829481 w 1347484"/>
              <a:gd name="connsiteY1" fmla="*/ 2557 h 1301177"/>
              <a:gd name="connsiteX2" fmla="*/ 1293351 w 1347484"/>
              <a:gd name="connsiteY2" fmla="*/ 424537 h 1301177"/>
              <a:gd name="connsiteX3" fmla="*/ 1279111 w 1347484"/>
              <a:gd name="connsiteY3" fmla="*/ 951212 h 1301177"/>
              <a:gd name="connsiteX4" fmla="*/ 865551 w 1347484"/>
              <a:gd name="connsiteY4" fmla="*/ 1248686 h 1301177"/>
              <a:gd name="connsiteX5" fmla="*/ 347494 w 1347484"/>
              <a:gd name="connsiteY5" fmla="*/ 1249140 h 1301177"/>
              <a:gd name="connsiteX6" fmla="*/ 7082 w 1347484"/>
              <a:gd name="connsiteY6" fmla="*/ 725953 h 1301177"/>
              <a:gd name="connsiteX7" fmla="*/ 174856 w 1347484"/>
              <a:gd name="connsiteY7" fmla="*/ 270541 h 130117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64441 w 1337069"/>
              <a:gd name="connsiteY0" fmla="*/ 270806 h 1293667"/>
              <a:gd name="connsiteX1" fmla="*/ 819066 w 1337069"/>
              <a:gd name="connsiteY1" fmla="*/ 2822 h 1293667"/>
              <a:gd name="connsiteX2" fmla="*/ 1282936 w 1337069"/>
              <a:gd name="connsiteY2" fmla="*/ 424802 h 1293667"/>
              <a:gd name="connsiteX3" fmla="*/ 1268696 w 1337069"/>
              <a:gd name="connsiteY3" fmla="*/ 951477 h 1293667"/>
              <a:gd name="connsiteX4" fmla="*/ 855136 w 1337069"/>
              <a:gd name="connsiteY4" fmla="*/ 1248951 h 1293667"/>
              <a:gd name="connsiteX5" fmla="*/ 337079 w 1337069"/>
              <a:gd name="connsiteY5" fmla="*/ 1249405 h 1293667"/>
              <a:gd name="connsiteX6" fmla="*/ 7828 w 1337069"/>
              <a:gd name="connsiteY6" fmla="*/ 839808 h 1293667"/>
              <a:gd name="connsiteX7" fmla="*/ 164441 w 1337069"/>
              <a:gd name="connsiteY7" fmla="*/ 270806 h 1293667"/>
              <a:gd name="connsiteX0" fmla="*/ 177560 w 1350188"/>
              <a:gd name="connsiteY0" fmla="*/ 270806 h 1293667"/>
              <a:gd name="connsiteX1" fmla="*/ 832185 w 1350188"/>
              <a:gd name="connsiteY1" fmla="*/ 2822 h 1293667"/>
              <a:gd name="connsiteX2" fmla="*/ 1296055 w 1350188"/>
              <a:gd name="connsiteY2" fmla="*/ 424802 h 1293667"/>
              <a:gd name="connsiteX3" fmla="*/ 1281815 w 1350188"/>
              <a:gd name="connsiteY3" fmla="*/ 951477 h 1293667"/>
              <a:gd name="connsiteX4" fmla="*/ 868255 w 1350188"/>
              <a:gd name="connsiteY4" fmla="*/ 1248951 h 1293667"/>
              <a:gd name="connsiteX5" fmla="*/ 350198 w 1350188"/>
              <a:gd name="connsiteY5" fmla="*/ 1249405 h 1293667"/>
              <a:gd name="connsiteX6" fmla="*/ 20947 w 1350188"/>
              <a:gd name="connsiteY6" fmla="*/ 839808 h 1293667"/>
              <a:gd name="connsiteX7" fmla="*/ 177560 w 1350188"/>
              <a:gd name="connsiteY7" fmla="*/ 270806 h 1293667"/>
              <a:gd name="connsiteX0" fmla="*/ 177560 w 1350188"/>
              <a:gd name="connsiteY0" fmla="*/ 270722 h 1295885"/>
              <a:gd name="connsiteX1" fmla="*/ 832185 w 1350188"/>
              <a:gd name="connsiteY1" fmla="*/ 2738 h 1295885"/>
              <a:gd name="connsiteX2" fmla="*/ 1296055 w 1350188"/>
              <a:gd name="connsiteY2" fmla="*/ 424718 h 1295885"/>
              <a:gd name="connsiteX3" fmla="*/ 1281815 w 1350188"/>
              <a:gd name="connsiteY3" fmla="*/ 951393 h 1295885"/>
              <a:gd name="connsiteX4" fmla="*/ 868255 w 1350188"/>
              <a:gd name="connsiteY4" fmla="*/ 1248867 h 1295885"/>
              <a:gd name="connsiteX5" fmla="*/ 350198 w 1350188"/>
              <a:gd name="connsiteY5" fmla="*/ 1249321 h 1295885"/>
              <a:gd name="connsiteX6" fmla="*/ 20947 w 1350188"/>
              <a:gd name="connsiteY6" fmla="*/ 805647 h 1295885"/>
              <a:gd name="connsiteX7" fmla="*/ 177560 w 1350188"/>
              <a:gd name="connsiteY7" fmla="*/ 270722 h 1295885"/>
              <a:gd name="connsiteX0" fmla="*/ 172637 w 1345265"/>
              <a:gd name="connsiteY0" fmla="*/ 270749 h 1295141"/>
              <a:gd name="connsiteX1" fmla="*/ 827262 w 1345265"/>
              <a:gd name="connsiteY1" fmla="*/ 2765 h 1295141"/>
              <a:gd name="connsiteX2" fmla="*/ 1291132 w 1345265"/>
              <a:gd name="connsiteY2" fmla="*/ 424745 h 1295141"/>
              <a:gd name="connsiteX3" fmla="*/ 1276892 w 1345265"/>
              <a:gd name="connsiteY3" fmla="*/ 951420 h 1295141"/>
              <a:gd name="connsiteX4" fmla="*/ 863332 w 1345265"/>
              <a:gd name="connsiteY4" fmla="*/ 1248894 h 1295141"/>
              <a:gd name="connsiteX5" fmla="*/ 345275 w 1345265"/>
              <a:gd name="connsiteY5" fmla="*/ 1249348 h 1295141"/>
              <a:gd name="connsiteX6" fmla="*/ 21605 w 1345265"/>
              <a:gd name="connsiteY6" fmla="*/ 817033 h 1295141"/>
              <a:gd name="connsiteX7" fmla="*/ 172637 w 1345265"/>
              <a:gd name="connsiteY7" fmla="*/ 270749 h 1295141"/>
              <a:gd name="connsiteX0" fmla="*/ 172637 w 1345265"/>
              <a:gd name="connsiteY0" fmla="*/ 270749 h 1299091"/>
              <a:gd name="connsiteX1" fmla="*/ 827262 w 1345265"/>
              <a:gd name="connsiteY1" fmla="*/ 2765 h 1299091"/>
              <a:gd name="connsiteX2" fmla="*/ 1291132 w 1345265"/>
              <a:gd name="connsiteY2" fmla="*/ 424745 h 1299091"/>
              <a:gd name="connsiteX3" fmla="*/ 1276892 w 1345265"/>
              <a:gd name="connsiteY3" fmla="*/ 951420 h 1299091"/>
              <a:gd name="connsiteX4" fmla="*/ 863332 w 1345265"/>
              <a:gd name="connsiteY4" fmla="*/ 1248894 h 1299091"/>
              <a:gd name="connsiteX5" fmla="*/ 345275 w 1345265"/>
              <a:gd name="connsiteY5" fmla="*/ 1249348 h 1299091"/>
              <a:gd name="connsiteX6" fmla="*/ 21605 w 1345265"/>
              <a:gd name="connsiteY6" fmla="*/ 817033 h 1299091"/>
              <a:gd name="connsiteX7" fmla="*/ 172637 w 1345265"/>
              <a:gd name="connsiteY7" fmla="*/ 270749 h 1299091"/>
              <a:gd name="connsiteX0" fmla="*/ 172637 w 1341061"/>
              <a:gd name="connsiteY0" fmla="*/ 270749 h 1312379"/>
              <a:gd name="connsiteX1" fmla="*/ 827262 w 1341061"/>
              <a:gd name="connsiteY1" fmla="*/ 2765 h 1312379"/>
              <a:gd name="connsiteX2" fmla="*/ 1291132 w 1341061"/>
              <a:gd name="connsiteY2" fmla="*/ 424745 h 1312379"/>
              <a:gd name="connsiteX3" fmla="*/ 1276892 w 1341061"/>
              <a:gd name="connsiteY3" fmla="*/ 951420 h 1312379"/>
              <a:gd name="connsiteX4" fmla="*/ 835429 w 1341061"/>
              <a:gd name="connsiteY4" fmla="*/ 1271612 h 1312379"/>
              <a:gd name="connsiteX5" fmla="*/ 345275 w 1341061"/>
              <a:gd name="connsiteY5" fmla="*/ 1249348 h 1312379"/>
              <a:gd name="connsiteX6" fmla="*/ 21605 w 1341061"/>
              <a:gd name="connsiteY6" fmla="*/ 817033 h 1312379"/>
              <a:gd name="connsiteX7" fmla="*/ 172637 w 1341061"/>
              <a:gd name="connsiteY7" fmla="*/ 270749 h 1312379"/>
              <a:gd name="connsiteX0" fmla="*/ 173000 w 1340296"/>
              <a:gd name="connsiteY0" fmla="*/ 242766 h 1284396"/>
              <a:gd name="connsiteX1" fmla="*/ 844366 w 1340296"/>
              <a:gd name="connsiteY1" fmla="*/ 3179 h 1284396"/>
              <a:gd name="connsiteX2" fmla="*/ 1291495 w 1340296"/>
              <a:gd name="connsiteY2" fmla="*/ 396762 h 1284396"/>
              <a:gd name="connsiteX3" fmla="*/ 1277255 w 1340296"/>
              <a:gd name="connsiteY3" fmla="*/ 923437 h 1284396"/>
              <a:gd name="connsiteX4" fmla="*/ 835792 w 1340296"/>
              <a:gd name="connsiteY4" fmla="*/ 1243629 h 1284396"/>
              <a:gd name="connsiteX5" fmla="*/ 345638 w 1340296"/>
              <a:gd name="connsiteY5" fmla="*/ 1221365 h 1284396"/>
              <a:gd name="connsiteX6" fmla="*/ 21968 w 1340296"/>
              <a:gd name="connsiteY6" fmla="*/ 789050 h 1284396"/>
              <a:gd name="connsiteX7" fmla="*/ 173000 w 1340296"/>
              <a:gd name="connsiteY7" fmla="*/ 242766 h 1284396"/>
              <a:gd name="connsiteX0" fmla="*/ 173000 w 1340296"/>
              <a:gd name="connsiteY0" fmla="*/ 265144 h 1306774"/>
              <a:gd name="connsiteX1" fmla="*/ 844366 w 1340296"/>
              <a:gd name="connsiteY1" fmla="*/ 2839 h 1306774"/>
              <a:gd name="connsiteX2" fmla="*/ 1291495 w 1340296"/>
              <a:gd name="connsiteY2" fmla="*/ 419140 h 1306774"/>
              <a:gd name="connsiteX3" fmla="*/ 1277255 w 1340296"/>
              <a:gd name="connsiteY3" fmla="*/ 945815 h 1306774"/>
              <a:gd name="connsiteX4" fmla="*/ 835792 w 1340296"/>
              <a:gd name="connsiteY4" fmla="*/ 1266007 h 1306774"/>
              <a:gd name="connsiteX5" fmla="*/ 345638 w 1340296"/>
              <a:gd name="connsiteY5" fmla="*/ 1243743 h 1306774"/>
              <a:gd name="connsiteX6" fmla="*/ 21968 w 1340296"/>
              <a:gd name="connsiteY6" fmla="*/ 811428 h 1306774"/>
              <a:gd name="connsiteX7" fmla="*/ 173000 w 1340296"/>
              <a:gd name="connsiteY7" fmla="*/ 265144 h 1306774"/>
              <a:gd name="connsiteX0" fmla="*/ 121648 w 1339169"/>
              <a:gd name="connsiteY0" fmla="*/ 320024 h 1304859"/>
              <a:gd name="connsiteX1" fmla="*/ 843239 w 1339169"/>
              <a:gd name="connsiteY1" fmla="*/ 924 h 1304859"/>
              <a:gd name="connsiteX2" fmla="*/ 1290368 w 1339169"/>
              <a:gd name="connsiteY2" fmla="*/ 417225 h 1304859"/>
              <a:gd name="connsiteX3" fmla="*/ 1276128 w 1339169"/>
              <a:gd name="connsiteY3" fmla="*/ 943900 h 1304859"/>
              <a:gd name="connsiteX4" fmla="*/ 834665 w 1339169"/>
              <a:gd name="connsiteY4" fmla="*/ 1264092 h 1304859"/>
              <a:gd name="connsiteX5" fmla="*/ 344511 w 1339169"/>
              <a:gd name="connsiteY5" fmla="*/ 1241828 h 1304859"/>
              <a:gd name="connsiteX6" fmla="*/ 20841 w 1339169"/>
              <a:gd name="connsiteY6" fmla="*/ 809513 h 1304859"/>
              <a:gd name="connsiteX7" fmla="*/ 121648 w 1339169"/>
              <a:gd name="connsiteY7" fmla="*/ 320024 h 1304859"/>
              <a:gd name="connsiteX0" fmla="*/ 125387 w 1337327"/>
              <a:gd name="connsiteY0" fmla="*/ 292400 h 1305633"/>
              <a:gd name="connsiteX1" fmla="*/ 841397 w 1337327"/>
              <a:gd name="connsiteY1" fmla="*/ 1698 h 1305633"/>
              <a:gd name="connsiteX2" fmla="*/ 1288526 w 1337327"/>
              <a:gd name="connsiteY2" fmla="*/ 417999 h 1305633"/>
              <a:gd name="connsiteX3" fmla="*/ 1274286 w 1337327"/>
              <a:gd name="connsiteY3" fmla="*/ 944674 h 1305633"/>
              <a:gd name="connsiteX4" fmla="*/ 832823 w 1337327"/>
              <a:gd name="connsiteY4" fmla="*/ 1264866 h 1305633"/>
              <a:gd name="connsiteX5" fmla="*/ 342669 w 1337327"/>
              <a:gd name="connsiteY5" fmla="*/ 1242602 h 1305633"/>
              <a:gd name="connsiteX6" fmla="*/ 18999 w 1337327"/>
              <a:gd name="connsiteY6" fmla="*/ 810287 h 1305633"/>
              <a:gd name="connsiteX7" fmla="*/ 125387 w 1337327"/>
              <a:gd name="connsiteY7" fmla="*/ 292400 h 1305633"/>
              <a:gd name="connsiteX0" fmla="*/ 125387 w 1337327"/>
              <a:gd name="connsiteY0" fmla="*/ 296821 h 1310054"/>
              <a:gd name="connsiteX1" fmla="*/ 841397 w 1337327"/>
              <a:gd name="connsiteY1" fmla="*/ 6119 h 1310054"/>
              <a:gd name="connsiteX2" fmla="*/ 1288526 w 1337327"/>
              <a:gd name="connsiteY2" fmla="*/ 422420 h 1310054"/>
              <a:gd name="connsiteX3" fmla="*/ 1274286 w 1337327"/>
              <a:gd name="connsiteY3" fmla="*/ 949095 h 1310054"/>
              <a:gd name="connsiteX4" fmla="*/ 832823 w 1337327"/>
              <a:gd name="connsiteY4" fmla="*/ 1269287 h 1310054"/>
              <a:gd name="connsiteX5" fmla="*/ 342669 w 1337327"/>
              <a:gd name="connsiteY5" fmla="*/ 1247023 h 1310054"/>
              <a:gd name="connsiteX6" fmla="*/ 18999 w 1337327"/>
              <a:gd name="connsiteY6" fmla="*/ 814708 h 1310054"/>
              <a:gd name="connsiteX7" fmla="*/ 125387 w 1337327"/>
              <a:gd name="connsiteY7" fmla="*/ 296821 h 1310054"/>
              <a:gd name="connsiteX0" fmla="*/ 125387 w 1343256"/>
              <a:gd name="connsiteY0" fmla="*/ 296821 h 1310054"/>
              <a:gd name="connsiteX1" fmla="*/ 841397 w 1343256"/>
              <a:gd name="connsiteY1" fmla="*/ 6119 h 1310054"/>
              <a:gd name="connsiteX2" fmla="*/ 1288526 w 1343256"/>
              <a:gd name="connsiteY2" fmla="*/ 422420 h 1310054"/>
              <a:gd name="connsiteX3" fmla="*/ 1274286 w 1343256"/>
              <a:gd name="connsiteY3" fmla="*/ 949095 h 1310054"/>
              <a:gd name="connsiteX4" fmla="*/ 832823 w 1343256"/>
              <a:gd name="connsiteY4" fmla="*/ 1269287 h 1310054"/>
              <a:gd name="connsiteX5" fmla="*/ 342669 w 1343256"/>
              <a:gd name="connsiteY5" fmla="*/ 1247023 h 1310054"/>
              <a:gd name="connsiteX6" fmla="*/ 18999 w 1343256"/>
              <a:gd name="connsiteY6" fmla="*/ 814708 h 1310054"/>
              <a:gd name="connsiteX7" fmla="*/ 125387 w 1343256"/>
              <a:gd name="connsiteY7" fmla="*/ 296821 h 1310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56" h="1310054">
                <a:moveTo>
                  <a:pt x="125387" y="296821"/>
                </a:moveTo>
                <a:cubicBezTo>
                  <a:pt x="262453" y="162056"/>
                  <a:pt x="580575" y="-37532"/>
                  <a:pt x="841397" y="6119"/>
                </a:cubicBezTo>
                <a:cubicBezTo>
                  <a:pt x="1102219" y="49770"/>
                  <a:pt x="1216378" y="265257"/>
                  <a:pt x="1288526" y="422420"/>
                </a:cubicBezTo>
                <a:cubicBezTo>
                  <a:pt x="1360674" y="579583"/>
                  <a:pt x="1366978" y="779554"/>
                  <a:pt x="1274286" y="949095"/>
                </a:cubicBezTo>
                <a:cubicBezTo>
                  <a:pt x="1181594" y="1118636"/>
                  <a:pt x="954609" y="1208273"/>
                  <a:pt x="832823" y="1269287"/>
                </a:cubicBezTo>
                <a:cubicBezTo>
                  <a:pt x="711037" y="1330301"/>
                  <a:pt x="478306" y="1322786"/>
                  <a:pt x="342669" y="1247023"/>
                </a:cubicBezTo>
                <a:cubicBezTo>
                  <a:pt x="207032" y="1171260"/>
                  <a:pt x="55213" y="973075"/>
                  <a:pt x="18999" y="814708"/>
                </a:cubicBezTo>
                <a:cubicBezTo>
                  <a:pt x="-17215" y="656341"/>
                  <a:pt x="-11679" y="431586"/>
                  <a:pt x="125387" y="296821"/>
                </a:cubicBezTo>
                <a:close/>
              </a:path>
            </a:pathLst>
          </a:custGeom>
          <a:no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en-US" dirty="0"/>
              <a:t>Picture</a:t>
            </a:r>
          </a:p>
        </p:txBody>
      </p:sp>
      <p:sp>
        <p:nvSpPr>
          <p:cNvPr id="2" name="Slide Number Placeholder 1">
            <a:extLst>
              <a:ext uri="{FF2B5EF4-FFF2-40B4-BE49-F238E27FC236}">
                <a16:creationId xmlns:a16="http://schemas.microsoft.com/office/drawing/2014/main" id="{FC9DE516-FD13-57EB-CF29-E912D6E9E9CC}"/>
              </a:ext>
            </a:extLst>
          </p:cNvPr>
          <p:cNvSpPr>
            <a:spLocks noGrp="1"/>
          </p:cNvSpPr>
          <p:nvPr>
            <p:ph type="sldNum" sz="quarter" idx="4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762597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s - shape H">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4FC4485-00A7-EC0D-D996-11B83B880147}"/>
              </a:ext>
            </a:extLst>
          </p:cNvPr>
          <p:cNvSpPr>
            <a:spLocks noGrp="1"/>
          </p:cNvSpPr>
          <p:nvPr>
            <p:ph type="pic" idx="29" hasCustomPrompt="1"/>
          </p:nvPr>
        </p:nvSpPr>
        <p:spPr>
          <a:xfrm>
            <a:off x="1" y="1"/>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l="196"/>
            </a:stretch>
          </a:blipFill>
        </p:spPr>
        <p:txBody>
          <a:bodyPr anchor="ctr">
            <a:normAutofit/>
          </a:bodyPr>
          <a:lstStyle>
            <a:lvl1pPr marL="0" indent="0" algn="ctr">
              <a:buNone/>
              <a:defRPr sz="3200" b="0" i="0" cap="none" baseline="0">
                <a:solidFill>
                  <a:schemeClr val="bg1"/>
                </a:solidFill>
                <a:latin typeface="WWF" panose="02000000000000000000" pitchFamily="2"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 </a:t>
            </a:r>
          </a:p>
        </p:txBody>
      </p:sp>
      <p:sp>
        <p:nvSpPr>
          <p:cNvPr id="3" name="Picture Placeholder 2">
            <a:extLst>
              <a:ext uri="{FF2B5EF4-FFF2-40B4-BE49-F238E27FC236}">
                <a16:creationId xmlns:a16="http://schemas.microsoft.com/office/drawing/2014/main" id="{C3E2E4DC-7F65-208E-543B-FDE25B8B6866}"/>
              </a:ext>
            </a:extLst>
          </p:cNvPr>
          <p:cNvSpPr>
            <a:spLocks noGrp="1"/>
          </p:cNvSpPr>
          <p:nvPr>
            <p:ph type="pic" idx="30" hasCustomPrompt="1"/>
          </p:nvPr>
        </p:nvSpPr>
        <p:spPr>
          <a:xfrm>
            <a:off x="9461" y="0"/>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noFill/>
        </p:spPr>
        <p:txBody>
          <a:bodyPr anchor="ctr">
            <a:normAutofit/>
          </a:bodyPr>
          <a:lstStyle>
            <a:lvl1pPr marL="0" indent="0" algn="ctr">
              <a:buNone/>
              <a:defRPr sz="3200" b="0" i="0" cap="none" baseline="0">
                <a:solidFill>
                  <a:schemeClr val="bg1"/>
                </a:solidFill>
                <a:latin typeface="+mn-lt"/>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rgbClr val="22222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rgbClr val="22222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866835"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Edwin </a:t>
            </a:r>
            <a:r>
              <a:rPr lang="en-GB" dirty="0" err="1"/>
              <a:t>Giesbers</a:t>
            </a:r>
            <a:r>
              <a:rPr lang="en-GB" dirty="0"/>
              <a:t> / WWF</a:t>
            </a:r>
            <a:endParaRPr lang="en-US" dirty="0"/>
          </a:p>
        </p:txBody>
      </p:sp>
      <p:sp>
        <p:nvSpPr>
          <p:cNvPr id="4" name="Slide Number Placeholder 3">
            <a:extLst>
              <a:ext uri="{FF2B5EF4-FFF2-40B4-BE49-F238E27FC236}">
                <a16:creationId xmlns:a16="http://schemas.microsoft.com/office/drawing/2014/main" id="{934E8CA8-558F-2715-6966-F514FC16DD5B}"/>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856852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ight aligned - shape H">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5E414E5B-7698-CFA1-B65B-EFD586D872A3}"/>
              </a:ext>
            </a:extLst>
          </p:cNvPr>
          <p:cNvSpPr>
            <a:spLocks noGrp="1"/>
          </p:cNvSpPr>
          <p:nvPr>
            <p:ph type="pic" idx="29" hasCustomPrompt="1"/>
          </p:nvPr>
        </p:nvSpPr>
        <p:spPr>
          <a:xfrm>
            <a:off x="1" y="1"/>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l="196"/>
            </a:stretch>
          </a:blipFill>
        </p:spPr>
        <p:txBody>
          <a:bodyPr anchor="ctr">
            <a:normAutofit/>
          </a:bodyPr>
          <a:lstStyle>
            <a:lvl1pPr marL="0" indent="0" algn="ctr">
              <a:buNone/>
              <a:defRPr sz="3200" b="0" i="0" cap="none" baseline="0">
                <a:solidFill>
                  <a:schemeClr val="bg1"/>
                </a:solidFill>
                <a:latin typeface="WWF" panose="02000000000000000000" pitchFamily="2" charset="0"/>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 </a:t>
            </a:r>
          </a:p>
        </p:txBody>
      </p:sp>
      <p:sp>
        <p:nvSpPr>
          <p:cNvPr id="7" name="Picture Placeholder 2">
            <a:extLst>
              <a:ext uri="{FF2B5EF4-FFF2-40B4-BE49-F238E27FC236}">
                <a16:creationId xmlns:a16="http://schemas.microsoft.com/office/drawing/2014/main" id="{0F08249E-EBA4-F1C2-29C2-240F0E2DD787}"/>
              </a:ext>
            </a:extLst>
          </p:cNvPr>
          <p:cNvSpPr>
            <a:spLocks noGrp="1"/>
          </p:cNvSpPr>
          <p:nvPr>
            <p:ph type="pic" idx="30" hasCustomPrompt="1"/>
          </p:nvPr>
        </p:nvSpPr>
        <p:spPr>
          <a:xfrm>
            <a:off x="0" y="0"/>
            <a:ext cx="6097307" cy="6857999"/>
          </a:xfrm>
          <a:custGeom>
            <a:avLst/>
            <a:gdLst>
              <a:gd name="connsiteX0" fmla="*/ 0 w 6096000"/>
              <a:gd name="connsiteY0" fmla="*/ 0 h 6857999"/>
              <a:gd name="connsiteX1" fmla="*/ 609600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6096000"/>
              <a:gd name="connsiteY0" fmla="*/ 0 h 6857999"/>
              <a:gd name="connsiteX1" fmla="*/ 5501640 w 6096000"/>
              <a:gd name="connsiteY1" fmla="*/ 0 h 6857999"/>
              <a:gd name="connsiteX2" fmla="*/ 6096000 w 6096000"/>
              <a:gd name="connsiteY2" fmla="*/ 6857999 h 6857999"/>
              <a:gd name="connsiteX3" fmla="*/ 0 w 6096000"/>
              <a:gd name="connsiteY3" fmla="*/ 6857999 h 6857999"/>
              <a:gd name="connsiteX4" fmla="*/ 0 w 6096000"/>
              <a:gd name="connsiteY4" fmla="*/ 0 h 6857999"/>
              <a:gd name="connsiteX0" fmla="*/ 0 w 5501640"/>
              <a:gd name="connsiteY0" fmla="*/ 0 h 6857999"/>
              <a:gd name="connsiteX1" fmla="*/ 5501640 w 5501640"/>
              <a:gd name="connsiteY1" fmla="*/ 0 h 6857999"/>
              <a:gd name="connsiteX2" fmla="*/ 5437632 w 5501640"/>
              <a:gd name="connsiteY2" fmla="*/ 6857999 h 6857999"/>
              <a:gd name="connsiteX3" fmla="*/ 0 w 5501640"/>
              <a:gd name="connsiteY3" fmla="*/ 6857999 h 6857999"/>
              <a:gd name="connsiteX4" fmla="*/ 0 w 5501640"/>
              <a:gd name="connsiteY4" fmla="*/ 0 h 6857999"/>
              <a:gd name="connsiteX0" fmla="*/ 0 w 5547360"/>
              <a:gd name="connsiteY0" fmla="*/ 0 h 6857999"/>
              <a:gd name="connsiteX1" fmla="*/ 5501640 w 5547360"/>
              <a:gd name="connsiteY1" fmla="*/ 0 h 6857999"/>
              <a:gd name="connsiteX2" fmla="*/ 5547360 w 5547360"/>
              <a:gd name="connsiteY2" fmla="*/ 6857999 h 6857999"/>
              <a:gd name="connsiteX3" fmla="*/ 0 w 5547360"/>
              <a:gd name="connsiteY3" fmla="*/ 6857999 h 6857999"/>
              <a:gd name="connsiteX4" fmla="*/ 0 w 5547360"/>
              <a:gd name="connsiteY4" fmla="*/ 0 h 6857999"/>
              <a:gd name="connsiteX0" fmla="*/ 0 w 5869659"/>
              <a:gd name="connsiteY0" fmla="*/ 0 h 6857999"/>
              <a:gd name="connsiteX1" fmla="*/ 5501640 w 5869659"/>
              <a:gd name="connsiteY1" fmla="*/ 0 h 6857999"/>
              <a:gd name="connsiteX2" fmla="*/ 5547360 w 5869659"/>
              <a:gd name="connsiteY2" fmla="*/ 6857999 h 6857999"/>
              <a:gd name="connsiteX3" fmla="*/ 0 w 5869659"/>
              <a:gd name="connsiteY3" fmla="*/ 6857999 h 6857999"/>
              <a:gd name="connsiteX4" fmla="*/ 0 w 5869659"/>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18278"/>
              <a:gd name="connsiteY0" fmla="*/ 0 h 6857999"/>
              <a:gd name="connsiteX1" fmla="*/ 5501640 w 6018278"/>
              <a:gd name="connsiteY1" fmla="*/ 0 h 6857999"/>
              <a:gd name="connsiteX2" fmla="*/ 5547360 w 6018278"/>
              <a:gd name="connsiteY2" fmla="*/ 6857999 h 6857999"/>
              <a:gd name="connsiteX3" fmla="*/ 0 w 6018278"/>
              <a:gd name="connsiteY3" fmla="*/ 6857999 h 6857999"/>
              <a:gd name="connsiteX4" fmla="*/ 0 w 6018278"/>
              <a:gd name="connsiteY4" fmla="*/ 0 h 6857999"/>
              <a:gd name="connsiteX0" fmla="*/ 0 w 5997878"/>
              <a:gd name="connsiteY0" fmla="*/ 0 h 6857999"/>
              <a:gd name="connsiteX1" fmla="*/ 5501640 w 5997878"/>
              <a:gd name="connsiteY1" fmla="*/ 0 h 6857999"/>
              <a:gd name="connsiteX2" fmla="*/ 5547360 w 5997878"/>
              <a:gd name="connsiteY2" fmla="*/ 6857999 h 6857999"/>
              <a:gd name="connsiteX3" fmla="*/ 0 w 5997878"/>
              <a:gd name="connsiteY3" fmla="*/ 6857999 h 6857999"/>
              <a:gd name="connsiteX4" fmla="*/ 0 w 5997878"/>
              <a:gd name="connsiteY4" fmla="*/ 0 h 6857999"/>
              <a:gd name="connsiteX0" fmla="*/ 0 w 6089076"/>
              <a:gd name="connsiteY0" fmla="*/ 0 h 6857999"/>
              <a:gd name="connsiteX1" fmla="*/ 5501640 w 6089076"/>
              <a:gd name="connsiteY1" fmla="*/ 0 h 6857999"/>
              <a:gd name="connsiteX2" fmla="*/ 5547360 w 6089076"/>
              <a:gd name="connsiteY2" fmla="*/ 6857999 h 6857999"/>
              <a:gd name="connsiteX3" fmla="*/ 0 w 6089076"/>
              <a:gd name="connsiteY3" fmla="*/ 6857999 h 6857999"/>
              <a:gd name="connsiteX4" fmla="*/ 0 w 6089076"/>
              <a:gd name="connsiteY4" fmla="*/ 0 h 6857999"/>
              <a:gd name="connsiteX0" fmla="*/ 0 w 6067446"/>
              <a:gd name="connsiteY0" fmla="*/ 0 h 6857999"/>
              <a:gd name="connsiteX1" fmla="*/ 5501640 w 6067446"/>
              <a:gd name="connsiteY1" fmla="*/ 0 h 6857999"/>
              <a:gd name="connsiteX2" fmla="*/ 5547360 w 6067446"/>
              <a:gd name="connsiteY2" fmla="*/ 6857999 h 6857999"/>
              <a:gd name="connsiteX3" fmla="*/ 0 w 6067446"/>
              <a:gd name="connsiteY3" fmla="*/ 6857999 h 6857999"/>
              <a:gd name="connsiteX4" fmla="*/ 0 w 6067446"/>
              <a:gd name="connsiteY4" fmla="*/ 0 h 6857999"/>
              <a:gd name="connsiteX0" fmla="*/ 0 w 6048101"/>
              <a:gd name="connsiteY0" fmla="*/ 0 h 6857999"/>
              <a:gd name="connsiteX1" fmla="*/ 5501640 w 6048101"/>
              <a:gd name="connsiteY1" fmla="*/ 0 h 6857999"/>
              <a:gd name="connsiteX2" fmla="*/ 5547360 w 6048101"/>
              <a:gd name="connsiteY2" fmla="*/ 6857999 h 6857999"/>
              <a:gd name="connsiteX3" fmla="*/ 0 w 6048101"/>
              <a:gd name="connsiteY3" fmla="*/ 6857999 h 6857999"/>
              <a:gd name="connsiteX4" fmla="*/ 0 w 6048101"/>
              <a:gd name="connsiteY4" fmla="*/ 0 h 6857999"/>
              <a:gd name="connsiteX0" fmla="*/ 0 w 6087248"/>
              <a:gd name="connsiteY0" fmla="*/ 0 h 6857999"/>
              <a:gd name="connsiteX1" fmla="*/ 5501640 w 6087248"/>
              <a:gd name="connsiteY1" fmla="*/ 0 h 6857999"/>
              <a:gd name="connsiteX2" fmla="*/ 5547360 w 6087248"/>
              <a:gd name="connsiteY2" fmla="*/ 6857999 h 6857999"/>
              <a:gd name="connsiteX3" fmla="*/ 0 w 6087248"/>
              <a:gd name="connsiteY3" fmla="*/ 6857999 h 6857999"/>
              <a:gd name="connsiteX4" fmla="*/ 0 w 6087248"/>
              <a:gd name="connsiteY4" fmla="*/ 0 h 6857999"/>
              <a:gd name="connsiteX0" fmla="*/ 0 w 6107465"/>
              <a:gd name="connsiteY0" fmla="*/ 0 h 6857999"/>
              <a:gd name="connsiteX1" fmla="*/ 5501640 w 6107465"/>
              <a:gd name="connsiteY1" fmla="*/ 0 h 6857999"/>
              <a:gd name="connsiteX2" fmla="*/ 5547360 w 6107465"/>
              <a:gd name="connsiteY2" fmla="*/ 6857999 h 6857999"/>
              <a:gd name="connsiteX3" fmla="*/ 0 w 6107465"/>
              <a:gd name="connsiteY3" fmla="*/ 6857999 h 6857999"/>
              <a:gd name="connsiteX4" fmla="*/ 0 w 6107465"/>
              <a:gd name="connsiteY4" fmla="*/ 0 h 6857999"/>
              <a:gd name="connsiteX0" fmla="*/ 0 w 6097307"/>
              <a:gd name="connsiteY0" fmla="*/ 0 h 6857999"/>
              <a:gd name="connsiteX1" fmla="*/ 5501640 w 6097307"/>
              <a:gd name="connsiteY1" fmla="*/ 0 h 6857999"/>
              <a:gd name="connsiteX2" fmla="*/ 5547360 w 6097307"/>
              <a:gd name="connsiteY2" fmla="*/ 6857999 h 6857999"/>
              <a:gd name="connsiteX3" fmla="*/ 0 w 6097307"/>
              <a:gd name="connsiteY3" fmla="*/ 6857999 h 6857999"/>
              <a:gd name="connsiteX4" fmla="*/ 0 w 6097307"/>
              <a:gd name="connsiteY4" fmla="*/ 0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7307" h="6857999">
                <a:moveTo>
                  <a:pt x="0" y="0"/>
                </a:moveTo>
                <a:lnTo>
                  <a:pt x="5501640" y="0"/>
                </a:lnTo>
                <a:cubicBezTo>
                  <a:pt x="6284976" y="1719072"/>
                  <a:pt x="6291072" y="4965191"/>
                  <a:pt x="5547360" y="6857999"/>
                </a:cubicBezTo>
                <a:lnTo>
                  <a:pt x="0" y="6857999"/>
                </a:lnTo>
                <a:lnTo>
                  <a:pt x="0" y="0"/>
                </a:lnTo>
                <a:close/>
              </a:path>
            </a:pathLst>
          </a:custGeom>
          <a:noFill/>
        </p:spPr>
        <p:txBody>
          <a:bodyPr anchor="ctr">
            <a:normAutofit/>
          </a:bodyPr>
          <a:lstStyle>
            <a:lvl1pPr marL="0" indent="0" algn="ctr">
              <a:buNone/>
              <a:defRPr sz="3200" b="0" i="0" cap="none" baseline="0">
                <a:solidFill>
                  <a:schemeClr val="bg1"/>
                </a:solidFill>
                <a:latin typeface="+mn-lt"/>
                <a:cs typeface="Arial" panose="020B0604020202020204"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Picture</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chemeClr val="accent6"/>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Edwin </a:t>
            </a:r>
            <a:r>
              <a:rPr lang="en-GB" dirty="0" err="1"/>
              <a:t>Giesbers</a:t>
            </a:r>
            <a:r>
              <a:rPr lang="en-GB" dirty="0"/>
              <a:t> / WWF</a:t>
            </a:r>
            <a:endParaRPr lang="en-US" dirty="0"/>
          </a:p>
        </p:txBody>
      </p:sp>
      <p:sp>
        <p:nvSpPr>
          <p:cNvPr id="3" name="Slide Number Placeholder 2">
            <a:extLst>
              <a:ext uri="{FF2B5EF4-FFF2-40B4-BE49-F238E27FC236}">
                <a16:creationId xmlns:a16="http://schemas.microsoft.com/office/drawing/2014/main" id="{5659382C-6F71-1DCB-B58B-A5E913771FD6}"/>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96485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s  - shape H">
    <p:spTree>
      <p:nvGrpSpPr>
        <p:cNvPr id="1" name=""/>
        <p:cNvGrpSpPr/>
        <p:nvPr/>
      </p:nvGrpSpPr>
      <p:grpSpPr>
        <a:xfrm>
          <a:off x="0" y="0"/>
          <a:ext cx="0" cy="0"/>
          <a:chOff x="0" y="0"/>
          <a:chExt cx="0" cy="0"/>
        </a:xfrm>
      </p:grpSpPr>
      <p:sp>
        <p:nvSpPr>
          <p:cNvPr id="3" name="Picture Placeholder 25">
            <a:extLst>
              <a:ext uri="{FF2B5EF4-FFF2-40B4-BE49-F238E27FC236}">
                <a16:creationId xmlns:a16="http://schemas.microsoft.com/office/drawing/2014/main" id="{DC058D6E-1DF2-D16B-6B5B-CE2652E29466}"/>
              </a:ext>
            </a:extLst>
          </p:cNvPr>
          <p:cNvSpPr>
            <a:spLocks noGrp="1"/>
          </p:cNvSpPr>
          <p:nvPr>
            <p:ph type="pic" sz="quarter" idx="30" hasCustomPrompt="1"/>
          </p:nvPr>
        </p:nvSpPr>
        <p:spPr>
          <a:xfrm>
            <a:off x="6117792" y="-9144"/>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5BDBCABE-E492-52AA-B50A-89274CCF9E8A}"/>
              </a:ext>
            </a:extLst>
          </p:cNvPr>
          <p:cNvSpPr>
            <a:spLocks noGrp="1"/>
          </p:cNvSpPr>
          <p:nvPr>
            <p:ph type="pic" sz="quarter" idx="31"/>
          </p:nvPr>
        </p:nvSpPr>
        <p:spPr>
          <a:xfrm>
            <a:off x="6117792" y="0"/>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51195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3"/>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2" name="Text Placeholder 18">
            <a:extLst>
              <a:ext uri="{FF2B5EF4-FFF2-40B4-BE49-F238E27FC236}">
                <a16:creationId xmlns:a16="http://schemas.microsoft.com/office/drawing/2014/main" id="{5102AB4D-CB3C-5B46-AFB1-2896C6A85736}"/>
              </a:ext>
            </a:extLst>
          </p:cNvPr>
          <p:cNvSpPr>
            <a:spLocks noGrp="1"/>
          </p:cNvSpPr>
          <p:nvPr>
            <p:ph type="body" sz="quarter" idx="24" hasCustomPrompt="1"/>
          </p:nvPr>
        </p:nvSpPr>
        <p:spPr>
          <a:xfrm>
            <a:off x="6787538" y="2706030"/>
            <a:ext cx="3398878"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8" name="Text Placeholder 24">
            <a:extLst>
              <a:ext uri="{FF2B5EF4-FFF2-40B4-BE49-F238E27FC236}">
                <a16:creationId xmlns:a16="http://schemas.microsoft.com/office/drawing/2014/main" id="{2F4489FC-A156-B3B8-79FC-1A0059A0D928}"/>
              </a:ext>
            </a:extLst>
          </p:cNvPr>
          <p:cNvSpPr>
            <a:spLocks noGrp="1"/>
          </p:cNvSpPr>
          <p:nvPr>
            <p:ph type="body" sz="quarter" idx="25" hasCustomPrompt="1"/>
          </p:nvPr>
        </p:nvSpPr>
        <p:spPr>
          <a:xfrm>
            <a:off x="6786842"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9" name="Text Placeholder 24">
            <a:extLst>
              <a:ext uri="{FF2B5EF4-FFF2-40B4-BE49-F238E27FC236}">
                <a16:creationId xmlns:a16="http://schemas.microsoft.com/office/drawing/2014/main" id="{224348EB-A911-478C-276B-652C9C7DEB08}"/>
              </a:ext>
            </a:extLst>
          </p:cNvPr>
          <p:cNvSpPr>
            <a:spLocks noGrp="1"/>
          </p:cNvSpPr>
          <p:nvPr>
            <p:ph type="body" sz="quarter" idx="26" hasCustomPrompt="1"/>
          </p:nvPr>
        </p:nvSpPr>
        <p:spPr>
          <a:xfrm>
            <a:off x="6786842"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0" name="Text Placeholder 20">
            <a:extLst>
              <a:ext uri="{FF2B5EF4-FFF2-40B4-BE49-F238E27FC236}">
                <a16:creationId xmlns:a16="http://schemas.microsoft.com/office/drawing/2014/main" id="{2A4407F1-D5BE-83E1-3108-490CB2435789}"/>
              </a:ext>
            </a:extLst>
          </p:cNvPr>
          <p:cNvSpPr>
            <a:spLocks noGrp="1"/>
          </p:cNvSpPr>
          <p:nvPr>
            <p:ph type="body" sz="quarter" idx="27" hasCustomPrompt="1"/>
          </p:nvPr>
        </p:nvSpPr>
        <p:spPr>
          <a:xfrm>
            <a:off x="6801130"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1" name="Text Placeholder 20">
            <a:extLst>
              <a:ext uri="{FF2B5EF4-FFF2-40B4-BE49-F238E27FC236}">
                <a16:creationId xmlns:a16="http://schemas.microsoft.com/office/drawing/2014/main" id="{3C03D192-D800-0570-1DB5-C8B945B48AB7}"/>
              </a:ext>
            </a:extLst>
          </p:cNvPr>
          <p:cNvSpPr>
            <a:spLocks noGrp="1"/>
          </p:cNvSpPr>
          <p:nvPr>
            <p:ph type="body" sz="quarter" idx="28" hasCustomPrompt="1"/>
          </p:nvPr>
        </p:nvSpPr>
        <p:spPr>
          <a:xfrm>
            <a:off x="6801130"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2" name="Text Placeholder 3">
            <a:extLst>
              <a:ext uri="{FF2B5EF4-FFF2-40B4-BE49-F238E27FC236}">
                <a16:creationId xmlns:a16="http://schemas.microsoft.com/office/drawing/2014/main" id="{84D207C0-F150-819F-56CA-E1AABB79760A}"/>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Ashley Morgan / WWF</a:t>
            </a:r>
          </a:p>
        </p:txBody>
      </p:sp>
      <p:sp>
        <p:nvSpPr>
          <p:cNvPr id="2" name="Slide Number Placeholder 1">
            <a:extLst>
              <a:ext uri="{FF2B5EF4-FFF2-40B4-BE49-F238E27FC236}">
                <a16:creationId xmlns:a16="http://schemas.microsoft.com/office/drawing/2014/main" id="{41CACBF6-0BEA-F03C-6828-E2E146B308E7}"/>
              </a:ext>
            </a:extLst>
          </p:cNvPr>
          <p:cNvSpPr>
            <a:spLocks noGrp="1"/>
          </p:cNvSpPr>
          <p:nvPr>
            <p:ph type="sldNum" sz="quarter" idx="3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027651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eft aligned - shape H">
    <p:spTree>
      <p:nvGrpSpPr>
        <p:cNvPr id="1" name=""/>
        <p:cNvGrpSpPr/>
        <p:nvPr/>
      </p:nvGrpSpPr>
      <p:grpSpPr>
        <a:xfrm>
          <a:off x="0" y="0"/>
          <a:ext cx="0" cy="0"/>
          <a:chOff x="0" y="0"/>
          <a:chExt cx="0" cy="0"/>
        </a:xfrm>
      </p:grpSpPr>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 name="Picture Placeholder 25">
            <a:extLst>
              <a:ext uri="{FF2B5EF4-FFF2-40B4-BE49-F238E27FC236}">
                <a16:creationId xmlns:a16="http://schemas.microsoft.com/office/drawing/2014/main" id="{70802080-4EC4-20CD-59E2-254ECFDBF95B}"/>
              </a:ext>
            </a:extLst>
          </p:cNvPr>
          <p:cNvSpPr>
            <a:spLocks noGrp="1"/>
          </p:cNvSpPr>
          <p:nvPr>
            <p:ph type="pic" sz="quarter" idx="30" hasCustomPrompt="1"/>
          </p:nvPr>
        </p:nvSpPr>
        <p:spPr>
          <a:xfrm>
            <a:off x="6117792" y="-9144"/>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3" name="Picture Placeholder 25">
            <a:extLst>
              <a:ext uri="{FF2B5EF4-FFF2-40B4-BE49-F238E27FC236}">
                <a16:creationId xmlns:a16="http://schemas.microsoft.com/office/drawing/2014/main" id="{EF5CFE79-C402-42D1-5EB0-8A6F08B87844}"/>
              </a:ext>
            </a:extLst>
          </p:cNvPr>
          <p:cNvSpPr>
            <a:spLocks noGrp="1"/>
          </p:cNvSpPr>
          <p:nvPr>
            <p:ph type="pic" sz="quarter" idx="31"/>
          </p:nvPr>
        </p:nvSpPr>
        <p:spPr>
          <a:xfrm>
            <a:off x="6117792" y="-9145"/>
            <a:ext cx="6074209" cy="6867143"/>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5509056 w 6335574"/>
              <a:gd name="connsiteY0" fmla="*/ 5889600 h 6857999"/>
              <a:gd name="connsiteX1" fmla="*/ 5494375 w 6335574"/>
              <a:gd name="connsiteY1" fmla="*/ 5904281 h 6857999"/>
              <a:gd name="connsiteX2" fmla="*/ 5494375 w 6335574"/>
              <a:gd name="connsiteY2" fmla="*/ 6589295 h 6857999"/>
              <a:gd name="connsiteX3" fmla="*/ 5509056 w 6335574"/>
              <a:gd name="connsiteY3" fmla="*/ 6603976 h 6857999"/>
              <a:gd name="connsiteX4" fmla="*/ 6068339 w 6335574"/>
              <a:gd name="connsiteY4" fmla="*/ 6603976 h 6857999"/>
              <a:gd name="connsiteX5" fmla="*/ 6083020 w 6335574"/>
              <a:gd name="connsiteY5" fmla="*/ 6589295 h 6857999"/>
              <a:gd name="connsiteX6" fmla="*/ 6083020 w 6335574"/>
              <a:gd name="connsiteY6" fmla="*/ 5904281 h 6857999"/>
              <a:gd name="connsiteX7" fmla="*/ 6068339 w 6335574"/>
              <a:gd name="connsiteY7" fmla="*/ 5889600 h 6857999"/>
              <a:gd name="connsiteX8" fmla="*/ 5509056 w 6335574"/>
              <a:gd name="connsiteY8" fmla="*/ 5889600 h 6857999"/>
              <a:gd name="connsiteX9" fmla="*/ 247904 w 6335574"/>
              <a:gd name="connsiteY9" fmla="*/ 0 h 6857999"/>
              <a:gd name="connsiteX10" fmla="*/ 6335574 w 6335574"/>
              <a:gd name="connsiteY10" fmla="*/ 0 h 6857999"/>
              <a:gd name="connsiteX11" fmla="*/ 6335574 w 6335574"/>
              <a:gd name="connsiteY11" fmla="*/ 6857999 h 6857999"/>
              <a:gd name="connsiteX12" fmla="*/ 247904 w 6335574"/>
              <a:gd name="connsiteY12" fmla="*/ 6857999 h 6857999"/>
              <a:gd name="connsiteX13" fmla="*/ 247904 w 6335574"/>
              <a:gd name="connsiteY13" fmla="*/ 0 h 6857999"/>
              <a:gd name="connsiteX0" fmla="*/ 5655851 w 6482369"/>
              <a:gd name="connsiteY0" fmla="*/ 5889600 h 6857999"/>
              <a:gd name="connsiteX1" fmla="*/ 5641170 w 6482369"/>
              <a:gd name="connsiteY1" fmla="*/ 5904281 h 6857999"/>
              <a:gd name="connsiteX2" fmla="*/ 5641170 w 6482369"/>
              <a:gd name="connsiteY2" fmla="*/ 6589295 h 6857999"/>
              <a:gd name="connsiteX3" fmla="*/ 5655851 w 6482369"/>
              <a:gd name="connsiteY3" fmla="*/ 6603976 h 6857999"/>
              <a:gd name="connsiteX4" fmla="*/ 6215134 w 6482369"/>
              <a:gd name="connsiteY4" fmla="*/ 6603976 h 6857999"/>
              <a:gd name="connsiteX5" fmla="*/ 6229815 w 6482369"/>
              <a:gd name="connsiteY5" fmla="*/ 6589295 h 6857999"/>
              <a:gd name="connsiteX6" fmla="*/ 6229815 w 6482369"/>
              <a:gd name="connsiteY6" fmla="*/ 5904281 h 6857999"/>
              <a:gd name="connsiteX7" fmla="*/ 6215134 w 6482369"/>
              <a:gd name="connsiteY7" fmla="*/ 5889600 h 6857999"/>
              <a:gd name="connsiteX8" fmla="*/ 5655851 w 6482369"/>
              <a:gd name="connsiteY8" fmla="*/ 5889600 h 6857999"/>
              <a:gd name="connsiteX9" fmla="*/ 394699 w 6482369"/>
              <a:gd name="connsiteY9" fmla="*/ 0 h 6857999"/>
              <a:gd name="connsiteX10" fmla="*/ 6482369 w 6482369"/>
              <a:gd name="connsiteY10" fmla="*/ 0 h 6857999"/>
              <a:gd name="connsiteX11" fmla="*/ 6482369 w 6482369"/>
              <a:gd name="connsiteY11" fmla="*/ 6857999 h 6857999"/>
              <a:gd name="connsiteX12" fmla="*/ 394699 w 6482369"/>
              <a:gd name="connsiteY12" fmla="*/ 6857999 h 6857999"/>
              <a:gd name="connsiteX13" fmla="*/ 394699 w 6482369"/>
              <a:gd name="connsiteY13" fmla="*/ 0 h 6857999"/>
              <a:gd name="connsiteX0" fmla="*/ 5614210 w 6440728"/>
              <a:gd name="connsiteY0" fmla="*/ 5889600 h 6857999"/>
              <a:gd name="connsiteX1" fmla="*/ 5599529 w 6440728"/>
              <a:gd name="connsiteY1" fmla="*/ 5904281 h 6857999"/>
              <a:gd name="connsiteX2" fmla="*/ 5599529 w 6440728"/>
              <a:gd name="connsiteY2" fmla="*/ 6589295 h 6857999"/>
              <a:gd name="connsiteX3" fmla="*/ 5614210 w 6440728"/>
              <a:gd name="connsiteY3" fmla="*/ 6603976 h 6857999"/>
              <a:gd name="connsiteX4" fmla="*/ 6173493 w 6440728"/>
              <a:gd name="connsiteY4" fmla="*/ 6603976 h 6857999"/>
              <a:gd name="connsiteX5" fmla="*/ 6188174 w 6440728"/>
              <a:gd name="connsiteY5" fmla="*/ 6589295 h 6857999"/>
              <a:gd name="connsiteX6" fmla="*/ 6188174 w 6440728"/>
              <a:gd name="connsiteY6" fmla="*/ 5904281 h 6857999"/>
              <a:gd name="connsiteX7" fmla="*/ 6173493 w 6440728"/>
              <a:gd name="connsiteY7" fmla="*/ 5889600 h 6857999"/>
              <a:gd name="connsiteX8" fmla="*/ 5614210 w 6440728"/>
              <a:gd name="connsiteY8" fmla="*/ 5889600 h 6857999"/>
              <a:gd name="connsiteX9" fmla="*/ 353058 w 6440728"/>
              <a:gd name="connsiteY9" fmla="*/ 0 h 6857999"/>
              <a:gd name="connsiteX10" fmla="*/ 6440728 w 6440728"/>
              <a:gd name="connsiteY10" fmla="*/ 0 h 6857999"/>
              <a:gd name="connsiteX11" fmla="*/ 6440728 w 6440728"/>
              <a:gd name="connsiteY11" fmla="*/ 6857999 h 6857999"/>
              <a:gd name="connsiteX12" fmla="*/ 353058 w 6440728"/>
              <a:gd name="connsiteY12" fmla="*/ 6857999 h 6857999"/>
              <a:gd name="connsiteX13" fmla="*/ 353058 w 644072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59720 w 6386238"/>
              <a:gd name="connsiteY0" fmla="*/ 5889600 h 6857999"/>
              <a:gd name="connsiteX1" fmla="*/ 5545039 w 6386238"/>
              <a:gd name="connsiteY1" fmla="*/ 5904281 h 6857999"/>
              <a:gd name="connsiteX2" fmla="*/ 5545039 w 6386238"/>
              <a:gd name="connsiteY2" fmla="*/ 6589295 h 6857999"/>
              <a:gd name="connsiteX3" fmla="*/ 5559720 w 6386238"/>
              <a:gd name="connsiteY3" fmla="*/ 6603976 h 6857999"/>
              <a:gd name="connsiteX4" fmla="*/ 6119003 w 6386238"/>
              <a:gd name="connsiteY4" fmla="*/ 6603976 h 6857999"/>
              <a:gd name="connsiteX5" fmla="*/ 6133684 w 6386238"/>
              <a:gd name="connsiteY5" fmla="*/ 6589295 h 6857999"/>
              <a:gd name="connsiteX6" fmla="*/ 6133684 w 6386238"/>
              <a:gd name="connsiteY6" fmla="*/ 5904281 h 6857999"/>
              <a:gd name="connsiteX7" fmla="*/ 6119003 w 6386238"/>
              <a:gd name="connsiteY7" fmla="*/ 5889600 h 6857999"/>
              <a:gd name="connsiteX8" fmla="*/ 5559720 w 6386238"/>
              <a:gd name="connsiteY8" fmla="*/ 5889600 h 6857999"/>
              <a:gd name="connsiteX9" fmla="*/ 298568 w 6386238"/>
              <a:gd name="connsiteY9" fmla="*/ 0 h 6857999"/>
              <a:gd name="connsiteX10" fmla="*/ 6386238 w 6386238"/>
              <a:gd name="connsiteY10" fmla="*/ 0 h 6857999"/>
              <a:gd name="connsiteX11" fmla="*/ 6386238 w 6386238"/>
              <a:gd name="connsiteY11" fmla="*/ 6857999 h 6857999"/>
              <a:gd name="connsiteX12" fmla="*/ 298568 w 6386238"/>
              <a:gd name="connsiteY12" fmla="*/ 6857999 h 6857999"/>
              <a:gd name="connsiteX13" fmla="*/ 298568 w 6386238"/>
              <a:gd name="connsiteY13" fmla="*/ 0 h 6857999"/>
              <a:gd name="connsiteX0" fmla="*/ 5538912 w 6365430"/>
              <a:gd name="connsiteY0" fmla="*/ 5889600 h 6857999"/>
              <a:gd name="connsiteX1" fmla="*/ 5524231 w 6365430"/>
              <a:gd name="connsiteY1" fmla="*/ 5904281 h 6857999"/>
              <a:gd name="connsiteX2" fmla="*/ 5524231 w 6365430"/>
              <a:gd name="connsiteY2" fmla="*/ 6589295 h 6857999"/>
              <a:gd name="connsiteX3" fmla="*/ 5538912 w 6365430"/>
              <a:gd name="connsiteY3" fmla="*/ 6603976 h 6857999"/>
              <a:gd name="connsiteX4" fmla="*/ 6098195 w 6365430"/>
              <a:gd name="connsiteY4" fmla="*/ 6603976 h 6857999"/>
              <a:gd name="connsiteX5" fmla="*/ 6112876 w 6365430"/>
              <a:gd name="connsiteY5" fmla="*/ 6589295 h 6857999"/>
              <a:gd name="connsiteX6" fmla="*/ 6112876 w 6365430"/>
              <a:gd name="connsiteY6" fmla="*/ 5904281 h 6857999"/>
              <a:gd name="connsiteX7" fmla="*/ 6098195 w 6365430"/>
              <a:gd name="connsiteY7" fmla="*/ 5889600 h 6857999"/>
              <a:gd name="connsiteX8" fmla="*/ 5538912 w 6365430"/>
              <a:gd name="connsiteY8" fmla="*/ 5889600 h 6857999"/>
              <a:gd name="connsiteX9" fmla="*/ 277760 w 6365430"/>
              <a:gd name="connsiteY9" fmla="*/ 0 h 6857999"/>
              <a:gd name="connsiteX10" fmla="*/ 6365430 w 6365430"/>
              <a:gd name="connsiteY10" fmla="*/ 0 h 6857999"/>
              <a:gd name="connsiteX11" fmla="*/ 6365430 w 6365430"/>
              <a:gd name="connsiteY11" fmla="*/ 6857999 h 6857999"/>
              <a:gd name="connsiteX12" fmla="*/ 277760 w 6365430"/>
              <a:gd name="connsiteY12" fmla="*/ 6857999 h 6857999"/>
              <a:gd name="connsiteX13" fmla="*/ 277760 w 6365430"/>
              <a:gd name="connsiteY13" fmla="*/ 0 h 6857999"/>
              <a:gd name="connsiteX0" fmla="*/ 5542371 w 6368889"/>
              <a:gd name="connsiteY0" fmla="*/ 5889600 h 6857999"/>
              <a:gd name="connsiteX1" fmla="*/ 5527690 w 6368889"/>
              <a:gd name="connsiteY1" fmla="*/ 5904281 h 6857999"/>
              <a:gd name="connsiteX2" fmla="*/ 5527690 w 6368889"/>
              <a:gd name="connsiteY2" fmla="*/ 6589295 h 6857999"/>
              <a:gd name="connsiteX3" fmla="*/ 5542371 w 6368889"/>
              <a:gd name="connsiteY3" fmla="*/ 6603976 h 6857999"/>
              <a:gd name="connsiteX4" fmla="*/ 6101654 w 6368889"/>
              <a:gd name="connsiteY4" fmla="*/ 6603976 h 6857999"/>
              <a:gd name="connsiteX5" fmla="*/ 6116335 w 6368889"/>
              <a:gd name="connsiteY5" fmla="*/ 6589295 h 6857999"/>
              <a:gd name="connsiteX6" fmla="*/ 6116335 w 6368889"/>
              <a:gd name="connsiteY6" fmla="*/ 5904281 h 6857999"/>
              <a:gd name="connsiteX7" fmla="*/ 6101654 w 6368889"/>
              <a:gd name="connsiteY7" fmla="*/ 5889600 h 6857999"/>
              <a:gd name="connsiteX8" fmla="*/ 5542371 w 6368889"/>
              <a:gd name="connsiteY8" fmla="*/ 5889600 h 6857999"/>
              <a:gd name="connsiteX9" fmla="*/ 281219 w 6368889"/>
              <a:gd name="connsiteY9" fmla="*/ 0 h 6857999"/>
              <a:gd name="connsiteX10" fmla="*/ 6368889 w 6368889"/>
              <a:gd name="connsiteY10" fmla="*/ 0 h 6857999"/>
              <a:gd name="connsiteX11" fmla="*/ 6368889 w 6368889"/>
              <a:gd name="connsiteY11" fmla="*/ 6857999 h 6857999"/>
              <a:gd name="connsiteX12" fmla="*/ 281219 w 6368889"/>
              <a:gd name="connsiteY12" fmla="*/ 6857999 h 6857999"/>
              <a:gd name="connsiteX13" fmla="*/ 281219 w 6368889"/>
              <a:gd name="connsiteY13" fmla="*/ 0 h 6857999"/>
              <a:gd name="connsiteX0" fmla="*/ 5722355 w 6548873"/>
              <a:gd name="connsiteY0" fmla="*/ 5889600 h 6857999"/>
              <a:gd name="connsiteX1" fmla="*/ 5707674 w 6548873"/>
              <a:gd name="connsiteY1" fmla="*/ 5904281 h 6857999"/>
              <a:gd name="connsiteX2" fmla="*/ 5707674 w 6548873"/>
              <a:gd name="connsiteY2" fmla="*/ 6589295 h 6857999"/>
              <a:gd name="connsiteX3" fmla="*/ 5722355 w 6548873"/>
              <a:gd name="connsiteY3" fmla="*/ 6603976 h 6857999"/>
              <a:gd name="connsiteX4" fmla="*/ 6281638 w 6548873"/>
              <a:gd name="connsiteY4" fmla="*/ 6603976 h 6857999"/>
              <a:gd name="connsiteX5" fmla="*/ 6296319 w 6548873"/>
              <a:gd name="connsiteY5" fmla="*/ 6589295 h 6857999"/>
              <a:gd name="connsiteX6" fmla="*/ 6296319 w 6548873"/>
              <a:gd name="connsiteY6" fmla="*/ 5904281 h 6857999"/>
              <a:gd name="connsiteX7" fmla="*/ 6281638 w 6548873"/>
              <a:gd name="connsiteY7" fmla="*/ 5889600 h 6857999"/>
              <a:gd name="connsiteX8" fmla="*/ 5722355 w 6548873"/>
              <a:gd name="connsiteY8" fmla="*/ 5889600 h 6857999"/>
              <a:gd name="connsiteX9" fmla="*/ 461203 w 6548873"/>
              <a:gd name="connsiteY9" fmla="*/ 0 h 6857999"/>
              <a:gd name="connsiteX10" fmla="*/ 6548873 w 6548873"/>
              <a:gd name="connsiteY10" fmla="*/ 0 h 6857999"/>
              <a:gd name="connsiteX11" fmla="*/ 6548873 w 6548873"/>
              <a:gd name="connsiteY11" fmla="*/ 6857999 h 6857999"/>
              <a:gd name="connsiteX12" fmla="*/ 461203 w 6548873"/>
              <a:gd name="connsiteY12" fmla="*/ 6857999 h 6857999"/>
              <a:gd name="connsiteX13" fmla="*/ 461203 w 6548873"/>
              <a:gd name="connsiteY13" fmla="*/ 0 h 6857999"/>
              <a:gd name="connsiteX0" fmla="*/ 5680729 w 6507247"/>
              <a:gd name="connsiteY0" fmla="*/ 5889600 h 6857999"/>
              <a:gd name="connsiteX1" fmla="*/ 5666048 w 6507247"/>
              <a:gd name="connsiteY1" fmla="*/ 5904281 h 6857999"/>
              <a:gd name="connsiteX2" fmla="*/ 5666048 w 6507247"/>
              <a:gd name="connsiteY2" fmla="*/ 6589295 h 6857999"/>
              <a:gd name="connsiteX3" fmla="*/ 5680729 w 6507247"/>
              <a:gd name="connsiteY3" fmla="*/ 6603976 h 6857999"/>
              <a:gd name="connsiteX4" fmla="*/ 6240012 w 6507247"/>
              <a:gd name="connsiteY4" fmla="*/ 6603976 h 6857999"/>
              <a:gd name="connsiteX5" fmla="*/ 6254693 w 6507247"/>
              <a:gd name="connsiteY5" fmla="*/ 6589295 h 6857999"/>
              <a:gd name="connsiteX6" fmla="*/ 6254693 w 6507247"/>
              <a:gd name="connsiteY6" fmla="*/ 5904281 h 6857999"/>
              <a:gd name="connsiteX7" fmla="*/ 6240012 w 6507247"/>
              <a:gd name="connsiteY7" fmla="*/ 5889600 h 6857999"/>
              <a:gd name="connsiteX8" fmla="*/ 5680729 w 6507247"/>
              <a:gd name="connsiteY8" fmla="*/ 5889600 h 6857999"/>
              <a:gd name="connsiteX9" fmla="*/ 419577 w 6507247"/>
              <a:gd name="connsiteY9" fmla="*/ 0 h 6857999"/>
              <a:gd name="connsiteX10" fmla="*/ 6507247 w 6507247"/>
              <a:gd name="connsiteY10" fmla="*/ 0 h 6857999"/>
              <a:gd name="connsiteX11" fmla="*/ 6507247 w 6507247"/>
              <a:gd name="connsiteY11" fmla="*/ 6857999 h 6857999"/>
              <a:gd name="connsiteX12" fmla="*/ 419577 w 6507247"/>
              <a:gd name="connsiteY12" fmla="*/ 6857999 h 6857999"/>
              <a:gd name="connsiteX13" fmla="*/ 419577 w 6507247"/>
              <a:gd name="connsiteY13" fmla="*/ 0 h 6857999"/>
              <a:gd name="connsiteX0" fmla="*/ 5505668 w 6332186"/>
              <a:gd name="connsiteY0" fmla="*/ 5889600 h 6857999"/>
              <a:gd name="connsiteX1" fmla="*/ 5490987 w 6332186"/>
              <a:gd name="connsiteY1" fmla="*/ 5904281 h 6857999"/>
              <a:gd name="connsiteX2" fmla="*/ 5490987 w 6332186"/>
              <a:gd name="connsiteY2" fmla="*/ 6589295 h 6857999"/>
              <a:gd name="connsiteX3" fmla="*/ 5505668 w 6332186"/>
              <a:gd name="connsiteY3" fmla="*/ 6603976 h 6857999"/>
              <a:gd name="connsiteX4" fmla="*/ 6064951 w 6332186"/>
              <a:gd name="connsiteY4" fmla="*/ 6603976 h 6857999"/>
              <a:gd name="connsiteX5" fmla="*/ 6079632 w 6332186"/>
              <a:gd name="connsiteY5" fmla="*/ 6589295 h 6857999"/>
              <a:gd name="connsiteX6" fmla="*/ 6079632 w 6332186"/>
              <a:gd name="connsiteY6" fmla="*/ 5904281 h 6857999"/>
              <a:gd name="connsiteX7" fmla="*/ 6064951 w 6332186"/>
              <a:gd name="connsiteY7" fmla="*/ 5889600 h 6857999"/>
              <a:gd name="connsiteX8" fmla="*/ 5505668 w 6332186"/>
              <a:gd name="connsiteY8" fmla="*/ 5889600 h 6857999"/>
              <a:gd name="connsiteX9" fmla="*/ 244516 w 6332186"/>
              <a:gd name="connsiteY9" fmla="*/ 0 h 6857999"/>
              <a:gd name="connsiteX10" fmla="*/ 6332186 w 6332186"/>
              <a:gd name="connsiteY10" fmla="*/ 0 h 6857999"/>
              <a:gd name="connsiteX11" fmla="*/ 6332186 w 6332186"/>
              <a:gd name="connsiteY11" fmla="*/ 6857999 h 6857999"/>
              <a:gd name="connsiteX12" fmla="*/ 244516 w 6332186"/>
              <a:gd name="connsiteY12" fmla="*/ 6857999 h 6857999"/>
              <a:gd name="connsiteX13" fmla="*/ 244516 w 6332186"/>
              <a:gd name="connsiteY13" fmla="*/ 0 h 6857999"/>
              <a:gd name="connsiteX0" fmla="*/ 5485012 w 6311530"/>
              <a:gd name="connsiteY0" fmla="*/ 5889600 h 6857999"/>
              <a:gd name="connsiteX1" fmla="*/ 5470331 w 6311530"/>
              <a:gd name="connsiteY1" fmla="*/ 5904281 h 6857999"/>
              <a:gd name="connsiteX2" fmla="*/ 5470331 w 6311530"/>
              <a:gd name="connsiteY2" fmla="*/ 6589295 h 6857999"/>
              <a:gd name="connsiteX3" fmla="*/ 5485012 w 6311530"/>
              <a:gd name="connsiteY3" fmla="*/ 6603976 h 6857999"/>
              <a:gd name="connsiteX4" fmla="*/ 6044295 w 6311530"/>
              <a:gd name="connsiteY4" fmla="*/ 6603976 h 6857999"/>
              <a:gd name="connsiteX5" fmla="*/ 6058976 w 6311530"/>
              <a:gd name="connsiteY5" fmla="*/ 6589295 h 6857999"/>
              <a:gd name="connsiteX6" fmla="*/ 6058976 w 6311530"/>
              <a:gd name="connsiteY6" fmla="*/ 5904281 h 6857999"/>
              <a:gd name="connsiteX7" fmla="*/ 6044295 w 6311530"/>
              <a:gd name="connsiteY7" fmla="*/ 5889600 h 6857999"/>
              <a:gd name="connsiteX8" fmla="*/ 5485012 w 6311530"/>
              <a:gd name="connsiteY8" fmla="*/ 5889600 h 6857999"/>
              <a:gd name="connsiteX9" fmla="*/ 223860 w 6311530"/>
              <a:gd name="connsiteY9" fmla="*/ 0 h 6857999"/>
              <a:gd name="connsiteX10" fmla="*/ 6311530 w 6311530"/>
              <a:gd name="connsiteY10" fmla="*/ 0 h 6857999"/>
              <a:gd name="connsiteX11" fmla="*/ 6311530 w 6311530"/>
              <a:gd name="connsiteY11" fmla="*/ 6857999 h 6857999"/>
              <a:gd name="connsiteX12" fmla="*/ 223860 w 6311530"/>
              <a:gd name="connsiteY12" fmla="*/ 6857999 h 6857999"/>
              <a:gd name="connsiteX13" fmla="*/ 223860 w 6311530"/>
              <a:gd name="connsiteY13" fmla="*/ 0 h 6857999"/>
              <a:gd name="connsiteX0" fmla="*/ 5501651 w 6328169"/>
              <a:gd name="connsiteY0" fmla="*/ 5889600 h 6857999"/>
              <a:gd name="connsiteX1" fmla="*/ 5486970 w 6328169"/>
              <a:gd name="connsiteY1" fmla="*/ 5904281 h 6857999"/>
              <a:gd name="connsiteX2" fmla="*/ 5486970 w 6328169"/>
              <a:gd name="connsiteY2" fmla="*/ 6589295 h 6857999"/>
              <a:gd name="connsiteX3" fmla="*/ 5501651 w 6328169"/>
              <a:gd name="connsiteY3" fmla="*/ 6603976 h 6857999"/>
              <a:gd name="connsiteX4" fmla="*/ 6060934 w 6328169"/>
              <a:gd name="connsiteY4" fmla="*/ 6603976 h 6857999"/>
              <a:gd name="connsiteX5" fmla="*/ 6075615 w 6328169"/>
              <a:gd name="connsiteY5" fmla="*/ 6589295 h 6857999"/>
              <a:gd name="connsiteX6" fmla="*/ 6075615 w 6328169"/>
              <a:gd name="connsiteY6" fmla="*/ 5904281 h 6857999"/>
              <a:gd name="connsiteX7" fmla="*/ 6060934 w 6328169"/>
              <a:gd name="connsiteY7" fmla="*/ 5889600 h 6857999"/>
              <a:gd name="connsiteX8" fmla="*/ 5501651 w 6328169"/>
              <a:gd name="connsiteY8" fmla="*/ 5889600 h 6857999"/>
              <a:gd name="connsiteX9" fmla="*/ 240499 w 6328169"/>
              <a:gd name="connsiteY9" fmla="*/ 0 h 6857999"/>
              <a:gd name="connsiteX10" fmla="*/ 6328169 w 6328169"/>
              <a:gd name="connsiteY10" fmla="*/ 0 h 6857999"/>
              <a:gd name="connsiteX11" fmla="*/ 6328169 w 6328169"/>
              <a:gd name="connsiteY11" fmla="*/ 6857999 h 6857999"/>
              <a:gd name="connsiteX12" fmla="*/ 240499 w 6328169"/>
              <a:gd name="connsiteY12" fmla="*/ 6857999 h 6857999"/>
              <a:gd name="connsiteX13" fmla="*/ 240499 w 6328169"/>
              <a:gd name="connsiteY13" fmla="*/ 0 h 6857999"/>
              <a:gd name="connsiteX0" fmla="*/ 5450391 w 6276909"/>
              <a:gd name="connsiteY0" fmla="*/ 5889600 h 6857999"/>
              <a:gd name="connsiteX1" fmla="*/ 5435710 w 6276909"/>
              <a:gd name="connsiteY1" fmla="*/ 5904281 h 6857999"/>
              <a:gd name="connsiteX2" fmla="*/ 5435710 w 6276909"/>
              <a:gd name="connsiteY2" fmla="*/ 6589295 h 6857999"/>
              <a:gd name="connsiteX3" fmla="*/ 5450391 w 6276909"/>
              <a:gd name="connsiteY3" fmla="*/ 6603976 h 6857999"/>
              <a:gd name="connsiteX4" fmla="*/ 6009674 w 6276909"/>
              <a:gd name="connsiteY4" fmla="*/ 6603976 h 6857999"/>
              <a:gd name="connsiteX5" fmla="*/ 6024355 w 6276909"/>
              <a:gd name="connsiteY5" fmla="*/ 6589295 h 6857999"/>
              <a:gd name="connsiteX6" fmla="*/ 6024355 w 6276909"/>
              <a:gd name="connsiteY6" fmla="*/ 5904281 h 6857999"/>
              <a:gd name="connsiteX7" fmla="*/ 6009674 w 6276909"/>
              <a:gd name="connsiteY7" fmla="*/ 5889600 h 6857999"/>
              <a:gd name="connsiteX8" fmla="*/ 5450391 w 6276909"/>
              <a:gd name="connsiteY8" fmla="*/ 5889600 h 6857999"/>
              <a:gd name="connsiteX9" fmla="*/ 189239 w 6276909"/>
              <a:gd name="connsiteY9" fmla="*/ 0 h 6857999"/>
              <a:gd name="connsiteX10" fmla="*/ 6276909 w 6276909"/>
              <a:gd name="connsiteY10" fmla="*/ 0 h 6857999"/>
              <a:gd name="connsiteX11" fmla="*/ 6276909 w 6276909"/>
              <a:gd name="connsiteY11" fmla="*/ 6857999 h 6857999"/>
              <a:gd name="connsiteX12" fmla="*/ 189239 w 6276909"/>
              <a:gd name="connsiteY12" fmla="*/ 6857999 h 6857999"/>
              <a:gd name="connsiteX13" fmla="*/ 189239 w 6276909"/>
              <a:gd name="connsiteY13" fmla="*/ 0 h 6857999"/>
              <a:gd name="connsiteX0" fmla="*/ 5418866 w 6245384"/>
              <a:gd name="connsiteY0" fmla="*/ 5889600 h 6857999"/>
              <a:gd name="connsiteX1" fmla="*/ 5404185 w 6245384"/>
              <a:gd name="connsiteY1" fmla="*/ 5904281 h 6857999"/>
              <a:gd name="connsiteX2" fmla="*/ 5404185 w 6245384"/>
              <a:gd name="connsiteY2" fmla="*/ 6589295 h 6857999"/>
              <a:gd name="connsiteX3" fmla="*/ 5418866 w 6245384"/>
              <a:gd name="connsiteY3" fmla="*/ 6603976 h 6857999"/>
              <a:gd name="connsiteX4" fmla="*/ 5978149 w 6245384"/>
              <a:gd name="connsiteY4" fmla="*/ 6603976 h 6857999"/>
              <a:gd name="connsiteX5" fmla="*/ 5992830 w 6245384"/>
              <a:gd name="connsiteY5" fmla="*/ 6589295 h 6857999"/>
              <a:gd name="connsiteX6" fmla="*/ 5992830 w 6245384"/>
              <a:gd name="connsiteY6" fmla="*/ 5904281 h 6857999"/>
              <a:gd name="connsiteX7" fmla="*/ 5978149 w 6245384"/>
              <a:gd name="connsiteY7" fmla="*/ 5889600 h 6857999"/>
              <a:gd name="connsiteX8" fmla="*/ 5418866 w 6245384"/>
              <a:gd name="connsiteY8" fmla="*/ 5889600 h 6857999"/>
              <a:gd name="connsiteX9" fmla="*/ 157714 w 6245384"/>
              <a:gd name="connsiteY9" fmla="*/ 0 h 6857999"/>
              <a:gd name="connsiteX10" fmla="*/ 6245384 w 6245384"/>
              <a:gd name="connsiteY10" fmla="*/ 0 h 6857999"/>
              <a:gd name="connsiteX11" fmla="*/ 6245384 w 6245384"/>
              <a:gd name="connsiteY11" fmla="*/ 6857999 h 6857999"/>
              <a:gd name="connsiteX12" fmla="*/ 157714 w 6245384"/>
              <a:gd name="connsiteY12" fmla="*/ 6857999 h 6857999"/>
              <a:gd name="connsiteX13" fmla="*/ 157714 w 6245384"/>
              <a:gd name="connsiteY13" fmla="*/ 0 h 6857999"/>
              <a:gd name="connsiteX0" fmla="*/ 5645110 w 6471628"/>
              <a:gd name="connsiteY0" fmla="*/ 5889600 h 6857999"/>
              <a:gd name="connsiteX1" fmla="*/ 5630429 w 6471628"/>
              <a:gd name="connsiteY1" fmla="*/ 5904281 h 6857999"/>
              <a:gd name="connsiteX2" fmla="*/ 5630429 w 6471628"/>
              <a:gd name="connsiteY2" fmla="*/ 6589295 h 6857999"/>
              <a:gd name="connsiteX3" fmla="*/ 5645110 w 6471628"/>
              <a:gd name="connsiteY3" fmla="*/ 6603976 h 6857999"/>
              <a:gd name="connsiteX4" fmla="*/ 6204393 w 6471628"/>
              <a:gd name="connsiteY4" fmla="*/ 6603976 h 6857999"/>
              <a:gd name="connsiteX5" fmla="*/ 6219074 w 6471628"/>
              <a:gd name="connsiteY5" fmla="*/ 6589295 h 6857999"/>
              <a:gd name="connsiteX6" fmla="*/ 6219074 w 6471628"/>
              <a:gd name="connsiteY6" fmla="*/ 5904281 h 6857999"/>
              <a:gd name="connsiteX7" fmla="*/ 6204393 w 6471628"/>
              <a:gd name="connsiteY7" fmla="*/ 5889600 h 6857999"/>
              <a:gd name="connsiteX8" fmla="*/ 5645110 w 6471628"/>
              <a:gd name="connsiteY8" fmla="*/ 5889600 h 6857999"/>
              <a:gd name="connsiteX9" fmla="*/ 383958 w 6471628"/>
              <a:gd name="connsiteY9" fmla="*/ 0 h 6857999"/>
              <a:gd name="connsiteX10" fmla="*/ 6471628 w 6471628"/>
              <a:gd name="connsiteY10" fmla="*/ 0 h 6857999"/>
              <a:gd name="connsiteX11" fmla="*/ 6471628 w 6471628"/>
              <a:gd name="connsiteY11" fmla="*/ 6857999 h 6857999"/>
              <a:gd name="connsiteX12" fmla="*/ 383958 w 6471628"/>
              <a:gd name="connsiteY12" fmla="*/ 6857999 h 6857999"/>
              <a:gd name="connsiteX13" fmla="*/ 383958 w 6471628"/>
              <a:gd name="connsiteY13" fmla="*/ 0 h 6857999"/>
              <a:gd name="connsiteX0" fmla="*/ 5471042 w 6297560"/>
              <a:gd name="connsiteY0" fmla="*/ 5889600 h 6857999"/>
              <a:gd name="connsiteX1" fmla="*/ 5456361 w 6297560"/>
              <a:gd name="connsiteY1" fmla="*/ 5904281 h 6857999"/>
              <a:gd name="connsiteX2" fmla="*/ 5456361 w 6297560"/>
              <a:gd name="connsiteY2" fmla="*/ 6589295 h 6857999"/>
              <a:gd name="connsiteX3" fmla="*/ 5471042 w 6297560"/>
              <a:gd name="connsiteY3" fmla="*/ 6603976 h 6857999"/>
              <a:gd name="connsiteX4" fmla="*/ 6030325 w 6297560"/>
              <a:gd name="connsiteY4" fmla="*/ 6603976 h 6857999"/>
              <a:gd name="connsiteX5" fmla="*/ 6045006 w 6297560"/>
              <a:gd name="connsiteY5" fmla="*/ 6589295 h 6857999"/>
              <a:gd name="connsiteX6" fmla="*/ 6045006 w 6297560"/>
              <a:gd name="connsiteY6" fmla="*/ 5904281 h 6857999"/>
              <a:gd name="connsiteX7" fmla="*/ 6030325 w 6297560"/>
              <a:gd name="connsiteY7" fmla="*/ 5889600 h 6857999"/>
              <a:gd name="connsiteX8" fmla="*/ 5471042 w 6297560"/>
              <a:gd name="connsiteY8" fmla="*/ 5889600 h 6857999"/>
              <a:gd name="connsiteX9" fmla="*/ 209890 w 6297560"/>
              <a:gd name="connsiteY9" fmla="*/ 0 h 6857999"/>
              <a:gd name="connsiteX10" fmla="*/ 6297560 w 6297560"/>
              <a:gd name="connsiteY10" fmla="*/ 0 h 6857999"/>
              <a:gd name="connsiteX11" fmla="*/ 6297560 w 6297560"/>
              <a:gd name="connsiteY11" fmla="*/ 6857999 h 6857999"/>
              <a:gd name="connsiteX12" fmla="*/ 209890 w 6297560"/>
              <a:gd name="connsiteY12" fmla="*/ 6857999 h 6857999"/>
              <a:gd name="connsiteX13" fmla="*/ 209890 w 6297560"/>
              <a:gd name="connsiteY13" fmla="*/ 0 h 6857999"/>
              <a:gd name="connsiteX0" fmla="*/ 5795748 w 6622266"/>
              <a:gd name="connsiteY0" fmla="*/ 5889600 h 6857999"/>
              <a:gd name="connsiteX1" fmla="*/ 5781067 w 6622266"/>
              <a:gd name="connsiteY1" fmla="*/ 5904281 h 6857999"/>
              <a:gd name="connsiteX2" fmla="*/ 5781067 w 6622266"/>
              <a:gd name="connsiteY2" fmla="*/ 6589295 h 6857999"/>
              <a:gd name="connsiteX3" fmla="*/ 5795748 w 6622266"/>
              <a:gd name="connsiteY3" fmla="*/ 6603976 h 6857999"/>
              <a:gd name="connsiteX4" fmla="*/ 6355031 w 6622266"/>
              <a:gd name="connsiteY4" fmla="*/ 6603976 h 6857999"/>
              <a:gd name="connsiteX5" fmla="*/ 6369712 w 6622266"/>
              <a:gd name="connsiteY5" fmla="*/ 6589295 h 6857999"/>
              <a:gd name="connsiteX6" fmla="*/ 6369712 w 6622266"/>
              <a:gd name="connsiteY6" fmla="*/ 5904281 h 6857999"/>
              <a:gd name="connsiteX7" fmla="*/ 6355031 w 6622266"/>
              <a:gd name="connsiteY7" fmla="*/ 5889600 h 6857999"/>
              <a:gd name="connsiteX8" fmla="*/ 5795748 w 6622266"/>
              <a:gd name="connsiteY8" fmla="*/ 5889600 h 6857999"/>
              <a:gd name="connsiteX9" fmla="*/ 534596 w 6622266"/>
              <a:gd name="connsiteY9" fmla="*/ 0 h 6857999"/>
              <a:gd name="connsiteX10" fmla="*/ 6622266 w 6622266"/>
              <a:gd name="connsiteY10" fmla="*/ 0 h 6857999"/>
              <a:gd name="connsiteX11" fmla="*/ 6622266 w 6622266"/>
              <a:gd name="connsiteY11" fmla="*/ 6857999 h 6857999"/>
              <a:gd name="connsiteX12" fmla="*/ 534596 w 6622266"/>
              <a:gd name="connsiteY12" fmla="*/ 6857999 h 6857999"/>
              <a:gd name="connsiteX13" fmla="*/ 534596 w 6622266"/>
              <a:gd name="connsiteY13" fmla="*/ 0 h 6857999"/>
              <a:gd name="connsiteX0" fmla="*/ 5599405 w 6425923"/>
              <a:gd name="connsiteY0" fmla="*/ 5889600 h 6857999"/>
              <a:gd name="connsiteX1" fmla="*/ 5584724 w 6425923"/>
              <a:gd name="connsiteY1" fmla="*/ 5904281 h 6857999"/>
              <a:gd name="connsiteX2" fmla="*/ 5584724 w 6425923"/>
              <a:gd name="connsiteY2" fmla="*/ 6589295 h 6857999"/>
              <a:gd name="connsiteX3" fmla="*/ 5599405 w 6425923"/>
              <a:gd name="connsiteY3" fmla="*/ 6603976 h 6857999"/>
              <a:gd name="connsiteX4" fmla="*/ 6158688 w 6425923"/>
              <a:gd name="connsiteY4" fmla="*/ 6603976 h 6857999"/>
              <a:gd name="connsiteX5" fmla="*/ 6173369 w 6425923"/>
              <a:gd name="connsiteY5" fmla="*/ 6589295 h 6857999"/>
              <a:gd name="connsiteX6" fmla="*/ 6173369 w 6425923"/>
              <a:gd name="connsiteY6" fmla="*/ 5904281 h 6857999"/>
              <a:gd name="connsiteX7" fmla="*/ 6158688 w 6425923"/>
              <a:gd name="connsiteY7" fmla="*/ 5889600 h 6857999"/>
              <a:gd name="connsiteX8" fmla="*/ 5599405 w 6425923"/>
              <a:gd name="connsiteY8" fmla="*/ 5889600 h 6857999"/>
              <a:gd name="connsiteX9" fmla="*/ 338253 w 6425923"/>
              <a:gd name="connsiteY9" fmla="*/ 0 h 6857999"/>
              <a:gd name="connsiteX10" fmla="*/ 6425923 w 6425923"/>
              <a:gd name="connsiteY10" fmla="*/ 0 h 6857999"/>
              <a:gd name="connsiteX11" fmla="*/ 6425923 w 6425923"/>
              <a:gd name="connsiteY11" fmla="*/ 6857999 h 6857999"/>
              <a:gd name="connsiteX12" fmla="*/ 338253 w 6425923"/>
              <a:gd name="connsiteY12" fmla="*/ 6857999 h 6857999"/>
              <a:gd name="connsiteX13" fmla="*/ 338253 w 6425923"/>
              <a:gd name="connsiteY13" fmla="*/ 0 h 6857999"/>
              <a:gd name="connsiteX0" fmla="*/ 5815511 w 6642029"/>
              <a:gd name="connsiteY0" fmla="*/ 5889600 h 6857999"/>
              <a:gd name="connsiteX1" fmla="*/ 5800830 w 6642029"/>
              <a:gd name="connsiteY1" fmla="*/ 5904281 h 6857999"/>
              <a:gd name="connsiteX2" fmla="*/ 5800830 w 6642029"/>
              <a:gd name="connsiteY2" fmla="*/ 6589295 h 6857999"/>
              <a:gd name="connsiteX3" fmla="*/ 5815511 w 6642029"/>
              <a:gd name="connsiteY3" fmla="*/ 6603976 h 6857999"/>
              <a:gd name="connsiteX4" fmla="*/ 6374794 w 6642029"/>
              <a:gd name="connsiteY4" fmla="*/ 6603976 h 6857999"/>
              <a:gd name="connsiteX5" fmla="*/ 6389475 w 6642029"/>
              <a:gd name="connsiteY5" fmla="*/ 6589295 h 6857999"/>
              <a:gd name="connsiteX6" fmla="*/ 6389475 w 6642029"/>
              <a:gd name="connsiteY6" fmla="*/ 5904281 h 6857999"/>
              <a:gd name="connsiteX7" fmla="*/ 6374794 w 6642029"/>
              <a:gd name="connsiteY7" fmla="*/ 5889600 h 6857999"/>
              <a:gd name="connsiteX8" fmla="*/ 5815511 w 6642029"/>
              <a:gd name="connsiteY8" fmla="*/ 5889600 h 6857999"/>
              <a:gd name="connsiteX9" fmla="*/ 554359 w 6642029"/>
              <a:gd name="connsiteY9" fmla="*/ 0 h 6857999"/>
              <a:gd name="connsiteX10" fmla="*/ 6642029 w 6642029"/>
              <a:gd name="connsiteY10" fmla="*/ 0 h 6857999"/>
              <a:gd name="connsiteX11" fmla="*/ 6642029 w 6642029"/>
              <a:gd name="connsiteY11" fmla="*/ 6857999 h 6857999"/>
              <a:gd name="connsiteX12" fmla="*/ 554359 w 6642029"/>
              <a:gd name="connsiteY12" fmla="*/ 6857999 h 6857999"/>
              <a:gd name="connsiteX13" fmla="*/ 554359 w 6642029"/>
              <a:gd name="connsiteY13" fmla="*/ 0 h 6857999"/>
              <a:gd name="connsiteX0" fmla="*/ 5891114 w 6717632"/>
              <a:gd name="connsiteY0" fmla="*/ 5889600 h 6857999"/>
              <a:gd name="connsiteX1" fmla="*/ 5876433 w 6717632"/>
              <a:gd name="connsiteY1" fmla="*/ 5904281 h 6857999"/>
              <a:gd name="connsiteX2" fmla="*/ 5876433 w 6717632"/>
              <a:gd name="connsiteY2" fmla="*/ 6589295 h 6857999"/>
              <a:gd name="connsiteX3" fmla="*/ 5891114 w 6717632"/>
              <a:gd name="connsiteY3" fmla="*/ 6603976 h 6857999"/>
              <a:gd name="connsiteX4" fmla="*/ 6450397 w 6717632"/>
              <a:gd name="connsiteY4" fmla="*/ 6603976 h 6857999"/>
              <a:gd name="connsiteX5" fmla="*/ 6465078 w 6717632"/>
              <a:gd name="connsiteY5" fmla="*/ 6589295 h 6857999"/>
              <a:gd name="connsiteX6" fmla="*/ 6465078 w 6717632"/>
              <a:gd name="connsiteY6" fmla="*/ 5904281 h 6857999"/>
              <a:gd name="connsiteX7" fmla="*/ 6450397 w 6717632"/>
              <a:gd name="connsiteY7" fmla="*/ 5889600 h 6857999"/>
              <a:gd name="connsiteX8" fmla="*/ 5891114 w 6717632"/>
              <a:gd name="connsiteY8" fmla="*/ 5889600 h 6857999"/>
              <a:gd name="connsiteX9" fmla="*/ 629962 w 6717632"/>
              <a:gd name="connsiteY9" fmla="*/ 0 h 6857999"/>
              <a:gd name="connsiteX10" fmla="*/ 6717632 w 6717632"/>
              <a:gd name="connsiteY10" fmla="*/ 0 h 6857999"/>
              <a:gd name="connsiteX11" fmla="*/ 6717632 w 6717632"/>
              <a:gd name="connsiteY11" fmla="*/ 6857999 h 6857999"/>
              <a:gd name="connsiteX12" fmla="*/ 629962 w 6717632"/>
              <a:gd name="connsiteY12" fmla="*/ 6857999 h 6857999"/>
              <a:gd name="connsiteX13" fmla="*/ 629962 w 6717632"/>
              <a:gd name="connsiteY13" fmla="*/ 0 h 6857999"/>
              <a:gd name="connsiteX0" fmla="*/ 5839609 w 6666127"/>
              <a:gd name="connsiteY0" fmla="*/ 5889600 h 6857999"/>
              <a:gd name="connsiteX1" fmla="*/ 5824928 w 6666127"/>
              <a:gd name="connsiteY1" fmla="*/ 5904281 h 6857999"/>
              <a:gd name="connsiteX2" fmla="*/ 5824928 w 6666127"/>
              <a:gd name="connsiteY2" fmla="*/ 6589295 h 6857999"/>
              <a:gd name="connsiteX3" fmla="*/ 5839609 w 6666127"/>
              <a:gd name="connsiteY3" fmla="*/ 6603976 h 6857999"/>
              <a:gd name="connsiteX4" fmla="*/ 6398892 w 6666127"/>
              <a:gd name="connsiteY4" fmla="*/ 6603976 h 6857999"/>
              <a:gd name="connsiteX5" fmla="*/ 6413573 w 6666127"/>
              <a:gd name="connsiteY5" fmla="*/ 6589295 h 6857999"/>
              <a:gd name="connsiteX6" fmla="*/ 6413573 w 6666127"/>
              <a:gd name="connsiteY6" fmla="*/ 5904281 h 6857999"/>
              <a:gd name="connsiteX7" fmla="*/ 6398892 w 6666127"/>
              <a:gd name="connsiteY7" fmla="*/ 5889600 h 6857999"/>
              <a:gd name="connsiteX8" fmla="*/ 5839609 w 6666127"/>
              <a:gd name="connsiteY8" fmla="*/ 5889600 h 6857999"/>
              <a:gd name="connsiteX9" fmla="*/ 578457 w 6666127"/>
              <a:gd name="connsiteY9" fmla="*/ 0 h 6857999"/>
              <a:gd name="connsiteX10" fmla="*/ 6666127 w 6666127"/>
              <a:gd name="connsiteY10" fmla="*/ 0 h 6857999"/>
              <a:gd name="connsiteX11" fmla="*/ 6666127 w 6666127"/>
              <a:gd name="connsiteY11" fmla="*/ 6857999 h 6857999"/>
              <a:gd name="connsiteX12" fmla="*/ 578457 w 6666127"/>
              <a:gd name="connsiteY12" fmla="*/ 6857999 h 6857999"/>
              <a:gd name="connsiteX13" fmla="*/ 578457 w 6666127"/>
              <a:gd name="connsiteY13" fmla="*/ 0 h 6857999"/>
              <a:gd name="connsiteX0" fmla="*/ 5750643 w 6577161"/>
              <a:gd name="connsiteY0" fmla="*/ 5889600 h 6857999"/>
              <a:gd name="connsiteX1" fmla="*/ 5735962 w 6577161"/>
              <a:gd name="connsiteY1" fmla="*/ 5904281 h 6857999"/>
              <a:gd name="connsiteX2" fmla="*/ 5735962 w 6577161"/>
              <a:gd name="connsiteY2" fmla="*/ 6589295 h 6857999"/>
              <a:gd name="connsiteX3" fmla="*/ 5750643 w 6577161"/>
              <a:gd name="connsiteY3" fmla="*/ 6603976 h 6857999"/>
              <a:gd name="connsiteX4" fmla="*/ 6309926 w 6577161"/>
              <a:gd name="connsiteY4" fmla="*/ 6603976 h 6857999"/>
              <a:gd name="connsiteX5" fmla="*/ 6324607 w 6577161"/>
              <a:gd name="connsiteY5" fmla="*/ 6589295 h 6857999"/>
              <a:gd name="connsiteX6" fmla="*/ 6324607 w 6577161"/>
              <a:gd name="connsiteY6" fmla="*/ 5904281 h 6857999"/>
              <a:gd name="connsiteX7" fmla="*/ 6309926 w 6577161"/>
              <a:gd name="connsiteY7" fmla="*/ 5889600 h 6857999"/>
              <a:gd name="connsiteX8" fmla="*/ 5750643 w 6577161"/>
              <a:gd name="connsiteY8" fmla="*/ 5889600 h 6857999"/>
              <a:gd name="connsiteX9" fmla="*/ 489491 w 6577161"/>
              <a:gd name="connsiteY9" fmla="*/ 0 h 6857999"/>
              <a:gd name="connsiteX10" fmla="*/ 6577161 w 6577161"/>
              <a:gd name="connsiteY10" fmla="*/ 0 h 6857999"/>
              <a:gd name="connsiteX11" fmla="*/ 6577161 w 6577161"/>
              <a:gd name="connsiteY11" fmla="*/ 6857999 h 6857999"/>
              <a:gd name="connsiteX12" fmla="*/ 489491 w 6577161"/>
              <a:gd name="connsiteY12" fmla="*/ 6857999 h 6857999"/>
              <a:gd name="connsiteX13" fmla="*/ 489491 w 6577161"/>
              <a:gd name="connsiteY13" fmla="*/ 0 h 6857999"/>
              <a:gd name="connsiteX0" fmla="*/ 5597229 w 6423747"/>
              <a:gd name="connsiteY0" fmla="*/ 5889600 h 6857999"/>
              <a:gd name="connsiteX1" fmla="*/ 5582548 w 6423747"/>
              <a:gd name="connsiteY1" fmla="*/ 5904281 h 6857999"/>
              <a:gd name="connsiteX2" fmla="*/ 5582548 w 6423747"/>
              <a:gd name="connsiteY2" fmla="*/ 6589295 h 6857999"/>
              <a:gd name="connsiteX3" fmla="*/ 5597229 w 6423747"/>
              <a:gd name="connsiteY3" fmla="*/ 6603976 h 6857999"/>
              <a:gd name="connsiteX4" fmla="*/ 6156512 w 6423747"/>
              <a:gd name="connsiteY4" fmla="*/ 6603976 h 6857999"/>
              <a:gd name="connsiteX5" fmla="*/ 6171193 w 6423747"/>
              <a:gd name="connsiteY5" fmla="*/ 6589295 h 6857999"/>
              <a:gd name="connsiteX6" fmla="*/ 6171193 w 6423747"/>
              <a:gd name="connsiteY6" fmla="*/ 5904281 h 6857999"/>
              <a:gd name="connsiteX7" fmla="*/ 6156512 w 6423747"/>
              <a:gd name="connsiteY7" fmla="*/ 5889600 h 6857999"/>
              <a:gd name="connsiteX8" fmla="*/ 5597229 w 6423747"/>
              <a:gd name="connsiteY8" fmla="*/ 5889600 h 6857999"/>
              <a:gd name="connsiteX9" fmla="*/ 336077 w 6423747"/>
              <a:gd name="connsiteY9" fmla="*/ 0 h 6857999"/>
              <a:gd name="connsiteX10" fmla="*/ 6423747 w 6423747"/>
              <a:gd name="connsiteY10" fmla="*/ 0 h 6857999"/>
              <a:gd name="connsiteX11" fmla="*/ 6423747 w 6423747"/>
              <a:gd name="connsiteY11" fmla="*/ 6857999 h 6857999"/>
              <a:gd name="connsiteX12" fmla="*/ 336077 w 6423747"/>
              <a:gd name="connsiteY12" fmla="*/ 6857999 h 6857999"/>
              <a:gd name="connsiteX13" fmla="*/ 336077 w 6423747"/>
              <a:gd name="connsiteY13" fmla="*/ 0 h 6857999"/>
              <a:gd name="connsiteX0" fmla="*/ 5550643 w 6377161"/>
              <a:gd name="connsiteY0" fmla="*/ 5889600 h 6857999"/>
              <a:gd name="connsiteX1" fmla="*/ 5535962 w 6377161"/>
              <a:gd name="connsiteY1" fmla="*/ 5904281 h 6857999"/>
              <a:gd name="connsiteX2" fmla="*/ 5535962 w 6377161"/>
              <a:gd name="connsiteY2" fmla="*/ 6589295 h 6857999"/>
              <a:gd name="connsiteX3" fmla="*/ 5550643 w 6377161"/>
              <a:gd name="connsiteY3" fmla="*/ 6603976 h 6857999"/>
              <a:gd name="connsiteX4" fmla="*/ 6109926 w 6377161"/>
              <a:gd name="connsiteY4" fmla="*/ 6603976 h 6857999"/>
              <a:gd name="connsiteX5" fmla="*/ 6124607 w 6377161"/>
              <a:gd name="connsiteY5" fmla="*/ 6589295 h 6857999"/>
              <a:gd name="connsiteX6" fmla="*/ 6124607 w 6377161"/>
              <a:gd name="connsiteY6" fmla="*/ 5904281 h 6857999"/>
              <a:gd name="connsiteX7" fmla="*/ 6109926 w 6377161"/>
              <a:gd name="connsiteY7" fmla="*/ 5889600 h 6857999"/>
              <a:gd name="connsiteX8" fmla="*/ 5550643 w 6377161"/>
              <a:gd name="connsiteY8" fmla="*/ 5889600 h 6857999"/>
              <a:gd name="connsiteX9" fmla="*/ 289491 w 6377161"/>
              <a:gd name="connsiteY9" fmla="*/ 0 h 6857999"/>
              <a:gd name="connsiteX10" fmla="*/ 6377161 w 6377161"/>
              <a:gd name="connsiteY10" fmla="*/ 0 h 6857999"/>
              <a:gd name="connsiteX11" fmla="*/ 6377161 w 6377161"/>
              <a:gd name="connsiteY11" fmla="*/ 6857999 h 6857999"/>
              <a:gd name="connsiteX12" fmla="*/ 289491 w 6377161"/>
              <a:gd name="connsiteY12" fmla="*/ 6857999 h 6857999"/>
              <a:gd name="connsiteX13" fmla="*/ 289491 w 6377161"/>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691637 w 6518155"/>
              <a:gd name="connsiteY0" fmla="*/ 5889600 h 6857999"/>
              <a:gd name="connsiteX1" fmla="*/ 5676956 w 6518155"/>
              <a:gd name="connsiteY1" fmla="*/ 5904281 h 6857999"/>
              <a:gd name="connsiteX2" fmla="*/ 5676956 w 6518155"/>
              <a:gd name="connsiteY2" fmla="*/ 6589295 h 6857999"/>
              <a:gd name="connsiteX3" fmla="*/ 5691637 w 6518155"/>
              <a:gd name="connsiteY3" fmla="*/ 6603976 h 6857999"/>
              <a:gd name="connsiteX4" fmla="*/ 6250920 w 6518155"/>
              <a:gd name="connsiteY4" fmla="*/ 6603976 h 6857999"/>
              <a:gd name="connsiteX5" fmla="*/ 6265601 w 6518155"/>
              <a:gd name="connsiteY5" fmla="*/ 6589295 h 6857999"/>
              <a:gd name="connsiteX6" fmla="*/ 6265601 w 6518155"/>
              <a:gd name="connsiteY6" fmla="*/ 5904281 h 6857999"/>
              <a:gd name="connsiteX7" fmla="*/ 6250920 w 6518155"/>
              <a:gd name="connsiteY7" fmla="*/ 5889600 h 6857999"/>
              <a:gd name="connsiteX8" fmla="*/ 5691637 w 6518155"/>
              <a:gd name="connsiteY8" fmla="*/ 5889600 h 6857999"/>
              <a:gd name="connsiteX9" fmla="*/ 430485 w 6518155"/>
              <a:gd name="connsiteY9" fmla="*/ 0 h 6857999"/>
              <a:gd name="connsiteX10" fmla="*/ 6518155 w 6518155"/>
              <a:gd name="connsiteY10" fmla="*/ 0 h 6857999"/>
              <a:gd name="connsiteX11" fmla="*/ 6518155 w 6518155"/>
              <a:gd name="connsiteY11" fmla="*/ 6857999 h 6857999"/>
              <a:gd name="connsiteX12" fmla="*/ 430485 w 6518155"/>
              <a:gd name="connsiteY12" fmla="*/ 6857999 h 6857999"/>
              <a:gd name="connsiteX13" fmla="*/ 430485 w 6518155"/>
              <a:gd name="connsiteY13" fmla="*/ 0 h 6857999"/>
              <a:gd name="connsiteX0" fmla="*/ 5485342 w 6311860"/>
              <a:gd name="connsiteY0" fmla="*/ 5889600 h 6857999"/>
              <a:gd name="connsiteX1" fmla="*/ 5470661 w 6311860"/>
              <a:gd name="connsiteY1" fmla="*/ 5904281 h 6857999"/>
              <a:gd name="connsiteX2" fmla="*/ 5470661 w 6311860"/>
              <a:gd name="connsiteY2" fmla="*/ 6589295 h 6857999"/>
              <a:gd name="connsiteX3" fmla="*/ 5485342 w 6311860"/>
              <a:gd name="connsiteY3" fmla="*/ 6603976 h 6857999"/>
              <a:gd name="connsiteX4" fmla="*/ 6044625 w 6311860"/>
              <a:gd name="connsiteY4" fmla="*/ 6603976 h 6857999"/>
              <a:gd name="connsiteX5" fmla="*/ 6059306 w 6311860"/>
              <a:gd name="connsiteY5" fmla="*/ 6589295 h 6857999"/>
              <a:gd name="connsiteX6" fmla="*/ 6059306 w 6311860"/>
              <a:gd name="connsiteY6" fmla="*/ 5904281 h 6857999"/>
              <a:gd name="connsiteX7" fmla="*/ 6044625 w 6311860"/>
              <a:gd name="connsiteY7" fmla="*/ 5889600 h 6857999"/>
              <a:gd name="connsiteX8" fmla="*/ 5485342 w 6311860"/>
              <a:gd name="connsiteY8" fmla="*/ 5889600 h 6857999"/>
              <a:gd name="connsiteX9" fmla="*/ 224190 w 6311860"/>
              <a:gd name="connsiteY9" fmla="*/ 0 h 6857999"/>
              <a:gd name="connsiteX10" fmla="*/ 6311860 w 6311860"/>
              <a:gd name="connsiteY10" fmla="*/ 0 h 6857999"/>
              <a:gd name="connsiteX11" fmla="*/ 6311860 w 6311860"/>
              <a:gd name="connsiteY11" fmla="*/ 6857999 h 6857999"/>
              <a:gd name="connsiteX12" fmla="*/ 708822 w 6311860"/>
              <a:gd name="connsiteY12" fmla="*/ 6848855 h 6857999"/>
              <a:gd name="connsiteX13" fmla="*/ 224190 w 6311860"/>
              <a:gd name="connsiteY13" fmla="*/ 0 h 6857999"/>
              <a:gd name="connsiteX0" fmla="*/ 5247877 w 6074395"/>
              <a:gd name="connsiteY0" fmla="*/ 5889600 h 6857999"/>
              <a:gd name="connsiteX1" fmla="*/ 5233196 w 6074395"/>
              <a:gd name="connsiteY1" fmla="*/ 5904281 h 6857999"/>
              <a:gd name="connsiteX2" fmla="*/ 5233196 w 6074395"/>
              <a:gd name="connsiteY2" fmla="*/ 6589295 h 6857999"/>
              <a:gd name="connsiteX3" fmla="*/ 5247877 w 6074395"/>
              <a:gd name="connsiteY3" fmla="*/ 6603976 h 6857999"/>
              <a:gd name="connsiteX4" fmla="*/ 5807160 w 6074395"/>
              <a:gd name="connsiteY4" fmla="*/ 6603976 h 6857999"/>
              <a:gd name="connsiteX5" fmla="*/ 5821841 w 6074395"/>
              <a:gd name="connsiteY5" fmla="*/ 6589295 h 6857999"/>
              <a:gd name="connsiteX6" fmla="*/ 5821841 w 6074395"/>
              <a:gd name="connsiteY6" fmla="*/ 5904281 h 6857999"/>
              <a:gd name="connsiteX7" fmla="*/ 5807160 w 6074395"/>
              <a:gd name="connsiteY7" fmla="*/ 5889600 h 6857999"/>
              <a:gd name="connsiteX8" fmla="*/ 5247877 w 6074395"/>
              <a:gd name="connsiteY8" fmla="*/ 5889600 h 6857999"/>
              <a:gd name="connsiteX9" fmla="*/ 379917 w 6074395"/>
              <a:gd name="connsiteY9" fmla="*/ 0 h 6857999"/>
              <a:gd name="connsiteX10" fmla="*/ 6074395 w 6074395"/>
              <a:gd name="connsiteY10" fmla="*/ 0 h 6857999"/>
              <a:gd name="connsiteX11" fmla="*/ 6074395 w 6074395"/>
              <a:gd name="connsiteY11" fmla="*/ 6857999 h 6857999"/>
              <a:gd name="connsiteX12" fmla="*/ 471357 w 6074395"/>
              <a:gd name="connsiteY12" fmla="*/ 6848855 h 6857999"/>
              <a:gd name="connsiteX13" fmla="*/ 379917 w 6074395"/>
              <a:gd name="connsiteY13" fmla="*/ 0 h 6857999"/>
              <a:gd name="connsiteX0" fmla="*/ 5393617 w 6220135"/>
              <a:gd name="connsiteY0" fmla="*/ 5889600 h 6857999"/>
              <a:gd name="connsiteX1" fmla="*/ 5378936 w 6220135"/>
              <a:gd name="connsiteY1" fmla="*/ 5904281 h 6857999"/>
              <a:gd name="connsiteX2" fmla="*/ 5378936 w 6220135"/>
              <a:gd name="connsiteY2" fmla="*/ 6589295 h 6857999"/>
              <a:gd name="connsiteX3" fmla="*/ 5393617 w 6220135"/>
              <a:gd name="connsiteY3" fmla="*/ 6603976 h 6857999"/>
              <a:gd name="connsiteX4" fmla="*/ 5952900 w 6220135"/>
              <a:gd name="connsiteY4" fmla="*/ 6603976 h 6857999"/>
              <a:gd name="connsiteX5" fmla="*/ 5967581 w 6220135"/>
              <a:gd name="connsiteY5" fmla="*/ 6589295 h 6857999"/>
              <a:gd name="connsiteX6" fmla="*/ 5967581 w 6220135"/>
              <a:gd name="connsiteY6" fmla="*/ 5904281 h 6857999"/>
              <a:gd name="connsiteX7" fmla="*/ 5952900 w 6220135"/>
              <a:gd name="connsiteY7" fmla="*/ 5889600 h 6857999"/>
              <a:gd name="connsiteX8" fmla="*/ 5393617 w 6220135"/>
              <a:gd name="connsiteY8" fmla="*/ 5889600 h 6857999"/>
              <a:gd name="connsiteX9" fmla="*/ 525657 w 6220135"/>
              <a:gd name="connsiteY9" fmla="*/ 0 h 6857999"/>
              <a:gd name="connsiteX10" fmla="*/ 6220135 w 6220135"/>
              <a:gd name="connsiteY10" fmla="*/ 0 h 6857999"/>
              <a:gd name="connsiteX11" fmla="*/ 6220135 w 6220135"/>
              <a:gd name="connsiteY11" fmla="*/ 6857999 h 6857999"/>
              <a:gd name="connsiteX12" fmla="*/ 617097 w 6220135"/>
              <a:gd name="connsiteY12" fmla="*/ 6848855 h 6857999"/>
              <a:gd name="connsiteX13" fmla="*/ 525657 w 6220135"/>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77399 w 6303917"/>
              <a:gd name="connsiteY0" fmla="*/ 5889600 h 6857999"/>
              <a:gd name="connsiteX1" fmla="*/ 5462718 w 6303917"/>
              <a:gd name="connsiteY1" fmla="*/ 5904281 h 6857999"/>
              <a:gd name="connsiteX2" fmla="*/ 5462718 w 6303917"/>
              <a:gd name="connsiteY2" fmla="*/ 6589295 h 6857999"/>
              <a:gd name="connsiteX3" fmla="*/ 5477399 w 6303917"/>
              <a:gd name="connsiteY3" fmla="*/ 6603976 h 6857999"/>
              <a:gd name="connsiteX4" fmla="*/ 6036682 w 6303917"/>
              <a:gd name="connsiteY4" fmla="*/ 6603976 h 6857999"/>
              <a:gd name="connsiteX5" fmla="*/ 6051363 w 6303917"/>
              <a:gd name="connsiteY5" fmla="*/ 6589295 h 6857999"/>
              <a:gd name="connsiteX6" fmla="*/ 6051363 w 6303917"/>
              <a:gd name="connsiteY6" fmla="*/ 5904281 h 6857999"/>
              <a:gd name="connsiteX7" fmla="*/ 6036682 w 6303917"/>
              <a:gd name="connsiteY7" fmla="*/ 5889600 h 6857999"/>
              <a:gd name="connsiteX8" fmla="*/ 5477399 w 6303917"/>
              <a:gd name="connsiteY8" fmla="*/ 5889600 h 6857999"/>
              <a:gd name="connsiteX9" fmla="*/ 609439 w 6303917"/>
              <a:gd name="connsiteY9" fmla="*/ 0 h 6857999"/>
              <a:gd name="connsiteX10" fmla="*/ 6303917 w 6303917"/>
              <a:gd name="connsiteY10" fmla="*/ 0 h 6857999"/>
              <a:gd name="connsiteX11" fmla="*/ 6303917 w 6303917"/>
              <a:gd name="connsiteY11" fmla="*/ 6857999 h 6857999"/>
              <a:gd name="connsiteX12" fmla="*/ 700879 w 6303917"/>
              <a:gd name="connsiteY12" fmla="*/ 6848855 h 6857999"/>
              <a:gd name="connsiteX13" fmla="*/ 609439 w 6303917"/>
              <a:gd name="connsiteY13" fmla="*/ 0 h 6857999"/>
              <a:gd name="connsiteX0" fmla="*/ 5431304 w 6257822"/>
              <a:gd name="connsiteY0" fmla="*/ 5889600 h 6857999"/>
              <a:gd name="connsiteX1" fmla="*/ 5416623 w 6257822"/>
              <a:gd name="connsiteY1" fmla="*/ 5904281 h 6857999"/>
              <a:gd name="connsiteX2" fmla="*/ 5416623 w 6257822"/>
              <a:gd name="connsiteY2" fmla="*/ 6589295 h 6857999"/>
              <a:gd name="connsiteX3" fmla="*/ 5431304 w 6257822"/>
              <a:gd name="connsiteY3" fmla="*/ 6603976 h 6857999"/>
              <a:gd name="connsiteX4" fmla="*/ 5990587 w 6257822"/>
              <a:gd name="connsiteY4" fmla="*/ 6603976 h 6857999"/>
              <a:gd name="connsiteX5" fmla="*/ 6005268 w 6257822"/>
              <a:gd name="connsiteY5" fmla="*/ 6589295 h 6857999"/>
              <a:gd name="connsiteX6" fmla="*/ 6005268 w 6257822"/>
              <a:gd name="connsiteY6" fmla="*/ 5904281 h 6857999"/>
              <a:gd name="connsiteX7" fmla="*/ 5990587 w 6257822"/>
              <a:gd name="connsiteY7" fmla="*/ 5889600 h 6857999"/>
              <a:gd name="connsiteX8" fmla="*/ 5431304 w 6257822"/>
              <a:gd name="connsiteY8" fmla="*/ 5889600 h 6857999"/>
              <a:gd name="connsiteX9" fmla="*/ 563344 w 6257822"/>
              <a:gd name="connsiteY9" fmla="*/ 0 h 6857999"/>
              <a:gd name="connsiteX10" fmla="*/ 6257822 w 6257822"/>
              <a:gd name="connsiteY10" fmla="*/ 0 h 6857999"/>
              <a:gd name="connsiteX11" fmla="*/ 6257822 w 6257822"/>
              <a:gd name="connsiteY11" fmla="*/ 6857999 h 6857999"/>
              <a:gd name="connsiteX12" fmla="*/ 654784 w 6257822"/>
              <a:gd name="connsiteY12" fmla="*/ 6848855 h 6857999"/>
              <a:gd name="connsiteX13" fmla="*/ 563344 w 6257822"/>
              <a:gd name="connsiteY13" fmla="*/ 0 h 6857999"/>
              <a:gd name="connsiteX0" fmla="*/ 5335293 w 6161811"/>
              <a:gd name="connsiteY0" fmla="*/ 5898744 h 6867143"/>
              <a:gd name="connsiteX1" fmla="*/ 5320612 w 6161811"/>
              <a:gd name="connsiteY1" fmla="*/ 5913425 h 6867143"/>
              <a:gd name="connsiteX2" fmla="*/ 5320612 w 6161811"/>
              <a:gd name="connsiteY2" fmla="*/ 6598439 h 6867143"/>
              <a:gd name="connsiteX3" fmla="*/ 5335293 w 6161811"/>
              <a:gd name="connsiteY3" fmla="*/ 6613120 h 6867143"/>
              <a:gd name="connsiteX4" fmla="*/ 5894576 w 6161811"/>
              <a:gd name="connsiteY4" fmla="*/ 6613120 h 6867143"/>
              <a:gd name="connsiteX5" fmla="*/ 5909257 w 6161811"/>
              <a:gd name="connsiteY5" fmla="*/ 6598439 h 6867143"/>
              <a:gd name="connsiteX6" fmla="*/ 5909257 w 6161811"/>
              <a:gd name="connsiteY6" fmla="*/ 5913425 h 6867143"/>
              <a:gd name="connsiteX7" fmla="*/ 5894576 w 6161811"/>
              <a:gd name="connsiteY7" fmla="*/ 5898744 h 6867143"/>
              <a:gd name="connsiteX8" fmla="*/ 5335293 w 6161811"/>
              <a:gd name="connsiteY8" fmla="*/ 5898744 h 6867143"/>
              <a:gd name="connsiteX9" fmla="*/ 659357 w 6161811"/>
              <a:gd name="connsiteY9" fmla="*/ 0 h 6867143"/>
              <a:gd name="connsiteX10" fmla="*/ 6161811 w 6161811"/>
              <a:gd name="connsiteY10" fmla="*/ 9144 h 6867143"/>
              <a:gd name="connsiteX11" fmla="*/ 6161811 w 6161811"/>
              <a:gd name="connsiteY11" fmla="*/ 6867143 h 6867143"/>
              <a:gd name="connsiteX12" fmla="*/ 558773 w 6161811"/>
              <a:gd name="connsiteY12" fmla="*/ 6857999 h 6867143"/>
              <a:gd name="connsiteX13" fmla="*/ 659357 w 6161811"/>
              <a:gd name="connsiteY13" fmla="*/ 0 h 6867143"/>
              <a:gd name="connsiteX0" fmla="*/ 5247691 w 6074209"/>
              <a:gd name="connsiteY0" fmla="*/ 5898744 h 6867143"/>
              <a:gd name="connsiteX1" fmla="*/ 5233010 w 6074209"/>
              <a:gd name="connsiteY1" fmla="*/ 5913425 h 6867143"/>
              <a:gd name="connsiteX2" fmla="*/ 5233010 w 6074209"/>
              <a:gd name="connsiteY2" fmla="*/ 6598439 h 6867143"/>
              <a:gd name="connsiteX3" fmla="*/ 5247691 w 6074209"/>
              <a:gd name="connsiteY3" fmla="*/ 6613120 h 6867143"/>
              <a:gd name="connsiteX4" fmla="*/ 5806974 w 6074209"/>
              <a:gd name="connsiteY4" fmla="*/ 6613120 h 6867143"/>
              <a:gd name="connsiteX5" fmla="*/ 5821655 w 6074209"/>
              <a:gd name="connsiteY5" fmla="*/ 6598439 h 6867143"/>
              <a:gd name="connsiteX6" fmla="*/ 5821655 w 6074209"/>
              <a:gd name="connsiteY6" fmla="*/ 5913425 h 6867143"/>
              <a:gd name="connsiteX7" fmla="*/ 5806974 w 6074209"/>
              <a:gd name="connsiteY7" fmla="*/ 5898744 h 6867143"/>
              <a:gd name="connsiteX8" fmla="*/ 5247691 w 6074209"/>
              <a:gd name="connsiteY8" fmla="*/ 5898744 h 6867143"/>
              <a:gd name="connsiteX9" fmla="*/ 571755 w 6074209"/>
              <a:gd name="connsiteY9" fmla="*/ 0 h 6867143"/>
              <a:gd name="connsiteX10" fmla="*/ 6074209 w 6074209"/>
              <a:gd name="connsiteY10" fmla="*/ 9144 h 6867143"/>
              <a:gd name="connsiteX11" fmla="*/ 6074209 w 6074209"/>
              <a:gd name="connsiteY11" fmla="*/ 6867143 h 6867143"/>
              <a:gd name="connsiteX12" fmla="*/ 644907 w 6074209"/>
              <a:gd name="connsiteY12" fmla="*/ 6857999 h 6867143"/>
              <a:gd name="connsiteX13" fmla="*/ 571755 w 6074209"/>
              <a:gd name="connsiteY13" fmla="*/ 0 h 6867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4209" h="6867143">
                <a:moveTo>
                  <a:pt x="5247691" y="5898744"/>
                </a:moveTo>
                <a:lnTo>
                  <a:pt x="5233010" y="5913425"/>
                </a:lnTo>
                <a:lnTo>
                  <a:pt x="5233010" y="6598439"/>
                </a:lnTo>
                <a:cubicBezTo>
                  <a:pt x="5233010" y="6606547"/>
                  <a:pt x="5239583" y="6613120"/>
                  <a:pt x="5247691" y="6613120"/>
                </a:cubicBezTo>
                <a:lnTo>
                  <a:pt x="5806974" y="6613120"/>
                </a:lnTo>
                <a:cubicBezTo>
                  <a:pt x="5815082" y="6613120"/>
                  <a:pt x="5821655" y="6606547"/>
                  <a:pt x="5821655" y="6598439"/>
                </a:cubicBezTo>
                <a:lnTo>
                  <a:pt x="5821655" y="5913425"/>
                </a:lnTo>
                <a:cubicBezTo>
                  <a:pt x="5821655" y="5905317"/>
                  <a:pt x="5815082" y="5898744"/>
                  <a:pt x="5806974" y="5898744"/>
                </a:cubicBezTo>
                <a:lnTo>
                  <a:pt x="5247691" y="5898744"/>
                </a:lnTo>
                <a:close/>
                <a:moveTo>
                  <a:pt x="571755" y="0"/>
                </a:moveTo>
                <a:lnTo>
                  <a:pt x="6074209" y="9144"/>
                </a:lnTo>
                <a:lnTo>
                  <a:pt x="6074209" y="6867143"/>
                </a:lnTo>
                <a:lnTo>
                  <a:pt x="644907" y="6857999"/>
                </a:lnTo>
                <a:cubicBezTo>
                  <a:pt x="-159765" y="5029199"/>
                  <a:pt x="-242061" y="1965960"/>
                  <a:pt x="571755"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dirty="0"/>
          </a:p>
        </p:txBody>
      </p:sp>
      <p:sp>
        <p:nvSpPr>
          <p:cNvPr id="9" name="Text Placeholder 3">
            <a:extLst>
              <a:ext uri="{FF2B5EF4-FFF2-40B4-BE49-F238E27FC236}">
                <a16:creationId xmlns:a16="http://schemas.microsoft.com/office/drawing/2014/main" id="{344EE9AA-3563-508A-4708-11249838A499}"/>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Ashley Morgan / WWF</a:t>
            </a:r>
          </a:p>
        </p:txBody>
      </p:sp>
      <p:sp>
        <p:nvSpPr>
          <p:cNvPr id="4" name="Slide Number Placeholder 3">
            <a:extLst>
              <a:ext uri="{FF2B5EF4-FFF2-40B4-BE49-F238E27FC236}">
                <a16:creationId xmlns:a16="http://schemas.microsoft.com/office/drawing/2014/main" id="{DC41919F-F2B3-C4E5-6DC3-807E685BF9C7}"/>
              </a:ext>
            </a:extLst>
          </p:cNvPr>
          <p:cNvSpPr>
            <a:spLocks noGrp="1"/>
          </p:cNvSpPr>
          <p:nvPr>
            <p:ph type="sldNum" sz="quarter" idx="3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507167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s - square lef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94B2A333-3533-EF5E-4630-5ADC7C4DD0BD}"/>
              </a:ext>
            </a:extLst>
          </p:cNvPr>
          <p:cNvSpPr>
            <a:spLocks noGrp="1"/>
          </p:cNvSpPr>
          <p:nvPr>
            <p:ph type="pic" sz="quarter" idx="31" hasCustomPrompt="1"/>
          </p:nvPr>
        </p:nvSpPr>
        <p:spPr>
          <a:xfrm>
            <a:off x="-1" y="0"/>
            <a:ext cx="6084649" cy="6857999"/>
          </a:xfrm>
          <a:prstGeom prst="rect">
            <a:avLst/>
          </a:prstGeom>
          <a:solidFill>
            <a:schemeClr val="accent1"/>
          </a:solidFill>
        </p:spPr>
        <p:txBody>
          <a:bodyPr anchor="ctr" anchorCtr="1"/>
          <a:lstStyle>
            <a:lvl1pPr marL="0" indent="0">
              <a:buNone/>
              <a:defRPr>
                <a:solidFill>
                  <a:schemeClr val="bg1"/>
                </a:solidFill>
              </a:defRPr>
            </a:lvl1pPr>
          </a:lstStyle>
          <a:p>
            <a:r>
              <a:rPr lang="en-NL" dirty="0"/>
              <a:t> </a:t>
            </a:r>
          </a:p>
        </p:txBody>
      </p:sp>
      <p:sp>
        <p:nvSpPr>
          <p:cNvPr id="11" name="Text Placeholder 18">
            <a:extLst>
              <a:ext uri="{FF2B5EF4-FFF2-40B4-BE49-F238E27FC236}">
                <a16:creationId xmlns:a16="http://schemas.microsoft.com/office/drawing/2014/main" id="{80CA904F-D0E4-4A86-87A8-548DD82FD7AD}"/>
              </a:ext>
            </a:extLst>
          </p:cNvPr>
          <p:cNvSpPr>
            <a:spLocks noGrp="1"/>
          </p:cNvSpPr>
          <p:nvPr>
            <p:ph type="body" sz="quarter" idx="24" hasCustomPrompt="1"/>
          </p:nvPr>
        </p:nvSpPr>
        <p:spPr>
          <a:xfrm>
            <a:off x="6779209" y="2706030"/>
            <a:ext cx="4413047"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2" name="Text Placeholder 24">
            <a:extLst>
              <a:ext uri="{FF2B5EF4-FFF2-40B4-BE49-F238E27FC236}">
                <a16:creationId xmlns:a16="http://schemas.microsoft.com/office/drawing/2014/main" id="{EEDC47EF-4B6E-F167-6774-1477D239A0D9}"/>
              </a:ext>
            </a:extLst>
          </p:cNvPr>
          <p:cNvSpPr>
            <a:spLocks noGrp="1"/>
          </p:cNvSpPr>
          <p:nvPr>
            <p:ph type="body" sz="quarter" idx="25" hasCustomPrompt="1"/>
          </p:nvPr>
        </p:nvSpPr>
        <p:spPr>
          <a:xfrm>
            <a:off x="6778513" y="692150"/>
            <a:ext cx="42754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8" name="Text Placeholder 24">
            <a:extLst>
              <a:ext uri="{FF2B5EF4-FFF2-40B4-BE49-F238E27FC236}">
                <a16:creationId xmlns:a16="http://schemas.microsoft.com/office/drawing/2014/main" id="{91A35D3E-EA32-969C-D7A7-AFEC413D0E3B}"/>
              </a:ext>
            </a:extLst>
          </p:cNvPr>
          <p:cNvSpPr>
            <a:spLocks noGrp="1"/>
          </p:cNvSpPr>
          <p:nvPr>
            <p:ph type="body" sz="quarter" idx="26" hasCustomPrompt="1"/>
          </p:nvPr>
        </p:nvSpPr>
        <p:spPr>
          <a:xfrm>
            <a:off x="6778513" y="1699090"/>
            <a:ext cx="3690508"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9" name="Text Placeholder 20">
            <a:extLst>
              <a:ext uri="{FF2B5EF4-FFF2-40B4-BE49-F238E27FC236}">
                <a16:creationId xmlns:a16="http://schemas.microsoft.com/office/drawing/2014/main" id="{EE8A11C8-44DB-660B-E3BE-8D3DB7BB97F2}"/>
              </a:ext>
            </a:extLst>
          </p:cNvPr>
          <p:cNvSpPr>
            <a:spLocks noGrp="1"/>
          </p:cNvSpPr>
          <p:nvPr>
            <p:ph type="body" sz="quarter" idx="27" hasCustomPrompt="1"/>
          </p:nvPr>
        </p:nvSpPr>
        <p:spPr>
          <a:xfrm>
            <a:off x="6792801"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0" name="Text Placeholder 20">
            <a:extLst>
              <a:ext uri="{FF2B5EF4-FFF2-40B4-BE49-F238E27FC236}">
                <a16:creationId xmlns:a16="http://schemas.microsoft.com/office/drawing/2014/main" id="{51B16F99-A0EE-9B0A-619C-C4FCBE21EDCA}"/>
              </a:ext>
            </a:extLst>
          </p:cNvPr>
          <p:cNvSpPr>
            <a:spLocks noGrp="1"/>
          </p:cNvSpPr>
          <p:nvPr>
            <p:ph type="body" sz="quarter" idx="28" hasCustomPrompt="1"/>
          </p:nvPr>
        </p:nvSpPr>
        <p:spPr>
          <a:xfrm>
            <a:off x="6792801"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689812"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5" name="Text Placeholder 3">
            <a:extLst>
              <a:ext uri="{FF2B5EF4-FFF2-40B4-BE49-F238E27FC236}">
                <a16:creationId xmlns:a16="http://schemas.microsoft.com/office/drawing/2014/main" id="{C9B91131-DCE2-823E-C9F8-7A059E60FD66}"/>
              </a:ext>
            </a:extLst>
          </p:cNvPr>
          <p:cNvSpPr>
            <a:spLocks noGrp="1"/>
          </p:cNvSpPr>
          <p:nvPr>
            <p:ph type="body" sz="quarter" idx="21"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a:t>
            </a:r>
            <a:r>
              <a:rPr lang="en-GB" dirty="0" err="1"/>
              <a:t>naturepl.com</a:t>
            </a:r>
            <a:r>
              <a:rPr lang="en-GB" dirty="0"/>
              <a:t> / Andy Murch / WWF</a:t>
            </a:r>
            <a:endParaRPr lang="en-US" dirty="0"/>
          </a:p>
        </p:txBody>
      </p:sp>
      <p:sp>
        <p:nvSpPr>
          <p:cNvPr id="2" name="Slide Number Placeholder 1">
            <a:extLst>
              <a:ext uri="{FF2B5EF4-FFF2-40B4-BE49-F238E27FC236}">
                <a16:creationId xmlns:a16="http://schemas.microsoft.com/office/drawing/2014/main" id="{2E38125C-F700-0CA2-7501-6159D2D19C39}"/>
              </a:ext>
            </a:extLst>
          </p:cNvPr>
          <p:cNvSpPr>
            <a:spLocks noGrp="1"/>
          </p:cNvSpPr>
          <p:nvPr>
            <p:ph type="sldNum" sz="quarter" idx="32"/>
          </p:nvPr>
        </p:nvSpPr>
        <p:spPr>
          <a:xfrm>
            <a:off x="6084648" y="6063683"/>
            <a:ext cx="540000" cy="540000"/>
          </a:xfrm>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782823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s - square righ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D7301012-677F-A3F9-C11B-E1467323CD9E}"/>
              </a:ext>
            </a:extLst>
          </p:cNvPr>
          <p:cNvSpPr>
            <a:spLocks noGrp="1"/>
          </p:cNvSpPr>
          <p:nvPr>
            <p:ph type="pic" sz="quarter" idx="30" hasCustomPrompt="1"/>
          </p:nvPr>
        </p:nvSpPr>
        <p:spPr>
          <a:xfrm>
            <a:off x="6104329" y="0"/>
            <a:ext cx="6087670" cy="6857999"/>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87670" h="6857999">
                <a:moveTo>
                  <a:pt x="5261152" y="5889600"/>
                </a:moveTo>
                <a:cubicBezTo>
                  <a:pt x="5253044" y="5889600"/>
                  <a:pt x="5246471" y="5896173"/>
                  <a:pt x="5246471" y="5904281"/>
                </a:cubicBezTo>
                <a:lnTo>
                  <a:pt x="5246471" y="6589295"/>
                </a:lnTo>
                <a:cubicBezTo>
                  <a:pt x="5246471" y="6597403"/>
                  <a:pt x="5253044" y="6603976"/>
                  <a:pt x="5261152" y="6603976"/>
                </a:cubicBezTo>
                <a:lnTo>
                  <a:pt x="5820435" y="6603976"/>
                </a:lnTo>
                <a:cubicBezTo>
                  <a:pt x="5828543" y="6603976"/>
                  <a:pt x="5835116" y="6597403"/>
                  <a:pt x="5835116" y="6589295"/>
                </a:cubicBezTo>
                <a:lnTo>
                  <a:pt x="5835116" y="5904281"/>
                </a:lnTo>
                <a:cubicBezTo>
                  <a:pt x="5835116" y="5896173"/>
                  <a:pt x="5828543" y="5889600"/>
                  <a:pt x="5820435" y="5889600"/>
                </a:cubicBezTo>
                <a:close/>
                <a:moveTo>
                  <a:pt x="0" y="0"/>
                </a:moveTo>
                <a:lnTo>
                  <a:pt x="6087670" y="0"/>
                </a:lnTo>
                <a:lnTo>
                  <a:pt x="6087670" y="6857999"/>
                </a:lnTo>
                <a:lnTo>
                  <a:pt x="0" y="6857999"/>
                </a:lnTo>
                <a:close/>
              </a:path>
            </a:pathLst>
          </a:custGeom>
          <a:solidFill>
            <a:schemeClr val="tx2"/>
          </a:solidFill>
        </p:spPr>
        <p:txBody>
          <a:bodyPr wrap="square" anchor="ctr" anchorCtr="1">
            <a:noAutofit/>
          </a:bodyPr>
          <a:lstStyle>
            <a:lvl1pPr marL="0" indent="0">
              <a:buNone/>
              <a:defRPr>
                <a:solidFill>
                  <a:schemeClr val="bg1"/>
                </a:solidFill>
              </a:defRPr>
            </a:lvl1pPr>
          </a:lstStyle>
          <a:p>
            <a:r>
              <a:rPr lang="en-NL" dirty="0"/>
              <a:t> </a:t>
            </a:r>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6021" y="2706030"/>
            <a:ext cx="3327339"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12" name="Text Placeholder 18">
            <a:extLst>
              <a:ext uri="{FF2B5EF4-FFF2-40B4-BE49-F238E27FC236}">
                <a16:creationId xmlns:a16="http://schemas.microsoft.com/office/drawing/2014/main" id="{5102AB4D-CB3C-5B46-AFB1-2896C6A85736}"/>
              </a:ext>
            </a:extLst>
          </p:cNvPr>
          <p:cNvSpPr>
            <a:spLocks noGrp="1"/>
          </p:cNvSpPr>
          <p:nvPr>
            <p:ph type="body" sz="quarter" idx="24" hasCustomPrompt="1"/>
          </p:nvPr>
        </p:nvSpPr>
        <p:spPr>
          <a:xfrm>
            <a:off x="6787538" y="2706030"/>
            <a:ext cx="3508606"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chemeClr val="bg1"/>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8" name="Text Placeholder 24">
            <a:extLst>
              <a:ext uri="{FF2B5EF4-FFF2-40B4-BE49-F238E27FC236}">
                <a16:creationId xmlns:a16="http://schemas.microsoft.com/office/drawing/2014/main" id="{2F4489FC-A156-B3B8-79FC-1A0059A0D928}"/>
              </a:ext>
            </a:extLst>
          </p:cNvPr>
          <p:cNvSpPr>
            <a:spLocks noGrp="1"/>
          </p:cNvSpPr>
          <p:nvPr>
            <p:ph type="body" sz="quarter" idx="25" hasCustomPrompt="1"/>
          </p:nvPr>
        </p:nvSpPr>
        <p:spPr>
          <a:xfrm>
            <a:off x="6786842" y="692150"/>
            <a:ext cx="4275411"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9" name="Text Placeholder 24">
            <a:extLst>
              <a:ext uri="{FF2B5EF4-FFF2-40B4-BE49-F238E27FC236}">
                <a16:creationId xmlns:a16="http://schemas.microsoft.com/office/drawing/2014/main" id="{224348EB-A911-478C-276B-652C9C7DEB08}"/>
              </a:ext>
            </a:extLst>
          </p:cNvPr>
          <p:cNvSpPr>
            <a:spLocks noGrp="1"/>
          </p:cNvSpPr>
          <p:nvPr>
            <p:ph type="body" sz="quarter" idx="26" hasCustomPrompt="1"/>
          </p:nvPr>
        </p:nvSpPr>
        <p:spPr>
          <a:xfrm>
            <a:off x="6786842" y="1699090"/>
            <a:ext cx="3690508"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rgbClr val="222222"/>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0" name="Text Placeholder 20">
            <a:extLst>
              <a:ext uri="{FF2B5EF4-FFF2-40B4-BE49-F238E27FC236}">
                <a16:creationId xmlns:a16="http://schemas.microsoft.com/office/drawing/2014/main" id="{2A4407F1-D5BE-83E1-3108-490CB2435789}"/>
              </a:ext>
            </a:extLst>
          </p:cNvPr>
          <p:cNvSpPr>
            <a:spLocks noGrp="1"/>
          </p:cNvSpPr>
          <p:nvPr>
            <p:ph type="body" sz="quarter" idx="27" hasCustomPrompt="1"/>
          </p:nvPr>
        </p:nvSpPr>
        <p:spPr>
          <a:xfrm>
            <a:off x="6801130"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chemeClr val="bg1"/>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1" name="Text Placeholder 20">
            <a:extLst>
              <a:ext uri="{FF2B5EF4-FFF2-40B4-BE49-F238E27FC236}">
                <a16:creationId xmlns:a16="http://schemas.microsoft.com/office/drawing/2014/main" id="{3C03D192-D800-0570-1DB5-C8B945B48AB7}"/>
              </a:ext>
            </a:extLst>
          </p:cNvPr>
          <p:cNvSpPr>
            <a:spLocks noGrp="1"/>
          </p:cNvSpPr>
          <p:nvPr>
            <p:ph type="body" sz="quarter" idx="28" hasCustomPrompt="1"/>
          </p:nvPr>
        </p:nvSpPr>
        <p:spPr>
          <a:xfrm>
            <a:off x="6801130"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chemeClr val="bg1"/>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27" name="Text Placeholder 3">
            <a:extLst>
              <a:ext uri="{FF2B5EF4-FFF2-40B4-BE49-F238E27FC236}">
                <a16:creationId xmlns:a16="http://schemas.microsoft.com/office/drawing/2014/main" id="{B386EC8B-2A08-9821-D3E2-2D8CEEA4A1F7}"/>
              </a:ext>
            </a:extLst>
          </p:cNvPr>
          <p:cNvSpPr>
            <a:spLocks noGrp="1"/>
          </p:cNvSpPr>
          <p:nvPr>
            <p:ph type="body" sz="quarter" idx="29"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chemeClr val="bg1"/>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Neil Ever Osborne / WWF-US</a:t>
            </a:r>
          </a:p>
        </p:txBody>
      </p:sp>
      <p:sp>
        <p:nvSpPr>
          <p:cNvPr id="2" name="Slide Number Placeholder 1">
            <a:extLst>
              <a:ext uri="{FF2B5EF4-FFF2-40B4-BE49-F238E27FC236}">
                <a16:creationId xmlns:a16="http://schemas.microsoft.com/office/drawing/2014/main" id="{0920F906-9359-782E-6894-AD574202BC44}"/>
              </a:ext>
            </a:extLst>
          </p:cNvPr>
          <p:cNvSpPr>
            <a:spLocks noGrp="1"/>
          </p:cNvSpPr>
          <p:nvPr>
            <p:ph type="sldNum" sz="quarter" idx="31"/>
          </p:nvPr>
        </p:nvSpPr>
        <p:spPr>
          <a:xfrm>
            <a:off x="5564329" y="6063683"/>
            <a:ext cx="540000" cy="540000"/>
          </a:xfrm>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678885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slide - two columns">
    <p:spTree>
      <p:nvGrpSpPr>
        <p:cNvPr id="1" name=""/>
        <p:cNvGrpSpPr/>
        <p:nvPr/>
      </p:nvGrpSpPr>
      <p:grpSpPr>
        <a:xfrm>
          <a:off x="0" y="0"/>
          <a:ext cx="0" cy="0"/>
          <a:chOff x="0" y="0"/>
          <a:chExt cx="0" cy="0"/>
        </a:xfrm>
      </p:grpSpPr>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5325" y="2969050"/>
            <a:ext cx="3483483"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8917" y="3624939"/>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8917" y="4016137"/>
            <a:ext cx="4697005" cy="166199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a:t>
            </a:r>
          </a:p>
        </p:txBody>
      </p:sp>
      <p:sp>
        <p:nvSpPr>
          <p:cNvPr id="3" name="Text Placeholder 20">
            <a:extLst>
              <a:ext uri="{FF2B5EF4-FFF2-40B4-BE49-F238E27FC236}">
                <a16:creationId xmlns:a16="http://schemas.microsoft.com/office/drawing/2014/main" id="{CFC6E028-102D-67DC-9644-34532042022E}"/>
              </a:ext>
            </a:extLst>
          </p:cNvPr>
          <p:cNvSpPr>
            <a:spLocks noGrp="1"/>
          </p:cNvSpPr>
          <p:nvPr>
            <p:ph type="body" sz="quarter" idx="24" hasCustomPrompt="1"/>
          </p:nvPr>
        </p:nvSpPr>
        <p:spPr>
          <a:xfrm>
            <a:off x="6096000" y="692150"/>
            <a:ext cx="4697005" cy="443198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Ut </a:t>
            </a:r>
            <a:r>
              <a:rPr lang="en-US" dirty="0" err="1"/>
              <a:t>volutpat</a:t>
            </a:r>
            <a:r>
              <a:rPr lang="en-US" dirty="0"/>
              <a:t> </a:t>
            </a:r>
            <a:r>
              <a:rPr lang="en-US" dirty="0" err="1"/>
              <a:t>elit</a:t>
            </a:r>
            <a:r>
              <a:rPr lang="en-US" dirty="0"/>
              <a:t> non </a:t>
            </a:r>
            <a:r>
              <a:rPr lang="en-US" dirty="0" err="1"/>
              <a:t>nulla</a:t>
            </a:r>
            <a:r>
              <a:rPr lang="en-US" dirty="0"/>
              <a:t> </a:t>
            </a:r>
            <a:r>
              <a:rPr lang="en-US" dirty="0" err="1"/>
              <a:t>consequat</a:t>
            </a:r>
            <a:r>
              <a:rPr lang="en-US" dirty="0"/>
              <a:t> </a:t>
            </a:r>
            <a:r>
              <a:rPr lang="en-US" dirty="0" err="1"/>
              <a:t>consectetur</a:t>
            </a:r>
            <a:r>
              <a:rPr lang="en-US" dirty="0"/>
              <a:t>. </a:t>
            </a:r>
            <a:r>
              <a:rPr lang="en-US" dirty="0" err="1"/>
              <a:t>Mauris</a:t>
            </a:r>
            <a:r>
              <a:rPr lang="en-US" dirty="0"/>
              <a:t> non </a:t>
            </a:r>
            <a:r>
              <a:rPr lang="en-US" dirty="0" err="1"/>
              <a:t>lobortis</a:t>
            </a:r>
            <a:r>
              <a:rPr lang="en-US" dirty="0"/>
              <a:t> </a:t>
            </a:r>
            <a:r>
              <a:rPr lang="en-US" dirty="0" err="1"/>
              <a:t>leo</a:t>
            </a:r>
            <a:r>
              <a:rPr lang="en-US" dirty="0"/>
              <a:t>. Nunc </a:t>
            </a:r>
            <a:r>
              <a:rPr lang="en-US" dirty="0" err="1"/>
              <a:t>venenatis</a:t>
            </a:r>
            <a:r>
              <a:rPr lang="en-US" dirty="0"/>
              <a:t> </a:t>
            </a:r>
            <a:r>
              <a:rPr lang="en-US" dirty="0" err="1"/>
              <a:t>augue</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Ut </a:t>
            </a:r>
            <a:r>
              <a:rPr lang="en-US" dirty="0" err="1"/>
              <a:t>volutpat</a:t>
            </a:r>
            <a:r>
              <a:rPr lang="en-US" dirty="0"/>
              <a:t> </a:t>
            </a:r>
            <a:r>
              <a:rPr lang="en-US" dirty="0" err="1"/>
              <a:t>elit</a:t>
            </a:r>
            <a:r>
              <a:rPr lang="en-US" dirty="0"/>
              <a:t> non </a:t>
            </a:r>
            <a:r>
              <a:rPr lang="en-US" dirty="0" err="1"/>
              <a:t>nulla</a:t>
            </a:r>
            <a:r>
              <a:rPr lang="en-US" dirty="0"/>
              <a:t> </a:t>
            </a:r>
            <a:r>
              <a:rPr lang="en-US" dirty="0" err="1"/>
              <a:t>consequat</a:t>
            </a:r>
            <a:r>
              <a:rPr lang="en-US" dirty="0"/>
              <a:t> </a:t>
            </a:r>
            <a:r>
              <a:rPr lang="en-US" dirty="0" err="1"/>
              <a:t>consectetur</a:t>
            </a:r>
            <a:r>
              <a:rPr lang="en-US" dirty="0"/>
              <a:t>. </a:t>
            </a:r>
            <a:r>
              <a:rPr lang="en-US" dirty="0" err="1"/>
              <a:t>Mauris</a:t>
            </a:r>
            <a:r>
              <a:rPr lang="en-US" dirty="0"/>
              <a:t> non </a:t>
            </a:r>
            <a:r>
              <a:rPr lang="en-US" dirty="0" err="1"/>
              <a:t>lobortis</a:t>
            </a:r>
            <a:r>
              <a:rPr lang="en-US" dirty="0"/>
              <a:t> </a:t>
            </a:r>
            <a:r>
              <a:rPr lang="en-US" dirty="0" err="1"/>
              <a:t>leo</a:t>
            </a:r>
            <a:r>
              <a:rPr lang="en-US" dirty="0"/>
              <a:t>. Nunc </a:t>
            </a:r>
            <a:r>
              <a:rPr lang="en-US" dirty="0" err="1"/>
              <a:t>venenatis</a:t>
            </a:r>
            <a:r>
              <a:rPr lang="en-US" dirty="0"/>
              <a:t> </a:t>
            </a:r>
            <a:r>
              <a:rPr lang="en-US" dirty="0" err="1"/>
              <a:t>augue</a:t>
            </a:r>
            <a:r>
              <a:rPr lang="en-US" dirty="0"/>
              <a:t>. </a:t>
            </a:r>
          </a:p>
        </p:txBody>
      </p:sp>
      <p:sp>
        <p:nvSpPr>
          <p:cNvPr id="2" name="Slide Number Placeholder 1">
            <a:extLst>
              <a:ext uri="{FF2B5EF4-FFF2-40B4-BE49-F238E27FC236}">
                <a16:creationId xmlns:a16="http://schemas.microsoft.com/office/drawing/2014/main" id="{CBC7DA05-01EE-8E58-5F62-BCDE9A15EF3B}"/>
              </a:ext>
            </a:extLst>
          </p:cNvPr>
          <p:cNvSpPr>
            <a:spLocks noGrp="1"/>
          </p:cNvSpPr>
          <p:nvPr>
            <p:ph type="sldNum" sz="quarter" idx="25"/>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7696057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s - top shape full width">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0B1DFCD5-EBEA-296E-3DD5-F075A3D35928}"/>
              </a:ext>
            </a:extLst>
          </p:cNvPr>
          <p:cNvSpPr>
            <a:spLocks noGrp="1"/>
          </p:cNvSpPr>
          <p:nvPr>
            <p:ph type="pic" sz="quarter" idx="23" hasCustomPrompt="1"/>
          </p:nvPr>
        </p:nvSpPr>
        <p:spPr>
          <a:xfrm>
            <a:off x="0" y="0"/>
            <a:ext cx="12196004" cy="3438785"/>
          </a:xfrm>
          <a:custGeom>
            <a:avLst/>
            <a:gdLst>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778733"/>
              <a:gd name="connsiteX1" fmla="*/ 0 w 12195528"/>
              <a:gd name="connsiteY1" fmla="*/ 0 h 3778733"/>
              <a:gd name="connsiteX2" fmla="*/ 12195528 w 12195528"/>
              <a:gd name="connsiteY2" fmla="*/ 0 h 3778733"/>
              <a:gd name="connsiteX3" fmla="*/ 12195528 w 12195528"/>
              <a:gd name="connsiteY3" fmla="*/ 0 h 3778733"/>
              <a:gd name="connsiteX4" fmla="*/ 12195528 w 12195528"/>
              <a:gd name="connsiteY4" fmla="*/ 3456095 h 3778733"/>
              <a:gd name="connsiteX5" fmla="*/ 12195528 w 12195528"/>
              <a:gd name="connsiteY5" fmla="*/ 3456095 h 3778733"/>
              <a:gd name="connsiteX6" fmla="*/ 0 w 12195528"/>
              <a:gd name="connsiteY6" fmla="*/ 3456095 h 3778733"/>
              <a:gd name="connsiteX7" fmla="*/ 0 w 12195528"/>
              <a:gd name="connsiteY7" fmla="*/ 3456095 h 3778733"/>
              <a:gd name="connsiteX8" fmla="*/ 0 w 12195528"/>
              <a:gd name="connsiteY8" fmla="*/ 0 h 3778733"/>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0 w 12195528"/>
              <a:gd name="connsiteY5" fmla="*/ 3456095 h 3456095"/>
              <a:gd name="connsiteX6" fmla="*/ 0 w 12195528"/>
              <a:gd name="connsiteY6" fmla="*/ 3456095 h 3456095"/>
              <a:gd name="connsiteX7" fmla="*/ 0 w 12195528"/>
              <a:gd name="connsiteY7" fmla="*/ 0 h 3456095"/>
              <a:gd name="connsiteX0" fmla="*/ 0 w 13098900"/>
              <a:gd name="connsiteY0" fmla="*/ 0 h 3712102"/>
              <a:gd name="connsiteX1" fmla="*/ 0 w 13098900"/>
              <a:gd name="connsiteY1" fmla="*/ 0 h 3712102"/>
              <a:gd name="connsiteX2" fmla="*/ 12195528 w 13098900"/>
              <a:gd name="connsiteY2" fmla="*/ 0 h 3712102"/>
              <a:gd name="connsiteX3" fmla="*/ 12195528 w 13098900"/>
              <a:gd name="connsiteY3" fmla="*/ 0 h 3712102"/>
              <a:gd name="connsiteX4" fmla="*/ 12195528 w 13098900"/>
              <a:gd name="connsiteY4" fmla="*/ 3456095 h 3712102"/>
              <a:gd name="connsiteX5" fmla="*/ 0 w 13098900"/>
              <a:gd name="connsiteY5" fmla="*/ 3456095 h 3712102"/>
              <a:gd name="connsiteX6" fmla="*/ 0 w 13098900"/>
              <a:gd name="connsiteY6" fmla="*/ 3456095 h 3712102"/>
              <a:gd name="connsiteX7" fmla="*/ 0 w 13098900"/>
              <a:gd name="connsiteY7" fmla="*/ 0 h 3712102"/>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6004"/>
              <a:gd name="connsiteY0" fmla="*/ 0 h 3971746"/>
              <a:gd name="connsiteX1" fmla="*/ 0 w 12196004"/>
              <a:gd name="connsiteY1" fmla="*/ 0 h 3971746"/>
              <a:gd name="connsiteX2" fmla="*/ 12195528 w 12196004"/>
              <a:gd name="connsiteY2" fmla="*/ 0 h 3971746"/>
              <a:gd name="connsiteX3" fmla="*/ 12195528 w 12196004"/>
              <a:gd name="connsiteY3" fmla="*/ 0 h 3971746"/>
              <a:gd name="connsiteX4" fmla="*/ 12195528 w 12196004"/>
              <a:gd name="connsiteY4" fmla="*/ 3456095 h 3971746"/>
              <a:gd name="connsiteX5" fmla="*/ 0 w 12196004"/>
              <a:gd name="connsiteY5" fmla="*/ 3456095 h 3971746"/>
              <a:gd name="connsiteX6" fmla="*/ 0 w 12196004"/>
              <a:gd name="connsiteY6" fmla="*/ 3456095 h 3971746"/>
              <a:gd name="connsiteX7" fmla="*/ 0 w 12196004"/>
              <a:gd name="connsiteY7" fmla="*/ 0 h 3971746"/>
              <a:gd name="connsiteX0" fmla="*/ 0 w 12196004"/>
              <a:gd name="connsiteY0" fmla="*/ 0 h 3870146"/>
              <a:gd name="connsiteX1" fmla="*/ 0 w 12196004"/>
              <a:gd name="connsiteY1" fmla="*/ 0 h 3870146"/>
              <a:gd name="connsiteX2" fmla="*/ 12195528 w 12196004"/>
              <a:gd name="connsiteY2" fmla="*/ 0 h 3870146"/>
              <a:gd name="connsiteX3" fmla="*/ 12195528 w 12196004"/>
              <a:gd name="connsiteY3" fmla="*/ 0 h 3870146"/>
              <a:gd name="connsiteX4" fmla="*/ 12195528 w 12196004"/>
              <a:gd name="connsiteY4" fmla="*/ 3456095 h 3870146"/>
              <a:gd name="connsiteX5" fmla="*/ 0 w 12196004"/>
              <a:gd name="connsiteY5" fmla="*/ 3456095 h 3870146"/>
              <a:gd name="connsiteX6" fmla="*/ 0 w 12196004"/>
              <a:gd name="connsiteY6" fmla="*/ 3456095 h 3870146"/>
              <a:gd name="connsiteX7" fmla="*/ 0 w 12196004"/>
              <a:gd name="connsiteY7" fmla="*/ 0 h 3870146"/>
              <a:gd name="connsiteX0" fmla="*/ 0 w 12196004"/>
              <a:gd name="connsiteY0" fmla="*/ 0 h 4019368"/>
              <a:gd name="connsiteX1" fmla="*/ 0 w 12196004"/>
              <a:gd name="connsiteY1" fmla="*/ 0 h 4019368"/>
              <a:gd name="connsiteX2" fmla="*/ 12195528 w 12196004"/>
              <a:gd name="connsiteY2" fmla="*/ 0 h 4019368"/>
              <a:gd name="connsiteX3" fmla="*/ 12195528 w 12196004"/>
              <a:gd name="connsiteY3" fmla="*/ 0 h 4019368"/>
              <a:gd name="connsiteX4" fmla="*/ 12195528 w 12196004"/>
              <a:gd name="connsiteY4" fmla="*/ 3456095 h 4019368"/>
              <a:gd name="connsiteX5" fmla="*/ 0 w 12196004"/>
              <a:gd name="connsiteY5" fmla="*/ 3456095 h 4019368"/>
              <a:gd name="connsiteX6" fmla="*/ 0 w 12196004"/>
              <a:gd name="connsiteY6" fmla="*/ 3456095 h 4019368"/>
              <a:gd name="connsiteX7" fmla="*/ 0 w 12196004"/>
              <a:gd name="connsiteY7" fmla="*/ 0 h 4019368"/>
              <a:gd name="connsiteX0" fmla="*/ 0 w 12196004"/>
              <a:gd name="connsiteY0" fmla="*/ 0 h 3853175"/>
              <a:gd name="connsiteX1" fmla="*/ 0 w 12196004"/>
              <a:gd name="connsiteY1" fmla="*/ 0 h 3853175"/>
              <a:gd name="connsiteX2" fmla="*/ 12195528 w 12196004"/>
              <a:gd name="connsiteY2" fmla="*/ 0 h 3853175"/>
              <a:gd name="connsiteX3" fmla="*/ 12195528 w 12196004"/>
              <a:gd name="connsiteY3" fmla="*/ 0 h 3853175"/>
              <a:gd name="connsiteX4" fmla="*/ 12195528 w 12196004"/>
              <a:gd name="connsiteY4" fmla="*/ 3456095 h 3853175"/>
              <a:gd name="connsiteX5" fmla="*/ 0 w 12196004"/>
              <a:gd name="connsiteY5" fmla="*/ 3456095 h 3853175"/>
              <a:gd name="connsiteX6" fmla="*/ 0 w 12196004"/>
              <a:gd name="connsiteY6" fmla="*/ 3456095 h 3853175"/>
              <a:gd name="connsiteX7" fmla="*/ 0 w 12196004"/>
              <a:gd name="connsiteY7" fmla="*/ 0 h 3853175"/>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777826"/>
              <a:gd name="connsiteX1" fmla="*/ 0 w 12196004"/>
              <a:gd name="connsiteY1" fmla="*/ 0 h 3777826"/>
              <a:gd name="connsiteX2" fmla="*/ 12195528 w 12196004"/>
              <a:gd name="connsiteY2" fmla="*/ 0 h 3777826"/>
              <a:gd name="connsiteX3" fmla="*/ 12195528 w 12196004"/>
              <a:gd name="connsiteY3" fmla="*/ 0 h 3777826"/>
              <a:gd name="connsiteX4" fmla="*/ 12195528 w 12196004"/>
              <a:gd name="connsiteY4" fmla="*/ 3456095 h 3777826"/>
              <a:gd name="connsiteX5" fmla="*/ 0 w 12196004"/>
              <a:gd name="connsiteY5" fmla="*/ 3456095 h 3777826"/>
              <a:gd name="connsiteX6" fmla="*/ 0 w 12196004"/>
              <a:gd name="connsiteY6" fmla="*/ 3456095 h 3777826"/>
              <a:gd name="connsiteX7" fmla="*/ 0 w 12196004"/>
              <a:gd name="connsiteY7" fmla="*/ 0 h 3777826"/>
              <a:gd name="connsiteX0" fmla="*/ 0 w 12196004"/>
              <a:gd name="connsiteY0" fmla="*/ 0 h 3800779"/>
              <a:gd name="connsiteX1" fmla="*/ 0 w 12196004"/>
              <a:gd name="connsiteY1" fmla="*/ 0 h 3800779"/>
              <a:gd name="connsiteX2" fmla="*/ 12195528 w 12196004"/>
              <a:gd name="connsiteY2" fmla="*/ 0 h 3800779"/>
              <a:gd name="connsiteX3" fmla="*/ 12195528 w 12196004"/>
              <a:gd name="connsiteY3" fmla="*/ 0 h 3800779"/>
              <a:gd name="connsiteX4" fmla="*/ 12195528 w 12196004"/>
              <a:gd name="connsiteY4" fmla="*/ 3456095 h 3800779"/>
              <a:gd name="connsiteX5" fmla="*/ 0 w 12196004"/>
              <a:gd name="connsiteY5" fmla="*/ 3456095 h 3800779"/>
              <a:gd name="connsiteX6" fmla="*/ 0 w 12196004"/>
              <a:gd name="connsiteY6" fmla="*/ 3456095 h 3800779"/>
              <a:gd name="connsiteX7" fmla="*/ 0 w 12196004"/>
              <a:gd name="connsiteY7" fmla="*/ 0 h 3800779"/>
              <a:gd name="connsiteX0" fmla="*/ 0 w 12196004"/>
              <a:gd name="connsiteY0" fmla="*/ 0 h 3781685"/>
              <a:gd name="connsiteX1" fmla="*/ 0 w 12196004"/>
              <a:gd name="connsiteY1" fmla="*/ 0 h 3781685"/>
              <a:gd name="connsiteX2" fmla="*/ 12195528 w 12196004"/>
              <a:gd name="connsiteY2" fmla="*/ 0 h 3781685"/>
              <a:gd name="connsiteX3" fmla="*/ 12195528 w 12196004"/>
              <a:gd name="connsiteY3" fmla="*/ 0 h 3781685"/>
              <a:gd name="connsiteX4" fmla="*/ 12195528 w 12196004"/>
              <a:gd name="connsiteY4" fmla="*/ 3456095 h 3781685"/>
              <a:gd name="connsiteX5" fmla="*/ 0 w 12196004"/>
              <a:gd name="connsiteY5" fmla="*/ 3456095 h 3781685"/>
              <a:gd name="connsiteX6" fmla="*/ 0 w 12196004"/>
              <a:gd name="connsiteY6" fmla="*/ 3456095 h 3781685"/>
              <a:gd name="connsiteX7" fmla="*/ 0 w 12196004"/>
              <a:gd name="connsiteY7" fmla="*/ 0 h 378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6004" h="3781685">
                <a:moveTo>
                  <a:pt x="0" y="0"/>
                </a:moveTo>
                <a:lnTo>
                  <a:pt x="0" y="0"/>
                </a:lnTo>
                <a:lnTo>
                  <a:pt x="12195528" y="0"/>
                </a:lnTo>
                <a:lnTo>
                  <a:pt x="12195528" y="0"/>
                </a:lnTo>
                <a:cubicBezTo>
                  <a:pt x="12195528" y="576016"/>
                  <a:pt x="12196599" y="1343465"/>
                  <a:pt x="12195528" y="3456095"/>
                </a:cubicBezTo>
                <a:cubicBezTo>
                  <a:pt x="9007240" y="3879711"/>
                  <a:pt x="2680288" y="3900595"/>
                  <a:pt x="0" y="3456095"/>
                </a:cubicBezTo>
                <a:lnTo>
                  <a:pt x="0" y="3456095"/>
                </a:lnTo>
                <a:lnTo>
                  <a:pt x="0" y="0"/>
                </a:lnTo>
                <a:close/>
              </a:path>
            </a:pathLst>
          </a:custGeom>
          <a:blipFill>
            <a:blip r:embed="rId2" cstate="screen">
              <a:extLst>
                <a:ext uri="{28A0092B-C50C-407E-A947-70E740481C1C}">
                  <a14:useLocalDpi xmlns:a14="http://schemas.microsoft.com/office/drawing/2010/main"/>
                </a:ext>
              </a:extLst>
            </a:blip>
            <a:stretch>
              <a:fillRect r="28"/>
            </a:stretch>
          </a:blipFill>
          <a:effectLst/>
        </p:spPr>
        <p:txBody>
          <a:bodyPr anchor="ctr" anchorCtr="1"/>
          <a:lstStyle>
            <a:lvl1pPr marL="0" indent="0" algn="ctr">
              <a:buNone/>
              <a:defRPr sz="3200" b="0" i="0">
                <a:solidFill>
                  <a:schemeClr val="bg1"/>
                </a:solidFill>
                <a:latin typeface="WWF" panose="02000000000000000000" pitchFamily="2" charset="0"/>
                <a:cs typeface="Calibri Light" panose="020F0302020204030204" pitchFamily="34" charset="0"/>
              </a:defRPr>
            </a:lvl1pPr>
          </a:lstStyle>
          <a:p>
            <a:r>
              <a:rPr lang="en-US" dirty="0"/>
              <a:t> </a:t>
            </a:r>
          </a:p>
        </p:txBody>
      </p:sp>
      <p:sp>
        <p:nvSpPr>
          <p:cNvPr id="2" name="Picture Placeholder 2">
            <a:extLst>
              <a:ext uri="{FF2B5EF4-FFF2-40B4-BE49-F238E27FC236}">
                <a16:creationId xmlns:a16="http://schemas.microsoft.com/office/drawing/2014/main" id="{4547F8E1-F4F4-B07F-5AE6-DCBB90826257}"/>
              </a:ext>
            </a:extLst>
          </p:cNvPr>
          <p:cNvSpPr>
            <a:spLocks noGrp="1"/>
          </p:cNvSpPr>
          <p:nvPr>
            <p:ph type="pic" sz="quarter" idx="26"/>
          </p:nvPr>
        </p:nvSpPr>
        <p:spPr>
          <a:xfrm>
            <a:off x="-4004" y="-1"/>
            <a:ext cx="12196004" cy="3438785"/>
          </a:xfrm>
          <a:custGeom>
            <a:avLst/>
            <a:gdLst>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778733"/>
              <a:gd name="connsiteX1" fmla="*/ 0 w 12195528"/>
              <a:gd name="connsiteY1" fmla="*/ 0 h 3778733"/>
              <a:gd name="connsiteX2" fmla="*/ 12195528 w 12195528"/>
              <a:gd name="connsiteY2" fmla="*/ 0 h 3778733"/>
              <a:gd name="connsiteX3" fmla="*/ 12195528 w 12195528"/>
              <a:gd name="connsiteY3" fmla="*/ 0 h 3778733"/>
              <a:gd name="connsiteX4" fmla="*/ 12195528 w 12195528"/>
              <a:gd name="connsiteY4" fmla="*/ 3456095 h 3778733"/>
              <a:gd name="connsiteX5" fmla="*/ 12195528 w 12195528"/>
              <a:gd name="connsiteY5" fmla="*/ 3456095 h 3778733"/>
              <a:gd name="connsiteX6" fmla="*/ 0 w 12195528"/>
              <a:gd name="connsiteY6" fmla="*/ 3456095 h 3778733"/>
              <a:gd name="connsiteX7" fmla="*/ 0 w 12195528"/>
              <a:gd name="connsiteY7" fmla="*/ 3456095 h 3778733"/>
              <a:gd name="connsiteX8" fmla="*/ 0 w 12195528"/>
              <a:gd name="connsiteY8" fmla="*/ 0 h 3778733"/>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12195528 w 12195528"/>
              <a:gd name="connsiteY5" fmla="*/ 3456095 h 3456095"/>
              <a:gd name="connsiteX6" fmla="*/ 0 w 12195528"/>
              <a:gd name="connsiteY6" fmla="*/ 3456095 h 3456095"/>
              <a:gd name="connsiteX7" fmla="*/ 0 w 12195528"/>
              <a:gd name="connsiteY7" fmla="*/ 3456095 h 3456095"/>
              <a:gd name="connsiteX8" fmla="*/ 0 w 12195528"/>
              <a:gd name="connsiteY8" fmla="*/ 0 h 3456095"/>
              <a:gd name="connsiteX0" fmla="*/ 0 w 12195528"/>
              <a:gd name="connsiteY0" fmla="*/ 0 h 3456095"/>
              <a:gd name="connsiteX1" fmla="*/ 0 w 12195528"/>
              <a:gd name="connsiteY1" fmla="*/ 0 h 3456095"/>
              <a:gd name="connsiteX2" fmla="*/ 12195528 w 12195528"/>
              <a:gd name="connsiteY2" fmla="*/ 0 h 3456095"/>
              <a:gd name="connsiteX3" fmla="*/ 12195528 w 12195528"/>
              <a:gd name="connsiteY3" fmla="*/ 0 h 3456095"/>
              <a:gd name="connsiteX4" fmla="*/ 12195528 w 12195528"/>
              <a:gd name="connsiteY4" fmla="*/ 3456095 h 3456095"/>
              <a:gd name="connsiteX5" fmla="*/ 0 w 12195528"/>
              <a:gd name="connsiteY5" fmla="*/ 3456095 h 3456095"/>
              <a:gd name="connsiteX6" fmla="*/ 0 w 12195528"/>
              <a:gd name="connsiteY6" fmla="*/ 3456095 h 3456095"/>
              <a:gd name="connsiteX7" fmla="*/ 0 w 12195528"/>
              <a:gd name="connsiteY7" fmla="*/ 0 h 3456095"/>
              <a:gd name="connsiteX0" fmla="*/ 0 w 13098900"/>
              <a:gd name="connsiteY0" fmla="*/ 0 h 3712102"/>
              <a:gd name="connsiteX1" fmla="*/ 0 w 13098900"/>
              <a:gd name="connsiteY1" fmla="*/ 0 h 3712102"/>
              <a:gd name="connsiteX2" fmla="*/ 12195528 w 13098900"/>
              <a:gd name="connsiteY2" fmla="*/ 0 h 3712102"/>
              <a:gd name="connsiteX3" fmla="*/ 12195528 w 13098900"/>
              <a:gd name="connsiteY3" fmla="*/ 0 h 3712102"/>
              <a:gd name="connsiteX4" fmla="*/ 12195528 w 13098900"/>
              <a:gd name="connsiteY4" fmla="*/ 3456095 h 3712102"/>
              <a:gd name="connsiteX5" fmla="*/ 0 w 13098900"/>
              <a:gd name="connsiteY5" fmla="*/ 3456095 h 3712102"/>
              <a:gd name="connsiteX6" fmla="*/ 0 w 13098900"/>
              <a:gd name="connsiteY6" fmla="*/ 3456095 h 3712102"/>
              <a:gd name="connsiteX7" fmla="*/ 0 w 13098900"/>
              <a:gd name="connsiteY7" fmla="*/ 0 h 3712102"/>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5789"/>
              <a:gd name="connsiteY0" fmla="*/ 0 h 3971746"/>
              <a:gd name="connsiteX1" fmla="*/ 0 w 12195789"/>
              <a:gd name="connsiteY1" fmla="*/ 0 h 3971746"/>
              <a:gd name="connsiteX2" fmla="*/ 12195528 w 12195789"/>
              <a:gd name="connsiteY2" fmla="*/ 0 h 3971746"/>
              <a:gd name="connsiteX3" fmla="*/ 12195528 w 12195789"/>
              <a:gd name="connsiteY3" fmla="*/ 0 h 3971746"/>
              <a:gd name="connsiteX4" fmla="*/ 12195528 w 12195789"/>
              <a:gd name="connsiteY4" fmla="*/ 3456095 h 3971746"/>
              <a:gd name="connsiteX5" fmla="*/ 0 w 12195789"/>
              <a:gd name="connsiteY5" fmla="*/ 3456095 h 3971746"/>
              <a:gd name="connsiteX6" fmla="*/ 0 w 12195789"/>
              <a:gd name="connsiteY6" fmla="*/ 3456095 h 3971746"/>
              <a:gd name="connsiteX7" fmla="*/ 0 w 12195789"/>
              <a:gd name="connsiteY7" fmla="*/ 0 h 3971746"/>
              <a:gd name="connsiteX0" fmla="*/ 0 w 12196004"/>
              <a:gd name="connsiteY0" fmla="*/ 0 h 3971746"/>
              <a:gd name="connsiteX1" fmla="*/ 0 w 12196004"/>
              <a:gd name="connsiteY1" fmla="*/ 0 h 3971746"/>
              <a:gd name="connsiteX2" fmla="*/ 12195528 w 12196004"/>
              <a:gd name="connsiteY2" fmla="*/ 0 h 3971746"/>
              <a:gd name="connsiteX3" fmla="*/ 12195528 w 12196004"/>
              <a:gd name="connsiteY3" fmla="*/ 0 h 3971746"/>
              <a:gd name="connsiteX4" fmla="*/ 12195528 w 12196004"/>
              <a:gd name="connsiteY4" fmla="*/ 3456095 h 3971746"/>
              <a:gd name="connsiteX5" fmla="*/ 0 w 12196004"/>
              <a:gd name="connsiteY5" fmla="*/ 3456095 h 3971746"/>
              <a:gd name="connsiteX6" fmla="*/ 0 w 12196004"/>
              <a:gd name="connsiteY6" fmla="*/ 3456095 h 3971746"/>
              <a:gd name="connsiteX7" fmla="*/ 0 w 12196004"/>
              <a:gd name="connsiteY7" fmla="*/ 0 h 3971746"/>
              <a:gd name="connsiteX0" fmla="*/ 0 w 12196004"/>
              <a:gd name="connsiteY0" fmla="*/ 0 h 3870146"/>
              <a:gd name="connsiteX1" fmla="*/ 0 w 12196004"/>
              <a:gd name="connsiteY1" fmla="*/ 0 h 3870146"/>
              <a:gd name="connsiteX2" fmla="*/ 12195528 w 12196004"/>
              <a:gd name="connsiteY2" fmla="*/ 0 h 3870146"/>
              <a:gd name="connsiteX3" fmla="*/ 12195528 w 12196004"/>
              <a:gd name="connsiteY3" fmla="*/ 0 h 3870146"/>
              <a:gd name="connsiteX4" fmla="*/ 12195528 w 12196004"/>
              <a:gd name="connsiteY4" fmla="*/ 3456095 h 3870146"/>
              <a:gd name="connsiteX5" fmla="*/ 0 w 12196004"/>
              <a:gd name="connsiteY5" fmla="*/ 3456095 h 3870146"/>
              <a:gd name="connsiteX6" fmla="*/ 0 w 12196004"/>
              <a:gd name="connsiteY6" fmla="*/ 3456095 h 3870146"/>
              <a:gd name="connsiteX7" fmla="*/ 0 w 12196004"/>
              <a:gd name="connsiteY7" fmla="*/ 0 h 3870146"/>
              <a:gd name="connsiteX0" fmla="*/ 0 w 12196004"/>
              <a:gd name="connsiteY0" fmla="*/ 0 h 4019368"/>
              <a:gd name="connsiteX1" fmla="*/ 0 w 12196004"/>
              <a:gd name="connsiteY1" fmla="*/ 0 h 4019368"/>
              <a:gd name="connsiteX2" fmla="*/ 12195528 w 12196004"/>
              <a:gd name="connsiteY2" fmla="*/ 0 h 4019368"/>
              <a:gd name="connsiteX3" fmla="*/ 12195528 w 12196004"/>
              <a:gd name="connsiteY3" fmla="*/ 0 h 4019368"/>
              <a:gd name="connsiteX4" fmla="*/ 12195528 w 12196004"/>
              <a:gd name="connsiteY4" fmla="*/ 3456095 h 4019368"/>
              <a:gd name="connsiteX5" fmla="*/ 0 w 12196004"/>
              <a:gd name="connsiteY5" fmla="*/ 3456095 h 4019368"/>
              <a:gd name="connsiteX6" fmla="*/ 0 w 12196004"/>
              <a:gd name="connsiteY6" fmla="*/ 3456095 h 4019368"/>
              <a:gd name="connsiteX7" fmla="*/ 0 w 12196004"/>
              <a:gd name="connsiteY7" fmla="*/ 0 h 4019368"/>
              <a:gd name="connsiteX0" fmla="*/ 0 w 12196004"/>
              <a:gd name="connsiteY0" fmla="*/ 0 h 3853175"/>
              <a:gd name="connsiteX1" fmla="*/ 0 w 12196004"/>
              <a:gd name="connsiteY1" fmla="*/ 0 h 3853175"/>
              <a:gd name="connsiteX2" fmla="*/ 12195528 w 12196004"/>
              <a:gd name="connsiteY2" fmla="*/ 0 h 3853175"/>
              <a:gd name="connsiteX3" fmla="*/ 12195528 w 12196004"/>
              <a:gd name="connsiteY3" fmla="*/ 0 h 3853175"/>
              <a:gd name="connsiteX4" fmla="*/ 12195528 w 12196004"/>
              <a:gd name="connsiteY4" fmla="*/ 3456095 h 3853175"/>
              <a:gd name="connsiteX5" fmla="*/ 0 w 12196004"/>
              <a:gd name="connsiteY5" fmla="*/ 3456095 h 3853175"/>
              <a:gd name="connsiteX6" fmla="*/ 0 w 12196004"/>
              <a:gd name="connsiteY6" fmla="*/ 3456095 h 3853175"/>
              <a:gd name="connsiteX7" fmla="*/ 0 w 12196004"/>
              <a:gd name="connsiteY7" fmla="*/ 0 h 3853175"/>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839259"/>
              <a:gd name="connsiteX1" fmla="*/ 0 w 12196004"/>
              <a:gd name="connsiteY1" fmla="*/ 0 h 3839259"/>
              <a:gd name="connsiteX2" fmla="*/ 12195528 w 12196004"/>
              <a:gd name="connsiteY2" fmla="*/ 0 h 3839259"/>
              <a:gd name="connsiteX3" fmla="*/ 12195528 w 12196004"/>
              <a:gd name="connsiteY3" fmla="*/ 0 h 3839259"/>
              <a:gd name="connsiteX4" fmla="*/ 12195528 w 12196004"/>
              <a:gd name="connsiteY4" fmla="*/ 3456095 h 3839259"/>
              <a:gd name="connsiteX5" fmla="*/ 0 w 12196004"/>
              <a:gd name="connsiteY5" fmla="*/ 3456095 h 3839259"/>
              <a:gd name="connsiteX6" fmla="*/ 0 w 12196004"/>
              <a:gd name="connsiteY6" fmla="*/ 3456095 h 3839259"/>
              <a:gd name="connsiteX7" fmla="*/ 0 w 12196004"/>
              <a:gd name="connsiteY7" fmla="*/ 0 h 3839259"/>
              <a:gd name="connsiteX0" fmla="*/ 0 w 12196004"/>
              <a:gd name="connsiteY0" fmla="*/ 0 h 3777826"/>
              <a:gd name="connsiteX1" fmla="*/ 0 w 12196004"/>
              <a:gd name="connsiteY1" fmla="*/ 0 h 3777826"/>
              <a:gd name="connsiteX2" fmla="*/ 12195528 w 12196004"/>
              <a:gd name="connsiteY2" fmla="*/ 0 h 3777826"/>
              <a:gd name="connsiteX3" fmla="*/ 12195528 w 12196004"/>
              <a:gd name="connsiteY3" fmla="*/ 0 h 3777826"/>
              <a:gd name="connsiteX4" fmla="*/ 12195528 w 12196004"/>
              <a:gd name="connsiteY4" fmla="*/ 3456095 h 3777826"/>
              <a:gd name="connsiteX5" fmla="*/ 0 w 12196004"/>
              <a:gd name="connsiteY5" fmla="*/ 3456095 h 3777826"/>
              <a:gd name="connsiteX6" fmla="*/ 0 w 12196004"/>
              <a:gd name="connsiteY6" fmla="*/ 3456095 h 3777826"/>
              <a:gd name="connsiteX7" fmla="*/ 0 w 12196004"/>
              <a:gd name="connsiteY7" fmla="*/ 0 h 3777826"/>
              <a:gd name="connsiteX0" fmla="*/ 0 w 12196004"/>
              <a:gd name="connsiteY0" fmla="*/ 0 h 3800779"/>
              <a:gd name="connsiteX1" fmla="*/ 0 w 12196004"/>
              <a:gd name="connsiteY1" fmla="*/ 0 h 3800779"/>
              <a:gd name="connsiteX2" fmla="*/ 12195528 w 12196004"/>
              <a:gd name="connsiteY2" fmla="*/ 0 h 3800779"/>
              <a:gd name="connsiteX3" fmla="*/ 12195528 w 12196004"/>
              <a:gd name="connsiteY3" fmla="*/ 0 h 3800779"/>
              <a:gd name="connsiteX4" fmla="*/ 12195528 w 12196004"/>
              <a:gd name="connsiteY4" fmla="*/ 3456095 h 3800779"/>
              <a:gd name="connsiteX5" fmla="*/ 0 w 12196004"/>
              <a:gd name="connsiteY5" fmla="*/ 3456095 h 3800779"/>
              <a:gd name="connsiteX6" fmla="*/ 0 w 12196004"/>
              <a:gd name="connsiteY6" fmla="*/ 3456095 h 3800779"/>
              <a:gd name="connsiteX7" fmla="*/ 0 w 12196004"/>
              <a:gd name="connsiteY7" fmla="*/ 0 h 3800779"/>
              <a:gd name="connsiteX0" fmla="*/ 0 w 12196004"/>
              <a:gd name="connsiteY0" fmla="*/ 0 h 3781685"/>
              <a:gd name="connsiteX1" fmla="*/ 0 w 12196004"/>
              <a:gd name="connsiteY1" fmla="*/ 0 h 3781685"/>
              <a:gd name="connsiteX2" fmla="*/ 12195528 w 12196004"/>
              <a:gd name="connsiteY2" fmla="*/ 0 h 3781685"/>
              <a:gd name="connsiteX3" fmla="*/ 12195528 w 12196004"/>
              <a:gd name="connsiteY3" fmla="*/ 0 h 3781685"/>
              <a:gd name="connsiteX4" fmla="*/ 12195528 w 12196004"/>
              <a:gd name="connsiteY4" fmla="*/ 3456095 h 3781685"/>
              <a:gd name="connsiteX5" fmla="*/ 0 w 12196004"/>
              <a:gd name="connsiteY5" fmla="*/ 3456095 h 3781685"/>
              <a:gd name="connsiteX6" fmla="*/ 0 w 12196004"/>
              <a:gd name="connsiteY6" fmla="*/ 3456095 h 3781685"/>
              <a:gd name="connsiteX7" fmla="*/ 0 w 12196004"/>
              <a:gd name="connsiteY7" fmla="*/ 0 h 3781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6004" h="3781685">
                <a:moveTo>
                  <a:pt x="0" y="0"/>
                </a:moveTo>
                <a:lnTo>
                  <a:pt x="0" y="0"/>
                </a:lnTo>
                <a:lnTo>
                  <a:pt x="12195528" y="0"/>
                </a:lnTo>
                <a:lnTo>
                  <a:pt x="12195528" y="0"/>
                </a:lnTo>
                <a:cubicBezTo>
                  <a:pt x="12195528" y="576016"/>
                  <a:pt x="12196599" y="1343465"/>
                  <a:pt x="12195528" y="3456095"/>
                </a:cubicBezTo>
                <a:cubicBezTo>
                  <a:pt x="9007240" y="3879711"/>
                  <a:pt x="2680288" y="3900595"/>
                  <a:pt x="0" y="3456095"/>
                </a:cubicBezTo>
                <a:lnTo>
                  <a:pt x="0" y="3456095"/>
                </a:lnTo>
                <a:lnTo>
                  <a:pt x="0" y="0"/>
                </a:lnTo>
                <a:close/>
              </a:path>
            </a:pathLst>
          </a:custGeom>
          <a:noFill/>
          <a:effectLst/>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Text Placeholder 18">
            <a:extLst>
              <a:ext uri="{FF2B5EF4-FFF2-40B4-BE49-F238E27FC236}">
                <a16:creationId xmlns:a16="http://schemas.microsoft.com/office/drawing/2014/main" id="{2BB57A0F-503F-0CFD-44DE-0079C0E5230E}"/>
              </a:ext>
            </a:extLst>
          </p:cNvPr>
          <p:cNvSpPr>
            <a:spLocks noGrp="1"/>
          </p:cNvSpPr>
          <p:nvPr>
            <p:ph type="body" sz="quarter" idx="16" hasCustomPrompt="1"/>
          </p:nvPr>
        </p:nvSpPr>
        <p:spPr>
          <a:xfrm>
            <a:off x="695325" y="3986191"/>
            <a:ext cx="3456051" cy="492443"/>
          </a:xfrm>
          <a:prstGeom prst="rect">
            <a:avLst/>
          </a:prstGeom>
        </p:spPr>
        <p:txBody>
          <a:bodyPr wrap="square"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14" name="Text Placeholder 24">
            <a:extLst>
              <a:ext uri="{FF2B5EF4-FFF2-40B4-BE49-F238E27FC236}">
                <a16:creationId xmlns:a16="http://schemas.microsoft.com/office/drawing/2014/main" id="{FCEBAA43-5B1E-2F41-68DB-9CD4CDF09FF4}"/>
              </a:ext>
            </a:extLst>
          </p:cNvPr>
          <p:cNvSpPr>
            <a:spLocks noGrp="1"/>
          </p:cNvSpPr>
          <p:nvPr>
            <p:ph type="body" sz="quarter" idx="17" hasCustomPrompt="1"/>
          </p:nvPr>
        </p:nvSpPr>
        <p:spPr>
          <a:xfrm>
            <a:off x="695325" y="692150"/>
            <a:ext cx="4275411"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15" name="Text Placeholder 24">
            <a:extLst>
              <a:ext uri="{FF2B5EF4-FFF2-40B4-BE49-F238E27FC236}">
                <a16:creationId xmlns:a16="http://schemas.microsoft.com/office/drawing/2014/main" id="{76A5DD52-73A6-A683-99C0-9C6F2C81119C}"/>
              </a:ext>
            </a:extLst>
          </p:cNvPr>
          <p:cNvSpPr>
            <a:spLocks noGrp="1"/>
          </p:cNvSpPr>
          <p:nvPr>
            <p:ph type="body" sz="quarter" idx="18" hasCustomPrompt="1"/>
          </p:nvPr>
        </p:nvSpPr>
        <p:spPr>
          <a:xfrm>
            <a:off x="695325" y="1699090"/>
            <a:ext cx="3690508" cy="864440"/>
          </a:xfrm>
          <a:prstGeom prst="rect">
            <a:avLst/>
          </a:prstGeom>
          <a:solidFill>
            <a:schemeClr val="accent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16" name="Text Placeholder 20">
            <a:extLst>
              <a:ext uri="{FF2B5EF4-FFF2-40B4-BE49-F238E27FC236}">
                <a16:creationId xmlns:a16="http://schemas.microsoft.com/office/drawing/2014/main" id="{333ADDE1-A701-191B-4CD7-6DDB036202F4}"/>
              </a:ext>
            </a:extLst>
          </p:cNvPr>
          <p:cNvSpPr>
            <a:spLocks noGrp="1"/>
          </p:cNvSpPr>
          <p:nvPr>
            <p:ph type="body" sz="quarter" idx="12" hasCustomPrompt="1"/>
          </p:nvPr>
        </p:nvSpPr>
        <p:spPr>
          <a:xfrm>
            <a:off x="708917" y="4700396"/>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17" name="Text Placeholder 20">
            <a:extLst>
              <a:ext uri="{FF2B5EF4-FFF2-40B4-BE49-F238E27FC236}">
                <a16:creationId xmlns:a16="http://schemas.microsoft.com/office/drawing/2014/main" id="{0A7E3FCE-43D6-17E0-DF9A-F17167EA1C3B}"/>
              </a:ext>
            </a:extLst>
          </p:cNvPr>
          <p:cNvSpPr>
            <a:spLocks noGrp="1"/>
          </p:cNvSpPr>
          <p:nvPr>
            <p:ph type="body" sz="quarter" idx="20" hasCustomPrompt="1"/>
          </p:nvPr>
        </p:nvSpPr>
        <p:spPr>
          <a:xfrm>
            <a:off x="708917" y="5091594"/>
            <a:ext cx="4697005" cy="553998"/>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a:t>
            </a:r>
          </a:p>
        </p:txBody>
      </p:sp>
      <p:sp>
        <p:nvSpPr>
          <p:cNvPr id="3" name="Text Placeholder 20">
            <a:extLst>
              <a:ext uri="{FF2B5EF4-FFF2-40B4-BE49-F238E27FC236}">
                <a16:creationId xmlns:a16="http://schemas.microsoft.com/office/drawing/2014/main" id="{CFC6E028-102D-67DC-9644-34532042022E}"/>
              </a:ext>
            </a:extLst>
          </p:cNvPr>
          <p:cNvSpPr>
            <a:spLocks noGrp="1"/>
          </p:cNvSpPr>
          <p:nvPr>
            <p:ph type="body" sz="quarter" idx="24" hasCustomPrompt="1"/>
          </p:nvPr>
        </p:nvSpPr>
        <p:spPr>
          <a:xfrm>
            <a:off x="6096000" y="3986191"/>
            <a:ext cx="4697005" cy="1661993"/>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lorem. </a:t>
            </a:r>
            <a:r>
              <a:rPr lang="en-US" dirty="0" err="1"/>
              <a:t>Quisque</a:t>
            </a:r>
            <a:r>
              <a:rPr lang="en-US" dirty="0"/>
              <a:t> </a:t>
            </a:r>
            <a:r>
              <a:rPr lang="en-US" dirty="0" err="1"/>
              <a:t>ullamcorper</a:t>
            </a:r>
            <a:r>
              <a:rPr lang="en-US" dirty="0"/>
              <a:t> </a:t>
            </a:r>
            <a:r>
              <a:rPr lang="en-US" dirty="0" err="1"/>
              <a:t>bibendum</a:t>
            </a:r>
            <a:r>
              <a:rPr lang="en-US" dirty="0"/>
              <a:t> </a:t>
            </a:r>
            <a:r>
              <a:rPr lang="en-US" dirty="0" err="1"/>
              <a:t>justo</a:t>
            </a:r>
            <a:r>
              <a:rPr lang="en-US" dirty="0"/>
              <a:t> sit </a:t>
            </a:r>
            <a:r>
              <a:rPr lang="en-US" dirty="0" err="1"/>
              <a:t>amet</a:t>
            </a:r>
            <a:r>
              <a:rPr lang="en-US" dirty="0"/>
              <a:t> </a:t>
            </a:r>
            <a:r>
              <a:rPr lang="en-US" dirty="0" err="1"/>
              <a:t>volutpat</a:t>
            </a:r>
            <a:r>
              <a:rPr lang="en-US" dirty="0"/>
              <a:t>. Duis a libero at nisi </a:t>
            </a:r>
            <a:r>
              <a:rPr lang="en-US" dirty="0" err="1"/>
              <a:t>pellentesque</a:t>
            </a:r>
            <a:r>
              <a:rPr lang="en-US" dirty="0"/>
              <a:t> </a:t>
            </a:r>
            <a:r>
              <a:rPr lang="en-US" dirty="0" err="1"/>
              <a:t>laoreet</a:t>
            </a:r>
            <a:r>
              <a:rPr lang="en-US" dirty="0"/>
              <a:t> ac auctor </a:t>
            </a:r>
            <a:r>
              <a:rPr lang="en-US" dirty="0" err="1"/>
              <a:t>tortor</a:t>
            </a:r>
            <a:r>
              <a:rPr lang="en-US" dirty="0"/>
              <a:t>. </a:t>
            </a:r>
          </a:p>
        </p:txBody>
      </p:sp>
      <p:sp>
        <p:nvSpPr>
          <p:cNvPr id="22" name="Text Placeholder 3">
            <a:extLst>
              <a:ext uri="{FF2B5EF4-FFF2-40B4-BE49-F238E27FC236}">
                <a16:creationId xmlns:a16="http://schemas.microsoft.com/office/drawing/2014/main" id="{DC3E71C8-D553-C25A-A45E-31BE5CC76DC2}"/>
              </a:ext>
            </a:extLst>
          </p:cNvPr>
          <p:cNvSpPr>
            <a:spLocks noGrp="1"/>
          </p:cNvSpPr>
          <p:nvPr>
            <p:ph type="body" sz="quarter" idx="25" hasCustomPrompt="1"/>
          </p:nvPr>
        </p:nvSpPr>
        <p:spPr>
          <a:xfrm>
            <a:off x="8640000" y="324000"/>
            <a:ext cx="3171152" cy="123111"/>
          </a:xfrm>
          <a:prstGeom prst="rect">
            <a:avLst/>
          </a:prstGeom>
        </p:spPr>
        <p:txBody>
          <a:bodyPr wrap="square" lIns="0" tIns="0" rIns="0" bIns="0">
            <a:spAutoFit/>
          </a:bodyPr>
          <a:lstStyle>
            <a:lvl1pPr marL="0" marR="0" indent="0" algn="r" defTabSz="914377" rtl="0" eaLnBrk="1" fontAlgn="auto" latinLnBrk="0" hangingPunct="1">
              <a:lnSpc>
                <a:spcPct val="100000"/>
              </a:lnSpc>
              <a:spcBef>
                <a:spcPts val="1000"/>
              </a:spcBef>
              <a:spcAft>
                <a:spcPts val="0"/>
              </a:spcAft>
              <a:buClrTx/>
              <a:buSzTx/>
              <a:buFont typeface="Arial" panose="020B0604020202020204" pitchFamily="34" charset="0"/>
              <a:buNone/>
              <a:tabLst/>
              <a:defRPr lang="en-SG" sz="800" b="0" i="0" smtClean="0">
                <a:solidFill>
                  <a:srgbClr val="222222"/>
                </a:solidFill>
                <a:effectLst/>
                <a:latin typeface="+mn-lt"/>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r>
              <a:rPr lang="en-GB" dirty="0">
                <a:effectLst/>
                <a:latin typeface="Arial" panose="020B0604020202020204" pitchFamily="34" charset="0"/>
              </a:rPr>
              <a:t>© Emmanuel Rondeau / WWF-UK</a:t>
            </a:r>
          </a:p>
        </p:txBody>
      </p:sp>
      <p:sp>
        <p:nvSpPr>
          <p:cNvPr id="4" name="Slide Number Placeholder 3">
            <a:extLst>
              <a:ext uri="{FF2B5EF4-FFF2-40B4-BE49-F238E27FC236}">
                <a16:creationId xmlns:a16="http://schemas.microsoft.com/office/drawing/2014/main" id="{DC92339C-7793-8D53-248F-82AEAC37DCA1}"/>
              </a:ext>
            </a:extLst>
          </p:cNvPr>
          <p:cNvSpPr>
            <a:spLocks noGrp="1"/>
          </p:cNvSpPr>
          <p:nvPr>
            <p:ph type="sldNum" sz="quarter" idx="27"/>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253967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entered - text only A">
    <p:spTree>
      <p:nvGrpSpPr>
        <p:cNvPr id="1" name=""/>
        <p:cNvGrpSpPr/>
        <p:nvPr/>
      </p:nvGrpSpPr>
      <p:grpSpPr>
        <a:xfrm>
          <a:off x="0" y="0"/>
          <a:ext cx="0" cy="0"/>
          <a:chOff x="0" y="0"/>
          <a:chExt cx="0" cy="0"/>
        </a:xfrm>
      </p:grpSpPr>
      <p:sp>
        <p:nvSpPr>
          <p:cNvPr id="7" name="Text Placeholder 22">
            <a:extLst>
              <a:ext uri="{FF2B5EF4-FFF2-40B4-BE49-F238E27FC236}">
                <a16:creationId xmlns:a16="http://schemas.microsoft.com/office/drawing/2014/main" id="{206C3351-447A-4848-9576-5A66A7A6BD78}"/>
              </a:ext>
            </a:extLst>
          </p:cNvPr>
          <p:cNvSpPr>
            <a:spLocks noGrp="1"/>
          </p:cNvSpPr>
          <p:nvPr>
            <p:ph type="body" sz="quarter" idx="15" hasCustomPrompt="1"/>
          </p:nvPr>
        </p:nvSpPr>
        <p:spPr>
          <a:xfrm>
            <a:off x="1985682" y="3429000"/>
            <a:ext cx="8220636" cy="2154436"/>
          </a:xfrm>
          <a:prstGeom prst="rect">
            <a:avLst/>
          </a:prstGeom>
        </p:spPr>
        <p:txBody>
          <a:bodyPr lIns="0" tIns="0" rIns="0" bIns="0">
            <a:sp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 </a:t>
            </a:r>
            <a:r>
              <a:rPr lang="en-US" dirty="0" err="1"/>
              <a:t>dignissim</a:t>
            </a:r>
            <a:r>
              <a:rPr lang="en-US" dirty="0"/>
              <a:t> ac </a:t>
            </a:r>
            <a:r>
              <a:rPr lang="en-US" dirty="0" err="1"/>
              <a:t>mauris</a:t>
            </a:r>
            <a:r>
              <a:rPr lang="en-US" dirty="0"/>
              <a:t>. </a:t>
            </a:r>
            <a:r>
              <a:rPr lang="en-US" dirty="0" err="1"/>
              <a:t>Pellentesque</a:t>
            </a:r>
            <a:r>
              <a:rPr lang="en-US" dirty="0"/>
              <a:t> </a:t>
            </a:r>
            <a:r>
              <a:rPr lang="en-US" dirty="0" err="1"/>
              <a:t>congue</a:t>
            </a:r>
            <a:r>
              <a:rPr lang="en-US" dirty="0"/>
              <a:t> porta </a:t>
            </a:r>
            <a:r>
              <a:rPr lang="en-US" dirty="0" err="1"/>
              <a:t>purus</a:t>
            </a:r>
            <a:r>
              <a:rPr lang="en-US" dirty="0"/>
              <a:t>, et </a:t>
            </a:r>
            <a:r>
              <a:rPr lang="en-US" dirty="0" err="1"/>
              <a:t>eleifend</a:t>
            </a:r>
            <a:r>
              <a:rPr lang="en-US" dirty="0"/>
              <a:t> </a:t>
            </a:r>
            <a:r>
              <a:rPr lang="en-US" dirty="0" err="1"/>
              <a:t>urna</a:t>
            </a:r>
            <a:r>
              <a:rPr lang="en-US" dirty="0"/>
              <a:t> </a:t>
            </a:r>
            <a:r>
              <a:rPr lang="en-US" dirty="0" err="1"/>
              <a:t>euismod</a:t>
            </a:r>
            <a:r>
              <a:rPr lang="en-US" dirty="0"/>
              <a:t> sed. </a:t>
            </a:r>
            <a:r>
              <a:rPr lang="en-US" dirty="0" err="1"/>
              <a:t>Nullam</a:t>
            </a:r>
            <a:r>
              <a:rPr lang="en-US" dirty="0"/>
              <a:t> id ligula lacinia, </a:t>
            </a:r>
            <a:r>
              <a:rPr lang="en-US" dirty="0" err="1"/>
              <a:t>sagittis</a:t>
            </a:r>
            <a:r>
              <a:rPr lang="en-US" dirty="0"/>
              <a:t> </a:t>
            </a:r>
            <a:r>
              <a:rPr lang="en-US" dirty="0" err="1"/>
              <a:t>quam</a:t>
            </a:r>
            <a:r>
              <a:rPr lang="en-US" dirty="0"/>
              <a:t> in, </a:t>
            </a:r>
            <a:r>
              <a:rPr lang="en-US" dirty="0" err="1"/>
              <a:t>eleifend</a:t>
            </a:r>
            <a:r>
              <a:rPr lang="en-US" dirty="0"/>
              <a:t> lorem. Duis </a:t>
            </a:r>
            <a:r>
              <a:rPr lang="en-US" dirty="0" err="1"/>
              <a:t>lobortis</a:t>
            </a:r>
            <a:r>
              <a:rPr lang="en-US" dirty="0"/>
              <a:t> diam </a:t>
            </a:r>
            <a:r>
              <a:rPr lang="en-US" dirty="0" err="1"/>
              <a:t>metus</a:t>
            </a:r>
            <a:r>
              <a:rPr lang="en-US" dirty="0"/>
              <a:t>, in </a:t>
            </a:r>
            <a:r>
              <a:rPr lang="en-US" dirty="0" err="1"/>
              <a:t>aliquet</a:t>
            </a:r>
            <a:r>
              <a:rPr lang="en-US" dirty="0"/>
              <a:t> ipsum </a:t>
            </a:r>
            <a:r>
              <a:rPr lang="en-US" dirty="0" err="1"/>
              <a:t>suscipit</a:t>
            </a:r>
            <a:r>
              <a:rPr lang="en-US" dirty="0"/>
              <a:t> vitae. </a:t>
            </a:r>
            <a:r>
              <a:rPr lang="en-US" dirty="0" err="1"/>
              <a:t>Etiam</a:t>
            </a:r>
            <a:r>
              <a:rPr lang="en-US" dirty="0"/>
              <a:t> a libero dictum, </a:t>
            </a:r>
            <a:r>
              <a:rPr lang="en-US" dirty="0" err="1"/>
              <a:t>luctus</a:t>
            </a:r>
            <a:r>
              <a:rPr lang="en-US" dirty="0"/>
              <a:t> </a:t>
            </a:r>
            <a:r>
              <a:rPr lang="en-US" dirty="0" err="1"/>
              <a:t>nibh</a:t>
            </a:r>
            <a:r>
              <a:rPr lang="en-US" dirty="0"/>
              <a:t> id, </a:t>
            </a:r>
            <a:r>
              <a:rPr lang="en-US" dirty="0" err="1"/>
              <a:t>blandit</a:t>
            </a:r>
            <a:r>
              <a:rPr lang="en-US" dirty="0"/>
              <a:t> </a:t>
            </a:r>
            <a:r>
              <a:rPr lang="en-US" dirty="0" err="1"/>
              <a:t>orci</a:t>
            </a:r>
            <a:r>
              <a:rPr lang="en-US" dirty="0"/>
              <a:t>. Cras </a:t>
            </a:r>
            <a:r>
              <a:rPr lang="en-US" dirty="0" err="1"/>
              <a:t>rhoncus</a:t>
            </a:r>
            <a:r>
              <a:rPr lang="en-US" dirty="0"/>
              <a:t> </a:t>
            </a:r>
            <a:r>
              <a:rPr lang="en-US" dirty="0" err="1"/>
              <a:t>neque</a:t>
            </a:r>
            <a:r>
              <a:rPr lang="en-US" dirty="0"/>
              <a:t> </a:t>
            </a:r>
            <a:r>
              <a:rPr lang="en-US" dirty="0" err="1"/>
              <a:t>mollis</a:t>
            </a:r>
            <a:r>
              <a:rPr lang="en-US" dirty="0"/>
              <a:t>, </a:t>
            </a:r>
            <a:r>
              <a:rPr lang="en-US" dirty="0" err="1"/>
              <a:t>condimentum</a:t>
            </a:r>
            <a:r>
              <a:rPr lang="en-US" dirty="0"/>
              <a:t> diam sit </a:t>
            </a:r>
            <a:r>
              <a:rPr lang="en-US" dirty="0" err="1"/>
              <a:t>amet</a:t>
            </a:r>
            <a:r>
              <a:rPr lang="en-US" dirty="0"/>
              <a:t>, </a:t>
            </a:r>
            <a:r>
              <a:rPr lang="en-US" dirty="0" err="1"/>
              <a:t>ultricies</a:t>
            </a:r>
            <a:r>
              <a:rPr lang="en-US" dirty="0"/>
              <a:t> </a:t>
            </a:r>
            <a:r>
              <a:rPr lang="en-US" dirty="0" err="1"/>
              <a:t>arcu</a:t>
            </a:r>
            <a:r>
              <a:rPr lang="en-US" dirty="0"/>
              <a:t>. </a:t>
            </a:r>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2320734" y="692150"/>
            <a:ext cx="7550539"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or two lines</a:t>
            </a:r>
            <a:endParaRPr lang="en-US" dirty="0"/>
          </a:p>
        </p:txBody>
      </p:sp>
      <p:sp>
        <p:nvSpPr>
          <p:cNvPr id="22" name="Text Placeholder 24">
            <a:extLst>
              <a:ext uri="{FF2B5EF4-FFF2-40B4-BE49-F238E27FC236}">
                <a16:creationId xmlns:a16="http://schemas.microsoft.com/office/drawing/2014/main" id="{A7AE0991-1A20-8995-57F7-DC5F2F360AE1}"/>
              </a:ext>
            </a:extLst>
          </p:cNvPr>
          <p:cNvSpPr>
            <a:spLocks noGrp="1"/>
          </p:cNvSpPr>
          <p:nvPr>
            <p:ph type="body" sz="quarter" idx="18" hasCustomPrompt="1"/>
          </p:nvPr>
        </p:nvSpPr>
        <p:spPr>
          <a:xfrm>
            <a:off x="4250746" y="1699090"/>
            <a:ext cx="3690508"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23" name="Text Placeholder 18">
            <a:extLst>
              <a:ext uri="{FF2B5EF4-FFF2-40B4-BE49-F238E27FC236}">
                <a16:creationId xmlns:a16="http://schemas.microsoft.com/office/drawing/2014/main" id="{5219A11D-7B17-47E7-EFE7-B6265A9188BD}"/>
              </a:ext>
            </a:extLst>
          </p:cNvPr>
          <p:cNvSpPr>
            <a:spLocks noGrp="1"/>
          </p:cNvSpPr>
          <p:nvPr>
            <p:ph type="body" sz="quarter" idx="16" hasCustomPrompt="1"/>
          </p:nvPr>
        </p:nvSpPr>
        <p:spPr>
          <a:xfrm>
            <a:off x="4496441" y="2750043"/>
            <a:ext cx="3199117" cy="492443"/>
          </a:xfrm>
          <a:prstGeom prst="rect">
            <a:avLst/>
          </a:prstGeom>
        </p:spPr>
        <p:txBody>
          <a:bodyPr wrap="square" lIns="0" tIns="0" rIns="0" bIns="0" anchor="t" anchorCtr="0">
            <a:spAutoFit/>
          </a:bodyPr>
          <a:lstStyle>
            <a:lvl1pPr marL="0" indent="0" algn="ctr"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2" name="Slide Number Placeholder 1">
            <a:extLst>
              <a:ext uri="{FF2B5EF4-FFF2-40B4-BE49-F238E27FC236}">
                <a16:creationId xmlns:a16="http://schemas.microsoft.com/office/drawing/2014/main" id="{DE5FC612-5CFE-F5B3-1D15-15278C12AC5D}"/>
              </a:ext>
            </a:extLst>
          </p:cNvPr>
          <p:cNvSpPr>
            <a:spLocks noGrp="1"/>
          </p:cNvSpPr>
          <p:nvPr>
            <p:ph type="sldNum" sz="quarter" idx="19"/>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852324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entered - text only B">
    <p:spTree>
      <p:nvGrpSpPr>
        <p:cNvPr id="1" name=""/>
        <p:cNvGrpSpPr/>
        <p:nvPr/>
      </p:nvGrpSpPr>
      <p:grpSpPr>
        <a:xfrm>
          <a:off x="0" y="0"/>
          <a:ext cx="0" cy="0"/>
          <a:chOff x="0" y="0"/>
          <a:chExt cx="0" cy="0"/>
        </a:xfrm>
      </p:grpSpPr>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082477"/>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4" name="Slide Number Placeholder 3">
            <a:extLst>
              <a:ext uri="{FF2B5EF4-FFF2-40B4-BE49-F238E27FC236}">
                <a16:creationId xmlns:a16="http://schemas.microsoft.com/office/drawing/2014/main" id="{199F36EB-28B8-658F-1122-D90BC252D4D7}"/>
              </a:ext>
            </a:extLst>
          </p:cNvPr>
          <p:cNvSpPr>
            <a:spLocks noGrp="1"/>
          </p:cNvSpPr>
          <p:nvPr>
            <p:ph type="sldNum" sz="quarter" idx="25"/>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22267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entered - text only D">
    <p:bg>
      <p:bgPr>
        <a:solidFill>
          <a:schemeClr val="tx1"/>
        </a:solidFill>
        <a:effectLst/>
      </p:bgPr>
    </p:bg>
    <p:spTree>
      <p:nvGrpSpPr>
        <p:cNvPr id="1" name=""/>
        <p:cNvGrpSpPr/>
        <p:nvPr/>
      </p:nvGrpSpPr>
      <p:grpSpPr>
        <a:xfrm>
          <a:off x="0" y="0"/>
          <a:ext cx="0" cy="0"/>
          <a:chOff x="0" y="0"/>
          <a:chExt cx="0" cy="0"/>
        </a:xfrm>
      </p:grpSpPr>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198453"/>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5" name="Rectangle: Rounded Corners 14">
            <a:extLst>
              <a:ext uri="{FF2B5EF4-FFF2-40B4-BE49-F238E27FC236}">
                <a16:creationId xmlns:a16="http://schemas.microsoft.com/office/drawing/2014/main" id="{B5D12D82-C6A7-BBDE-06EF-8778A756A4F1}"/>
              </a:ext>
            </a:extLst>
          </p:cNvPr>
          <p:cNvSpPr/>
          <p:nvPr userDrawn="1"/>
        </p:nvSpPr>
        <p:spPr>
          <a:xfrm>
            <a:off x="11349989" y="5889307"/>
            <a:ext cx="588645" cy="714376"/>
          </a:xfrm>
          <a:prstGeom prst="roundRect">
            <a:avLst>
              <a:gd name="adj" fmla="val 2494"/>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6" name="Picture 15">
            <a:extLst>
              <a:ext uri="{FF2B5EF4-FFF2-40B4-BE49-F238E27FC236}">
                <a16:creationId xmlns:a16="http://schemas.microsoft.com/office/drawing/2014/main" id="{EB72C8C9-FC48-B35E-1C29-F56D2DC269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sp>
        <p:nvSpPr>
          <p:cNvPr id="3" name="Slide Number Placeholder 2">
            <a:extLst>
              <a:ext uri="{FF2B5EF4-FFF2-40B4-BE49-F238E27FC236}">
                <a16:creationId xmlns:a16="http://schemas.microsoft.com/office/drawing/2014/main" id="{731303A5-1703-7567-59BA-E94EF650A387}"/>
              </a:ext>
            </a:extLst>
          </p:cNvPr>
          <p:cNvSpPr>
            <a:spLocks noGrp="1"/>
          </p:cNvSpPr>
          <p:nvPr>
            <p:ph type="sldNum" sz="quarter" idx="25"/>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919262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A">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hasCustomPrompt="1"/>
          </p:nvPr>
        </p:nvSpPr>
        <p:spPr>
          <a:xfrm>
            <a:off x="-13739" y="-7294"/>
            <a:ext cx="12219477" cy="6881278"/>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9477" h="6881278">
                <a:moveTo>
                  <a:pt x="11378290" y="5896894"/>
                </a:moveTo>
                <a:lnTo>
                  <a:pt x="11363609" y="5911575"/>
                </a:lnTo>
                <a:lnTo>
                  <a:pt x="11363609" y="6596589"/>
                </a:lnTo>
                <a:cubicBezTo>
                  <a:pt x="11363609" y="6604697"/>
                  <a:pt x="11370182" y="6611270"/>
                  <a:pt x="11378290" y="6611270"/>
                </a:cubicBezTo>
                <a:lnTo>
                  <a:pt x="11937573" y="6611270"/>
                </a:lnTo>
                <a:cubicBezTo>
                  <a:pt x="11945681" y="6611270"/>
                  <a:pt x="11952254" y="6604697"/>
                  <a:pt x="11952254" y="6596589"/>
                </a:cubicBezTo>
                <a:lnTo>
                  <a:pt x="11952254" y="5911575"/>
                </a:lnTo>
                <a:cubicBezTo>
                  <a:pt x="11952254" y="5903467"/>
                  <a:pt x="11945681" y="5896894"/>
                  <a:pt x="11937573" y="5896894"/>
                </a:cubicBezTo>
                <a:lnTo>
                  <a:pt x="11378290" y="5896894"/>
                </a:lnTo>
                <a:close/>
                <a:moveTo>
                  <a:pt x="0" y="0"/>
                </a:moveTo>
                <a:lnTo>
                  <a:pt x="12204808" y="7294"/>
                </a:lnTo>
                <a:cubicBezTo>
                  <a:pt x="12209698" y="2296554"/>
                  <a:pt x="12214587" y="4585813"/>
                  <a:pt x="12219477" y="6875073"/>
                </a:cubicBezTo>
                <a:lnTo>
                  <a:pt x="5716" y="6881278"/>
                </a:lnTo>
                <a:cubicBezTo>
                  <a:pt x="5716" y="4595278"/>
                  <a:pt x="0" y="2286000"/>
                  <a:pt x="0" y="0"/>
                </a:cubicBezTo>
                <a:close/>
              </a:path>
            </a:pathLst>
          </a:custGeom>
          <a: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FE86A37B-573D-F5A9-AB99-B34A116ECDCE}"/>
              </a:ext>
            </a:extLst>
          </p:cNvPr>
          <p:cNvSpPr>
            <a:spLocks noGrp="1"/>
          </p:cNvSpPr>
          <p:nvPr>
            <p:ph type="pic" sz="quarter" idx="31"/>
          </p:nvPr>
        </p:nvSpPr>
        <p:spPr>
          <a:xfrm>
            <a:off x="-57164" y="-35625"/>
            <a:ext cx="12296666" cy="6952530"/>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32520 h 6916904"/>
              <a:gd name="connsiteX1" fmla="*/ 11393297 w 12249165"/>
              <a:gd name="connsiteY1" fmla="*/ 5947201 h 6916904"/>
              <a:gd name="connsiteX2" fmla="*/ 11393297 w 12249165"/>
              <a:gd name="connsiteY2" fmla="*/ 6632215 h 6916904"/>
              <a:gd name="connsiteX3" fmla="*/ 11407978 w 12249165"/>
              <a:gd name="connsiteY3" fmla="*/ 6646896 h 6916904"/>
              <a:gd name="connsiteX4" fmla="*/ 11967261 w 12249165"/>
              <a:gd name="connsiteY4" fmla="*/ 6646896 h 6916904"/>
              <a:gd name="connsiteX5" fmla="*/ 11981942 w 12249165"/>
              <a:gd name="connsiteY5" fmla="*/ 6632215 h 6916904"/>
              <a:gd name="connsiteX6" fmla="*/ 11981942 w 12249165"/>
              <a:gd name="connsiteY6" fmla="*/ 5947201 h 6916904"/>
              <a:gd name="connsiteX7" fmla="*/ 11967261 w 12249165"/>
              <a:gd name="connsiteY7" fmla="*/ 5932520 h 6916904"/>
              <a:gd name="connsiteX8" fmla="*/ 11407978 w 12249165"/>
              <a:gd name="connsiteY8" fmla="*/ 5932520 h 6916904"/>
              <a:gd name="connsiteX9" fmla="*/ 0 w 12249165"/>
              <a:gd name="connsiteY9" fmla="*/ 0 h 6916904"/>
              <a:gd name="connsiteX10" fmla="*/ 12234496 w 12249165"/>
              <a:gd name="connsiteY10" fmla="*/ 42920 h 6916904"/>
              <a:gd name="connsiteX11" fmla="*/ 12249165 w 12249165"/>
              <a:gd name="connsiteY11" fmla="*/ 6910699 h 6916904"/>
              <a:gd name="connsiteX12" fmla="*/ 35404 w 12249165"/>
              <a:gd name="connsiteY12" fmla="*/ 6916904 h 6916904"/>
              <a:gd name="connsiteX13" fmla="*/ 0 w 12249165"/>
              <a:gd name="connsiteY13" fmla="*/ 0 h 6916904"/>
              <a:gd name="connsiteX0" fmla="*/ 11407978 w 12282389"/>
              <a:gd name="connsiteY0" fmla="*/ 5932520 h 6916904"/>
              <a:gd name="connsiteX1" fmla="*/ 11393297 w 12282389"/>
              <a:gd name="connsiteY1" fmla="*/ 5947201 h 6916904"/>
              <a:gd name="connsiteX2" fmla="*/ 11393297 w 12282389"/>
              <a:gd name="connsiteY2" fmla="*/ 6632215 h 6916904"/>
              <a:gd name="connsiteX3" fmla="*/ 11407978 w 12282389"/>
              <a:gd name="connsiteY3" fmla="*/ 6646896 h 6916904"/>
              <a:gd name="connsiteX4" fmla="*/ 11967261 w 12282389"/>
              <a:gd name="connsiteY4" fmla="*/ 6646896 h 6916904"/>
              <a:gd name="connsiteX5" fmla="*/ 11981942 w 12282389"/>
              <a:gd name="connsiteY5" fmla="*/ 6632215 h 6916904"/>
              <a:gd name="connsiteX6" fmla="*/ 11981942 w 12282389"/>
              <a:gd name="connsiteY6" fmla="*/ 5947201 h 6916904"/>
              <a:gd name="connsiteX7" fmla="*/ 11967261 w 12282389"/>
              <a:gd name="connsiteY7" fmla="*/ 5932520 h 6916904"/>
              <a:gd name="connsiteX8" fmla="*/ 11407978 w 12282389"/>
              <a:gd name="connsiteY8" fmla="*/ 5932520 h 6916904"/>
              <a:gd name="connsiteX9" fmla="*/ 0 w 12282389"/>
              <a:gd name="connsiteY9" fmla="*/ 0 h 6916904"/>
              <a:gd name="connsiteX10" fmla="*/ 12281998 w 12282389"/>
              <a:gd name="connsiteY10" fmla="*/ 1357 h 6916904"/>
              <a:gd name="connsiteX11" fmla="*/ 12249165 w 12282389"/>
              <a:gd name="connsiteY11" fmla="*/ 6910699 h 6916904"/>
              <a:gd name="connsiteX12" fmla="*/ 35404 w 12282389"/>
              <a:gd name="connsiteY12" fmla="*/ 6916904 h 6916904"/>
              <a:gd name="connsiteX13" fmla="*/ 0 w 12282389"/>
              <a:gd name="connsiteY13" fmla="*/ 0 h 6916904"/>
              <a:gd name="connsiteX0" fmla="*/ 11407978 w 12296666"/>
              <a:gd name="connsiteY0" fmla="*/ 5932520 h 6952263"/>
              <a:gd name="connsiteX1" fmla="*/ 11393297 w 12296666"/>
              <a:gd name="connsiteY1" fmla="*/ 5947201 h 6952263"/>
              <a:gd name="connsiteX2" fmla="*/ 11393297 w 12296666"/>
              <a:gd name="connsiteY2" fmla="*/ 6632215 h 6952263"/>
              <a:gd name="connsiteX3" fmla="*/ 11407978 w 12296666"/>
              <a:gd name="connsiteY3" fmla="*/ 6646896 h 6952263"/>
              <a:gd name="connsiteX4" fmla="*/ 11967261 w 12296666"/>
              <a:gd name="connsiteY4" fmla="*/ 6646896 h 6952263"/>
              <a:gd name="connsiteX5" fmla="*/ 11981942 w 12296666"/>
              <a:gd name="connsiteY5" fmla="*/ 6632215 h 6952263"/>
              <a:gd name="connsiteX6" fmla="*/ 11981942 w 12296666"/>
              <a:gd name="connsiteY6" fmla="*/ 5947201 h 6952263"/>
              <a:gd name="connsiteX7" fmla="*/ 11967261 w 12296666"/>
              <a:gd name="connsiteY7" fmla="*/ 5932520 h 6952263"/>
              <a:gd name="connsiteX8" fmla="*/ 11407978 w 12296666"/>
              <a:gd name="connsiteY8" fmla="*/ 5932520 h 6952263"/>
              <a:gd name="connsiteX9" fmla="*/ 0 w 12296666"/>
              <a:gd name="connsiteY9" fmla="*/ 0 h 6952263"/>
              <a:gd name="connsiteX10" fmla="*/ 12281998 w 12296666"/>
              <a:gd name="connsiteY10" fmla="*/ 1357 h 6952263"/>
              <a:gd name="connsiteX11" fmla="*/ 12296666 w 12296666"/>
              <a:gd name="connsiteY11" fmla="*/ 6952263 h 6952263"/>
              <a:gd name="connsiteX12" fmla="*/ 35404 w 12296666"/>
              <a:gd name="connsiteY12" fmla="*/ 6916904 h 6952263"/>
              <a:gd name="connsiteX13" fmla="*/ 0 w 12296666"/>
              <a:gd name="connsiteY13" fmla="*/ 0 h 6952263"/>
              <a:gd name="connsiteX0" fmla="*/ 11407978 w 12296666"/>
              <a:gd name="connsiteY0" fmla="*/ 5932520 h 6952530"/>
              <a:gd name="connsiteX1" fmla="*/ 11393297 w 12296666"/>
              <a:gd name="connsiteY1" fmla="*/ 5947201 h 6952530"/>
              <a:gd name="connsiteX2" fmla="*/ 11393297 w 12296666"/>
              <a:gd name="connsiteY2" fmla="*/ 6632215 h 6952530"/>
              <a:gd name="connsiteX3" fmla="*/ 11407978 w 12296666"/>
              <a:gd name="connsiteY3" fmla="*/ 6646896 h 6952530"/>
              <a:gd name="connsiteX4" fmla="*/ 11967261 w 12296666"/>
              <a:gd name="connsiteY4" fmla="*/ 6646896 h 6952530"/>
              <a:gd name="connsiteX5" fmla="*/ 11981942 w 12296666"/>
              <a:gd name="connsiteY5" fmla="*/ 6632215 h 6952530"/>
              <a:gd name="connsiteX6" fmla="*/ 11981942 w 12296666"/>
              <a:gd name="connsiteY6" fmla="*/ 5947201 h 6952530"/>
              <a:gd name="connsiteX7" fmla="*/ 11967261 w 12296666"/>
              <a:gd name="connsiteY7" fmla="*/ 5932520 h 6952530"/>
              <a:gd name="connsiteX8" fmla="*/ 11407978 w 12296666"/>
              <a:gd name="connsiteY8" fmla="*/ 5932520 h 6952530"/>
              <a:gd name="connsiteX9" fmla="*/ 0 w 12296666"/>
              <a:gd name="connsiteY9" fmla="*/ 0 h 6952530"/>
              <a:gd name="connsiteX10" fmla="*/ 12281998 w 12296666"/>
              <a:gd name="connsiteY10" fmla="*/ 1357 h 6952530"/>
              <a:gd name="connsiteX11" fmla="*/ 12296666 w 12296666"/>
              <a:gd name="connsiteY11" fmla="*/ 6952263 h 6952530"/>
              <a:gd name="connsiteX12" fmla="*/ 11653 w 12296666"/>
              <a:gd name="connsiteY12" fmla="*/ 6952530 h 6952530"/>
              <a:gd name="connsiteX13" fmla="*/ 0 w 12296666"/>
              <a:gd name="connsiteY13" fmla="*/ 0 h 695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6666" h="6952530">
                <a:moveTo>
                  <a:pt x="11407978" y="5932520"/>
                </a:moveTo>
                <a:lnTo>
                  <a:pt x="11393297" y="5947201"/>
                </a:lnTo>
                <a:lnTo>
                  <a:pt x="11393297" y="6632215"/>
                </a:lnTo>
                <a:cubicBezTo>
                  <a:pt x="11393297" y="6640323"/>
                  <a:pt x="11399870" y="6646896"/>
                  <a:pt x="11407978" y="6646896"/>
                </a:cubicBezTo>
                <a:lnTo>
                  <a:pt x="11967261" y="6646896"/>
                </a:lnTo>
                <a:cubicBezTo>
                  <a:pt x="11975369" y="6646896"/>
                  <a:pt x="11981942" y="6640323"/>
                  <a:pt x="11981942" y="6632215"/>
                </a:cubicBezTo>
                <a:lnTo>
                  <a:pt x="11981942" y="5947201"/>
                </a:lnTo>
                <a:cubicBezTo>
                  <a:pt x="11981942" y="5939093"/>
                  <a:pt x="11975369" y="5932520"/>
                  <a:pt x="11967261" y="5932520"/>
                </a:cubicBezTo>
                <a:lnTo>
                  <a:pt x="11407978" y="5932520"/>
                </a:lnTo>
                <a:close/>
                <a:moveTo>
                  <a:pt x="0" y="0"/>
                </a:moveTo>
                <a:lnTo>
                  <a:pt x="12281998" y="1357"/>
                </a:lnTo>
                <a:cubicBezTo>
                  <a:pt x="12286888" y="2290617"/>
                  <a:pt x="12291776" y="4663003"/>
                  <a:pt x="12296666" y="6952263"/>
                </a:cubicBezTo>
                <a:lnTo>
                  <a:pt x="11653" y="6952530"/>
                </a:lnTo>
                <a:cubicBezTo>
                  <a:pt x="11653" y="4666530"/>
                  <a:pt x="0" y="2286000"/>
                  <a:pt x="0"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dirty="0"/>
              <a:t>Klik op het pictogram als u een afbeelding wilt toevoegen</a:t>
            </a:r>
            <a:endParaRPr lang="en-NL"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082477"/>
            <a:ext cx="9578788" cy="2162002"/>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tellus</a:t>
            </a:r>
            <a:r>
              <a:rPr lang="en-US" dirty="0"/>
              <a:t> </a:t>
            </a:r>
            <a:r>
              <a:rPr lang="en-US" dirty="0" err="1"/>
              <a:t>felis</a:t>
            </a:r>
            <a:r>
              <a:rPr lang="en-US" dirty="0"/>
              <a:t>, </a:t>
            </a:r>
            <a:r>
              <a:rPr lang="en-US" dirty="0" err="1"/>
              <a:t>ullamcorper</a:t>
            </a:r>
            <a:r>
              <a:rPr lang="en-US" dirty="0"/>
              <a:t> sed dui vel, </a:t>
            </a:r>
            <a:r>
              <a:rPr lang="en-US" dirty="0" err="1"/>
              <a:t>tincidunt</a:t>
            </a:r>
            <a:r>
              <a:rPr lang="en-US" dirty="0"/>
              <a:t> </a:t>
            </a:r>
            <a:r>
              <a:rPr lang="en-US" dirty="0" err="1"/>
              <a:t>imperdiet</a:t>
            </a:r>
            <a:r>
              <a:rPr lang="en-US" dirty="0"/>
              <a:t> </a:t>
            </a:r>
            <a:r>
              <a:rPr lang="en-US" dirty="0" err="1"/>
              <a:t>lrom</a:t>
            </a:r>
            <a:r>
              <a:rPr lang="en-US" dirty="0"/>
              <a:t>."</a:t>
            </a:r>
          </a:p>
        </p:txBody>
      </p:sp>
      <p:sp>
        <p:nvSpPr>
          <p:cNvPr id="5" name="Slide Number Placeholder 4">
            <a:extLst>
              <a:ext uri="{FF2B5EF4-FFF2-40B4-BE49-F238E27FC236}">
                <a16:creationId xmlns:a16="http://schemas.microsoft.com/office/drawing/2014/main" id="{83884314-2C58-AEF7-F262-EA398ED5089F}"/>
              </a:ext>
            </a:extLst>
          </p:cNvPr>
          <p:cNvSpPr>
            <a:spLocks noGrp="1"/>
          </p:cNvSpPr>
          <p:nvPr>
            <p:ph type="sldNum" sz="quarter" idx="32"/>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595446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B">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hasCustomPrompt="1"/>
          </p:nvPr>
        </p:nvSpPr>
        <p:spPr>
          <a:xfrm>
            <a:off x="-13739" y="-7294"/>
            <a:ext cx="12219477" cy="6881278"/>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9477" h="6881278">
                <a:moveTo>
                  <a:pt x="11378290" y="5896894"/>
                </a:moveTo>
                <a:lnTo>
                  <a:pt x="11363609" y="5911575"/>
                </a:lnTo>
                <a:lnTo>
                  <a:pt x="11363609" y="6596589"/>
                </a:lnTo>
                <a:cubicBezTo>
                  <a:pt x="11363609" y="6604697"/>
                  <a:pt x="11370182" y="6611270"/>
                  <a:pt x="11378290" y="6611270"/>
                </a:cubicBezTo>
                <a:lnTo>
                  <a:pt x="11937573" y="6611270"/>
                </a:lnTo>
                <a:cubicBezTo>
                  <a:pt x="11945681" y="6611270"/>
                  <a:pt x="11952254" y="6604697"/>
                  <a:pt x="11952254" y="6596589"/>
                </a:cubicBezTo>
                <a:lnTo>
                  <a:pt x="11952254" y="5911575"/>
                </a:lnTo>
                <a:cubicBezTo>
                  <a:pt x="11952254" y="5903467"/>
                  <a:pt x="11945681" y="5896894"/>
                  <a:pt x="11937573" y="5896894"/>
                </a:cubicBezTo>
                <a:lnTo>
                  <a:pt x="11378290" y="5896894"/>
                </a:lnTo>
                <a:close/>
                <a:moveTo>
                  <a:pt x="0" y="0"/>
                </a:moveTo>
                <a:lnTo>
                  <a:pt x="12204808" y="7294"/>
                </a:lnTo>
                <a:cubicBezTo>
                  <a:pt x="12209698" y="2296554"/>
                  <a:pt x="12214587" y="4585813"/>
                  <a:pt x="12219477" y="6875073"/>
                </a:cubicBezTo>
                <a:lnTo>
                  <a:pt x="5716" y="6881278"/>
                </a:lnTo>
                <a:cubicBezTo>
                  <a:pt x="5716" y="4595278"/>
                  <a:pt x="0" y="2286000"/>
                  <a:pt x="0" y="0"/>
                </a:cubicBezTo>
                <a:close/>
              </a:path>
            </a:pathLst>
          </a:custGeom>
          <a: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a:blipFill>
        </p:spPr>
        <p:txBody>
          <a:bodyPr wrap="square" anchor="ctr" anchorCtr="1">
            <a:noAutofit/>
          </a:bodyPr>
          <a:lstStyle>
            <a:lvl1pPr marL="0" indent="0">
              <a:buNone/>
              <a:defRPr>
                <a:solidFill>
                  <a:schemeClr val="bg1"/>
                </a:solidFill>
              </a:defRPr>
            </a:lvl1pPr>
          </a:lstStyle>
          <a:p>
            <a:r>
              <a:rPr lang="en-NL" dirty="0"/>
              <a:t> </a:t>
            </a:r>
          </a:p>
        </p:txBody>
      </p:sp>
      <p:sp>
        <p:nvSpPr>
          <p:cNvPr id="4" name="Picture Placeholder 25">
            <a:extLst>
              <a:ext uri="{FF2B5EF4-FFF2-40B4-BE49-F238E27FC236}">
                <a16:creationId xmlns:a16="http://schemas.microsoft.com/office/drawing/2014/main" id="{FE86A37B-573D-F5A9-AB99-B34A116ECDCE}"/>
              </a:ext>
            </a:extLst>
          </p:cNvPr>
          <p:cNvSpPr>
            <a:spLocks noGrp="1"/>
          </p:cNvSpPr>
          <p:nvPr>
            <p:ph type="pic" sz="quarter" idx="31"/>
          </p:nvPr>
        </p:nvSpPr>
        <p:spPr>
          <a:xfrm>
            <a:off x="-45290" y="-29687"/>
            <a:ext cx="12290729" cy="6946592"/>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396103 w 12237290"/>
              <a:gd name="connsiteY0" fmla="*/ 5926582 h 6910966"/>
              <a:gd name="connsiteX1" fmla="*/ 11381422 w 12237290"/>
              <a:gd name="connsiteY1" fmla="*/ 5941263 h 6910966"/>
              <a:gd name="connsiteX2" fmla="*/ 11381422 w 12237290"/>
              <a:gd name="connsiteY2" fmla="*/ 6626277 h 6910966"/>
              <a:gd name="connsiteX3" fmla="*/ 11396103 w 12237290"/>
              <a:gd name="connsiteY3" fmla="*/ 6640958 h 6910966"/>
              <a:gd name="connsiteX4" fmla="*/ 11955386 w 12237290"/>
              <a:gd name="connsiteY4" fmla="*/ 6640958 h 6910966"/>
              <a:gd name="connsiteX5" fmla="*/ 11970067 w 12237290"/>
              <a:gd name="connsiteY5" fmla="*/ 6626277 h 6910966"/>
              <a:gd name="connsiteX6" fmla="*/ 11970067 w 12237290"/>
              <a:gd name="connsiteY6" fmla="*/ 5941263 h 6910966"/>
              <a:gd name="connsiteX7" fmla="*/ 11955386 w 12237290"/>
              <a:gd name="connsiteY7" fmla="*/ 5926582 h 6910966"/>
              <a:gd name="connsiteX8" fmla="*/ 11396103 w 12237290"/>
              <a:gd name="connsiteY8" fmla="*/ 5926582 h 6910966"/>
              <a:gd name="connsiteX9" fmla="*/ 0 w 12237290"/>
              <a:gd name="connsiteY9" fmla="*/ 0 h 6910966"/>
              <a:gd name="connsiteX10" fmla="*/ 12222621 w 12237290"/>
              <a:gd name="connsiteY10" fmla="*/ 36982 h 6910966"/>
              <a:gd name="connsiteX11" fmla="*/ 12237290 w 12237290"/>
              <a:gd name="connsiteY11" fmla="*/ 6904761 h 6910966"/>
              <a:gd name="connsiteX12" fmla="*/ 23529 w 12237290"/>
              <a:gd name="connsiteY12" fmla="*/ 6910966 h 6910966"/>
              <a:gd name="connsiteX13" fmla="*/ 0 w 12237290"/>
              <a:gd name="connsiteY13" fmla="*/ 0 h 6910966"/>
              <a:gd name="connsiteX0" fmla="*/ 11396103 w 12270513"/>
              <a:gd name="connsiteY0" fmla="*/ 5926582 h 6910966"/>
              <a:gd name="connsiteX1" fmla="*/ 11381422 w 12270513"/>
              <a:gd name="connsiteY1" fmla="*/ 5941263 h 6910966"/>
              <a:gd name="connsiteX2" fmla="*/ 11381422 w 12270513"/>
              <a:gd name="connsiteY2" fmla="*/ 6626277 h 6910966"/>
              <a:gd name="connsiteX3" fmla="*/ 11396103 w 12270513"/>
              <a:gd name="connsiteY3" fmla="*/ 6640958 h 6910966"/>
              <a:gd name="connsiteX4" fmla="*/ 11955386 w 12270513"/>
              <a:gd name="connsiteY4" fmla="*/ 6640958 h 6910966"/>
              <a:gd name="connsiteX5" fmla="*/ 11970067 w 12270513"/>
              <a:gd name="connsiteY5" fmla="*/ 6626277 h 6910966"/>
              <a:gd name="connsiteX6" fmla="*/ 11970067 w 12270513"/>
              <a:gd name="connsiteY6" fmla="*/ 5941263 h 6910966"/>
              <a:gd name="connsiteX7" fmla="*/ 11955386 w 12270513"/>
              <a:gd name="connsiteY7" fmla="*/ 5926582 h 6910966"/>
              <a:gd name="connsiteX8" fmla="*/ 11396103 w 12270513"/>
              <a:gd name="connsiteY8" fmla="*/ 5926582 h 6910966"/>
              <a:gd name="connsiteX9" fmla="*/ 0 w 12270513"/>
              <a:gd name="connsiteY9" fmla="*/ 0 h 6910966"/>
              <a:gd name="connsiteX10" fmla="*/ 12270122 w 12270513"/>
              <a:gd name="connsiteY10" fmla="*/ 1356 h 6910966"/>
              <a:gd name="connsiteX11" fmla="*/ 12237290 w 12270513"/>
              <a:gd name="connsiteY11" fmla="*/ 6904761 h 6910966"/>
              <a:gd name="connsiteX12" fmla="*/ 23529 w 12270513"/>
              <a:gd name="connsiteY12" fmla="*/ 6910966 h 6910966"/>
              <a:gd name="connsiteX13" fmla="*/ 0 w 12270513"/>
              <a:gd name="connsiteY13" fmla="*/ 0 h 6910966"/>
              <a:gd name="connsiteX0" fmla="*/ 11396103 w 12290729"/>
              <a:gd name="connsiteY0" fmla="*/ 5926582 h 6934449"/>
              <a:gd name="connsiteX1" fmla="*/ 11381422 w 12290729"/>
              <a:gd name="connsiteY1" fmla="*/ 5941263 h 6934449"/>
              <a:gd name="connsiteX2" fmla="*/ 11381422 w 12290729"/>
              <a:gd name="connsiteY2" fmla="*/ 6626277 h 6934449"/>
              <a:gd name="connsiteX3" fmla="*/ 11396103 w 12290729"/>
              <a:gd name="connsiteY3" fmla="*/ 6640958 h 6934449"/>
              <a:gd name="connsiteX4" fmla="*/ 11955386 w 12290729"/>
              <a:gd name="connsiteY4" fmla="*/ 6640958 h 6934449"/>
              <a:gd name="connsiteX5" fmla="*/ 11970067 w 12290729"/>
              <a:gd name="connsiteY5" fmla="*/ 6626277 h 6934449"/>
              <a:gd name="connsiteX6" fmla="*/ 11970067 w 12290729"/>
              <a:gd name="connsiteY6" fmla="*/ 5941263 h 6934449"/>
              <a:gd name="connsiteX7" fmla="*/ 11955386 w 12290729"/>
              <a:gd name="connsiteY7" fmla="*/ 5926582 h 6934449"/>
              <a:gd name="connsiteX8" fmla="*/ 11396103 w 12290729"/>
              <a:gd name="connsiteY8" fmla="*/ 5926582 h 6934449"/>
              <a:gd name="connsiteX9" fmla="*/ 0 w 12290729"/>
              <a:gd name="connsiteY9" fmla="*/ 0 h 6934449"/>
              <a:gd name="connsiteX10" fmla="*/ 12270122 w 12290729"/>
              <a:gd name="connsiteY10" fmla="*/ 1356 h 6934449"/>
              <a:gd name="connsiteX11" fmla="*/ 12290729 w 12290729"/>
              <a:gd name="connsiteY11" fmla="*/ 6934449 h 6934449"/>
              <a:gd name="connsiteX12" fmla="*/ 23529 w 12290729"/>
              <a:gd name="connsiteY12" fmla="*/ 6910966 h 6934449"/>
              <a:gd name="connsiteX13" fmla="*/ 0 w 12290729"/>
              <a:gd name="connsiteY13" fmla="*/ 0 h 6934449"/>
              <a:gd name="connsiteX0" fmla="*/ 11396103 w 12290729"/>
              <a:gd name="connsiteY0" fmla="*/ 5926582 h 6946592"/>
              <a:gd name="connsiteX1" fmla="*/ 11381422 w 12290729"/>
              <a:gd name="connsiteY1" fmla="*/ 5941263 h 6946592"/>
              <a:gd name="connsiteX2" fmla="*/ 11381422 w 12290729"/>
              <a:gd name="connsiteY2" fmla="*/ 6626277 h 6946592"/>
              <a:gd name="connsiteX3" fmla="*/ 11396103 w 12290729"/>
              <a:gd name="connsiteY3" fmla="*/ 6640958 h 6946592"/>
              <a:gd name="connsiteX4" fmla="*/ 11955386 w 12290729"/>
              <a:gd name="connsiteY4" fmla="*/ 6640958 h 6946592"/>
              <a:gd name="connsiteX5" fmla="*/ 11970067 w 12290729"/>
              <a:gd name="connsiteY5" fmla="*/ 6626277 h 6946592"/>
              <a:gd name="connsiteX6" fmla="*/ 11970067 w 12290729"/>
              <a:gd name="connsiteY6" fmla="*/ 5941263 h 6946592"/>
              <a:gd name="connsiteX7" fmla="*/ 11955386 w 12290729"/>
              <a:gd name="connsiteY7" fmla="*/ 5926582 h 6946592"/>
              <a:gd name="connsiteX8" fmla="*/ 11396103 w 12290729"/>
              <a:gd name="connsiteY8" fmla="*/ 5926582 h 6946592"/>
              <a:gd name="connsiteX9" fmla="*/ 0 w 12290729"/>
              <a:gd name="connsiteY9" fmla="*/ 0 h 6946592"/>
              <a:gd name="connsiteX10" fmla="*/ 12270122 w 12290729"/>
              <a:gd name="connsiteY10" fmla="*/ 1356 h 6946592"/>
              <a:gd name="connsiteX11" fmla="*/ 12290729 w 12290729"/>
              <a:gd name="connsiteY11" fmla="*/ 6934449 h 6946592"/>
              <a:gd name="connsiteX12" fmla="*/ 5716 w 12290729"/>
              <a:gd name="connsiteY12" fmla="*/ 6946592 h 6946592"/>
              <a:gd name="connsiteX13" fmla="*/ 0 w 12290729"/>
              <a:gd name="connsiteY13" fmla="*/ 0 h 694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0729" h="6946592">
                <a:moveTo>
                  <a:pt x="11396103" y="5926582"/>
                </a:moveTo>
                <a:lnTo>
                  <a:pt x="11381422" y="5941263"/>
                </a:lnTo>
                <a:lnTo>
                  <a:pt x="11381422" y="6626277"/>
                </a:lnTo>
                <a:cubicBezTo>
                  <a:pt x="11381422" y="6634385"/>
                  <a:pt x="11387995" y="6640958"/>
                  <a:pt x="11396103" y="6640958"/>
                </a:cubicBezTo>
                <a:lnTo>
                  <a:pt x="11955386" y="6640958"/>
                </a:lnTo>
                <a:cubicBezTo>
                  <a:pt x="11963494" y="6640958"/>
                  <a:pt x="11970067" y="6634385"/>
                  <a:pt x="11970067" y="6626277"/>
                </a:cubicBezTo>
                <a:lnTo>
                  <a:pt x="11970067" y="5941263"/>
                </a:lnTo>
                <a:cubicBezTo>
                  <a:pt x="11970067" y="5933155"/>
                  <a:pt x="11963494" y="5926582"/>
                  <a:pt x="11955386" y="5926582"/>
                </a:cubicBezTo>
                <a:lnTo>
                  <a:pt x="11396103" y="5926582"/>
                </a:lnTo>
                <a:close/>
                <a:moveTo>
                  <a:pt x="0" y="0"/>
                </a:moveTo>
                <a:lnTo>
                  <a:pt x="12270122" y="1356"/>
                </a:lnTo>
                <a:cubicBezTo>
                  <a:pt x="12275012" y="2290616"/>
                  <a:pt x="12285839" y="4645189"/>
                  <a:pt x="12290729" y="6934449"/>
                </a:cubicBezTo>
                <a:lnTo>
                  <a:pt x="5716" y="6946592"/>
                </a:lnTo>
                <a:cubicBezTo>
                  <a:pt x="5716" y="4660592"/>
                  <a:pt x="0" y="2286000"/>
                  <a:pt x="0" y="0"/>
                </a:cubicBezTo>
                <a:close/>
              </a:path>
            </a:pathLst>
          </a:custGeom>
          <a:noFill/>
        </p:spPr>
        <p:txBody>
          <a:bodyPr wrap="square" anchor="ctr" anchorCtr="1">
            <a:noAutofit/>
          </a:bodyPr>
          <a:lstStyle>
            <a:lvl1pPr marL="0" indent="0">
              <a:buNone/>
              <a:defRPr>
                <a:solidFill>
                  <a:schemeClr val="bg1"/>
                </a:solidFill>
                <a:latin typeface="+mn-lt"/>
              </a:defRPr>
            </a:lvl1pPr>
          </a:lstStyle>
          <a:p>
            <a:r>
              <a:rPr lang="nl-NL"/>
              <a:t>Klik op het pictogram als u een afbeelding wilt toevoegen</a:t>
            </a:r>
            <a:endParaRPr lang="en-NL"/>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890391"/>
            <a:ext cx="9578788" cy="546175"/>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Lorem ipsum dolor </a:t>
            </a:r>
            <a:r>
              <a:rPr lang="en-US" dirty="0" err="1"/>
              <a:t>ames</a:t>
            </a:r>
            <a:r>
              <a:rPr lang="en-US" dirty="0"/>
              <a:t> </a:t>
            </a:r>
            <a:r>
              <a:rPr lang="en-US" dirty="0" err="1"/>
              <a:t>elt</a:t>
            </a:r>
            <a:endParaRPr lang="en-US" dirty="0"/>
          </a:p>
        </p:txBody>
      </p:sp>
      <p:sp>
        <p:nvSpPr>
          <p:cNvPr id="3" name="Slide Number Placeholder 2">
            <a:extLst>
              <a:ext uri="{FF2B5EF4-FFF2-40B4-BE49-F238E27FC236}">
                <a16:creationId xmlns:a16="http://schemas.microsoft.com/office/drawing/2014/main" id="{13310CC6-5AAF-25ED-05E0-53568C793D03}"/>
              </a:ext>
            </a:extLst>
          </p:cNvPr>
          <p:cNvSpPr>
            <a:spLocks noGrp="1"/>
          </p:cNvSpPr>
          <p:nvPr>
            <p:ph type="sldNum" sz="quarter" idx="32"/>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25533558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entered - text with background-img + shapes">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p:nvPr>
        </p:nvSpPr>
        <p:spPr>
          <a:xfrm>
            <a:off x="-29688" y="-36981"/>
            <a:ext cx="12284791" cy="6946592"/>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26582 h 6910966"/>
              <a:gd name="connsiteX1" fmla="*/ 11393297 w 12249165"/>
              <a:gd name="connsiteY1" fmla="*/ 5941263 h 6910966"/>
              <a:gd name="connsiteX2" fmla="*/ 11393297 w 12249165"/>
              <a:gd name="connsiteY2" fmla="*/ 6626277 h 6910966"/>
              <a:gd name="connsiteX3" fmla="*/ 11407978 w 12249165"/>
              <a:gd name="connsiteY3" fmla="*/ 6640958 h 6910966"/>
              <a:gd name="connsiteX4" fmla="*/ 11967261 w 12249165"/>
              <a:gd name="connsiteY4" fmla="*/ 6640958 h 6910966"/>
              <a:gd name="connsiteX5" fmla="*/ 11981942 w 12249165"/>
              <a:gd name="connsiteY5" fmla="*/ 6626277 h 6910966"/>
              <a:gd name="connsiteX6" fmla="*/ 11981942 w 12249165"/>
              <a:gd name="connsiteY6" fmla="*/ 5941263 h 6910966"/>
              <a:gd name="connsiteX7" fmla="*/ 11967261 w 12249165"/>
              <a:gd name="connsiteY7" fmla="*/ 5926582 h 6910966"/>
              <a:gd name="connsiteX8" fmla="*/ 11407978 w 12249165"/>
              <a:gd name="connsiteY8" fmla="*/ 5926582 h 6910966"/>
              <a:gd name="connsiteX9" fmla="*/ 0 w 12249165"/>
              <a:gd name="connsiteY9" fmla="*/ 0 h 6910966"/>
              <a:gd name="connsiteX10" fmla="*/ 12234496 w 12249165"/>
              <a:gd name="connsiteY10" fmla="*/ 36982 h 6910966"/>
              <a:gd name="connsiteX11" fmla="*/ 12249165 w 12249165"/>
              <a:gd name="connsiteY11" fmla="*/ 6904761 h 6910966"/>
              <a:gd name="connsiteX12" fmla="*/ 35404 w 12249165"/>
              <a:gd name="connsiteY12" fmla="*/ 6910966 h 6910966"/>
              <a:gd name="connsiteX13" fmla="*/ 0 w 12249165"/>
              <a:gd name="connsiteY13" fmla="*/ 0 h 6910966"/>
              <a:gd name="connsiteX0" fmla="*/ 11407978 w 12270651"/>
              <a:gd name="connsiteY0" fmla="*/ 5926582 h 6910966"/>
              <a:gd name="connsiteX1" fmla="*/ 11393297 w 12270651"/>
              <a:gd name="connsiteY1" fmla="*/ 5941263 h 6910966"/>
              <a:gd name="connsiteX2" fmla="*/ 11393297 w 12270651"/>
              <a:gd name="connsiteY2" fmla="*/ 6626277 h 6910966"/>
              <a:gd name="connsiteX3" fmla="*/ 11407978 w 12270651"/>
              <a:gd name="connsiteY3" fmla="*/ 6640958 h 6910966"/>
              <a:gd name="connsiteX4" fmla="*/ 11967261 w 12270651"/>
              <a:gd name="connsiteY4" fmla="*/ 6640958 h 6910966"/>
              <a:gd name="connsiteX5" fmla="*/ 11981942 w 12270651"/>
              <a:gd name="connsiteY5" fmla="*/ 6626277 h 6910966"/>
              <a:gd name="connsiteX6" fmla="*/ 11981942 w 12270651"/>
              <a:gd name="connsiteY6" fmla="*/ 5941263 h 6910966"/>
              <a:gd name="connsiteX7" fmla="*/ 11967261 w 12270651"/>
              <a:gd name="connsiteY7" fmla="*/ 5926582 h 6910966"/>
              <a:gd name="connsiteX8" fmla="*/ 11407978 w 12270651"/>
              <a:gd name="connsiteY8" fmla="*/ 5926582 h 6910966"/>
              <a:gd name="connsiteX9" fmla="*/ 0 w 12270651"/>
              <a:gd name="connsiteY9" fmla="*/ 0 h 6910966"/>
              <a:gd name="connsiteX10" fmla="*/ 12270122 w 12270651"/>
              <a:gd name="connsiteY10" fmla="*/ 1356 h 6910966"/>
              <a:gd name="connsiteX11" fmla="*/ 12249165 w 12270651"/>
              <a:gd name="connsiteY11" fmla="*/ 6904761 h 6910966"/>
              <a:gd name="connsiteX12" fmla="*/ 35404 w 12270651"/>
              <a:gd name="connsiteY12" fmla="*/ 6910966 h 6910966"/>
              <a:gd name="connsiteX13" fmla="*/ 0 w 12270651"/>
              <a:gd name="connsiteY13" fmla="*/ 0 h 6910966"/>
              <a:gd name="connsiteX0" fmla="*/ 11407978 w 12284791"/>
              <a:gd name="connsiteY0" fmla="*/ 5926582 h 6934449"/>
              <a:gd name="connsiteX1" fmla="*/ 11393297 w 12284791"/>
              <a:gd name="connsiteY1" fmla="*/ 5941263 h 6934449"/>
              <a:gd name="connsiteX2" fmla="*/ 11393297 w 12284791"/>
              <a:gd name="connsiteY2" fmla="*/ 6626277 h 6934449"/>
              <a:gd name="connsiteX3" fmla="*/ 11407978 w 12284791"/>
              <a:gd name="connsiteY3" fmla="*/ 6640958 h 6934449"/>
              <a:gd name="connsiteX4" fmla="*/ 11967261 w 12284791"/>
              <a:gd name="connsiteY4" fmla="*/ 6640958 h 6934449"/>
              <a:gd name="connsiteX5" fmla="*/ 11981942 w 12284791"/>
              <a:gd name="connsiteY5" fmla="*/ 6626277 h 6934449"/>
              <a:gd name="connsiteX6" fmla="*/ 11981942 w 12284791"/>
              <a:gd name="connsiteY6" fmla="*/ 5941263 h 6934449"/>
              <a:gd name="connsiteX7" fmla="*/ 11967261 w 12284791"/>
              <a:gd name="connsiteY7" fmla="*/ 5926582 h 6934449"/>
              <a:gd name="connsiteX8" fmla="*/ 11407978 w 12284791"/>
              <a:gd name="connsiteY8" fmla="*/ 5926582 h 6934449"/>
              <a:gd name="connsiteX9" fmla="*/ 0 w 12284791"/>
              <a:gd name="connsiteY9" fmla="*/ 0 h 6934449"/>
              <a:gd name="connsiteX10" fmla="*/ 12270122 w 12284791"/>
              <a:gd name="connsiteY10" fmla="*/ 1356 h 6934449"/>
              <a:gd name="connsiteX11" fmla="*/ 12284791 w 12284791"/>
              <a:gd name="connsiteY11" fmla="*/ 6934449 h 6934449"/>
              <a:gd name="connsiteX12" fmla="*/ 35404 w 12284791"/>
              <a:gd name="connsiteY12" fmla="*/ 6910966 h 6934449"/>
              <a:gd name="connsiteX13" fmla="*/ 0 w 12284791"/>
              <a:gd name="connsiteY13" fmla="*/ 0 h 6934449"/>
              <a:gd name="connsiteX0" fmla="*/ 11407978 w 12284791"/>
              <a:gd name="connsiteY0" fmla="*/ 5926582 h 6946592"/>
              <a:gd name="connsiteX1" fmla="*/ 11393297 w 12284791"/>
              <a:gd name="connsiteY1" fmla="*/ 5941263 h 6946592"/>
              <a:gd name="connsiteX2" fmla="*/ 11393297 w 12284791"/>
              <a:gd name="connsiteY2" fmla="*/ 6626277 h 6946592"/>
              <a:gd name="connsiteX3" fmla="*/ 11407978 w 12284791"/>
              <a:gd name="connsiteY3" fmla="*/ 6640958 h 6946592"/>
              <a:gd name="connsiteX4" fmla="*/ 11967261 w 12284791"/>
              <a:gd name="connsiteY4" fmla="*/ 6640958 h 6946592"/>
              <a:gd name="connsiteX5" fmla="*/ 11981942 w 12284791"/>
              <a:gd name="connsiteY5" fmla="*/ 6626277 h 6946592"/>
              <a:gd name="connsiteX6" fmla="*/ 11981942 w 12284791"/>
              <a:gd name="connsiteY6" fmla="*/ 5941263 h 6946592"/>
              <a:gd name="connsiteX7" fmla="*/ 11967261 w 12284791"/>
              <a:gd name="connsiteY7" fmla="*/ 5926582 h 6946592"/>
              <a:gd name="connsiteX8" fmla="*/ 11407978 w 12284791"/>
              <a:gd name="connsiteY8" fmla="*/ 5926582 h 6946592"/>
              <a:gd name="connsiteX9" fmla="*/ 0 w 12284791"/>
              <a:gd name="connsiteY9" fmla="*/ 0 h 6946592"/>
              <a:gd name="connsiteX10" fmla="*/ 12270122 w 12284791"/>
              <a:gd name="connsiteY10" fmla="*/ 1356 h 6946592"/>
              <a:gd name="connsiteX11" fmla="*/ 12284791 w 12284791"/>
              <a:gd name="connsiteY11" fmla="*/ 6934449 h 6946592"/>
              <a:gd name="connsiteX12" fmla="*/ 5716 w 12284791"/>
              <a:gd name="connsiteY12" fmla="*/ 6946592 h 6946592"/>
              <a:gd name="connsiteX13" fmla="*/ 0 w 12284791"/>
              <a:gd name="connsiteY13" fmla="*/ 0 h 694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84791" h="6946592">
                <a:moveTo>
                  <a:pt x="11407978" y="5926582"/>
                </a:moveTo>
                <a:lnTo>
                  <a:pt x="11393297" y="5941263"/>
                </a:lnTo>
                <a:lnTo>
                  <a:pt x="11393297" y="6626277"/>
                </a:lnTo>
                <a:cubicBezTo>
                  <a:pt x="11393297" y="6634385"/>
                  <a:pt x="11399870" y="6640958"/>
                  <a:pt x="11407978" y="6640958"/>
                </a:cubicBezTo>
                <a:lnTo>
                  <a:pt x="11967261" y="6640958"/>
                </a:lnTo>
                <a:cubicBezTo>
                  <a:pt x="11975369" y="6640958"/>
                  <a:pt x="11981942" y="6634385"/>
                  <a:pt x="11981942" y="6626277"/>
                </a:cubicBezTo>
                <a:lnTo>
                  <a:pt x="11981942" y="5941263"/>
                </a:lnTo>
                <a:cubicBezTo>
                  <a:pt x="11981942" y="5933155"/>
                  <a:pt x="11975369" y="5926582"/>
                  <a:pt x="11967261" y="5926582"/>
                </a:cubicBezTo>
                <a:lnTo>
                  <a:pt x="11407978" y="5926582"/>
                </a:lnTo>
                <a:close/>
                <a:moveTo>
                  <a:pt x="0" y="0"/>
                </a:moveTo>
                <a:lnTo>
                  <a:pt x="12270122" y="1356"/>
                </a:lnTo>
                <a:cubicBezTo>
                  <a:pt x="12275012" y="2290616"/>
                  <a:pt x="12279901" y="4645189"/>
                  <a:pt x="12284791" y="6934449"/>
                </a:cubicBezTo>
                <a:lnTo>
                  <a:pt x="5716" y="6946592"/>
                </a:lnTo>
                <a:cubicBezTo>
                  <a:pt x="5716" y="4660592"/>
                  <a:pt x="0" y="2286000"/>
                  <a:pt x="0" y="0"/>
                </a:cubicBezTo>
                <a:close/>
              </a:path>
            </a:pathLst>
          </a:custGeom>
          <a:solidFill>
            <a:schemeClr val="tx1"/>
          </a:solidFill>
        </p:spPr>
        <p:txBody>
          <a:bodyPr wrap="square" anchor="ctr" anchorCtr="1">
            <a:noAutofit/>
          </a:bodyPr>
          <a:lstStyle>
            <a:lvl1pPr marL="0" indent="0" algn="l">
              <a:buNone/>
              <a:defRPr>
                <a:solidFill>
                  <a:schemeClr val="bg1"/>
                </a:solidFill>
                <a:latin typeface="+mn-lt"/>
              </a:defRPr>
            </a:lvl1pPr>
          </a:lstStyle>
          <a:p>
            <a:r>
              <a:rPr lang="nl-NL"/>
              <a:t>Klik op het pictogram als u een afbeelding wilt toevoegen</a:t>
            </a:r>
            <a:endParaRPr lang="en-NL" dirty="0"/>
          </a:p>
        </p:txBody>
      </p:sp>
      <p:sp>
        <p:nvSpPr>
          <p:cNvPr id="4" name="Picture Placeholder 2">
            <a:extLst>
              <a:ext uri="{FF2B5EF4-FFF2-40B4-BE49-F238E27FC236}">
                <a16:creationId xmlns:a16="http://schemas.microsoft.com/office/drawing/2014/main" id="{0B94556C-25C6-3908-8C5A-3BA084915FD9}"/>
              </a:ext>
            </a:extLst>
          </p:cNvPr>
          <p:cNvSpPr>
            <a:spLocks noGrp="1"/>
          </p:cNvSpPr>
          <p:nvPr>
            <p:ph type="pic" sz="quarter" idx="18"/>
          </p:nvPr>
        </p:nvSpPr>
        <p:spPr>
          <a:xfrm>
            <a:off x="695325" y="-2762657"/>
            <a:ext cx="10801350" cy="10947402"/>
          </a:xfrm>
          <a:custGeom>
            <a:avLst/>
            <a:gdLst>
              <a:gd name="connsiteX0" fmla="*/ 0 w 5449602"/>
              <a:gd name="connsiteY0" fmla="*/ 0 h 5341434"/>
              <a:gd name="connsiteX1" fmla="*/ 5449602 w 5449602"/>
              <a:gd name="connsiteY1" fmla="*/ 0 h 5341434"/>
              <a:gd name="connsiteX2" fmla="*/ 5449602 w 5449602"/>
              <a:gd name="connsiteY2" fmla="*/ 5341434 h 5341434"/>
              <a:gd name="connsiteX3" fmla="*/ 0 w 5449602"/>
              <a:gd name="connsiteY3" fmla="*/ 5341434 h 5341434"/>
              <a:gd name="connsiteX4" fmla="*/ 0 w 5449602"/>
              <a:gd name="connsiteY4" fmla="*/ 0 h 5341434"/>
              <a:gd name="connsiteX0" fmla="*/ 788610 w 5449602"/>
              <a:gd name="connsiteY0" fmla="*/ 827315 h 5341434"/>
              <a:gd name="connsiteX1" fmla="*/ 5449602 w 5449602"/>
              <a:gd name="connsiteY1" fmla="*/ 0 h 5341434"/>
              <a:gd name="connsiteX2" fmla="*/ 5449602 w 5449602"/>
              <a:gd name="connsiteY2" fmla="*/ 5341434 h 5341434"/>
              <a:gd name="connsiteX3" fmla="*/ 0 w 5449602"/>
              <a:gd name="connsiteY3" fmla="*/ 5341434 h 5341434"/>
              <a:gd name="connsiteX4" fmla="*/ 788610 w 5449602"/>
              <a:gd name="connsiteY4" fmla="*/ 827315 h 5341434"/>
              <a:gd name="connsiteX0" fmla="*/ 725714 w 5386706"/>
              <a:gd name="connsiteY0" fmla="*/ 827315 h 5341434"/>
              <a:gd name="connsiteX1" fmla="*/ 5386706 w 5386706"/>
              <a:gd name="connsiteY1" fmla="*/ 0 h 5341434"/>
              <a:gd name="connsiteX2" fmla="*/ 5386706 w 5386706"/>
              <a:gd name="connsiteY2" fmla="*/ 5341434 h 5341434"/>
              <a:gd name="connsiteX3" fmla="*/ 0 w 5386706"/>
              <a:gd name="connsiteY3" fmla="*/ 2138615 h 5341434"/>
              <a:gd name="connsiteX4" fmla="*/ 725714 w 5386706"/>
              <a:gd name="connsiteY4" fmla="*/ 827315 h 5341434"/>
              <a:gd name="connsiteX0" fmla="*/ 725714 w 5386706"/>
              <a:gd name="connsiteY0" fmla="*/ 827315 h 3236862"/>
              <a:gd name="connsiteX1" fmla="*/ 5386706 w 5386706"/>
              <a:gd name="connsiteY1" fmla="*/ 0 h 3236862"/>
              <a:gd name="connsiteX2" fmla="*/ 282515 w 5386706"/>
              <a:gd name="connsiteY2" fmla="*/ 3236862 h 3236862"/>
              <a:gd name="connsiteX3" fmla="*/ 0 w 5386706"/>
              <a:gd name="connsiteY3" fmla="*/ 2138615 h 3236862"/>
              <a:gd name="connsiteX4" fmla="*/ 725714 w 5386706"/>
              <a:gd name="connsiteY4" fmla="*/ 827315 h 3236862"/>
              <a:gd name="connsiteX0" fmla="*/ 725714 w 5386706"/>
              <a:gd name="connsiteY0" fmla="*/ 827315 h 3236862"/>
              <a:gd name="connsiteX1" fmla="*/ 5386706 w 5386706"/>
              <a:gd name="connsiteY1" fmla="*/ 0 h 3236862"/>
              <a:gd name="connsiteX2" fmla="*/ 1647389 w 5386706"/>
              <a:gd name="connsiteY2" fmla="*/ 2381877 h 3236862"/>
              <a:gd name="connsiteX3" fmla="*/ 282515 w 5386706"/>
              <a:gd name="connsiteY3" fmla="*/ 3236862 h 3236862"/>
              <a:gd name="connsiteX4" fmla="*/ 0 w 5386706"/>
              <a:gd name="connsiteY4" fmla="*/ 2138615 h 3236862"/>
              <a:gd name="connsiteX5" fmla="*/ 725714 w 5386706"/>
              <a:gd name="connsiteY5" fmla="*/ 827315 h 3236862"/>
              <a:gd name="connsiteX0" fmla="*/ 725714 w 5386706"/>
              <a:gd name="connsiteY0" fmla="*/ 827315 h 4036506"/>
              <a:gd name="connsiteX1" fmla="*/ 5386706 w 5386706"/>
              <a:gd name="connsiteY1" fmla="*/ 0 h 4036506"/>
              <a:gd name="connsiteX2" fmla="*/ 1555465 w 5386706"/>
              <a:gd name="connsiteY2" fmla="*/ 4036506 h 4036506"/>
              <a:gd name="connsiteX3" fmla="*/ 282515 w 5386706"/>
              <a:gd name="connsiteY3" fmla="*/ 3236862 h 4036506"/>
              <a:gd name="connsiteX4" fmla="*/ 0 w 5386706"/>
              <a:gd name="connsiteY4" fmla="*/ 2138615 h 4036506"/>
              <a:gd name="connsiteX5" fmla="*/ 725714 w 5386706"/>
              <a:gd name="connsiteY5" fmla="*/ 827315 h 4036506"/>
              <a:gd name="connsiteX0" fmla="*/ 725714 w 5386706"/>
              <a:gd name="connsiteY0" fmla="*/ 827315 h 4036506"/>
              <a:gd name="connsiteX1" fmla="*/ 5386706 w 5386706"/>
              <a:gd name="connsiteY1" fmla="*/ 0 h 4036506"/>
              <a:gd name="connsiteX2" fmla="*/ 3461675 w 5386706"/>
              <a:gd name="connsiteY2" fmla="*/ 2038372 h 4036506"/>
              <a:gd name="connsiteX3" fmla="*/ 1555465 w 5386706"/>
              <a:gd name="connsiteY3" fmla="*/ 4036506 h 4036506"/>
              <a:gd name="connsiteX4" fmla="*/ 282515 w 5386706"/>
              <a:gd name="connsiteY4" fmla="*/ 3236862 h 4036506"/>
              <a:gd name="connsiteX5" fmla="*/ 0 w 5386706"/>
              <a:gd name="connsiteY5" fmla="*/ 2138615 h 4036506"/>
              <a:gd name="connsiteX6" fmla="*/ 725714 w 5386706"/>
              <a:gd name="connsiteY6" fmla="*/ 827315 h 4036506"/>
              <a:gd name="connsiteX0" fmla="*/ 725714 w 5386706"/>
              <a:gd name="connsiteY0" fmla="*/ 827315 h 4994448"/>
              <a:gd name="connsiteX1" fmla="*/ 5386706 w 5386706"/>
              <a:gd name="connsiteY1" fmla="*/ 0 h 4994448"/>
              <a:gd name="connsiteX2" fmla="*/ 2474703 w 5386706"/>
              <a:gd name="connsiteY2" fmla="*/ 4994448 h 4994448"/>
              <a:gd name="connsiteX3" fmla="*/ 1555465 w 5386706"/>
              <a:gd name="connsiteY3" fmla="*/ 4036506 h 4994448"/>
              <a:gd name="connsiteX4" fmla="*/ 282515 w 5386706"/>
              <a:gd name="connsiteY4" fmla="*/ 3236862 h 4994448"/>
              <a:gd name="connsiteX5" fmla="*/ 0 w 5386706"/>
              <a:gd name="connsiteY5" fmla="*/ 2138615 h 4994448"/>
              <a:gd name="connsiteX6" fmla="*/ 725714 w 5386706"/>
              <a:gd name="connsiteY6" fmla="*/ 827315 h 4994448"/>
              <a:gd name="connsiteX0" fmla="*/ 725714 w 2474703"/>
              <a:gd name="connsiteY0" fmla="*/ 812801 h 4979934"/>
              <a:gd name="connsiteX1" fmla="*/ 2179049 w 2474703"/>
              <a:gd name="connsiteY1" fmla="*/ 0 h 4979934"/>
              <a:gd name="connsiteX2" fmla="*/ 2474703 w 2474703"/>
              <a:gd name="connsiteY2" fmla="*/ 4979934 h 4979934"/>
              <a:gd name="connsiteX3" fmla="*/ 1555465 w 2474703"/>
              <a:gd name="connsiteY3" fmla="*/ 4021992 h 4979934"/>
              <a:gd name="connsiteX4" fmla="*/ 282515 w 2474703"/>
              <a:gd name="connsiteY4" fmla="*/ 3222348 h 4979934"/>
              <a:gd name="connsiteX5" fmla="*/ 0 w 2474703"/>
              <a:gd name="connsiteY5" fmla="*/ 2124101 h 4979934"/>
              <a:gd name="connsiteX6" fmla="*/ 725714 w 2474703"/>
              <a:gd name="connsiteY6" fmla="*/ 812801 h 4979934"/>
              <a:gd name="connsiteX0" fmla="*/ 725714 w 2474703"/>
              <a:gd name="connsiteY0" fmla="*/ 812801 h 4979934"/>
              <a:gd name="connsiteX1" fmla="*/ 2179049 w 2474703"/>
              <a:gd name="connsiteY1" fmla="*/ 0 h 4979934"/>
              <a:gd name="connsiteX2" fmla="*/ 2295695 w 2474703"/>
              <a:gd name="connsiteY2" fmla="*/ 2033534 h 4979934"/>
              <a:gd name="connsiteX3" fmla="*/ 2474703 w 2474703"/>
              <a:gd name="connsiteY3" fmla="*/ 4979934 h 4979934"/>
              <a:gd name="connsiteX4" fmla="*/ 1555465 w 2474703"/>
              <a:gd name="connsiteY4" fmla="*/ 4021992 h 4979934"/>
              <a:gd name="connsiteX5" fmla="*/ 282515 w 2474703"/>
              <a:gd name="connsiteY5" fmla="*/ 3222348 h 4979934"/>
              <a:gd name="connsiteX6" fmla="*/ 0 w 2474703"/>
              <a:gd name="connsiteY6" fmla="*/ 2124101 h 4979934"/>
              <a:gd name="connsiteX7" fmla="*/ 725714 w 2474703"/>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1555465 w 3834209"/>
              <a:gd name="connsiteY4" fmla="*/ 4021992 h 4979934"/>
              <a:gd name="connsiteX5" fmla="*/ 282515 w 3834209"/>
              <a:gd name="connsiteY5" fmla="*/ 3222348 h 4979934"/>
              <a:gd name="connsiteX6" fmla="*/ 0 w 3834209"/>
              <a:gd name="connsiteY6" fmla="*/ 2124101 h 4979934"/>
              <a:gd name="connsiteX7" fmla="*/ 725714 w 3834209"/>
              <a:gd name="connsiteY7"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3374590 w 3834209"/>
              <a:gd name="connsiteY4" fmla="*/ 1927096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2474703 w 3834209"/>
              <a:gd name="connsiteY3" fmla="*/ 4979934 h 4979934"/>
              <a:gd name="connsiteX4" fmla="*/ 2092495 w 3834209"/>
              <a:gd name="connsiteY4" fmla="*/ 4515477 h 4979934"/>
              <a:gd name="connsiteX5" fmla="*/ 1555465 w 3834209"/>
              <a:gd name="connsiteY5" fmla="*/ 4021992 h 4979934"/>
              <a:gd name="connsiteX6" fmla="*/ 282515 w 3834209"/>
              <a:gd name="connsiteY6" fmla="*/ 3222348 h 4979934"/>
              <a:gd name="connsiteX7" fmla="*/ 0 w 3834209"/>
              <a:gd name="connsiteY7" fmla="*/ 2124101 h 4979934"/>
              <a:gd name="connsiteX8" fmla="*/ 725714 w 3834209"/>
              <a:gd name="connsiteY8"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2474703 w 3834209"/>
              <a:gd name="connsiteY4" fmla="*/ 4979934 h 4979934"/>
              <a:gd name="connsiteX5" fmla="*/ 2092495 w 3834209"/>
              <a:gd name="connsiteY5" fmla="*/ 4515477 h 4979934"/>
              <a:gd name="connsiteX6" fmla="*/ 1555465 w 3834209"/>
              <a:gd name="connsiteY6" fmla="*/ 4021992 h 4979934"/>
              <a:gd name="connsiteX7" fmla="*/ 282515 w 3834209"/>
              <a:gd name="connsiteY7" fmla="*/ 3222348 h 4979934"/>
              <a:gd name="connsiteX8" fmla="*/ 0 w 3834209"/>
              <a:gd name="connsiteY8" fmla="*/ 2124101 h 4979934"/>
              <a:gd name="connsiteX9" fmla="*/ 725714 w 3834209"/>
              <a:gd name="connsiteY9"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2474703 w 3834209"/>
              <a:gd name="connsiteY5" fmla="*/ 4979934 h 4979934"/>
              <a:gd name="connsiteX6" fmla="*/ 2092495 w 3834209"/>
              <a:gd name="connsiteY6" fmla="*/ 4515477 h 4979934"/>
              <a:gd name="connsiteX7" fmla="*/ 1555465 w 3834209"/>
              <a:gd name="connsiteY7" fmla="*/ 4021992 h 4979934"/>
              <a:gd name="connsiteX8" fmla="*/ 282515 w 3834209"/>
              <a:gd name="connsiteY8" fmla="*/ 3222348 h 4979934"/>
              <a:gd name="connsiteX9" fmla="*/ 0 w 3834209"/>
              <a:gd name="connsiteY9" fmla="*/ 2124101 h 4979934"/>
              <a:gd name="connsiteX10" fmla="*/ 725714 w 3834209"/>
              <a:gd name="connsiteY10"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474703 w 3834209"/>
              <a:gd name="connsiteY6" fmla="*/ 4979934 h 4979934"/>
              <a:gd name="connsiteX7" fmla="*/ 2092495 w 3834209"/>
              <a:gd name="connsiteY7" fmla="*/ 4515477 h 4979934"/>
              <a:gd name="connsiteX8" fmla="*/ 1555465 w 3834209"/>
              <a:gd name="connsiteY8" fmla="*/ 4021992 h 4979934"/>
              <a:gd name="connsiteX9" fmla="*/ 282515 w 3834209"/>
              <a:gd name="connsiteY9" fmla="*/ 3222348 h 4979934"/>
              <a:gd name="connsiteX10" fmla="*/ 0 w 3834209"/>
              <a:gd name="connsiteY10" fmla="*/ 2124101 h 4979934"/>
              <a:gd name="connsiteX11" fmla="*/ 725714 w 3834209"/>
              <a:gd name="connsiteY11" fmla="*/ 812801 h 4979934"/>
              <a:gd name="connsiteX0" fmla="*/ 725714 w 3834209"/>
              <a:gd name="connsiteY0" fmla="*/ 812801 h 4979934"/>
              <a:gd name="connsiteX1" fmla="*/ 2179049 w 3834209"/>
              <a:gd name="connsiteY1" fmla="*/ 0 h 4979934"/>
              <a:gd name="connsiteX2" fmla="*/ 3834209 w 3834209"/>
              <a:gd name="connsiteY2" fmla="*/ 354715 h 4979934"/>
              <a:gd name="connsiteX3" fmla="*/ 3601980 w 3834209"/>
              <a:gd name="connsiteY3" fmla="*/ 1138486 h 4979934"/>
              <a:gd name="connsiteX4" fmla="*/ 3369752 w 3834209"/>
              <a:gd name="connsiteY4" fmla="*/ 1912582 h 4979934"/>
              <a:gd name="connsiteX5" fmla="*/ 3045599 w 3834209"/>
              <a:gd name="connsiteY5" fmla="*/ 3015667 h 4979934"/>
              <a:gd name="connsiteX6" fmla="*/ 2818209 w 3834209"/>
              <a:gd name="connsiteY6" fmla="*/ 3823629 h 4979934"/>
              <a:gd name="connsiteX7" fmla="*/ 2474703 w 3834209"/>
              <a:gd name="connsiteY7" fmla="*/ 4979934 h 4979934"/>
              <a:gd name="connsiteX8" fmla="*/ 2092495 w 3834209"/>
              <a:gd name="connsiteY8" fmla="*/ 4515477 h 4979934"/>
              <a:gd name="connsiteX9" fmla="*/ 1555465 w 3834209"/>
              <a:gd name="connsiteY9" fmla="*/ 4021992 h 4979934"/>
              <a:gd name="connsiteX10" fmla="*/ 282515 w 3834209"/>
              <a:gd name="connsiteY10" fmla="*/ 3222348 h 4979934"/>
              <a:gd name="connsiteX11" fmla="*/ 0 w 3834209"/>
              <a:gd name="connsiteY11" fmla="*/ 2124101 h 4979934"/>
              <a:gd name="connsiteX12" fmla="*/ 725714 w 3834209"/>
              <a:gd name="connsiteY12" fmla="*/ 812801 h 4979934"/>
              <a:gd name="connsiteX0" fmla="*/ 725714 w 3834209"/>
              <a:gd name="connsiteY0" fmla="*/ 812801 h 5308924"/>
              <a:gd name="connsiteX1" fmla="*/ 2179049 w 3834209"/>
              <a:gd name="connsiteY1" fmla="*/ 0 h 5308924"/>
              <a:gd name="connsiteX2" fmla="*/ 3834209 w 3834209"/>
              <a:gd name="connsiteY2" fmla="*/ 354715 h 5308924"/>
              <a:gd name="connsiteX3" fmla="*/ 3601980 w 3834209"/>
              <a:gd name="connsiteY3" fmla="*/ 1138486 h 5308924"/>
              <a:gd name="connsiteX4" fmla="*/ 3369752 w 3834209"/>
              <a:gd name="connsiteY4" fmla="*/ 1912582 h 5308924"/>
              <a:gd name="connsiteX5" fmla="*/ 3045599 w 3834209"/>
              <a:gd name="connsiteY5" fmla="*/ 3015667 h 5308924"/>
              <a:gd name="connsiteX6" fmla="*/ 3035923 w 3834209"/>
              <a:gd name="connsiteY6" fmla="*/ 5308924 h 5308924"/>
              <a:gd name="connsiteX7" fmla="*/ 2474703 w 3834209"/>
              <a:gd name="connsiteY7" fmla="*/ 4979934 h 5308924"/>
              <a:gd name="connsiteX8" fmla="*/ 2092495 w 3834209"/>
              <a:gd name="connsiteY8" fmla="*/ 4515477 h 5308924"/>
              <a:gd name="connsiteX9" fmla="*/ 1555465 w 3834209"/>
              <a:gd name="connsiteY9" fmla="*/ 4021992 h 5308924"/>
              <a:gd name="connsiteX10" fmla="*/ 282515 w 3834209"/>
              <a:gd name="connsiteY10" fmla="*/ 3222348 h 5308924"/>
              <a:gd name="connsiteX11" fmla="*/ 0 w 3834209"/>
              <a:gd name="connsiteY11" fmla="*/ 2124101 h 5308924"/>
              <a:gd name="connsiteX12" fmla="*/ 725714 w 3834209"/>
              <a:gd name="connsiteY12" fmla="*/ 812801 h 5308924"/>
              <a:gd name="connsiteX0" fmla="*/ 725714 w 4695389"/>
              <a:gd name="connsiteY0" fmla="*/ 812801 h 5308924"/>
              <a:gd name="connsiteX1" fmla="*/ 2179049 w 4695389"/>
              <a:gd name="connsiteY1" fmla="*/ 0 h 5308924"/>
              <a:gd name="connsiteX2" fmla="*/ 3834209 w 4695389"/>
              <a:gd name="connsiteY2" fmla="*/ 354715 h 5308924"/>
              <a:gd name="connsiteX3" fmla="*/ 3601980 w 4695389"/>
              <a:gd name="connsiteY3" fmla="*/ 1138486 h 5308924"/>
              <a:gd name="connsiteX4" fmla="*/ 3369752 w 4695389"/>
              <a:gd name="connsiteY4" fmla="*/ 1912582 h 5308924"/>
              <a:gd name="connsiteX5" fmla="*/ 4695389 w 4695389"/>
              <a:gd name="connsiteY5" fmla="*/ 4380010 h 5308924"/>
              <a:gd name="connsiteX6" fmla="*/ 3035923 w 4695389"/>
              <a:gd name="connsiteY6" fmla="*/ 5308924 h 5308924"/>
              <a:gd name="connsiteX7" fmla="*/ 2474703 w 4695389"/>
              <a:gd name="connsiteY7" fmla="*/ 4979934 h 5308924"/>
              <a:gd name="connsiteX8" fmla="*/ 2092495 w 4695389"/>
              <a:gd name="connsiteY8" fmla="*/ 4515477 h 5308924"/>
              <a:gd name="connsiteX9" fmla="*/ 1555465 w 4695389"/>
              <a:gd name="connsiteY9" fmla="*/ 4021992 h 5308924"/>
              <a:gd name="connsiteX10" fmla="*/ 282515 w 4695389"/>
              <a:gd name="connsiteY10" fmla="*/ 3222348 h 5308924"/>
              <a:gd name="connsiteX11" fmla="*/ 0 w 4695389"/>
              <a:gd name="connsiteY11" fmla="*/ 2124101 h 5308924"/>
              <a:gd name="connsiteX12" fmla="*/ 725714 w 469538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3601980 w 5358209"/>
              <a:gd name="connsiteY3" fmla="*/ 1138486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8209"/>
              <a:gd name="connsiteY0" fmla="*/ 812801 h 5308924"/>
              <a:gd name="connsiteX1" fmla="*/ 2179049 w 5358209"/>
              <a:gd name="connsiteY1" fmla="*/ 0 h 5308924"/>
              <a:gd name="connsiteX2" fmla="*/ 3834209 w 5358209"/>
              <a:gd name="connsiteY2" fmla="*/ 354715 h 5308924"/>
              <a:gd name="connsiteX3" fmla="*/ 5029218 w 5358209"/>
              <a:gd name="connsiteY3" fmla="*/ 1559401 h 5308924"/>
              <a:gd name="connsiteX4" fmla="*/ 5358209 w 5358209"/>
              <a:gd name="connsiteY4" fmla="*/ 3049535 h 5308924"/>
              <a:gd name="connsiteX5" fmla="*/ 4695389 w 5358209"/>
              <a:gd name="connsiteY5" fmla="*/ 4380010 h 5308924"/>
              <a:gd name="connsiteX6" fmla="*/ 3035923 w 5358209"/>
              <a:gd name="connsiteY6" fmla="*/ 5308924 h 5308924"/>
              <a:gd name="connsiteX7" fmla="*/ 2474703 w 5358209"/>
              <a:gd name="connsiteY7" fmla="*/ 4979934 h 5308924"/>
              <a:gd name="connsiteX8" fmla="*/ 2092495 w 5358209"/>
              <a:gd name="connsiteY8" fmla="*/ 4515477 h 5308924"/>
              <a:gd name="connsiteX9" fmla="*/ 1555465 w 5358209"/>
              <a:gd name="connsiteY9" fmla="*/ 4021992 h 5308924"/>
              <a:gd name="connsiteX10" fmla="*/ 282515 w 5358209"/>
              <a:gd name="connsiteY10" fmla="*/ 3222348 h 5308924"/>
              <a:gd name="connsiteX11" fmla="*/ 0 w 5358209"/>
              <a:gd name="connsiteY11" fmla="*/ 2124101 h 5308924"/>
              <a:gd name="connsiteX12" fmla="*/ 725714 w 5358209"/>
              <a:gd name="connsiteY12" fmla="*/ 812801 h 5308924"/>
              <a:gd name="connsiteX0" fmla="*/ 725714 w 5353371"/>
              <a:gd name="connsiteY0" fmla="*/ 812801 h 5308924"/>
              <a:gd name="connsiteX1" fmla="*/ 2179049 w 5353371"/>
              <a:gd name="connsiteY1" fmla="*/ 0 h 5308924"/>
              <a:gd name="connsiteX2" fmla="*/ 3834209 w 5353371"/>
              <a:gd name="connsiteY2" fmla="*/ 354715 h 5308924"/>
              <a:gd name="connsiteX3" fmla="*/ 5029218 w 5353371"/>
              <a:gd name="connsiteY3" fmla="*/ 1559401 h 5308924"/>
              <a:gd name="connsiteX4" fmla="*/ 5353371 w 5353371"/>
              <a:gd name="connsiteY4" fmla="*/ 3093078 h 5308924"/>
              <a:gd name="connsiteX5" fmla="*/ 4695389 w 5353371"/>
              <a:gd name="connsiteY5" fmla="*/ 4380010 h 5308924"/>
              <a:gd name="connsiteX6" fmla="*/ 3035923 w 5353371"/>
              <a:gd name="connsiteY6" fmla="*/ 5308924 h 5308924"/>
              <a:gd name="connsiteX7" fmla="*/ 2474703 w 5353371"/>
              <a:gd name="connsiteY7" fmla="*/ 4979934 h 5308924"/>
              <a:gd name="connsiteX8" fmla="*/ 2092495 w 5353371"/>
              <a:gd name="connsiteY8" fmla="*/ 4515477 h 5308924"/>
              <a:gd name="connsiteX9" fmla="*/ 1555465 w 5353371"/>
              <a:gd name="connsiteY9" fmla="*/ 4021992 h 5308924"/>
              <a:gd name="connsiteX10" fmla="*/ 282515 w 5353371"/>
              <a:gd name="connsiteY10" fmla="*/ 3222348 h 5308924"/>
              <a:gd name="connsiteX11" fmla="*/ 0 w 5353371"/>
              <a:gd name="connsiteY11" fmla="*/ 2124101 h 5308924"/>
              <a:gd name="connsiteX12" fmla="*/ 725714 w 5353371"/>
              <a:gd name="connsiteY12" fmla="*/ 812801 h 5308924"/>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53371"/>
              <a:gd name="connsiteY0" fmla="*/ 812801 h 5315828"/>
              <a:gd name="connsiteX1" fmla="*/ 2179049 w 5353371"/>
              <a:gd name="connsiteY1" fmla="*/ 0 h 5315828"/>
              <a:gd name="connsiteX2" fmla="*/ 3834209 w 5353371"/>
              <a:gd name="connsiteY2" fmla="*/ 354715 h 5315828"/>
              <a:gd name="connsiteX3" fmla="*/ 5029218 w 5353371"/>
              <a:gd name="connsiteY3" fmla="*/ 1559401 h 5315828"/>
              <a:gd name="connsiteX4" fmla="*/ 5353371 w 5353371"/>
              <a:gd name="connsiteY4" fmla="*/ 3093078 h 5315828"/>
              <a:gd name="connsiteX5" fmla="*/ 4695389 w 5353371"/>
              <a:gd name="connsiteY5" fmla="*/ 4380010 h 5315828"/>
              <a:gd name="connsiteX6" fmla="*/ 3379428 w 5353371"/>
              <a:gd name="connsiteY6" fmla="*/ 5304086 h 5315828"/>
              <a:gd name="connsiteX7" fmla="*/ 2474703 w 5353371"/>
              <a:gd name="connsiteY7" fmla="*/ 4979934 h 5315828"/>
              <a:gd name="connsiteX8" fmla="*/ 2092495 w 5353371"/>
              <a:gd name="connsiteY8" fmla="*/ 4515477 h 5315828"/>
              <a:gd name="connsiteX9" fmla="*/ 1555465 w 5353371"/>
              <a:gd name="connsiteY9" fmla="*/ 4021992 h 5315828"/>
              <a:gd name="connsiteX10" fmla="*/ 282515 w 5353371"/>
              <a:gd name="connsiteY10" fmla="*/ 3222348 h 5315828"/>
              <a:gd name="connsiteX11" fmla="*/ 0 w 5353371"/>
              <a:gd name="connsiteY11" fmla="*/ 2124101 h 5315828"/>
              <a:gd name="connsiteX12" fmla="*/ 725714 w 5353371"/>
              <a:gd name="connsiteY12" fmla="*/ 812801 h 5315828"/>
              <a:gd name="connsiteX0" fmla="*/ 725714 w 5353371"/>
              <a:gd name="connsiteY0" fmla="*/ 812801 h 5304086"/>
              <a:gd name="connsiteX1" fmla="*/ 2179049 w 5353371"/>
              <a:gd name="connsiteY1" fmla="*/ 0 h 5304086"/>
              <a:gd name="connsiteX2" fmla="*/ 3834209 w 5353371"/>
              <a:gd name="connsiteY2" fmla="*/ 354715 h 5304086"/>
              <a:gd name="connsiteX3" fmla="*/ 5029218 w 5353371"/>
              <a:gd name="connsiteY3" fmla="*/ 1559401 h 5304086"/>
              <a:gd name="connsiteX4" fmla="*/ 5353371 w 5353371"/>
              <a:gd name="connsiteY4" fmla="*/ 3093078 h 5304086"/>
              <a:gd name="connsiteX5" fmla="*/ 4695389 w 5353371"/>
              <a:gd name="connsiteY5" fmla="*/ 4380010 h 5304086"/>
              <a:gd name="connsiteX6" fmla="*/ 3379428 w 5353371"/>
              <a:gd name="connsiteY6" fmla="*/ 5304086 h 5304086"/>
              <a:gd name="connsiteX7" fmla="*/ 2474703 w 5353371"/>
              <a:gd name="connsiteY7" fmla="*/ 4979934 h 5304086"/>
              <a:gd name="connsiteX8" fmla="*/ 2092495 w 5353371"/>
              <a:gd name="connsiteY8" fmla="*/ 4515477 h 5304086"/>
              <a:gd name="connsiteX9" fmla="*/ 1555465 w 5353371"/>
              <a:gd name="connsiteY9" fmla="*/ 4021992 h 5304086"/>
              <a:gd name="connsiteX10" fmla="*/ 282515 w 5353371"/>
              <a:gd name="connsiteY10" fmla="*/ 3222348 h 5304086"/>
              <a:gd name="connsiteX11" fmla="*/ 0 w 5353371"/>
              <a:gd name="connsiteY11" fmla="*/ 2124101 h 5304086"/>
              <a:gd name="connsiteX12" fmla="*/ 725714 w 5353371"/>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12801 h 5304086"/>
              <a:gd name="connsiteX1" fmla="*/ 2179049 w 5366316"/>
              <a:gd name="connsiteY1" fmla="*/ 0 h 5304086"/>
              <a:gd name="connsiteX2" fmla="*/ 3834209 w 5366316"/>
              <a:gd name="connsiteY2" fmla="*/ 354715 h 5304086"/>
              <a:gd name="connsiteX3" fmla="*/ 5029218 w 5366316"/>
              <a:gd name="connsiteY3" fmla="*/ 1559401 h 5304086"/>
              <a:gd name="connsiteX4" fmla="*/ 5353371 w 5366316"/>
              <a:gd name="connsiteY4" fmla="*/ 3093078 h 5304086"/>
              <a:gd name="connsiteX5" fmla="*/ 4695389 w 5366316"/>
              <a:gd name="connsiteY5" fmla="*/ 4380010 h 5304086"/>
              <a:gd name="connsiteX6" fmla="*/ 3379428 w 5366316"/>
              <a:gd name="connsiteY6" fmla="*/ 5304086 h 5304086"/>
              <a:gd name="connsiteX7" fmla="*/ 2474703 w 5366316"/>
              <a:gd name="connsiteY7" fmla="*/ 4979934 h 5304086"/>
              <a:gd name="connsiteX8" fmla="*/ 2092495 w 5366316"/>
              <a:gd name="connsiteY8" fmla="*/ 4515477 h 5304086"/>
              <a:gd name="connsiteX9" fmla="*/ 1555465 w 5366316"/>
              <a:gd name="connsiteY9" fmla="*/ 4021992 h 5304086"/>
              <a:gd name="connsiteX10" fmla="*/ 282515 w 5366316"/>
              <a:gd name="connsiteY10" fmla="*/ 3222348 h 5304086"/>
              <a:gd name="connsiteX11" fmla="*/ 0 w 5366316"/>
              <a:gd name="connsiteY11" fmla="*/ 2124101 h 5304086"/>
              <a:gd name="connsiteX12" fmla="*/ 725714 w 5366316"/>
              <a:gd name="connsiteY12" fmla="*/ 812801 h 5304086"/>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25714 w 5366316"/>
              <a:gd name="connsiteY0" fmla="*/ 831094 h 5322379"/>
              <a:gd name="connsiteX1" fmla="*/ 2179049 w 5366316"/>
              <a:gd name="connsiteY1" fmla="*/ 18293 h 5322379"/>
              <a:gd name="connsiteX2" fmla="*/ 3834209 w 5366316"/>
              <a:gd name="connsiteY2" fmla="*/ 373008 h 5322379"/>
              <a:gd name="connsiteX3" fmla="*/ 5029218 w 5366316"/>
              <a:gd name="connsiteY3" fmla="*/ 1577694 h 5322379"/>
              <a:gd name="connsiteX4" fmla="*/ 5353371 w 5366316"/>
              <a:gd name="connsiteY4" fmla="*/ 3111371 h 5322379"/>
              <a:gd name="connsiteX5" fmla="*/ 4695389 w 5366316"/>
              <a:gd name="connsiteY5" fmla="*/ 4398303 h 5322379"/>
              <a:gd name="connsiteX6" fmla="*/ 3379428 w 5366316"/>
              <a:gd name="connsiteY6" fmla="*/ 5322379 h 5322379"/>
              <a:gd name="connsiteX7" fmla="*/ 2474703 w 5366316"/>
              <a:gd name="connsiteY7" fmla="*/ 4998227 h 5322379"/>
              <a:gd name="connsiteX8" fmla="*/ 2092495 w 5366316"/>
              <a:gd name="connsiteY8" fmla="*/ 4533770 h 5322379"/>
              <a:gd name="connsiteX9" fmla="*/ 1555465 w 5366316"/>
              <a:gd name="connsiteY9" fmla="*/ 4040285 h 5322379"/>
              <a:gd name="connsiteX10" fmla="*/ 282515 w 5366316"/>
              <a:gd name="connsiteY10" fmla="*/ 3240641 h 5322379"/>
              <a:gd name="connsiteX11" fmla="*/ 0 w 5366316"/>
              <a:gd name="connsiteY11" fmla="*/ 2142394 h 5322379"/>
              <a:gd name="connsiteX12" fmla="*/ 725714 w 5366316"/>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22379"/>
              <a:gd name="connsiteX1" fmla="*/ 2203070 w 5390337"/>
              <a:gd name="connsiteY1" fmla="*/ 18293 h 5322379"/>
              <a:gd name="connsiteX2" fmla="*/ 3858230 w 5390337"/>
              <a:gd name="connsiteY2" fmla="*/ 373008 h 5322379"/>
              <a:gd name="connsiteX3" fmla="*/ 5053239 w 5390337"/>
              <a:gd name="connsiteY3" fmla="*/ 1577694 h 5322379"/>
              <a:gd name="connsiteX4" fmla="*/ 5377392 w 5390337"/>
              <a:gd name="connsiteY4" fmla="*/ 3111371 h 5322379"/>
              <a:gd name="connsiteX5" fmla="*/ 4719410 w 5390337"/>
              <a:gd name="connsiteY5" fmla="*/ 4398303 h 5322379"/>
              <a:gd name="connsiteX6" fmla="*/ 3403449 w 5390337"/>
              <a:gd name="connsiteY6" fmla="*/ 5322379 h 5322379"/>
              <a:gd name="connsiteX7" fmla="*/ 2498724 w 5390337"/>
              <a:gd name="connsiteY7" fmla="*/ 4998227 h 5322379"/>
              <a:gd name="connsiteX8" fmla="*/ 2116516 w 5390337"/>
              <a:gd name="connsiteY8" fmla="*/ 4533770 h 5322379"/>
              <a:gd name="connsiteX9" fmla="*/ 1579486 w 5390337"/>
              <a:gd name="connsiteY9" fmla="*/ 4040285 h 5322379"/>
              <a:gd name="connsiteX10" fmla="*/ 306536 w 5390337"/>
              <a:gd name="connsiteY10" fmla="*/ 3240641 h 5322379"/>
              <a:gd name="connsiteX11" fmla="*/ 24021 w 5390337"/>
              <a:gd name="connsiteY11" fmla="*/ 2142394 h 5322379"/>
              <a:gd name="connsiteX12" fmla="*/ 749735 w 5390337"/>
              <a:gd name="connsiteY12" fmla="*/ 831094 h 5322379"/>
              <a:gd name="connsiteX0" fmla="*/ 749735 w 5390337"/>
              <a:gd name="connsiteY0" fmla="*/ 831094 h 5334121"/>
              <a:gd name="connsiteX1" fmla="*/ 2203070 w 5390337"/>
              <a:gd name="connsiteY1" fmla="*/ 18293 h 5334121"/>
              <a:gd name="connsiteX2" fmla="*/ 3858230 w 5390337"/>
              <a:gd name="connsiteY2" fmla="*/ 373008 h 5334121"/>
              <a:gd name="connsiteX3" fmla="*/ 5053239 w 5390337"/>
              <a:gd name="connsiteY3" fmla="*/ 1577694 h 5334121"/>
              <a:gd name="connsiteX4" fmla="*/ 5377392 w 5390337"/>
              <a:gd name="connsiteY4" fmla="*/ 3111371 h 5334121"/>
              <a:gd name="connsiteX5" fmla="*/ 4719410 w 5390337"/>
              <a:gd name="connsiteY5" fmla="*/ 4398303 h 5334121"/>
              <a:gd name="connsiteX6" fmla="*/ 3403449 w 5390337"/>
              <a:gd name="connsiteY6" fmla="*/ 5322379 h 5334121"/>
              <a:gd name="connsiteX7" fmla="*/ 2498724 w 5390337"/>
              <a:gd name="connsiteY7" fmla="*/ 4998227 h 5334121"/>
              <a:gd name="connsiteX8" fmla="*/ 2116516 w 5390337"/>
              <a:gd name="connsiteY8" fmla="*/ 4533770 h 5334121"/>
              <a:gd name="connsiteX9" fmla="*/ 1579486 w 5390337"/>
              <a:gd name="connsiteY9" fmla="*/ 4040285 h 5334121"/>
              <a:gd name="connsiteX10" fmla="*/ 306536 w 5390337"/>
              <a:gd name="connsiteY10" fmla="*/ 3240641 h 5334121"/>
              <a:gd name="connsiteX11" fmla="*/ 24021 w 5390337"/>
              <a:gd name="connsiteY11" fmla="*/ 2142394 h 5334121"/>
              <a:gd name="connsiteX12" fmla="*/ 749735 w 5390337"/>
              <a:gd name="connsiteY12" fmla="*/ 831094 h 5334121"/>
              <a:gd name="connsiteX0" fmla="*/ 749735 w 5390337"/>
              <a:gd name="connsiteY0" fmla="*/ 831094 h 5341662"/>
              <a:gd name="connsiteX1" fmla="*/ 2203070 w 5390337"/>
              <a:gd name="connsiteY1" fmla="*/ 18293 h 5341662"/>
              <a:gd name="connsiteX2" fmla="*/ 3858230 w 5390337"/>
              <a:gd name="connsiteY2" fmla="*/ 373008 h 5341662"/>
              <a:gd name="connsiteX3" fmla="*/ 5053239 w 5390337"/>
              <a:gd name="connsiteY3" fmla="*/ 1577694 h 5341662"/>
              <a:gd name="connsiteX4" fmla="*/ 5377392 w 5390337"/>
              <a:gd name="connsiteY4" fmla="*/ 3111371 h 5341662"/>
              <a:gd name="connsiteX5" fmla="*/ 4719410 w 5390337"/>
              <a:gd name="connsiteY5" fmla="*/ 4398303 h 5341662"/>
              <a:gd name="connsiteX6" fmla="*/ 3403449 w 5390337"/>
              <a:gd name="connsiteY6" fmla="*/ 5322379 h 5341662"/>
              <a:gd name="connsiteX7" fmla="*/ 2498724 w 5390337"/>
              <a:gd name="connsiteY7" fmla="*/ 4998227 h 5341662"/>
              <a:gd name="connsiteX8" fmla="*/ 2116516 w 5390337"/>
              <a:gd name="connsiteY8" fmla="*/ 4533770 h 5341662"/>
              <a:gd name="connsiteX9" fmla="*/ 1579486 w 5390337"/>
              <a:gd name="connsiteY9" fmla="*/ 4040285 h 5341662"/>
              <a:gd name="connsiteX10" fmla="*/ 306536 w 5390337"/>
              <a:gd name="connsiteY10" fmla="*/ 3240641 h 5341662"/>
              <a:gd name="connsiteX11" fmla="*/ 24021 w 5390337"/>
              <a:gd name="connsiteY11" fmla="*/ 2142394 h 5341662"/>
              <a:gd name="connsiteX12" fmla="*/ 749735 w 5390337"/>
              <a:gd name="connsiteY12" fmla="*/ 831094 h 5341662"/>
              <a:gd name="connsiteX0" fmla="*/ 749735 w 5393924"/>
              <a:gd name="connsiteY0" fmla="*/ 831094 h 5335870"/>
              <a:gd name="connsiteX1" fmla="*/ 2203070 w 5393924"/>
              <a:gd name="connsiteY1" fmla="*/ 18293 h 5335870"/>
              <a:gd name="connsiteX2" fmla="*/ 3858230 w 5393924"/>
              <a:gd name="connsiteY2" fmla="*/ 373008 h 5335870"/>
              <a:gd name="connsiteX3" fmla="*/ 5053239 w 5393924"/>
              <a:gd name="connsiteY3" fmla="*/ 1577694 h 5335870"/>
              <a:gd name="connsiteX4" fmla="*/ 5377392 w 5393924"/>
              <a:gd name="connsiteY4" fmla="*/ 3111371 h 5335870"/>
              <a:gd name="connsiteX5" fmla="*/ 4656515 w 5393924"/>
              <a:gd name="connsiteY5" fmla="*/ 4519255 h 5335870"/>
              <a:gd name="connsiteX6" fmla="*/ 3403449 w 5393924"/>
              <a:gd name="connsiteY6" fmla="*/ 5322379 h 5335870"/>
              <a:gd name="connsiteX7" fmla="*/ 2498724 w 5393924"/>
              <a:gd name="connsiteY7" fmla="*/ 4998227 h 5335870"/>
              <a:gd name="connsiteX8" fmla="*/ 2116516 w 5393924"/>
              <a:gd name="connsiteY8" fmla="*/ 4533770 h 5335870"/>
              <a:gd name="connsiteX9" fmla="*/ 1579486 w 5393924"/>
              <a:gd name="connsiteY9" fmla="*/ 4040285 h 5335870"/>
              <a:gd name="connsiteX10" fmla="*/ 306536 w 5393924"/>
              <a:gd name="connsiteY10" fmla="*/ 3240641 h 5335870"/>
              <a:gd name="connsiteX11" fmla="*/ 24021 w 5393924"/>
              <a:gd name="connsiteY11" fmla="*/ 2142394 h 5335870"/>
              <a:gd name="connsiteX12" fmla="*/ 749735 w 5393924"/>
              <a:gd name="connsiteY12" fmla="*/ 831094 h 5335870"/>
              <a:gd name="connsiteX0" fmla="*/ 749735 w 5393924"/>
              <a:gd name="connsiteY0" fmla="*/ 831094 h 5341989"/>
              <a:gd name="connsiteX1" fmla="*/ 2203070 w 5393924"/>
              <a:gd name="connsiteY1" fmla="*/ 18293 h 5341989"/>
              <a:gd name="connsiteX2" fmla="*/ 3858230 w 5393924"/>
              <a:gd name="connsiteY2" fmla="*/ 373008 h 5341989"/>
              <a:gd name="connsiteX3" fmla="*/ 5053239 w 5393924"/>
              <a:gd name="connsiteY3" fmla="*/ 1577694 h 5341989"/>
              <a:gd name="connsiteX4" fmla="*/ 5377392 w 5393924"/>
              <a:gd name="connsiteY4" fmla="*/ 3111371 h 5341989"/>
              <a:gd name="connsiteX5" fmla="*/ 4656515 w 5393924"/>
              <a:gd name="connsiteY5" fmla="*/ 4519255 h 5341989"/>
              <a:gd name="connsiteX6" fmla="*/ 3403449 w 5393924"/>
              <a:gd name="connsiteY6" fmla="*/ 5322379 h 5341989"/>
              <a:gd name="connsiteX7" fmla="*/ 2498724 w 5393924"/>
              <a:gd name="connsiteY7" fmla="*/ 4998227 h 5341989"/>
              <a:gd name="connsiteX8" fmla="*/ 2116516 w 5393924"/>
              <a:gd name="connsiteY8" fmla="*/ 4533770 h 5341989"/>
              <a:gd name="connsiteX9" fmla="*/ 1579486 w 5393924"/>
              <a:gd name="connsiteY9" fmla="*/ 4040285 h 5341989"/>
              <a:gd name="connsiteX10" fmla="*/ 306536 w 5393924"/>
              <a:gd name="connsiteY10" fmla="*/ 3240641 h 5341989"/>
              <a:gd name="connsiteX11" fmla="*/ 24021 w 5393924"/>
              <a:gd name="connsiteY11" fmla="*/ 2142394 h 5341989"/>
              <a:gd name="connsiteX12" fmla="*/ 749735 w 5393924"/>
              <a:gd name="connsiteY12" fmla="*/ 831094 h 5341989"/>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0962"/>
              <a:gd name="connsiteX1" fmla="*/ 2203070 w 5393924"/>
              <a:gd name="connsiteY1" fmla="*/ 18293 h 5340962"/>
              <a:gd name="connsiteX2" fmla="*/ 3858230 w 5393924"/>
              <a:gd name="connsiteY2" fmla="*/ 373008 h 5340962"/>
              <a:gd name="connsiteX3" fmla="*/ 5053239 w 5393924"/>
              <a:gd name="connsiteY3" fmla="*/ 1577694 h 5340962"/>
              <a:gd name="connsiteX4" fmla="*/ 5377392 w 5393924"/>
              <a:gd name="connsiteY4" fmla="*/ 3111371 h 5340962"/>
              <a:gd name="connsiteX5" fmla="*/ 4656515 w 5393924"/>
              <a:gd name="connsiteY5" fmla="*/ 4519255 h 5340962"/>
              <a:gd name="connsiteX6" fmla="*/ 3403449 w 5393924"/>
              <a:gd name="connsiteY6" fmla="*/ 5322379 h 5340962"/>
              <a:gd name="connsiteX7" fmla="*/ 2498724 w 5393924"/>
              <a:gd name="connsiteY7" fmla="*/ 4998227 h 5340962"/>
              <a:gd name="connsiteX8" fmla="*/ 1579486 w 5393924"/>
              <a:gd name="connsiteY8" fmla="*/ 4040285 h 5340962"/>
              <a:gd name="connsiteX9" fmla="*/ 306536 w 5393924"/>
              <a:gd name="connsiteY9" fmla="*/ 3240641 h 5340962"/>
              <a:gd name="connsiteX10" fmla="*/ 24021 w 5393924"/>
              <a:gd name="connsiteY10" fmla="*/ 2142394 h 5340962"/>
              <a:gd name="connsiteX11" fmla="*/ 749735 w 5393924"/>
              <a:gd name="connsiteY11" fmla="*/ 831094 h 5340962"/>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49735 w 5393924"/>
              <a:gd name="connsiteY0" fmla="*/ 831094 h 5346816"/>
              <a:gd name="connsiteX1" fmla="*/ 2203070 w 5393924"/>
              <a:gd name="connsiteY1" fmla="*/ 18293 h 5346816"/>
              <a:gd name="connsiteX2" fmla="*/ 3858230 w 5393924"/>
              <a:gd name="connsiteY2" fmla="*/ 373008 h 5346816"/>
              <a:gd name="connsiteX3" fmla="*/ 5053239 w 5393924"/>
              <a:gd name="connsiteY3" fmla="*/ 1577694 h 5346816"/>
              <a:gd name="connsiteX4" fmla="*/ 5377392 w 5393924"/>
              <a:gd name="connsiteY4" fmla="*/ 3111371 h 5346816"/>
              <a:gd name="connsiteX5" fmla="*/ 4656515 w 5393924"/>
              <a:gd name="connsiteY5" fmla="*/ 4519255 h 5346816"/>
              <a:gd name="connsiteX6" fmla="*/ 3403449 w 5393924"/>
              <a:gd name="connsiteY6" fmla="*/ 5322379 h 5346816"/>
              <a:gd name="connsiteX7" fmla="*/ 2498724 w 5393924"/>
              <a:gd name="connsiteY7" fmla="*/ 4998227 h 5346816"/>
              <a:gd name="connsiteX8" fmla="*/ 1579486 w 5393924"/>
              <a:gd name="connsiteY8" fmla="*/ 4040285 h 5346816"/>
              <a:gd name="connsiteX9" fmla="*/ 306536 w 5393924"/>
              <a:gd name="connsiteY9" fmla="*/ 3240641 h 5346816"/>
              <a:gd name="connsiteX10" fmla="*/ 24021 w 5393924"/>
              <a:gd name="connsiteY10" fmla="*/ 2142394 h 5346816"/>
              <a:gd name="connsiteX11" fmla="*/ 749735 w 5393924"/>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66622 w 5410811"/>
              <a:gd name="connsiteY0" fmla="*/ 831094 h 5346816"/>
              <a:gd name="connsiteX1" fmla="*/ 2219957 w 5410811"/>
              <a:gd name="connsiteY1" fmla="*/ 18293 h 5346816"/>
              <a:gd name="connsiteX2" fmla="*/ 3875117 w 5410811"/>
              <a:gd name="connsiteY2" fmla="*/ 373008 h 5346816"/>
              <a:gd name="connsiteX3" fmla="*/ 5070126 w 5410811"/>
              <a:gd name="connsiteY3" fmla="*/ 1577694 h 5346816"/>
              <a:gd name="connsiteX4" fmla="*/ 5394279 w 5410811"/>
              <a:gd name="connsiteY4" fmla="*/ 3111371 h 5346816"/>
              <a:gd name="connsiteX5" fmla="*/ 4673402 w 5410811"/>
              <a:gd name="connsiteY5" fmla="*/ 4519255 h 5346816"/>
              <a:gd name="connsiteX6" fmla="*/ 3420336 w 5410811"/>
              <a:gd name="connsiteY6" fmla="*/ 5322379 h 5346816"/>
              <a:gd name="connsiteX7" fmla="*/ 2515611 w 5410811"/>
              <a:gd name="connsiteY7" fmla="*/ 4998227 h 5346816"/>
              <a:gd name="connsiteX8" fmla="*/ 1596373 w 5410811"/>
              <a:gd name="connsiteY8" fmla="*/ 4040285 h 5346816"/>
              <a:gd name="connsiteX9" fmla="*/ 323423 w 5410811"/>
              <a:gd name="connsiteY9" fmla="*/ 3240641 h 5346816"/>
              <a:gd name="connsiteX10" fmla="*/ 40908 w 5410811"/>
              <a:gd name="connsiteY10" fmla="*/ 2142394 h 5346816"/>
              <a:gd name="connsiteX11" fmla="*/ 766622 w 5410811"/>
              <a:gd name="connsiteY11" fmla="*/ 831094 h 5346816"/>
              <a:gd name="connsiteX0" fmla="*/ 783812 w 5428001"/>
              <a:gd name="connsiteY0" fmla="*/ 831094 h 5346816"/>
              <a:gd name="connsiteX1" fmla="*/ 2237147 w 5428001"/>
              <a:gd name="connsiteY1" fmla="*/ 18293 h 5346816"/>
              <a:gd name="connsiteX2" fmla="*/ 3892307 w 5428001"/>
              <a:gd name="connsiteY2" fmla="*/ 373008 h 5346816"/>
              <a:gd name="connsiteX3" fmla="*/ 5087316 w 5428001"/>
              <a:gd name="connsiteY3" fmla="*/ 1577694 h 5346816"/>
              <a:gd name="connsiteX4" fmla="*/ 5411469 w 5428001"/>
              <a:gd name="connsiteY4" fmla="*/ 3111371 h 5346816"/>
              <a:gd name="connsiteX5" fmla="*/ 4690592 w 5428001"/>
              <a:gd name="connsiteY5" fmla="*/ 4519255 h 5346816"/>
              <a:gd name="connsiteX6" fmla="*/ 3437526 w 5428001"/>
              <a:gd name="connsiteY6" fmla="*/ 5322379 h 5346816"/>
              <a:gd name="connsiteX7" fmla="*/ 2532801 w 5428001"/>
              <a:gd name="connsiteY7" fmla="*/ 4998227 h 5346816"/>
              <a:gd name="connsiteX8" fmla="*/ 1613563 w 5428001"/>
              <a:gd name="connsiteY8" fmla="*/ 4040285 h 5346816"/>
              <a:gd name="connsiteX9" fmla="*/ 340613 w 5428001"/>
              <a:gd name="connsiteY9" fmla="*/ 3240641 h 5346816"/>
              <a:gd name="connsiteX10" fmla="*/ 58098 w 5428001"/>
              <a:gd name="connsiteY10" fmla="*/ 2142394 h 5346816"/>
              <a:gd name="connsiteX11" fmla="*/ 783812 w 5428001"/>
              <a:gd name="connsiteY11" fmla="*/ 831094 h 5346816"/>
              <a:gd name="connsiteX0" fmla="*/ 765569 w 5409758"/>
              <a:gd name="connsiteY0" fmla="*/ 831094 h 5346816"/>
              <a:gd name="connsiteX1" fmla="*/ 2218904 w 5409758"/>
              <a:gd name="connsiteY1" fmla="*/ 18293 h 5346816"/>
              <a:gd name="connsiteX2" fmla="*/ 3874064 w 5409758"/>
              <a:gd name="connsiteY2" fmla="*/ 373008 h 5346816"/>
              <a:gd name="connsiteX3" fmla="*/ 5069073 w 5409758"/>
              <a:gd name="connsiteY3" fmla="*/ 1577694 h 5346816"/>
              <a:gd name="connsiteX4" fmla="*/ 5393226 w 5409758"/>
              <a:gd name="connsiteY4" fmla="*/ 3111371 h 5346816"/>
              <a:gd name="connsiteX5" fmla="*/ 4672349 w 5409758"/>
              <a:gd name="connsiteY5" fmla="*/ 4519255 h 5346816"/>
              <a:gd name="connsiteX6" fmla="*/ 3419283 w 5409758"/>
              <a:gd name="connsiteY6" fmla="*/ 5322379 h 5346816"/>
              <a:gd name="connsiteX7" fmla="*/ 2514558 w 5409758"/>
              <a:gd name="connsiteY7" fmla="*/ 4998227 h 5346816"/>
              <a:gd name="connsiteX8" fmla="*/ 1595320 w 5409758"/>
              <a:gd name="connsiteY8" fmla="*/ 4040285 h 5346816"/>
              <a:gd name="connsiteX9" fmla="*/ 322370 w 5409758"/>
              <a:gd name="connsiteY9" fmla="*/ 3240641 h 5346816"/>
              <a:gd name="connsiteX10" fmla="*/ 39855 w 5409758"/>
              <a:gd name="connsiteY10" fmla="*/ 2132718 h 5346816"/>
              <a:gd name="connsiteX11" fmla="*/ 765569 w 5409758"/>
              <a:gd name="connsiteY11" fmla="*/ 831094 h 5346816"/>
              <a:gd name="connsiteX0" fmla="*/ 778346 w 5422535"/>
              <a:gd name="connsiteY0" fmla="*/ 831094 h 5346816"/>
              <a:gd name="connsiteX1" fmla="*/ 2231681 w 5422535"/>
              <a:gd name="connsiteY1" fmla="*/ 18293 h 5346816"/>
              <a:gd name="connsiteX2" fmla="*/ 3886841 w 5422535"/>
              <a:gd name="connsiteY2" fmla="*/ 373008 h 5346816"/>
              <a:gd name="connsiteX3" fmla="*/ 5081850 w 5422535"/>
              <a:gd name="connsiteY3" fmla="*/ 1577694 h 5346816"/>
              <a:gd name="connsiteX4" fmla="*/ 5406003 w 5422535"/>
              <a:gd name="connsiteY4" fmla="*/ 3111371 h 5346816"/>
              <a:gd name="connsiteX5" fmla="*/ 4685126 w 5422535"/>
              <a:gd name="connsiteY5" fmla="*/ 4519255 h 5346816"/>
              <a:gd name="connsiteX6" fmla="*/ 3432060 w 5422535"/>
              <a:gd name="connsiteY6" fmla="*/ 5322379 h 5346816"/>
              <a:gd name="connsiteX7" fmla="*/ 2527335 w 5422535"/>
              <a:gd name="connsiteY7" fmla="*/ 4998227 h 5346816"/>
              <a:gd name="connsiteX8" fmla="*/ 1608097 w 5422535"/>
              <a:gd name="connsiteY8" fmla="*/ 4040285 h 5346816"/>
              <a:gd name="connsiteX9" fmla="*/ 335147 w 5422535"/>
              <a:gd name="connsiteY9" fmla="*/ 3240641 h 5346816"/>
              <a:gd name="connsiteX10" fmla="*/ 38118 w 5422535"/>
              <a:gd name="connsiteY10" fmla="*/ 2263346 h 5346816"/>
              <a:gd name="connsiteX11" fmla="*/ 778346 w 5422535"/>
              <a:gd name="connsiteY11" fmla="*/ 831094 h 5346816"/>
              <a:gd name="connsiteX0" fmla="*/ 760965 w 5405154"/>
              <a:gd name="connsiteY0" fmla="*/ 831094 h 5346816"/>
              <a:gd name="connsiteX1" fmla="*/ 2214300 w 5405154"/>
              <a:gd name="connsiteY1" fmla="*/ 18293 h 5346816"/>
              <a:gd name="connsiteX2" fmla="*/ 3869460 w 5405154"/>
              <a:gd name="connsiteY2" fmla="*/ 373008 h 5346816"/>
              <a:gd name="connsiteX3" fmla="*/ 5064469 w 5405154"/>
              <a:gd name="connsiteY3" fmla="*/ 1577694 h 5346816"/>
              <a:gd name="connsiteX4" fmla="*/ 5388622 w 5405154"/>
              <a:gd name="connsiteY4" fmla="*/ 3111371 h 5346816"/>
              <a:gd name="connsiteX5" fmla="*/ 4667745 w 5405154"/>
              <a:gd name="connsiteY5" fmla="*/ 4519255 h 5346816"/>
              <a:gd name="connsiteX6" fmla="*/ 3414679 w 5405154"/>
              <a:gd name="connsiteY6" fmla="*/ 5322379 h 5346816"/>
              <a:gd name="connsiteX7" fmla="*/ 2509954 w 5405154"/>
              <a:gd name="connsiteY7" fmla="*/ 4998227 h 5346816"/>
              <a:gd name="connsiteX8" fmla="*/ 1590716 w 5405154"/>
              <a:gd name="connsiteY8" fmla="*/ 4040285 h 5346816"/>
              <a:gd name="connsiteX9" fmla="*/ 317766 w 5405154"/>
              <a:gd name="connsiteY9" fmla="*/ 3240641 h 5346816"/>
              <a:gd name="connsiteX10" fmla="*/ 20737 w 5405154"/>
              <a:gd name="connsiteY10" fmla="*/ 2263346 h 5346816"/>
              <a:gd name="connsiteX11" fmla="*/ 760965 w 5405154"/>
              <a:gd name="connsiteY11" fmla="*/ 831094 h 5346816"/>
              <a:gd name="connsiteX0" fmla="*/ 774257 w 5418446"/>
              <a:gd name="connsiteY0" fmla="*/ 831094 h 5346816"/>
              <a:gd name="connsiteX1" fmla="*/ 2227592 w 5418446"/>
              <a:gd name="connsiteY1" fmla="*/ 18293 h 5346816"/>
              <a:gd name="connsiteX2" fmla="*/ 3882752 w 5418446"/>
              <a:gd name="connsiteY2" fmla="*/ 373008 h 5346816"/>
              <a:gd name="connsiteX3" fmla="*/ 5077761 w 5418446"/>
              <a:gd name="connsiteY3" fmla="*/ 1577694 h 5346816"/>
              <a:gd name="connsiteX4" fmla="*/ 5401914 w 5418446"/>
              <a:gd name="connsiteY4" fmla="*/ 3111371 h 5346816"/>
              <a:gd name="connsiteX5" fmla="*/ 4681037 w 5418446"/>
              <a:gd name="connsiteY5" fmla="*/ 4519255 h 5346816"/>
              <a:gd name="connsiteX6" fmla="*/ 3427971 w 5418446"/>
              <a:gd name="connsiteY6" fmla="*/ 5322379 h 5346816"/>
              <a:gd name="connsiteX7" fmla="*/ 2523246 w 5418446"/>
              <a:gd name="connsiteY7" fmla="*/ 4998227 h 5346816"/>
              <a:gd name="connsiteX8" fmla="*/ 1604008 w 5418446"/>
              <a:gd name="connsiteY8" fmla="*/ 4040285 h 5346816"/>
              <a:gd name="connsiteX9" fmla="*/ 331058 w 5418446"/>
              <a:gd name="connsiteY9" fmla="*/ 3240641 h 5346816"/>
              <a:gd name="connsiteX10" fmla="*/ 19515 w 5418446"/>
              <a:gd name="connsiteY10" fmla="*/ 2292375 h 5346816"/>
              <a:gd name="connsiteX11" fmla="*/ 774257 w 5418446"/>
              <a:gd name="connsiteY11" fmla="*/ 831094 h 5346816"/>
              <a:gd name="connsiteX0" fmla="*/ 776072 w 5420261"/>
              <a:gd name="connsiteY0" fmla="*/ 831094 h 5346816"/>
              <a:gd name="connsiteX1" fmla="*/ 2229407 w 5420261"/>
              <a:gd name="connsiteY1" fmla="*/ 18293 h 5346816"/>
              <a:gd name="connsiteX2" fmla="*/ 3884567 w 5420261"/>
              <a:gd name="connsiteY2" fmla="*/ 373008 h 5346816"/>
              <a:gd name="connsiteX3" fmla="*/ 5079576 w 5420261"/>
              <a:gd name="connsiteY3" fmla="*/ 1577694 h 5346816"/>
              <a:gd name="connsiteX4" fmla="*/ 5403729 w 5420261"/>
              <a:gd name="connsiteY4" fmla="*/ 3111371 h 5346816"/>
              <a:gd name="connsiteX5" fmla="*/ 4682852 w 5420261"/>
              <a:gd name="connsiteY5" fmla="*/ 4519255 h 5346816"/>
              <a:gd name="connsiteX6" fmla="*/ 3429786 w 5420261"/>
              <a:gd name="connsiteY6" fmla="*/ 5322379 h 5346816"/>
              <a:gd name="connsiteX7" fmla="*/ 2525061 w 5420261"/>
              <a:gd name="connsiteY7" fmla="*/ 4998227 h 5346816"/>
              <a:gd name="connsiteX8" fmla="*/ 1605823 w 5420261"/>
              <a:gd name="connsiteY8" fmla="*/ 4040285 h 5346816"/>
              <a:gd name="connsiteX9" fmla="*/ 332873 w 5420261"/>
              <a:gd name="connsiteY9" fmla="*/ 3240641 h 5346816"/>
              <a:gd name="connsiteX10" fmla="*/ 21330 w 5420261"/>
              <a:gd name="connsiteY10" fmla="*/ 2292375 h 5346816"/>
              <a:gd name="connsiteX11" fmla="*/ 776072 w 5420261"/>
              <a:gd name="connsiteY11" fmla="*/ 831094 h 5346816"/>
              <a:gd name="connsiteX0" fmla="*/ 758483 w 5402672"/>
              <a:gd name="connsiteY0" fmla="*/ 831094 h 5346816"/>
              <a:gd name="connsiteX1" fmla="*/ 2211818 w 5402672"/>
              <a:gd name="connsiteY1" fmla="*/ 18293 h 5346816"/>
              <a:gd name="connsiteX2" fmla="*/ 3866978 w 5402672"/>
              <a:gd name="connsiteY2" fmla="*/ 373008 h 5346816"/>
              <a:gd name="connsiteX3" fmla="*/ 5061987 w 5402672"/>
              <a:gd name="connsiteY3" fmla="*/ 1577694 h 5346816"/>
              <a:gd name="connsiteX4" fmla="*/ 5386140 w 5402672"/>
              <a:gd name="connsiteY4" fmla="*/ 3111371 h 5346816"/>
              <a:gd name="connsiteX5" fmla="*/ 4665263 w 5402672"/>
              <a:gd name="connsiteY5" fmla="*/ 4519255 h 5346816"/>
              <a:gd name="connsiteX6" fmla="*/ 3412197 w 5402672"/>
              <a:gd name="connsiteY6" fmla="*/ 5322379 h 5346816"/>
              <a:gd name="connsiteX7" fmla="*/ 2507472 w 5402672"/>
              <a:gd name="connsiteY7" fmla="*/ 4998227 h 5346816"/>
              <a:gd name="connsiteX8" fmla="*/ 1588234 w 5402672"/>
              <a:gd name="connsiteY8" fmla="*/ 4040285 h 5346816"/>
              <a:gd name="connsiteX9" fmla="*/ 523322 w 5402672"/>
              <a:gd name="connsiteY9" fmla="*/ 3347079 h 5346816"/>
              <a:gd name="connsiteX10" fmla="*/ 3741 w 5402672"/>
              <a:gd name="connsiteY10" fmla="*/ 2292375 h 5346816"/>
              <a:gd name="connsiteX11" fmla="*/ 758483 w 5402672"/>
              <a:gd name="connsiteY11" fmla="*/ 831094 h 5346816"/>
              <a:gd name="connsiteX0" fmla="*/ 759836 w 5404025"/>
              <a:gd name="connsiteY0" fmla="*/ 831094 h 5346816"/>
              <a:gd name="connsiteX1" fmla="*/ 2213171 w 5404025"/>
              <a:gd name="connsiteY1" fmla="*/ 18293 h 5346816"/>
              <a:gd name="connsiteX2" fmla="*/ 3868331 w 5404025"/>
              <a:gd name="connsiteY2" fmla="*/ 373008 h 5346816"/>
              <a:gd name="connsiteX3" fmla="*/ 5063340 w 5404025"/>
              <a:gd name="connsiteY3" fmla="*/ 1577694 h 5346816"/>
              <a:gd name="connsiteX4" fmla="*/ 5387493 w 5404025"/>
              <a:gd name="connsiteY4" fmla="*/ 3111371 h 5346816"/>
              <a:gd name="connsiteX5" fmla="*/ 4666616 w 5404025"/>
              <a:gd name="connsiteY5" fmla="*/ 4519255 h 5346816"/>
              <a:gd name="connsiteX6" fmla="*/ 3413550 w 5404025"/>
              <a:gd name="connsiteY6" fmla="*/ 5322379 h 5346816"/>
              <a:gd name="connsiteX7" fmla="*/ 2508825 w 5404025"/>
              <a:gd name="connsiteY7" fmla="*/ 4998227 h 5346816"/>
              <a:gd name="connsiteX8" fmla="*/ 1589587 w 5404025"/>
              <a:gd name="connsiteY8" fmla="*/ 4040285 h 5346816"/>
              <a:gd name="connsiteX9" fmla="*/ 524675 w 5404025"/>
              <a:gd name="connsiteY9" fmla="*/ 3347079 h 5346816"/>
              <a:gd name="connsiteX10" fmla="*/ 5094 w 5404025"/>
              <a:gd name="connsiteY10" fmla="*/ 2292375 h 5346816"/>
              <a:gd name="connsiteX11" fmla="*/ 759836 w 5404025"/>
              <a:gd name="connsiteY11" fmla="*/ 831094 h 5346816"/>
              <a:gd name="connsiteX0" fmla="*/ 762048 w 5406237"/>
              <a:gd name="connsiteY0" fmla="*/ 831094 h 5346816"/>
              <a:gd name="connsiteX1" fmla="*/ 2215383 w 5406237"/>
              <a:gd name="connsiteY1" fmla="*/ 18293 h 5346816"/>
              <a:gd name="connsiteX2" fmla="*/ 3870543 w 5406237"/>
              <a:gd name="connsiteY2" fmla="*/ 373008 h 5346816"/>
              <a:gd name="connsiteX3" fmla="*/ 5065552 w 5406237"/>
              <a:gd name="connsiteY3" fmla="*/ 1577694 h 5346816"/>
              <a:gd name="connsiteX4" fmla="*/ 5389705 w 5406237"/>
              <a:gd name="connsiteY4" fmla="*/ 3111371 h 5346816"/>
              <a:gd name="connsiteX5" fmla="*/ 4668828 w 5406237"/>
              <a:gd name="connsiteY5" fmla="*/ 4519255 h 5346816"/>
              <a:gd name="connsiteX6" fmla="*/ 3415762 w 5406237"/>
              <a:gd name="connsiteY6" fmla="*/ 5322379 h 5346816"/>
              <a:gd name="connsiteX7" fmla="*/ 2511037 w 5406237"/>
              <a:gd name="connsiteY7" fmla="*/ 4998227 h 5346816"/>
              <a:gd name="connsiteX8" fmla="*/ 1591799 w 5406237"/>
              <a:gd name="connsiteY8" fmla="*/ 4040285 h 5346816"/>
              <a:gd name="connsiteX9" fmla="*/ 526887 w 5406237"/>
              <a:gd name="connsiteY9" fmla="*/ 3347079 h 5346816"/>
              <a:gd name="connsiteX10" fmla="*/ 7306 w 5406237"/>
              <a:gd name="connsiteY10" fmla="*/ 2292375 h 5346816"/>
              <a:gd name="connsiteX11" fmla="*/ 762048 w 5406237"/>
              <a:gd name="connsiteY11" fmla="*/ 831094 h 5346816"/>
              <a:gd name="connsiteX0" fmla="*/ 768020 w 5412209"/>
              <a:gd name="connsiteY0" fmla="*/ 831094 h 5346816"/>
              <a:gd name="connsiteX1" fmla="*/ 2221355 w 5412209"/>
              <a:gd name="connsiteY1" fmla="*/ 18293 h 5346816"/>
              <a:gd name="connsiteX2" fmla="*/ 3876515 w 5412209"/>
              <a:gd name="connsiteY2" fmla="*/ 373008 h 5346816"/>
              <a:gd name="connsiteX3" fmla="*/ 5071524 w 5412209"/>
              <a:gd name="connsiteY3" fmla="*/ 1577694 h 5346816"/>
              <a:gd name="connsiteX4" fmla="*/ 5395677 w 5412209"/>
              <a:gd name="connsiteY4" fmla="*/ 3111371 h 5346816"/>
              <a:gd name="connsiteX5" fmla="*/ 4674800 w 5412209"/>
              <a:gd name="connsiteY5" fmla="*/ 4519255 h 5346816"/>
              <a:gd name="connsiteX6" fmla="*/ 3421734 w 5412209"/>
              <a:gd name="connsiteY6" fmla="*/ 5322379 h 5346816"/>
              <a:gd name="connsiteX7" fmla="*/ 2517009 w 5412209"/>
              <a:gd name="connsiteY7" fmla="*/ 4998227 h 5346816"/>
              <a:gd name="connsiteX8" fmla="*/ 1597771 w 5412209"/>
              <a:gd name="connsiteY8" fmla="*/ 4040285 h 5346816"/>
              <a:gd name="connsiteX9" fmla="*/ 479640 w 5412209"/>
              <a:gd name="connsiteY9" fmla="*/ 3308374 h 5346816"/>
              <a:gd name="connsiteX10" fmla="*/ 13278 w 5412209"/>
              <a:gd name="connsiteY10" fmla="*/ 2292375 h 5346816"/>
              <a:gd name="connsiteX11" fmla="*/ 768020 w 5412209"/>
              <a:gd name="connsiteY11" fmla="*/ 831094 h 5346816"/>
              <a:gd name="connsiteX0" fmla="*/ 765795 w 5409984"/>
              <a:gd name="connsiteY0" fmla="*/ 831094 h 5346816"/>
              <a:gd name="connsiteX1" fmla="*/ 2219130 w 5409984"/>
              <a:gd name="connsiteY1" fmla="*/ 18293 h 5346816"/>
              <a:gd name="connsiteX2" fmla="*/ 3874290 w 5409984"/>
              <a:gd name="connsiteY2" fmla="*/ 373008 h 5346816"/>
              <a:gd name="connsiteX3" fmla="*/ 5069299 w 5409984"/>
              <a:gd name="connsiteY3" fmla="*/ 1577694 h 5346816"/>
              <a:gd name="connsiteX4" fmla="*/ 5393452 w 5409984"/>
              <a:gd name="connsiteY4" fmla="*/ 3111371 h 5346816"/>
              <a:gd name="connsiteX5" fmla="*/ 4672575 w 5409984"/>
              <a:gd name="connsiteY5" fmla="*/ 4519255 h 5346816"/>
              <a:gd name="connsiteX6" fmla="*/ 3419509 w 5409984"/>
              <a:gd name="connsiteY6" fmla="*/ 5322379 h 5346816"/>
              <a:gd name="connsiteX7" fmla="*/ 2514784 w 5409984"/>
              <a:gd name="connsiteY7" fmla="*/ 4998227 h 5346816"/>
              <a:gd name="connsiteX8" fmla="*/ 1595546 w 5409984"/>
              <a:gd name="connsiteY8" fmla="*/ 4040285 h 5346816"/>
              <a:gd name="connsiteX9" fmla="*/ 477415 w 5409984"/>
              <a:gd name="connsiteY9" fmla="*/ 3308374 h 5346816"/>
              <a:gd name="connsiteX10" fmla="*/ 11053 w 5409984"/>
              <a:gd name="connsiteY10" fmla="*/ 2292375 h 5346816"/>
              <a:gd name="connsiteX11" fmla="*/ 765795 w 5409984"/>
              <a:gd name="connsiteY11" fmla="*/ 831094 h 5346816"/>
              <a:gd name="connsiteX0" fmla="*/ 779750 w 5423939"/>
              <a:gd name="connsiteY0" fmla="*/ 831094 h 5346816"/>
              <a:gd name="connsiteX1" fmla="*/ 2233085 w 5423939"/>
              <a:gd name="connsiteY1" fmla="*/ 18293 h 5346816"/>
              <a:gd name="connsiteX2" fmla="*/ 3888245 w 5423939"/>
              <a:gd name="connsiteY2" fmla="*/ 373008 h 5346816"/>
              <a:gd name="connsiteX3" fmla="*/ 5083254 w 5423939"/>
              <a:gd name="connsiteY3" fmla="*/ 1577694 h 5346816"/>
              <a:gd name="connsiteX4" fmla="*/ 5407407 w 5423939"/>
              <a:gd name="connsiteY4" fmla="*/ 3111371 h 5346816"/>
              <a:gd name="connsiteX5" fmla="*/ 4686530 w 5423939"/>
              <a:gd name="connsiteY5" fmla="*/ 4519255 h 5346816"/>
              <a:gd name="connsiteX6" fmla="*/ 3433464 w 5423939"/>
              <a:gd name="connsiteY6" fmla="*/ 5322379 h 5346816"/>
              <a:gd name="connsiteX7" fmla="*/ 2528739 w 5423939"/>
              <a:gd name="connsiteY7" fmla="*/ 4998227 h 5346816"/>
              <a:gd name="connsiteX8" fmla="*/ 1609501 w 5423939"/>
              <a:gd name="connsiteY8" fmla="*/ 4040285 h 5346816"/>
              <a:gd name="connsiteX9" fmla="*/ 491370 w 5423939"/>
              <a:gd name="connsiteY9" fmla="*/ 3308374 h 5346816"/>
              <a:gd name="connsiteX10" fmla="*/ 5656 w 5423939"/>
              <a:gd name="connsiteY10" fmla="*/ 2306889 h 5346816"/>
              <a:gd name="connsiteX11" fmla="*/ 779750 w 5423939"/>
              <a:gd name="connsiteY11" fmla="*/ 831094 h 5346816"/>
              <a:gd name="connsiteX0" fmla="*/ 782933 w 5427122"/>
              <a:gd name="connsiteY0" fmla="*/ 831094 h 5346816"/>
              <a:gd name="connsiteX1" fmla="*/ 2236268 w 5427122"/>
              <a:gd name="connsiteY1" fmla="*/ 18293 h 5346816"/>
              <a:gd name="connsiteX2" fmla="*/ 3891428 w 5427122"/>
              <a:gd name="connsiteY2" fmla="*/ 373008 h 5346816"/>
              <a:gd name="connsiteX3" fmla="*/ 5086437 w 5427122"/>
              <a:gd name="connsiteY3" fmla="*/ 1577694 h 5346816"/>
              <a:gd name="connsiteX4" fmla="*/ 5410590 w 5427122"/>
              <a:gd name="connsiteY4" fmla="*/ 3111371 h 5346816"/>
              <a:gd name="connsiteX5" fmla="*/ 4689713 w 5427122"/>
              <a:gd name="connsiteY5" fmla="*/ 4519255 h 5346816"/>
              <a:gd name="connsiteX6" fmla="*/ 3436647 w 5427122"/>
              <a:gd name="connsiteY6" fmla="*/ 5322379 h 5346816"/>
              <a:gd name="connsiteX7" fmla="*/ 2531922 w 5427122"/>
              <a:gd name="connsiteY7" fmla="*/ 4998227 h 5346816"/>
              <a:gd name="connsiteX8" fmla="*/ 1612684 w 5427122"/>
              <a:gd name="connsiteY8" fmla="*/ 4040285 h 5346816"/>
              <a:gd name="connsiteX9" fmla="*/ 494553 w 5427122"/>
              <a:gd name="connsiteY9" fmla="*/ 3308374 h 5346816"/>
              <a:gd name="connsiteX10" fmla="*/ 8839 w 5427122"/>
              <a:gd name="connsiteY10" fmla="*/ 2306889 h 5346816"/>
              <a:gd name="connsiteX11" fmla="*/ 782933 w 5427122"/>
              <a:gd name="connsiteY11" fmla="*/ 831094 h 5346816"/>
              <a:gd name="connsiteX0" fmla="*/ 773472 w 5417661"/>
              <a:gd name="connsiteY0" fmla="*/ 831094 h 5346816"/>
              <a:gd name="connsiteX1" fmla="*/ 2226807 w 5417661"/>
              <a:gd name="connsiteY1" fmla="*/ 18293 h 5346816"/>
              <a:gd name="connsiteX2" fmla="*/ 3881967 w 5417661"/>
              <a:gd name="connsiteY2" fmla="*/ 373008 h 5346816"/>
              <a:gd name="connsiteX3" fmla="*/ 5076976 w 5417661"/>
              <a:gd name="connsiteY3" fmla="*/ 1577694 h 5346816"/>
              <a:gd name="connsiteX4" fmla="*/ 5401129 w 5417661"/>
              <a:gd name="connsiteY4" fmla="*/ 3111371 h 5346816"/>
              <a:gd name="connsiteX5" fmla="*/ 4680252 w 5417661"/>
              <a:gd name="connsiteY5" fmla="*/ 4519255 h 5346816"/>
              <a:gd name="connsiteX6" fmla="*/ 3427186 w 5417661"/>
              <a:gd name="connsiteY6" fmla="*/ 5322379 h 5346816"/>
              <a:gd name="connsiteX7" fmla="*/ 2522461 w 5417661"/>
              <a:gd name="connsiteY7" fmla="*/ 4998227 h 5346816"/>
              <a:gd name="connsiteX8" fmla="*/ 1603223 w 5417661"/>
              <a:gd name="connsiteY8" fmla="*/ 4040285 h 5346816"/>
              <a:gd name="connsiteX9" fmla="*/ 485092 w 5417661"/>
              <a:gd name="connsiteY9" fmla="*/ 3308374 h 5346816"/>
              <a:gd name="connsiteX10" fmla="*/ 9054 w 5417661"/>
              <a:gd name="connsiteY10" fmla="*/ 2418165 h 5346816"/>
              <a:gd name="connsiteX11" fmla="*/ 773472 w 5417661"/>
              <a:gd name="connsiteY11" fmla="*/ 831094 h 5346816"/>
              <a:gd name="connsiteX0" fmla="*/ 768352 w 5412541"/>
              <a:gd name="connsiteY0" fmla="*/ 831094 h 5346816"/>
              <a:gd name="connsiteX1" fmla="*/ 2221687 w 5412541"/>
              <a:gd name="connsiteY1" fmla="*/ 18293 h 5346816"/>
              <a:gd name="connsiteX2" fmla="*/ 3876847 w 5412541"/>
              <a:gd name="connsiteY2" fmla="*/ 373008 h 5346816"/>
              <a:gd name="connsiteX3" fmla="*/ 5071856 w 5412541"/>
              <a:gd name="connsiteY3" fmla="*/ 1577694 h 5346816"/>
              <a:gd name="connsiteX4" fmla="*/ 5396009 w 5412541"/>
              <a:gd name="connsiteY4" fmla="*/ 3111371 h 5346816"/>
              <a:gd name="connsiteX5" fmla="*/ 4675132 w 5412541"/>
              <a:gd name="connsiteY5" fmla="*/ 4519255 h 5346816"/>
              <a:gd name="connsiteX6" fmla="*/ 3422066 w 5412541"/>
              <a:gd name="connsiteY6" fmla="*/ 5322379 h 5346816"/>
              <a:gd name="connsiteX7" fmla="*/ 2517341 w 5412541"/>
              <a:gd name="connsiteY7" fmla="*/ 4998227 h 5346816"/>
              <a:gd name="connsiteX8" fmla="*/ 1598103 w 5412541"/>
              <a:gd name="connsiteY8" fmla="*/ 4040285 h 5346816"/>
              <a:gd name="connsiteX9" fmla="*/ 479972 w 5412541"/>
              <a:gd name="connsiteY9" fmla="*/ 3308374 h 5346816"/>
              <a:gd name="connsiteX10" fmla="*/ 3934 w 5412541"/>
              <a:gd name="connsiteY10" fmla="*/ 2418165 h 5346816"/>
              <a:gd name="connsiteX11" fmla="*/ 768352 w 5412541"/>
              <a:gd name="connsiteY11" fmla="*/ 831094 h 5346816"/>
              <a:gd name="connsiteX0" fmla="*/ 766766 w 5410955"/>
              <a:gd name="connsiteY0" fmla="*/ 831094 h 5346816"/>
              <a:gd name="connsiteX1" fmla="*/ 2220101 w 5410955"/>
              <a:gd name="connsiteY1" fmla="*/ 18293 h 5346816"/>
              <a:gd name="connsiteX2" fmla="*/ 3875261 w 5410955"/>
              <a:gd name="connsiteY2" fmla="*/ 373008 h 5346816"/>
              <a:gd name="connsiteX3" fmla="*/ 5070270 w 5410955"/>
              <a:gd name="connsiteY3" fmla="*/ 1577694 h 5346816"/>
              <a:gd name="connsiteX4" fmla="*/ 5394423 w 5410955"/>
              <a:gd name="connsiteY4" fmla="*/ 3111371 h 5346816"/>
              <a:gd name="connsiteX5" fmla="*/ 4673546 w 5410955"/>
              <a:gd name="connsiteY5" fmla="*/ 4519255 h 5346816"/>
              <a:gd name="connsiteX6" fmla="*/ 3420480 w 5410955"/>
              <a:gd name="connsiteY6" fmla="*/ 5322379 h 5346816"/>
              <a:gd name="connsiteX7" fmla="*/ 2515755 w 5410955"/>
              <a:gd name="connsiteY7" fmla="*/ 4998227 h 5346816"/>
              <a:gd name="connsiteX8" fmla="*/ 1596517 w 5410955"/>
              <a:gd name="connsiteY8" fmla="*/ 4040285 h 5346816"/>
              <a:gd name="connsiteX9" fmla="*/ 478386 w 5410955"/>
              <a:gd name="connsiteY9" fmla="*/ 3308374 h 5346816"/>
              <a:gd name="connsiteX10" fmla="*/ 2348 w 5410955"/>
              <a:gd name="connsiteY10" fmla="*/ 2418165 h 5346816"/>
              <a:gd name="connsiteX11" fmla="*/ 766766 w 5410955"/>
              <a:gd name="connsiteY11" fmla="*/ 831094 h 5346816"/>
              <a:gd name="connsiteX0" fmla="*/ 781177 w 5425366"/>
              <a:gd name="connsiteY0" fmla="*/ 831094 h 5346816"/>
              <a:gd name="connsiteX1" fmla="*/ 2234512 w 5425366"/>
              <a:gd name="connsiteY1" fmla="*/ 18293 h 5346816"/>
              <a:gd name="connsiteX2" fmla="*/ 3889672 w 5425366"/>
              <a:gd name="connsiteY2" fmla="*/ 373008 h 5346816"/>
              <a:gd name="connsiteX3" fmla="*/ 5084681 w 5425366"/>
              <a:gd name="connsiteY3" fmla="*/ 1577694 h 5346816"/>
              <a:gd name="connsiteX4" fmla="*/ 5408834 w 5425366"/>
              <a:gd name="connsiteY4" fmla="*/ 3111371 h 5346816"/>
              <a:gd name="connsiteX5" fmla="*/ 4687957 w 5425366"/>
              <a:gd name="connsiteY5" fmla="*/ 4519255 h 5346816"/>
              <a:gd name="connsiteX6" fmla="*/ 3434891 w 5425366"/>
              <a:gd name="connsiteY6" fmla="*/ 5322379 h 5346816"/>
              <a:gd name="connsiteX7" fmla="*/ 2530166 w 5425366"/>
              <a:gd name="connsiteY7" fmla="*/ 4998227 h 5346816"/>
              <a:gd name="connsiteX8" fmla="*/ 1610928 w 5425366"/>
              <a:gd name="connsiteY8" fmla="*/ 4040285 h 5346816"/>
              <a:gd name="connsiteX9" fmla="*/ 492797 w 5425366"/>
              <a:gd name="connsiteY9" fmla="*/ 3308374 h 5346816"/>
              <a:gd name="connsiteX10" fmla="*/ 2245 w 5425366"/>
              <a:gd name="connsiteY10" fmla="*/ 2456870 h 5346816"/>
              <a:gd name="connsiteX11" fmla="*/ 781177 w 5425366"/>
              <a:gd name="connsiteY11" fmla="*/ 831094 h 5346816"/>
              <a:gd name="connsiteX0" fmla="*/ 781256 w 5425445"/>
              <a:gd name="connsiteY0" fmla="*/ 831094 h 5346816"/>
              <a:gd name="connsiteX1" fmla="*/ 2234591 w 5425445"/>
              <a:gd name="connsiteY1" fmla="*/ 18293 h 5346816"/>
              <a:gd name="connsiteX2" fmla="*/ 3889751 w 5425445"/>
              <a:gd name="connsiteY2" fmla="*/ 373008 h 5346816"/>
              <a:gd name="connsiteX3" fmla="*/ 5084760 w 5425445"/>
              <a:gd name="connsiteY3" fmla="*/ 1577694 h 5346816"/>
              <a:gd name="connsiteX4" fmla="*/ 5408913 w 5425445"/>
              <a:gd name="connsiteY4" fmla="*/ 3111371 h 5346816"/>
              <a:gd name="connsiteX5" fmla="*/ 4688036 w 5425445"/>
              <a:gd name="connsiteY5" fmla="*/ 4519255 h 5346816"/>
              <a:gd name="connsiteX6" fmla="*/ 3434970 w 5425445"/>
              <a:gd name="connsiteY6" fmla="*/ 5322379 h 5346816"/>
              <a:gd name="connsiteX7" fmla="*/ 2530245 w 5425445"/>
              <a:gd name="connsiteY7" fmla="*/ 4998227 h 5346816"/>
              <a:gd name="connsiteX8" fmla="*/ 1611007 w 5425445"/>
              <a:gd name="connsiteY8" fmla="*/ 4040285 h 5346816"/>
              <a:gd name="connsiteX9" fmla="*/ 492876 w 5425445"/>
              <a:gd name="connsiteY9" fmla="*/ 3308374 h 5346816"/>
              <a:gd name="connsiteX10" fmla="*/ 2324 w 5425445"/>
              <a:gd name="connsiteY10" fmla="*/ 2456870 h 5346816"/>
              <a:gd name="connsiteX11" fmla="*/ 781256 w 5425445"/>
              <a:gd name="connsiteY11" fmla="*/ 831094 h 5346816"/>
              <a:gd name="connsiteX0" fmla="*/ 782900 w 5427089"/>
              <a:gd name="connsiteY0" fmla="*/ 831094 h 5346816"/>
              <a:gd name="connsiteX1" fmla="*/ 2236235 w 5427089"/>
              <a:gd name="connsiteY1" fmla="*/ 18293 h 5346816"/>
              <a:gd name="connsiteX2" fmla="*/ 3891395 w 5427089"/>
              <a:gd name="connsiteY2" fmla="*/ 373008 h 5346816"/>
              <a:gd name="connsiteX3" fmla="*/ 5086404 w 5427089"/>
              <a:gd name="connsiteY3" fmla="*/ 1577694 h 5346816"/>
              <a:gd name="connsiteX4" fmla="*/ 5410557 w 5427089"/>
              <a:gd name="connsiteY4" fmla="*/ 3111371 h 5346816"/>
              <a:gd name="connsiteX5" fmla="*/ 4689680 w 5427089"/>
              <a:gd name="connsiteY5" fmla="*/ 4519255 h 5346816"/>
              <a:gd name="connsiteX6" fmla="*/ 3436614 w 5427089"/>
              <a:gd name="connsiteY6" fmla="*/ 5322379 h 5346816"/>
              <a:gd name="connsiteX7" fmla="*/ 2531889 w 5427089"/>
              <a:gd name="connsiteY7" fmla="*/ 4998227 h 5346816"/>
              <a:gd name="connsiteX8" fmla="*/ 1612651 w 5427089"/>
              <a:gd name="connsiteY8" fmla="*/ 4040285 h 5346816"/>
              <a:gd name="connsiteX9" fmla="*/ 533225 w 5427089"/>
              <a:gd name="connsiteY9" fmla="*/ 3347079 h 5346816"/>
              <a:gd name="connsiteX10" fmla="*/ 3968 w 5427089"/>
              <a:gd name="connsiteY10" fmla="*/ 2456870 h 5346816"/>
              <a:gd name="connsiteX11" fmla="*/ 782900 w 5427089"/>
              <a:gd name="connsiteY11" fmla="*/ 831094 h 5346816"/>
              <a:gd name="connsiteX0" fmla="*/ 779365 w 5423554"/>
              <a:gd name="connsiteY0" fmla="*/ 831094 h 5346816"/>
              <a:gd name="connsiteX1" fmla="*/ 2232700 w 5423554"/>
              <a:gd name="connsiteY1" fmla="*/ 18293 h 5346816"/>
              <a:gd name="connsiteX2" fmla="*/ 3887860 w 5423554"/>
              <a:gd name="connsiteY2" fmla="*/ 373008 h 5346816"/>
              <a:gd name="connsiteX3" fmla="*/ 5082869 w 5423554"/>
              <a:gd name="connsiteY3" fmla="*/ 1577694 h 5346816"/>
              <a:gd name="connsiteX4" fmla="*/ 5407022 w 5423554"/>
              <a:gd name="connsiteY4" fmla="*/ 3111371 h 5346816"/>
              <a:gd name="connsiteX5" fmla="*/ 4686145 w 5423554"/>
              <a:gd name="connsiteY5" fmla="*/ 4519255 h 5346816"/>
              <a:gd name="connsiteX6" fmla="*/ 3433079 w 5423554"/>
              <a:gd name="connsiteY6" fmla="*/ 5322379 h 5346816"/>
              <a:gd name="connsiteX7" fmla="*/ 2528354 w 5423554"/>
              <a:gd name="connsiteY7" fmla="*/ 4998227 h 5346816"/>
              <a:gd name="connsiteX8" fmla="*/ 1609116 w 5423554"/>
              <a:gd name="connsiteY8" fmla="*/ 4040285 h 5346816"/>
              <a:gd name="connsiteX9" fmla="*/ 529690 w 5423554"/>
              <a:gd name="connsiteY9" fmla="*/ 3347079 h 5346816"/>
              <a:gd name="connsiteX10" fmla="*/ 433 w 5423554"/>
              <a:gd name="connsiteY10" fmla="*/ 2456870 h 5346816"/>
              <a:gd name="connsiteX11" fmla="*/ 779365 w 5423554"/>
              <a:gd name="connsiteY11" fmla="*/ 831094 h 5346816"/>
              <a:gd name="connsiteX0" fmla="*/ 784182 w 5428371"/>
              <a:gd name="connsiteY0" fmla="*/ 831094 h 5346816"/>
              <a:gd name="connsiteX1" fmla="*/ 2237517 w 5428371"/>
              <a:gd name="connsiteY1" fmla="*/ 18293 h 5346816"/>
              <a:gd name="connsiteX2" fmla="*/ 3892677 w 5428371"/>
              <a:gd name="connsiteY2" fmla="*/ 373008 h 5346816"/>
              <a:gd name="connsiteX3" fmla="*/ 5087686 w 5428371"/>
              <a:gd name="connsiteY3" fmla="*/ 1577694 h 5346816"/>
              <a:gd name="connsiteX4" fmla="*/ 5411839 w 5428371"/>
              <a:gd name="connsiteY4" fmla="*/ 3111371 h 5346816"/>
              <a:gd name="connsiteX5" fmla="*/ 4690962 w 5428371"/>
              <a:gd name="connsiteY5" fmla="*/ 4519255 h 5346816"/>
              <a:gd name="connsiteX6" fmla="*/ 3437896 w 5428371"/>
              <a:gd name="connsiteY6" fmla="*/ 5322379 h 5346816"/>
              <a:gd name="connsiteX7" fmla="*/ 2533171 w 5428371"/>
              <a:gd name="connsiteY7" fmla="*/ 4998227 h 5346816"/>
              <a:gd name="connsiteX8" fmla="*/ 1613933 w 5428371"/>
              <a:gd name="connsiteY8" fmla="*/ 4040285 h 5346816"/>
              <a:gd name="connsiteX9" fmla="*/ 534507 w 5428371"/>
              <a:gd name="connsiteY9" fmla="*/ 3347079 h 5346816"/>
              <a:gd name="connsiteX10" fmla="*/ 412 w 5428371"/>
              <a:gd name="connsiteY10" fmla="*/ 2500413 h 5346816"/>
              <a:gd name="connsiteX11" fmla="*/ 784182 w 5428371"/>
              <a:gd name="connsiteY11" fmla="*/ 831094 h 5346816"/>
              <a:gd name="connsiteX0" fmla="*/ 798679 w 5442868"/>
              <a:gd name="connsiteY0" fmla="*/ 831094 h 5346816"/>
              <a:gd name="connsiteX1" fmla="*/ 2252014 w 5442868"/>
              <a:gd name="connsiteY1" fmla="*/ 18293 h 5346816"/>
              <a:gd name="connsiteX2" fmla="*/ 3907174 w 5442868"/>
              <a:gd name="connsiteY2" fmla="*/ 373008 h 5346816"/>
              <a:gd name="connsiteX3" fmla="*/ 5102183 w 5442868"/>
              <a:gd name="connsiteY3" fmla="*/ 1577694 h 5346816"/>
              <a:gd name="connsiteX4" fmla="*/ 5426336 w 5442868"/>
              <a:gd name="connsiteY4" fmla="*/ 3111371 h 5346816"/>
              <a:gd name="connsiteX5" fmla="*/ 4705459 w 5442868"/>
              <a:gd name="connsiteY5" fmla="*/ 4519255 h 5346816"/>
              <a:gd name="connsiteX6" fmla="*/ 3452393 w 5442868"/>
              <a:gd name="connsiteY6" fmla="*/ 5322379 h 5346816"/>
              <a:gd name="connsiteX7" fmla="*/ 2547668 w 5442868"/>
              <a:gd name="connsiteY7" fmla="*/ 4998227 h 5346816"/>
              <a:gd name="connsiteX8" fmla="*/ 1628430 w 5442868"/>
              <a:gd name="connsiteY8" fmla="*/ 4040285 h 5346816"/>
              <a:gd name="connsiteX9" fmla="*/ 549004 w 5442868"/>
              <a:gd name="connsiteY9" fmla="*/ 3347079 h 5346816"/>
              <a:gd name="connsiteX10" fmla="*/ 395 w 5442868"/>
              <a:gd name="connsiteY10" fmla="*/ 2500413 h 5346816"/>
              <a:gd name="connsiteX11" fmla="*/ 798679 w 5442868"/>
              <a:gd name="connsiteY11" fmla="*/ 831094 h 5346816"/>
              <a:gd name="connsiteX0" fmla="*/ 798763 w 5442952"/>
              <a:gd name="connsiteY0" fmla="*/ 831094 h 5346816"/>
              <a:gd name="connsiteX1" fmla="*/ 2252098 w 5442952"/>
              <a:gd name="connsiteY1" fmla="*/ 18293 h 5346816"/>
              <a:gd name="connsiteX2" fmla="*/ 3907258 w 5442952"/>
              <a:gd name="connsiteY2" fmla="*/ 373008 h 5346816"/>
              <a:gd name="connsiteX3" fmla="*/ 5102267 w 5442952"/>
              <a:gd name="connsiteY3" fmla="*/ 1577694 h 5346816"/>
              <a:gd name="connsiteX4" fmla="*/ 5426420 w 5442952"/>
              <a:gd name="connsiteY4" fmla="*/ 3111371 h 5346816"/>
              <a:gd name="connsiteX5" fmla="*/ 4705543 w 5442952"/>
              <a:gd name="connsiteY5" fmla="*/ 4519255 h 5346816"/>
              <a:gd name="connsiteX6" fmla="*/ 3452477 w 5442952"/>
              <a:gd name="connsiteY6" fmla="*/ 5322379 h 5346816"/>
              <a:gd name="connsiteX7" fmla="*/ 2547752 w 5442952"/>
              <a:gd name="connsiteY7" fmla="*/ 4998227 h 5346816"/>
              <a:gd name="connsiteX8" fmla="*/ 1628514 w 5442952"/>
              <a:gd name="connsiteY8" fmla="*/ 4040285 h 5346816"/>
              <a:gd name="connsiteX9" fmla="*/ 549088 w 5442952"/>
              <a:gd name="connsiteY9" fmla="*/ 3347079 h 5346816"/>
              <a:gd name="connsiteX10" fmla="*/ 479 w 5442952"/>
              <a:gd name="connsiteY10" fmla="*/ 2500413 h 5346816"/>
              <a:gd name="connsiteX11" fmla="*/ 798763 w 5442952"/>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802179 w 5446368"/>
              <a:gd name="connsiteY0" fmla="*/ 831094 h 5346816"/>
              <a:gd name="connsiteX1" fmla="*/ 2255514 w 5446368"/>
              <a:gd name="connsiteY1" fmla="*/ 18293 h 5346816"/>
              <a:gd name="connsiteX2" fmla="*/ 3910674 w 5446368"/>
              <a:gd name="connsiteY2" fmla="*/ 373008 h 5346816"/>
              <a:gd name="connsiteX3" fmla="*/ 5105683 w 5446368"/>
              <a:gd name="connsiteY3" fmla="*/ 1577694 h 5346816"/>
              <a:gd name="connsiteX4" fmla="*/ 5429836 w 5446368"/>
              <a:gd name="connsiteY4" fmla="*/ 3111371 h 5346816"/>
              <a:gd name="connsiteX5" fmla="*/ 4708959 w 5446368"/>
              <a:gd name="connsiteY5" fmla="*/ 4519255 h 5346816"/>
              <a:gd name="connsiteX6" fmla="*/ 3455893 w 5446368"/>
              <a:gd name="connsiteY6" fmla="*/ 5322379 h 5346816"/>
              <a:gd name="connsiteX7" fmla="*/ 2551168 w 5446368"/>
              <a:gd name="connsiteY7" fmla="*/ 4998227 h 5346816"/>
              <a:gd name="connsiteX8" fmla="*/ 1631930 w 5446368"/>
              <a:gd name="connsiteY8" fmla="*/ 4040285 h 5346816"/>
              <a:gd name="connsiteX9" fmla="*/ 562180 w 5446368"/>
              <a:gd name="connsiteY9" fmla="*/ 3366432 h 5346816"/>
              <a:gd name="connsiteX10" fmla="*/ 3895 w 5446368"/>
              <a:gd name="connsiteY10" fmla="*/ 2500413 h 5346816"/>
              <a:gd name="connsiteX11" fmla="*/ 802179 w 5446368"/>
              <a:gd name="connsiteY11" fmla="*/ 831094 h 5346816"/>
              <a:gd name="connsiteX0" fmla="*/ 799458 w 5443647"/>
              <a:gd name="connsiteY0" fmla="*/ 831094 h 5346816"/>
              <a:gd name="connsiteX1" fmla="*/ 2252793 w 5443647"/>
              <a:gd name="connsiteY1" fmla="*/ 18293 h 5346816"/>
              <a:gd name="connsiteX2" fmla="*/ 3907953 w 5443647"/>
              <a:gd name="connsiteY2" fmla="*/ 373008 h 5346816"/>
              <a:gd name="connsiteX3" fmla="*/ 5102962 w 5443647"/>
              <a:gd name="connsiteY3" fmla="*/ 1577694 h 5346816"/>
              <a:gd name="connsiteX4" fmla="*/ 5427115 w 5443647"/>
              <a:gd name="connsiteY4" fmla="*/ 3111371 h 5346816"/>
              <a:gd name="connsiteX5" fmla="*/ 4706238 w 5443647"/>
              <a:gd name="connsiteY5" fmla="*/ 4519255 h 5346816"/>
              <a:gd name="connsiteX6" fmla="*/ 3453172 w 5443647"/>
              <a:gd name="connsiteY6" fmla="*/ 5322379 h 5346816"/>
              <a:gd name="connsiteX7" fmla="*/ 2548447 w 5443647"/>
              <a:gd name="connsiteY7" fmla="*/ 4998227 h 5346816"/>
              <a:gd name="connsiteX8" fmla="*/ 1629209 w 5443647"/>
              <a:gd name="connsiteY8" fmla="*/ 4040285 h 5346816"/>
              <a:gd name="connsiteX9" fmla="*/ 559459 w 5443647"/>
              <a:gd name="connsiteY9" fmla="*/ 3366432 h 5346816"/>
              <a:gd name="connsiteX10" fmla="*/ 1174 w 5443647"/>
              <a:gd name="connsiteY10" fmla="*/ 2500413 h 5346816"/>
              <a:gd name="connsiteX11" fmla="*/ 799458 w 5443647"/>
              <a:gd name="connsiteY11" fmla="*/ 831094 h 53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443647" h="5346816">
                <a:moveTo>
                  <a:pt x="799458" y="831094"/>
                </a:moveTo>
                <a:cubicBezTo>
                  <a:pt x="1174728" y="417407"/>
                  <a:pt x="1734711" y="94641"/>
                  <a:pt x="2252793" y="18293"/>
                </a:cubicBezTo>
                <a:cubicBezTo>
                  <a:pt x="2770875" y="-58055"/>
                  <a:pt x="3432925" y="113108"/>
                  <a:pt x="3907953" y="373008"/>
                </a:cubicBezTo>
                <a:cubicBezTo>
                  <a:pt x="4382981" y="632908"/>
                  <a:pt x="4849768" y="1121300"/>
                  <a:pt x="5102962" y="1577694"/>
                </a:cubicBezTo>
                <a:cubicBezTo>
                  <a:pt x="5356156" y="2034088"/>
                  <a:pt x="5493236" y="2621111"/>
                  <a:pt x="5427115" y="3111371"/>
                </a:cubicBezTo>
                <a:cubicBezTo>
                  <a:pt x="5360994" y="3601631"/>
                  <a:pt x="5030391" y="4112049"/>
                  <a:pt x="4706238" y="4519255"/>
                </a:cubicBezTo>
                <a:cubicBezTo>
                  <a:pt x="4382085" y="4926461"/>
                  <a:pt x="3812804" y="5242550"/>
                  <a:pt x="3453172" y="5322379"/>
                </a:cubicBezTo>
                <a:cubicBezTo>
                  <a:pt x="3093540" y="5402208"/>
                  <a:pt x="2808898" y="5284480"/>
                  <a:pt x="2548447" y="4998227"/>
                </a:cubicBezTo>
                <a:cubicBezTo>
                  <a:pt x="2287996" y="4711974"/>
                  <a:pt x="1960707" y="4312251"/>
                  <a:pt x="1629209" y="4040285"/>
                </a:cubicBezTo>
                <a:cubicBezTo>
                  <a:pt x="1297711" y="3768319"/>
                  <a:pt x="884017" y="3531153"/>
                  <a:pt x="559459" y="3366432"/>
                </a:cubicBezTo>
                <a:cubicBezTo>
                  <a:pt x="234901" y="3201711"/>
                  <a:pt x="-19474" y="2937483"/>
                  <a:pt x="1174" y="2500413"/>
                </a:cubicBezTo>
                <a:cubicBezTo>
                  <a:pt x="21822" y="2063343"/>
                  <a:pt x="424188" y="1244781"/>
                  <a:pt x="799458" y="831094"/>
                </a:cubicBezTo>
                <a:close/>
              </a:path>
            </a:pathLst>
          </a:custGeom>
          <a:solidFill>
            <a:schemeClr val="tx1">
              <a:lumMod val="75000"/>
              <a:lumOff val="25000"/>
            </a:schemeClr>
          </a:solidFill>
        </p:spPr>
        <p:txBody>
          <a:bodyPr anchor="ctr" anchorCtr="1"/>
          <a:lstStyle>
            <a:lvl1pPr marL="0" indent="0" algn="ctr">
              <a:buNone/>
              <a:defRPr sz="32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859171" y="692150"/>
            <a:ext cx="4473671" cy="864440"/>
          </a:xfrm>
          <a:prstGeom prst="rect">
            <a:avLst/>
          </a:prstGeom>
          <a:solidFill>
            <a:schemeClr val="accent6"/>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a:t>Big </a:t>
            </a:r>
            <a:r>
              <a:rPr lang="nl-NL" dirty="0" err="1"/>
              <a:t>bold</a:t>
            </a:r>
            <a:r>
              <a:rPr lang="nl-NL" dirty="0"/>
              <a:t> quotes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1306606" y="2487129"/>
            <a:ext cx="9578788" cy="688330"/>
          </a:xfrm>
          <a:prstGeom prst="rect">
            <a:avLst/>
          </a:prstGeom>
        </p:spPr>
        <p:txBody>
          <a:bodyPr wrap="square" lIns="0" tIns="0" rIns="0" bIns="0">
            <a:spAutoFit/>
          </a:bodyPr>
          <a:lstStyle>
            <a:lvl1pPr marL="0" indent="0" algn="ctr">
              <a:lnSpc>
                <a:spcPts val="4200"/>
              </a:lnSpc>
              <a:spcBef>
                <a:spcPts val="0"/>
              </a:spcBef>
              <a:buNone/>
              <a:defRPr sz="8400" b="1"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More nature</a:t>
            </a:r>
          </a:p>
        </p:txBody>
      </p:sp>
      <p:sp>
        <p:nvSpPr>
          <p:cNvPr id="5" name="Text Placeholder 24">
            <a:extLst>
              <a:ext uri="{FF2B5EF4-FFF2-40B4-BE49-F238E27FC236}">
                <a16:creationId xmlns:a16="http://schemas.microsoft.com/office/drawing/2014/main" id="{3CC4CB97-98C4-8E47-84CE-FF93710E8050}"/>
              </a:ext>
            </a:extLst>
          </p:cNvPr>
          <p:cNvSpPr>
            <a:spLocks noGrp="1"/>
          </p:cNvSpPr>
          <p:nvPr>
            <p:ph type="body" sz="quarter" idx="31" hasCustomPrompt="1"/>
          </p:nvPr>
        </p:nvSpPr>
        <p:spPr>
          <a:xfrm>
            <a:off x="1306606" y="3912308"/>
            <a:ext cx="9578788" cy="546175"/>
          </a:xfrm>
          <a:prstGeom prst="rect">
            <a:avLst/>
          </a:prstGeom>
        </p:spPr>
        <p:txBody>
          <a:bodyPr wrap="square" lIns="0" tIns="0" rIns="0" bIns="0">
            <a:spAutoFit/>
          </a:bodyPr>
          <a:lstStyle>
            <a:lvl1pPr marL="0" indent="0" algn="ctr">
              <a:lnSpc>
                <a:spcPts val="42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less climate change</a:t>
            </a:r>
          </a:p>
        </p:txBody>
      </p:sp>
      <p:sp>
        <p:nvSpPr>
          <p:cNvPr id="8" name="Text Placeholder 24">
            <a:extLst>
              <a:ext uri="{FF2B5EF4-FFF2-40B4-BE49-F238E27FC236}">
                <a16:creationId xmlns:a16="http://schemas.microsoft.com/office/drawing/2014/main" id="{BD248CA3-B12F-8036-9766-0D6369A2A1DC}"/>
              </a:ext>
            </a:extLst>
          </p:cNvPr>
          <p:cNvSpPr>
            <a:spLocks noGrp="1"/>
          </p:cNvSpPr>
          <p:nvPr>
            <p:ph type="body" sz="quarter" idx="32" hasCustomPrompt="1"/>
          </p:nvPr>
        </p:nvSpPr>
        <p:spPr>
          <a:xfrm>
            <a:off x="1306606" y="3417668"/>
            <a:ext cx="9578788" cy="655564"/>
          </a:xfrm>
          <a:prstGeom prst="rect">
            <a:avLst/>
          </a:prstGeom>
        </p:spPr>
        <p:txBody>
          <a:bodyPr wrap="square" lIns="0" tIns="0" rIns="0" bIns="0">
            <a:spAutoFit/>
          </a:bodyPr>
          <a:lstStyle>
            <a:lvl1pPr marL="0" indent="0" algn="ctr">
              <a:lnSpc>
                <a:spcPts val="4200"/>
              </a:lnSpc>
              <a:spcBef>
                <a:spcPts val="0"/>
              </a:spcBef>
              <a:buNone/>
              <a:defRPr sz="8400" b="0" i="0" cap="all" baseline="0">
                <a:solidFill>
                  <a:schemeClr val="bg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a:t>
            </a:r>
          </a:p>
        </p:txBody>
      </p:sp>
      <p:sp>
        <p:nvSpPr>
          <p:cNvPr id="3" name="Slide Number Placeholder 2">
            <a:extLst>
              <a:ext uri="{FF2B5EF4-FFF2-40B4-BE49-F238E27FC236}">
                <a16:creationId xmlns:a16="http://schemas.microsoft.com/office/drawing/2014/main" id="{85A3A464-6A69-6558-6B65-189F68E293A3}"/>
              </a:ext>
            </a:extLst>
          </p:cNvPr>
          <p:cNvSpPr>
            <a:spLocks noGrp="1"/>
          </p:cNvSpPr>
          <p:nvPr>
            <p:ph type="sldNum" sz="quarter" idx="33"/>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4100437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entered - big text with background-img">
    <p:spTree>
      <p:nvGrpSpPr>
        <p:cNvPr id="1" name=""/>
        <p:cNvGrpSpPr/>
        <p:nvPr/>
      </p:nvGrpSpPr>
      <p:grpSpPr>
        <a:xfrm>
          <a:off x="0" y="0"/>
          <a:ext cx="0" cy="0"/>
          <a:chOff x="0" y="0"/>
          <a:chExt cx="0" cy="0"/>
        </a:xfrm>
      </p:grpSpPr>
      <p:sp>
        <p:nvSpPr>
          <p:cNvPr id="7" name="Picture Placeholder 25">
            <a:extLst>
              <a:ext uri="{FF2B5EF4-FFF2-40B4-BE49-F238E27FC236}">
                <a16:creationId xmlns:a16="http://schemas.microsoft.com/office/drawing/2014/main" id="{CFD24A85-AD22-4B6F-04D5-2693ACC5B8A7}"/>
              </a:ext>
            </a:extLst>
          </p:cNvPr>
          <p:cNvSpPr>
            <a:spLocks noGrp="1"/>
          </p:cNvSpPr>
          <p:nvPr>
            <p:ph type="pic" sz="quarter" idx="30"/>
          </p:nvPr>
        </p:nvSpPr>
        <p:spPr>
          <a:xfrm>
            <a:off x="-41563" y="-53439"/>
            <a:ext cx="12290729" cy="6968987"/>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372574 w 12213761"/>
              <a:gd name="connsiteY0" fmla="*/ 5889607 h 6873991"/>
              <a:gd name="connsiteX1" fmla="*/ 11357893 w 12213761"/>
              <a:gd name="connsiteY1" fmla="*/ 5904288 h 6873991"/>
              <a:gd name="connsiteX2" fmla="*/ 11357893 w 12213761"/>
              <a:gd name="connsiteY2" fmla="*/ 6589302 h 6873991"/>
              <a:gd name="connsiteX3" fmla="*/ 11372574 w 12213761"/>
              <a:gd name="connsiteY3" fmla="*/ 6603983 h 6873991"/>
              <a:gd name="connsiteX4" fmla="*/ 11931857 w 12213761"/>
              <a:gd name="connsiteY4" fmla="*/ 6603983 h 6873991"/>
              <a:gd name="connsiteX5" fmla="*/ 11946538 w 12213761"/>
              <a:gd name="connsiteY5" fmla="*/ 6589302 h 6873991"/>
              <a:gd name="connsiteX6" fmla="*/ 11946538 w 12213761"/>
              <a:gd name="connsiteY6" fmla="*/ 5904288 h 6873991"/>
              <a:gd name="connsiteX7" fmla="*/ 11931857 w 12213761"/>
              <a:gd name="connsiteY7" fmla="*/ 5889607 h 6873991"/>
              <a:gd name="connsiteX8" fmla="*/ 11372574 w 12213761"/>
              <a:gd name="connsiteY8" fmla="*/ 5889607 h 6873991"/>
              <a:gd name="connsiteX9" fmla="*/ 843370 w 12213761"/>
              <a:gd name="connsiteY9" fmla="*/ 639918 h 6873991"/>
              <a:gd name="connsiteX10" fmla="*/ 12199092 w 12213761"/>
              <a:gd name="connsiteY10" fmla="*/ 7 h 6873991"/>
              <a:gd name="connsiteX11" fmla="*/ 12213761 w 12213761"/>
              <a:gd name="connsiteY11" fmla="*/ 6867786 h 6873991"/>
              <a:gd name="connsiteX12" fmla="*/ 0 w 12213761"/>
              <a:gd name="connsiteY12" fmla="*/ 6873991 h 6873991"/>
              <a:gd name="connsiteX13" fmla="*/ 843370 w 12213761"/>
              <a:gd name="connsiteY13" fmla="*/ 639918 h 6873991"/>
              <a:gd name="connsiteX0" fmla="*/ 11419853 w 12261040"/>
              <a:gd name="connsiteY0" fmla="*/ 5920645 h 6905029"/>
              <a:gd name="connsiteX1" fmla="*/ 11405172 w 12261040"/>
              <a:gd name="connsiteY1" fmla="*/ 5935326 h 6905029"/>
              <a:gd name="connsiteX2" fmla="*/ 11405172 w 12261040"/>
              <a:gd name="connsiteY2" fmla="*/ 6620340 h 6905029"/>
              <a:gd name="connsiteX3" fmla="*/ 11419853 w 12261040"/>
              <a:gd name="connsiteY3" fmla="*/ 6635021 h 6905029"/>
              <a:gd name="connsiteX4" fmla="*/ 11979136 w 12261040"/>
              <a:gd name="connsiteY4" fmla="*/ 6635021 h 6905029"/>
              <a:gd name="connsiteX5" fmla="*/ 11993817 w 12261040"/>
              <a:gd name="connsiteY5" fmla="*/ 6620340 h 6905029"/>
              <a:gd name="connsiteX6" fmla="*/ 11993817 w 12261040"/>
              <a:gd name="connsiteY6" fmla="*/ 5935326 h 6905029"/>
              <a:gd name="connsiteX7" fmla="*/ 11979136 w 12261040"/>
              <a:gd name="connsiteY7" fmla="*/ 5920645 h 6905029"/>
              <a:gd name="connsiteX8" fmla="*/ 11419853 w 12261040"/>
              <a:gd name="connsiteY8" fmla="*/ 5920645 h 6905029"/>
              <a:gd name="connsiteX9" fmla="*/ 0 w 12261040"/>
              <a:gd name="connsiteY9" fmla="*/ 0 h 6905029"/>
              <a:gd name="connsiteX10" fmla="*/ 12246371 w 12261040"/>
              <a:gd name="connsiteY10" fmla="*/ 31045 h 6905029"/>
              <a:gd name="connsiteX11" fmla="*/ 12261040 w 12261040"/>
              <a:gd name="connsiteY11" fmla="*/ 6898824 h 6905029"/>
              <a:gd name="connsiteX12" fmla="*/ 47279 w 12261040"/>
              <a:gd name="connsiteY12" fmla="*/ 6905029 h 6905029"/>
              <a:gd name="connsiteX13" fmla="*/ 0 w 12261040"/>
              <a:gd name="connsiteY13" fmla="*/ 0 h 6905029"/>
              <a:gd name="connsiteX0" fmla="*/ 11419853 w 12261040"/>
              <a:gd name="connsiteY0" fmla="*/ 5920645 h 6946593"/>
              <a:gd name="connsiteX1" fmla="*/ 11405172 w 12261040"/>
              <a:gd name="connsiteY1" fmla="*/ 5935326 h 6946593"/>
              <a:gd name="connsiteX2" fmla="*/ 11405172 w 12261040"/>
              <a:gd name="connsiteY2" fmla="*/ 6620340 h 6946593"/>
              <a:gd name="connsiteX3" fmla="*/ 11419853 w 12261040"/>
              <a:gd name="connsiteY3" fmla="*/ 6635021 h 6946593"/>
              <a:gd name="connsiteX4" fmla="*/ 11979136 w 12261040"/>
              <a:gd name="connsiteY4" fmla="*/ 6635021 h 6946593"/>
              <a:gd name="connsiteX5" fmla="*/ 11993817 w 12261040"/>
              <a:gd name="connsiteY5" fmla="*/ 6620340 h 6946593"/>
              <a:gd name="connsiteX6" fmla="*/ 11993817 w 12261040"/>
              <a:gd name="connsiteY6" fmla="*/ 5935326 h 6946593"/>
              <a:gd name="connsiteX7" fmla="*/ 11979136 w 12261040"/>
              <a:gd name="connsiteY7" fmla="*/ 5920645 h 6946593"/>
              <a:gd name="connsiteX8" fmla="*/ 11419853 w 12261040"/>
              <a:gd name="connsiteY8" fmla="*/ 5920645 h 6946593"/>
              <a:gd name="connsiteX9" fmla="*/ 0 w 12261040"/>
              <a:gd name="connsiteY9" fmla="*/ 0 h 6946593"/>
              <a:gd name="connsiteX10" fmla="*/ 12246371 w 12261040"/>
              <a:gd name="connsiteY10" fmla="*/ 31045 h 6946593"/>
              <a:gd name="connsiteX11" fmla="*/ 12261040 w 12261040"/>
              <a:gd name="connsiteY11" fmla="*/ 6898824 h 6946593"/>
              <a:gd name="connsiteX12" fmla="*/ 11653 w 12261040"/>
              <a:gd name="connsiteY12" fmla="*/ 6946593 h 6946593"/>
              <a:gd name="connsiteX13" fmla="*/ 0 w 12261040"/>
              <a:gd name="connsiteY13" fmla="*/ 0 h 6946593"/>
              <a:gd name="connsiteX0" fmla="*/ 11419853 w 12290729"/>
              <a:gd name="connsiteY0" fmla="*/ 5920645 h 6946593"/>
              <a:gd name="connsiteX1" fmla="*/ 11405172 w 12290729"/>
              <a:gd name="connsiteY1" fmla="*/ 5935326 h 6946593"/>
              <a:gd name="connsiteX2" fmla="*/ 11405172 w 12290729"/>
              <a:gd name="connsiteY2" fmla="*/ 6620340 h 6946593"/>
              <a:gd name="connsiteX3" fmla="*/ 11419853 w 12290729"/>
              <a:gd name="connsiteY3" fmla="*/ 6635021 h 6946593"/>
              <a:gd name="connsiteX4" fmla="*/ 11979136 w 12290729"/>
              <a:gd name="connsiteY4" fmla="*/ 6635021 h 6946593"/>
              <a:gd name="connsiteX5" fmla="*/ 11993817 w 12290729"/>
              <a:gd name="connsiteY5" fmla="*/ 6620340 h 6946593"/>
              <a:gd name="connsiteX6" fmla="*/ 11993817 w 12290729"/>
              <a:gd name="connsiteY6" fmla="*/ 5935326 h 6946593"/>
              <a:gd name="connsiteX7" fmla="*/ 11979136 w 12290729"/>
              <a:gd name="connsiteY7" fmla="*/ 5920645 h 6946593"/>
              <a:gd name="connsiteX8" fmla="*/ 11419853 w 12290729"/>
              <a:gd name="connsiteY8" fmla="*/ 5920645 h 6946593"/>
              <a:gd name="connsiteX9" fmla="*/ 0 w 12290729"/>
              <a:gd name="connsiteY9" fmla="*/ 0 h 6946593"/>
              <a:gd name="connsiteX10" fmla="*/ 12246371 w 12290729"/>
              <a:gd name="connsiteY10" fmla="*/ 31045 h 6946593"/>
              <a:gd name="connsiteX11" fmla="*/ 12290729 w 12290729"/>
              <a:gd name="connsiteY11" fmla="*/ 6940388 h 6946593"/>
              <a:gd name="connsiteX12" fmla="*/ 11653 w 12290729"/>
              <a:gd name="connsiteY12" fmla="*/ 6946593 h 6946593"/>
              <a:gd name="connsiteX13" fmla="*/ 0 w 12290729"/>
              <a:gd name="connsiteY13" fmla="*/ 0 h 6946593"/>
              <a:gd name="connsiteX0" fmla="*/ 11419853 w 12290729"/>
              <a:gd name="connsiteY0" fmla="*/ 5943039 h 6968987"/>
              <a:gd name="connsiteX1" fmla="*/ 11405172 w 12290729"/>
              <a:gd name="connsiteY1" fmla="*/ 5957720 h 6968987"/>
              <a:gd name="connsiteX2" fmla="*/ 11405172 w 12290729"/>
              <a:gd name="connsiteY2" fmla="*/ 6642734 h 6968987"/>
              <a:gd name="connsiteX3" fmla="*/ 11419853 w 12290729"/>
              <a:gd name="connsiteY3" fmla="*/ 6657415 h 6968987"/>
              <a:gd name="connsiteX4" fmla="*/ 11979136 w 12290729"/>
              <a:gd name="connsiteY4" fmla="*/ 6657415 h 6968987"/>
              <a:gd name="connsiteX5" fmla="*/ 11993817 w 12290729"/>
              <a:gd name="connsiteY5" fmla="*/ 6642734 h 6968987"/>
              <a:gd name="connsiteX6" fmla="*/ 11993817 w 12290729"/>
              <a:gd name="connsiteY6" fmla="*/ 5957720 h 6968987"/>
              <a:gd name="connsiteX7" fmla="*/ 11979136 w 12290729"/>
              <a:gd name="connsiteY7" fmla="*/ 5943039 h 6968987"/>
              <a:gd name="connsiteX8" fmla="*/ 11419853 w 12290729"/>
              <a:gd name="connsiteY8" fmla="*/ 5943039 h 6968987"/>
              <a:gd name="connsiteX9" fmla="*/ 0 w 12290729"/>
              <a:gd name="connsiteY9" fmla="*/ 22394 h 6968987"/>
              <a:gd name="connsiteX10" fmla="*/ 12281997 w 12290729"/>
              <a:gd name="connsiteY10" fmla="*/ 0 h 6968987"/>
              <a:gd name="connsiteX11" fmla="*/ 12290729 w 12290729"/>
              <a:gd name="connsiteY11" fmla="*/ 6962782 h 6968987"/>
              <a:gd name="connsiteX12" fmla="*/ 11653 w 12290729"/>
              <a:gd name="connsiteY12" fmla="*/ 6968987 h 6968987"/>
              <a:gd name="connsiteX13" fmla="*/ 0 w 12290729"/>
              <a:gd name="connsiteY13" fmla="*/ 22394 h 6968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0729" h="6968987">
                <a:moveTo>
                  <a:pt x="11419853" y="5943039"/>
                </a:moveTo>
                <a:lnTo>
                  <a:pt x="11405172" y="5957720"/>
                </a:lnTo>
                <a:lnTo>
                  <a:pt x="11405172" y="6642734"/>
                </a:lnTo>
                <a:cubicBezTo>
                  <a:pt x="11405172" y="6650842"/>
                  <a:pt x="11411745" y="6657415"/>
                  <a:pt x="11419853" y="6657415"/>
                </a:cubicBezTo>
                <a:lnTo>
                  <a:pt x="11979136" y="6657415"/>
                </a:lnTo>
                <a:cubicBezTo>
                  <a:pt x="11987244" y="6657415"/>
                  <a:pt x="11993817" y="6650842"/>
                  <a:pt x="11993817" y="6642734"/>
                </a:cubicBezTo>
                <a:lnTo>
                  <a:pt x="11993817" y="5957720"/>
                </a:lnTo>
                <a:cubicBezTo>
                  <a:pt x="11993817" y="5949612"/>
                  <a:pt x="11987244" y="5943039"/>
                  <a:pt x="11979136" y="5943039"/>
                </a:cubicBezTo>
                <a:lnTo>
                  <a:pt x="11419853" y="5943039"/>
                </a:lnTo>
                <a:close/>
                <a:moveTo>
                  <a:pt x="0" y="22394"/>
                </a:moveTo>
                <a:lnTo>
                  <a:pt x="12281997" y="0"/>
                </a:lnTo>
                <a:cubicBezTo>
                  <a:pt x="12286887" y="2289260"/>
                  <a:pt x="12285839" y="4673522"/>
                  <a:pt x="12290729" y="6962782"/>
                </a:cubicBezTo>
                <a:lnTo>
                  <a:pt x="11653" y="6968987"/>
                </a:lnTo>
                <a:cubicBezTo>
                  <a:pt x="11653" y="4682987"/>
                  <a:pt x="0" y="2308394"/>
                  <a:pt x="0" y="22394"/>
                </a:cubicBezTo>
                <a:close/>
              </a:path>
            </a:pathLst>
          </a:custGeom>
          <a:solidFill>
            <a:schemeClr val="tx1"/>
          </a:solidFill>
        </p:spPr>
        <p:txBody>
          <a:bodyPr wrap="square" anchor="ctr" anchorCtr="1">
            <a:noAutofit/>
          </a:bodyPr>
          <a:lstStyle>
            <a:lvl1pPr marL="0" indent="0" algn="l">
              <a:buNone/>
              <a:defRPr>
                <a:solidFill>
                  <a:schemeClr val="bg1"/>
                </a:solidFill>
                <a:latin typeface="+mn-lt"/>
              </a:defRPr>
            </a:lvl1pPr>
          </a:lstStyle>
          <a:p>
            <a:r>
              <a:rPr lang="nl-NL" dirty="0"/>
              <a:t>Klik op het pictogram als u een afbeelding wilt toevoegen</a:t>
            </a:r>
            <a:endParaRPr lang="en-NL" dirty="0"/>
          </a:p>
        </p:txBody>
      </p:sp>
      <p:sp>
        <p:nvSpPr>
          <p:cNvPr id="6" name="Text Placeholder 3">
            <a:extLst>
              <a:ext uri="{FF2B5EF4-FFF2-40B4-BE49-F238E27FC236}">
                <a16:creationId xmlns:a16="http://schemas.microsoft.com/office/drawing/2014/main" id="{2CAB4CE3-35D4-ED90-F69A-5B9EF83A25F0}"/>
              </a:ext>
            </a:extLst>
          </p:cNvPr>
          <p:cNvSpPr>
            <a:spLocks noGrp="1"/>
          </p:cNvSpPr>
          <p:nvPr>
            <p:ph type="body" sz="quarter" idx="19" hasCustomPrompt="1"/>
          </p:nvPr>
        </p:nvSpPr>
        <p:spPr>
          <a:xfrm>
            <a:off x="360000" y="6480000"/>
            <a:ext cx="2939012" cy="110800"/>
          </a:xfrm>
          <a:prstGeom prst="rect">
            <a:avLst/>
          </a:prstGeom>
        </p:spPr>
        <p:txBody>
          <a:bodyPr wrap="square" lIns="0" tIns="0" rIns="0" bIns="0" anchor="ctr" anchorCtr="0">
            <a:spAutoFit/>
          </a:bodyPr>
          <a:lstStyle>
            <a:lvl1pPr marL="0" indent="0" algn="l" fontAlgn="base">
              <a:buNone/>
              <a:defRPr sz="800" b="0" i="0" cap="none">
                <a:solidFill>
                  <a:schemeClr val="bg1"/>
                </a:solidFill>
                <a:latin typeface="+mn-lt"/>
                <a:ea typeface="Open Sans" panose="020B0606030504020204" pitchFamily="34" charset="0"/>
                <a:cs typeface="Open Sans" panose="020B0606030504020204" pitchFamily="34" charset="0"/>
              </a:defRPr>
            </a:lvl1pPr>
            <a:lvl2pPr marL="457189" indent="0">
              <a:buNone/>
              <a:defRPr sz="1400" b="0" i="0">
                <a:solidFill>
                  <a:schemeClr val="bg1"/>
                </a:solidFill>
                <a:latin typeface="Arial" panose="020B0604020202020204" pitchFamily="34" charset="0"/>
                <a:cs typeface="Arial" panose="020B0604020202020204" pitchFamily="34" charset="0"/>
              </a:defRPr>
            </a:lvl2pPr>
            <a:lvl3pPr marL="914377" indent="0">
              <a:buNone/>
              <a:defRPr sz="1400" b="0" i="0">
                <a:solidFill>
                  <a:schemeClr val="bg1"/>
                </a:solidFill>
                <a:latin typeface="Arial" panose="020B0604020202020204" pitchFamily="34" charset="0"/>
                <a:cs typeface="Arial" panose="020B0604020202020204" pitchFamily="34" charset="0"/>
              </a:defRPr>
            </a:lvl3pPr>
            <a:lvl4pPr marL="1371566" indent="0">
              <a:buNone/>
              <a:defRPr sz="1400" b="0" i="0">
                <a:solidFill>
                  <a:schemeClr val="bg1"/>
                </a:solidFill>
                <a:latin typeface="Arial" panose="020B0604020202020204" pitchFamily="34" charset="0"/>
                <a:cs typeface="Arial" panose="020B0604020202020204" pitchFamily="34" charset="0"/>
              </a:defRPr>
            </a:lvl4pPr>
            <a:lvl5pPr marL="1828754" indent="0">
              <a:buNone/>
              <a:defRPr sz="1400" b="0" i="0">
                <a:solidFill>
                  <a:schemeClr val="bg1"/>
                </a:solidFill>
                <a:latin typeface="Arial" panose="020B0604020202020204" pitchFamily="34" charset="0"/>
                <a:cs typeface="Arial" panose="020B0604020202020204" pitchFamily="34" charset="0"/>
              </a:defRPr>
            </a:lvl5pPr>
          </a:lstStyle>
          <a:p>
            <a:pPr lvl="0"/>
            <a:r>
              <a:rPr lang="en-GB" dirty="0"/>
              <a:t>© Neil Ever Osborne / WWF-US</a:t>
            </a:r>
            <a:endParaRPr lang="en-US" dirty="0"/>
          </a:p>
        </p:txBody>
      </p:sp>
      <p:sp>
        <p:nvSpPr>
          <p:cNvPr id="2" name="Text Placeholder 24">
            <a:extLst>
              <a:ext uri="{FF2B5EF4-FFF2-40B4-BE49-F238E27FC236}">
                <a16:creationId xmlns:a16="http://schemas.microsoft.com/office/drawing/2014/main" id="{9B2C0711-8D1D-19F5-5606-3DB56E16FD83}"/>
              </a:ext>
            </a:extLst>
          </p:cNvPr>
          <p:cNvSpPr>
            <a:spLocks noGrp="1"/>
          </p:cNvSpPr>
          <p:nvPr>
            <p:ph type="body" sz="quarter" idx="24" hasCustomPrompt="1"/>
          </p:nvPr>
        </p:nvSpPr>
        <p:spPr>
          <a:xfrm>
            <a:off x="-41563" y="3277962"/>
            <a:ext cx="12290728" cy="810222"/>
          </a:xfrm>
          <a:prstGeom prst="rect">
            <a:avLst/>
          </a:prstGeom>
        </p:spPr>
        <p:txBody>
          <a:bodyPr wrap="square" lIns="0" tIns="0" rIns="0" bIns="0">
            <a:spAutoFit/>
          </a:bodyPr>
          <a:lstStyle>
            <a:lvl1pPr marL="0" indent="0" algn="ctr">
              <a:lnSpc>
                <a:spcPts val="4200"/>
              </a:lnSpc>
              <a:spcBef>
                <a:spcPts val="0"/>
              </a:spcBef>
              <a:buNone/>
              <a:defRPr sz="12000" b="1"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More nature</a:t>
            </a:r>
          </a:p>
        </p:txBody>
      </p:sp>
      <p:sp>
        <p:nvSpPr>
          <p:cNvPr id="3" name="Slide Number Placeholder 2">
            <a:extLst>
              <a:ext uri="{FF2B5EF4-FFF2-40B4-BE49-F238E27FC236}">
                <a16:creationId xmlns:a16="http://schemas.microsoft.com/office/drawing/2014/main" id="{CB714C4C-7D1F-D1CB-DABC-D3543AF7EEEC}"/>
              </a:ext>
            </a:extLst>
          </p:cNvPr>
          <p:cNvSpPr>
            <a:spLocks noGrp="1"/>
          </p:cNvSpPr>
          <p:nvPr>
            <p:ph type="sldNum" sz="quarter" idx="31"/>
          </p:nvPr>
        </p:nvSpPr>
        <p:spPr/>
        <p:txBody>
          <a:bodyPr/>
          <a:lstStyle>
            <a:lvl1pPr>
              <a:defRPr>
                <a:solidFill>
                  <a:schemeClr val="bg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3016559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entered - 3 highlighted blocks">
    <p:spTree>
      <p:nvGrpSpPr>
        <p:cNvPr id="1" name=""/>
        <p:cNvGrpSpPr/>
        <p:nvPr/>
      </p:nvGrpSpPr>
      <p:grpSpPr>
        <a:xfrm>
          <a:off x="0" y="0"/>
          <a:ext cx="0" cy="0"/>
          <a:chOff x="0" y="0"/>
          <a:chExt cx="0" cy="0"/>
        </a:xfrm>
      </p:grpSpPr>
      <p:sp>
        <p:nvSpPr>
          <p:cNvPr id="7" name="Text Placeholder 22">
            <a:extLst>
              <a:ext uri="{FF2B5EF4-FFF2-40B4-BE49-F238E27FC236}">
                <a16:creationId xmlns:a16="http://schemas.microsoft.com/office/drawing/2014/main" id="{206C3351-447A-4848-9576-5A66A7A6BD78}"/>
              </a:ext>
            </a:extLst>
          </p:cNvPr>
          <p:cNvSpPr>
            <a:spLocks noGrp="1"/>
          </p:cNvSpPr>
          <p:nvPr>
            <p:ph type="body" sz="quarter" idx="15" hasCustomPrompt="1"/>
          </p:nvPr>
        </p:nvSpPr>
        <p:spPr>
          <a:xfrm>
            <a:off x="700832"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9" name="Text Placeholder 22">
            <a:extLst>
              <a:ext uri="{FF2B5EF4-FFF2-40B4-BE49-F238E27FC236}">
                <a16:creationId xmlns:a16="http://schemas.microsoft.com/office/drawing/2014/main" id="{202C6D13-1106-3F47-96A1-6C391C258F9C}"/>
              </a:ext>
            </a:extLst>
          </p:cNvPr>
          <p:cNvSpPr>
            <a:spLocks noGrp="1"/>
          </p:cNvSpPr>
          <p:nvPr>
            <p:ph type="body" sz="quarter" idx="20" hasCustomPrompt="1"/>
          </p:nvPr>
        </p:nvSpPr>
        <p:spPr>
          <a:xfrm>
            <a:off x="4599592"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17" name="Text Placeholder 22">
            <a:extLst>
              <a:ext uri="{FF2B5EF4-FFF2-40B4-BE49-F238E27FC236}">
                <a16:creationId xmlns:a16="http://schemas.microsoft.com/office/drawing/2014/main" id="{8AB30260-8879-0C4D-BB1B-26CE2B2A492C}"/>
              </a:ext>
            </a:extLst>
          </p:cNvPr>
          <p:cNvSpPr>
            <a:spLocks noGrp="1"/>
          </p:cNvSpPr>
          <p:nvPr>
            <p:ph type="body" sz="quarter" idx="22" hasCustomPrompt="1"/>
          </p:nvPr>
        </p:nvSpPr>
        <p:spPr>
          <a:xfrm>
            <a:off x="8437664" y="4288956"/>
            <a:ext cx="3067300"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 name="Text Placeholder 24">
            <a:extLst>
              <a:ext uri="{FF2B5EF4-FFF2-40B4-BE49-F238E27FC236}">
                <a16:creationId xmlns:a16="http://schemas.microsoft.com/office/drawing/2014/main" id="{83117816-59C8-4CCF-B5E2-69CE6E3D6595}"/>
              </a:ext>
            </a:extLst>
          </p:cNvPr>
          <p:cNvSpPr>
            <a:spLocks noGrp="1"/>
          </p:cNvSpPr>
          <p:nvPr>
            <p:ph type="body" sz="quarter" idx="24" hasCustomPrompt="1"/>
          </p:nvPr>
        </p:nvSpPr>
        <p:spPr>
          <a:xfrm>
            <a:off x="695325"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6" name="Picture Placeholder 2">
            <a:extLst>
              <a:ext uri="{FF2B5EF4-FFF2-40B4-BE49-F238E27FC236}">
                <a16:creationId xmlns:a16="http://schemas.microsoft.com/office/drawing/2014/main" id="{7A1F6FBB-C099-AB5F-8A6B-8A21CCD2AAF4}"/>
              </a:ext>
            </a:extLst>
          </p:cNvPr>
          <p:cNvSpPr>
            <a:spLocks noGrp="1"/>
          </p:cNvSpPr>
          <p:nvPr>
            <p:ph type="pic" sz="quarter" idx="26"/>
          </p:nvPr>
        </p:nvSpPr>
        <p:spPr>
          <a:xfrm>
            <a:off x="1288880" y="1935383"/>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8" name="Picture Placeholder 2">
            <a:extLst>
              <a:ext uri="{FF2B5EF4-FFF2-40B4-BE49-F238E27FC236}">
                <a16:creationId xmlns:a16="http://schemas.microsoft.com/office/drawing/2014/main" id="{DB079D45-E061-9EA2-67E3-1E1EDC645880}"/>
              </a:ext>
            </a:extLst>
          </p:cNvPr>
          <p:cNvSpPr>
            <a:spLocks noGrp="1"/>
          </p:cNvSpPr>
          <p:nvPr>
            <p:ph type="pic" sz="quarter" idx="27"/>
          </p:nvPr>
        </p:nvSpPr>
        <p:spPr>
          <a:xfrm>
            <a:off x="5164192"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0" name="Picture Placeholder 2">
            <a:extLst>
              <a:ext uri="{FF2B5EF4-FFF2-40B4-BE49-F238E27FC236}">
                <a16:creationId xmlns:a16="http://schemas.microsoft.com/office/drawing/2014/main" id="{48A95963-01A4-778F-8D89-840178683743}"/>
              </a:ext>
            </a:extLst>
          </p:cNvPr>
          <p:cNvSpPr>
            <a:spLocks noGrp="1"/>
          </p:cNvSpPr>
          <p:nvPr>
            <p:ph type="pic" sz="quarter" idx="28"/>
          </p:nvPr>
        </p:nvSpPr>
        <p:spPr>
          <a:xfrm>
            <a:off x="9039504"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1" name="Text Placeholder 24">
            <a:extLst>
              <a:ext uri="{FF2B5EF4-FFF2-40B4-BE49-F238E27FC236}">
                <a16:creationId xmlns:a16="http://schemas.microsoft.com/office/drawing/2014/main" id="{0A1BF85E-4607-592F-1CD2-E4BBCF5D3177}"/>
              </a:ext>
            </a:extLst>
          </p:cNvPr>
          <p:cNvSpPr>
            <a:spLocks noGrp="1"/>
          </p:cNvSpPr>
          <p:nvPr>
            <p:ph type="body" sz="quarter" idx="17" hasCustomPrompt="1"/>
          </p:nvPr>
        </p:nvSpPr>
        <p:spPr>
          <a:xfrm>
            <a:off x="3433311" y="692150"/>
            <a:ext cx="5325378" cy="864440"/>
          </a:xfrm>
          <a:prstGeom prst="rect">
            <a:avLst/>
          </a:prstGeom>
          <a:solidFill>
            <a:schemeClr val="accent3"/>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2" name="Text Placeholder 24">
            <a:extLst>
              <a:ext uri="{FF2B5EF4-FFF2-40B4-BE49-F238E27FC236}">
                <a16:creationId xmlns:a16="http://schemas.microsoft.com/office/drawing/2014/main" id="{D1EB0D35-F5D1-A249-9E8E-359C54E151B0}"/>
              </a:ext>
            </a:extLst>
          </p:cNvPr>
          <p:cNvSpPr>
            <a:spLocks noGrp="1"/>
          </p:cNvSpPr>
          <p:nvPr>
            <p:ph type="body" sz="quarter" idx="29" hasCustomPrompt="1"/>
          </p:nvPr>
        </p:nvSpPr>
        <p:spPr>
          <a:xfrm>
            <a:off x="4594972"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5" name="Text Placeholder 24">
            <a:extLst>
              <a:ext uri="{FF2B5EF4-FFF2-40B4-BE49-F238E27FC236}">
                <a16:creationId xmlns:a16="http://schemas.microsoft.com/office/drawing/2014/main" id="{1E6E6E37-6DF8-13B6-6AEB-96659D5D1139}"/>
              </a:ext>
            </a:extLst>
          </p:cNvPr>
          <p:cNvSpPr>
            <a:spLocks noGrp="1"/>
          </p:cNvSpPr>
          <p:nvPr>
            <p:ph type="body" sz="quarter" idx="30" hasCustomPrompt="1"/>
          </p:nvPr>
        </p:nvSpPr>
        <p:spPr>
          <a:xfrm>
            <a:off x="8431866" y="3910164"/>
            <a:ext cx="3067300"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4" name="Slide Number Placeholder 3">
            <a:extLst>
              <a:ext uri="{FF2B5EF4-FFF2-40B4-BE49-F238E27FC236}">
                <a16:creationId xmlns:a16="http://schemas.microsoft.com/office/drawing/2014/main" id="{6D2735CB-A5C0-37B8-2B6A-3EB872084250}"/>
              </a:ext>
            </a:extLst>
          </p:cNvPr>
          <p:cNvSpPr>
            <a:spLocks noGrp="1"/>
          </p:cNvSpPr>
          <p:nvPr>
            <p:ph type="sldNum" sz="quarter" idx="3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05135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entered - 4 highlighted blocks">
    <p:spTree>
      <p:nvGrpSpPr>
        <p:cNvPr id="1" name=""/>
        <p:cNvGrpSpPr/>
        <p:nvPr/>
      </p:nvGrpSpPr>
      <p:grpSpPr>
        <a:xfrm>
          <a:off x="0" y="0"/>
          <a:ext cx="0" cy="0"/>
          <a:chOff x="0" y="0"/>
          <a:chExt cx="0" cy="0"/>
        </a:xfrm>
      </p:grpSpPr>
      <p:sp>
        <p:nvSpPr>
          <p:cNvPr id="31" name="Picture Placeholder 2">
            <a:extLst>
              <a:ext uri="{FF2B5EF4-FFF2-40B4-BE49-F238E27FC236}">
                <a16:creationId xmlns:a16="http://schemas.microsoft.com/office/drawing/2014/main" id="{0341EB43-4C46-54D6-1EE0-B09186EEFFD2}"/>
              </a:ext>
            </a:extLst>
          </p:cNvPr>
          <p:cNvSpPr>
            <a:spLocks noGrp="1"/>
          </p:cNvSpPr>
          <p:nvPr>
            <p:ph type="pic" sz="quarter" idx="38"/>
          </p:nvPr>
        </p:nvSpPr>
        <p:spPr>
          <a:xfrm>
            <a:off x="3785232"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2" name="Picture Placeholder 2">
            <a:extLst>
              <a:ext uri="{FF2B5EF4-FFF2-40B4-BE49-F238E27FC236}">
                <a16:creationId xmlns:a16="http://schemas.microsoft.com/office/drawing/2014/main" id="{FF99382A-71ED-1CD3-FBA9-5C84AD0D7839}"/>
              </a:ext>
            </a:extLst>
          </p:cNvPr>
          <p:cNvSpPr>
            <a:spLocks noGrp="1"/>
          </p:cNvSpPr>
          <p:nvPr>
            <p:ph type="pic" sz="quarter" idx="39"/>
          </p:nvPr>
        </p:nvSpPr>
        <p:spPr>
          <a:xfrm>
            <a:off x="6543155"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33" name="Picture Placeholder 2">
            <a:extLst>
              <a:ext uri="{FF2B5EF4-FFF2-40B4-BE49-F238E27FC236}">
                <a16:creationId xmlns:a16="http://schemas.microsoft.com/office/drawing/2014/main" id="{4672C2A4-9B19-1519-593C-6A6A730D15A7}"/>
              </a:ext>
            </a:extLst>
          </p:cNvPr>
          <p:cNvSpPr>
            <a:spLocks noGrp="1"/>
          </p:cNvSpPr>
          <p:nvPr>
            <p:ph type="pic" sz="quarter" idx="40"/>
          </p:nvPr>
        </p:nvSpPr>
        <p:spPr>
          <a:xfrm>
            <a:off x="930107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13" name="Picture Placeholder 2">
            <a:extLst>
              <a:ext uri="{FF2B5EF4-FFF2-40B4-BE49-F238E27FC236}">
                <a16:creationId xmlns:a16="http://schemas.microsoft.com/office/drawing/2014/main" id="{59B056C8-EE4C-A24B-B04C-0E163DED10DA}"/>
              </a:ext>
            </a:extLst>
          </p:cNvPr>
          <p:cNvSpPr>
            <a:spLocks noGrp="1"/>
          </p:cNvSpPr>
          <p:nvPr>
            <p:ph type="pic" sz="quarter" idx="26"/>
          </p:nvPr>
        </p:nvSpPr>
        <p:spPr>
          <a:xfrm>
            <a:off x="988243"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2" name="Text Placeholder 24">
            <a:extLst>
              <a:ext uri="{FF2B5EF4-FFF2-40B4-BE49-F238E27FC236}">
                <a16:creationId xmlns:a16="http://schemas.microsoft.com/office/drawing/2014/main" id="{F7305C49-7B19-1E41-40C0-B94CF13759C0}"/>
              </a:ext>
            </a:extLst>
          </p:cNvPr>
          <p:cNvSpPr>
            <a:spLocks noGrp="1"/>
          </p:cNvSpPr>
          <p:nvPr>
            <p:ph type="body" sz="quarter" idx="30" hasCustomPrompt="1"/>
          </p:nvPr>
        </p:nvSpPr>
        <p:spPr>
          <a:xfrm>
            <a:off x="3433311" y="692150"/>
            <a:ext cx="5325378" cy="864440"/>
          </a:xfrm>
          <a:prstGeom prst="rect">
            <a:avLst/>
          </a:prstGeom>
          <a:solidFill>
            <a:schemeClr val="accent5"/>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3" name="Text Placeholder 22">
            <a:extLst>
              <a:ext uri="{FF2B5EF4-FFF2-40B4-BE49-F238E27FC236}">
                <a16:creationId xmlns:a16="http://schemas.microsoft.com/office/drawing/2014/main" id="{DBBEF851-3F73-FB82-9CA8-D635428CDCC8}"/>
              </a:ext>
            </a:extLst>
          </p:cNvPr>
          <p:cNvSpPr>
            <a:spLocks noGrp="1"/>
          </p:cNvSpPr>
          <p:nvPr>
            <p:ph type="body" sz="quarter" idx="31" hasCustomPrompt="1"/>
          </p:nvPr>
        </p:nvSpPr>
        <p:spPr>
          <a:xfrm>
            <a:off x="709508"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17" name="Text Placeholder 24">
            <a:extLst>
              <a:ext uri="{FF2B5EF4-FFF2-40B4-BE49-F238E27FC236}">
                <a16:creationId xmlns:a16="http://schemas.microsoft.com/office/drawing/2014/main" id="{4B949663-DD18-86D8-7BBF-A4B4301EC519}"/>
              </a:ext>
            </a:extLst>
          </p:cNvPr>
          <p:cNvSpPr>
            <a:spLocks noGrp="1"/>
          </p:cNvSpPr>
          <p:nvPr>
            <p:ph type="body" sz="quarter" idx="24" hasCustomPrompt="1"/>
          </p:nvPr>
        </p:nvSpPr>
        <p:spPr>
          <a:xfrm>
            <a:off x="704001"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5" name="Text Placeholder 22">
            <a:extLst>
              <a:ext uri="{FF2B5EF4-FFF2-40B4-BE49-F238E27FC236}">
                <a16:creationId xmlns:a16="http://schemas.microsoft.com/office/drawing/2014/main" id="{B9564C11-02EF-0A8F-20F5-36B53C78CEB9}"/>
              </a:ext>
            </a:extLst>
          </p:cNvPr>
          <p:cNvSpPr>
            <a:spLocks noGrp="1"/>
          </p:cNvSpPr>
          <p:nvPr>
            <p:ph type="body" sz="quarter" idx="32" hasCustomPrompt="1"/>
          </p:nvPr>
        </p:nvSpPr>
        <p:spPr>
          <a:xfrm>
            <a:off x="3499772"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6" name="Text Placeholder 24">
            <a:extLst>
              <a:ext uri="{FF2B5EF4-FFF2-40B4-BE49-F238E27FC236}">
                <a16:creationId xmlns:a16="http://schemas.microsoft.com/office/drawing/2014/main" id="{D5F06231-E64E-8772-1003-369D0B4AC7E1}"/>
              </a:ext>
            </a:extLst>
          </p:cNvPr>
          <p:cNvSpPr>
            <a:spLocks noGrp="1"/>
          </p:cNvSpPr>
          <p:nvPr>
            <p:ph type="body" sz="quarter" idx="33" hasCustomPrompt="1"/>
          </p:nvPr>
        </p:nvSpPr>
        <p:spPr>
          <a:xfrm>
            <a:off x="3494265"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7" name="Text Placeholder 22">
            <a:extLst>
              <a:ext uri="{FF2B5EF4-FFF2-40B4-BE49-F238E27FC236}">
                <a16:creationId xmlns:a16="http://schemas.microsoft.com/office/drawing/2014/main" id="{41041254-2E12-1E98-6339-B714A1D6805A}"/>
              </a:ext>
            </a:extLst>
          </p:cNvPr>
          <p:cNvSpPr>
            <a:spLocks noGrp="1"/>
          </p:cNvSpPr>
          <p:nvPr>
            <p:ph type="body" sz="quarter" idx="34" hasCustomPrompt="1"/>
          </p:nvPr>
        </p:nvSpPr>
        <p:spPr>
          <a:xfrm>
            <a:off x="6276590"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8" name="Text Placeholder 24">
            <a:extLst>
              <a:ext uri="{FF2B5EF4-FFF2-40B4-BE49-F238E27FC236}">
                <a16:creationId xmlns:a16="http://schemas.microsoft.com/office/drawing/2014/main" id="{B88F83D9-3303-1185-7A14-474E1305BA45}"/>
              </a:ext>
            </a:extLst>
          </p:cNvPr>
          <p:cNvSpPr>
            <a:spLocks noGrp="1"/>
          </p:cNvSpPr>
          <p:nvPr>
            <p:ph type="body" sz="quarter" idx="35" hasCustomPrompt="1"/>
          </p:nvPr>
        </p:nvSpPr>
        <p:spPr>
          <a:xfrm>
            <a:off x="6271083"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9" name="Text Placeholder 22">
            <a:extLst>
              <a:ext uri="{FF2B5EF4-FFF2-40B4-BE49-F238E27FC236}">
                <a16:creationId xmlns:a16="http://schemas.microsoft.com/office/drawing/2014/main" id="{8137E7EE-6CFE-C847-02E2-DD0E2B5EEDAA}"/>
              </a:ext>
            </a:extLst>
          </p:cNvPr>
          <p:cNvSpPr>
            <a:spLocks noGrp="1"/>
          </p:cNvSpPr>
          <p:nvPr>
            <p:ph type="body" sz="quarter" idx="36" hasCustomPrompt="1"/>
          </p:nvPr>
        </p:nvSpPr>
        <p:spPr>
          <a:xfrm>
            <a:off x="9066854" y="4288956"/>
            <a:ext cx="2414659"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0" name="Text Placeholder 24">
            <a:extLst>
              <a:ext uri="{FF2B5EF4-FFF2-40B4-BE49-F238E27FC236}">
                <a16:creationId xmlns:a16="http://schemas.microsoft.com/office/drawing/2014/main" id="{B1B6768C-A47A-533A-4300-9F2926F04229}"/>
              </a:ext>
            </a:extLst>
          </p:cNvPr>
          <p:cNvSpPr>
            <a:spLocks noGrp="1"/>
          </p:cNvSpPr>
          <p:nvPr>
            <p:ph type="body" sz="quarter" idx="37" hasCustomPrompt="1"/>
          </p:nvPr>
        </p:nvSpPr>
        <p:spPr>
          <a:xfrm>
            <a:off x="9061347" y="3910164"/>
            <a:ext cx="2424607"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Tree>
    <p:extLst>
      <p:ext uri="{BB962C8B-B14F-4D97-AF65-F5344CB8AC3E}">
        <p14:creationId xmlns:p14="http://schemas.microsoft.com/office/powerpoint/2010/main" val="996342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entered - 5 highlighted blocks">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3B333DCC-61B2-D14C-412C-A94955455391}"/>
              </a:ext>
            </a:extLst>
          </p:cNvPr>
          <p:cNvSpPr>
            <a:spLocks noGrp="1"/>
          </p:cNvSpPr>
          <p:nvPr>
            <p:ph type="body" sz="quarter" idx="36" hasCustomPrompt="1"/>
          </p:nvPr>
        </p:nvSpPr>
        <p:spPr>
          <a:xfrm>
            <a:off x="716232"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24" name="Text Placeholder 24">
            <a:extLst>
              <a:ext uri="{FF2B5EF4-FFF2-40B4-BE49-F238E27FC236}">
                <a16:creationId xmlns:a16="http://schemas.microsoft.com/office/drawing/2014/main" id="{DAFFA210-C5B5-034F-B905-2C35367EF033}"/>
              </a:ext>
            </a:extLst>
          </p:cNvPr>
          <p:cNvSpPr>
            <a:spLocks noGrp="1"/>
          </p:cNvSpPr>
          <p:nvPr>
            <p:ph type="body" sz="quarter" idx="37" hasCustomPrompt="1"/>
          </p:nvPr>
        </p:nvSpPr>
        <p:spPr>
          <a:xfrm>
            <a:off x="710725"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26" name="Text Placeholder 22">
            <a:extLst>
              <a:ext uri="{FF2B5EF4-FFF2-40B4-BE49-F238E27FC236}">
                <a16:creationId xmlns:a16="http://schemas.microsoft.com/office/drawing/2014/main" id="{B00FECDB-B17B-1D62-0BE6-A2E6AE65C390}"/>
              </a:ext>
            </a:extLst>
          </p:cNvPr>
          <p:cNvSpPr>
            <a:spLocks noGrp="1"/>
          </p:cNvSpPr>
          <p:nvPr>
            <p:ph type="body" sz="quarter" idx="38" hasCustomPrompt="1"/>
          </p:nvPr>
        </p:nvSpPr>
        <p:spPr>
          <a:xfrm>
            <a:off x="2921550"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1" name="Text Placeholder 24">
            <a:extLst>
              <a:ext uri="{FF2B5EF4-FFF2-40B4-BE49-F238E27FC236}">
                <a16:creationId xmlns:a16="http://schemas.microsoft.com/office/drawing/2014/main" id="{46F22EF4-C725-A85D-0828-83831F03D430}"/>
              </a:ext>
            </a:extLst>
          </p:cNvPr>
          <p:cNvSpPr>
            <a:spLocks noGrp="1"/>
          </p:cNvSpPr>
          <p:nvPr>
            <p:ph type="body" sz="quarter" idx="39" hasCustomPrompt="1"/>
          </p:nvPr>
        </p:nvSpPr>
        <p:spPr>
          <a:xfrm>
            <a:off x="2916043"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2" name="Text Placeholder 22">
            <a:extLst>
              <a:ext uri="{FF2B5EF4-FFF2-40B4-BE49-F238E27FC236}">
                <a16:creationId xmlns:a16="http://schemas.microsoft.com/office/drawing/2014/main" id="{50A87434-B6A9-02B8-4E50-9173ECF430FC}"/>
              </a:ext>
            </a:extLst>
          </p:cNvPr>
          <p:cNvSpPr>
            <a:spLocks noGrp="1"/>
          </p:cNvSpPr>
          <p:nvPr>
            <p:ph type="body" sz="quarter" idx="40" hasCustomPrompt="1"/>
          </p:nvPr>
        </p:nvSpPr>
        <p:spPr>
          <a:xfrm>
            <a:off x="5167209"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3" name="Text Placeholder 24">
            <a:extLst>
              <a:ext uri="{FF2B5EF4-FFF2-40B4-BE49-F238E27FC236}">
                <a16:creationId xmlns:a16="http://schemas.microsoft.com/office/drawing/2014/main" id="{D35B14ED-288B-001C-E938-CB79AA10C3AE}"/>
              </a:ext>
            </a:extLst>
          </p:cNvPr>
          <p:cNvSpPr>
            <a:spLocks noGrp="1"/>
          </p:cNvSpPr>
          <p:nvPr>
            <p:ph type="body" sz="quarter" idx="41" hasCustomPrompt="1"/>
          </p:nvPr>
        </p:nvSpPr>
        <p:spPr>
          <a:xfrm>
            <a:off x="5161702"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4" name="Text Placeholder 22">
            <a:extLst>
              <a:ext uri="{FF2B5EF4-FFF2-40B4-BE49-F238E27FC236}">
                <a16:creationId xmlns:a16="http://schemas.microsoft.com/office/drawing/2014/main" id="{7808732A-A40E-B116-8BE9-B6DFA90FB65A}"/>
              </a:ext>
            </a:extLst>
          </p:cNvPr>
          <p:cNvSpPr>
            <a:spLocks noGrp="1"/>
          </p:cNvSpPr>
          <p:nvPr>
            <p:ph type="body" sz="quarter" idx="42" hasCustomPrompt="1"/>
          </p:nvPr>
        </p:nvSpPr>
        <p:spPr>
          <a:xfrm>
            <a:off x="7399420"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5" name="Text Placeholder 24">
            <a:extLst>
              <a:ext uri="{FF2B5EF4-FFF2-40B4-BE49-F238E27FC236}">
                <a16:creationId xmlns:a16="http://schemas.microsoft.com/office/drawing/2014/main" id="{DE1A0B57-8005-C06E-A875-E7DA7DF577D3}"/>
              </a:ext>
            </a:extLst>
          </p:cNvPr>
          <p:cNvSpPr>
            <a:spLocks noGrp="1"/>
          </p:cNvSpPr>
          <p:nvPr>
            <p:ph type="body" sz="quarter" idx="43" hasCustomPrompt="1"/>
          </p:nvPr>
        </p:nvSpPr>
        <p:spPr>
          <a:xfrm>
            <a:off x="7393913"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36" name="Text Placeholder 22">
            <a:extLst>
              <a:ext uri="{FF2B5EF4-FFF2-40B4-BE49-F238E27FC236}">
                <a16:creationId xmlns:a16="http://schemas.microsoft.com/office/drawing/2014/main" id="{E725F0F0-56A2-E5F0-EDB7-B1316CF298DD}"/>
              </a:ext>
            </a:extLst>
          </p:cNvPr>
          <p:cNvSpPr>
            <a:spLocks noGrp="1"/>
          </p:cNvSpPr>
          <p:nvPr>
            <p:ph type="body" sz="quarter" idx="44" hasCustomPrompt="1"/>
          </p:nvPr>
        </p:nvSpPr>
        <p:spPr>
          <a:xfrm>
            <a:off x="9638356" y="4288956"/>
            <a:ext cx="1858106" cy="1558469"/>
          </a:xfrm>
          <a:prstGeom prst="rect">
            <a:avLst/>
          </a:prstGeom>
        </p:spPr>
        <p:txBody>
          <a:bodyPr lIns="0" tIns="0" rIns="0" bIns="0">
            <a:normAutofit/>
          </a:bodyPr>
          <a:lstStyle>
            <a:lvl1pPr marL="0" indent="0" algn="ctr">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7" name="Text Placeholder 24">
            <a:extLst>
              <a:ext uri="{FF2B5EF4-FFF2-40B4-BE49-F238E27FC236}">
                <a16:creationId xmlns:a16="http://schemas.microsoft.com/office/drawing/2014/main" id="{B33BD825-66C1-8439-5869-58292E8A8A52}"/>
              </a:ext>
            </a:extLst>
          </p:cNvPr>
          <p:cNvSpPr>
            <a:spLocks noGrp="1"/>
          </p:cNvSpPr>
          <p:nvPr>
            <p:ph type="body" sz="quarter" idx="45" hasCustomPrompt="1"/>
          </p:nvPr>
        </p:nvSpPr>
        <p:spPr>
          <a:xfrm>
            <a:off x="9632849" y="3910164"/>
            <a:ext cx="1863614" cy="378792"/>
          </a:xfrm>
          <a:prstGeom prst="rect">
            <a:avLst/>
          </a:prstGeom>
        </p:spPr>
        <p:txBody>
          <a:bodyPr lIns="0" tIns="0" rIns="0" bIns="0">
            <a:noAutofit/>
          </a:bodyPr>
          <a:lstStyle>
            <a:lvl1pPr marL="0" indent="0" algn="ctr">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column</a:t>
            </a:r>
          </a:p>
        </p:txBody>
      </p:sp>
      <p:sp>
        <p:nvSpPr>
          <p:cNvPr id="43" name="Picture Placeholder 2">
            <a:extLst>
              <a:ext uri="{FF2B5EF4-FFF2-40B4-BE49-F238E27FC236}">
                <a16:creationId xmlns:a16="http://schemas.microsoft.com/office/drawing/2014/main" id="{DE93CC44-81A8-4518-DB32-6BC3AF00AB76}"/>
              </a:ext>
            </a:extLst>
          </p:cNvPr>
          <p:cNvSpPr>
            <a:spLocks noGrp="1"/>
          </p:cNvSpPr>
          <p:nvPr>
            <p:ph type="pic" sz="quarter" idx="46"/>
          </p:nvPr>
        </p:nvSpPr>
        <p:spPr>
          <a:xfrm>
            <a:off x="700036"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44" name="Picture Placeholder 2">
            <a:extLst>
              <a:ext uri="{FF2B5EF4-FFF2-40B4-BE49-F238E27FC236}">
                <a16:creationId xmlns:a16="http://schemas.microsoft.com/office/drawing/2014/main" id="{0E454B6E-379F-A367-6B6A-9E29FFCD0BFF}"/>
              </a:ext>
            </a:extLst>
          </p:cNvPr>
          <p:cNvSpPr>
            <a:spLocks noGrp="1"/>
          </p:cNvSpPr>
          <p:nvPr>
            <p:ph type="pic" sz="quarter" idx="47"/>
          </p:nvPr>
        </p:nvSpPr>
        <p:spPr>
          <a:xfrm>
            <a:off x="293224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5" name="Picture Placeholder 2">
            <a:extLst>
              <a:ext uri="{FF2B5EF4-FFF2-40B4-BE49-F238E27FC236}">
                <a16:creationId xmlns:a16="http://schemas.microsoft.com/office/drawing/2014/main" id="{7FD02D0A-6BA4-D9AD-CF25-4D3715A06344}"/>
              </a:ext>
            </a:extLst>
          </p:cNvPr>
          <p:cNvSpPr>
            <a:spLocks noGrp="1"/>
          </p:cNvSpPr>
          <p:nvPr>
            <p:ph type="pic" sz="quarter" idx="48"/>
          </p:nvPr>
        </p:nvSpPr>
        <p:spPr>
          <a:xfrm>
            <a:off x="5164460"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6" name="Picture Placeholder 2">
            <a:extLst>
              <a:ext uri="{FF2B5EF4-FFF2-40B4-BE49-F238E27FC236}">
                <a16:creationId xmlns:a16="http://schemas.microsoft.com/office/drawing/2014/main" id="{B68065D5-DF11-B9BC-D045-6C0294886E3F}"/>
              </a:ext>
            </a:extLst>
          </p:cNvPr>
          <p:cNvSpPr>
            <a:spLocks noGrp="1"/>
          </p:cNvSpPr>
          <p:nvPr>
            <p:ph type="pic" sz="quarter" idx="49"/>
          </p:nvPr>
        </p:nvSpPr>
        <p:spPr>
          <a:xfrm>
            <a:off x="7389948"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7" name="Picture Placeholder 2">
            <a:extLst>
              <a:ext uri="{FF2B5EF4-FFF2-40B4-BE49-F238E27FC236}">
                <a16:creationId xmlns:a16="http://schemas.microsoft.com/office/drawing/2014/main" id="{2F1FF278-86D2-72E6-9FFD-9302FBF4ABDB}"/>
              </a:ext>
            </a:extLst>
          </p:cNvPr>
          <p:cNvSpPr>
            <a:spLocks noGrp="1"/>
          </p:cNvSpPr>
          <p:nvPr>
            <p:ph type="pic" sz="quarter" idx="50"/>
          </p:nvPr>
        </p:nvSpPr>
        <p:spPr>
          <a:xfrm>
            <a:off x="9615436" y="1935382"/>
            <a:ext cx="1863613" cy="1614261"/>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a:t>Klik op het pictogram als u een afbeelding wilt toevoegen</a:t>
            </a:r>
            <a:endParaRPr lang="en-US" dirty="0"/>
          </a:p>
        </p:txBody>
      </p:sp>
      <p:sp>
        <p:nvSpPr>
          <p:cNvPr id="48" name="Text Placeholder 24">
            <a:extLst>
              <a:ext uri="{FF2B5EF4-FFF2-40B4-BE49-F238E27FC236}">
                <a16:creationId xmlns:a16="http://schemas.microsoft.com/office/drawing/2014/main" id="{95AC4994-912D-88EB-A3CC-EBDBBE73B52E}"/>
              </a:ext>
            </a:extLst>
          </p:cNvPr>
          <p:cNvSpPr>
            <a:spLocks noGrp="1"/>
          </p:cNvSpPr>
          <p:nvPr>
            <p:ph type="body" sz="quarter" idx="17" hasCustomPrompt="1"/>
          </p:nvPr>
        </p:nvSpPr>
        <p:spPr>
          <a:xfrm>
            <a:off x="3433311" y="692150"/>
            <a:ext cx="5325378" cy="864440"/>
          </a:xfrm>
          <a:prstGeom prst="rect">
            <a:avLst/>
          </a:prstGeom>
          <a:solidFill>
            <a:schemeClr val="accent1"/>
          </a:solidFill>
        </p:spPr>
        <p:txBody>
          <a:bodyPr wrap="none" lIns="216000" tIns="108000" rIns="216000" bIns="108000" anchor="ctr" anchorCtr="1">
            <a:spAutoFit/>
          </a:bodyPr>
          <a:lstStyle>
            <a:lvl1pPr marL="0" indent="0" algn="ctr"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on one line</a:t>
            </a:r>
            <a:endParaRPr lang="en-US" dirty="0"/>
          </a:p>
        </p:txBody>
      </p:sp>
      <p:sp>
        <p:nvSpPr>
          <p:cNvPr id="2" name="Slide Number Placeholder 1">
            <a:extLst>
              <a:ext uri="{FF2B5EF4-FFF2-40B4-BE49-F238E27FC236}">
                <a16:creationId xmlns:a16="http://schemas.microsoft.com/office/drawing/2014/main" id="{A4C326D6-164F-10AD-C3F1-8F95C2490AE5}"/>
              </a:ext>
            </a:extLst>
          </p:cNvPr>
          <p:cNvSpPr>
            <a:spLocks noGrp="1"/>
          </p:cNvSpPr>
          <p:nvPr>
            <p:ph type="sldNum" sz="quarter" idx="5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31164153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lumns -  3 highlighted blocks">
    <p:spTree>
      <p:nvGrpSpPr>
        <p:cNvPr id="1" name=""/>
        <p:cNvGrpSpPr/>
        <p:nvPr/>
      </p:nvGrpSpPr>
      <p:grpSpPr>
        <a:xfrm>
          <a:off x="0" y="0"/>
          <a:ext cx="0" cy="0"/>
          <a:chOff x="0" y="0"/>
          <a:chExt cx="0" cy="0"/>
        </a:xfrm>
      </p:grpSpPr>
      <p:sp>
        <p:nvSpPr>
          <p:cNvPr id="2" name="Text Placeholder 18">
            <a:extLst>
              <a:ext uri="{FF2B5EF4-FFF2-40B4-BE49-F238E27FC236}">
                <a16:creationId xmlns:a16="http://schemas.microsoft.com/office/drawing/2014/main" id="{B50FC767-2C7B-C9AD-6458-52CE1D8CC19C}"/>
              </a:ext>
            </a:extLst>
          </p:cNvPr>
          <p:cNvSpPr>
            <a:spLocks noGrp="1"/>
          </p:cNvSpPr>
          <p:nvPr>
            <p:ph type="body" sz="quarter" idx="33" hasCustomPrompt="1"/>
          </p:nvPr>
        </p:nvSpPr>
        <p:spPr>
          <a:xfrm>
            <a:off x="696021" y="2706030"/>
            <a:ext cx="2131033" cy="984885"/>
          </a:xfrm>
          <a:prstGeom prst="rect">
            <a:avLst/>
          </a:prstGeom>
        </p:spPr>
        <p:txBody>
          <a:bodyPr lIns="0" tIns="0" rIns="0" bIns="0" anchor="t" anchorCtr="0">
            <a:spAutoFit/>
          </a:bodyPr>
          <a:lstStyle>
            <a:lvl1pPr marL="0" indent="0" fontAlgn="base">
              <a:lnSpc>
                <a:spcPct val="100000"/>
              </a:lnSpc>
              <a:spcBef>
                <a:spcPts val="0"/>
              </a:spcBef>
              <a:buNone/>
              <a:defRPr sz="3200" b="0" i="0" baseline="0">
                <a:solidFill>
                  <a:srgbClr val="222222"/>
                </a:solidFill>
                <a:latin typeface="+mn-lt"/>
              </a:defRPr>
            </a:lvl1pPr>
            <a:lvl2pPr marL="457200" indent="0">
              <a:buNone/>
              <a:defRPr sz="4200" b="0" i="0">
                <a:latin typeface="Franklin Gothic Medium Cond" panose="020B0606030402020204" pitchFamily="34" charset="0"/>
              </a:defRPr>
            </a:lvl2pPr>
            <a:lvl3pPr marL="914400" indent="0">
              <a:buNone/>
              <a:defRPr sz="4200" b="0" i="0">
                <a:latin typeface="Franklin Gothic Medium Cond" panose="020B0606030402020204" pitchFamily="34" charset="0"/>
              </a:defRPr>
            </a:lvl3pPr>
            <a:lvl4pPr marL="1371600" indent="0">
              <a:buNone/>
              <a:defRPr sz="4200" b="0" i="0">
                <a:latin typeface="Franklin Gothic Medium Cond" panose="020B0606030402020204" pitchFamily="34" charset="0"/>
              </a:defRPr>
            </a:lvl4pPr>
            <a:lvl5pPr marL="1828800" indent="0">
              <a:buNone/>
              <a:defRPr sz="4200" b="0" i="0">
                <a:latin typeface="Franklin Gothic Medium Cond" panose="020B0606030402020204" pitchFamily="34" charset="0"/>
              </a:defRPr>
            </a:lvl5pPr>
          </a:lstStyle>
          <a:p>
            <a:pPr lvl="0"/>
            <a:r>
              <a:rPr lang="en-US" dirty="0"/>
              <a:t>Subtitle goes here</a:t>
            </a:r>
          </a:p>
        </p:txBody>
      </p:sp>
      <p:sp>
        <p:nvSpPr>
          <p:cNvPr id="3" name="Text Placeholder 24">
            <a:extLst>
              <a:ext uri="{FF2B5EF4-FFF2-40B4-BE49-F238E27FC236}">
                <a16:creationId xmlns:a16="http://schemas.microsoft.com/office/drawing/2014/main" id="{934388D7-7AE2-4015-9F95-7CC1E6C463AA}"/>
              </a:ext>
            </a:extLst>
          </p:cNvPr>
          <p:cNvSpPr>
            <a:spLocks noGrp="1"/>
          </p:cNvSpPr>
          <p:nvPr>
            <p:ph type="body" sz="quarter" idx="17" hasCustomPrompt="1"/>
          </p:nvPr>
        </p:nvSpPr>
        <p:spPr>
          <a:xfrm>
            <a:off x="695325" y="692150"/>
            <a:ext cx="42754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H1 title </a:t>
            </a:r>
            <a:r>
              <a:rPr lang="en-GB" dirty="0"/>
              <a:t>divided</a:t>
            </a:r>
            <a:endParaRPr lang="en-US" dirty="0"/>
          </a:p>
        </p:txBody>
      </p:sp>
      <p:sp>
        <p:nvSpPr>
          <p:cNvPr id="4" name="Text Placeholder 24">
            <a:extLst>
              <a:ext uri="{FF2B5EF4-FFF2-40B4-BE49-F238E27FC236}">
                <a16:creationId xmlns:a16="http://schemas.microsoft.com/office/drawing/2014/main" id="{F6025191-B8CB-3F2B-47F9-83E3FDAD6867}"/>
              </a:ext>
            </a:extLst>
          </p:cNvPr>
          <p:cNvSpPr>
            <a:spLocks noGrp="1"/>
          </p:cNvSpPr>
          <p:nvPr>
            <p:ph type="body" sz="quarter" idx="18" hasCustomPrompt="1"/>
          </p:nvPr>
        </p:nvSpPr>
        <p:spPr>
          <a:xfrm>
            <a:off x="695325" y="1699090"/>
            <a:ext cx="3690508"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On two lines</a:t>
            </a:r>
          </a:p>
        </p:txBody>
      </p:sp>
      <p:sp>
        <p:nvSpPr>
          <p:cNvPr id="5" name="Text Placeholder 20">
            <a:extLst>
              <a:ext uri="{FF2B5EF4-FFF2-40B4-BE49-F238E27FC236}">
                <a16:creationId xmlns:a16="http://schemas.microsoft.com/office/drawing/2014/main" id="{A6BCED60-5C54-3F20-44A3-01794E539290}"/>
              </a:ext>
            </a:extLst>
          </p:cNvPr>
          <p:cNvSpPr>
            <a:spLocks noGrp="1"/>
          </p:cNvSpPr>
          <p:nvPr>
            <p:ph type="body" sz="quarter" idx="12" hasCustomPrompt="1"/>
          </p:nvPr>
        </p:nvSpPr>
        <p:spPr>
          <a:xfrm>
            <a:off x="709613" y="3456095"/>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6" name="Text Placeholder 20">
            <a:extLst>
              <a:ext uri="{FF2B5EF4-FFF2-40B4-BE49-F238E27FC236}">
                <a16:creationId xmlns:a16="http://schemas.microsoft.com/office/drawing/2014/main" id="{3EDC1EF2-17A2-F21B-F481-B85B9666BA40}"/>
              </a:ext>
            </a:extLst>
          </p:cNvPr>
          <p:cNvSpPr>
            <a:spLocks noGrp="1"/>
          </p:cNvSpPr>
          <p:nvPr>
            <p:ph type="body" sz="quarter" idx="20" hasCustomPrompt="1"/>
          </p:nvPr>
        </p:nvSpPr>
        <p:spPr>
          <a:xfrm>
            <a:off x="709613" y="3847293"/>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7" name="Text Placeholder 22">
            <a:extLst>
              <a:ext uri="{FF2B5EF4-FFF2-40B4-BE49-F238E27FC236}">
                <a16:creationId xmlns:a16="http://schemas.microsoft.com/office/drawing/2014/main" id="{60417B4C-9C58-C86A-6DAD-A1D4CC58CC4E}"/>
              </a:ext>
            </a:extLst>
          </p:cNvPr>
          <p:cNvSpPr>
            <a:spLocks noGrp="1"/>
          </p:cNvSpPr>
          <p:nvPr>
            <p:ph type="body" sz="quarter" idx="34" hasCustomPrompt="1"/>
          </p:nvPr>
        </p:nvSpPr>
        <p:spPr>
          <a:xfrm>
            <a:off x="8166113" y="1313767"/>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8" name="Text Placeholder 24">
            <a:extLst>
              <a:ext uri="{FF2B5EF4-FFF2-40B4-BE49-F238E27FC236}">
                <a16:creationId xmlns:a16="http://schemas.microsoft.com/office/drawing/2014/main" id="{EA3E8B0F-895C-F0E8-E7A9-7989AE7E9C84}"/>
              </a:ext>
            </a:extLst>
          </p:cNvPr>
          <p:cNvSpPr>
            <a:spLocks noGrp="1"/>
          </p:cNvSpPr>
          <p:nvPr>
            <p:ph type="body" sz="quarter" idx="24" hasCustomPrompt="1"/>
          </p:nvPr>
        </p:nvSpPr>
        <p:spPr>
          <a:xfrm>
            <a:off x="8160606" y="934974"/>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9" name="Picture Placeholder 2">
            <a:extLst>
              <a:ext uri="{FF2B5EF4-FFF2-40B4-BE49-F238E27FC236}">
                <a16:creationId xmlns:a16="http://schemas.microsoft.com/office/drawing/2014/main" id="{5F78ED5F-8C04-4F3C-024F-5D10F6F840EF}"/>
              </a:ext>
            </a:extLst>
          </p:cNvPr>
          <p:cNvSpPr>
            <a:spLocks noGrp="1"/>
          </p:cNvSpPr>
          <p:nvPr>
            <p:ph type="pic" sz="quarter" idx="35"/>
          </p:nvPr>
        </p:nvSpPr>
        <p:spPr>
          <a:xfrm>
            <a:off x="6370434" y="934974"/>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1"/>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26" name="Text Placeholder 22">
            <a:extLst>
              <a:ext uri="{FF2B5EF4-FFF2-40B4-BE49-F238E27FC236}">
                <a16:creationId xmlns:a16="http://schemas.microsoft.com/office/drawing/2014/main" id="{7439D355-7BF1-75C3-5A70-AEDDF2F5F8B3}"/>
              </a:ext>
            </a:extLst>
          </p:cNvPr>
          <p:cNvSpPr>
            <a:spLocks noGrp="1"/>
          </p:cNvSpPr>
          <p:nvPr>
            <p:ph type="body" sz="quarter" idx="36" hasCustomPrompt="1"/>
          </p:nvPr>
        </p:nvSpPr>
        <p:spPr>
          <a:xfrm>
            <a:off x="8166113" y="3303932"/>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27" name="Text Placeholder 24">
            <a:extLst>
              <a:ext uri="{FF2B5EF4-FFF2-40B4-BE49-F238E27FC236}">
                <a16:creationId xmlns:a16="http://schemas.microsoft.com/office/drawing/2014/main" id="{8E876600-16C8-3AF6-74F0-7D5FA96252AB}"/>
              </a:ext>
            </a:extLst>
          </p:cNvPr>
          <p:cNvSpPr>
            <a:spLocks noGrp="1"/>
          </p:cNvSpPr>
          <p:nvPr>
            <p:ph type="body" sz="quarter" idx="37" hasCustomPrompt="1"/>
          </p:nvPr>
        </p:nvSpPr>
        <p:spPr>
          <a:xfrm>
            <a:off x="8160606" y="2925139"/>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28" name="Picture Placeholder 2">
            <a:extLst>
              <a:ext uri="{FF2B5EF4-FFF2-40B4-BE49-F238E27FC236}">
                <a16:creationId xmlns:a16="http://schemas.microsoft.com/office/drawing/2014/main" id="{66672E46-DAC9-FE25-EB5B-EF8185FC25BD}"/>
              </a:ext>
            </a:extLst>
          </p:cNvPr>
          <p:cNvSpPr>
            <a:spLocks noGrp="1"/>
          </p:cNvSpPr>
          <p:nvPr>
            <p:ph type="pic" sz="quarter" idx="38"/>
          </p:nvPr>
        </p:nvSpPr>
        <p:spPr>
          <a:xfrm>
            <a:off x="6370434" y="2925139"/>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2" name="Text Placeholder 22">
            <a:extLst>
              <a:ext uri="{FF2B5EF4-FFF2-40B4-BE49-F238E27FC236}">
                <a16:creationId xmlns:a16="http://schemas.microsoft.com/office/drawing/2014/main" id="{26A60768-15C0-40D4-4A06-E0CFDBE94ABA}"/>
              </a:ext>
            </a:extLst>
          </p:cNvPr>
          <p:cNvSpPr>
            <a:spLocks noGrp="1"/>
          </p:cNvSpPr>
          <p:nvPr>
            <p:ph type="body" sz="quarter" idx="39" hasCustomPrompt="1"/>
          </p:nvPr>
        </p:nvSpPr>
        <p:spPr>
          <a:xfrm>
            <a:off x="8166113" y="5099114"/>
            <a:ext cx="2752899" cy="1086534"/>
          </a:xfrm>
          <a:prstGeom prst="rect">
            <a:avLst/>
          </a:prstGeom>
        </p:spPr>
        <p:txBody>
          <a:bodyPr lIns="0" tIns="0" rIns="0" bIns="0">
            <a:normAutofit/>
          </a:bodyPr>
          <a:lstStyle>
            <a:lvl1pPr marL="0" indent="0">
              <a:lnSpc>
                <a:spcPct val="100000"/>
              </a:lnSpc>
              <a:spcBef>
                <a:spcPts val="0"/>
              </a:spcBef>
              <a:buNone/>
              <a:defRPr sz="2000" b="0" i="0" baseline="0">
                <a:latin typeface="Calibri Light" panose="020F0302020204030204" pitchFamily="34" charset="0"/>
                <a:cs typeface="Calibri Light" panose="020F0302020204030204" pitchFamily="34" charset="0"/>
              </a:defRPr>
            </a:lvl1pPr>
          </a:lstStyle>
          <a:p>
            <a:pPr lvl="0"/>
            <a:r>
              <a:rPr lang="en-US" dirty="0"/>
              <a:t>Body text (20pt)</a:t>
            </a:r>
            <a:br>
              <a:rPr lang="en-US" dirty="0"/>
            </a:br>
            <a:r>
              <a:rPr lang="en-US" dirty="0"/>
              <a:t>Lorem ipsum dolor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a:t>
            </a:r>
          </a:p>
        </p:txBody>
      </p:sp>
      <p:sp>
        <p:nvSpPr>
          <p:cNvPr id="33" name="Text Placeholder 24">
            <a:extLst>
              <a:ext uri="{FF2B5EF4-FFF2-40B4-BE49-F238E27FC236}">
                <a16:creationId xmlns:a16="http://schemas.microsoft.com/office/drawing/2014/main" id="{B0EAF9B5-E520-D6EE-A5AE-1EE3EB8E8A74}"/>
              </a:ext>
            </a:extLst>
          </p:cNvPr>
          <p:cNvSpPr>
            <a:spLocks noGrp="1"/>
          </p:cNvSpPr>
          <p:nvPr>
            <p:ph type="body" sz="quarter" idx="40" hasCustomPrompt="1"/>
          </p:nvPr>
        </p:nvSpPr>
        <p:spPr>
          <a:xfrm>
            <a:off x="8160606" y="4720321"/>
            <a:ext cx="2752899" cy="378792"/>
          </a:xfrm>
          <a:prstGeom prst="rect">
            <a:avLst/>
          </a:prstGeom>
        </p:spPr>
        <p:txBody>
          <a:bodyPr lIns="0" tIns="0" rIns="0" bIns="0">
            <a:noAutofit/>
          </a:bodyPr>
          <a:lstStyle>
            <a:lvl1pPr marL="0" indent="0">
              <a:lnSpc>
                <a:spcPts val="2000"/>
              </a:lnSpc>
              <a:spcBef>
                <a:spcPts val="0"/>
              </a:spcBef>
              <a:buNone/>
              <a:defRPr sz="2000" b="0" i="0" cap="all" baseline="0">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err="1"/>
              <a:t>TITle</a:t>
            </a:r>
            <a:r>
              <a:rPr lang="en-US" dirty="0"/>
              <a:t> goes here</a:t>
            </a:r>
          </a:p>
        </p:txBody>
      </p:sp>
      <p:sp>
        <p:nvSpPr>
          <p:cNvPr id="34" name="Picture Placeholder 2">
            <a:extLst>
              <a:ext uri="{FF2B5EF4-FFF2-40B4-BE49-F238E27FC236}">
                <a16:creationId xmlns:a16="http://schemas.microsoft.com/office/drawing/2014/main" id="{9FD2614F-49B9-0ADE-E9C6-FC41C4F59690}"/>
              </a:ext>
            </a:extLst>
          </p:cNvPr>
          <p:cNvSpPr>
            <a:spLocks noGrp="1"/>
          </p:cNvSpPr>
          <p:nvPr>
            <p:ph type="pic" sz="quarter" idx="41"/>
          </p:nvPr>
        </p:nvSpPr>
        <p:spPr>
          <a:xfrm>
            <a:off x="6370434" y="4720321"/>
            <a:ext cx="1463713" cy="126786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5"/>
          </a:solidFill>
        </p:spPr>
        <p:txBody>
          <a:bodyPr anchor="ctr" anchorCtr="1"/>
          <a:lstStyle>
            <a:lvl1pPr marL="0" indent="0" algn="ctr">
              <a:buNone/>
              <a:defRPr sz="20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10" name="Slide Number Placeholder 9">
            <a:extLst>
              <a:ext uri="{FF2B5EF4-FFF2-40B4-BE49-F238E27FC236}">
                <a16:creationId xmlns:a16="http://schemas.microsoft.com/office/drawing/2014/main" id="{48C88074-27E5-1F20-3F1E-73B91CA3F062}"/>
              </a:ext>
            </a:extLst>
          </p:cNvPr>
          <p:cNvSpPr>
            <a:spLocks noGrp="1"/>
          </p:cNvSpPr>
          <p:nvPr>
            <p:ph type="sldNum" sz="quarter" idx="42"/>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6027768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orldmap - 01 ">
    <p:bg>
      <p:bgPr>
        <a:solidFill>
          <a:srgbClr val="F5F2EB"/>
        </a:solidFill>
        <a:effectLst/>
      </p:bgPr>
    </p:bg>
    <p:spTree>
      <p:nvGrpSpPr>
        <p:cNvPr id="1" name=""/>
        <p:cNvGrpSpPr/>
        <p:nvPr/>
      </p:nvGrpSpPr>
      <p:grpSpPr>
        <a:xfrm>
          <a:off x="0" y="0"/>
          <a:ext cx="0" cy="0"/>
          <a:chOff x="0" y="0"/>
          <a:chExt cx="0" cy="0"/>
        </a:xfrm>
      </p:grpSpPr>
      <p:grpSp>
        <p:nvGrpSpPr>
          <p:cNvPr id="317" name="Group 316">
            <a:extLst>
              <a:ext uri="{FF2B5EF4-FFF2-40B4-BE49-F238E27FC236}">
                <a16:creationId xmlns:a16="http://schemas.microsoft.com/office/drawing/2014/main" id="{C9DD60B4-A687-7C91-4922-05676EE88ECA}"/>
              </a:ext>
            </a:extLst>
          </p:cNvPr>
          <p:cNvGrpSpPr/>
          <p:nvPr userDrawn="1"/>
        </p:nvGrpSpPr>
        <p:grpSpPr>
          <a:xfrm>
            <a:off x="1464479" y="1491521"/>
            <a:ext cx="9263041" cy="4748820"/>
            <a:chOff x="674381" y="692150"/>
            <a:chExt cx="10822293" cy="5548191"/>
          </a:xfrm>
        </p:grpSpPr>
        <p:sp>
          <p:nvSpPr>
            <p:cNvPr id="76" name="Freeform 80">
              <a:extLst>
                <a:ext uri="{FF2B5EF4-FFF2-40B4-BE49-F238E27FC236}">
                  <a16:creationId xmlns:a16="http://schemas.microsoft.com/office/drawing/2014/main" id="{D23ABD14-40A8-4399-389F-ABAFBE2DB801}"/>
                </a:ext>
              </a:extLst>
            </p:cNvPr>
            <p:cNvSpPr>
              <a:spLocks/>
            </p:cNvSpPr>
            <p:nvPr/>
          </p:nvSpPr>
          <p:spPr bwMode="auto">
            <a:xfrm>
              <a:off x="4104977" y="4206741"/>
              <a:ext cx="75154" cy="106101"/>
            </a:xfrm>
            <a:custGeom>
              <a:avLst/>
              <a:gdLst>
                <a:gd name="T0" fmla="*/ 0 w 69"/>
                <a:gd name="T1" fmla="*/ 16669 h 96"/>
                <a:gd name="T2" fmla="*/ 0 w 69"/>
                <a:gd name="T3" fmla="*/ 16669 h 96"/>
                <a:gd name="T4" fmla="*/ 3129 w 69"/>
                <a:gd name="T5" fmla="*/ 19050 h 96"/>
                <a:gd name="T6" fmla="*/ 6258 w 69"/>
                <a:gd name="T7" fmla="*/ 16669 h 96"/>
                <a:gd name="T8" fmla="*/ 13298 w 69"/>
                <a:gd name="T9" fmla="*/ 9525 h 96"/>
                <a:gd name="T10" fmla="*/ 0 w 69"/>
                <a:gd name="T11" fmla="*/ 0 h 96"/>
                <a:gd name="T12" fmla="*/ 0 w 69"/>
                <a:gd name="T13" fmla="*/ 3969 h 96"/>
                <a:gd name="T14" fmla="*/ 0 w 69"/>
                <a:gd name="T15" fmla="*/ 9525 h 96"/>
                <a:gd name="T16" fmla="*/ 0 w 69"/>
                <a:gd name="T17" fmla="*/ 16669 h 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
                <a:gd name="T28" fmla="*/ 0 h 96"/>
                <a:gd name="T29" fmla="*/ 69 w 69"/>
                <a:gd name="T30" fmla="*/ 96 h 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 h="96">
                  <a:moveTo>
                    <a:pt x="0" y="81"/>
                  </a:moveTo>
                  <a:lnTo>
                    <a:pt x="0" y="81"/>
                  </a:lnTo>
                  <a:lnTo>
                    <a:pt x="17" y="96"/>
                  </a:lnTo>
                  <a:lnTo>
                    <a:pt x="35" y="81"/>
                  </a:lnTo>
                  <a:lnTo>
                    <a:pt x="69" y="48"/>
                  </a:lnTo>
                  <a:lnTo>
                    <a:pt x="0" y="0"/>
                  </a:lnTo>
                  <a:lnTo>
                    <a:pt x="0" y="18"/>
                  </a:lnTo>
                  <a:lnTo>
                    <a:pt x="0" y="48"/>
                  </a:lnTo>
                  <a:lnTo>
                    <a:pt x="0"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8" name="Freeform 49">
              <a:extLst>
                <a:ext uri="{FF2B5EF4-FFF2-40B4-BE49-F238E27FC236}">
                  <a16:creationId xmlns:a16="http://schemas.microsoft.com/office/drawing/2014/main" id="{4CCB92DD-FF7D-5C08-CD00-11609DFC22FF}"/>
                </a:ext>
              </a:extLst>
            </p:cNvPr>
            <p:cNvSpPr>
              <a:spLocks/>
            </p:cNvSpPr>
            <p:nvPr/>
          </p:nvSpPr>
          <p:spPr bwMode="auto">
            <a:xfrm>
              <a:off x="3185436" y="3693920"/>
              <a:ext cx="305040" cy="106101"/>
            </a:xfrm>
            <a:custGeom>
              <a:avLst/>
              <a:gdLst>
                <a:gd name="T0" fmla="*/ 0 w 276"/>
                <a:gd name="T1" fmla="*/ 9525 h 96"/>
                <a:gd name="T2" fmla="*/ 0 w 276"/>
                <a:gd name="T3" fmla="*/ 9525 h 96"/>
                <a:gd name="T4" fmla="*/ 3175 w 276"/>
                <a:gd name="T5" fmla="*/ 9525 h 96"/>
                <a:gd name="T6" fmla="*/ 10319 w 276"/>
                <a:gd name="T7" fmla="*/ 2381 h 96"/>
                <a:gd name="T8" fmla="*/ 16669 w 276"/>
                <a:gd name="T9" fmla="*/ 5556 h 96"/>
                <a:gd name="T10" fmla="*/ 13494 w 276"/>
                <a:gd name="T11" fmla="*/ 5556 h 96"/>
                <a:gd name="T12" fmla="*/ 16669 w 276"/>
                <a:gd name="T13" fmla="*/ 5556 h 96"/>
                <a:gd name="T14" fmla="*/ 30162 w 276"/>
                <a:gd name="T15" fmla="*/ 9525 h 96"/>
                <a:gd name="T16" fmla="*/ 34131 w 276"/>
                <a:gd name="T17" fmla="*/ 15875 h 96"/>
                <a:gd name="T18" fmla="*/ 40481 w 276"/>
                <a:gd name="T19" fmla="*/ 15875 h 96"/>
                <a:gd name="T20" fmla="*/ 37306 w 276"/>
                <a:gd name="T21" fmla="*/ 19050 h 96"/>
                <a:gd name="T22" fmla="*/ 54769 w 276"/>
                <a:gd name="T23" fmla="*/ 19050 h 96"/>
                <a:gd name="T24" fmla="*/ 51594 w 276"/>
                <a:gd name="T25" fmla="*/ 15875 h 96"/>
                <a:gd name="T26" fmla="*/ 47625 w 276"/>
                <a:gd name="T27" fmla="*/ 15875 h 96"/>
                <a:gd name="T28" fmla="*/ 47625 w 276"/>
                <a:gd name="T29" fmla="*/ 11906 h 96"/>
                <a:gd name="T30" fmla="*/ 34131 w 276"/>
                <a:gd name="T31" fmla="*/ 5556 h 96"/>
                <a:gd name="T32" fmla="*/ 16669 w 276"/>
                <a:gd name="T33" fmla="*/ 0 h 96"/>
                <a:gd name="T34" fmla="*/ 7144 w 276"/>
                <a:gd name="T35" fmla="*/ 2381 h 96"/>
                <a:gd name="T36" fmla="*/ 0 w 276"/>
                <a:gd name="T37" fmla="*/ 9525 h 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6"/>
                <a:gd name="T58" fmla="*/ 0 h 96"/>
                <a:gd name="T59" fmla="*/ 276 w 276"/>
                <a:gd name="T60" fmla="*/ 96 h 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6" h="96">
                  <a:moveTo>
                    <a:pt x="0" y="48"/>
                  </a:moveTo>
                  <a:lnTo>
                    <a:pt x="0" y="48"/>
                  </a:lnTo>
                  <a:lnTo>
                    <a:pt x="17" y="48"/>
                  </a:lnTo>
                  <a:lnTo>
                    <a:pt x="52" y="15"/>
                  </a:lnTo>
                  <a:lnTo>
                    <a:pt x="86" y="31"/>
                  </a:lnTo>
                  <a:lnTo>
                    <a:pt x="69" y="31"/>
                  </a:lnTo>
                  <a:lnTo>
                    <a:pt x="86" y="31"/>
                  </a:lnTo>
                  <a:lnTo>
                    <a:pt x="155" y="48"/>
                  </a:lnTo>
                  <a:lnTo>
                    <a:pt x="173" y="79"/>
                  </a:lnTo>
                  <a:lnTo>
                    <a:pt x="207" y="79"/>
                  </a:lnTo>
                  <a:lnTo>
                    <a:pt x="190" y="96"/>
                  </a:lnTo>
                  <a:lnTo>
                    <a:pt x="276" y="96"/>
                  </a:lnTo>
                  <a:lnTo>
                    <a:pt x="259" y="79"/>
                  </a:lnTo>
                  <a:lnTo>
                    <a:pt x="242" y="79"/>
                  </a:lnTo>
                  <a:lnTo>
                    <a:pt x="242" y="63"/>
                  </a:lnTo>
                  <a:lnTo>
                    <a:pt x="173" y="31"/>
                  </a:lnTo>
                  <a:lnTo>
                    <a:pt x="86" y="0"/>
                  </a:lnTo>
                  <a:lnTo>
                    <a:pt x="34" y="15"/>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9" name="Freeform 91">
              <a:extLst>
                <a:ext uri="{FF2B5EF4-FFF2-40B4-BE49-F238E27FC236}">
                  <a16:creationId xmlns:a16="http://schemas.microsoft.com/office/drawing/2014/main" id="{DE903F2B-08FC-03CC-4FA0-256F2226A091}"/>
                </a:ext>
              </a:extLst>
            </p:cNvPr>
            <p:cNvSpPr>
              <a:spLocks/>
            </p:cNvSpPr>
            <p:nvPr/>
          </p:nvSpPr>
          <p:spPr bwMode="auto">
            <a:xfrm>
              <a:off x="3340165" y="4096220"/>
              <a:ext cx="77365" cy="70735"/>
            </a:xfrm>
            <a:custGeom>
              <a:avLst/>
              <a:gdLst>
                <a:gd name="T0" fmla="*/ 10468 w 69"/>
                <a:gd name="T1" fmla="*/ 3079 h 66"/>
                <a:gd name="T2" fmla="*/ 10468 w 69"/>
                <a:gd name="T3" fmla="*/ 3079 h 66"/>
                <a:gd name="T4" fmla="*/ 14495 w 69"/>
                <a:gd name="T5" fmla="*/ 6158 h 66"/>
                <a:gd name="T6" fmla="*/ 10468 w 69"/>
                <a:gd name="T7" fmla="*/ 8467 h 66"/>
                <a:gd name="T8" fmla="*/ 10468 w 69"/>
                <a:gd name="T9" fmla="*/ 12315 h 66"/>
                <a:gd name="T10" fmla="*/ 7247 w 69"/>
                <a:gd name="T11" fmla="*/ 6158 h 66"/>
                <a:gd name="T12" fmla="*/ 0 w 69"/>
                <a:gd name="T13" fmla="*/ 3079 h 66"/>
                <a:gd name="T14" fmla="*/ 0 w 69"/>
                <a:gd name="T15" fmla="*/ 0 h 66"/>
                <a:gd name="T16" fmla="*/ 4026 w 69"/>
                <a:gd name="T17" fmla="*/ 0 h 66"/>
                <a:gd name="T18" fmla="*/ 7247 w 69"/>
                <a:gd name="T19" fmla="*/ 0 h 66"/>
                <a:gd name="T20" fmla="*/ 10468 w 69"/>
                <a:gd name="T21" fmla="*/ 3079 h 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
                <a:gd name="T34" fmla="*/ 0 h 66"/>
                <a:gd name="T35" fmla="*/ 69 w 69"/>
                <a:gd name="T36" fmla="*/ 66 h 6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 h="66">
                  <a:moveTo>
                    <a:pt x="52" y="18"/>
                  </a:moveTo>
                  <a:lnTo>
                    <a:pt x="52" y="18"/>
                  </a:lnTo>
                  <a:lnTo>
                    <a:pt x="69" y="33"/>
                  </a:lnTo>
                  <a:lnTo>
                    <a:pt x="52" y="48"/>
                  </a:lnTo>
                  <a:lnTo>
                    <a:pt x="52" y="66"/>
                  </a:lnTo>
                  <a:lnTo>
                    <a:pt x="35" y="33"/>
                  </a:lnTo>
                  <a:lnTo>
                    <a:pt x="0" y="18"/>
                  </a:lnTo>
                  <a:lnTo>
                    <a:pt x="0" y="0"/>
                  </a:lnTo>
                  <a:lnTo>
                    <a:pt x="17" y="0"/>
                  </a:lnTo>
                  <a:lnTo>
                    <a:pt x="35" y="0"/>
                  </a:lnTo>
                  <a:lnTo>
                    <a:pt x="52"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1" name="Freeform 45">
              <a:extLst>
                <a:ext uri="{FF2B5EF4-FFF2-40B4-BE49-F238E27FC236}">
                  <a16:creationId xmlns:a16="http://schemas.microsoft.com/office/drawing/2014/main" id="{B5DE50D2-8EDA-B497-25EC-15B2C91B4492}"/>
                </a:ext>
              </a:extLst>
            </p:cNvPr>
            <p:cNvSpPr>
              <a:spLocks/>
            </p:cNvSpPr>
            <p:nvPr/>
          </p:nvSpPr>
          <p:spPr bwMode="auto">
            <a:xfrm>
              <a:off x="3567841" y="3800021"/>
              <a:ext cx="114943" cy="70735"/>
            </a:xfrm>
            <a:custGeom>
              <a:avLst/>
              <a:gdLst>
                <a:gd name="T0" fmla="*/ 0 w 104"/>
                <a:gd name="T1" fmla="*/ 9676 h 63"/>
                <a:gd name="T2" fmla="*/ 0 w 104"/>
                <a:gd name="T3" fmla="*/ 9676 h 63"/>
                <a:gd name="T4" fmla="*/ 0 w 104"/>
                <a:gd name="T5" fmla="*/ 0 h 63"/>
                <a:gd name="T6" fmla="*/ 10319 w 104"/>
                <a:gd name="T7" fmla="*/ 0 h 63"/>
                <a:gd name="T8" fmla="*/ 10319 w 104"/>
                <a:gd name="T9" fmla="*/ 3225 h 63"/>
                <a:gd name="T10" fmla="*/ 14288 w 104"/>
                <a:gd name="T11" fmla="*/ 3225 h 63"/>
                <a:gd name="T12" fmla="*/ 20638 w 104"/>
                <a:gd name="T13" fmla="*/ 6451 h 63"/>
                <a:gd name="T14" fmla="*/ 17463 w 104"/>
                <a:gd name="T15" fmla="*/ 9676 h 63"/>
                <a:gd name="T16" fmla="*/ 17463 w 104"/>
                <a:gd name="T17" fmla="*/ 6451 h 63"/>
                <a:gd name="T18" fmla="*/ 7144 w 104"/>
                <a:gd name="T19" fmla="*/ 9676 h 63"/>
                <a:gd name="T20" fmla="*/ 7144 w 104"/>
                <a:gd name="T21" fmla="*/ 6451 h 63"/>
                <a:gd name="T22" fmla="*/ 3969 w 104"/>
                <a:gd name="T23" fmla="*/ 9676 h 63"/>
                <a:gd name="T24" fmla="*/ 3969 w 104"/>
                <a:gd name="T25" fmla="*/ 12902 h 63"/>
                <a:gd name="T26" fmla="*/ 0 w 104"/>
                <a:gd name="T27" fmla="*/ 9676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4"/>
                <a:gd name="T43" fmla="*/ 0 h 63"/>
                <a:gd name="T44" fmla="*/ 104 w 104"/>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4" h="63">
                  <a:moveTo>
                    <a:pt x="0" y="48"/>
                  </a:moveTo>
                  <a:lnTo>
                    <a:pt x="0" y="48"/>
                  </a:lnTo>
                  <a:lnTo>
                    <a:pt x="0" y="0"/>
                  </a:lnTo>
                  <a:lnTo>
                    <a:pt x="52" y="0"/>
                  </a:lnTo>
                  <a:lnTo>
                    <a:pt x="52" y="15"/>
                  </a:lnTo>
                  <a:lnTo>
                    <a:pt x="69" y="15"/>
                  </a:lnTo>
                  <a:lnTo>
                    <a:pt x="104" y="31"/>
                  </a:lnTo>
                  <a:lnTo>
                    <a:pt x="87" y="48"/>
                  </a:lnTo>
                  <a:lnTo>
                    <a:pt x="87" y="31"/>
                  </a:lnTo>
                  <a:lnTo>
                    <a:pt x="35" y="48"/>
                  </a:lnTo>
                  <a:lnTo>
                    <a:pt x="35" y="31"/>
                  </a:lnTo>
                  <a:lnTo>
                    <a:pt x="18" y="48"/>
                  </a:lnTo>
                  <a:lnTo>
                    <a:pt x="18" y="63"/>
                  </a:lnTo>
                  <a:lnTo>
                    <a:pt x="0" y="48"/>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2" name="Freeform 46">
              <a:extLst>
                <a:ext uri="{FF2B5EF4-FFF2-40B4-BE49-F238E27FC236}">
                  <a16:creationId xmlns:a16="http://schemas.microsoft.com/office/drawing/2014/main" id="{B9FCBD92-B235-2A21-622C-BCB8928C34E7}"/>
                </a:ext>
              </a:extLst>
            </p:cNvPr>
            <p:cNvSpPr>
              <a:spLocks/>
            </p:cNvSpPr>
            <p:nvPr/>
          </p:nvSpPr>
          <p:spPr bwMode="auto">
            <a:xfrm>
              <a:off x="3490476" y="3800021"/>
              <a:ext cx="77365" cy="53049"/>
            </a:xfrm>
            <a:custGeom>
              <a:avLst/>
              <a:gdLst>
                <a:gd name="T0" fmla="*/ 14495 w 69"/>
                <a:gd name="T1" fmla="*/ 9525 h 48"/>
                <a:gd name="T2" fmla="*/ 14495 w 69"/>
                <a:gd name="T3" fmla="*/ 9525 h 48"/>
                <a:gd name="T4" fmla="*/ 14495 w 69"/>
                <a:gd name="T5" fmla="*/ 0 h 48"/>
                <a:gd name="T6" fmla="*/ 7247 w 69"/>
                <a:gd name="T7" fmla="*/ 0 h 48"/>
                <a:gd name="T8" fmla="*/ 10468 w 69"/>
                <a:gd name="T9" fmla="*/ 5556 h 48"/>
                <a:gd name="T10" fmla="*/ 0 w 69"/>
                <a:gd name="T11" fmla="*/ 9525 h 48"/>
                <a:gd name="T12" fmla="*/ 4026 w 69"/>
                <a:gd name="T13" fmla="*/ 9525 h 48"/>
                <a:gd name="T14" fmla="*/ 14495 w 69"/>
                <a:gd name="T15" fmla="*/ 9525 h 4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48"/>
                <a:gd name="T26" fmla="*/ 69 w 69"/>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48">
                  <a:moveTo>
                    <a:pt x="69" y="48"/>
                  </a:moveTo>
                  <a:lnTo>
                    <a:pt x="69" y="48"/>
                  </a:lnTo>
                  <a:lnTo>
                    <a:pt x="69" y="0"/>
                  </a:lnTo>
                  <a:lnTo>
                    <a:pt x="35" y="0"/>
                  </a:lnTo>
                  <a:lnTo>
                    <a:pt x="52" y="31"/>
                  </a:lnTo>
                  <a:lnTo>
                    <a:pt x="0" y="48"/>
                  </a:lnTo>
                  <a:lnTo>
                    <a:pt x="18" y="48"/>
                  </a:lnTo>
                  <a:lnTo>
                    <a:pt x="69" y="48"/>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3" name="Freeform 48">
              <a:extLst>
                <a:ext uri="{FF2B5EF4-FFF2-40B4-BE49-F238E27FC236}">
                  <a16:creationId xmlns:a16="http://schemas.microsoft.com/office/drawing/2014/main" id="{C1ADD4CB-D965-8DB2-8442-6B579459FAAD}"/>
                </a:ext>
              </a:extLst>
            </p:cNvPr>
            <p:cNvSpPr>
              <a:spLocks/>
            </p:cNvSpPr>
            <p:nvPr/>
          </p:nvSpPr>
          <p:spPr bwMode="auto">
            <a:xfrm>
              <a:off x="3375533" y="3835388"/>
              <a:ext cx="57471" cy="35367"/>
            </a:xfrm>
            <a:custGeom>
              <a:avLst/>
              <a:gdLst>
                <a:gd name="T0" fmla="*/ 0 w 51"/>
                <a:gd name="T1" fmla="*/ 3175 h 32"/>
                <a:gd name="T2" fmla="*/ 0 w 51"/>
                <a:gd name="T3" fmla="*/ 3175 h 32"/>
                <a:gd name="T4" fmla="*/ 7284 w 51"/>
                <a:gd name="T5" fmla="*/ 6350 h 32"/>
                <a:gd name="T6" fmla="*/ 10521 w 51"/>
                <a:gd name="T7" fmla="*/ 3175 h 32"/>
                <a:gd name="T8" fmla="*/ 4047 w 51"/>
                <a:gd name="T9" fmla="*/ 0 h 32"/>
                <a:gd name="T10" fmla="*/ 0 w 51"/>
                <a:gd name="T11" fmla="*/ 3175 h 32"/>
                <a:gd name="T12" fmla="*/ 0 60000 65536"/>
                <a:gd name="T13" fmla="*/ 0 60000 65536"/>
                <a:gd name="T14" fmla="*/ 0 60000 65536"/>
                <a:gd name="T15" fmla="*/ 0 60000 65536"/>
                <a:gd name="T16" fmla="*/ 0 60000 65536"/>
                <a:gd name="T17" fmla="*/ 0 60000 65536"/>
                <a:gd name="T18" fmla="*/ 0 w 51"/>
                <a:gd name="T19" fmla="*/ 0 h 32"/>
                <a:gd name="T20" fmla="*/ 51 w 51"/>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51" h="32">
                  <a:moveTo>
                    <a:pt x="0" y="17"/>
                  </a:moveTo>
                  <a:lnTo>
                    <a:pt x="0" y="17"/>
                  </a:lnTo>
                  <a:lnTo>
                    <a:pt x="34" y="32"/>
                  </a:lnTo>
                  <a:lnTo>
                    <a:pt x="51" y="17"/>
                  </a:lnTo>
                  <a:lnTo>
                    <a:pt x="17" y="0"/>
                  </a:lnTo>
                  <a:lnTo>
                    <a:pt x="0" y="17"/>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4" name="Freeform 61">
              <a:extLst>
                <a:ext uri="{FF2B5EF4-FFF2-40B4-BE49-F238E27FC236}">
                  <a16:creationId xmlns:a16="http://schemas.microsoft.com/office/drawing/2014/main" id="{E6154621-5124-173F-E0F8-65781B5DE321}"/>
                </a:ext>
              </a:extLst>
            </p:cNvPr>
            <p:cNvSpPr>
              <a:spLocks/>
            </p:cNvSpPr>
            <p:nvPr/>
          </p:nvSpPr>
          <p:spPr bwMode="auto">
            <a:xfrm>
              <a:off x="3490476" y="3711604"/>
              <a:ext cx="19894" cy="17683"/>
            </a:xfrm>
            <a:custGeom>
              <a:avLst/>
              <a:gdLst>
                <a:gd name="T0" fmla="*/ 0 w 18"/>
                <a:gd name="T1" fmla="*/ 0 h 16"/>
                <a:gd name="T2" fmla="*/ 0 w 18"/>
                <a:gd name="T3" fmla="*/ 0 h 16"/>
                <a:gd name="T4" fmla="*/ 3969 w 18"/>
                <a:gd name="T5" fmla="*/ 3175 h 16"/>
                <a:gd name="T6" fmla="*/ 0 w 18"/>
                <a:gd name="T7" fmla="*/ 3175 h 16"/>
                <a:gd name="T8" fmla="*/ 0 60000 65536"/>
                <a:gd name="T9" fmla="*/ 0 60000 65536"/>
                <a:gd name="T10" fmla="*/ 0 60000 65536"/>
                <a:gd name="T11" fmla="*/ 0 60000 65536"/>
                <a:gd name="T12" fmla="*/ 0 w 18"/>
                <a:gd name="T13" fmla="*/ 0 h 16"/>
                <a:gd name="T14" fmla="*/ 18 w 18"/>
                <a:gd name="T15" fmla="*/ 16 h 16"/>
              </a:gdLst>
              <a:ahLst/>
              <a:cxnLst>
                <a:cxn ang="T8">
                  <a:pos x="T0" y="T1"/>
                </a:cxn>
                <a:cxn ang="T9">
                  <a:pos x="T2" y="T3"/>
                </a:cxn>
                <a:cxn ang="T10">
                  <a:pos x="T4" y="T5"/>
                </a:cxn>
                <a:cxn ang="T11">
                  <a:pos x="T6" y="T7"/>
                </a:cxn>
              </a:cxnLst>
              <a:rect l="T12" t="T13" r="T14" b="T15"/>
              <a:pathLst>
                <a:path w="18" h="16">
                  <a:moveTo>
                    <a:pt x="0" y="0"/>
                  </a:moveTo>
                  <a:lnTo>
                    <a:pt x="0" y="0"/>
                  </a:lnTo>
                  <a:lnTo>
                    <a:pt x="18" y="16"/>
                  </a:lnTo>
                  <a:lnTo>
                    <a:pt x="0" y="16"/>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5" name="Freeform 62">
              <a:extLst>
                <a:ext uri="{FF2B5EF4-FFF2-40B4-BE49-F238E27FC236}">
                  <a16:creationId xmlns:a16="http://schemas.microsoft.com/office/drawing/2014/main" id="{F81D2BAD-7774-9898-F7F3-1327F4383C32}"/>
                </a:ext>
              </a:extLst>
            </p:cNvPr>
            <p:cNvSpPr>
              <a:spLocks/>
            </p:cNvSpPr>
            <p:nvPr/>
          </p:nvSpPr>
          <p:spPr bwMode="auto">
            <a:xfrm>
              <a:off x="3550157" y="3746971"/>
              <a:ext cx="35367" cy="0"/>
            </a:xfrm>
            <a:custGeom>
              <a:avLst/>
              <a:gdLst>
                <a:gd name="T0" fmla="*/ 0 w 33"/>
                <a:gd name="T1" fmla="*/ 0 w 33"/>
                <a:gd name="T2" fmla="*/ 2309 w 33"/>
                <a:gd name="T3" fmla="*/ 6158 w 33"/>
                <a:gd name="T4" fmla="*/ 0 60000 65536"/>
                <a:gd name="T5" fmla="*/ 0 60000 65536"/>
                <a:gd name="T6" fmla="*/ 0 60000 65536"/>
                <a:gd name="T7" fmla="*/ 0 60000 65536"/>
                <a:gd name="T8" fmla="*/ 0 w 33"/>
                <a:gd name="T9" fmla="*/ 33 w 33"/>
              </a:gdLst>
              <a:ahLst/>
              <a:cxnLst>
                <a:cxn ang="T4">
                  <a:pos x="T0" y="0"/>
                </a:cxn>
                <a:cxn ang="T5">
                  <a:pos x="T1" y="0"/>
                </a:cxn>
                <a:cxn ang="T6">
                  <a:pos x="T2" y="0"/>
                </a:cxn>
                <a:cxn ang="T7">
                  <a:pos x="T3" y="0"/>
                </a:cxn>
              </a:cxnLst>
              <a:rect l="T8" t="0" r="T9" b="0"/>
              <a:pathLst>
                <a:path w="33">
                  <a:moveTo>
                    <a:pt x="0" y="0"/>
                  </a:moveTo>
                  <a:lnTo>
                    <a:pt x="0" y="0"/>
                  </a:lnTo>
                  <a:lnTo>
                    <a:pt x="15" y="0"/>
                  </a:lnTo>
                  <a:lnTo>
                    <a:pt x="33" y="0"/>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86" name="Freeform 83">
              <a:extLst>
                <a:ext uri="{FF2B5EF4-FFF2-40B4-BE49-F238E27FC236}">
                  <a16:creationId xmlns:a16="http://schemas.microsoft.com/office/drawing/2014/main" id="{FA36B89E-725B-028C-6862-F00589475155}"/>
                </a:ext>
              </a:extLst>
            </p:cNvPr>
            <p:cNvSpPr>
              <a:spLocks/>
            </p:cNvSpPr>
            <p:nvPr/>
          </p:nvSpPr>
          <p:spPr bwMode="auto">
            <a:xfrm>
              <a:off x="3528052" y="4036539"/>
              <a:ext cx="404510" cy="318303"/>
            </a:xfrm>
            <a:custGeom>
              <a:avLst/>
              <a:gdLst>
                <a:gd name="T0" fmla="*/ 73225 w 365"/>
                <a:gd name="T1" fmla="*/ 19050 h 288"/>
                <a:gd name="T2" fmla="*/ 73225 w 365"/>
                <a:gd name="T3" fmla="*/ 19050 h 288"/>
                <a:gd name="T4" fmla="*/ 69246 w 365"/>
                <a:gd name="T5" fmla="*/ 21431 h 288"/>
                <a:gd name="T6" fmla="*/ 69246 w 365"/>
                <a:gd name="T7" fmla="*/ 26194 h 288"/>
                <a:gd name="T8" fmla="*/ 66062 w 365"/>
                <a:gd name="T9" fmla="*/ 26194 h 288"/>
                <a:gd name="T10" fmla="*/ 66062 w 365"/>
                <a:gd name="T11" fmla="*/ 30956 h 288"/>
                <a:gd name="T12" fmla="*/ 69246 w 365"/>
                <a:gd name="T13" fmla="*/ 34925 h 288"/>
                <a:gd name="T14" fmla="*/ 66062 w 365"/>
                <a:gd name="T15" fmla="*/ 38100 h 288"/>
                <a:gd name="T16" fmla="*/ 55715 w 365"/>
                <a:gd name="T17" fmla="*/ 40481 h 288"/>
                <a:gd name="T18" fmla="*/ 44572 w 365"/>
                <a:gd name="T19" fmla="*/ 38100 h 288"/>
                <a:gd name="T20" fmla="*/ 48551 w 365"/>
                <a:gd name="T21" fmla="*/ 40481 h 288"/>
                <a:gd name="T22" fmla="*/ 48551 w 365"/>
                <a:gd name="T23" fmla="*/ 47625 h 288"/>
                <a:gd name="T24" fmla="*/ 52531 w 365"/>
                <a:gd name="T25" fmla="*/ 50006 h 288"/>
                <a:gd name="T26" fmla="*/ 41388 w 365"/>
                <a:gd name="T27" fmla="*/ 57150 h 288"/>
                <a:gd name="T28" fmla="*/ 38204 w 365"/>
                <a:gd name="T29" fmla="*/ 57150 h 288"/>
                <a:gd name="T30" fmla="*/ 35021 w 365"/>
                <a:gd name="T31" fmla="*/ 54769 h 288"/>
                <a:gd name="T32" fmla="*/ 31041 w 365"/>
                <a:gd name="T33" fmla="*/ 50006 h 288"/>
                <a:gd name="T34" fmla="*/ 31041 w 365"/>
                <a:gd name="T35" fmla="*/ 44450 h 288"/>
                <a:gd name="T36" fmla="*/ 27857 w 365"/>
                <a:gd name="T37" fmla="*/ 38100 h 288"/>
                <a:gd name="T38" fmla="*/ 31041 w 365"/>
                <a:gd name="T39" fmla="*/ 28575 h 288"/>
                <a:gd name="T40" fmla="*/ 20694 w 365"/>
                <a:gd name="T41" fmla="*/ 28575 h 288"/>
                <a:gd name="T42" fmla="*/ 17510 w 365"/>
                <a:gd name="T43" fmla="*/ 26194 h 288"/>
                <a:gd name="T44" fmla="*/ 7163 w 365"/>
                <a:gd name="T45" fmla="*/ 26194 h 288"/>
                <a:gd name="T46" fmla="*/ 3980 w 365"/>
                <a:gd name="T47" fmla="*/ 21431 h 288"/>
                <a:gd name="T48" fmla="*/ 3980 w 365"/>
                <a:gd name="T49" fmla="*/ 19050 h 288"/>
                <a:gd name="T50" fmla="*/ 0 w 365"/>
                <a:gd name="T51" fmla="*/ 11906 h 288"/>
                <a:gd name="T52" fmla="*/ 3980 w 365"/>
                <a:gd name="T53" fmla="*/ 7144 h 288"/>
                <a:gd name="T54" fmla="*/ 7163 w 365"/>
                <a:gd name="T55" fmla="*/ 2381 h 288"/>
                <a:gd name="T56" fmla="*/ 10347 w 365"/>
                <a:gd name="T57" fmla="*/ 7144 h 288"/>
                <a:gd name="T58" fmla="*/ 7163 w 365"/>
                <a:gd name="T59" fmla="*/ 9525 h 288"/>
                <a:gd name="T60" fmla="*/ 7163 w 365"/>
                <a:gd name="T61" fmla="*/ 15875 h 288"/>
                <a:gd name="T62" fmla="*/ 10347 w 365"/>
                <a:gd name="T63" fmla="*/ 11906 h 288"/>
                <a:gd name="T64" fmla="*/ 10347 w 365"/>
                <a:gd name="T65" fmla="*/ 7144 h 288"/>
                <a:gd name="T66" fmla="*/ 17510 w 365"/>
                <a:gd name="T67" fmla="*/ 2381 h 288"/>
                <a:gd name="T68" fmla="*/ 17510 w 365"/>
                <a:gd name="T69" fmla="*/ 0 h 288"/>
                <a:gd name="T70" fmla="*/ 17510 w 365"/>
                <a:gd name="T71" fmla="*/ 2381 h 288"/>
                <a:gd name="T72" fmla="*/ 27857 w 365"/>
                <a:gd name="T73" fmla="*/ 2381 h 288"/>
                <a:gd name="T74" fmla="*/ 27857 w 365"/>
                <a:gd name="T75" fmla="*/ 7144 h 288"/>
                <a:gd name="T76" fmla="*/ 38204 w 365"/>
                <a:gd name="T77" fmla="*/ 7144 h 288"/>
                <a:gd name="T78" fmla="*/ 44572 w 365"/>
                <a:gd name="T79" fmla="*/ 9525 h 288"/>
                <a:gd name="T80" fmla="*/ 52531 w 365"/>
                <a:gd name="T81" fmla="*/ 7144 h 288"/>
                <a:gd name="T82" fmla="*/ 58899 w 365"/>
                <a:gd name="T83" fmla="*/ 7144 h 288"/>
                <a:gd name="T84" fmla="*/ 55715 w 365"/>
                <a:gd name="T85" fmla="*/ 7144 h 288"/>
                <a:gd name="T86" fmla="*/ 58899 w 365"/>
                <a:gd name="T87" fmla="*/ 9525 h 288"/>
                <a:gd name="T88" fmla="*/ 66062 w 365"/>
                <a:gd name="T89" fmla="*/ 11906 h 288"/>
                <a:gd name="T90" fmla="*/ 66062 w 365"/>
                <a:gd name="T91" fmla="*/ 19050 h 288"/>
                <a:gd name="T92" fmla="*/ 69246 w 365"/>
                <a:gd name="T93" fmla="*/ 15875 h 288"/>
                <a:gd name="T94" fmla="*/ 73225 w 365"/>
                <a:gd name="T95" fmla="*/ 19050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65"/>
                <a:gd name="T145" fmla="*/ 0 h 288"/>
                <a:gd name="T146" fmla="*/ 365 w 365"/>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65" h="288">
                  <a:moveTo>
                    <a:pt x="365" y="96"/>
                  </a:moveTo>
                  <a:lnTo>
                    <a:pt x="365" y="96"/>
                  </a:lnTo>
                  <a:lnTo>
                    <a:pt x="347" y="111"/>
                  </a:lnTo>
                  <a:lnTo>
                    <a:pt x="347" y="129"/>
                  </a:lnTo>
                  <a:lnTo>
                    <a:pt x="330" y="129"/>
                  </a:lnTo>
                  <a:lnTo>
                    <a:pt x="330" y="159"/>
                  </a:lnTo>
                  <a:lnTo>
                    <a:pt x="347" y="177"/>
                  </a:lnTo>
                  <a:lnTo>
                    <a:pt x="330" y="192"/>
                  </a:lnTo>
                  <a:lnTo>
                    <a:pt x="278" y="207"/>
                  </a:lnTo>
                  <a:lnTo>
                    <a:pt x="224" y="192"/>
                  </a:lnTo>
                  <a:lnTo>
                    <a:pt x="242" y="207"/>
                  </a:lnTo>
                  <a:lnTo>
                    <a:pt x="242" y="240"/>
                  </a:lnTo>
                  <a:lnTo>
                    <a:pt x="261" y="255"/>
                  </a:lnTo>
                  <a:lnTo>
                    <a:pt x="207" y="288"/>
                  </a:lnTo>
                  <a:lnTo>
                    <a:pt x="190" y="288"/>
                  </a:lnTo>
                  <a:lnTo>
                    <a:pt x="173" y="273"/>
                  </a:lnTo>
                  <a:lnTo>
                    <a:pt x="155" y="255"/>
                  </a:lnTo>
                  <a:lnTo>
                    <a:pt x="155" y="225"/>
                  </a:lnTo>
                  <a:lnTo>
                    <a:pt x="138" y="192"/>
                  </a:lnTo>
                  <a:lnTo>
                    <a:pt x="155" y="144"/>
                  </a:lnTo>
                  <a:lnTo>
                    <a:pt x="103" y="144"/>
                  </a:lnTo>
                  <a:lnTo>
                    <a:pt x="86" y="129"/>
                  </a:lnTo>
                  <a:lnTo>
                    <a:pt x="34" y="129"/>
                  </a:lnTo>
                  <a:lnTo>
                    <a:pt x="17" y="111"/>
                  </a:lnTo>
                  <a:lnTo>
                    <a:pt x="17" y="96"/>
                  </a:lnTo>
                  <a:lnTo>
                    <a:pt x="0" y="63"/>
                  </a:lnTo>
                  <a:lnTo>
                    <a:pt x="17" y="33"/>
                  </a:lnTo>
                  <a:lnTo>
                    <a:pt x="34" y="15"/>
                  </a:lnTo>
                  <a:lnTo>
                    <a:pt x="52" y="33"/>
                  </a:lnTo>
                  <a:lnTo>
                    <a:pt x="34" y="48"/>
                  </a:lnTo>
                  <a:lnTo>
                    <a:pt x="34" y="81"/>
                  </a:lnTo>
                  <a:lnTo>
                    <a:pt x="52" y="63"/>
                  </a:lnTo>
                  <a:lnTo>
                    <a:pt x="52" y="33"/>
                  </a:lnTo>
                  <a:lnTo>
                    <a:pt x="86" y="15"/>
                  </a:lnTo>
                  <a:lnTo>
                    <a:pt x="86" y="0"/>
                  </a:lnTo>
                  <a:lnTo>
                    <a:pt x="86" y="15"/>
                  </a:lnTo>
                  <a:lnTo>
                    <a:pt x="138" y="15"/>
                  </a:lnTo>
                  <a:lnTo>
                    <a:pt x="138" y="33"/>
                  </a:lnTo>
                  <a:lnTo>
                    <a:pt x="190" y="33"/>
                  </a:lnTo>
                  <a:lnTo>
                    <a:pt x="224" y="48"/>
                  </a:lnTo>
                  <a:lnTo>
                    <a:pt x="261" y="33"/>
                  </a:lnTo>
                  <a:lnTo>
                    <a:pt x="295" y="33"/>
                  </a:lnTo>
                  <a:lnTo>
                    <a:pt x="278" y="33"/>
                  </a:lnTo>
                  <a:lnTo>
                    <a:pt x="295" y="48"/>
                  </a:lnTo>
                  <a:lnTo>
                    <a:pt x="330" y="63"/>
                  </a:lnTo>
                  <a:lnTo>
                    <a:pt x="330" y="96"/>
                  </a:lnTo>
                  <a:lnTo>
                    <a:pt x="347" y="81"/>
                  </a:lnTo>
                  <a:lnTo>
                    <a:pt x="365"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7" name="Freeform 89">
              <a:extLst>
                <a:ext uri="{FF2B5EF4-FFF2-40B4-BE49-F238E27FC236}">
                  <a16:creationId xmlns:a16="http://schemas.microsoft.com/office/drawing/2014/main" id="{5AA78EF8-A35E-30B8-E5C0-EE755281FE46}"/>
                </a:ext>
              </a:extLst>
            </p:cNvPr>
            <p:cNvSpPr>
              <a:spLocks/>
            </p:cNvSpPr>
            <p:nvPr/>
          </p:nvSpPr>
          <p:spPr bwMode="auto">
            <a:xfrm>
              <a:off x="3150068" y="4043168"/>
              <a:ext cx="95050" cy="88417"/>
            </a:xfrm>
            <a:custGeom>
              <a:avLst/>
              <a:gdLst>
                <a:gd name="T0" fmla="*/ 16477 w 87"/>
                <a:gd name="T1" fmla="*/ 15679 h 81"/>
                <a:gd name="T2" fmla="*/ 16477 w 87"/>
                <a:gd name="T3" fmla="*/ 15679 h 81"/>
                <a:gd name="T4" fmla="*/ 16477 w 87"/>
                <a:gd name="T5" fmla="*/ 9407 h 81"/>
                <a:gd name="T6" fmla="*/ 13339 w 87"/>
                <a:gd name="T7" fmla="*/ 6272 h 81"/>
                <a:gd name="T8" fmla="*/ 13339 w 87"/>
                <a:gd name="T9" fmla="*/ 3136 h 81"/>
                <a:gd name="T10" fmla="*/ 10200 w 87"/>
                <a:gd name="T11" fmla="*/ 3136 h 81"/>
                <a:gd name="T12" fmla="*/ 0 w 87"/>
                <a:gd name="T13" fmla="*/ 0 h 81"/>
                <a:gd name="T14" fmla="*/ 0 w 87"/>
                <a:gd name="T15" fmla="*/ 6272 h 81"/>
                <a:gd name="T16" fmla="*/ 3139 w 87"/>
                <a:gd name="T17" fmla="*/ 9407 h 81"/>
                <a:gd name="T18" fmla="*/ 6277 w 87"/>
                <a:gd name="T19" fmla="*/ 6272 h 81"/>
                <a:gd name="T20" fmla="*/ 10200 w 87"/>
                <a:gd name="T21" fmla="*/ 12543 h 81"/>
                <a:gd name="T22" fmla="*/ 16477 w 87"/>
                <a:gd name="T23" fmla="*/ 15679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81"/>
                <a:gd name="T38" fmla="*/ 87 w 87"/>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81">
                  <a:moveTo>
                    <a:pt x="87" y="81"/>
                  </a:moveTo>
                  <a:lnTo>
                    <a:pt x="87" y="81"/>
                  </a:lnTo>
                  <a:lnTo>
                    <a:pt x="87" y="48"/>
                  </a:lnTo>
                  <a:lnTo>
                    <a:pt x="69" y="33"/>
                  </a:lnTo>
                  <a:lnTo>
                    <a:pt x="69" y="18"/>
                  </a:lnTo>
                  <a:lnTo>
                    <a:pt x="52" y="18"/>
                  </a:lnTo>
                  <a:lnTo>
                    <a:pt x="0" y="0"/>
                  </a:lnTo>
                  <a:lnTo>
                    <a:pt x="0" y="33"/>
                  </a:lnTo>
                  <a:lnTo>
                    <a:pt x="18" y="48"/>
                  </a:lnTo>
                  <a:lnTo>
                    <a:pt x="35" y="33"/>
                  </a:lnTo>
                  <a:lnTo>
                    <a:pt x="52" y="66"/>
                  </a:lnTo>
                  <a:lnTo>
                    <a:pt x="87"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8" name="Freeform 90">
              <a:extLst>
                <a:ext uri="{FF2B5EF4-FFF2-40B4-BE49-F238E27FC236}">
                  <a16:creationId xmlns:a16="http://schemas.microsoft.com/office/drawing/2014/main" id="{F7956D5D-ED82-CE07-C214-AD36A26BED6C}"/>
                </a:ext>
              </a:extLst>
            </p:cNvPr>
            <p:cNvSpPr>
              <a:spLocks/>
            </p:cNvSpPr>
            <p:nvPr/>
          </p:nvSpPr>
          <p:spPr bwMode="auto">
            <a:xfrm>
              <a:off x="3245117" y="4096220"/>
              <a:ext cx="92838" cy="70735"/>
            </a:xfrm>
            <a:custGeom>
              <a:avLst/>
              <a:gdLst>
                <a:gd name="T0" fmla="*/ 0 w 84"/>
                <a:gd name="T1" fmla="*/ 6158 h 66"/>
                <a:gd name="T2" fmla="*/ 0 w 84"/>
                <a:gd name="T3" fmla="*/ 6158 h 66"/>
                <a:gd name="T4" fmla="*/ 9525 w 84"/>
                <a:gd name="T5" fmla="*/ 8467 h 66"/>
                <a:gd name="T6" fmla="*/ 9525 w 84"/>
                <a:gd name="T7" fmla="*/ 12315 h 66"/>
                <a:gd name="T8" fmla="*/ 14288 w 84"/>
                <a:gd name="T9" fmla="*/ 8467 h 66"/>
                <a:gd name="T10" fmla="*/ 9525 w 84"/>
                <a:gd name="T11" fmla="*/ 6158 h 66"/>
                <a:gd name="T12" fmla="*/ 16669 w 84"/>
                <a:gd name="T13" fmla="*/ 3079 h 66"/>
                <a:gd name="T14" fmla="*/ 14288 w 84"/>
                <a:gd name="T15" fmla="*/ 0 h 66"/>
                <a:gd name="T16" fmla="*/ 7144 w 84"/>
                <a:gd name="T17" fmla="*/ 3079 h 66"/>
                <a:gd name="T18" fmla="*/ 3969 w 84"/>
                <a:gd name="T19" fmla="*/ 3079 h 66"/>
                <a:gd name="T20" fmla="*/ 0 w 84"/>
                <a:gd name="T21" fmla="*/ 0 h 66"/>
                <a:gd name="T22" fmla="*/ 0 w 84"/>
                <a:gd name="T23" fmla="*/ 6158 h 6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4"/>
                <a:gd name="T37" fmla="*/ 0 h 66"/>
                <a:gd name="T38" fmla="*/ 84 w 84"/>
                <a:gd name="T39" fmla="*/ 66 h 6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4" h="66">
                  <a:moveTo>
                    <a:pt x="0" y="33"/>
                  </a:moveTo>
                  <a:lnTo>
                    <a:pt x="0" y="33"/>
                  </a:lnTo>
                  <a:lnTo>
                    <a:pt x="51" y="48"/>
                  </a:lnTo>
                  <a:lnTo>
                    <a:pt x="51" y="66"/>
                  </a:lnTo>
                  <a:lnTo>
                    <a:pt x="69" y="48"/>
                  </a:lnTo>
                  <a:lnTo>
                    <a:pt x="51" y="33"/>
                  </a:lnTo>
                  <a:lnTo>
                    <a:pt x="84" y="18"/>
                  </a:lnTo>
                  <a:lnTo>
                    <a:pt x="69" y="0"/>
                  </a:lnTo>
                  <a:lnTo>
                    <a:pt x="34" y="18"/>
                  </a:lnTo>
                  <a:lnTo>
                    <a:pt x="17" y="18"/>
                  </a:lnTo>
                  <a:lnTo>
                    <a:pt x="0"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89" name="Freeform 92">
              <a:extLst>
                <a:ext uri="{FF2B5EF4-FFF2-40B4-BE49-F238E27FC236}">
                  <a16:creationId xmlns:a16="http://schemas.microsoft.com/office/drawing/2014/main" id="{D659D9C4-8C08-34D3-55F8-C5919BE1D416}"/>
                </a:ext>
              </a:extLst>
            </p:cNvPr>
            <p:cNvSpPr>
              <a:spLocks/>
            </p:cNvSpPr>
            <p:nvPr/>
          </p:nvSpPr>
          <p:spPr bwMode="auto">
            <a:xfrm>
              <a:off x="3320273" y="4096220"/>
              <a:ext cx="19894" cy="17683"/>
            </a:xfrm>
            <a:custGeom>
              <a:avLst/>
              <a:gdLst>
                <a:gd name="T0" fmla="*/ 4202 w 17"/>
                <a:gd name="T1" fmla="*/ 2822 h 18"/>
                <a:gd name="T2" fmla="*/ 4202 w 17"/>
                <a:gd name="T3" fmla="*/ 2822 h 18"/>
                <a:gd name="T4" fmla="*/ 4202 w 17"/>
                <a:gd name="T5" fmla="*/ 0 h 18"/>
                <a:gd name="T6" fmla="*/ 0 w 17"/>
                <a:gd name="T7" fmla="*/ 0 h 18"/>
                <a:gd name="T8" fmla="*/ 4202 w 17"/>
                <a:gd name="T9" fmla="*/ 2822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17" y="18"/>
                  </a:moveTo>
                  <a:lnTo>
                    <a:pt x="17" y="18"/>
                  </a:lnTo>
                  <a:lnTo>
                    <a:pt x="17" y="0"/>
                  </a:lnTo>
                  <a:lnTo>
                    <a:pt x="0" y="0"/>
                  </a:lnTo>
                  <a:lnTo>
                    <a:pt x="17"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3" name="Freeform 130">
              <a:extLst>
                <a:ext uri="{FF2B5EF4-FFF2-40B4-BE49-F238E27FC236}">
                  <a16:creationId xmlns:a16="http://schemas.microsoft.com/office/drawing/2014/main" id="{E3D8AB89-7734-2714-C47C-3A435513D9BD}"/>
                </a:ext>
              </a:extLst>
            </p:cNvPr>
            <p:cNvSpPr>
              <a:spLocks/>
            </p:cNvSpPr>
            <p:nvPr/>
          </p:nvSpPr>
          <p:spPr bwMode="auto">
            <a:xfrm>
              <a:off x="8145651" y="4082957"/>
              <a:ext cx="79576" cy="106101"/>
            </a:xfrm>
            <a:custGeom>
              <a:avLst/>
              <a:gdLst>
                <a:gd name="T0" fmla="*/ 0 w 71"/>
                <a:gd name="T1" fmla="*/ 9525 h 96"/>
                <a:gd name="T2" fmla="*/ 0 w 71"/>
                <a:gd name="T3" fmla="*/ 9525 h 96"/>
                <a:gd name="T4" fmla="*/ 4025 w 71"/>
                <a:gd name="T5" fmla="*/ 19050 h 96"/>
                <a:gd name="T6" fmla="*/ 11269 w 71"/>
                <a:gd name="T7" fmla="*/ 19050 h 96"/>
                <a:gd name="T8" fmla="*/ 14489 w 71"/>
                <a:gd name="T9" fmla="*/ 11906 h 96"/>
                <a:gd name="T10" fmla="*/ 8049 w 71"/>
                <a:gd name="T11" fmla="*/ 2381 h 96"/>
                <a:gd name="T12" fmla="*/ 4025 w 71"/>
                <a:gd name="T13" fmla="*/ 0 h 96"/>
                <a:gd name="T14" fmla="*/ 0 w 71"/>
                <a:gd name="T15" fmla="*/ 9525 h 96"/>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96"/>
                <a:gd name="T26" fmla="*/ 71 w 71"/>
                <a:gd name="T27" fmla="*/ 96 h 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96">
                  <a:moveTo>
                    <a:pt x="0" y="48"/>
                  </a:moveTo>
                  <a:lnTo>
                    <a:pt x="0" y="48"/>
                  </a:lnTo>
                  <a:lnTo>
                    <a:pt x="17" y="96"/>
                  </a:lnTo>
                  <a:lnTo>
                    <a:pt x="54" y="96"/>
                  </a:lnTo>
                  <a:lnTo>
                    <a:pt x="71" y="63"/>
                  </a:lnTo>
                  <a:lnTo>
                    <a:pt x="37" y="15"/>
                  </a:lnTo>
                  <a:lnTo>
                    <a:pt x="17"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4" name="Freeform 132">
              <a:extLst>
                <a:ext uri="{FF2B5EF4-FFF2-40B4-BE49-F238E27FC236}">
                  <a16:creationId xmlns:a16="http://schemas.microsoft.com/office/drawing/2014/main" id="{F0EAD95A-A8DB-9D58-429B-8C9A411C178A}"/>
                </a:ext>
              </a:extLst>
            </p:cNvPr>
            <p:cNvSpPr>
              <a:spLocks/>
            </p:cNvSpPr>
            <p:nvPr/>
          </p:nvSpPr>
          <p:spPr bwMode="auto">
            <a:xfrm>
              <a:off x="9370233" y="3640869"/>
              <a:ext cx="57471" cy="88417"/>
            </a:xfrm>
            <a:custGeom>
              <a:avLst/>
              <a:gdLst>
                <a:gd name="T0" fmla="*/ 0 w 52"/>
                <a:gd name="T1" fmla="*/ 9646 h 79"/>
                <a:gd name="T2" fmla="*/ 0 w 52"/>
                <a:gd name="T3" fmla="*/ 9646 h 79"/>
                <a:gd name="T4" fmla="*/ 0 w 52"/>
                <a:gd name="T5" fmla="*/ 12861 h 79"/>
                <a:gd name="T6" fmla="*/ 3969 w 52"/>
                <a:gd name="T7" fmla="*/ 16076 h 79"/>
                <a:gd name="T8" fmla="*/ 10319 w 52"/>
                <a:gd name="T9" fmla="*/ 0 h 79"/>
                <a:gd name="T10" fmla="*/ 7144 w 52"/>
                <a:gd name="T11" fmla="*/ 0 h 79"/>
                <a:gd name="T12" fmla="*/ 0 w 52"/>
                <a:gd name="T13" fmla="*/ 9646 h 79"/>
                <a:gd name="T14" fmla="*/ 0 60000 65536"/>
                <a:gd name="T15" fmla="*/ 0 60000 65536"/>
                <a:gd name="T16" fmla="*/ 0 60000 65536"/>
                <a:gd name="T17" fmla="*/ 0 60000 65536"/>
                <a:gd name="T18" fmla="*/ 0 60000 65536"/>
                <a:gd name="T19" fmla="*/ 0 60000 65536"/>
                <a:gd name="T20" fmla="*/ 0 60000 65536"/>
                <a:gd name="T21" fmla="*/ 0 w 52"/>
                <a:gd name="T22" fmla="*/ 0 h 79"/>
                <a:gd name="T23" fmla="*/ 52 w 52"/>
                <a:gd name="T24" fmla="*/ 79 h 7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79">
                  <a:moveTo>
                    <a:pt x="0" y="48"/>
                  </a:moveTo>
                  <a:lnTo>
                    <a:pt x="0" y="48"/>
                  </a:lnTo>
                  <a:lnTo>
                    <a:pt x="0" y="63"/>
                  </a:lnTo>
                  <a:lnTo>
                    <a:pt x="17" y="79"/>
                  </a:lnTo>
                  <a:lnTo>
                    <a:pt x="52" y="0"/>
                  </a:lnTo>
                  <a:lnTo>
                    <a:pt x="34"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5" name="Freeform 157">
              <a:extLst>
                <a:ext uri="{FF2B5EF4-FFF2-40B4-BE49-F238E27FC236}">
                  <a16:creationId xmlns:a16="http://schemas.microsoft.com/office/drawing/2014/main" id="{30F07537-A3B1-0AE5-79B8-4F6FDA297500}"/>
                </a:ext>
              </a:extLst>
            </p:cNvPr>
            <p:cNvSpPr>
              <a:spLocks/>
            </p:cNvSpPr>
            <p:nvPr/>
          </p:nvSpPr>
          <p:spPr bwMode="auto">
            <a:xfrm>
              <a:off x="9505071" y="3059527"/>
              <a:ext cx="192309" cy="174624"/>
            </a:xfrm>
            <a:custGeom>
              <a:avLst/>
              <a:gdLst>
                <a:gd name="T0" fmla="*/ 35331 w 172"/>
                <a:gd name="T1" fmla="*/ 0 h 159"/>
                <a:gd name="T2" fmla="*/ 35331 w 172"/>
                <a:gd name="T3" fmla="*/ 0 h 159"/>
                <a:gd name="T4" fmla="*/ 31316 w 172"/>
                <a:gd name="T5" fmla="*/ 0 h 159"/>
                <a:gd name="T6" fmla="*/ 24892 w 172"/>
                <a:gd name="T7" fmla="*/ 3155 h 159"/>
                <a:gd name="T8" fmla="*/ 20878 w 172"/>
                <a:gd name="T9" fmla="*/ 3155 h 159"/>
                <a:gd name="T10" fmla="*/ 17666 w 172"/>
                <a:gd name="T11" fmla="*/ 5521 h 159"/>
                <a:gd name="T12" fmla="*/ 14454 w 172"/>
                <a:gd name="T13" fmla="*/ 5521 h 159"/>
                <a:gd name="T14" fmla="*/ 0 w 172"/>
                <a:gd name="T15" fmla="*/ 14986 h 159"/>
                <a:gd name="T16" fmla="*/ 0 w 172"/>
                <a:gd name="T17" fmla="*/ 18930 h 159"/>
                <a:gd name="T18" fmla="*/ 4015 w 172"/>
                <a:gd name="T19" fmla="*/ 18930 h 159"/>
                <a:gd name="T20" fmla="*/ 0 w 172"/>
                <a:gd name="T21" fmla="*/ 28395 h 159"/>
                <a:gd name="T22" fmla="*/ 4015 w 172"/>
                <a:gd name="T23" fmla="*/ 30762 h 159"/>
                <a:gd name="T24" fmla="*/ 7227 w 172"/>
                <a:gd name="T25" fmla="*/ 30762 h 159"/>
                <a:gd name="T26" fmla="*/ 10439 w 172"/>
                <a:gd name="T27" fmla="*/ 30762 h 159"/>
                <a:gd name="T28" fmla="*/ 20878 w 172"/>
                <a:gd name="T29" fmla="*/ 24452 h 159"/>
                <a:gd name="T30" fmla="*/ 14454 w 172"/>
                <a:gd name="T31" fmla="*/ 22085 h 159"/>
                <a:gd name="T32" fmla="*/ 14454 w 172"/>
                <a:gd name="T33" fmla="*/ 18930 h 159"/>
                <a:gd name="T34" fmla="*/ 28104 w 172"/>
                <a:gd name="T35" fmla="*/ 12620 h 159"/>
                <a:gd name="T36" fmla="*/ 28104 w 172"/>
                <a:gd name="T37" fmla="*/ 5521 h 159"/>
                <a:gd name="T38" fmla="*/ 35331 w 172"/>
                <a:gd name="T39" fmla="*/ 0 h 1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2"/>
                <a:gd name="T61" fmla="*/ 0 h 159"/>
                <a:gd name="T62" fmla="*/ 172 w 172"/>
                <a:gd name="T63" fmla="*/ 159 h 1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2" h="159">
                  <a:moveTo>
                    <a:pt x="172" y="0"/>
                  </a:moveTo>
                  <a:lnTo>
                    <a:pt x="172" y="0"/>
                  </a:lnTo>
                  <a:lnTo>
                    <a:pt x="155" y="0"/>
                  </a:lnTo>
                  <a:lnTo>
                    <a:pt x="121" y="16"/>
                  </a:lnTo>
                  <a:lnTo>
                    <a:pt x="103" y="16"/>
                  </a:lnTo>
                  <a:lnTo>
                    <a:pt x="86" y="31"/>
                  </a:lnTo>
                  <a:lnTo>
                    <a:pt x="69" y="31"/>
                  </a:lnTo>
                  <a:lnTo>
                    <a:pt x="0" y="79"/>
                  </a:lnTo>
                  <a:lnTo>
                    <a:pt x="0" y="96"/>
                  </a:lnTo>
                  <a:lnTo>
                    <a:pt x="17" y="96"/>
                  </a:lnTo>
                  <a:lnTo>
                    <a:pt x="0" y="144"/>
                  </a:lnTo>
                  <a:lnTo>
                    <a:pt x="17" y="159"/>
                  </a:lnTo>
                  <a:lnTo>
                    <a:pt x="34" y="159"/>
                  </a:lnTo>
                  <a:lnTo>
                    <a:pt x="52" y="159"/>
                  </a:lnTo>
                  <a:lnTo>
                    <a:pt x="103" y="127"/>
                  </a:lnTo>
                  <a:lnTo>
                    <a:pt x="69" y="112"/>
                  </a:lnTo>
                  <a:lnTo>
                    <a:pt x="69" y="96"/>
                  </a:lnTo>
                  <a:lnTo>
                    <a:pt x="138" y="64"/>
                  </a:lnTo>
                  <a:lnTo>
                    <a:pt x="138" y="31"/>
                  </a:lnTo>
                  <a:lnTo>
                    <a:pt x="172"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4" name="Freeform 29">
              <a:extLst>
                <a:ext uri="{FF2B5EF4-FFF2-40B4-BE49-F238E27FC236}">
                  <a16:creationId xmlns:a16="http://schemas.microsoft.com/office/drawing/2014/main" id="{C7655EB6-4E88-DDF6-CA1E-A7FAD111E1EE}"/>
                </a:ext>
              </a:extLst>
            </p:cNvPr>
            <p:cNvSpPr>
              <a:spLocks/>
            </p:cNvSpPr>
            <p:nvPr/>
          </p:nvSpPr>
          <p:spPr bwMode="auto">
            <a:xfrm>
              <a:off x="3534684" y="692150"/>
              <a:ext cx="1788243" cy="1335102"/>
            </a:xfrm>
            <a:custGeom>
              <a:avLst/>
              <a:gdLst>
                <a:gd name="T0" fmla="*/ 119063 w 1618"/>
                <a:gd name="T1" fmla="*/ 153860 h 1209"/>
                <a:gd name="T2" fmla="*/ 104775 w 1618"/>
                <a:gd name="T3" fmla="*/ 150688 h 1209"/>
                <a:gd name="T4" fmla="*/ 104775 w 1618"/>
                <a:gd name="T5" fmla="*/ 140378 h 1209"/>
                <a:gd name="T6" fmla="*/ 90488 w 1618"/>
                <a:gd name="T7" fmla="*/ 140378 h 1209"/>
                <a:gd name="T8" fmla="*/ 90488 w 1618"/>
                <a:gd name="T9" fmla="*/ 126102 h 1209"/>
                <a:gd name="T10" fmla="*/ 69850 w 1618"/>
                <a:gd name="T11" fmla="*/ 99137 h 1209"/>
                <a:gd name="T12" fmla="*/ 41275 w 1618"/>
                <a:gd name="T13" fmla="*/ 95171 h 1209"/>
                <a:gd name="T14" fmla="*/ 31750 w 1618"/>
                <a:gd name="T15" fmla="*/ 95171 h 1209"/>
                <a:gd name="T16" fmla="*/ 23813 w 1618"/>
                <a:gd name="T17" fmla="*/ 88826 h 1209"/>
                <a:gd name="T18" fmla="*/ 10319 w 1618"/>
                <a:gd name="T19" fmla="*/ 85654 h 1209"/>
                <a:gd name="T20" fmla="*/ 23813 w 1618"/>
                <a:gd name="T21" fmla="*/ 81689 h 1209"/>
                <a:gd name="T22" fmla="*/ 31750 w 1618"/>
                <a:gd name="T23" fmla="*/ 75344 h 1209"/>
                <a:gd name="T24" fmla="*/ 7144 w 1618"/>
                <a:gd name="T25" fmla="*/ 75344 h 1209"/>
                <a:gd name="T26" fmla="*/ 14288 w 1618"/>
                <a:gd name="T27" fmla="*/ 65034 h 1209"/>
                <a:gd name="T28" fmla="*/ 34925 w 1618"/>
                <a:gd name="T29" fmla="*/ 57896 h 1209"/>
                <a:gd name="T30" fmla="*/ 27781 w 1618"/>
                <a:gd name="T31" fmla="*/ 44413 h 1209"/>
                <a:gd name="T32" fmla="*/ 52388 w 1618"/>
                <a:gd name="T33" fmla="*/ 30138 h 1209"/>
                <a:gd name="T34" fmla="*/ 69850 w 1618"/>
                <a:gd name="T35" fmla="*/ 23793 h 1209"/>
                <a:gd name="T36" fmla="*/ 94456 w 1618"/>
                <a:gd name="T37" fmla="*/ 16655 h 1209"/>
                <a:gd name="T38" fmla="*/ 104775 w 1618"/>
                <a:gd name="T39" fmla="*/ 19827 h 1209"/>
                <a:gd name="T40" fmla="*/ 129381 w 1618"/>
                <a:gd name="T41" fmla="*/ 16655 h 1209"/>
                <a:gd name="T42" fmla="*/ 132556 w 1618"/>
                <a:gd name="T43" fmla="*/ 16655 h 1209"/>
                <a:gd name="T44" fmla="*/ 139700 w 1618"/>
                <a:gd name="T45" fmla="*/ 6345 h 1209"/>
                <a:gd name="T46" fmla="*/ 163513 w 1618"/>
                <a:gd name="T47" fmla="*/ 6345 h 1209"/>
                <a:gd name="T48" fmla="*/ 191294 w 1618"/>
                <a:gd name="T49" fmla="*/ 0 h 1209"/>
                <a:gd name="T50" fmla="*/ 237331 w 1618"/>
                <a:gd name="T51" fmla="*/ 3172 h 1209"/>
                <a:gd name="T52" fmla="*/ 272256 w 1618"/>
                <a:gd name="T53" fmla="*/ 13483 h 1209"/>
                <a:gd name="T54" fmla="*/ 234156 w 1618"/>
                <a:gd name="T55" fmla="*/ 19827 h 1209"/>
                <a:gd name="T56" fmla="*/ 241300 w 1618"/>
                <a:gd name="T57" fmla="*/ 19827 h 1209"/>
                <a:gd name="T58" fmla="*/ 251619 w 1618"/>
                <a:gd name="T59" fmla="*/ 30138 h 1209"/>
                <a:gd name="T60" fmla="*/ 272256 w 1618"/>
                <a:gd name="T61" fmla="*/ 26965 h 1209"/>
                <a:gd name="T62" fmla="*/ 272256 w 1618"/>
                <a:gd name="T63" fmla="*/ 30138 h 1209"/>
                <a:gd name="T64" fmla="*/ 293688 w 1618"/>
                <a:gd name="T65" fmla="*/ 26965 h 1209"/>
                <a:gd name="T66" fmla="*/ 311150 w 1618"/>
                <a:gd name="T67" fmla="*/ 23793 h 1209"/>
                <a:gd name="T68" fmla="*/ 321469 w 1618"/>
                <a:gd name="T69" fmla="*/ 30138 h 1209"/>
                <a:gd name="T70" fmla="*/ 300038 w 1618"/>
                <a:gd name="T71" fmla="*/ 44413 h 1209"/>
                <a:gd name="T72" fmla="*/ 286544 w 1618"/>
                <a:gd name="T73" fmla="*/ 51551 h 1209"/>
                <a:gd name="T74" fmla="*/ 276225 w 1618"/>
                <a:gd name="T75" fmla="*/ 65034 h 1209"/>
                <a:gd name="T76" fmla="*/ 286544 w 1618"/>
                <a:gd name="T77" fmla="*/ 71378 h 1209"/>
                <a:gd name="T78" fmla="*/ 293688 w 1618"/>
                <a:gd name="T79" fmla="*/ 81689 h 1209"/>
                <a:gd name="T80" fmla="*/ 276225 w 1618"/>
                <a:gd name="T81" fmla="*/ 88826 h 1209"/>
                <a:gd name="T82" fmla="*/ 286544 w 1618"/>
                <a:gd name="T83" fmla="*/ 102309 h 1209"/>
                <a:gd name="T84" fmla="*/ 286544 w 1618"/>
                <a:gd name="T85" fmla="*/ 109447 h 1209"/>
                <a:gd name="T86" fmla="*/ 272256 w 1618"/>
                <a:gd name="T87" fmla="*/ 122929 h 1209"/>
                <a:gd name="T88" fmla="*/ 269081 w 1618"/>
                <a:gd name="T89" fmla="*/ 122929 h 1209"/>
                <a:gd name="T90" fmla="*/ 261938 w 1618"/>
                <a:gd name="T91" fmla="*/ 130067 h 1209"/>
                <a:gd name="T92" fmla="*/ 272256 w 1618"/>
                <a:gd name="T93" fmla="*/ 140378 h 1209"/>
                <a:gd name="T94" fmla="*/ 261938 w 1618"/>
                <a:gd name="T95" fmla="*/ 143550 h 1209"/>
                <a:gd name="T96" fmla="*/ 255588 w 1618"/>
                <a:gd name="T97" fmla="*/ 153860 h 1209"/>
                <a:gd name="T98" fmla="*/ 258763 w 1618"/>
                <a:gd name="T99" fmla="*/ 160205 h 1209"/>
                <a:gd name="T100" fmla="*/ 223838 w 1618"/>
                <a:gd name="T101" fmla="*/ 170515 h 1209"/>
                <a:gd name="T102" fmla="*/ 213519 w 1618"/>
                <a:gd name="T103" fmla="*/ 177653 h 1209"/>
                <a:gd name="T104" fmla="*/ 195263 w 1618"/>
                <a:gd name="T105" fmla="*/ 191135 h 1209"/>
                <a:gd name="T106" fmla="*/ 184944 w 1618"/>
                <a:gd name="T107" fmla="*/ 191135 h 1209"/>
                <a:gd name="T108" fmla="*/ 170656 w 1618"/>
                <a:gd name="T109" fmla="*/ 205411 h 1209"/>
                <a:gd name="T110" fmla="*/ 160338 w 1618"/>
                <a:gd name="T111" fmla="*/ 218894 h 1209"/>
                <a:gd name="T112" fmla="*/ 157163 w 1618"/>
                <a:gd name="T113" fmla="*/ 239514 h 1209"/>
                <a:gd name="T114" fmla="*/ 146844 w 1618"/>
                <a:gd name="T115" fmla="*/ 235549 h 1209"/>
                <a:gd name="T116" fmla="*/ 129381 w 1618"/>
                <a:gd name="T117" fmla="*/ 229204 h 1209"/>
                <a:gd name="T118" fmla="*/ 115094 w 1618"/>
                <a:gd name="T119" fmla="*/ 211756 h 1209"/>
                <a:gd name="T120" fmla="*/ 111919 w 1618"/>
                <a:gd name="T121" fmla="*/ 201446 h 1209"/>
                <a:gd name="T122" fmla="*/ 100806 w 1618"/>
                <a:gd name="T123" fmla="*/ 188756 h 1209"/>
                <a:gd name="T124" fmla="*/ 108744 w 1618"/>
                <a:gd name="T125" fmla="*/ 170515 h 12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18"/>
                <a:gd name="T190" fmla="*/ 0 h 1209"/>
                <a:gd name="T191" fmla="*/ 1618 w 1618"/>
                <a:gd name="T192" fmla="*/ 1209 h 120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18" h="1209">
                  <a:moveTo>
                    <a:pt x="545" y="846"/>
                  </a:moveTo>
                  <a:lnTo>
                    <a:pt x="562" y="846"/>
                  </a:lnTo>
                  <a:lnTo>
                    <a:pt x="562" y="829"/>
                  </a:lnTo>
                  <a:lnTo>
                    <a:pt x="579" y="811"/>
                  </a:lnTo>
                  <a:lnTo>
                    <a:pt x="599" y="777"/>
                  </a:lnTo>
                  <a:lnTo>
                    <a:pt x="562" y="777"/>
                  </a:lnTo>
                  <a:lnTo>
                    <a:pt x="510" y="777"/>
                  </a:lnTo>
                  <a:lnTo>
                    <a:pt x="493" y="742"/>
                  </a:lnTo>
                  <a:lnTo>
                    <a:pt x="510" y="742"/>
                  </a:lnTo>
                  <a:lnTo>
                    <a:pt x="527" y="760"/>
                  </a:lnTo>
                  <a:lnTo>
                    <a:pt x="545" y="760"/>
                  </a:lnTo>
                  <a:lnTo>
                    <a:pt x="562" y="760"/>
                  </a:lnTo>
                  <a:lnTo>
                    <a:pt x="562" y="742"/>
                  </a:lnTo>
                  <a:lnTo>
                    <a:pt x="562" y="725"/>
                  </a:lnTo>
                  <a:lnTo>
                    <a:pt x="527" y="708"/>
                  </a:lnTo>
                  <a:lnTo>
                    <a:pt x="510" y="691"/>
                  </a:lnTo>
                  <a:lnTo>
                    <a:pt x="510" y="708"/>
                  </a:lnTo>
                  <a:lnTo>
                    <a:pt x="493" y="708"/>
                  </a:lnTo>
                  <a:lnTo>
                    <a:pt x="476" y="725"/>
                  </a:lnTo>
                  <a:lnTo>
                    <a:pt x="458" y="708"/>
                  </a:lnTo>
                  <a:lnTo>
                    <a:pt x="458" y="691"/>
                  </a:lnTo>
                  <a:lnTo>
                    <a:pt x="458" y="673"/>
                  </a:lnTo>
                  <a:lnTo>
                    <a:pt x="476" y="673"/>
                  </a:lnTo>
                  <a:lnTo>
                    <a:pt x="476" y="656"/>
                  </a:lnTo>
                  <a:lnTo>
                    <a:pt x="458" y="639"/>
                  </a:lnTo>
                  <a:lnTo>
                    <a:pt x="458" y="621"/>
                  </a:lnTo>
                  <a:lnTo>
                    <a:pt x="458" y="589"/>
                  </a:lnTo>
                  <a:lnTo>
                    <a:pt x="422" y="552"/>
                  </a:lnTo>
                  <a:lnTo>
                    <a:pt x="405" y="518"/>
                  </a:lnTo>
                  <a:lnTo>
                    <a:pt x="351" y="501"/>
                  </a:lnTo>
                  <a:lnTo>
                    <a:pt x="316" y="466"/>
                  </a:lnTo>
                  <a:lnTo>
                    <a:pt x="263" y="466"/>
                  </a:lnTo>
                  <a:lnTo>
                    <a:pt x="245" y="466"/>
                  </a:lnTo>
                  <a:lnTo>
                    <a:pt x="228" y="466"/>
                  </a:lnTo>
                  <a:lnTo>
                    <a:pt x="211" y="483"/>
                  </a:lnTo>
                  <a:lnTo>
                    <a:pt x="193" y="483"/>
                  </a:lnTo>
                  <a:lnTo>
                    <a:pt x="193" y="466"/>
                  </a:lnTo>
                  <a:lnTo>
                    <a:pt x="176" y="466"/>
                  </a:lnTo>
                  <a:lnTo>
                    <a:pt x="176" y="483"/>
                  </a:lnTo>
                  <a:lnTo>
                    <a:pt x="157" y="483"/>
                  </a:lnTo>
                  <a:lnTo>
                    <a:pt x="140" y="483"/>
                  </a:lnTo>
                  <a:lnTo>
                    <a:pt x="122" y="466"/>
                  </a:lnTo>
                  <a:lnTo>
                    <a:pt x="105" y="466"/>
                  </a:lnTo>
                  <a:lnTo>
                    <a:pt x="105" y="449"/>
                  </a:lnTo>
                  <a:lnTo>
                    <a:pt x="122" y="449"/>
                  </a:lnTo>
                  <a:lnTo>
                    <a:pt x="122" y="432"/>
                  </a:lnTo>
                  <a:lnTo>
                    <a:pt x="105" y="432"/>
                  </a:lnTo>
                  <a:lnTo>
                    <a:pt x="88" y="432"/>
                  </a:lnTo>
                  <a:lnTo>
                    <a:pt x="71" y="432"/>
                  </a:lnTo>
                  <a:lnTo>
                    <a:pt x="53" y="432"/>
                  </a:lnTo>
                  <a:lnTo>
                    <a:pt x="53" y="414"/>
                  </a:lnTo>
                  <a:lnTo>
                    <a:pt x="71" y="414"/>
                  </a:lnTo>
                  <a:lnTo>
                    <a:pt x="88" y="414"/>
                  </a:lnTo>
                  <a:lnTo>
                    <a:pt x="105" y="414"/>
                  </a:lnTo>
                  <a:lnTo>
                    <a:pt x="122" y="414"/>
                  </a:lnTo>
                  <a:lnTo>
                    <a:pt x="122" y="397"/>
                  </a:lnTo>
                  <a:lnTo>
                    <a:pt x="157" y="397"/>
                  </a:lnTo>
                  <a:lnTo>
                    <a:pt x="176" y="397"/>
                  </a:lnTo>
                  <a:lnTo>
                    <a:pt x="176" y="380"/>
                  </a:lnTo>
                  <a:lnTo>
                    <a:pt x="157" y="380"/>
                  </a:lnTo>
                  <a:lnTo>
                    <a:pt x="140" y="380"/>
                  </a:lnTo>
                  <a:lnTo>
                    <a:pt x="122" y="380"/>
                  </a:lnTo>
                  <a:lnTo>
                    <a:pt x="105" y="380"/>
                  </a:lnTo>
                  <a:lnTo>
                    <a:pt x="71" y="380"/>
                  </a:lnTo>
                  <a:lnTo>
                    <a:pt x="36" y="380"/>
                  </a:lnTo>
                  <a:lnTo>
                    <a:pt x="0" y="345"/>
                  </a:lnTo>
                  <a:lnTo>
                    <a:pt x="17" y="328"/>
                  </a:lnTo>
                  <a:lnTo>
                    <a:pt x="36" y="328"/>
                  </a:lnTo>
                  <a:lnTo>
                    <a:pt x="53" y="328"/>
                  </a:lnTo>
                  <a:lnTo>
                    <a:pt x="71" y="328"/>
                  </a:lnTo>
                  <a:lnTo>
                    <a:pt x="88" y="311"/>
                  </a:lnTo>
                  <a:lnTo>
                    <a:pt x="105" y="311"/>
                  </a:lnTo>
                  <a:lnTo>
                    <a:pt x="122" y="311"/>
                  </a:lnTo>
                  <a:lnTo>
                    <a:pt x="157" y="311"/>
                  </a:lnTo>
                  <a:lnTo>
                    <a:pt x="176" y="293"/>
                  </a:lnTo>
                  <a:lnTo>
                    <a:pt x="193" y="278"/>
                  </a:lnTo>
                  <a:lnTo>
                    <a:pt x="211" y="261"/>
                  </a:lnTo>
                  <a:lnTo>
                    <a:pt x="176" y="243"/>
                  </a:lnTo>
                  <a:lnTo>
                    <a:pt x="157" y="243"/>
                  </a:lnTo>
                  <a:lnTo>
                    <a:pt x="140" y="226"/>
                  </a:lnTo>
                  <a:lnTo>
                    <a:pt x="157" y="209"/>
                  </a:lnTo>
                  <a:lnTo>
                    <a:pt x="193" y="209"/>
                  </a:lnTo>
                  <a:lnTo>
                    <a:pt x="228" y="192"/>
                  </a:lnTo>
                  <a:lnTo>
                    <a:pt x="245" y="155"/>
                  </a:lnTo>
                  <a:lnTo>
                    <a:pt x="263" y="155"/>
                  </a:lnTo>
                  <a:lnTo>
                    <a:pt x="280" y="172"/>
                  </a:lnTo>
                  <a:lnTo>
                    <a:pt x="297" y="155"/>
                  </a:lnTo>
                  <a:lnTo>
                    <a:pt x="297" y="138"/>
                  </a:lnTo>
                  <a:lnTo>
                    <a:pt x="316" y="121"/>
                  </a:lnTo>
                  <a:lnTo>
                    <a:pt x="351" y="121"/>
                  </a:lnTo>
                  <a:lnTo>
                    <a:pt x="368" y="103"/>
                  </a:lnTo>
                  <a:lnTo>
                    <a:pt x="405" y="103"/>
                  </a:lnTo>
                  <a:lnTo>
                    <a:pt x="422" y="86"/>
                  </a:lnTo>
                  <a:lnTo>
                    <a:pt x="458" y="86"/>
                  </a:lnTo>
                  <a:lnTo>
                    <a:pt x="476" y="86"/>
                  </a:lnTo>
                  <a:lnTo>
                    <a:pt x="493" y="103"/>
                  </a:lnTo>
                  <a:lnTo>
                    <a:pt x="510" y="121"/>
                  </a:lnTo>
                  <a:lnTo>
                    <a:pt x="510" y="103"/>
                  </a:lnTo>
                  <a:lnTo>
                    <a:pt x="510" y="86"/>
                  </a:lnTo>
                  <a:lnTo>
                    <a:pt x="527" y="103"/>
                  </a:lnTo>
                  <a:lnTo>
                    <a:pt x="562" y="103"/>
                  </a:lnTo>
                  <a:lnTo>
                    <a:pt x="562" y="86"/>
                  </a:lnTo>
                  <a:lnTo>
                    <a:pt x="579" y="86"/>
                  </a:lnTo>
                  <a:lnTo>
                    <a:pt x="616" y="86"/>
                  </a:lnTo>
                  <a:lnTo>
                    <a:pt x="650" y="86"/>
                  </a:lnTo>
                  <a:lnTo>
                    <a:pt x="668" y="103"/>
                  </a:lnTo>
                  <a:lnTo>
                    <a:pt x="685" y="103"/>
                  </a:lnTo>
                  <a:lnTo>
                    <a:pt x="702" y="103"/>
                  </a:lnTo>
                  <a:lnTo>
                    <a:pt x="685" y="103"/>
                  </a:lnTo>
                  <a:lnTo>
                    <a:pt x="668" y="86"/>
                  </a:lnTo>
                  <a:lnTo>
                    <a:pt x="650" y="69"/>
                  </a:lnTo>
                  <a:lnTo>
                    <a:pt x="668" y="69"/>
                  </a:lnTo>
                  <a:lnTo>
                    <a:pt x="685" y="69"/>
                  </a:lnTo>
                  <a:lnTo>
                    <a:pt x="685" y="52"/>
                  </a:lnTo>
                  <a:lnTo>
                    <a:pt x="702" y="34"/>
                  </a:lnTo>
                  <a:lnTo>
                    <a:pt x="739" y="34"/>
                  </a:lnTo>
                  <a:lnTo>
                    <a:pt x="756" y="34"/>
                  </a:lnTo>
                  <a:lnTo>
                    <a:pt x="773" y="34"/>
                  </a:lnTo>
                  <a:lnTo>
                    <a:pt x="808" y="34"/>
                  </a:lnTo>
                  <a:lnTo>
                    <a:pt x="827" y="34"/>
                  </a:lnTo>
                  <a:lnTo>
                    <a:pt x="844" y="34"/>
                  </a:lnTo>
                  <a:lnTo>
                    <a:pt x="862" y="34"/>
                  </a:lnTo>
                  <a:lnTo>
                    <a:pt x="881" y="34"/>
                  </a:lnTo>
                  <a:lnTo>
                    <a:pt x="915" y="17"/>
                  </a:lnTo>
                  <a:lnTo>
                    <a:pt x="967" y="0"/>
                  </a:lnTo>
                  <a:lnTo>
                    <a:pt x="1004" y="0"/>
                  </a:lnTo>
                  <a:lnTo>
                    <a:pt x="1055" y="0"/>
                  </a:lnTo>
                  <a:lnTo>
                    <a:pt x="1090" y="0"/>
                  </a:lnTo>
                  <a:lnTo>
                    <a:pt x="1161" y="0"/>
                  </a:lnTo>
                  <a:lnTo>
                    <a:pt x="1196" y="17"/>
                  </a:lnTo>
                  <a:lnTo>
                    <a:pt x="1249" y="34"/>
                  </a:lnTo>
                  <a:lnTo>
                    <a:pt x="1286" y="52"/>
                  </a:lnTo>
                  <a:lnTo>
                    <a:pt x="1320" y="52"/>
                  </a:lnTo>
                  <a:lnTo>
                    <a:pt x="1338" y="52"/>
                  </a:lnTo>
                  <a:lnTo>
                    <a:pt x="1372" y="69"/>
                  </a:lnTo>
                  <a:lnTo>
                    <a:pt x="1355" y="86"/>
                  </a:lnTo>
                  <a:lnTo>
                    <a:pt x="1320" y="86"/>
                  </a:lnTo>
                  <a:lnTo>
                    <a:pt x="1267" y="86"/>
                  </a:lnTo>
                  <a:lnTo>
                    <a:pt x="1249" y="103"/>
                  </a:lnTo>
                  <a:lnTo>
                    <a:pt x="1178" y="103"/>
                  </a:lnTo>
                  <a:lnTo>
                    <a:pt x="1090" y="103"/>
                  </a:lnTo>
                  <a:lnTo>
                    <a:pt x="1073" y="103"/>
                  </a:lnTo>
                  <a:lnTo>
                    <a:pt x="1090" y="121"/>
                  </a:lnTo>
                  <a:lnTo>
                    <a:pt x="1161" y="103"/>
                  </a:lnTo>
                  <a:lnTo>
                    <a:pt x="1213" y="103"/>
                  </a:lnTo>
                  <a:lnTo>
                    <a:pt x="1267" y="103"/>
                  </a:lnTo>
                  <a:lnTo>
                    <a:pt x="1249" y="121"/>
                  </a:lnTo>
                  <a:lnTo>
                    <a:pt x="1230" y="155"/>
                  </a:lnTo>
                  <a:lnTo>
                    <a:pt x="1213" y="155"/>
                  </a:lnTo>
                  <a:lnTo>
                    <a:pt x="1267" y="155"/>
                  </a:lnTo>
                  <a:lnTo>
                    <a:pt x="1303" y="121"/>
                  </a:lnTo>
                  <a:lnTo>
                    <a:pt x="1338" y="103"/>
                  </a:lnTo>
                  <a:lnTo>
                    <a:pt x="1355" y="103"/>
                  </a:lnTo>
                  <a:lnTo>
                    <a:pt x="1355" y="121"/>
                  </a:lnTo>
                  <a:lnTo>
                    <a:pt x="1372" y="138"/>
                  </a:lnTo>
                  <a:lnTo>
                    <a:pt x="1338" y="155"/>
                  </a:lnTo>
                  <a:lnTo>
                    <a:pt x="1320" y="192"/>
                  </a:lnTo>
                  <a:lnTo>
                    <a:pt x="1303" y="209"/>
                  </a:lnTo>
                  <a:lnTo>
                    <a:pt x="1338" y="192"/>
                  </a:lnTo>
                  <a:lnTo>
                    <a:pt x="1372" y="155"/>
                  </a:lnTo>
                  <a:lnTo>
                    <a:pt x="1389" y="138"/>
                  </a:lnTo>
                  <a:lnTo>
                    <a:pt x="1407" y="138"/>
                  </a:lnTo>
                  <a:lnTo>
                    <a:pt x="1443" y="138"/>
                  </a:lnTo>
                  <a:lnTo>
                    <a:pt x="1460" y="138"/>
                  </a:lnTo>
                  <a:lnTo>
                    <a:pt x="1478" y="138"/>
                  </a:lnTo>
                  <a:lnTo>
                    <a:pt x="1495" y="138"/>
                  </a:lnTo>
                  <a:lnTo>
                    <a:pt x="1495" y="121"/>
                  </a:lnTo>
                  <a:lnTo>
                    <a:pt x="1512" y="121"/>
                  </a:lnTo>
                  <a:lnTo>
                    <a:pt x="1547" y="121"/>
                  </a:lnTo>
                  <a:lnTo>
                    <a:pt x="1566" y="121"/>
                  </a:lnTo>
                  <a:lnTo>
                    <a:pt x="1566" y="103"/>
                  </a:lnTo>
                  <a:lnTo>
                    <a:pt x="1601" y="103"/>
                  </a:lnTo>
                  <a:lnTo>
                    <a:pt x="1618" y="121"/>
                  </a:lnTo>
                  <a:lnTo>
                    <a:pt x="1618" y="138"/>
                  </a:lnTo>
                  <a:lnTo>
                    <a:pt x="1618" y="155"/>
                  </a:lnTo>
                  <a:lnTo>
                    <a:pt x="1566" y="172"/>
                  </a:lnTo>
                  <a:lnTo>
                    <a:pt x="1547" y="192"/>
                  </a:lnTo>
                  <a:lnTo>
                    <a:pt x="1512" y="209"/>
                  </a:lnTo>
                  <a:lnTo>
                    <a:pt x="1530" y="209"/>
                  </a:lnTo>
                  <a:lnTo>
                    <a:pt x="1512" y="226"/>
                  </a:lnTo>
                  <a:lnTo>
                    <a:pt x="1495" y="226"/>
                  </a:lnTo>
                  <a:lnTo>
                    <a:pt x="1495" y="243"/>
                  </a:lnTo>
                  <a:lnTo>
                    <a:pt x="1478" y="261"/>
                  </a:lnTo>
                  <a:lnTo>
                    <a:pt x="1460" y="261"/>
                  </a:lnTo>
                  <a:lnTo>
                    <a:pt x="1443" y="261"/>
                  </a:lnTo>
                  <a:lnTo>
                    <a:pt x="1443" y="278"/>
                  </a:lnTo>
                  <a:lnTo>
                    <a:pt x="1443" y="293"/>
                  </a:lnTo>
                  <a:lnTo>
                    <a:pt x="1426" y="311"/>
                  </a:lnTo>
                  <a:lnTo>
                    <a:pt x="1407" y="328"/>
                  </a:lnTo>
                  <a:lnTo>
                    <a:pt x="1389" y="328"/>
                  </a:lnTo>
                  <a:lnTo>
                    <a:pt x="1389" y="345"/>
                  </a:lnTo>
                  <a:lnTo>
                    <a:pt x="1389" y="362"/>
                  </a:lnTo>
                  <a:lnTo>
                    <a:pt x="1407" y="362"/>
                  </a:lnTo>
                  <a:lnTo>
                    <a:pt x="1426" y="362"/>
                  </a:lnTo>
                  <a:lnTo>
                    <a:pt x="1443" y="362"/>
                  </a:lnTo>
                  <a:lnTo>
                    <a:pt x="1443" y="380"/>
                  </a:lnTo>
                  <a:lnTo>
                    <a:pt x="1460" y="380"/>
                  </a:lnTo>
                  <a:lnTo>
                    <a:pt x="1443" y="380"/>
                  </a:lnTo>
                  <a:lnTo>
                    <a:pt x="1478" y="397"/>
                  </a:lnTo>
                  <a:lnTo>
                    <a:pt x="1478" y="414"/>
                  </a:lnTo>
                  <a:lnTo>
                    <a:pt x="1460" y="432"/>
                  </a:lnTo>
                  <a:lnTo>
                    <a:pt x="1443" y="432"/>
                  </a:lnTo>
                  <a:lnTo>
                    <a:pt x="1407" y="432"/>
                  </a:lnTo>
                  <a:lnTo>
                    <a:pt x="1389" y="432"/>
                  </a:lnTo>
                  <a:lnTo>
                    <a:pt x="1389" y="449"/>
                  </a:lnTo>
                  <a:lnTo>
                    <a:pt x="1407" y="449"/>
                  </a:lnTo>
                  <a:lnTo>
                    <a:pt x="1426" y="449"/>
                  </a:lnTo>
                  <a:lnTo>
                    <a:pt x="1443" y="483"/>
                  </a:lnTo>
                  <a:lnTo>
                    <a:pt x="1443" y="501"/>
                  </a:lnTo>
                  <a:lnTo>
                    <a:pt x="1443" y="518"/>
                  </a:lnTo>
                  <a:lnTo>
                    <a:pt x="1426" y="518"/>
                  </a:lnTo>
                  <a:lnTo>
                    <a:pt x="1407" y="518"/>
                  </a:lnTo>
                  <a:lnTo>
                    <a:pt x="1407" y="535"/>
                  </a:lnTo>
                  <a:lnTo>
                    <a:pt x="1426" y="552"/>
                  </a:lnTo>
                  <a:lnTo>
                    <a:pt x="1443" y="552"/>
                  </a:lnTo>
                  <a:lnTo>
                    <a:pt x="1426" y="572"/>
                  </a:lnTo>
                  <a:lnTo>
                    <a:pt x="1407" y="572"/>
                  </a:lnTo>
                  <a:lnTo>
                    <a:pt x="1407" y="589"/>
                  </a:lnTo>
                  <a:lnTo>
                    <a:pt x="1389" y="606"/>
                  </a:lnTo>
                  <a:lnTo>
                    <a:pt x="1372" y="621"/>
                  </a:lnTo>
                  <a:lnTo>
                    <a:pt x="1355" y="621"/>
                  </a:lnTo>
                  <a:lnTo>
                    <a:pt x="1338" y="606"/>
                  </a:lnTo>
                  <a:lnTo>
                    <a:pt x="1320" y="606"/>
                  </a:lnTo>
                  <a:lnTo>
                    <a:pt x="1338" y="621"/>
                  </a:lnTo>
                  <a:lnTo>
                    <a:pt x="1355" y="621"/>
                  </a:lnTo>
                  <a:lnTo>
                    <a:pt x="1372" y="656"/>
                  </a:lnTo>
                  <a:lnTo>
                    <a:pt x="1372" y="673"/>
                  </a:lnTo>
                  <a:lnTo>
                    <a:pt x="1355" y="673"/>
                  </a:lnTo>
                  <a:lnTo>
                    <a:pt x="1338" y="673"/>
                  </a:lnTo>
                  <a:lnTo>
                    <a:pt x="1320" y="656"/>
                  </a:lnTo>
                  <a:lnTo>
                    <a:pt x="1303" y="621"/>
                  </a:lnTo>
                  <a:lnTo>
                    <a:pt x="1286" y="621"/>
                  </a:lnTo>
                  <a:lnTo>
                    <a:pt x="1286" y="639"/>
                  </a:lnTo>
                  <a:lnTo>
                    <a:pt x="1338" y="673"/>
                  </a:lnTo>
                  <a:lnTo>
                    <a:pt x="1372" y="708"/>
                  </a:lnTo>
                  <a:lnTo>
                    <a:pt x="1389" y="742"/>
                  </a:lnTo>
                  <a:lnTo>
                    <a:pt x="1389" y="760"/>
                  </a:lnTo>
                  <a:lnTo>
                    <a:pt x="1372" y="760"/>
                  </a:lnTo>
                  <a:lnTo>
                    <a:pt x="1338" y="742"/>
                  </a:lnTo>
                  <a:lnTo>
                    <a:pt x="1320" y="725"/>
                  </a:lnTo>
                  <a:lnTo>
                    <a:pt x="1286" y="725"/>
                  </a:lnTo>
                  <a:lnTo>
                    <a:pt x="1267" y="725"/>
                  </a:lnTo>
                  <a:lnTo>
                    <a:pt x="1286" y="725"/>
                  </a:lnTo>
                  <a:lnTo>
                    <a:pt x="1267" y="742"/>
                  </a:lnTo>
                  <a:lnTo>
                    <a:pt x="1286" y="777"/>
                  </a:lnTo>
                  <a:lnTo>
                    <a:pt x="1338" y="777"/>
                  </a:lnTo>
                  <a:lnTo>
                    <a:pt x="1372" y="777"/>
                  </a:lnTo>
                  <a:lnTo>
                    <a:pt x="1355" y="777"/>
                  </a:lnTo>
                  <a:lnTo>
                    <a:pt x="1338" y="794"/>
                  </a:lnTo>
                  <a:lnTo>
                    <a:pt x="1303" y="811"/>
                  </a:lnTo>
                  <a:lnTo>
                    <a:pt x="1267" y="829"/>
                  </a:lnTo>
                  <a:lnTo>
                    <a:pt x="1213" y="846"/>
                  </a:lnTo>
                  <a:lnTo>
                    <a:pt x="1196" y="846"/>
                  </a:lnTo>
                  <a:lnTo>
                    <a:pt x="1161" y="863"/>
                  </a:lnTo>
                  <a:lnTo>
                    <a:pt x="1125" y="863"/>
                  </a:lnTo>
                  <a:lnTo>
                    <a:pt x="1107" y="863"/>
                  </a:lnTo>
                  <a:lnTo>
                    <a:pt x="1090" y="863"/>
                  </a:lnTo>
                  <a:lnTo>
                    <a:pt x="1090" y="881"/>
                  </a:lnTo>
                  <a:lnTo>
                    <a:pt x="1090" y="898"/>
                  </a:lnTo>
                  <a:lnTo>
                    <a:pt x="1073" y="898"/>
                  </a:lnTo>
                  <a:lnTo>
                    <a:pt x="1055" y="915"/>
                  </a:lnTo>
                  <a:lnTo>
                    <a:pt x="1038" y="932"/>
                  </a:lnTo>
                  <a:lnTo>
                    <a:pt x="1038" y="952"/>
                  </a:lnTo>
                  <a:lnTo>
                    <a:pt x="1021" y="952"/>
                  </a:lnTo>
                  <a:lnTo>
                    <a:pt x="984" y="967"/>
                  </a:lnTo>
                  <a:lnTo>
                    <a:pt x="967" y="967"/>
                  </a:lnTo>
                  <a:lnTo>
                    <a:pt x="950" y="967"/>
                  </a:lnTo>
                  <a:lnTo>
                    <a:pt x="950" y="952"/>
                  </a:lnTo>
                  <a:lnTo>
                    <a:pt x="933" y="952"/>
                  </a:lnTo>
                  <a:lnTo>
                    <a:pt x="933" y="967"/>
                  </a:lnTo>
                  <a:lnTo>
                    <a:pt x="933" y="984"/>
                  </a:lnTo>
                  <a:lnTo>
                    <a:pt x="915" y="1001"/>
                  </a:lnTo>
                  <a:lnTo>
                    <a:pt x="862" y="1001"/>
                  </a:lnTo>
                  <a:lnTo>
                    <a:pt x="862" y="1019"/>
                  </a:lnTo>
                  <a:lnTo>
                    <a:pt x="862" y="1036"/>
                  </a:lnTo>
                  <a:lnTo>
                    <a:pt x="862" y="1053"/>
                  </a:lnTo>
                  <a:lnTo>
                    <a:pt x="862" y="1070"/>
                  </a:lnTo>
                  <a:lnTo>
                    <a:pt x="827" y="1070"/>
                  </a:lnTo>
                  <a:lnTo>
                    <a:pt x="827" y="1105"/>
                  </a:lnTo>
                  <a:lnTo>
                    <a:pt x="808" y="1105"/>
                  </a:lnTo>
                  <a:lnTo>
                    <a:pt x="808" y="1122"/>
                  </a:lnTo>
                  <a:lnTo>
                    <a:pt x="827" y="1157"/>
                  </a:lnTo>
                  <a:lnTo>
                    <a:pt x="808" y="1157"/>
                  </a:lnTo>
                  <a:lnTo>
                    <a:pt x="808" y="1191"/>
                  </a:lnTo>
                  <a:lnTo>
                    <a:pt x="790" y="1209"/>
                  </a:lnTo>
                  <a:lnTo>
                    <a:pt x="773" y="1209"/>
                  </a:lnTo>
                  <a:lnTo>
                    <a:pt x="773" y="1191"/>
                  </a:lnTo>
                  <a:lnTo>
                    <a:pt x="756" y="1191"/>
                  </a:lnTo>
                  <a:lnTo>
                    <a:pt x="756" y="1209"/>
                  </a:lnTo>
                  <a:lnTo>
                    <a:pt x="739" y="1191"/>
                  </a:lnTo>
                  <a:lnTo>
                    <a:pt x="721" y="1157"/>
                  </a:lnTo>
                  <a:lnTo>
                    <a:pt x="702" y="1157"/>
                  </a:lnTo>
                  <a:lnTo>
                    <a:pt x="685" y="1157"/>
                  </a:lnTo>
                  <a:lnTo>
                    <a:pt x="668" y="1157"/>
                  </a:lnTo>
                  <a:lnTo>
                    <a:pt x="650" y="1157"/>
                  </a:lnTo>
                  <a:lnTo>
                    <a:pt x="633" y="1157"/>
                  </a:lnTo>
                  <a:lnTo>
                    <a:pt x="633" y="1140"/>
                  </a:lnTo>
                  <a:lnTo>
                    <a:pt x="633" y="1122"/>
                  </a:lnTo>
                  <a:lnTo>
                    <a:pt x="616" y="1105"/>
                  </a:lnTo>
                  <a:lnTo>
                    <a:pt x="579" y="1070"/>
                  </a:lnTo>
                  <a:lnTo>
                    <a:pt x="562" y="1053"/>
                  </a:lnTo>
                  <a:lnTo>
                    <a:pt x="562" y="1036"/>
                  </a:lnTo>
                  <a:lnTo>
                    <a:pt x="579" y="1036"/>
                  </a:lnTo>
                  <a:lnTo>
                    <a:pt x="579" y="1019"/>
                  </a:lnTo>
                  <a:lnTo>
                    <a:pt x="562" y="1019"/>
                  </a:lnTo>
                  <a:lnTo>
                    <a:pt x="545" y="1019"/>
                  </a:lnTo>
                  <a:lnTo>
                    <a:pt x="545" y="1001"/>
                  </a:lnTo>
                  <a:lnTo>
                    <a:pt x="527" y="1001"/>
                  </a:lnTo>
                  <a:lnTo>
                    <a:pt x="510" y="967"/>
                  </a:lnTo>
                  <a:lnTo>
                    <a:pt x="510" y="952"/>
                  </a:lnTo>
                  <a:lnTo>
                    <a:pt x="510" y="932"/>
                  </a:lnTo>
                  <a:lnTo>
                    <a:pt x="510" y="915"/>
                  </a:lnTo>
                  <a:lnTo>
                    <a:pt x="510" y="898"/>
                  </a:lnTo>
                  <a:lnTo>
                    <a:pt x="527" y="881"/>
                  </a:lnTo>
                  <a:lnTo>
                    <a:pt x="545" y="863"/>
                  </a:lnTo>
                  <a:lnTo>
                    <a:pt x="545" y="84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5" name="Freeform 30">
              <a:extLst>
                <a:ext uri="{FF2B5EF4-FFF2-40B4-BE49-F238E27FC236}">
                  <a16:creationId xmlns:a16="http://schemas.microsoft.com/office/drawing/2014/main" id="{D8055EB1-7A28-9E44-6264-B06C98C3C754}"/>
                </a:ext>
              </a:extLst>
            </p:cNvPr>
            <p:cNvSpPr>
              <a:spLocks/>
            </p:cNvSpPr>
            <p:nvPr/>
          </p:nvSpPr>
          <p:spPr bwMode="auto">
            <a:xfrm>
              <a:off x="4060767" y="1549799"/>
              <a:ext cx="97259" cy="57471"/>
            </a:xfrm>
            <a:custGeom>
              <a:avLst/>
              <a:gdLst>
                <a:gd name="T0" fmla="*/ 4061 w 86"/>
                <a:gd name="T1" fmla="*/ 10319 h 52"/>
                <a:gd name="T2" fmla="*/ 4061 w 86"/>
                <a:gd name="T3" fmla="*/ 7144 h 52"/>
                <a:gd name="T4" fmla="*/ 0 w 86"/>
                <a:gd name="T5" fmla="*/ 3969 h 52"/>
                <a:gd name="T6" fmla="*/ 0 w 86"/>
                <a:gd name="T7" fmla="*/ 0 h 52"/>
                <a:gd name="T8" fmla="*/ 4061 w 86"/>
                <a:gd name="T9" fmla="*/ 0 h 52"/>
                <a:gd name="T10" fmla="*/ 7310 w 86"/>
                <a:gd name="T11" fmla="*/ 0 h 52"/>
                <a:gd name="T12" fmla="*/ 10559 w 86"/>
                <a:gd name="T13" fmla="*/ 0 h 52"/>
                <a:gd name="T14" fmla="*/ 18681 w 86"/>
                <a:gd name="T15" fmla="*/ 3969 h 52"/>
                <a:gd name="T16" fmla="*/ 14620 w 86"/>
                <a:gd name="T17" fmla="*/ 7144 h 52"/>
                <a:gd name="T18" fmla="*/ 10559 w 86"/>
                <a:gd name="T19" fmla="*/ 10319 h 52"/>
                <a:gd name="T20" fmla="*/ 7310 w 86"/>
                <a:gd name="T21" fmla="*/ 10319 h 52"/>
                <a:gd name="T22" fmla="*/ 4061 w 86"/>
                <a:gd name="T23" fmla="*/ 10319 h 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6"/>
                <a:gd name="T37" fmla="*/ 0 h 52"/>
                <a:gd name="T38" fmla="*/ 86 w 86"/>
                <a:gd name="T39" fmla="*/ 52 h 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6" h="52">
                  <a:moveTo>
                    <a:pt x="17" y="52"/>
                  </a:moveTo>
                  <a:lnTo>
                    <a:pt x="17" y="34"/>
                  </a:lnTo>
                  <a:lnTo>
                    <a:pt x="0" y="17"/>
                  </a:lnTo>
                  <a:lnTo>
                    <a:pt x="0" y="0"/>
                  </a:lnTo>
                  <a:lnTo>
                    <a:pt x="17" y="0"/>
                  </a:lnTo>
                  <a:lnTo>
                    <a:pt x="34" y="0"/>
                  </a:lnTo>
                  <a:lnTo>
                    <a:pt x="51" y="0"/>
                  </a:lnTo>
                  <a:lnTo>
                    <a:pt x="86" y="17"/>
                  </a:lnTo>
                  <a:lnTo>
                    <a:pt x="69" y="34"/>
                  </a:lnTo>
                  <a:lnTo>
                    <a:pt x="51" y="52"/>
                  </a:lnTo>
                  <a:lnTo>
                    <a:pt x="34" y="52"/>
                  </a:lnTo>
                  <a:lnTo>
                    <a:pt x="17" y="5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6" name="Freeform 32">
              <a:extLst>
                <a:ext uri="{FF2B5EF4-FFF2-40B4-BE49-F238E27FC236}">
                  <a16:creationId xmlns:a16="http://schemas.microsoft.com/office/drawing/2014/main" id="{3168457F-C91C-4303-647A-D9691D77341C}"/>
                </a:ext>
              </a:extLst>
            </p:cNvPr>
            <p:cNvSpPr>
              <a:spLocks/>
            </p:cNvSpPr>
            <p:nvPr/>
          </p:nvSpPr>
          <p:spPr bwMode="auto">
            <a:xfrm>
              <a:off x="5011255" y="1742107"/>
              <a:ext cx="293989" cy="114943"/>
            </a:xfrm>
            <a:custGeom>
              <a:avLst/>
              <a:gdLst>
                <a:gd name="T0" fmla="*/ 53382 w 265"/>
                <a:gd name="T1" fmla="*/ 10419 h 103"/>
                <a:gd name="T2" fmla="*/ 49398 w 265"/>
                <a:gd name="T3" fmla="*/ 10419 h 103"/>
                <a:gd name="T4" fmla="*/ 45415 w 265"/>
                <a:gd name="T5" fmla="*/ 14426 h 103"/>
                <a:gd name="T6" fmla="*/ 45415 w 265"/>
                <a:gd name="T7" fmla="*/ 17632 h 103"/>
                <a:gd name="T8" fmla="*/ 39041 w 265"/>
                <a:gd name="T9" fmla="*/ 17632 h 103"/>
                <a:gd name="T10" fmla="*/ 35057 w 265"/>
                <a:gd name="T11" fmla="*/ 20838 h 103"/>
                <a:gd name="T12" fmla="*/ 27886 w 265"/>
                <a:gd name="T13" fmla="*/ 20838 h 103"/>
                <a:gd name="T14" fmla="*/ 21512 w 265"/>
                <a:gd name="T15" fmla="*/ 20838 h 103"/>
                <a:gd name="T16" fmla="*/ 17528 w 265"/>
                <a:gd name="T17" fmla="*/ 20838 h 103"/>
                <a:gd name="T18" fmla="*/ 11154 w 265"/>
                <a:gd name="T19" fmla="*/ 17632 h 103"/>
                <a:gd name="T20" fmla="*/ 7171 w 265"/>
                <a:gd name="T21" fmla="*/ 14426 h 103"/>
                <a:gd name="T22" fmla="*/ 3984 w 265"/>
                <a:gd name="T23" fmla="*/ 14426 h 103"/>
                <a:gd name="T24" fmla="*/ 7171 w 265"/>
                <a:gd name="T25" fmla="*/ 14426 h 103"/>
                <a:gd name="T26" fmla="*/ 7171 w 265"/>
                <a:gd name="T27" fmla="*/ 10419 h 103"/>
                <a:gd name="T28" fmla="*/ 3984 w 265"/>
                <a:gd name="T29" fmla="*/ 10419 h 103"/>
                <a:gd name="T30" fmla="*/ 0 w 265"/>
                <a:gd name="T31" fmla="*/ 10419 h 103"/>
                <a:gd name="T32" fmla="*/ 7171 w 265"/>
                <a:gd name="T33" fmla="*/ 10419 h 103"/>
                <a:gd name="T34" fmla="*/ 11154 w 265"/>
                <a:gd name="T35" fmla="*/ 6412 h 103"/>
                <a:gd name="T36" fmla="*/ 7171 w 265"/>
                <a:gd name="T37" fmla="*/ 6412 h 103"/>
                <a:gd name="T38" fmla="*/ 3984 w 265"/>
                <a:gd name="T39" fmla="*/ 6412 h 103"/>
                <a:gd name="T40" fmla="*/ 0 w 265"/>
                <a:gd name="T41" fmla="*/ 3206 h 103"/>
                <a:gd name="T42" fmla="*/ 0 w 265"/>
                <a:gd name="T43" fmla="*/ 0 h 103"/>
                <a:gd name="T44" fmla="*/ 0 w 265"/>
                <a:gd name="T45" fmla="*/ 3206 h 103"/>
                <a:gd name="T46" fmla="*/ 0 w 265"/>
                <a:gd name="T47" fmla="*/ 0 h 103"/>
                <a:gd name="T48" fmla="*/ 3984 w 265"/>
                <a:gd name="T49" fmla="*/ 0 h 103"/>
                <a:gd name="T50" fmla="*/ 7171 w 265"/>
                <a:gd name="T51" fmla="*/ 0 h 103"/>
                <a:gd name="T52" fmla="*/ 11154 w 265"/>
                <a:gd name="T53" fmla="*/ 3206 h 103"/>
                <a:gd name="T54" fmla="*/ 11154 w 265"/>
                <a:gd name="T55" fmla="*/ 6412 h 103"/>
                <a:gd name="T56" fmla="*/ 11154 w 265"/>
                <a:gd name="T57" fmla="*/ 3206 h 103"/>
                <a:gd name="T58" fmla="*/ 14341 w 265"/>
                <a:gd name="T59" fmla="*/ 3206 h 103"/>
                <a:gd name="T60" fmla="*/ 14341 w 265"/>
                <a:gd name="T61" fmla="*/ 0 h 103"/>
                <a:gd name="T62" fmla="*/ 14341 w 265"/>
                <a:gd name="T63" fmla="*/ 3206 h 103"/>
                <a:gd name="T64" fmla="*/ 17528 w 265"/>
                <a:gd name="T65" fmla="*/ 3206 h 103"/>
                <a:gd name="T66" fmla="*/ 21512 w 265"/>
                <a:gd name="T67" fmla="*/ 3206 h 103"/>
                <a:gd name="T68" fmla="*/ 21512 w 265"/>
                <a:gd name="T69" fmla="*/ 0 h 103"/>
                <a:gd name="T70" fmla="*/ 24699 w 265"/>
                <a:gd name="T71" fmla="*/ 0 h 103"/>
                <a:gd name="T72" fmla="*/ 27886 w 265"/>
                <a:gd name="T73" fmla="*/ 0 h 103"/>
                <a:gd name="T74" fmla="*/ 31870 w 265"/>
                <a:gd name="T75" fmla="*/ 3206 h 103"/>
                <a:gd name="T76" fmla="*/ 31870 w 265"/>
                <a:gd name="T77" fmla="*/ 0 h 103"/>
                <a:gd name="T78" fmla="*/ 35057 w 265"/>
                <a:gd name="T79" fmla="*/ 0 h 103"/>
                <a:gd name="T80" fmla="*/ 39041 w 265"/>
                <a:gd name="T81" fmla="*/ 0 h 103"/>
                <a:gd name="T82" fmla="*/ 42228 w 265"/>
                <a:gd name="T83" fmla="*/ 0 h 103"/>
                <a:gd name="T84" fmla="*/ 45415 w 265"/>
                <a:gd name="T85" fmla="*/ 0 h 103"/>
                <a:gd name="T86" fmla="*/ 45415 w 265"/>
                <a:gd name="T87" fmla="*/ 6412 h 103"/>
                <a:gd name="T88" fmla="*/ 53382 w 265"/>
                <a:gd name="T89" fmla="*/ 10419 h 10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65"/>
                <a:gd name="T136" fmla="*/ 0 h 103"/>
                <a:gd name="T137" fmla="*/ 265 w 265"/>
                <a:gd name="T138" fmla="*/ 103 h 10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65" h="103">
                  <a:moveTo>
                    <a:pt x="265" y="49"/>
                  </a:moveTo>
                  <a:lnTo>
                    <a:pt x="245" y="49"/>
                  </a:lnTo>
                  <a:lnTo>
                    <a:pt x="228" y="69"/>
                  </a:lnTo>
                  <a:lnTo>
                    <a:pt x="228" y="86"/>
                  </a:lnTo>
                  <a:lnTo>
                    <a:pt x="194" y="86"/>
                  </a:lnTo>
                  <a:lnTo>
                    <a:pt x="176" y="103"/>
                  </a:lnTo>
                  <a:lnTo>
                    <a:pt x="140" y="103"/>
                  </a:lnTo>
                  <a:lnTo>
                    <a:pt x="105" y="103"/>
                  </a:lnTo>
                  <a:lnTo>
                    <a:pt x="88" y="103"/>
                  </a:lnTo>
                  <a:lnTo>
                    <a:pt x="53" y="86"/>
                  </a:lnTo>
                  <a:lnTo>
                    <a:pt x="34" y="69"/>
                  </a:lnTo>
                  <a:lnTo>
                    <a:pt x="17" y="69"/>
                  </a:lnTo>
                  <a:lnTo>
                    <a:pt x="34" y="69"/>
                  </a:lnTo>
                  <a:lnTo>
                    <a:pt x="34" y="49"/>
                  </a:lnTo>
                  <a:lnTo>
                    <a:pt x="17" y="49"/>
                  </a:lnTo>
                  <a:lnTo>
                    <a:pt x="0" y="49"/>
                  </a:lnTo>
                  <a:lnTo>
                    <a:pt x="34" y="49"/>
                  </a:lnTo>
                  <a:lnTo>
                    <a:pt x="53" y="32"/>
                  </a:lnTo>
                  <a:lnTo>
                    <a:pt x="34" y="32"/>
                  </a:lnTo>
                  <a:lnTo>
                    <a:pt x="17" y="32"/>
                  </a:lnTo>
                  <a:lnTo>
                    <a:pt x="0" y="15"/>
                  </a:lnTo>
                  <a:lnTo>
                    <a:pt x="0" y="0"/>
                  </a:lnTo>
                  <a:lnTo>
                    <a:pt x="0" y="15"/>
                  </a:lnTo>
                  <a:lnTo>
                    <a:pt x="0" y="0"/>
                  </a:lnTo>
                  <a:lnTo>
                    <a:pt x="17" y="0"/>
                  </a:lnTo>
                  <a:lnTo>
                    <a:pt x="34" y="0"/>
                  </a:lnTo>
                  <a:lnTo>
                    <a:pt x="53" y="15"/>
                  </a:lnTo>
                  <a:lnTo>
                    <a:pt x="53" y="32"/>
                  </a:lnTo>
                  <a:lnTo>
                    <a:pt x="53" y="15"/>
                  </a:lnTo>
                  <a:lnTo>
                    <a:pt x="71" y="15"/>
                  </a:lnTo>
                  <a:lnTo>
                    <a:pt x="71" y="0"/>
                  </a:lnTo>
                  <a:lnTo>
                    <a:pt x="71" y="15"/>
                  </a:lnTo>
                  <a:lnTo>
                    <a:pt x="88" y="15"/>
                  </a:lnTo>
                  <a:lnTo>
                    <a:pt x="105" y="15"/>
                  </a:lnTo>
                  <a:lnTo>
                    <a:pt x="105" y="0"/>
                  </a:lnTo>
                  <a:lnTo>
                    <a:pt x="123" y="0"/>
                  </a:lnTo>
                  <a:lnTo>
                    <a:pt x="140" y="0"/>
                  </a:lnTo>
                  <a:lnTo>
                    <a:pt x="159" y="15"/>
                  </a:lnTo>
                  <a:lnTo>
                    <a:pt x="159" y="0"/>
                  </a:lnTo>
                  <a:lnTo>
                    <a:pt x="176" y="0"/>
                  </a:lnTo>
                  <a:lnTo>
                    <a:pt x="194" y="0"/>
                  </a:lnTo>
                  <a:lnTo>
                    <a:pt x="211" y="0"/>
                  </a:lnTo>
                  <a:lnTo>
                    <a:pt x="228" y="0"/>
                  </a:lnTo>
                  <a:lnTo>
                    <a:pt x="228" y="32"/>
                  </a:lnTo>
                  <a:lnTo>
                    <a:pt x="265" y="4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7" name="Freeform 34">
              <a:extLst>
                <a:ext uri="{FF2B5EF4-FFF2-40B4-BE49-F238E27FC236}">
                  <a16:creationId xmlns:a16="http://schemas.microsoft.com/office/drawing/2014/main" id="{FE724305-9D54-54BE-2F37-B926D56A75D8}"/>
                </a:ext>
              </a:extLst>
            </p:cNvPr>
            <p:cNvSpPr>
              <a:spLocks/>
            </p:cNvSpPr>
            <p:nvPr/>
          </p:nvSpPr>
          <p:spPr bwMode="auto">
            <a:xfrm>
              <a:off x="5130619" y="1244758"/>
              <a:ext cx="77365" cy="41998"/>
            </a:xfrm>
            <a:custGeom>
              <a:avLst/>
              <a:gdLst>
                <a:gd name="T0" fmla="*/ 4026 w 69"/>
                <a:gd name="T1" fmla="*/ 8379 h 36"/>
                <a:gd name="T2" fmla="*/ 4026 w 69"/>
                <a:gd name="T3" fmla="*/ 4189 h 36"/>
                <a:gd name="T4" fmla="*/ 0 w 69"/>
                <a:gd name="T5" fmla="*/ 4189 h 36"/>
                <a:gd name="T6" fmla="*/ 4026 w 69"/>
                <a:gd name="T7" fmla="*/ 4189 h 36"/>
                <a:gd name="T8" fmla="*/ 4026 w 69"/>
                <a:gd name="T9" fmla="*/ 0 h 36"/>
                <a:gd name="T10" fmla="*/ 7247 w 69"/>
                <a:gd name="T11" fmla="*/ 0 h 36"/>
                <a:gd name="T12" fmla="*/ 7247 w 69"/>
                <a:gd name="T13" fmla="*/ 4189 h 36"/>
                <a:gd name="T14" fmla="*/ 10468 w 69"/>
                <a:gd name="T15" fmla="*/ 4189 h 36"/>
                <a:gd name="T16" fmla="*/ 14495 w 69"/>
                <a:gd name="T17" fmla="*/ 4189 h 36"/>
                <a:gd name="T18" fmla="*/ 10468 w 69"/>
                <a:gd name="T19" fmla="*/ 4189 h 36"/>
                <a:gd name="T20" fmla="*/ 7247 w 69"/>
                <a:gd name="T21" fmla="*/ 8379 h 36"/>
                <a:gd name="T22" fmla="*/ 4026 w 69"/>
                <a:gd name="T23" fmla="*/ 8379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9"/>
                <a:gd name="T37" fmla="*/ 0 h 36"/>
                <a:gd name="T38" fmla="*/ 69 w 69"/>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9" h="36">
                  <a:moveTo>
                    <a:pt x="17" y="36"/>
                  </a:moveTo>
                  <a:lnTo>
                    <a:pt x="17" y="19"/>
                  </a:lnTo>
                  <a:lnTo>
                    <a:pt x="0" y="19"/>
                  </a:lnTo>
                  <a:lnTo>
                    <a:pt x="17" y="19"/>
                  </a:lnTo>
                  <a:lnTo>
                    <a:pt x="17" y="0"/>
                  </a:lnTo>
                  <a:lnTo>
                    <a:pt x="35" y="0"/>
                  </a:lnTo>
                  <a:lnTo>
                    <a:pt x="35" y="19"/>
                  </a:lnTo>
                  <a:lnTo>
                    <a:pt x="52" y="19"/>
                  </a:lnTo>
                  <a:lnTo>
                    <a:pt x="69" y="19"/>
                  </a:lnTo>
                  <a:lnTo>
                    <a:pt x="52" y="19"/>
                  </a:lnTo>
                  <a:lnTo>
                    <a:pt x="35" y="36"/>
                  </a:lnTo>
                  <a:lnTo>
                    <a:pt x="17" y="3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8" name="Freeform 174">
              <a:extLst>
                <a:ext uri="{FF2B5EF4-FFF2-40B4-BE49-F238E27FC236}">
                  <a16:creationId xmlns:a16="http://schemas.microsoft.com/office/drawing/2014/main" id="{13379DE6-CFDF-269D-62CD-FDEDC91EFFD6}"/>
                </a:ext>
              </a:extLst>
            </p:cNvPr>
            <p:cNvSpPr>
              <a:spLocks/>
            </p:cNvSpPr>
            <p:nvPr/>
          </p:nvSpPr>
          <p:spPr bwMode="auto">
            <a:xfrm>
              <a:off x="7042644" y="888880"/>
              <a:ext cx="216622" cy="61893"/>
            </a:xfrm>
            <a:custGeom>
              <a:avLst/>
              <a:gdLst>
                <a:gd name="T0" fmla="*/ 32544 w 196"/>
                <a:gd name="T1" fmla="*/ 3969 h 56"/>
                <a:gd name="T2" fmla="*/ 28575 w 196"/>
                <a:gd name="T3" fmla="*/ 3969 h 56"/>
                <a:gd name="T4" fmla="*/ 24606 w 196"/>
                <a:gd name="T5" fmla="*/ 3969 h 56"/>
                <a:gd name="T6" fmla="*/ 24606 w 196"/>
                <a:gd name="T7" fmla="*/ 7938 h 56"/>
                <a:gd name="T8" fmla="*/ 20637 w 196"/>
                <a:gd name="T9" fmla="*/ 11113 h 56"/>
                <a:gd name="T10" fmla="*/ 20637 w 196"/>
                <a:gd name="T11" fmla="*/ 7938 h 56"/>
                <a:gd name="T12" fmla="*/ 18256 w 196"/>
                <a:gd name="T13" fmla="*/ 7938 h 56"/>
                <a:gd name="T14" fmla="*/ 15081 w 196"/>
                <a:gd name="T15" fmla="*/ 3969 h 56"/>
                <a:gd name="T16" fmla="*/ 18256 w 196"/>
                <a:gd name="T17" fmla="*/ 3969 h 56"/>
                <a:gd name="T18" fmla="*/ 20637 w 196"/>
                <a:gd name="T19" fmla="*/ 3969 h 56"/>
                <a:gd name="T20" fmla="*/ 18256 w 196"/>
                <a:gd name="T21" fmla="*/ 3969 h 56"/>
                <a:gd name="T22" fmla="*/ 15081 w 196"/>
                <a:gd name="T23" fmla="*/ 3969 h 56"/>
                <a:gd name="T24" fmla="*/ 18256 w 196"/>
                <a:gd name="T25" fmla="*/ 3969 h 56"/>
                <a:gd name="T26" fmla="*/ 15081 w 196"/>
                <a:gd name="T27" fmla="*/ 0 h 56"/>
                <a:gd name="T28" fmla="*/ 10319 w 196"/>
                <a:gd name="T29" fmla="*/ 3969 h 56"/>
                <a:gd name="T30" fmla="*/ 7144 w 196"/>
                <a:gd name="T31" fmla="*/ 3969 h 56"/>
                <a:gd name="T32" fmla="*/ 3969 w 196"/>
                <a:gd name="T33" fmla="*/ 3969 h 56"/>
                <a:gd name="T34" fmla="*/ 0 w 196"/>
                <a:gd name="T35" fmla="*/ 3969 h 56"/>
                <a:gd name="T36" fmla="*/ 3969 w 196"/>
                <a:gd name="T37" fmla="*/ 0 h 56"/>
                <a:gd name="T38" fmla="*/ 10319 w 196"/>
                <a:gd name="T39" fmla="*/ 0 h 56"/>
                <a:gd name="T40" fmla="*/ 18256 w 196"/>
                <a:gd name="T41" fmla="*/ 0 h 56"/>
                <a:gd name="T42" fmla="*/ 20637 w 196"/>
                <a:gd name="T43" fmla="*/ 0 h 56"/>
                <a:gd name="T44" fmla="*/ 28575 w 196"/>
                <a:gd name="T45" fmla="*/ 0 h 56"/>
                <a:gd name="T46" fmla="*/ 32544 w 196"/>
                <a:gd name="T47" fmla="*/ 0 h 56"/>
                <a:gd name="T48" fmla="*/ 35719 w 196"/>
                <a:gd name="T49" fmla="*/ 0 h 56"/>
                <a:gd name="T50" fmla="*/ 38894 w 196"/>
                <a:gd name="T51" fmla="*/ 0 h 56"/>
                <a:gd name="T52" fmla="*/ 38894 w 196"/>
                <a:gd name="T53" fmla="*/ 3969 h 56"/>
                <a:gd name="T54" fmla="*/ 35719 w 196"/>
                <a:gd name="T55" fmla="*/ 3969 h 56"/>
                <a:gd name="T56" fmla="*/ 32544 w 196"/>
                <a:gd name="T57" fmla="*/ 3969 h 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96"/>
                <a:gd name="T88" fmla="*/ 0 h 56"/>
                <a:gd name="T89" fmla="*/ 196 w 196"/>
                <a:gd name="T90" fmla="*/ 56 h 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96" h="56">
                  <a:moveTo>
                    <a:pt x="161" y="17"/>
                  </a:moveTo>
                  <a:lnTo>
                    <a:pt x="144" y="17"/>
                  </a:lnTo>
                  <a:lnTo>
                    <a:pt x="125" y="17"/>
                  </a:lnTo>
                  <a:lnTo>
                    <a:pt x="125" y="37"/>
                  </a:lnTo>
                  <a:lnTo>
                    <a:pt x="107" y="56"/>
                  </a:lnTo>
                  <a:lnTo>
                    <a:pt x="107" y="37"/>
                  </a:lnTo>
                  <a:lnTo>
                    <a:pt x="90" y="37"/>
                  </a:lnTo>
                  <a:lnTo>
                    <a:pt x="73" y="17"/>
                  </a:lnTo>
                  <a:lnTo>
                    <a:pt x="90" y="17"/>
                  </a:lnTo>
                  <a:lnTo>
                    <a:pt x="107" y="17"/>
                  </a:lnTo>
                  <a:lnTo>
                    <a:pt x="90" y="17"/>
                  </a:lnTo>
                  <a:lnTo>
                    <a:pt x="73" y="17"/>
                  </a:lnTo>
                  <a:lnTo>
                    <a:pt x="90" y="17"/>
                  </a:lnTo>
                  <a:lnTo>
                    <a:pt x="73" y="0"/>
                  </a:lnTo>
                  <a:lnTo>
                    <a:pt x="54" y="17"/>
                  </a:lnTo>
                  <a:lnTo>
                    <a:pt x="36" y="17"/>
                  </a:lnTo>
                  <a:lnTo>
                    <a:pt x="19" y="17"/>
                  </a:lnTo>
                  <a:lnTo>
                    <a:pt x="0" y="17"/>
                  </a:lnTo>
                  <a:lnTo>
                    <a:pt x="19" y="0"/>
                  </a:lnTo>
                  <a:lnTo>
                    <a:pt x="54" y="0"/>
                  </a:lnTo>
                  <a:lnTo>
                    <a:pt x="90" y="0"/>
                  </a:lnTo>
                  <a:lnTo>
                    <a:pt x="107" y="0"/>
                  </a:lnTo>
                  <a:lnTo>
                    <a:pt x="144" y="0"/>
                  </a:lnTo>
                  <a:lnTo>
                    <a:pt x="161" y="0"/>
                  </a:lnTo>
                  <a:lnTo>
                    <a:pt x="178" y="0"/>
                  </a:lnTo>
                  <a:lnTo>
                    <a:pt x="196" y="0"/>
                  </a:lnTo>
                  <a:lnTo>
                    <a:pt x="196" y="17"/>
                  </a:lnTo>
                  <a:lnTo>
                    <a:pt x="178" y="17"/>
                  </a:lnTo>
                  <a:lnTo>
                    <a:pt x="161"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9" name="Freeform 175">
              <a:extLst>
                <a:ext uri="{FF2B5EF4-FFF2-40B4-BE49-F238E27FC236}">
                  <a16:creationId xmlns:a16="http://schemas.microsoft.com/office/drawing/2014/main" id="{93877EA1-C216-0DF3-56AF-95A01E913747}"/>
                </a:ext>
              </a:extLst>
            </p:cNvPr>
            <p:cNvSpPr>
              <a:spLocks/>
            </p:cNvSpPr>
            <p:nvPr/>
          </p:nvSpPr>
          <p:spPr bwMode="auto">
            <a:xfrm>
              <a:off x="7358736" y="807093"/>
              <a:ext cx="121575" cy="101680"/>
            </a:xfrm>
            <a:custGeom>
              <a:avLst/>
              <a:gdLst>
                <a:gd name="T0" fmla="*/ 18424 w 109"/>
                <a:gd name="T1" fmla="*/ 15081 h 92"/>
                <a:gd name="T2" fmla="*/ 15220 w 109"/>
                <a:gd name="T3" fmla="*/ 15081 h 92"/>
                <a:gd name="T4" fmla="*/ 11215 w 109"/>
                <a:gd name="T5" fmla="*/ 18256 h 92"/>
                <a:gd name="T6" fmla="*/ 7209 w 109"/>
                <a:gd name="T7" fmla="*/ 18256 h 92"/>
                <a:gd name="T8" fmla="*/ 0 w 109"/>
                <a:gd name="T9" fmla="*/ 15081 h 92"/>
                <a:gd name="T10" fmla="*/ 0 w 109"/>
                <a:gd name="T11" fmla="*/ 11112 h 92"/>
                <a:gd name="T12" fmla="*/ 4005 w 109"/>
                <a:gd name="T13" fmla="*/ 11112 h 92"/>
                <a:gd name="T14" fmla="*/ 11215 w 109"/>
                <a:gd name="T15" fmla="*/ 11112 h 92"/>
                <a:gd name="T16" fmla="*/ 11215 w 109"/>
                <a:gd name="T17" fmla="*/ 7938 h 92"/>
                <a:gd name="T18" fmla="*/ 7209 w 109"/>
                <a:gd name="T19" fmla="*/ 11112 h 92"/>
                <a:gd name="T20" fmla="*/ 7209 w 109"/>
                <a:gd name="T21" fmla="*/ 7938 h 92"/>
                <a:gd name="T22" fmla="*/ 11215 w 109"/>
                <a:gd name="T23" fmla="*/ 7938 h 92"/>
                <a:gd name="T24" fmla="*/ 15220 w 109"/>
                <a:gd name="T25" fmla="*/ 7938 h 92"/>
                <a:gd name="T26" fmla="*/ 18424 w 109"/>
                <a:gd name="T27" fmla="*/ 3969 h 92"/>
                <a:gd name="T28" fmla="*/ 22429 w 109"/>
                <a:gd name="T29" fmla="*/ 3969 h 92"/>
                <a:gd name="T30" fmla="*/ 22429 w 109"/>
                <a:gd name="T31" fmla="*/ 0 h 92"/>
                <a:gd name="T32" fmla="*/ 22429 w 109"/>
                <a:gd name="T33" fmla="*/ 3969 h 92"/>
                <a:gd name="T34" fmla="*/ 22429 w 109"/>
                <a:gd name="T35" fmla="*/ 7938 h 92"/>
                <a:gd name="T36" fmla="*/ 18424 w 109"/>
                <a:gd name="T37" fmla="*/ 7938 h 92"/>
                <a:gd name="T38" fmla="*/ 15220 w 109"/>
                <a:gd name="T39" fmla="*/ 7938 h 92"/>
                <a:gd name="T40" fmla="*/ 11215 w 109"/>
                <a:gd name="T41" fmla="*/ 11112 h 92"/>
                <a:gd name="T42" fmla="*/ 15220 w 109"/>
                <a:gd name="T43" fmla="*/ 11112 h 92"/>
                <a:gd name="T44" fmla="*/ 22429 w 109"/>
                <a:gd name="T45" fmla="*/ 11112 h 92"/>
                <a:gd name="T46" fmla="*/ 22429 w 109"/>
                <a:gd name="T47" fmla="*/ 15081 h 92"/>
                <a:gd name="T48" fmla="*/ 18424 w 109"/>
                <a:gd name="T49" fmla="*/ 15081 h 9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9"/>
                <a:gd name="T76" fmla="*/ 0 h 92"/>
                <a:gd name="T77" fmla="*/ 109 w 109"/>
                <a:gd name="T78" fmla="*/ 92 h 9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9" h="92">
                  <a:moveTo>
                    <a:pt x="90" y="73"/>
                  </a:moveTo>
                  <a:lnTo>
                    <a:pt x="73" y="73"/>
                  </a:lnTo>
                  <a:lnTo>
                    <a:pt x="54" y="92"/>
                  </a:lnTo>
                  <a:lnTo>
                    <a:pt x="36" y="92"/>
                  </a:lnTo>
                  <a:lnTo>
                    <a:pt x="0" y="73"/>
                  </a:lnTo>
                  <a:lnTo>
                    <a:pt x="0" y="56"/>
                  </a:lnTo>
                  <a:lnTo>
                    <a:pt x="19" y="56"/>
                  </a:lnTo>
                  <a:lnTo>
                    <a:pt x="54" y="56"/>
                  </a:lnTo>
                  <a:lnTo>
                    <a:pt x="54" y="37"/>
                  </a:lnTo>
                  <a:lnTo>
                    <a:pt x="36" y="56"/>
                  </a:lnTo>
                  <a:lnTo>
                    <a:pt x="36" y="37"/>
                  </a:lnTo>
                  <a:lnTo>
                    <a:pt x="54" y="37"/>
                  </a:lnTo>
                  <a:lnTo>
                    <a:pt x="73" y="37"/>
                  </a:lnTo>
                  <a:lnTo>
                    <a:pt x="90" y="20"/>
                  </a:lnTo>
                  <a:lnTo>
                    <a:pt x="109" y="20"/>
                  </a:lnTo>
                  <a:lnTo>
                    <a:pt x="109" y="0"/>
                  </a:lnTo>
                  <a:lnTo>
                    <a:pt x="109" y="20"/>
                  </a:lnTo>
                  <a:lnTo>
                    <a:pt x="109" y="37"/>
                  </a:lnTo>
                  <a:lnTo>
                    <a:pt x="90" y="37"/>
                  </a:lnTo>
                  <a:lnTo>
                    <a:pt x="73" y="37"/>
                  </a:lnTo>
                  <a:lnTo>
                    <a:pt x="54" y="56"/>
                  </a:lnTo>
                  <a:lnTo>
                    <a:pt x="73" y="56"/>
                  </a:lnTo>
                  <a:lnTo>
                    <a:pt x="109" y="56"/>
                  </a:lnTo>
                  <a:lnTo>
                    <a:pt x="109" y="73"/>
                  </a:lnTo>
                  <a:lnTo>
                    <a:pt x="90" y="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0" name="Freeform 176">
              <a:extLst>
                <a:ext uri="{FF2B5EF4-FFF2-40B4-BE49-F238E27FC236}">
                  <a16:creationId xmlns:a16="http://schemas.microsoft.com/office/drawing/2014/main" id="{B4DB6817-47CA-6536-2781-34348B58A9D9}"/>
                </a:ext>
              </a:extLst>
            </p:cNvPr>
            <p:cNvSpPr>
              <a:spLocks/>
            </p:cNvSpPr>
            <p:nvPr/>
          </p:nvSpPr>
          <p:spPr bwMode="auto">
            <a:xfrm>
              <a:off x="6056792" y="950772"/>
              <a:ext cx="393457" cy="225464"/>
            </a:xfrm>
            <a:custGeom>
              <a:avLst/>
              <a:gdLst>
                <a:gd name="T0" fmla="*/ 56198 w 357"/>
                <a:gd name="T1" fmla="*/ 29513 h 203"/>
                <a:gd name="T2" fmla="*/ 49866 w 357"/>
                <a:gd name="T3" fmla="*/ 29513 h 203"/>
                <a:gd name="T4" fmla="*/ 53032 w 357"/>
                <a:gd name="T5" fmla="*/ 25525 h 203"/>
                <a:gd name="T6" fmla="*/ 49866 w 357"/>
                <a:gd name="T7" fmla="*/ 18346 h 203"/>
                <a:gd name="T8" fmla="*/ 49866 w 357"/>
                <a:gd name="T9" fmla="*/ 18346 h 203"/>
                <a:gd name="T10" fmla="*/ 41951 w 357"/>
                <a:gd name="T11" fmla="*/ 18346 h 203"/>
                <a:gd name="T12" fmla="*/ 38785 w 357"/>
                <a:gd name="T13" fmla="*/ 29513 h 203"/>
                <a:gd name="T14" fmla="*/ 34827 w 357"/>
                <a:gd name="T15" fmla="*/ 36692 h 203"/>
                <a:gd name="T16" fmla="*/ 31661 w 357"/>
                <a:gd name="T17" fmla="*/ 40681 h 203"/>
                <a:gd name="T18" fmla="*/ 20580 w 357"/>
                <a:gd name="T19" fmla="*/ 36692 h 203"/>
                <a:gd name="T20" fmla="*/ 20580 w 357"/>
                <a:gd name="T21" fmla="*/ 29513 h 203"/>
                <a:gd name="T22" fmla="*/ 27703 w 357"/>
                <a:gd name="T23" fmla="*/ 29513 h 203"/>
                <a:gd name="T24" fmla="*/ 20580 w 357"/>
                <a:gd name="T25" fmla="*/ 29513 h 203"/>
                <a:gd name="T26" fmla="*/ 13456 w 357"/>
                <a:gd name="T27" fmla="*/ 29513 h 203"/>
                <a:gd name="T28" fmla="*/ 17414 w 357"/>
                <a:gd name="T29" fmla="*/ 22334 h 203"/>
                <a:gd name="T30" fmla="*/ 24537 w 357"/>
                <a:gd name="T31" fmla="*/ 22334 h 203"/>
                <a:gd name="T32" fmla="*/ 27703 w 357"/>
                <a:gd name="T33" fmla="*/ 18346 h 203"/>
                <a:gd name="T34" fmla="*/ 20580 w 357"/>
                <a:gd name="T35" fmla="*/ 18346 h 203"/>
                <a:gd name="T36" fmla="*/ 13456 w 357"/>
                <a:gd name="T37" fmla="*/ 22334 h 203"/>
                <a:gd name="T38" fmla="*/ 10290 w 357"/>
                <a:gd name="T39" fmla="*/ 18346 h 203"/>
                <a:gd name="T40" fmla="*/ 10290 w 357"/>
                <a:gd name="T41" fmla="*/ 18346 h 203"/>
                <a:gd name="T42" fmla="*/ 3166 w 357"/>
                <a:gd name="T43" fmla="*/ 15156 h 203"/>
                <a:gd name="T44" fmla="*/ 0 w 357"/>
                <a:gd name="T45" fmla="*/ 11167 h 203"/>
                <a:gd name="T46" fmla="*/ 0 w 357"/>
                <a:gd name="T47" fmla="*/ 3988 h 203"/>
                <a:gd name="T48" fmla="*/ 6332 w 357"/>
                <a:gd name="T49" fmla="*/ 3988 h 203"/>
                <a:gd name="T50" fmla="*/ 13456 w 357"/>
                <a:gd name="T51" fmla="*/ 3988 h 203"/>
                <a:gd name="T52" fmla="*/ 13456 w 357"/>
                <a:gd name="T53" fmla="*/ 3988 h 203"/>
                <a:gd name="T54" fmla="*/ 13456 w 357"/>
                <a:gd name="T55" fmla="*/ 7179 h 203"/>
                <a:gd name="T56" fmla="*/ 17414 w 357"/>
                <a:gd name="T57" fmla="*/ 3988 h 203"/>
                <a:gd name="T58" fmla="*/ 24537 w 357"/>
                <a:gd name="T59" fmla="*/ 7179 h 203"/>
                <a:gd name="T60" fmla="*/ 24537 w 357"/>
                <a:gd name="T61" fmla="*/ 7179 h 203"/>
                <a:gd name="T62" fmla="*/ 24537 w 357"/>
                <a:gd name="T63" fmla="*/ 0 h 203"/>
                <a:gd name="T64" fmla="*/ 31661 w 357"/>
                <a:gd name="T65" fmla="*/ 0 h 203"/>
                <a:gd name="T66" fmla="*/ 34827 w 357"/>
                <a:gd name="T67" fmla="*/ 3988 h 203"/>
                <a:gd name="T68" fmla="*/ 41951 w 357"/>
                <a:gd name="T69" fmla="*/ 3988 h 203"/>
                <a:gd name="T70" fmla="*/ 41951 w 357"/>
                <a:gd name="T71" fmla="*/ 11167 h 203"/>
                <a:gd name="T72" fmla="*/ 56198 w 357"/>
                <a:gd name="T73" fmla="*/ 18346 h 203"/>
                <a:gd name="T74" fmla="*/ 63322 w 357"/>
                <a:gd name="T75" fmla="*/ 18346 h 203"/>
                <a:gd name="T76" fmla="*/ 70446 w 357"/>
                <a:gd name="T77" fmla="*/ 29513 h 203"/>
                <a:gd name="T78" fmla="*/ 63322 w 357"/>
                <a:gd name="T79" fmla="*/ 33502 h 20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57"/>
                <a:gd name="T121" fmla="*/ 0 h 203"/>
                <a:gd name="T122" fmla="*/ 357 w 357"/>
                <a:gd name="T123" fmla="*/ 203 h 20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57" h="203">
                  <a:moveTo>
                    <a:pt x="286" y="167"/>
                  </a:moveTo>
                  <a:lnTo>
                    <a:pt x="286" y="148"/>
                  </a:lnTo>
                  <a:lnTo>
                    <a:pt x="269" y="148"/>
                  </a:lnTo>
                  <a:lnTo>
                    <a:pt x="252" y="148"/>
                  </a:lnTo>
                  <a:lnTo>
                    <a:pt x="269" y="148"/>
                  </a:lnTo>
                  <a:lnTo>
                    <a:pt x="269" y="128"/>
                  </a:lnTo>
                  <a:lnTo>
                    <a:pt x="252" y="109"/>
                  </a:lnTo>
                  <a:lnTo>
                    <a:pt x="252" y="92"/>
                  </a:lnTo>
                  <a:lnTo>
                    <a:pt x="269" y="92"/>
                  </a:lnTo>
                  <a:lnTo>
                    <a:pt x="252" y="92"/>
                  </a:lnTo>
                  <a:lnTo>
                    <a:pt x="231" y="92"/>
                  </a:lnTo>
                  <a:lnTo>
                    <a:pt x="213" y="92"/>
                  </a:lnTo>
                  <a:lnTo>
                    <a:pt x="213" y="128"/>
                  </a:lnTo>
                  <a:lnTo>
                    <a:pt x="196" y="148"/>
                  </a:lnTo>
                  <a:lnTo>
                    <a:pt x="179" y="148"/>
                  </a:lnTo>
                  <a:lnTo>
                    <a:pt x="179" y="184"/>
                  </a:lnTo>
                  <a:lnTo>
                    <a:pt x="179" y="203"/>
                  </a:lnTo>
                  <a:lnTo>
                    <a:pt x="160" y="203"/>
                  </a:lnTo>
                  <a:lnTo>
                    <a:pt x="125" y="203"/>
                  </a:lnTo>
                  <a:lnTo>
                    <a:pt x="106" y="184"/>
                  </a:lnTo>
                  <a:lnTo>
                    <a:pt x="71" y="148"/>
                  </a:lnTo>
                  <a:lnTo>
                    <a:pt x="106" y="148"/>
                  </a:lnTo>
                  <a:lnTo>
                    <a:pt x="125" y="148"/>
                  </a:lnTo>
                  <a:lnTo>
                    <a:pt x="142" y="148"/>
                  </a:lnTo>
                  <a:lnTo>
                    <a:pt x="125" y="148"/>
                  </a:lnTo>
                  <a:lnTo>
                    <a:pt x="106" y="148"/>
                  </a:lnTo>
                  <a:lnTo>
                    <a:pt x="89" y="148"/>
                  </a:lnTo>
                  <a:lnTo>
                    <a:pt x="71" y="148"/>
                  </a:lnTo>
                  <a:lnTo>
                    <a:pt x="71" y="128"/>
                  </a:lnTo>
                  <a:lnTo>
                    <a:pt x="89" y="109"/>
                  </a:lnTo>
                  <a:lnTo>
                    <a:pt x="106" y="109"/>
                  </a:lnTo>
                  <a:lnTo>
                    <a:pt x="125" y="109"/>
                  </a:lnTo>
                  <a:lnTo>
                    <a:pt x="125" y="92"/>
                  </a:lnTo>
                  <a:lnTo>
                    <a:pt x="142" y="92"/>
                  </a:lnTo>
                  <a:lnTo>
                    <a:pt x="125" y="92"/>
                  </a:lnTo>
                  <a:lnTo>
                    <a:pt x="106" y="92"/>
                  </a:lnTo>
                  <a:lnTo>
                    <a:pt x="89" y="92"/>
                  </a:lnTo>
                  <a:lnTo>
                    <a:pt x="71" y="109"/>
                  </a:lnTo>
                  <a:lnTo>
                    <a:pt x="54" y="109"/>
                  </a:lnTo>
                  <a:lnTo>
                    <a:pt x="54" y="92"/>
                  </a:lnTo>
                  <a:lnTo>
                    <a:pt x="35" y="92"/>
                  </a:lnTo>
                  <a:lnTo>
                    <a:pt x="54" y="92"/>
                  </a:lnTo>
                  <a:lnTo>
                    <a:pt x="35" y="92"/>
                  </a:lnTo>
                  <a:lnTo>
                    <a:pt x="17" y="73"/>
                  </a:lnTo>
                  <a:lnTo>
                    <a:pt x="17" y="54"/>
                  </a:lnTo>
                  <a:lnTo>
                    <a:pt x="0" y="54"/>
                  </a:lnTo>
                  <a:lnTo>
                    <a:pt x="0" y="36"/>
                  </a:lnTo>
                  <a:lnTo>
                    <a:pt x="0" y="19"/>
                  </a:lnTo>
                  <a:lnTo>
                    <a:pt x="17" y="19"/>
                  </a:lnTo>
                  <a:lnTo>
                    <a:pt x="35" y="19"/>
                  </a:lnTo>
                  <a:lnTo>
                    <a:pt x="54" y="19"/>
                  </a:lnTo>
                  <a:lnTo>
                    <a:pt x="71" y="19"/>
                  </a:lnTo>
                  <a:lnTo>
                    <a:pt x="54" y="19"/>
                  </a:lnTo>
                  <a:lnTo>
                    <a:pt x="71" y="19"/>
                  </a:lnTo>
                  <a:lnTo>
                    <a:pt x="89" y="36"/>
                  </a:lnTo>
                  <a:lnTo>
                    <a:pt x="71" y="36"/>
                  </a:lnTo>
                  <a:lnTo>
                    <a:pt x="71" y="19"/>
                  </a:lnTo>
                  <a:lnTo>
                    <a:pt x="89" y="19"/>
                  </a:lnTo>
                  <a:lnTo>
                    <a:pt x="125" y="19"/>
                  </a:lnTo>
                  <a:lnTo>
                    <a:pt x="125" y="36"/>
                  </a:lnTo>
                  <a:lnTo>
                    <a:pt x="142" y="54"/>
                  </a:lnTo>
                  <a:lnTo>
                    <a:pt x="125" y="36"/>
                  </a:lnTo>
                  <a:lnTo>
                    <a:pt x="125" y="19"/>
                  </a:lnTo>
                  <a:lnTo>
                    <a:pt x="125" y="0"/>
                  </a:lnTo>
                  <a:lnTo>
                    <a:pt x="142" y="0"/>
                  </a:lnTo>
                  <a:lnTo>
                    <a:pt x="160" y="0"/>
                  </a:lnTo>
                  <a:lnTo>
                    <a:pt x="179" y="0"/>
                  </a:lnTo>
                  <a:lnTo>
                    <a:pt x="179" y="19"/>
                  </a:lnTo>
                  <a:lnTo>
                    <a:pt x="196" y="19"/>
                  </a:lnTo>
                  <a:lnTo>
                    <a:pt x="213" y="19"/>
                  </a:lnTo>
                  <a:lnTo>
                    <a:pt x="213" y="36"/>
                  </a:lnTo>
                  <a:lnTo>
                    <a:pt x="213" y="54"/>
                  </a:lnTo>
                  <a:lnTo>
                    <a:pt x="269" y="73"/>
                  </a:lnTo>
                  <a:lnTo>
                    <a:pt x="286" y="92"/>
                  </a:lnTo>
                  <a:lnTo>
                    <a:pt x="304" y="92"/>
                  </a:lnTo>
                  <a:lnTo>
                    <a:pt x="323" y="92"/>
                  </a:lnTo>
                  <a:lnTo>
                    <a:pt x="340" y="128"/>
                  </a:lnTo>
                  <a:lnTo>
                    <a:pt x="357" y="148"/>
                  </a:lnTo>
                  <a:lnTo>
                    <a:pt x="340" y="148"/>
                  </a:lnTo>
                  <a:lnTo>
                    <a:pt x="323" y="167"/>
                  </a:lnTo>
                  <a:lnTo>
                    <a:pt x="286" y="16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1" name="Freeform 177">
              <a:extLst>
                <a:ext uri="{FF2B5EF4-FFF2-40B4-BE49-F238E27FC236}">
                  <a16:creationId xmlns:a16="http://schemas.microsoft.com/office/drawing/2014/main" id="{5F935EF3-B930-2704-F8B5-FD21573AFBBF}"/>
                </a:ext>
              </a:extLst>
            </p:cNvPr>
            <p:cNvSpPr>
              <a:spLocks/>
            </p:cNvSpPr>
            <p:nvPr/>
          </p:nvSpPr>
          <p:spPr bwMode="auto">
            <a:xfrm>
              <a:off x="6255729" y="908772"/>
              <a:ext cx="276305" cy="101680"/>
            </a:xfrm>
            <a:custGeom>
              <a:avLst/>
              <a:gdLst>
                <a:gd name="T0" fmla="*/ 50207 w 249"/>
                <a:gd name="T1" fmla="*/ 7067 h 93"/>
                <a:gd name="T2" fmla="*/ 43035 w 249"/>
                <a:gd name="T3" fmla="*/ 10993 h 93"/>
                <a:gd name="T4" fmla="*/ 35862 w 249"/>
                <a:gd name="T5" fmla="*/ 14134 h 93"/>
                <a:gd name="T6" fmla="*/ 28690 w 249"/>
                <a:gd name="T7" fmla="*/ 18060 h 93"/>
                <a:gd name="T8" fmla="*/ 24705 w 249"/>
                <a:gd name="T9" fmla="*/ 18060 h 93"/>
                <a:gd name="T10" fmla="*/ 24705 w 249"/>
                <a:gd name="T11" fmla="*/ 14134 h 93"/>
                <a:gd name="T12" fmla="*/ 21517 w 249"/>
                <a:gd name="T13" fmla="*/ 14134 h 93"/>
                <a:gd name="T14" fmla="*/ 14345 w 249"/>
                <a:gd name="T15" fmla="*/ 14134 h 93"/>
                <a:gd name="T16" fmla="*/ 10360 w 249"/>
                <a:gd name="T17" fmla="*/ 14134 h 93"/>
                <a:gd name="T18" fmla="*/ 7172 w 249"/>
                <a:gd name="T19" fmla="*/ 10993 h 93"/>
                <a:gd name="T20" fmla="*/ 10360 w 249"/>
                <a:gd name="T21" fmla="*/ 10993 h 93"/>
                <a:gd name="T22" fmla="*/ 14345 w 249"/>
                <a:gd name="T23" fmla="*/ 10993 h 93"/>
                <a:gd name="T24" fmla="*/ 18330 w 249"/>
                <a:gd name="T25" fmla="*/ 10993 h 93"/>
                <a:gd name="T26" fmla="*/ 14345 w 249"/>
                <a:gd name="T27" fmla="*/ 10993 h 93"/>
                <a:gd name="T28" fmla="*/ 10360 w 249"/>
                <a:gd name="T29" fmla="*/ 10993 h 93"/>
                <a:gd name="T30" fmla="*/ 7172 w 249"/>
                <a:gd name="T31" fmla="*/ 10993 h 93"/>
                <a:gd name="T32" fmla="*/ 3985 w 249"/>
                <a:gd name="T33" fmla="*/ 7067 h 93"/>
                <a:gd name="T34" fmla="*/ 0 w 249"/>
                <a:gd name="T35" fmla="*/ 3926 h 93"/>
                <a:gd name="T36" fmla="*/ 0 w 249"/>
                <a:gd name="T37" fmla="*/ 0 h 93"/>
                <a:gd name="T38" fmla="*/ 3985 w 249"/>
                <a:gd name="T39" fmla="*/ 0 h 93"/>
                <a:gd name="T40" fmla="*/ 7172 w 249"/>
                <a:gd name="T41" fmla="*/ 3926 h 93"/>
                <a:gd name="T42" fmla="*/ 7172 w 249"/>
                <a:gd name="T43" fmla="*/ 0 h 93"/>
                <a:gd name="T44" fmla="*/ 10360 w 249"/>
                <a:gd name="T45" fmla="*/ 0 h 93"/>
                <a:gd name="T46" fmla="*/ 14345 w 249"/>
                <a:gd name="T47" fmla="*/ 0 h 93"/>
                <a:gd name="T48" fmla="*/ 21517 w 249"/>
                <a:gd name="T49" fmla="*/ 3926 h 93"/>
                <a:gd name="T50" fmla="*/ 24705 w 249"/>
                <a:gd name="T51" fmla="*/ 0 h 93"/>
                <a:gd name="T52" fmla="*/ 28690 w 249"/>
                <a:gd name="T53" fmla="*/ 0 h 93"/>
                <a:gd name="T54" fmla="*/ 28690 w 249"/>
                <a:gd name="T55" fmla="*/ 3926 h 93"/>
                <a:gd name="T56" fmla="*/ 32675 w 249"/>
                <a:gd name="T57" fmla="*/ 3926 h 93"/>
                <a:gd name="T58" fmla="*/ 32675 w 249"/>
                <a:gd name="T59" fmla="*/ 0 h 93"/>
                <a:gd name="T60" fmla="*/ 35862 w 249"/>
                <a:gd name="T61" fmla="*/ 0 h 93"/>
                <a:gd name="T62" fmla="*/ 39050 w 249"/>
                <a:gd name="T63" fmla="*/ 0 h 93"/>
                <a:gd name="T64" fmla="*/ 43035 w 249"/>
                <a:gd name="T65" fmla="*/ 0 h 93"/>
                <a:gd name="T66" fmla="*/ 43035 w 249"/>
                <a:gd name="T67" fmla="*/ 3926 h 93"/>
                <a:gd name="T68" fmla="*/ 46223 w 249"/>
                <a:gd name="T69" fmla="*/ 3926 h 93"/>
                <a:gd name="T70" fmla="*/ 50207 w 249"/>
                <a:gd name="T71" fmla="*/ 7067 h 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9"/>
                <a:gd name="T109" fmla="*/ 0 h 93"/>
                <a:gd name="T110" fmla="*/ 249 w 249"/>
                <a:gd name="T111" fmla="*/ 93 h 9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9" h="93">
                  <a:moveTo>
                    <a:pt x="249" y="39"/>
                  </a:moveTo>
                  <a:lnTo>
                    <a:pt x="213" y="56"/>
                  </a:lnTo>
                  <a:lnTo>
                    <a:pt x="178" y="75"/>
                  </a:lnTo>
                  <a:lnTo>
                    <a:pt x="142" y="93"/>
                  </a:lnTo>
                  <a:lnTo>
                    <a:pt x="124" y="93"/>
                  </a:lnTo>
                  <a:lnTo>
                    <a:pt x="124" y="75"/>
                  </a:lnTo>
                  <a:lnTo>
                    <a:pt x="107" y="75"/>
                  </a:lnTo>
                  <a:lnTo>
                    <a:pt x="71" y="75"/>
                  </a:lnTo>
                  <a:lnTo>
                    <a:pt x="51" y="75"/>
                  </a:lnTo>
                  <a:lnTo>
                    <a:pt x="34" y="56"/>
                  </a:lnTo>
                  <a:lnTo>
                    <a:pt x="51" y="56"/>
                  </a:lnTo>
                  <a:lnTo>
                    <a:pt x="71" y="56"/>
                  </a:lnTo>
                  <a:lnTo>
                    <a:pt x="90" y="56"/>
                  </a:lnTo>
                  <a:lnTo>
                    <a:pt x="71" y="56"/>
                  </a:lnTo>
                  <a:lnTo>
                    <a:pt x="51" y="56"/>
                  </a:lnTo>
                  <a:lnTo>
                    <a:pt x="34" y="56"/>
                  </a:lnTo>
                  <a:lnTo>
                    <a:pt x="17" y="39"/>
                  </a:lnTo>
                  <a:lnTo>
                    <a:pt x="0" y="20"/>
                  </a:lnTo>
                  <a:lnTo>
                    <a:pt x="0" y="0"/>
                  </a:lnTo>
                  <a:lnTo>
                    <a:pt x="17" y="0"/>
                  </a:lnTo>
                  <a:lnTo>
                    <a:pt x="34" y="20"/>
                  </a:lnTo>
                  <a:lnTo>
                    <a:pt x="34" y="0"/>
                  </a:lnTo>
                  <a:lnTo>
                    <a:pt x="51" y="0"/>
                  </a:lnTo>
                  <a:lnTo>
                    <a:pt x="71" y="0"/>
                  </a:lnTo>
                  <a:lnTo>
                    <a:pt x="107" y="20"/>
                  </a:lnTo>
                  <a:lnTo>
                    <a:pt x="124" y="0"/>
                  </a:lnTo>
                  <a:lnTo>
                    <a:pt x="142" y="0"/>
                  </a:lnTo>
                  <a:lnTo>
                    <a:pt x="142" y="20"/>
                  </a:lnTo>
                  <a:lnTo>
                    <a:pt x="161" y="20"/>
                  </a:lnTo>
                  <a:lnTo>
                    <a:pt x="161" y="0"/>
                  </a:lnTo>
                  <a:lnTo>
                    <a:pt x="178" y="0"/>
                  </a:lnTo>
                  <a:lnTo>
                    <a:pt x="195" y="0"/>
                  </a:lnTo>
                  <a:lnTo>
                    <a:pt x="213" y="0"/>
                  </a:lnTo>
                  <a:lnTo>
                    <a:pt x="213" y="20"/>
                  </a:lnTo>
                  <a:lnTo>
                    <a:pt x="232" y="20"/>
                  </a:lnTo>
                  <a:lnTo>
                    <a:pt x="249" y="3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72" name="Freeform 178">
              <a:extLst>
                <a:ext uri="{FF2B5EF4-FFF2-40B4-BE49-F238E27FC236}">
                  <a16:creationId xmlns:a16="http://schemas.microsoft.com/office/drawing/2014/main" id="{419C6CB8-787F-BAD2-619B-23193C50D15D}"/>
                </a:ext>
              </a:extLst>
            </p:cNvPr>
            <p:cNvSpPr>
              <a:spLocks/>
            </p:cNvSpPr>
            <p:nvPr/>
          </p:nvSpPr>
          <p:spPr bwMode="auto">
            <a:xfrm>
              <a:off x="6034687" y="1030347"/>
              <a:ext cx="39787" cy="41998"/>
            </a:xfrm>
            <a:custGeom>
              <a:avLst/>
              <a:gdLst>
                <a:gd name="T0" fmla="*/ 3969 w 36"/>
                <a:gd name="T1" fmla="*/ 0 h 36"/>
                <a:gd name="T2" fmla="*/ 3969 w 36"/>
                <a:gd name="T3" fmla="*/ 4189 h 36"/>
                <a:gd name="T4" fmla="*/ 7144 w 36"/>
                <a:gd name="T5" fmla="*/ 8379 h 36"/>
                <a:gd name="T6" fmla="*/ 3969 w 36"/>
                <a:gd name="T7" fmla="*/ 4189 h 36"/>
                <a:gd name="T8" fmla="*/ 0 w 36"/>
                <a:gd name="T9" fmla="*/ 4189 h 36"/>
                <a:gd name="T10" fmla="*/ 3969 w 36"/>
                <a:gd name="T11" fmla="*/ 0 h 36"/>
                <a:gd name="T12" fmla="*/ 0 60000 65536"/>
                <a:gd name="T13" fmla="*/ 0 60000 65536"/>
                <a:gd name="T14" fmla="*/ 0 60000 65536"/>
                <a:gd name="T15" fmla="*/ 0 60000 65536"/>
                <a:gd name="T16" fmla="*/ 0 60000 65536"/>
                <a:gd name="T17" fmla="*/ 0 60000 65536"/>
                <a:gd name="T18" fmla="*/ 0 w 36"/>
                <a:gd name="T19" fmla="*/ 0 h 36"/>
                <a:gd name="T20" fmla="*/ 36 w 36"/>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36" h="36">
                  <a:moveTo>
                    <a:pt x="19" y="0"/>
                  </a:moveTo>
                  <a:lnTo>
                    <a:pt x="19" y="19"/>
                  </a:lnTo>
                  <a:lnTo>
                    <a:pt x="36" y="36"/>
                  </a:lnTo>
                  <a:lnTo>
                    <a:pt x="19" y="19"/>
                  </a:lnTo>
                  <a:lnTo>
                    <a:pt x="0" y="19"/>
                  </a:lnTo>
                  <a:lnTo>
                    <a:pt x="1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7" name="Freeform 221">
              <a:extLst>
                <a:ext uri="{FF2B5EF4-FFF2-40B4-BE49-F238E27FC236}">
                  <a16:creationId xmlns:a16="http://schemas.microsoft.com/office/drawing/2014/main" id="{7ED036F6-F026-482A-F014-F2D3E6B6D9EB}"/>
                </a:ext>
              </a:extLst>
            </p:cNvPr>
            <p:cNvSpPr>
              <a:spLocks/>
            </p:cNvSpPr>
            <p:nvPr/>
          </p:nvSpPr>
          <p:spPr bwMode="auto">
            <a:xfrm>
              <a:off x="6445826" y="2456076"/>
              <a:ext cx="287356" cy="232095"/>
            </a:xfrm>
            <a:custGeom>
              <a:avLst/>
              <a:gdLst>
                <a:gd name="T0" fmla="*/ 48606 w 259"/>
                <a:gd name="T1" fmla="*/ 35890 h 209"/>
                <a:gd name="T2" fmla="*/ 48606 w 259"/>
                <a:gd name="T3" fmla="*/ 35890 h 209"/>
                <a:gd name="T4" fmla="*/ 44622 w 259"/>
                <a:gd name="T5" fmla="*/ 28712 h 209"/>
                <a:gd name="T6" fmla="*/ 44622 w 259"/>
                <a:gd name="T7" fmla="*/ 26319 h 209"/>
                <a:gd name="T8" fmla="*/ 48606 w 259"/>
                <a:gd name="T9" fmla="*/ 28712 h 209"/>
                <a:gd name="T10" fmla="*/ 51793 w 259"/>
                <a:gd name="T11" fmla="*/ 23129 h 209"/>
                <a:gd name="T12" fmla="*/ 48606 w 259"/>
                <a:gd name="T13" fmla="*/ 23129 h 209"/>
                <a:gd name="T14" fmla="*/ 41434 w 259"/>
                <a:gd name="T15" fmla="*/ 13558 h 209"/>
                <a:gd name="T16" fmla="*/ 41434 w 259"/>
                <a:gd name="T17" fmla="*/ 7178 h 209"/>
                <a:gd name="T18" fmla="*/ 38247 w 259"/>
                <a:gd name="T19" fmla="*/ 3988 h 209"/>
                <a:gd name="T20" fmla="*/ 27889 w 259"/>
                <a:gd name="T21" fmla="*/ 0 h 209"/>
                <a:gd name="T22" fmla="*/ 20717 w 259"/>
                <a:gd name="T23" fmla="*/ 7178 h 209"/>
                <a:gd name="T24" fmla="*/ 20717 w 259"/>
                <a:gd name="T25" fmla="*/ 9571 h 209"/>
                <a:gd name="T26" fmla="*/ 14343 w 259"/>
                <a:gd name="T27" fmla="*/ 13558 h 209"/>
                <a:gd name="T28" fmla="*/ 14343 w 259"/>
                <a:gd name="T29" fmla="*/ 19141 h 209"/>
                <a:gd name="T30" fmla="*/ 10359 w 259"/>
                <a:gd name="T31" fmla="*/ 19141 h 209"/>
                <a:gd name="T32" fmla="*/ 3984 w 259"/>
                <a:gd name="T33" fmla="*/ 23129 h 209"/>
                <a:gd name="T34" fmla="*/ 0 w 259"/>
                <a:gd name="T35" fmla="*/ 23129 h 209"/>
                <a:gd name="T36" fmla="*/ 3984 w 259"/>
                <a:gd name="T37" fmla="*/ 28712 h 209"/>
                <a:gd name="T38" fmla="*/ 0 w 259"/>
                <a:gd name="T39" fmla="*/ 35890 h 209"/>
                <a:gd name="T40" fmla="*/ 0 w 259"/>
                <a:gd name="T41" fmla="*/ 42270 h 209"/>
                <a:gd name="T42" fmla="*/ 7171 w 259"/>
                <a:gd name="T43" fmla="*/ 38282 h 209"/>
                <a:gd name="T44" fmla="*/ 14343 w 259"/>
                <a:gd name="T45" fmla="*/ 38282 h 209"/>
                <a:gd name="T46" fmla="*/ 24701 w 259"/>
                <a:gd name="T47" fmla="*/ 42270 h 209"/>
                <a:gd name="T48" fmla="*/ 27889 w 259"/>
                <a:gd name="T49" fmla="*/ 42270 h 209"/>
                <a:gd name="T50" fmla="*/ 31076 w 259"/>
                <a:gd name="T51" fmla="*/ 42270 h 209"/>
                <a:gd name="T52" fmla="*/ 34263 w 259"/>
                <a:gd name="T53" fmla="*/ 42270 h 209"/>
                <a:gd name="T54" fmla="*/ 41434 w 259"/>
                <a:gd name="T55" fmla="*/ 42270 h 209"/>
                <a:gd name="T56" fmla="*/ 44622 w 259"/>
                <a:gd name="T57" fmla="*/ 35890 h 209"/>
                <a:gd name="T58" fmla="*/ 48606 w 259"/>
                <a:gd name="T59" fmla="*/ 35890 h 2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59"/>
                <a:gd name="T91" fmla="*/ 0 h 209"/>
                <a:gd name="T92" fmla="*/ 259 w 259"/>
                <a:gd name="T93" fmla="*/ 209 h 20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59" h="209">
                  <a:moveTo>
                    <a:pt x="241" y="177"/>
                  </a:moveTo>
                  <a:lnTo>
                    <a:pt x="241" y="177"/>
                  </a:lnTo>
                  <a:lnTo>
                    <a:pt x="224" y="144"/>
                  </a:lnTo>
                  <a:lnTo>
                    <a:pt x="224" y="129"/>
                  </a:lnTo>
                  <a:lnTo>
                    <a:pt x="241" y="144"/>
                  </a:lnTo>
                  <a:lnTo>
                    <a:pt x="259" y="113"/>
                  </a:lnTo>
                  <a:lnTo>
                    <a:pt x="241" y="113"/>
                  </a:lnTo>
                  <a:lnTo>
                    <a:pt x="207" y="66"/>
                  </a:lnTo>
                  <a:lnTo>
                    <a:pt x="207" y="33"/>
                  </a:lnTo>
                  <a:lnTo>
                    <a:pt x="190" y="18"/>
                  </a:lnTo>
                  <a:lnTo>
                    <a:pt x="138" y="0"/>
                  </a:lnTo>
                  <a:lnTo>
                    <a:pt x="103" y="33"/>
                  </a:lnTo>
                  <a:lnTo>
                    <a:pt x="103" y="48"/>
                  </a:lnTo>
                  <a:lnTo>
                    <a:pt x="69" y="66"/>
                  </a:lnTo>
                  <a:lnTo>
                    <a:pt x="69" y="96"/>
                  </a:lnTo>
                  <a:lnTo>
                    <a:pt x="51" y="96"/>
                  </a:lnTo>
                  <a:lnTo>
                    <a:pt x="17" y="113"/>
                  </a:lnTo>
                  <a:lnTo>
                    <a:pt x="0" y="113"/>
                  </a:lnTo>
                  <a:lnTo>
                    <a:pt x="17" y="144"/>
                  </a:lnTo>
                  <a:lnTo>
                    <a:pt x="0" y="177"/>
                  </a:lnTo>
                  <a:lnTo>
                    <a:pt x="0" y="209"/>
                  </a:lnTo>
                  <a:lnTo>
                    <a:pt x="34" y="192"/>
                  </a:lnTo>
                  <a:lnTo>
                    <a:pt x="69" y="192"/>
                  </a:lnTo>
                  <a:lnTo>
                    <a:pt x="121" y="209"/>
                  </a:lnTo>
                  <a:lnTo>
                    <a:pt x="138" y="209"/>
                  </a:lnTo>
                  <a:lnTo>
                    <a:pt x="155" y="209"/>
                  </a:lnTo>
                  <a:lnTo>
                    <a:pt x="172" y="209"/>
                  </a:lnTo>
                  <a:lnTo>
                    <a:pt x="207" y="209"/>
                  </a:lnTo>
                  <a:lnTo>
                    <a:pt x="224" y="177"/>
                  </a:lnTo>
                  <a:lnTo>
                    <a:pt x="241" y="17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8" name="Freeform 224">
              <a:extLst>
                <a:ext uri="{FF2B5EF4-FFF2-40B4-BE49-F238E27FC236}">
                  <a16:creationId xmlns:a16="http://schemas.microsoft.com/office/drawing/2014/main" id="{99E06CB7-C52E-1E9D-23C0-442F247877FD}"/>
                </a:ext>
              </a:extLst>
            </p:cNvPr>
            <p:cNvSpPr>
              <a:spLocks/>
            </p:cNvSpPr>
            <p:nvPr/>
          </p:nvSpPr>
          <p:spPr bwMode="auto">
            <a:xfrm>
              <a:off x="6388355" y="2456076"/>
              <a:ext cx="172414" cy="125995"/>
            </a:xfrm>
            <a:custGeom>
              <a:avLst/>
              <a:gdLst>
                <a:gd name="T0" fmla="*/ 0 w 155"/>
                <a:gd name="T1" fmla="*/ 9609 h 113"/>
                <a:gd name="T2" fmla="*/ 0 w 155"/>
                <a:gd name="T3" fmla="*/ 9609 h 113"/>
                <a:gd name="T4" fmla="*/ 0 w 155"/>
                <a:gd name="T5" fmla="*/ 7207 h 113"/>
                <a:gd name="T6" fmla="*/ 0 w 155"/>
                <a:gd name="T7" fmla="*/ 4004 h 113"/>
                <a:gd name="T8" fmla="*/ 3994 w 155"/>
                <a:gd name="T9" fmla="*/ 0 h 113"/>
                <a:gd name="T10" fmla="*/ 17575 w 155"/>
                <a:gd name="T11" fmla="*/ 0 h 113"/>
                <a:gd name="T12" fmla="*/ 20771 w 155"/>
                <a:gd name="T13" fmla="*/ 0 h 113"/>
                <a:gd name="T14" fmla="*/ 31156 w 155"/>
                <a:gd name="T15" fmla="*/ 7207 h 113"/>
                <a:gd name="T16" fmla="*/ 31156 w 155"/>
                <a:gd name="T17" fmla="*/ 9609 h 113"/>
                <a:gd name="T18" fmla="*/ 24765 w 155"/>
                <a:gd name="T19" fmla="*/ 13613 h 113"/>
                <a:gd name="T20" fmla="*/ 24765 w 155"/>
                <a:gd name="T21" fmla="*/ 19219 h 113"/>
                <a:gd name="T22" fmla="*/ 20771 w 155"/>
                <a:gd name="T23" fmla="*/ 19219 h 113"/>
                <a:gd name="T24" fmla="*/ 14380 w 155"/>
                <a:gd name="T25" fmla="*/ 23223 h 113"/>
                <a:gd name="T26" fmla="*/ 10385 w 155"/>
                <a:gd name="T27" fmla="*/ 23223 h 113"/>
                <a:gd name="T28" fmla="*/ 7190 w 155"/>
                <a:gd name="T29" fmla="*/ 19219 h 113"/>
                <a:gd name="T30" fmla="*/ 7190 w 155"/>
                <a:gd name="T31" fmla="*/ 9609 h 113"/>
                <a:gd name="T32" fmla="*/ 0 w 155"/>
                <a:gd name="T33" fmla="*/ 9609 h 1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5"/>
                <a:gd name="T52" fmla="*/ 0 h 113"/>
                <a:gd name="T53" fmla="*/ 155 w 155"/>
                <a:gd name="T54" fmla="*/ 113 h 1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5" h="113">
                  <a:moveTo>
                    <a:pt x="0" y="48"/>
                  </a:moveTo>
                  <a:lnTo>
                    <a:pt x="0" y="48"/>
                  </a:lnTo>
                  <a:lnTo>
                    <a:pt x="0" y="33"/>
                  </a:lnTo>
                  <a:lnTo>
                    <a:pt x="0" y="18"/>
                  </a:lnTo>
                  <a:lnTo>
                    <a:pt x="17" y="0"/>
                  </a:lnTo>
                  <a:lnTo>
                    <a:pt x="86" y="0"/>
                  </a:lnTo>
                  <a:lnTo>
                    <a:pt x="103" y="0"/>
                  </a:lnTo>
                  <a:lnTo>
                    <a:pt x="155" y="33"/>
                  </a:lnTo>
                  <a:lnTo>
                    <a:pt x="155" y="48"/>
                  </a:lnTo>
                  <a:lnTo>
                    <a:pt x="121" y="66"/>
                  </a:lnTo>
                  <a:lnTo>
                    <a:pt x="121" y="96"/>
                  </a:lnTo>
                  <a:lnTo>
                    <a:pt x="103" y="96"/>
                  </a:lnTo>
                  <a:lnTo>
                    <a:pt x="69" y="113"/>
                  </a:lnTo>
                  <a:lnTo>
                    <a:pt x="52" y="113"/>
                  </a:lnTo>
                  <a:lnTo>
                    <a:pt x="34" y="96"/>
                  </a:lnTo>
                  <a:lnTo>
                    <a:pt x="34" y="48"/>
                  </a:lnTo>
                  <a:lnTo>
                    <a:pt x="0"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9" name="Freeform 225">
              <a:extLst>
                <a:ext uri="{FF2B5EF4-FFF2-40B4-BE49-F238E27FC236}">
                  <a16:creationId xmlns:a16="http://schemas.microsoft.com/office/drawing/2014/main" id="{04B7959C-05A5-7EEB-E59B-B99A87048699}"/>
                </a:ext>
              </a:extLst>
            </p:cNvPr>
            <p:cNvSpPr>
              <a:spLocks/>
            </p:cNvSpPr>
            <p:nvPr/>
          </p:nvSpPr>
          <p:spPr bwMode="auto">
            <a:xfrm>
              <a:off x="6467931" y="2296924"/>
              <a:ext cx="132626" cy="88417"/>
            </a:xfrm>
            <a:custGeom>
              <a:avLst/>
              <a:gdLst>
                <a:gd name="T0" fmla="*/ 3149 w 121"/>
                <a:gd name="T1" fmla="*/ 12543 h 81"/>
                <a:gd name="T2" fmla="*/ 3149 w 121"/>
                <a:gd name="T3" fmla="*/ 12543 h 81"/>
                <a:gd name="T4" fmla="*/ 0 w 121"/>
                <a:gd name="T5" fmla="*/ 9407 h 81"/>
                <a:gd name="T6" fmla="*/ 0 w 121"/>
                <a:gd name="T7" fmla="*/ 3136 h 81"/>
                <a:gd name="T8" fmla="*/ 3149 w 121"/>
                <a:gd name="T9" fmla="*/ 0 h 81"/>
                <a:gd name="T10" fmla="*/ 10233 w 121"/>
                <a:gd name="T11" fmla="*/ 0 h 81"/>
                <a:gd name="T12" fmla="*/ 23616 w 121"/>
                <a:gd name="T13" fmla="*/ 0 h 81"/>
                <a:gd name="T14" fmla="*/ 20467 w 121"/>
                <a:gd name="T15" fmla="*/ 3136 h 81"/>
                <a:gd name="T16" fmla="*/ 16531 w 121"/>
                <a:gd name="T17" fmla="*/ 3136 h 81"/>
                <a:gd name="T18" fmla="*/ 20467 w 121"/>
                <a:gd name="T19" fmla="*/ 12543 h 81"/>
                <a:gd name="T20" fmla="*/ 20467 w 121"/>
                <a:gd name="T21" fmla="*/ 15679 h 81"/>
                <a:gd name="T22" fmla="*/ 13382 w 121"/>
                <a:gd name="T23" fmla="*/ 15679 h 81"/>
                <a:gd name="T24" fmla="*/ 6298 w 121"/>
                <a:gd name="T25" fmla="*/ 12543 h 81"/>
                <a:gd name="T26" fmla="*/ 3149 w 121"/>
                <a:gd name="T27" fmla="*/ 12543 h 8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1"/>
                <a:gd name="T43" fmla="*/ 0 h 81"/>
                <a:gd name="T44" fmla="*/ 121 w 121"/>
                <a:gd name="T45" fmla="*/ 81 h 8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1" h="81">
                  <a:moveTo>
                    <a:pt x="17" y="66"/>
                  </a:moveTo>
                  <a:lnTo>
                    <a:pt x="17" y="66"/>
                  </a:lnTo>
                  <a:lnTo>
                    <a:pt x="0" y="48"/>
                  </a:lnTo>
                  <a:lnTo>
                    <a:pt x="0" y="18"/>
                  </a:lnTo>
                  <a:lnTo>
                    <a:pt x="17" y="0"/>
                  </a:lnTo>
                  <a:lnTo>
                    <a:pt x="52" y="0"/>
                  </a:lnTo>
                  <a:lnTo>
                    <a:pt x="121" y="0"/>
                  </a:lnTo>
                  <a:lnTo>
                    <a:pt x="104" y="18"/>
                  </a:lnTo>
                  <a:lnTo>
                    <a:pt x="86" y="18"/>
                  </a:lnTo>
                  <a:lnTo>
                    <a:pt x="104" y="66"/>
                  </a:lnTo>
                  <a:lnTo>
                    <a:pt x="104" y="81"/>
                  </a:lnTo>
                  <a:lnTo>
                    <a:pt x="69" y="81"/>
                  </a:lnTo>
                  <a:lnTo>
                    <a:pt x="34" y="66"/>
                  </a:lnTo>
                  <a:lnTo>
                    <a:pt x="17" y="6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0" name="Freeform 226">
              <a:extLst>
                <a:ext uri="{FF2B5EF4-FFF2-40B4-BE49-F238E27FC236}">
                  <a16:creationId xmlns:a16="http://schemas.microsoft.com/office/drawing/2014/main" id="{626C476C-D9B5-001E-122C-AE721656CF5E}"/>
                </a:ext>
              </a:extLst>
            </p:cNvPr>
            <p:cNvSpPr>
              <a:spLocks/>
            </p:cNvSpPr>
            <p:nvPr/>
          </p:nvSpPr>
          <p:spPr bwMode="auto">
            <a:xfrm>
              <a:off x="6536453" y="2809746"/>
              <a:ext cx="114943" cy="123784"/>
            </a:xfrm>
            <a:custGeom>
              <a:avLst/>
              <a:gdLst>
                <a:gd name="T0" fmla="*/ 0 w 104"/>
                <a:gd name="T1" fmla="*/ 3204 h 111"/>
                <a:gd name="T2" fmla="*/ 0 w 104"/>
                <a:gd name="T3" fmla="*/ 3204 h 111"/>
                <a:gd name="T4" fmla="*/ 3969 w 104"/>
                <a:gd name="T5" fmla="*/ 3204 h 111"/>
                <a:gd name="T6" fmla="*/ 10319 w 104"/>
                <a:gd name="T7" fmla="*/ 12814 h 111"/>
                <a:gd name="T8" fmla="*/ 10319 w 104"/>
                <a:gd name="T9" fmla="*/ 22425 h 111"/>
                <a:gd name="T10" fmla="*/ 14288 w 104"/>
                <a:gd name="T11" fmla="*/ 16018 h 111"/>
                <a:gd name="T12" fmla="*/ 20638 w 104"/>
                <a:gd name="T13" fmla="*/ 16018 h 111"/>
                <a:gd name="T14" fmla="*/ 20638 w 104"/>
                <a:gd name="T15" fmla="*/ 12814 h 111"/>
                <a:gd name="T16" fmla="*/ 17463 w 104"/>
                <a:gd name="T17" fmla="*/ 6407 h 111"/>
                <a:gd name="T18" fmla="*/ 17463 w 104"/>
                <a:gd name="T19" fmla="*/ 3204 h 111"/>
                <a:gd name="T20" fmla="*/ 7144 w 104"/>
                <a:gd name="T21" fmla="*/ 0 h 111"/>
                <a:gd name="T22" fmla="*/ 0 w 104"/>
                <a:gd name="T23" fmla="*/ 3204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4"/>
                <a:gd name="T37" fmla="*/ 0 h 111"/>
                <a:gd name="T38" fmla="*/ 104 w 104"/>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4" h="111">
                  <a:moveTo>
                    <a:pt x="0" y="15"/>
                  </a:moveTo>
                  <a:lnTo>
                    <a:pt x="0" y="15"/>
                  </a:lnTo>
                  <a:lnTo>
                    <a:pt x="17" y="15"/>
                  </a:lnTo>
                  <a:lnTo>
                    <a:pt x="52" y="63"/>
                  </a:lnTo>
                  <a:lnTo>
                    <a:pt x="52" y="111"/>
                  </a:lnTo>
                  <a:lnTo>
                    <a:pt x="69" y="80"/>
                  </a:lnTo>
                  <a:lnTo>
                    <a:pt x="104" y="80"/>
                  </a:lnTo>
                  <a:lnTo>
                    <a:pt x="104" y="63"/>
                  </a:lnTo>
                  <a:lnTo>
                    <a:pt x="86" y="32"/>
                  </a:lnTo>
                  <a:lnTo>
                    <a:pt x="86" y="15"/>
                  </a:lnTo>
                  <a:lnTo>
                    <a:pt x="35" y="0"/>
                  </a:lnTo>
                  <a:lnTo>
                    <a:pt x="0"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1" name="Freeform 235">
              <a:extLst>
                <a:ext uri="{FF2B5EF4-FFF2-40B4-BE49-F238E27FC236}">
                  <a16:creationId xmlns:a16="http://schemas.microsoft.com/office/drawing/2014/main" id="{D4FC3228-B9B8-BA21-752F-10FF22243215}"/>
                </a:ext>
              </a:extLst>
            </p:cNvPr>
            <p:cNvSpPr>
              <a:spLocks/>
            </p:cNvSpPr>
            <p:nvPr/>
          </p:nvSpPr>
          <p:spPr bwMode="auto">
            <a:xfrm>
              <a:off x="6366251" y="3059527"/>
              <a:ext cx="75154" cy="53049"/>
            </a:xfrm>
            <a:custGeom>
              <a:avLst/>
              <a:gdLst>
                <a:gd name="T0" fmla="*/ 3084 w 70"/>
                <a:gd name="T1" fmla="*/ 9525 h 48"/>
                <a:gd name="T2" fmla="*/ 3084 w 70"/>
                <a:gd name="T3" fmla="*/ 9525 h 48"/>
                <a:gd name="T4" fmla="*/ 0 w 70"/>
                <a:gd name="T5" fmla="*/ 5556 h 48"/>
                <a:gd name="T6" fmla="*/ 0 w 70"/>
                <a:gd name="T7" fmla="*/ 3175 h 48"/>
                <a:gd name="T8" fmla="*/ 3084 w 70"/>
                <a:gd name="T9" fmla="*/ 0 h 48"/>
                <a:gd name="T10" fmla="*/ 9253 w 70"/>
                <a:gd name="T11" fmla="*/ 0 h 48"/>
                <a:gd name="T12" fmla="*/ 13108 w 70"/>
                <a:gd name="T13" fmla="*/ 3175 h 48"/>
                <a:gd name="T14" fmla="*/ 13108 w 70"/>
                <a:gd name="T15" fmla="*/ 5556 h 48"/>
                <a:gd name="T16" fmla="*/ 3084 w 70"/>
                <a:gd name="T17" fmla="*/ 9525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0"/>
                <a:gd name="T28" fmla="*/ 0 h 48"/>
                <a:gd name="T29" fmla="*/ 70 w 70"/>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0" h="48">
                  <a:moveTo>
                    <a:pt x="18" y="48"/>
                  </a:moveTo>
                  <a:lnTo>
                    <a:pt x="18" y="48"/>
                  </a:lnTo>
                  <a:lnTo>
                    <a:pt x="0" y="31"/>
                  </a:lnTo>
                  <a:lnTo>
                    <a:pt x="0" y="16"/>
                  </a:lnTo>
                  <a:lnTo>
                    <a:pt x="18" y="0"/>
                  </a:lnTo>
                  <a:lnTo>
                    <a:pt x="52" y="0"/>
                  </a:lnTo>
                  <a:lnTo>
                    <a:pt x="70" y="16"/>
                  </a:lnTo>
                  <a:lnTo>
                    <a:pt x="70" y="31"/>
                  </a:lnTo>
                  <a:lnTo>
                    <a:pt x="1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2" name="Freeform 236">
              <a:extLst>
                <a:ext uri="{FF2B5EF4-FFF2-40B4-BE49-F238E27FC236}">
                  <a16:creationId xmlns:a16="http://schemas.microsoft.com/office/drawing/2014/main" id="{C322D075-A42D-69A4-178D-A9A2C7A2BD7B}"/>
                </a:ext>
              </a:extLst>
            </p:cNvPr>
            <p:cNvSpPr>
              <a:spLocks/>
            </p:cNvSpPr>
            <p:nvPr/>
          </p:nvSpPr>
          <p:spPr bwMode="auto">
            <a:xfrm>
              <a:off x="6098788" y="2703645"/>
              <a:ext cx="207781" cy="106101"/>
            </a:xfrm>
            <a:custGeom>
              <a:avLst/>
              <a:gdLst>
                <a:gd name="T0" fmla="*/ 37306 w 188"/>
                <a:gd name="T1" fmla="*/ 11906 h 96"/>
                <a:gd name="T2" fmla="*/ 37306 w 188"/>
                <a:gd name="T3" fmla="*/ 11906 h 96"/>
                <a:gd name="T4" fmla="*/ 30956 w 188"/>
                <a:gd name="T5" fmla="*/ 6350 h 96"/>
                <a:gd name="T6" fmla="*/ 26988 w 188"/>
                <a:gd name="T7" fmla="*/ 6350 h 96"/>
                <a:gd name="T8" fmla="*/ 19844 w 188"/>
                <a:gd name="T9" fmla="*/ 2381 h 96"/>
                <a:gd name="T10" fmla="*/ 17463 w 188"/>
                <a:gd name="T11" fmla="*/ 0 h 96"/>
                <a:gd name="T12" fmla="*/ 17463 w 188"/>
                <a:gd name="T13" fmla="*/ 2381 h 96"/>
                <a:gd name="T14" fmla="*/ 14288 w 188"/>
                <a:gd name="T15" fmla="*/ 0 h 96"/>
                <a:gd name="T16" fmla="*/ 7144 w 188"/>
                <a:gd name="T17" fmla="*/ 2381 h 96"/>
                <a:gd name="T18" fmla="*/ 0 w 188"/>
                <a:gd name="T19" fmla="*/ 6350 h 96"/>
                <a:gd name="T20" fmla="*/ 3969 w 188"/>
                <a:gd name="T21" fmla="*/ 11906 h 96"/>
                <a:gd name="T22" fmla="*/ 9525 w 188"/>
                <a:gd name="T23" fmla="*/ 19050 h 96"/>
                <a:gd name="T24" fmla="*/ 17463 w 188"/>
                <a:gd name="T25" fmla="*/ 19050 h 96"/>
                <a:gd name="T26" fmla="*/ 17463 w 188"/>
                <a:gd name="T27" fmla="*/ 15875 h 96"/>
                <a:gd name="T28" fmla="*/ 26988 w 188"/>
                <a:gd name="T29" fmla="*/ 19050 h 96"/>
                <a:gd name="T30" fmla="*/ 37306 w 188"/>
                <a:gd name="T31" fmla="*/ 11906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96"/>
                <a:gd name="T50" fmla="*/ 188 w 188"/>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96">
                  <a:moveTo>
                    <a:pt x="188" y="63"/>
                  </a:moveTo>
                  <a:lnTo>
                    <a:pt x="188" y="63"/>
                  </a:lnTo>
                  <a:lnTo>
                    <a:pt x="153" y="32"/>
                  </a:lnTo>
                  <a:lnTo>
                    <a:pt x="136" y="32"/>
                  </a:lnTo>
                  <a:lnTo>
                    <a:pt x="103" y="15"/>
                  </a:lnTo>
                  <a:lnTo>
                    <a:pt x="86" y="0"/>
                  </a:lnTo>
                  <a:lnTo>
                    <a:pt x="86" y="15"/>
                  </a:lnTo>
                  <a:lnTo>
                    <a:pt x="69" y="0"/>
                  </a:lnTo>
                  <a:lnTo>
                    <a:pt x="34" y="15"/>
                  </a:lnTo>
                  <a:lnTo>
                    <a:pt x="0" y="32"/>
                  </a:lnTo>
                  <a:lnTo>
                    <a:pt x="17" y="63"/>
                  </a:lnTo>
                  <a:lnTo>
                    <a:pt x="51" y="96"/>
                  </a:lnTo>
                  <a:lnTo>
                    <a:pt x="86" y="96"/>
                  </a:lnTo>
                  <a:lnTo>
                    <a:pt x="86" y="80"/>
                  </a:lnTo>
                  <a:lnTo>
                    <a:pt x="136" y="96"/>
                  </a:lnTo>
                  <a:lnTo>
                    <a:pt x="188"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63" name="Freeform 241">
              <a:extLst>
                <a:ext uri="{FF2B5EF4-FFF2-40B4-BE49-F238E27FC236}">
                  <a16:creationId xmlns:a16="http://schemas.microsoft.com/office/drawing/2014/main" id="{C465D6F8-DD8E-9157-FB3A-ACABD28AD987}"/>
                </a:ext>
              </a:extLst>
            </p:cNvPr>
            <p:cNvSpPr>
              <a:spLocks/>
            </p:cNvSpPr>
            <p:nvPr/>
          </p:nvSpPr>
          <p:spPr bwMode="auto">
            <a:xfrm>
              <a:off x="5426817" y="2509127"/>
              <a:ext cx="130416" cy="179046"/>
            </a:xfrm>
            <a:custGeom>
              <a:avLst/>
              <a:gdLst>
                <a:gd name="T0" fmla="*/ 16529 w 119"/>
                <a:gd name="T1" fmla="*/ 0 h 161"/>
                <a:gd name="T2" fmla="*/ 13380 w 119"/>
                <a:gd name="T3" fmla="*/ 7188 h 161"/>
                <a:gd name="T4" fmla="*/ 16529 w 119"/>
                <a:gd name="T5" fmla="*/ 9584 h 161"/>
                <a:gd name="T6" fmla="*/ 22825 w 119"/>
                <a:gd name="T7" fmla="*/ 9584 h 161"/>
                <a:gd name="T8" fmla="*/ 22825 w 119"/>
                <a:gd name="T9" fmla="*/ 13578 h 161"/>
                <a:gd name="T10" fmla="*/ 22825 w 119"/>
                <a:gd name="T11" fmla="*/ 19168 h 161"/>
                <a:gd name="T12" fmla="*/ 19677 w 119"/>
                <a:gd name="T13" fmla="*/ 28753 h 161"/>
                <a:gd name="T14" fmla="*/ 3148 w 119"/>
                <a:gd name="T15" fmla="*/ 32746 h 161"/>
                <a:gd name="T16" fmla="*/ 0 w 119"/>
                <a:gd name="T17" fmla="*/ 28753 h 161"/>
                <a:gd name="T18" fmla="*/ 3148 w 119"/>
                <a:gd name="T19" fmla="*/ 28753 h 161"/>
                <a:gd name="T20" fmla="*/ 6297 w 119"/>
                <a:gd name="T21" fmla="*/ 19168 h 161"/>
                <a:gd name="T22" fmla="*/ 3148 w 119"/>
                <a:gd name="T23" fmla="*/ 16772 h 161"/>
                <a:gd name="T24" fmla="*/ 6297 w 119"/>
                <a:gd name="T25" fmla="*/ 13578 h 161"/>
                <a:gd name="T26" fmla="*/ 3148 w 119"/>
                <a:gd name="T27" fmla="*/ 13578 h 161"/>
                <a:gd name="T28" fmla="*/ 3148 w 119"/>
                <a:gd name="T29" fmla="*/ 9584 h 161"/>
                <a:gd name="T30" fmla="*/ 10232 w 119"/>
                <a:gd name="T31" fmla="*/ 9584 h 161"/>
                <a:gd name="T32" fmla="*/ 13380 w 119"/>
                <a:gd name="T33" fmla="*/ 7188 h 161"/>
                <a:gd name="T34" fmla="*/ 10232 w 119"/>
                <a:gd name="T35" fmla="*/ 7188 h 161"/>
                <a:gd name="T36" fmla="*/ 10232 w 119"/>
                <a:gd name="T37" fmla="*/ 3993 h 161"/>
                <a:gd name="T38" fmla="*/ 16529 w 119"/>
                <a:gd name="T39" fmla="*/ 0 h 1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9"/>
                <a:gd name="T61" fmla="*/ 0 h 161"/>
                <a:gd name="T62" fmla="*/ 119 w 119"/>
                <a:gd name="T63" fmla="*/ 161 h 1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9" h="161">
                  <a:moveTo>
                    <a:pt x="86" y="0"/>
                  </a:moveTo>
                  <a:lnTo>
                    <a:pt x="69" y="33"/>
                  </a:lnTo>
                  <a:lnTo>
                    <a:pt x="86" y="48"/>
                  </a:lnTo>
                  <a:lnTo>
                    <a:pt x="119" y="48"/>
                  </a:lnTo>
                  <a:lnTo>
                    <a:pt x="119" y="65"/>
                  </a:lnTo>
                  <a:lnTo>
                    <a:pt x="119" y="96"/>
                  </a:lnTo>
                  <a:lnTo>
                    <a:pt x="102" y="144"/>
                  </a:lnTo>
                  <a:lnTo>
                    <a:pt x="17" y="161"/>
                  </a:lnTo>
                  <a:lnTo>
                    <a:pt x="0" y="144"/>
                  </a:lnTo>
                  <a:lnTo>
                    <a:pt x="17" y="144"/>
                  </a:lnTo>
                  <a:lnTo>
                    <a:pt x="35" y="96"/>
                  </a:lnTo>
                  <a:lnTo>
                    <a:pt x="17" y="81"/>
                  </a:lnTo>
                  <a:lnTo>
                    <a:pt x="35" y="65"/>
                  </a:lnTo>
                  <a:lnTo>
                    <a:pt x="17" y="65"/>
                  </a:lnTo>
                  <a:lnTo>
                    <a:pt x="17" y="48"/>
                  </a:lnTo>
                  <a:lnTo>
                    <a:pt x="52" y="48"/>
                  </a:lnTo>
                  <a:lnTo>
                    <a:pt x="69" y="33"/>
                  </a:lnTo>
                  <a:lnTo>
                    <a:pt x="52" y="33"/>
                  </a:lnTo>
                  <a:lnTo>
                    <a:pt x="52" y="18"/>
                  </a:lnTo>
                  <a:lnTo>
                    <a:pt x="8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8" name="Freeform 200">
              <a:extLst>
                <a:ext uri="{FF2B5EF4-FFF2-40B4-BE49-F238E27FC236}">
                  <a16:creationId xmlns:a16="http://schemas.microsoft.com/office/drawing/2014/main" id="{368D4F7C-64F7-590B-BDC3-4A856B4D5839}"/>
                </a:ext>
              </a:extLst>
            </p:cNvPr>
            <p:cNvSpPr>
              <a:spLocks/>
            </p:cNvSpPr>
            <p:nvPr/>
          </p:nvSpPr>
          <p:spPr bwMode="auto">
            <a:xfrm>
              <a:off x="7341054" y="3658551"/>
              <a:ext cx="209992" cy="229886"/>
            </a:xfrm>
            <a:custGeom>
              <a:avLst/>
              <a:gdLst>
                <a:gd name="T0" fmla="*/ 0 w 190"/>
                <a:gd name="T1" fmla="*/ 41275 h 208"/>
                <a:gd name="T2" fmla="*/ 0 w 190"/>
                <a:gd name="T3" fmla="*/ 41275 h 208"/>
                <a:gd name="T4" fmla="*/ 9525 w 190"/>
                <a:gd name="T5" fmla="*/ 41275 h 208"/>
                <a:gd name="T6" fmla="*/ 14288 w 190"/>
                <a:gd name="T7" fmla="*/ 38100 h 208"/>
                <a:gd name="T8" fmla="*/ 17463 w 190"/>
                <a:gd name="T9" fmla="*/ 35719 h 208"/>
                <a:gd name="T10" fmla="*/ 23813 w 190"/>
                <a:gd name="T11" fmla="*/ 31750 h 208"/>
                <a:gd name="T12" fmla="*/ 27781 w 190"/>
                <a:gd name="T13" fmla="*/ 28575 h 208"/>
                <a:gd name="T14" fmla="*/ 27781 w 190"/>
                <a:gd name="T15" fmla="*/ 26194 h 208"/>
                <a:gd name="T16" fmla="*/ 34131 w 190"/>
                <a:gd name="T17" fmla="*/ 16669 h 208"/>
                <a:gd name="T18" fmla="*/ 38100 w 190"/>
                <a:gd name="T19" fmla="*/ 12700 h 208"/>
                <a:gd name="T20" fmla="*/ 30956 w 190"/>
                <a:gd name="T21" fmla="*/ 7144 h 208"/>
                <a:gd name="T22" fmla="*/ 23813 w 190"/>
                <a:gd name="T23" fmla="*/ 3175 h 208"/>
                <a:gd name="T24" fmla="*/ 19844 w 190"/>
                <a:gd name="T25" fmla="*/ 0 h 208"/>
                <a:gd name="T26" fmla="*/ 14288 w 190"/>
                <a:gd name="T27" fmla="*/ 7144 h 208"/>
                <a:gd name="T28" fmla="*/ 17463 w 190"/>
                <a:gd name="T29" fmla="*/ 9525 h 208"/>
                <a:gd name="T30" fmla="*/ 19844 w 190"/>
                <a:gd name="T31" fmla="*/ 12700 h 208"/>
                <a:gd name="T32" fmla="*/ 19844 w 190"/>
                <a:gd name="T33" fmla="*/ 16669 h 208"/>
                <a:gd name="T34" fmla="*/ 19844 w 190"/>
                <a:gd name="T35" fmla="*/ 19050 h 208"/>
                <a:gd name="T36" fmla="*/ 19844 w 190"/>
                <a:gd name="T37" fmla="*/ 22225 h 208"/>
                <a:gd name="T38" fmla="*/ 17463 w 190"/>
                <a:gd name="T39" fmla="*/ 22225 h 208"/>
                <a:gd name="T40" fmla="*/ 14288 w 190"/>
                <a:gd name="T41" fmla="*/ 26194 h 208"/>
                <a:gd name="T42" fmla="*/ 9525 w 190"/>
                <a:gd name="T43" fmla="*/ 28575 h 208"/>
                <a:gd name="T44" fmla="*/ 7144 w 190"/>
                <a:gd name="T45" fmla="*/ 31750 h 208"/>
                <a:gd name="T46" fmla="*/ 3969 w 190"/>
                <a:gd name="T47" fmla="*/ 35719 h 208"/>
                <a:gd name="T48" fmla="*/ 0 w 190"/>
                <a:gd name="T49" fmla="*/ 38100 h 208"/>
                <a:gd name="T50" fmla="*/ 0 w 190"/>
                <a:gd name="T51" fmla="*/ 41275 h 20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90"/>
                <a:gd name="T79" fmla="*/ 0 h 208"/>
                <a:gd name="T80" fmla="*/ 190 w 190"/>
                <a:gd name="T81" fmla="*/ 208 h 20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90" h="208">
                  <a:moveTo>
                    <a:pt x="0" y="208"/>
                  </a:moveTo>
                  <a:lnTo>
                    <a:pt x="0" y="208"/>
                  </a:lnTo>
                  <a:lnTo>
                    <a:pt x="51" y="208"/>
                  </a:lnTo>
                  <a:lnTo>
                    <a:pt x="69" y="192"/>
                  </a:lnTo>
                  <a:lnTo>
                    <a:pt x="86" y="177"/>
                  </a:lnTo>
                  <a:lnTo>
                    <a:pt x="121" y="160"/>
                  </a:lnTo>
                  <a:lnTo>
                    <a:pt x="138" y="144"/>
                  </a:lnTo>
                  <a:lnTo>
                    <a:pt x="138" y="129"/>
                  </a:lnTo>
                  <a:lnTo>
                    <a:pt x="172" y="81"/>
                  </a:lnTo>
                  <a:lnTo>
                    <a:pt x="190" y="64"/>
                  </a:lnTo>
                  <a:lnTo>
                    <a:pt x="155" y="33"/>
                  </a:lnTo>
                  <a:lnTo>
                    <a:pt x="121" y="16"/>
                  </a:lnTo>
                  <a:lnTo>
                    <a:pt x="103" y="0"/>
                  </a:lnTo>
                  <a:lnTo>
                    <a:pt x="69" y="33"/>
                  </a:lnTo>
                  <a:lnTo>
                    <a:pt x="86" y="48"/>
                  </a:lnTo>
                  <a:lnTo>
                    <a:pt x="103" y="64"/>
                  </a:lnTo>
                  <a:lnTo>
                    <a:pt x="103" y="81"/>
                  </a:lnTo>
                  <a:lnTo>
                    <a:pt x="103" y="96"/>
                  </a:lnTo>
                  <a:lnTo>
                    <a:pt x="103" y="112"/>
                  </a:lnTo>
                  <a:lnTo>
                    <a:pt x="86" y="112"/>
                  </a:lnTo>
                  <a:lnTo>
                    <a:pt x="69" y="129"/>
                  </a:lnTo>
                  <a:lnTo>
                    <a:pt x="51" y="144"/>
                  </a:lnTo>
                  <a:lnTo>
                    <a:pt x="34" y="160"/>
                  </a:lnTo>
                  <a:lnTo>
                    <a:pt x="17" y="177"/>
                  </a:lnTo>
                  <a:lnTo>
                    <a:pt x="0" y="192"/>
                  </a:lnTo>
                  <a:lnTo>
                    <a:pt x="0" y="20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9" name="Freeform 213">
              <a:extLst>
                <a:ext uri="{FF2B5EF4-FFF2-40B4-BE49-F238E27FC236}">
                  <a16:creationId xmlns:a16="http://schemas.microsoft.com/office/drawing/2014/main" id="{5C105FBE-CCC8-A0DD-6C19-23A3FA281540}"/>
                </a:ext>
              </a:extLst>
            </p:cNvPr>
            <p:cNvSpPr>
              <a:spLocks/>
            </p:cNvSpPr>
            <p:nvPr/>
          </p:nvSpPr>
          <p:spPr bwMode="auto">
            <a:xfrm>
              <a:off x="6708868" y="3304883"/>
              <a:ext cx="77365" cy="35367"/>
            </a:xfrm>
            <a:custGeom>
              <a:avLst/>
              <a:gdLst>
                <a:gd name="T0" fmla="*/ 0 w 70"/>
                <a:gd name="T1" fmla="*/ 3175 h 32"/>
                <a:gd name="T2" fmla="*/ 0 w 70"/>
                <a:gd name="T3" fmla="*/ 3175 h 32"/>
                <a:gd name="T4" fmla="*/ 3175 w 70"/>
                <a:gd name="T5" fmla="*/ 6350 h 32"/>
                <a:gd name="T6" fmla="*/ 7144 w 70"/>
                <a:gd name="T7" fmla="*/ 6350 h 32"/>
                <a:gd name="T8" fmla="*/ 10319 w 70"/>
                <a:gd name="T9" fmla="*/ 3175 h 32"/>
                <a:gd name="T10" fmla="*/ 14288 w 70"/>
                <a:gd name="T11" fmla="*/ 0 h 32"/>
                <a:gd name="T12" fmla="*/ 0 w 70"/>
                <a:gd name="T13" fmla="*/ 3175 h 32"/>
                <a:gd name="T14" fmla="*/ 0 60000 65536"/>
                <a:gd name="T15" fmla="*/ 0 60000 65536"/>
                <a:gd name="T16" fmla="*/ 0 60000 65536"/>
                <a:gd name="T17" fmla="*/ 0 60000 65536"/>
                <a:gd name="T18" fmla="*/ 0 60000 65536"/>
                <a:gd name="T19" fmla="*/ 0 60000 65536"/>
                <a:gd name="T20" fmla="*/ 0 60000 65536"/>
                <a:gd name="T21" fmla="*/ 0 w 70"/>
                <a:gd name="T22" fmla="*/ 0 h 32"/>
                <a:gd name="T23" fmla="*/ 70 w 70"/>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 h="32">
                  <a:moveTo>
                    <a:pt x="0" y="17"/>
                  </a:moveTo>
                  <a:lnTo>
                    <a:pt x="0" y="17"/>
                  </a:lnTo>
                  <a:lnTo>
                    <a:pt x="18" y="32"/>
                  </a:lnTo>
                  <a:lnTo>
                    <a:pt x="35" y="32"/>
                  </a:lnTo>
                  <a:lnTo>
                    <a:pt x="52" y="17"/>
                  </a:lnTo>
                  <a:lnTo>
                    <a:pt x="7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0" name="Freeform 217">
              <a:extLst>
                <a:ext uri="{FF2B5EF4-FFF2-40B4-BE49-F238E27FC236}">
                  <a16:creationId xmlns:a16="http://schemas.microsoft.com/office/drawing/2014/main" id="{847AD059-907D-879F-CB8D-D81829C92267}"/>
                </a:ext>
              </a:extLst>
            </p:cNvPr>
            <p:cNvSpPr>
              <a:spLocks/>
            </p:cNvSpPr>
            <p:nvPr/>
          </p:nvSpPr>
          <p:spPr bwMode="auto">
            <a:xfrm>
              <a:off x="6766341" y="3393300"/>
              <a:ext cx="57471" cy="123784"/>
            </a:xfrm>
            <a:custGeom>
              <a:avLst/>
              <a:gdLst>
                <a:gd name="T0" fmla="*/ 7144 w 52"/>
                <a:gd name="T1" fmla="*/ 3175 h 112"/>
                <a:gd name="T2" fmla="*/ 7144 w 52"/>
                <a:gd name="T3" fmla="*/ 3175 h 112"/>
                <a:gd name="T4" fmla="*/ 7144 w 52"/>
                <a:gd name="T5" fmla="*/ 7144 h 112"/>
                <a:gd name="T6" fmla="*/ 7144 w 52"/>
                <a:gd name="T7" fmla="*/ 12700 h 112"/>
                <a:gd name="T8" fmla="*/ 3969 w 52"/>
                <a:gd name="T9" fmla="*/ 22225 h 112"/>
                <a:gd name="T10" fmla="*/ 0 w 52"/>
                <a:gd name="T11" fmla="*/ 9525 h 112"/>
                <a:gd name="T12" fmla="*/ 3969 w 52"/>
                <a:gd name="T13" fmla="*/ 7144 h 112"/>
                <a:gd name="T14" fmla="*/ 7144 w 52"/>
                <a:gd name="T15" fmla="*/ 0 h 112"/>
                <a:gd name="T16" fmla="*/ 10319 w 52"/>
                <a:gd name="T17" fmla="*/ 0 h 112"/>
                <a:gd name="T18" fmla="*/ 7144 w 52"/>
                <a:gd name="T19" fmla="*/ 3175 h 1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112"/>
                <a:gd name="T32" fmla="*/ 52 w 52"/>
                <a:gd name="T33" fmla="*/ 112 h 1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112">
                  <a:moveTo>
                    <a:pt x="35" y="16"/>
                  </a:moveTo>
                  <a:lnTo>
                    <a:pt x="35" y="16"/>
                  </a:lnTo>
                  <a:lnTo>
                    <a:pt x="35" y="33"/>
                  </a:lnTo>
                  <a:lnTo>
                    <a:pt x="35" y="64"/>
                  </a:lnTo>
                  <a:lnTo>
                    <a:pt x="18" y="112"/>
                  </a:lnTo>
                  <a:lnTo>
                    <a:pt x="0" y="48"/>
                  </a:lnTo>
                  <a:lnTo>
                    <a:pt x="18" y="33"/>
                  </a:lnTo>
                  <a:lnTo>
                    <a:pt x="35" y="0"/>
                  </a:lnTo>
                  <a:lnTo>
                    <a:pt x="52" y="0"/>
                  </a:lnTo>
                  <a:lnTo>
                    <a:pt x="35"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1" name="Freeform 219">
              <a:extLst>
                <a:ext uri="{FF2B5EF4-FFF2-40B4-BE49-F238E27FC236}">
                  <a16:creationId xmlns:a16="http://schemas.microsoft.com/office/drawing/2014/main" id="{8FCF03B5-B277-3094-9D2E-25B570CAEB99}"/>
                </a:ext>
              </a:extLst>
            </p:cNvPr>
            <p:cNvSpPr>
              <a:spLocks/>
            </p:cNvSpPr>
            <p:nvPr/>
          </p:nvSpPr>
          <p:spPr bwMode="auto">
            <a:xfrm>
              <a:off x="6803918" y="3340251"/>
              <a:ext cx="41998" cy="53049"/>
            </a:xfrm>
            <a:custGeom>
              <a:avLst/>
              <a:gdLst>
                <a:gd name="T0" fmla="*/ 4189 w 36"/>
                <a:gd name="T1" fmla="*/ 9525 h 48"/>
                <a:gd name="T2" fmla="*/ 4189 w 36"/>
                <a:gd name="T3" fmla="*/ 9525 h 48"/>
                <a:gd name="T4" fmla="*/ 0 w 36"/>
                <a:gd name="T5" fmla="*/ 9525 h 48"/>
                <a:gd name="T6" fmla="*/ 4189 w 36"/>
                <a:gd name="T7" fmla="*/ 0 h 48"/>
                <a:gd name="T8" fmla="*/ 8379 w 36"/>
                <a:gd name="T9" fmla="*/ 3175 h 48"/>
                <a:gd name="T10" fmla="*/ 4189 w 36"/>
                <a:gd name="T11" fmla="*/ 9525 h 48"/>
                <a:gd name="T12" fmla="*/ 0 60000 65536"/>
                <a:gd name="T13" fmla="*/ 0 60000 65536"/>
                <a:gd name="T14" fmla="*/ 0 60000 65536"/>
                <a:gd name="T15" fmla="*/ 0 60000 65536"/>
                <a:gd name="T16" fmla="*/ 0 60000 65536"/>
                <a:gd name="T17" fmla="*/ 0 60000 65536"/>
                <a:gd name="T18" fmla="*/ 0 w 36"/>
                <a:gd name="T19" fmla="*/ 0 h 48"/>
                <a:gd name="T20" fmla="*/ 36 w 36"/>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6" h="48">
                  <a:moveTo>
                    <a:pt x="17" y="48"/>
                  </a:moveTo>
                  <a:lnTo>
                    <a:pt x="17" y="48"/>
                  </a:lnTo>
                  <a:lnTo>
                    <a:pt x="0" y="48"/>
                  </a:lnTo>
                  <a:lnTo>
                    <a:pt x="17" y="0"/>
                  </a:lnTo>
                  <a:lnTo>
                    <a:pt x="36" y="16"/>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3" name="Freeform 197">
              <a:extLst>
                <a:ext uri="{FF2B5EF4-FFF2-40B4-BE49-F238E27FC236}">
                  <a16:creationId xmlns:a16="http://schemas.microsoft.com/office/drawing/2014/main" id="{E4885573-7B81-BEE0-CC00-DFFA6CDDAD21}"/>
                </a:ext>
              </a:extLst>
            </p:cNvPr>
            <p:cNvSpPr>
              <a:spLocks/>
            </p:cNvSpPr>
            <p:nvPr/>
          </p:nvSpPr>
          <p:spPr bwMode="auto">
            <a:xfrm>
              <a:off x="7091274" y="3499402"/>
              <a:ext cx="57471" cy="35367"/>
            </a:xfrm>
            <a:custGeom>
              <a:avLst/>
              <a:gdLst>
                <a:gd name="T0" fmla="*/ 0 w 52"/>
                <a:gd name="T1" fmla="*/ 3079 h 33"/>
                <a:gd name="T2" fmla="*/ 0 w 52"/>
                <a:gd name="T3" fmla="*/ 3079 h 33"/>
                <a:gd name="T4" fmla="*/ 3969 w 52"/>
                <a:gd name="T5" fmla="*/ 0 h 33"/>
                <a:gd name="T6" fmla="*/ 10319 w 52"/>
                <a:gd name="T7" fmla="*/ 3079 h 33"/>
                <a:gd name="T8" fmla="*/ 3969 w 52"/>
                <a:gd name="T9" fmla="*/ 6158 h 33"/>
                <a:gd name="T10" fmla="*/ 0 w 52"/>
                <a:gd name="T11" fmla="*/ 3079 h 33"/>
                <a:gd name="T12" fmla="*/ 0 60000 65536"/>
                <a:gd name="T13" fmla="*/ 0 60000 65536"/>
                <a:gd name="T14" fmla="*/ 0 60000 65536"/>
                <a:gd name="T15" fmla="*/ 0 60000 65536"/>
                <a:gd name="T16" fmla="*/ 0 60000 65536"/>
                <a:gd name="T17" fmla="*/ 0 60000 65536"/>
                <a:gd name="T18" fmla="*/ 0 w 52"/>
                <a:gd name="T19" fmla="*/ 0 h 33"/>
                <a:gd name="T20" fmla="*/ 52 w 5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2" h="33">
                  <a:moveTo>
                    <a:pt x="0" y="16"/>
                  </a:moveTo>
                  <a:lnTo>
                    <a:pt x="0" y="16"/>
                  </a:lnTo>
                  <a:lnTo>
                    <a:pt x="17" y="0"/>
                  </a:lnTo>
                  <a:lnTo>
                    <a:pt x="52" y="16"/>
                  </a:lnTo>
                  <a:lnTo>
                    <a:pt x="17" y="33"/>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4" name="Freeform 199">
              <a:extLst>
                <a:ext uri="{FF2B5EF4-FFF2-40B4-BE49-F238E27FC236}">
                  <a16:creationId xmlns:a16="http://schemas.microsoft.com/office/drawing/2014/main" id="{73FFF8EC-B886-C629-E683-07384086C613}"/>
                </a:ext>
              </a:extLst>
            </p:cNvPr>
            <p:cNvSpPr>
              <a:spLocks/>
            </p:cNvSpPr>
            <p:nvPr/>
          </p:nvSpPr>
          <p:spPr bwMode="auto">
            <a:xfrm>
              <a:off x="7265899" y="3623186"/>
              <a:ext cx="37579" cy="53050"/>
            </a:xfrm>
            <a:custGeom>
              <a:avLst/>
              <a:gdLst>
                <a:gd name="T0" fmla="*/ 3084 w 35"/>
                <a:gd name="T1" fmla="*/ 9525 h 48"/>
                <a:gd name="T2" fmla="*/ 3084 w 35"/>
                <a:gd name="T3" fmla="*/ 9525 h 48"/>
                <a:gd name="T4" fmla="*/ 0 w 35"/>
                <a:gd name="T5" fmla="*/ 3969 h 48"/>
                <a:gd name="T6" fmla="*/ 3084 w 35"/>
                <a:gd name="T7" fmla="*/ 0 h 48"/>
                <a:gd name="T8" fmla="*/ 6169 w 35"/>
                <a:gd name="T9" fmla="*/ 0 h 48"/>
                <a:gd name="T10" fmla="*/ 3084 w 35"/>
                <a:gd name="T11" fmla="*/ 9525 h 48"/>
                <a:gd name="T12" fmla="*/ 0 60000 65536"/>
                <a:gd name="T13" fmla="*/ 0 60000 65536"/>
                <a:gd name="T14" fmla="*/ 0 60000 65536"/>
                <a:gd name="T15" fmla="*/ 0 60000 65536"/>
                <a:gd name="T16" fmla="*/ 0 60000 65536"/>
                <a:gd name="T17" fmla="*/ 0 60000 65536"/>
                <a:gd name="T18" fmla="*/ 0 w 35"/>
                <a:gd name="T19" fmla="*/ 0 h 48"/>
                <a:gd name="T20" fmla="*/ 35 w 35"/>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5" h="48">
                  <a:moveTo>
                    <a:pt x="18" y="48"/>
                  </a:moveTo>
                  <a:lnTo>
                    <a:pt x="18" y="48"/>
                  </a:lnTo>
                  <a:lnTo>
                    <a:pt x="0" y="17"/>
                  </a:lnTo>
                  <a:lnTo>
                    <a:pt x="18" y="0"/>
                  </a:lnTo>
                  <a:lnTo>
                    <a:pt x="35" y="0"/>
                  </a:lnTo>
                  <a:lnTo>
                    <a:pt x="1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5" name="Freeform 206">
              <a:extLst>
                <a:ext uri="{FF2B5EF4-FFF2-40B4-BE49-F238E27FC236}">
                  <a16:creationId xmlns:a16="http://schemas.microsoft.com/office/drawing/2014/main" id="{F38BE457-0144-49F5-475F-8AF1EACA1177}"/>
                </a:ext>
              </a:extLst>
            </p:cNvPr>
            <p:cNvSpPr>
              <a:spLocks/>
            </p:cNvSpPr>
            <p:nvPr/>
          </p:nvSpPr>
          <p:spPr bwMode="auto">
            <a:xfrm>
              <a:off x="7436101" y="3605502"/>
              <a:ext cx="19894" cy="35367"/>
            </a:xfrm>
            <a:custGeom>
              <a:avLst/>
              <a:gdLst>
                <a:gd name="T0" fmla="*/ 4202 w 17"/>
                <a:gd name="T1" fmla="*/ 6158 h 33"/>
                <a:gd name="T2" fmla="*/ 4202 w 17"/>
                <a:gd name="T3" fmla="*/ 6158 h 33"/>
                <a:gd name="T4" fmla="*/ 0 w 17"/>
                <a:gd name="T5" fmla="*/ 3079 h 33"/>
                <a:gd name="T6" fmla="*/ 0 w 17"/>
                <a:gd name="T7" fmla="*/ 0 h 33"/>
                <a:gd name="T8" fmla="*/ 4202 w 17"/>
                <a:gd name="T9" fmla="*/ 0 h 33"/>
                <a:gd name="T10" fmla="*/ 4202 w 17"/>
                <a:gd name="T11" fmla="*/ 6158 h 33"/>
                <a:gd name="T12" fmla="*/ 0 60000 65536"/>
                <a:gd name="T13" fmla="*/ 0 60000 65536"/>
                <a:gd name="T14" fmla="*/ 0 60000 65536"/>
                <a:gd name="T15" fmla="*/ 0 60000 65536"/>
                <a:gd name="T16" fmla="*/ 0 60000 65536"/>
                <a:gd name="T17" fmla="*/ 0 60000 65536"/>
                <a:gd name="T18" fmla="*/ 0 w 17"/>
                <a:gd name="T19" fmla="*/ 0 h 33"/>
                <a:gd name="T20" fmla="*/ 17 w 17"/>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17" h="33">
                  <a:moveTo>
                    <a:pt x="17" y="33"/>
                  </a:moveTo>
                  <a:lnTo>
                    <a:pt x="17" y="33"/>
                  </a:lnTo>
                  <a:lnTo>
                    <a:pt x="0" y="16"/>
                  </a:lnTo>
                  <a:lnTo>
                    <a:pt x="0" y="0"/>
                  </a:lnTo>
                  <a:lnTo>
                    <a:pt x="17" y="0"/>
                  </a:lnTo>
                  <a:lnTo>
                    <a:pt x="17"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56" name="Freeform 220">
              <a:extLst>
                <a:ext uri="{FF2B5EF4-FFF2-40B4-BE49-F238E27FC236}">
                  <a16:creationId xmlns:a16="http://schemas.microsoft.com/office/drawing/2014/main" id="{65CAA027-9A88-DA42-B4A3-26076020445F}"/>
                </a:ext>
              </a:extLst>
            </p:cNvPr>
            <p:cNvSpPr>
              <a:spLocks/>
            </p:cNvSpPr>
            <p:nvPr/>
          </p:nvSpPr>
          <p:spPr bwMode="auto">
            <a:xfrm>
              <a:off x="7148745" y="3499402"/>
              <a:ext cx="57471" cy="35367"/>
            </a:xfrm>
            <a:custGeom>
              <a:avLst/>
              <a:gdLst>
                <a:gd name="T0" fmla="*/ 0 w 52"/>
                <a:gd name="T1" fmla="*/ 3079 h 33"/>
                <a:gd name="T2" fmla="*/ 0 w 52"/>
                <a:gd name="T3" fmla="*/ 3079 h 33"/>
                <a:gd name="T4" fmla="*/ 3969 w 52"/>
                <a:gd name="T5" fmla="*/ 0 h 33"/>
                <a:gd name="T6" fmla="*/ 10319 w 52"/>
                <a:gd name="T7" fmla="*/ 0 h 33"/>
                <a:gd name="T8" fmla="*/ 7144 w 52"/>
                <a:gd name="T9" fmla="*/ 3079 h 33"/>
                <a:gd name="T10" fmla="*/ 10319 w 52"/>
                <a:gd name="T11" fmla="*/ 6158 h 33"/>
                <a:gd name="T12" fmla="*/ 0 w 52"/>
                <a:gd name="T13" fmla="*/ 3079 h 33"/>
                <a:gd name="T14" fmla="*/ 0 60000 65536"/>
                <a:gd name="T15" fmla="*/ 0 60000 65536"/>
                <a:gd name="T16" fmla="*/ 0 60000 65536"/>
                <a:gd name="T17" fmla="*/ 0 60000 65536"/>
                <a:gd name="T18" fmla="*/ 0 60000 65536"/>
                <a:gd name="T19" fmla="*/ 0 60000 65536"/>
                <a:gd name="T20" fmla="*/ 0 60000 65536"/>
                <a:gd name="T21" fmla="*/ 0 w 52"/>
                <a:gd name="T22" fmla="*/ 0 h 33"/>
                <a:gd name="T23" fmla="*/ 52 w 52"/>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3">
                  <a:moveTo>
                    <a:pt x="0" y="16"/>
                  </a:moveTo>
                  <a:lnTo>
                    <a:pt x="0" y="16"/>
                  </a:lnTo>
                  <a:lnTo>
                    <a:pt x="17" y="0"/>
                  </a:lnTo>
                  <a:lnTo>
                    <a:pt x="52" y="0"/>
                  </a:lnTo>
                  <a:lnTo>
                    <a:pt x="34" y="16"/>
                  </a:lnTo>
                  <a:lnTo>
                    <a:pt x="52" y="33"/>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 name="Freeform 186">
              <a:extLst>
                <a:ext uri="{FF2B5EF4-FFF2-40B4-BE49-F238E27FC236}">
                  <a16:creationId xmlns:a16="http://schemas.microsoft.com/office/drawing/2014/main" id="{E78E79D7-880D-DD2F-C0D8-A28AB737C647}"/>
                </a:ext>
              </a:extLst>
            </p:cNvPr>
            <p:cNvSpPr>
              <a:spLocks/>
            </p:cNvSpPr>
            <p:nvPr/>
          </p:nvSpPr>
          <p:spPr bwMode="auto">
            <a:xfrm>
              <a:off x="7150955" y="2509127"/>
              <a:ext cx="1226793" cy="603449"/>
            </a:xfrm>
            <a:custGeom>
              <a:avLst/>
              <a:gdLst>
                <a:gd name="T0" fmla="*/ 216889 w 1109"/>
                <a:gd name="T1" fmla="*/ 54869 h 545"/>
                <a:gd name="T2" fmla="*/ 209739 w 1109"/>
                <a:gd name="T3" fmla="*/ 66797 h 545"/>
                <a:gd name="T4" fmla="*/ 196233 w 1109"/>
                <a:gd name="T5" fmla="*/ 66797 h 545"/>
                <a:gd name="T6" fmla="*/ 182727 w 1109"/>
                <a:gd name="T7" fmla="*/ 80316 h 545"/>
                <a:gd name="T8" fmla="*/ 185905 w 1109"/>
                <a:gd name="T9" fmla="*/ 95425 h 545"/>
                <a:gd name="T10" fmla="*/ 175577 w 1109"/>
                <a:gd name="T11" fmla="*/ 95425 h 545"/>
                <a:gd name="T12" fmla="*/ 148565 w 1109"/>
                <a:gd name="T13" fmla="*/ 93039 h 545"/>
                <a:gd name="T14" fmla="*/ 144593 w 1109"/>
                <a:gd name="T15" fmla="*/ 99401 h 545"/>
                <a:gd name="T16" fmla="*/ 131087 w 1109"/>
                <a:gd name="T17" fmla="*/ 99401 h 545"/>
                <a:gd name="T18" fmla="*/ 117581 w 1109"/>
                <a:gd name="T19" fmla="*/ 104967 h 545"/>
                <a:gd name="T20" fmla="*/ 110431 w 1109"/>
                <a:gd name="T21" fmla="*/ 102582 h 545"/>
                <a:gd name="T22" fmla="*/ 107253 w 1109"/>
                <a:gd name="T23" fmla="*/ 95425 h 545"/>
                <a:gd name="T24" fmla="*/ 82624 w 1109"/>
                <a:gd name="T25" fmla="*/ 89858 h 545"/>
                <a:gd name="T26" fmla="*/ 65146 w 1109"/>
                <a:gd name="T27" fmla="*/ 76340 h 545"/>
                <a:gd name="T28" fmla="*/ 51640 w 1109"/>
                <a:gd name="T29" fmla="*/ 104967 h 545"/>
                <a:gd name="T30" fmla="*/ 41312 w 1109"/>
                <a:gd name="T31" fmla="*/ 99401 h 545"/>
                <a:gd name="T32" fmla="*/ 30984 w 1109"/>
                <a:gd name="T33" fmla="*/ 95425 h 545"/>
                <a:gd name="T34" fmla="*/ 24628 w 1109"/>
                <a:gd name="T35" fmla="*/ 85882 h 545"/>
                <a:gd name="T36" fmla="*/ 27806 w 1109"/>
                <a:gd name="T37" fmla="*/ 85882 h 545"/>
                <a:gd name="T38" fmla="*/ 27806 w 1109"/>
                <a:gd name="T39" fmla="*/ 80316 h 545"/>
                <a:gd name="T40" fmla="*/ 38134 w 1109"/>
                <a:gd name="T41" fmla="*/ 70773 h 545"/>
                <a:gd name="T42" fmla="*/ 24628 w 1109"/>
                <a:gd name="T43" fmla="*/ 64412 h 545"/>
                <a:gd name="T44" fmla="*/ 10328 w 1109"/>
                <a:gd name="T45" fmla="*/ 70773 h 545"/>
                <a:gd name="T46" fmla="*/ 10328 w 1109"/>
                <a:gd name="T47" fmla="*/ 61231 h 545"/>
                <a:gd name="T48" fmla="*/ 0 w 1109"/>
                <a:gd name="T49" fmla="*/ 54869 h 545"/>
                <a:gd name="T50" fmla="*/ 10328 w 1109"/>
                <a:gd name="T51" fmla="*/ 45327 h 545"/>
                <a:gd name="T52" fmla="*/ 10328 w 1109"/>
                <a:gd name="T53" fmla="*/ 38170 h 545"/>
                <a:gd name="T54" fmla="*/ 27806 w 1109"/>
                <a:gd name="T55" fmla="*/ 32603 h 545"/>
                <a:gd name="T56" fmla="*/ 38134 w 1109"/>
                <a:gd name="T57" fmla="*/ 32603 h 545"/>
                <a:gd name="T58" fmla="*/ 54818 w 1109"/>
                <a:gd name="T59" fmla="*/ 35784 h 545"/>
                <a:gd name="T60" fmla="*/ 65146 w 1109"/>
                <a:gd name="T61" fmla="*/ 38170 h 545"/>
                <a:gd name="T62" fmla="*/ 82624 w 1109"/>
                <a:gd name="T63" fmla="*/ 32603 h 545"/>
                <a:gd name="T64" fmla="*/ 79447 w 1109"/>
                <a:gd name="T65" fmla="*/ 26242 h 545"/>
                <a:gd name="T66" fmla="*/ 79447 w 1109"/>
                <a:gd name="T67" fmla="*/ 19085 h 545"/>
                <a:gd name="T68" fmla="*/ 85802 w 1109"/>
                <a:gd name="T69" fmla="*/ 13519 h 545"/>
                <a:gd name="T70" fmla="*/ 117581 w 1109"/>
                <a:gd name="T71" fmla="*/ 0 h 545"/>
                <a:gd name="T72" fmla="*/ 131087 w 1109"/>
                <a:gd name="T73" fmla="*/ 0 h 545"/>
                <a:gd name="T74" fmla="*/ 134265 w 1109"/>
                <a:gd name="T75" fmla="*/ 9542 h 545"/>
                <a:gd name="T76" fmla="*/ 144593 w 1109"/>
                <a:gd name="T77" fmla="*/ 13519 h 545"/>
                <a:gd name="T78" fmla="*/ 151743 w 1109"/>
                <a:gd name="T79" fmla="*/ 16699 h 545"/>
                <a:gd name="T80" fmla="*/ 165249 w 1109"/>
                <a:gd name="T81" fmla="*/ 7157 h 545"/>
                <a:gd name="T82" fmla="*/ 182727 w 1109"/>
                <a:gd name="T83" fmla="*/ 38170 h 545"/>
                <a:gd name="T84" fmla="*/ 189083 w 1109"/>
                <a:gd name="T85" fmla="*/ 38170 h 545"/>
                <a:gd name="T86" fmla="*/ 209739 w 1109"/>
                <a:gd name="T87" fmla="*/ 45327 h 545"/>
                <a:gd name="T88" fmla="*/ 216889 w 1109"/>
                <a:gd name="T89" fmla="*/ 45327 h 545"/>
                <a:gd name="T90" fmla="*/ 216889 w 1109"/>
                <a:gd name="T91" fmla="*/ 54869 h 54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09"/>
                <a:gd name="T139" fmla="*/ 0 h 545"/>
                <a:gd name="T140" fmla="*/ 1109 w 1109"/>
                <a:gd name="T141" fmla="*/ 545 h 54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09" h="545">
                  <a:moveTo>
                    <a:pt x="1092" y="273"/>
                  </a:moveTo>
                  <a:lnTo>
                    <a:pt x="1092" y="273"/>
                  </a:lnTo>
                  <a:lnTo>
                    <a:pt x="1075" y="288"/>
                  </a:lnTo>
                  <a:lnTo>
                    <a:pt x="1056" y="336"/>
                  </a:lnTo>
                  <a:lnTo>
                    <a:pt x="1038" y="336"/>
                  </a:lnTo>
                  <a:lnTo>
                    <a:pt x="987" y="336"/>
                  </a:lnTo>
                  <a:lnTo>
                    <a:pt x="969" y="401"/>
                  </a:lnTo>
                  <a:lnTo>
                    <a:pt x="917" y="401"/>
                  </a:lnTo>
                  <a:lnTo>
                    <a:pt x="917" y="417"/>
                  </a:lnTo>
                  <a:lnTo>
                    <a:pt x="935" y="480"/>
                  </a:lnTo>
                  <a:lnTo>
                    <a:pt x="917" y="497"/>
                  </a:lnTo>
                  <a:lnTo>
                    <a:pt x="883" y="480"/>
                  </a:lnTo>
                  <a:lnTo>
                    <a:pt x="779" y="480"/>
                  </a:lnTo>
                  <a:lnTo>
                    <a:pt x="745" y="465"/>
                  </a:lnTo>
                  <a:lnTo>
                    <a:pt x="727" y="480"/>
                  </a:lnTo>
                  <a:lnTo>
                    <a:pt x="727" y="497"/>
                  </a:lnTo>
                  <a:lnTo>
                    <a:pt x="676" y="480"/>
                  </a:lnTo>
                  <a:lnTo>
                    <a:pt x="658" y="497"/>
                  </a:lnTo>
                  <a:lnTo>
                    <a:pt x="606" y="545"/>
                  </a:lnTo>
                  <a:lnTo>
                    <a:pt x="589" y="528"/>
                  </a:lnTo>
                  <a:lnTo>
                    <a:pt x="555" y="528"/>
                  </a:lnTo>
                  <a:lnTo>
                    <a:pt x="555" y="513"/>
                  </a:lnTo>
                  <a:lnTo>
                    <a:pt x="537" y="513"/>
                  </a:lnTo>
                  <a:lnTo>
                    <a:pt x="537" y="480"/>
                  </a:lnTo>
                  <a:lnTo>
                    <a:pt x="501" y="449"/>
                  </a:lnTo>
                  <a:lnTo>
                    <a:pt x="414" y="449"/>
                  </a:lnTo>
                  <a:lnTo>
                    <a:pt x="363" y="401"/>
                  </a:lnTo>
                  <a:lnTo>
                    <a:pt x="328" y="384"/>
                  </a:lnTo>
                  <a:lnTo>
                    <a:pt x="259" y="401"/>
                  </a:lnTo>
                  <a:lnTo>
                    <a:pt x="259" y="528"/>
                  </a:lnTo>
                  <a:lnTo>
                    <a:pt x="242" y="528"/>
                  </a:lnTo>
                  <a:lnTo>
                    <a:pt x="207" y="497"/>
                  </a:lnTo>
                  <a:lnTo>
                    <a:pt x="155" y="513"/>
                  </a:lnTo>
                  <a:lnTo>
                    <a:pt x="155" y="480"/>
                  </a:lnTo>
                  <a:lnTo>
                    <a:pt x="138" y="480"/>
                  </a:lnTo>
                  <a:lnTo>
                    <a:pt x="121" y="432"/>
                  </a:lnTo>
                  <a:lnTo>
                    <a:pt x="103" y="432"/>
                  </a:lnTo>
                  <a:lnTo>
                    <a:pt x="138" y="432"/>
                  </a:lnTo>
                  <a:lnTo>
                    <a:pt x="121" y="417"/>
                  </a:lnTo>
                  <a:lnTo>
                    <a:pt x="138" y="401"/>
                  </a:lnTo>
                  <a:lnTo>
                    <a:pt x="207" y="401"/>
                  </a:lnTo>
                  <a:lnTo>
                    <a:pt x="190" y="353"/>
                  </a:lnTo>
                  <a:lnTo>
                    <a:pt x="155" y="336"/>
                  </a:lnTo>
                  <a:lnTo>
                    <a:pt x="121" y="321"/>
                  </a:lnTo>
                  <a:lnTo>
                    <a:pt x="69" y="353"/>
                  </a:lnTo>
                  <a:lnTo>
                    <a:pt x="52" y="353"/>
                  </a:lnTo>
                  <a:lnTo>
                    <a:pt x="69" y="336"/>
                  </a:lnTo>
                  <a:lnTo>
                    <a:pt x="52" y="305"/>
                  </a:lnTo>
                  <a:lnTo>
                    <a:pt x="17" y="305"/>
                  </a:lnTo>
                  <a:lnTo>
                    <a:pt x="0" y="273"/>
                  </a:lnTo>
                  <a:lnTo>
                    <a:pt x="17" y="192"/>
                  </a:lnTo>
                  <a:lnTo>
                    <a:pt x="52" y="225"/>
                  </a:lnTo>
                  <a:lnTo>
                    <a:pt x="69" y="225"/>
                  </a:lnTo>
                  <a:lnTo>
                    <a:pt x="52" y="192"/>
                  </a:lnTo>
                  <a:lnTo>
                    <a:pt x="103" y="144"/>
                  </a:lnTo>
                  <a:lnTo>
                    <a:pt x="138" y="161"/>
                  </a:lnTo>
                  <a:lnTo>
                    <a:pt x="155" y="144"/>
                  </a:lnTo>
                  <a:lnTo>
                    <a:pt x="190" y="161"/>
                  </a:lnTo>
                  <a:lnTo>
                    <a:pt x="242" y="192"/>
                  </a:lnTo>
                  <a:lnTo>
                    <a:pt x="276" y="177"/>
                  </a:lnTo>
                  <a:lnTo>
                    <a:pt x="311" y="177"/>
                  </a:lnTo>
                  <a:lnTo>
                    <a:pt x="328" y="192"/>
                  </a:lnTo>
                  <a:lnTo>
                    <a:pt x="397" y="192"/>
                  </a:lnTo>
                  <a:lnTo>
                    <a:pt x="414" y="161"/>
                  </a:lnTo>
                  <a:lnTo>
                    <a:pt x="363" y="144"/>
                  </a:lnTo>
                  <a:lnTo>
                    <a:pt x="397" y="129"/>
                  </a:lnTo>
                  <a:lnTo>
                    <a:pt x="380" y="113"/>
                  </a:lnTo>
                  <a:lnTo>
                    <a:pt x="397" y="96"/>
                  </a:lnTo>
                  <a:lnTo>
                    <a:pt x="397" y="48"/>
                  </a:lnTo>
                  <a:lnTo>
                    <a:pt x="432" y="65"/>
                  </a:lnTo>
                  <a:lnTo>
                    <a:pt x="589" y="18"/>
                  </a:lnTo>
                  <a:lnTo>
                    <a:pt x="589" y="0"/>
                  </a:lnTo>
                  <a:lnTo>
                    <a:pt x="606" y="0"/>
                  </a:lnTo>
                  <a:lnTo>
                    <a:pt x="658" y="0"/>
                  </a:lnTo>
                  <a:lnTo>
                    <a:pt x="676" y="33"/>
                  </a:lnTo>
                  <a:lnTo>
                    <a:pt x="676" y="48"/>
                  </a:lnTo>
                  <a:lnTo>
                    <a:pt x="693" y="48"/>
                  </a:lnTo>
                  <a:lnTo>
                    <a:pt x="727" y="65"/>
                  </a:lnTo>
                  <a:lnTo>
                    <a:pt x="727" y="81"/>
                  </a:lnTo>
                  <a:lnTo>
                    <a:pt x="762" y="81"/>
                  </a:lnTo>
                  <a:lnTo>
                    <a:pt x="796" y="48"/>
                  </a:lnTo>
                  <a:lnTo>
                    <a:pt x="831" y="33"/>
                  </a:lnTo>
                  <a:lnTo>
                    <a:pt x="848" y="81"/>
                  </a:lnTo>
                  <a:lnTo>
                    <a:pt x="917" y="192"/>
                  </a:lnTo>
                  <a:lnTo>
                    <a:pt x="935" y="161"/>
                  </a:lnTo>
                  <a:lnTo>
                    <a:pt x="952" y="192"/>
                  </a:lnTo>
                  <a:lnTo>
                    <a:pt x="1004" y="177"/>
                  </a:lnTo>
                  <a:lnTo>
                    <a:pt x="1056" y="225"/>
                  </a:lnTo>
                  <a:lnTo>
                    <a:pt x="1092" y="240"/>
                  </a:lnTo>
                  <a:lnTo>
                    <a:pt x="1092" y="225"/>
                  </a:lnTo>
                  <a:lnTo>
                    <a:pt x="1109" y="257"/>
                  </a:lnTo>
                  <a:lnTo>
                    <a:pt x="1092"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 name="Freeform 187">
              <a:extLst>
                <a:ext uri="{FF2B5EF4-FFF2-40B4-BE49-F238E27FC236}">
                  <a16:creationId xmlns:a16="http://schemas.microsoft.com/office/drawing/2014/main" id="{4A2762F4-98BD-2E71-F0D0-EC7890BC2B3A}"/>
                </a:ext>
              </a:extLst>
            </p:cNvPr>
            <p:cNvSpPr>
              <a:spLocks/>
            </p:cNvSpPr>
            <p:nvPr/>
          </p:nvSpPr>
          <p:spPr bwMode="auto">
            <a:xfrm>
              <a:off x="7323368" y="3039631"/>
              <a:ext cx="439878" cy="265251"/>
            </a:xfrm>
            <a:custGeom>
              <a:avLst/>
              <a:gdLst>
                <a:gd name="T0" fmla="*/ 75029 w 400"/>
                <a:gd name="T1" fmla="*/ 38100 h 240"/>
                <a:gd name="T2" fmla="*/ 75029 w 400"/>
                <a:gd name="T3" fmla="*/ 38100 h 240"/>
                <a:gd name="T4" fmla="*/ 71870 w 400"/>
                <a:gd name="T5" fmla="*/ 34925 h 240"/>
                <a:gd name="T6" fmla="*/ 71870 w 400"/>
                <a:gd name="T7" fmla="*/ 38100 h 240"/>
                <a:gd name="T8" fmla="*/ 67921 w 400"/>
                <a:gd name="T9" fmla="*/ 38100 h 240"/>
                <a:gd name="T10" fmla="*/ 64762 w 400"/>
                <a:gd name="T11" fmla="*/ 44450 h 240"/>
                <a:gd name="T12" fmla="*/ 57654 w 400"/>
                <a:gd name="T13" fmla="*/ 44450 h 240"/>
                <a:gd name="T14" fmla="*/ 57654 w 400"/>
                <a:gd name="T15" fmla="*/ 47625 h 240"/>
                <a:gd name="T16" fmla="*/ 47387 w 400"/>
                <a:gd name="T17" fmla="*/ 47625 h 240"/>
                <a:gd name="T18" fmla="*/ 47387 w 400"/>
                <a:gd name="T19" fmla="*/ 44450 h 240"/>
                <a:gd name="T20" fmla="*/ 47387 w 400"/>
                <a:gd name="T21" fmla="*/ 42069 h 240"/>
                <a:gd name="T22" fmla="*/ 26853 w 400"/>
                <a:gd name="T23" fmla="*/ 32544 h 240"/>
                <a:gd name="T24" fmla="*/ 16585 w 400"/>
                <a:gd name="T25" fmla="*/ 32544 h 240"/>
                <a:gd name="T26" fmla="*/ 10267 w 400"/>
                <a:gd name="T27" fmla="*/ 34925 h 240"/>
                <a:gd name="T28" fmla="*/ 10267 w 400"/>
                <a:gd name="T29" fmla="*/ 26194 h 240"/>
                <a:gd name="T30" fmla="*/ 6318 w 400"/>
                <a:gd name="T31" fmla="*/ 26194 h 240"/>
                <a:gd name="T32" fmla="*/ 6318 w 400"/>
                <a:gd name="T33" fmla="*/ 19050 h 240"/>
                <a:gd name="T34" fmla="*/ 3159 w 400"/>
                <a:gd name="T35" fmla="*/ 19050 h 240"/>
                <a:gd name="T36" fmla="*/ 3159 w 400"/>
                <a:gd name="T37" fmla="*/ 16669 h 240"/>
                <a:gd name="T38" fmla="*/ 10267 w 400"/>
                <a:gd name="T39" fmla="*/ 16669 h 240"/>
                <a:gd name="T40" fmla="*/ 13426 w 400"/>
                <a:gd name="T41" fmla="*/ 13494 h 240"/>
                <a:gd name="T42" fmla="*/ 6318 w 400"/>
                <a:gd name="T43" fmla="*/ 7144 h 240"/>
                <a:gd name="T44" fmla="*/ 3159 w 400"/>
                <a:gd name="T45" fmla="*/ 7144 h 240"/>
                <a:gd name="T46" fmla="*/ 3159 w 400"/>
                <a:gd name="T47" fmla="*/ 13494 h 240"/>
                <a:gd name="T48" fmla="*/ 0 w 400"/>
                <a:gd name="T49" fmla="*/ 7144 h 240"/>
                <a:gd name="T50" fmla="*/ 10267 w 400"/>
                <a:gd name="T51" fmla="*/ 3969 h 240"/>
                <a:gd name="T52" fmla="*/ 16585 w 400"/>
                <a:gd name="T53" fmla="*/ 9525 h 240"/>
                <a:gd name="T54" fmla="*/ 20534 w 400"/>
                <a:gd name="T55" fmla="*/ 9525 h 240"/>
                <a:gd name="T56" fmla="*/ 23693 w 400"/>
                <a:gd name="T57" fmla="*/ 9525 h 240"/>
                <a:gd name="T58" fmla="*/ 23693 w 400"/>
                <a:gd name="T59" fmla="*/ 7144 h 240"/>
                <a:gd name="T60" fmla="*/ 30802 w 400"/>
                <a:gd name="T61" fmla="*/ 3969 h 240"/>
                <a:gd name="T62" fmla="*/ 33961 w 400"/>
                <a:gd name="T63" fmla="*/ 3969 h 240"/>
                <a:gd name="T64" fmla="*/ 30802 w 400"/>
                <a:gd name="T65" fmla="*/ 0 h 240"/>
                <a:gd name="T66" fmla="*/ 33961 w 400"/>
                <a:gd name="T67" fmla="*/ 0 h 240"/>
                <a:gd name="T68" fmla="*/ 40279 w 400"/>
                <a:gd name="T69" fmla="*/ 3969 h 240"/>
                <a:gd name="T70" fmla="*/ 40279 w 400"/>
                <a:gd name="T71" fmla="*/ 9525 h 240"/>
                <a:gd name="T72" fmla="*/ 50546 w 400"/>
                <a:gd name="T73" fmla="*/ 9525 h 240"/>
                <a:gd name="T74" fmla="*/ 54495 w 400"/>
                <a:gd name="T75" fmla="*/ 19050 h 240"/>
                <a:gd name="T76" fmla="*/ 71870 w 400"/>
                <a:gd name="T77" fmla="*/ 28575 h 240"/>
                <a:gd name="T78" fmla="*/ 78188 w 400"/>
                <a:gd name="T79" fmla="*/ 32544 h 240"/>
                <a:gd name="T80" fmla="*/ 75029 w 400"/>
                <a:gd name="T81" fmla="*/ 38100 h 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0"/>
                <a:gd name="T124" fmla="*/ 0 h 240"/>
                <a:gd name="T125" fmla="*/ 400 w 400"/>
                <a:gd name="T126" fmla="*/ 240 h 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0" h="240">
                  <a:moveTo>
                    <a:pt x="382" y="192"/>
                  </a:moveTo>
                  <a:lnTo>
                    <a:pt x="382" y="192"/>
                  </a:lnTo>
                  <a:lnTo>
                    <a:pt x="365" y="176"/>
                  </a:lnTo>
                  <a:lnTo>
                    <a:pt x="365" y="192"/>
                  </a:lnTo>
                  <a:lnTo>
                    <a:pt x="348" y="192"/>
                  </a:lnTo>
                  <a:lnTo>
                    <a:pt x="330" y="224"/>
                  </a:lnTo>
                  <a:lnTo>
                    <a:pt x="296" y="224"/>
                  </a:lnTo>
                  <a:lnTo>
                    <a:pt x="296" y="240"/>
                  </a:lnTo>
                  <a:lnTo>
                    <a:pt x="242" y="240"/>
                  </a:lnTo>
                  <a:lnTo>
                    <a:pt x="242" y="224"/>
                  </a:lnTo>
                  <a:lnTo>
                    <a:pt x="242" y="209"/>
                  </a:lnTo>
                  <a:lnTo>
                    <a:pt x="139" y="161"/>
                  </a:lnTo>
                  <a:lnTo>
                    <a:pt x="87" y="161"/>
                  </a:lnTo>
                  <a:lnTo>
                    <a:pt x="52" y="176"/>
                  </a:lnTo>
                  <a:lnTo>
                    <a:pt x="52" y="129"/>
                  </a:lnTo>
                  <a:lnTo>
                    <a:pt x="35" y="129"/>
                  </a:lnTo>
                  <a:lnTo>
                    <a:pt x="35" y="96"/>
                  </a:lnTo>
                  <a:lnTo>
                    <a:pt x="18" y="96"/>
                  </a:lnTo>
                  <a:lnTo>
                    <a:pt x="18" y="81"/>
                  </a:lnTo>
                  <a:lnTo>
                    <a:pt x="52" y="81"/>
                  </a:lnTo>
                  <a:lnTo>
                    <a:pt x="69" y="65"/>
                  </a:lnTo>
                  <a:lnTo>
                    <a:pt x="35" y="33"/>
                  </a:lnTo>
                  <a:lnTo>
                    <a:pt x="18" y="33"/>
                  </a:lnTo>
                  <a:lnTo>
                    <a:pt x="18" y="65"/>
                  </a:lnTo>
                  <a:lnTo>
                    <a:pt x="0" y="33"/>
                  </a:lnTo>
                  <a:lnTo>
                    <a:pt x="52" y="17"/>
                  </a:lnTo>
                  <a:lnTo>
                    <a:pt x="87" y="48"/>
                  </a:lnTo>
                  <a:lnTo>
                    <a:pt x="104" y="48"/>
                  </a:lnTo>
                  <a:lnTo>
                    <a:pt x="121" y="48"/>
                  </a:lnTo>
                  <a:lnTo>
                    <a:pt x="121" y="33"/>
                  </a:lnTo>
                  <a:lnTo>
                    <a:pt x="156" y="17"/>
                  </a:lnTo>
                  <a:lnTo>
                    <a:pt x="173" y="17"/>
                  </a:lnTo>
                  <a:lnTo>
                    <a:pt x="156" y="0"/>
                  </a:lnTo>
                  <a:lnTo>
                    <a:pt x="173" y="0"/>
                  </a:lnTo>
                  <a:lnTo>
                    <a:pt x="208" y="17"/>
                  </a:lnTo>
                  <a:lnTo>
                    <a:pt x="208" y="48"/>
                  </a:lnTo>
                  <a:lnTo>
                    <a:pt x="259" y="48"/>
                  </a:lnTo>
                  <a:lnTo>
                    <a:pt x="279" y="96"/>
                  </a:lnTo>
                  <a:lnTo>
                    <a:pt x="365" y="144"/>
                  </a:lnTo>
                  <a:lnTo>
                    <a:pt x="400" y="161"/>
                  </a:lnTo>
                  <a:lnTo>
                    <a:pt x="382"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 name="Freeform 188">
              <a:extLst>
                <a:ext uri="{FF2B5EF4-FFF2-40B4-BE49-F238E27FC236}">
                  <a16:creationId xmlns:a16="http://schemas.microsoft.com/office/drawing/2014/main" id="{D91F503C-AC00-368D-BD33-74AA7A5D198A}"/>
                </a:ext>
              </a:extLst>
            </p:cNvPr>
            <p:cNvSpPr>
              <a:spLocks/>
            </p:cNvSpPr>
            <p:nvPr/>
          </p:nvSpPr>
          <p:spPr bwMode="auto">
            <a:xfrm>
              <a:off x="7436101" y="2933530"/>
              <a:ext cx="519453" cy="318303"/>
            </a:xfrm>
            <a:custGeom>
              <a:avLst/>
              <a:gdLst>
                <a:gd name="T0" fmla="*/ 55800 w 468"/>
                <a:gd name="T1" fmla="*/ 57150 h 288"/>
                <a:gd name="T2" fmla="*/ 55800 w 468"/>
                <a:gd name="T3" fmla="*/ 57150 h 288"/>
                <a:gd name="T4" fmla="*/ 62177 w 468"/>
                <a:gd name="T5" fmla="*/ 57150 h 288"/>
                <a:gd name="T6" fmla="*/ 66163 w 468"/>
                <a:gd name="T7" fmla="*/ 51594 h 288"/>
                <a:gd name="T8" fmla="*/ 66163 w 468"/>
                <a:gd name="T9" fmla="*/ 44450 h 288"/>
                <a:gd name="T10" fmla="*/ 62177 w 468"/>
                <a:gd name="T11" fmla="*/ 41275 h 288"/>
                <a:gd name="T12" fmla="*/ 69351 w 468"/>
                <a:gd name="T13" fmla="*/ 41275 h 288"/>
                <a:gd name="T14" fmla="*/ 72540 w 468"/>
                <a:gd name="T15" fmla="*/ 34925 h 288"/>
                <a:gd name="T16" fmla="*/ 72540 w 468"/>
                <a:gd name="T17" fmla="*/ 31750 h 288"/>
                <a:gd name="T18" fmla="*/ 79714 w 468"/>
                <a:gd name="T19" fmla="*/ 31750 h 288"/>
                <a:gd name="T20" fmla="*/ 79714 w 468"/>
                <a:gd name="T21" fmla="*/ 34925 h 288"/>
                <a:gd name="T22" fmla="*/ 86889 w 468"/>
                <a:gd name="T23" fmla="*/ 34925 h 288"/>
                <a:gd name="T24" fmla="*/ 94063 w 468"/>
                <a:gd name="T25" fmla="*/ 31750 h 288"/>
                <a:gd name="T26" fmla="*/ 86889 w 468"/>
                <a:gd name="T27" fmla="*/ 28575 h 288"/>
                <a:gd name="T28" fmla="*/ 83700 w 468"/>
                <a:gd name="T29" fmla="*/ 28575 h 288"/>
                <a:gd name="T30" fmla="*/ 76526 w 468"/>
                <a:gd name="T31" fmla="*/ 28575 h 288"/>
                <a:gd name="T32" fmla="*/ 83700 w 468"/>
                <a:gd name="T33" fmla="*/ 22225 h 288"/>
                <a:gd name="T34" fmla="*/ 79714 w 468"/>
                <a:gd name="T35" fmla="*/ 22225 h 288"/>
                <a:gd name="T36" fmla="*/ 69351 w 468"/>
                <a:gd name="T37" fmla="*/ 31750 h 288"/>
                <a:gd name="T38" fmla="*/ 66163 w 468"/>
                <a:gd name="T39" fmla="*/ 28575 h 288"/>
                <a:gd name="T40" fmla="*/ 58989 w 468"/>
                <a:gd name="T41" fmla="*/ 28575 h 288"/>
                <a:gd name="T42" fmla="*/ 58989 w 468"/>
                <a:gd name="T43" fmla="*/ 26194 h 288"/>
                <a:gd name="T44" fmla="*/ 55800 w 468"/>
                <a:gd name="T45" fmla="*/ 26194 h 288"/>
                <a:gd name="T46" fmla="*/ 55800 w 468"/>
                <a:gd name="T47" fmla="*/ 19050 h 288"/>
                <a:gd name="T48" fmla="*/ 48626 w 468"/>
                <a:gd name="T49" fmla="*/ 13494 h 288"/>
                <a:gd name="T50" fmla="*/ 31089 w 468"/>
                <a:gd name="T51" fmla="*/ 13494 h 288"/>
                <a:gd name="T52" fmla="*/ 20726 w 468"/>
                <a:gd name="T53" fmla="*/ 3969 h 288"/>
                <a:gd name="T54" fmla="*/ 14349 w 468"/>
                <a:gd name="T55" fmla="*/ 0 h 288"/>
                <a:gd name="T56" fmla="*/ 0 w 468"/>
                <a:gd name="T57" fmla="*/ 3969 h 288"/>
                <a:gd name="T58" fmla="*/ 0 w 468"/>
                <a:gd name="T59" fmla="*/ 28575 h 288"/>
                <a:gd name="T60" fmla="*/ 3986 w 468"/>
                <a:gd name="T61" fmla="*/ 28575 h 288"/>
                <a:gd name="T62" fmla="*/ 3986 w 468"/>
                <a:gd name="T63" fmla="*/ 26194 h 288"/>
                <a:gd name="T64" fmla="*/ 10363 w 468"/>
                <a:gd name="T65" fmla="*/ 22225 h 288"/>
                <a:gd name="T66" fmla="*/ 14349 w 468"/>
                <a:gd name="T67" fmla="*/ 22225 h 288"/>
                <a:gd name="T68" fmla="*/ 10363 w 468"/>
                <a:gd name="T69" fmla="*/ 19050 h 288"/>
                <a:gd name="T70" fmla="*/ 14349 w 468"/>
                <a:gd name="T71" fmla="*/ 19050 h 288"/>
                <a:gd name="T72" fmla="*/ 20726 w 468"/>
                <a:gd name="T73" fmla="*/ 22225 h 288"/>
                <a:gd name="T74" fmla="*/ 20726 w 468"/>
                <a:gd name="T75" fmla="*/ 28575 h 288"/>
                <a:gd name="T76" fmla="*/ 31089 w 468"/>
                <a:gd name="T77" fmla="*/ 28575 h 288"/>
                <a:gd name="T78" fmla="*/ 35074 w 468"/>
                <a:gd name="T79" fmla="*/ 38100 h 288"/>
                <a:gd name="T80" fmla="*/ 51814 w 468"/>
                <a:gd name="T81" fmla="*/ 47625 h 288"/>
                <a:gd name="T82" fmla="*/ 58989 w 468"/>
                <a:gd name="T83" fmla="*/ 51594 h 288"/>
                <a:gd name="T84" fmla="*/ 55800 w 468"/>
                <a:gd name="T85" fmla="*/ 57150 h 28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8"/>
                <a:gd name="T130" fmla="*/ 0 h 288"/>
                <a:gd name="T131" fmla="*/ 468 w 468"/>
                <a:gd name="T132" fmla="*/ 288 h 28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8" h="288">
                  <a:moveTo>
                    <a:pt x="276" y="288"/>
                  </a:moveTo>
                  <a:lnTo>
                    <a:pt x="276" y="288"/>
                  </a:lnTo>
                  <a:lnTo>
                    <a:pt x="311" y="288"/>
                  </a:lnTo>
                  <a:lnTo>
                    <a:pt x="328" y="257"/>
                  </a:lnTo>
                  <a:lnTo>
                    <a:pt x="328" y="225"/>
                  </a:lnTo>
                  <a:lnTo>
                    <a:pt x="311" y="209"/>
                  </a:lnTo>
                  <a:lnTo>
                    <a:pt x="346" y="209"/>
                  </a:lnTo>
                  <a:lnTo>
                    <a:pt x="363" y="177"/>
                  </a:lnTo>
                  <a:lnTo>
                    <a:pt x="363" y="161"/>
                  </a:lnTo>
                  <a:lnTo>
                    <a:pt x="399" y="161"/>
                  </a:lnTo>
                  <a:lnTo>
                    <a:pt x="399" y="177"/>
                  </a:lnTo>
                  <a:lnTo>
                    <a:pt x="434" y="177"/>
                  </a:lnTo>
                  <a:lnTo>
                    <a:pt x="468" y="161"/>
                  </a:lnTo>
                  <a:lnTo>
                    <a:pt x="434" y="144"/>
                  </a:lnTo>
                  <a:lnTo>
                    <a:pt x="417" y="144"/>
                  </a:lnTo>
                  <a:lnTo>
                    <a:pt x="380" y="144"/>
                  </a:lnTo>
                  <a:lnTo>
                    <a:pt x="417" y="113"/>
                  </a:lnTo>
                  <a:lnTo>
                    <a:pt x="399" y="113"/>
                  </a:lnTo>
                  <a:lnTo>
                    <a:pt x="346" y="161"/>
                  </a:lnTo>
                  <a:lnTo>
                    <a:pt x="328" y="144"/>
                  </a:lnTo>
                  <a:lnTo>
                    <a:pt x="294" y="144"/>
                  </a:lnTo>
                  <a:lnTo>
                    <a:pt x="294" y="129"/>
                  </a:lnTo>
                  <a:lnTo>
                    <a:pt x="276" y="129"/>
                  </a:lnTo>
                  <a:lnTo>
                    <a:pt x="276" y="96"/>
                  </a:lnTo>
                  <a:lnTo>
                    <a:pt x="242" y="65"/>
                  </a:lnTo>
                  <a:lnTo>
                    <a:pt x="155" y="65"/>
                  </a:lnTo>
                  <a:lnTo>
                    <a:pt x="104" y="17"/>
                  </a:lnTo>
                  <a:lnTo>
                    <a:pt x="69" y="0"/>
                  </a:lnTo>
                  <a:lnTo>
                    <a:pt x="0" y="17"/>
                  </a:lnTo>
                  <a:lnTo>
                    <a:pt x="0" y="144"/>
                  </a:lnTo>
                  <a:lnTo>
                    <a:pt x="17" y="144"/>
                  </a:lnTo>
                  <a:lnTo>
                    <a:pt x="17" y="129"/>
                  </a:lnTo>
                  <a:lnTo>
                    <a:pt x="52" y="113"/>
                  </a:lnTo>
                  <a:lnTo>
                    <a:pt x="69" y="113"/>
                  </a:lnTo>
                  <a:lnTo>
                    <a:pt x="52" y="96"/>
                  </a:lnTo>
                  <a:lnTo>
                    <a:pt x="69" y="96"/>
                  </a:lnTo>
                  <a:lnTo>
                    <a:pt x="104" y="113"/>
                  </a:lnTo>
                  <a:lnTo>
                    <a:pt x="104" y="144"/>
                  </a:lnTo>
                  <a:lnTo>
                    <a:pt x="155" y="144"/>
                  </a:lnTo>
                  <a:lnTo>
                    <a:pt x="173" y="192"/>
                  </a:lnTo>
                  <a:lnTo>
                    <a:pt x="259" y="240"/>
                  </a:lnTo>
                  <a:lnTo>
                    <a:pt x="294" y="257"/>
                  </a:lnTo>
                  <a:lnTo>
                    <a:pt x="276" y="2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 name="Freeform 189">
              <a:extLst>
                <a:ext uri="{FF2B5EF4-FFF2-40B4-BE49-F238E27FC236}">
                  <a16:creationId xmlns:a16="http://schemas.microsoft.com/office/drawing/2014/main" id="{E3F34877-357F-D3F8-E4A0-2622D537535B}"/>
                </a:ext>
              </a:extLst>
            </p:cNvPr>
            <p:cNvSpPr>
              <a:spLocks/>
            </p:cNvSpPr>
            <p:nvPr/>
          </p:nvSpPr>
          <p:spPr bwMode="auto">
            <a:xfrm>
              <a:off x="7780930" y="3112576"/>
              <a:ext cx="232096" cy="159151"/>
            </a:xfrm>
            <a:custGeom>
              <a:avLst/>
              <a:gdLst>
                <a:gd name="T0" fmla="*/ 35092 w 209"/>
                <a:gd name="T1" fmla="*/ 9525 h 144"/>
                <a:gd name="T2" fmla="*/ 35092 w 209"/>
                <a:gd name="T3" fmla="*/ 9525 h 144"/>
                <a:gd name="T4" fmla="*/ 35092 w 209"/>
                <a:gd name="T5" fmla="*/ 15081 h 144"/>
                <a:gd name="T6" fmla="*/ 42270 w 209"/>
                <a:gd name="T7" fmla="*/ 15081 h 144"/>
                <a:gd name="T8" fmla="*/ 42270 w 209"/>
                <a:gd name="T9" fmla="*/ 24606 h 144"/>
                <a:gd name="T10" fmla="*/ 31902 w 209"/>
                <a:gd name="T11" fmla="*/ 21431 h 144"/>
                <a:gd name="T12" fmla="*/ 24724 w 209"/>
                <a:gd name="T13" fmla="*/ 28575 h 144"/>
                <a:gd name="T14" fmla="*/ 21534 w 209"/>
                <a:gd name="T15" fmla="*/ 19050 h 144"/>
                <a:gd name="T16" fmla="*/ 17546 w 209"/>
                <a:gd name="T17" fmla="*/ 15081 h 144"/>
                <a:gd name="T18" fmla="*/ 14356 w 209"/>
                <a:gd name="T19" fmla="*/ 21431 h 144"/>
                <a:gd name="T20" fmla="*/ 11166 w 209"/>
                <a:gd name="T21" fmla="*/ 21431 h 144"/>
                <a:gd name="T22" fmla="*/ 11166 w 209"/>
                <a:gd name="T23" fmla="*/ 24606 h 144"/>
                <a:gd name="T24" fmla="*/ 3988 w 209"/>
                <a:gd name="T25" fmla="*/ 24606 h 144"/>
                <a:gd name="T26" fmla="*/ 0 w 209"/>
                <a:gd name="T27" fmla="*/ 24606 h 144"/>
                <a:gd name="T28" fmla="*/ 3988 w 209"/>
                <a:gd name="T29" fmla="*/ 19050 h 144"/>
                <a:gd name="T30" fmla="*/ 3988 w 209"/>
                <a:gd name="T31" fmla="*/ 12700 h 144"/>
                <a:gd name="T32" fmla="*/ 0 w 209"/>
                <a:gd name="T33" fmla="*/ 9525 h 144"/>
                <a:gd name="T34" fmla="*/ 7178 w 209"/>
                <a:gd name="T35" fmla="*/ 9525 h 144"/>
                <a:gd name="T36" fmla="*/ 11166 w 209"/>
                <a:gd name="T37" fmla="*/ 3175 h 144"/>
                <a:gd name="T38" fmla="*/ 11166 w 209"/>
                <a:gd name="T39" fmla="*/ 0 h 144"/>
                <a:gd name="T40" fmla="*/ 17546 w 209"/>
                <a:gd name="T41" fmla="*/ 0 h 144"/>
                <a:gd name="T42" fmla="*/ 17546 w 209"/>
                <a:gd name="T43" fmla="*/ 3175 h 144"/>
                <a:gd name="T44" fmla="*/ 17546 w 209"/>
                <a:gd name="T45" fmla="*/ 5556 h 144"/>
                <a:gd name="T46" fmla="*/ 11166 w 209"/>
                <a:gd name="T47" fmla="*/ 5556 h 144"/>
                <a:gd name="T48" fmla="*/ 11166 w 209"/>
                <a:gd name="T49" fmla="*/ 9525 h 144"/>
                <a:gd name="T50" fmla="*/ 21534 w 209"/>
                <a:gd name="T51" fmla="*/ 9525 h 144"/>
                <a:gd name="T52" fmla="*/ 24724 w 209"/>
                <a:gd name="T53" fmla="*/ 9525 h 144"/>
                <a:gd name="T54" fmla="*/ 35092 w 209"/>
                <a:gd name="T55" fmla="*/ 9525 h 14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9"/>
                <a:gd name="T85" fmla="*/ 0 h 144"/>
                <a:gd name="T86" fmla="*/ 209 w 209"/>
                <a:gd name="T87" fmla="*/ 144 h 14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9" h="144">
                  <a:moveTo>
                    <a:pt x="175" y="48"/>
                  </a:moveTo>
                  <a:lnTo>
                    <a:pt x="175" y="48"/>
                  </a:lnTo>
                  <a:lnTo>
                    <a:pt x="175" y="79"/>
                  </a:lnTo>
                  <a:lnTo>
                    <a:pt x="209" y="79"/>
                  </a:lnTo>
                  <a:lnTo>
                    <a:pt x="209" y="127"/>
                  </a:lnTo>
                  <a:lnTo>
                    <a:pt x="157" y="111"/>
                  </a:lnTo>
                  <a:lnTo>
                    <a:pt x="123" y="144"/>
                  </a:lnTo>
                  <a:lnTo>
                    <a:pt x="106" y="96"/>
                  </a:lnTo>
                  <a:lnTo>
                    <a:pt x="88" y="79"/>
                  </a:lnTo>
                  <a:lnTo>
                    <a:pt x="71" y="111"/>
                  </a:lnTo>
                  <a:lnTo>
                    <a:pt x="54" y="111"/>
                  </a:lnTo>
                  <a:lnTo>
                    <a:pt x="54" y="127"/>
                  </a:lnTo>
                  <a:lnTo>
                    <a:pt x="17" y="127"/>
                  </a:lnTo>
                  <a:lnTo>
                    <a:pt x="0" y="127"/>
                  </a:lnTo>
                  <a:lnTo>
                    <a:pt x="17" y="96"/>
                  </a:lnTo>
                  <a:lnTo>
                    <a:pt x="17" y="64"/>
                  </a:lnTo>
                  <a:lnTo>
                    <a:pt x="0" y="48"/>
                  </a:lnTo>
                  <a:lnTo>
                    <a:pt x="35" y="48"/>
                  </a:lnTo>
                  <a:lnTo>
                    <a:pt x="54" y="16"/>
                  </a:lnTo>
                  <a:lnTo>
                    <a:pt x="54" y="0"/>
                  </a:lnTo>
                  <a:lnTo>
                    <a:pt x="88" y="0"/>
                  </a:lnTo>
                  <a:lnTo>
                    <a:pt x="88" y="16"/>
                  </a:lnTo>
                  <a:lnTo>
                    <a:pt x="88" y="31"/>
                  </a:lnTo>
                  <a:lnTo>
                    <a:pt x="54" y="31"/>
                  </a:lnTo>
                  <a:lnTo>
                    <a:pt x="54" y="48"/>
                  </a:lnTo>
                  <a:lnTo>
                    <a:pt x="106" y="48"/>
                  </a:lnTo>
                  <a:lnTo>
                    <a:pt x="123" y="48"/>
                  </a:lnTo>
                  <a:lnTo>
                    <a:pt x="175"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 name="Freeform 190">
              <a:extLst>
                <a:ext uri="{FF2B5EF4-FFF2-40B4-BE49-F238E27FC236}">
                  <a16:creationId xmlns:a16="http://schemas.microsoft.com/office/drawing/2014/main" id="{527C3840-19C9-030B-8EB2-974E16E6F168}"/>
                </a:ext>
              </a:extLst>
            </p:cNvPr>
            <p:cNvSpPr>
              <a:spLocks/>
            </p:cNvSpPr>
            <p:nvPr/>
          </p:nvSpPr>
          <p:spPr bwMode="auto">
            <a:xfrm>
              <a:off x="7840613" y="3021948"/>
              <a:ext cx="327145" cy="143679"/>
            </a:xfrm>
            <a:custGeom>
              <a:avLst/>
              <a:gdLst>
                <a:gd name="T0" fmla="*/ 58937 w 295"/>
                <a:gd name="T1" fmla="*/ 6449 h 128"/>
                <a:gd name="T2" fmla="*/ 58937 w 295"/>
                <a:gd name="T3" fmla="*/ 6449 h 128"/>
                <a:gd name="T4" fmla="*/ 58937 w 295"/>
                <a:gd name="T5" fmla="*/ 9674 h 128"/>
                <a:gd name="T6" fmla="*/ 48583 w 295"/>
                <a:gd name="T7" fmla="*/ 16929 h 128"/>
                <a:gd name="T8" fmla="*/ 41415 w 295"/>
                <a:gd name="T9" fmla="*/ 16929 h 128"/>
                <a:gd name="T10" fmla="*/ 38229 w 295"/>
                <a:gd name="T11" fmla="*/ 20154 h 128"/>
                <a:gd name="T12" fmla="*/ 31061 w 295"/>
                <a:gd name="T13" fmla="*/ 20154 h 128"/>
                <a:gd name="T14" fmla="*/ 24690 w 295"/>
                <a:gd name="T15" fmla="*/ 22572 h 128"/>
                <a:gd name="T16" fmla="*/ 24690 w 295"/>
                <a:gd name="T17" fmla="*/ 26603 h 128"/>
                <a:gd name="T18" fmla="*/ 14336 w 295"/>
                <a:gd name="T19" fmla="*/ 26603 h 128"/>
                <a:gd name="T20" fmla="*/ 10354 w 295"/>
                <a:gd name="T21" fmla="*/ 26603 h 128"/>
                <a:gd name="T22" fmla="*/ 0 w 295"/>
                <a:gd name="T23" fmla="*/ 26603 h 128"/>
                <a:gd name="T24" fmla="*/ 0 w 295"/>
                <a:gd name="T25" fmla="*/ 22572 h 128"/>
                <a:gd name="T26" fmla="*/ 7168 w 295"/>
                <a:gd name="T27" fmla="*/ 22572 h 128"/>
                <a:gd name="T28" fmla="*/ 7168 w 295"/>
                <a:gd name="T29" fmla="*/ 20154 h 128"/>
                <a:gd name="T30" fmla="*/ 14336 w 295"/>
                <a:gd name="T31" fmla="*/ 20154 h 128"/>
                <a:gd name="T32" fmla="*/ 20707 w 295"/>
                <a:gd name="T33" fmla="*/ 16929 h 128"/>
                <a:gd name="T34" fmla="*/ 14336 w 295"/>
                <a:gd name="T35" fmla="*/ 12899 h 128"/>
                <a:gd name="T36" fmla="*/ 10354 w 295"/>
                <a:gd name="T37" fmla="*/ 12899 h 128"/>
                <a:gd name="T38" fmla="*/ 3982 w 295"/>
                <a:gd name="T39" fmla="*/ 12899 h 128"/>
                <a:gd name="T40" fmla="*/ 10354 w 295"/>
                <a:gd name="T41" fmla="*/ 6449 h 128"/>
                <a:gd name="T42" fmla="*/ 7168 w 295"/>
                <a:gd name="T43" fmla="*/ 6449 h 128"/>
                <a:gd name="T44" fmla="*/ 10354 w 295"/>
                <a:gd name="T45" fmla="*/ 3225 h 128"/>
                <a:gd name="T46" fmla="*/ 20707 w 295"/>
                <a:gd name="T47" fmla="*/ 6449 h 128"/>
                <a:gd name="T48" fmla="*/ 20707 w 295"/>
                <a:gd name="T49" fmla="*/ 3225 h 128"/>
                <a:gd name="T50" fmla="*/ 24690 w 295"/>
                <a:gd name="T51" fmla="*/ 0 h 128"/>
                <a:gd name="T52" fmla="*/ 31061 w 295"/>
                <a:gd name="T53" fmla="*/ 3225 h 128"/>
                <a:gd name="T54" fmla="*/ 51769 w 295"/>
                <a:gd name="T55" fmla="*/ 3225 h 128"/>
                <a:gd name="T56" fmla="*/ 58937 w 295"/>
                <a:gd name="T57" fmla="*/ 6449 h 12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95"/>
                <a:gd name="T88" fmla="*/ 0 h 128"/>
                <a:gd name="T89" fmla="*/ 295 w 295"/>
                <a:gd name="T90" fmla="*/ 128 h 12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95" h="128">
                  <a:moveTo>
                    <a:pt x="295" y="32"/>
                  </a:moveTo>
                  <a:lnTo>
                    <a:pt x="295" y="32"/>
                  </a:lnTo>
                  <a:lnTo>
                    <a:pt x="295" y="48"/>
                  </a:lnTo>
                  <a:lnTo>
                    <a:pt x="242" y="80"/>
                  </a:lnTo>
                  <a:lnTo>
                    <a:pt x="207" y="80"/>
                  </a:lnTo>
                  <a:lnTo>
                    <a:pt x="190" y="96"/>
                  </a:lnTo>
                  <a:lnTo>
                    <a:pt x="155" y="96"/>
                  </a:lnTo>
                  <a:lnTo>
                    <a:pt x="121" y="111"/>
                  </a:lnTo>
                  <a:lnTo>
                    <a:pt x="121" y="128"/>
                  </a:lnTo>
                  <a:lnTo>
                    <a:pt x="69" y="128"/>
                  </a:lnTo>
                  <a:lnTo>
                    <a:pt x="52" y="128"/>
                  </a:lnTo>
                  <a:lnTo>
                    <a:pt x="0" y="128"/>
                  </a:lnTo>
                  <a:lnTo>
                    <a:pt x="0" y="111"/>
                  </a:lnTo>
                  <a:lnTo>
                    <a:pt x="34" y="111"/>
                  </a:lnTo>
                  <a:lnTo>
                    <a:pt x="34" y="96"/>
                  </a:lnTo>
                  <a:lnTo>
                    <a:pt x="69" y="96"/>
                  </a:lnTo>
                  <a:lnTo>
                    <a:pt x="103" y="80"/>
                  </a:lnTo>
                  <a:lnTo>
                    <a:pt x="69" y="63"/>
                  </a:lnTo>
                  <a:lnTo>
                    <a:pt x="52" y="63"/>
                  </a:lnTo>
                  <a:lnTo>
                    <a:pt x="17" y="63"/>
                  </a:lnTo>
                  <a:lnTo>
                    <a:pt x="52" y="32"/>
                  </a:lnTo>
                  <a:lnTo>
                    <a:pt x="34" y="32"/>
                  </a:lnTo>
                  <a:lnTo>
                    <a:pt x="52" y="15"/>
                  </a:lnTo>
                  <a:lnTo>
                    <a:pt x="103" y="32"/>
                  </a:lnTo>
                  <a:lnTo>
                    <a:pt x="103" y="15"/>
                  </a:lnTo>
                  <a:lnTo>
                    <a:pt x="121" y="0"/>
                  </a:lnTo>
                  <a:lnTo>
                    <a:pt x="155" y="15"/>
                  </a:lnTo>
                  <a:lnTo>
                    <a:pt x="259" y="15"/>
                  </a:lnTo>
                  <a:lnTo>
                    <a:pt x="295" y="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 name="Freeform 193">
              <a:extLst>
                <a:ext uri="{FF2B5EF4-FFF2-40B4-BE49-F238E27FC236}">
                  <a16:creationId xmlns:a16="http://schemas.microsoft.com/office/drawing/2014/main" id="{83E75F15-4A5E-60C5-4276-5A70738545EB}"/>
                </a:ext>
              </a:extLst>
            </p:cNvPr>
            <p:cNvSpPr>
              <a:spLocks/>
            </p:cNvSpPr>
            <p:nvPr/>
          </p:nvSpPr>
          <p:spPr bwMode="auto">
            <a:xfrm>
              <a:off x="7073591" y="3145732"/>
              <a:ext cx="574713" cy="495137"/>
            </a:xfrm>
            <a:custGeom>
              <a:avLst/>
              <a:gdLst>
                <a:gd name="T0" fmla="*/ 96044 w 520"/>
                <a:gd name="T1" fmla="*/ 88702 h 449"/>
                <a:gd name="T2" fmla="*/ 96044 w 520"/>
                <a:gd name="T3" fmla="*/ 88702 h 449"/>
                <a:gd name="T4" fmla="*/ 72231 w 520"/>
                <a:gd name="T5" fmla="*/ 85534 h 449"/>
                <a:gd name="T6" fmla="*/ 68262 w 520"/>
                <a:gd name="T7" fmla="*/ 79198 h 449"/>
                <a:gd name="T8" fmla="*/ 57944 w 520"/>
                <a:gd name="T9" fmla="*/ 82366 h 449"/>
                <a:gd name="T10" fmla="*/ 51594 w 520"/>
                <a:gd name="T11" fmla="*/ 82366 h 449"/>
                <a:gd name="T12" fmla="*/ 40481 w 520"/>
                <a:gd name="T13" fmla="*/ 72862 h 449"/>
                <a:gd name="T14" fmla="*/ 34131 w 520"/>
                <a:gd name="T15" fmla="*/ 63359 h 449"/>
                <a:gd name="T16" fmla="*/ 26987 w 520"/>
                <a:gd name="T17" fmla="*/ 60191 h 449"/>
                <a:gd name="T18" fmla="*/ 23812 w 520"/>
                <a:gd name="T19" fmla="*/ 60191 h 449"/>
                <a:gd name="T20" fmla="*/ 19844 w 520"/>
                <a:gd name="T21" fmla="*/ 57023 h 449"/>
                <a:gd name="T22" fmla="*/ 16669 w 520"/>
                <a:gd name="T23" fmla="*/ 47519 h 449"/>
                <a:gd name="T24" fmla="*/ 10319 w 520"/>
                <a:gd name="T25" fmla="*/ 44351 h 449"/>
                <a:gd name="T26" fmla="*/ 6350 w 520"/>
                <a:gd name="T27" fmla="*/ 38015 h 449"/>
                <a:gd name="T28" fmla="*/ 10319 w 520"/>
                <a:gd name="T29" fmla="*/ 31679 h 449"/>
                <a:gd name="T30" fmla="*/ 10319 w 520"/>
                <a:gd name="T31" fmla="*/ 25343 h 449"/>
                <a:gd name="T32" fmla="*/ 6350 w 520"/>
                <a:gd name="T33" fmla="*/ 25343 h 449"/>
                <a:gd name="T34" fmla="*/ 3175 w 520"/>
                <a:gd name="T35" fmla="*/ 19008 h 449"/>
                <a:gd name="T36" fmla="*/ 0 w 520"/>
                <a:gd name="T37" fmla="*/ 3168 h 449"/>
                <a:gd name="T38" fmla="*/ 3175 w 520"/>
                <a:gd name="T39" fmla="*/ 0 h 449"/>
                <a:gd name="T40" fmla="*/ 6350 w 520"/>
                <a:gd name="T41" fmla="*/ 6336 h 449"/>
                <a:gd name="T42" fmla="*/ 10319 w 520"/>
                <a:gd name="T43" fmla="*/ 6336 h 449"/>
                <a:gd name="T44" fmla="*/ 13494 w 520"/>
                <a:gd name="T45" fmla="*/ 6336 h 449"/>
                <a:gd name="T46" fmla="*/ 19844 w 520"/>
                <a:gd name="T47" fmla="*/ 3168 h 449"/>
                <a:gd name="T48" fmla="*/ 23812 w 520"/>
                <a:gd name="T49" fmla="*/ 3168 h 449"/>
                <a:gd name="T50" fmla="*/ 19844 w 520"/>
                <a:gd name="T51" fmla="*/ 6336 h 449"/>
                <a:gd name="T52" fmla="*/ 26987 w 520"/>
                <a:gd name="T53" fmla="*/ 9504 h 449"/>
                <a:gd name="T54" fmla="*/ 26987 w 520"/>
                <a:gd name="T55" fmla="*/ 15840 h 449"/>
                <a:gd name="T56" fmla="*/ 40481 w 520"/>
                <a:gd name="T57" fmla="*/ 22176 h 449"/>
                <a:gd name="T58" fmla="*/ 54769 w 520"/>
                <a:gd name="T59" fmla="*/ 22176 h 449"/>
                <a:gd name="T60" fmla="*/ 54769 w 520"/>
                <a:gd name="T61" fmla="*/ 15840 h 449"/>
                <a:gd name="T62" fmla="*/ 61119 w 520"/>
                <a:gd name="T63" fmla="*/ 12672 h 449"/>
                <a:gd name="T64" fmla="*/ 72231 w 520"/>
                <a:gd name="T65" fmla="*/ 12672 h 449"/>
                <a:gd name="T66" fmla="*/ 92869 w 520"/>
                <a:gd name="T67" fmla="*/ 22176 h 449"/>
                <a:gd name="T68" fmla="*/ 92869 w 520"/>
                <a:gd name="T69" fmla="*/ 25343 h 449"/>
                <a:gd name="T70" fmla="*/ 92869 w 520"/>
                <a:gd name="T71" fmla="*/ 28511 h 449"/>
                <a:gd name="T72" fmla="*/ 92869 w 520"/>
                <a:gd name="T73" fmla="*/ 31679 h 449"/>
                <a:gd name="T74" fmla="*/ 88900 w 520"/>
                <a:gd name="T75" fmla="*/ 38015 h 449"/>
                <a:gd name="T76" fmla="*/ 88900 w 520"/>
                <a:gd name="T77" fmla="*/ 50687 h 449"/>
                <a:gd name="T78" fmla="*/ 96044 w 520"/>
                <a:gd name="T79" fmla="*/ 53855 h 449"/>
                <a:gd name="T80" fmla="*/ 96044 w 520"/>
                <a:gd name="T81" fmla="*/ 57023 h 449"/>
                <a:gd name="T82" fmla="*/ 92869 w 520"/>
                <a:gd name="T83" fmla="*/ 63359 h 449"/>
                <a:gd name="T84" fmla="*/ 96044 w 520"/>
                <a:gd name="T85" fmla="*/ 69694 h 449"/>
                <a:gd name="T86" fmla="*/ 99219 w 520"/>
                <a:gd name="T87" fmla="*/ 72862 h 449"/>
                <a:gd name="T88" fmla="*/ 103188 w 520"/>
                <a:gd name="T89" fmla="*/ 79198 h 449"/>
                <a:gd name="T90" fmla="*/ 96044 w 520"/>
                <a:gd name="T91" fmla="*/ 82366 h 449"/>
                <a:gd name="T92" fmla="*/ 96044 w 520"/>
                <a:gd name="T93" fmla="*/ 88702 h 44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0"/>
                <a:gd name="T142" fmla="*/ 0 h 449"/>
                <a:gd name="T143" fmla="*/ 520 w 520"/>
                <a:gd name="T144" fmla="*/ 449 h 44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0" h="449">
                  <a:moveTo>
                    <a:pt x="485" y="449"/>
                  </a:moveTo>
                  <a:lnTo>
                    <a:pt x="485" y="449"/>
                  </a:lnTo>
                  <a:lnTo>
                    <a:pt x="364" y="432"/>
                  </a:lnTo>
                  <a:lnTo>
                    <a:pt x="345" y="401"/>
                  </a:lnTo>
                  <a:lnTo>
                    <a:pt x="293" y="416"/>
                  </a:lnTo>
                  <a:lnTo>
                    <a:pt x="259" y="416"/>
                  </a:lnTo>
                  <a:lnTo>
                    <a:pt x="207" y="368"/>
                  </a:lnTo>
                  <a:lnTo>
                    <a:pt x="172" y="320"/>
                  </a:lnTo>
                  <a:lnTo>
                    <a:pt x="138" y="305"/>
                  </a:lnTo>
                  <a:lnTo>
                    <a:pt x="121" y="305"/>
                  </a:lnTo>
                  <a:lnTo>
                    <a:pt x="103" y="288"/>
                  </a:lnTo>
                  <a:lnTo>
                    <a:pt x="86" y="240"/>
                  </a:lnTo>
                  <a:lnTo>
                    <a:pt x="52" y="224"/>
                  </a:lnTo>
                  <a:lnTo>
                    <a:pt x="34" y="192"/>
                  </a:lnTo>
                  <a:lnTo>
                    <a:pt x="52" y="161"/>
                  </a:lnTo>
                  <a:lnTo>
                    <a:pt x="52" y="128"/>
                  </a:lnTo>
                  <a:lnTo>
                    <a:pt x="34" y="128"/>
                  </a:lnTo>
                  <a:lnTo>
                    <a:pt x="17" y="96"/>
                  </a:lnTo>
                  <a:lnTo>
                    <a:pt x="0" y="17"/>
                  </a:lnTo>
                  <a:lnTo>
                    <a:pt x="17" y="0"/>
                  </a:lnTo>
                  <a:lnTo>
                    <a:pt x="34" y="33"/>
                  </a:lnTo>
                  <a:lnTo>
                    <a:pt x="52" y="33"/>
                  </a:lnTo>
                  <a:lnTo>
                    <a:pt x="69" y="33"/>
                  </a:lnTo>
                  <a:lnTo>
                    <a:pt x="103" y="17"/>
                  </a:lnTo>
                  <a:lnTo>
                    <a:pt x="121" y="17"/>
                  </a:lnTo>
                  <a:lnTo>
                    <a:pt x="103" y="33"/>
                  </a:lnTo>
                  <a:lnTo>
                    <a:pt x="138" y="48"/>
                  </a:lnTo>
                  <a:lnTo>
                    <a:pt x="138" y="80"/>
                  </a:lnTo>
                  <a:lnTo>
                    <a:pt x="207" y="113"/>
                  </a:lnTo>
                  <a:lnTo>
                    <a:pt x="276" y="113"/>
                  </a:lnTo>
                  <a:lnTo>
                    <a:pt x="276" y="80"/>
                  </a:lnTo>
                  <a:lnTo>
                    <a:pt x="311" y="65"/>
                  </a:lnTo>
                  <a:lnTo>
                    <a:pt x="364" y="65"/>
                  </a:lnTo>
                  <a:lnTo>
                    <a:pt x="468" y="113"/>
                  </a:lnTo>
                  <a:lnTo>
                    <a:pt x="468" y="128"/>
                  </a:lnTo>
                  <a:lnTo>
                    <a:pt x="468" y="144"/>
                  </a:lnTo>
                  <a:lnTo>
                    <a:pt x="468" y="161"/>
                  </a:lnTo>
                  <a:lnTo>
                    <a:pt x="451" y="192"/>
                  </a:lnTo>
                  <a:lnTo>
                    <a:pt x="451" y="257"/>
                  </a:lnTo>
                  <a:lnTo>
                    <a:pt x="485" y="272"/>
                  </a:lnTo>
                  <a:lnTo>
                    <a:pt x="485" y="288"/>
                  </a:lnTo>
                  <a:lnTo>
                    <a:pt x="468" y="320"/>
                  </a:lnTo>
                  <a:lnTo>
                    <a:pt x="485" y="353"/>
                  </a:lnTo>
                  <a:lnTo>
                    <a:pt x="503" y="368"/>
                  </a:lnTo>
                  <a:lnTo>
                    <a:pt x="520" y="401"/>
                  </a:lnTo>
                  <a:lnTo>
                    <a:pt x="485" y="416"/>
                  </a:lnTo>
                  <a:lnTo>
                    <a:pt x="485" y="44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 name="Freeform 198">
              <a:extLst>
                <a:ext uri="{FF2B5EF4-FFF2-40B4-BE49-F238E27FC236}">
                  <a16:creationId xmlns:a16="http://schemas.microsoft.com/office/drawing/2014/main" id="{FBE84C02-FE4F-0FF8-B236-C407BDA03813}"/>
                </a:ext>
              </a:extLst>
            </p:cNvPr>
            <p:cNvSpPr>
              <a:spLocks/>
            </p:cNvSpPr>
            <p:nvPr/>
          </p:nvSpPr>
          <p:spPr bwMode="auto">
            <a:xfrm>
              <a:off x="6788444" y="3410983"/>
              <a:ext cx="667553" cy="565872"/>
            </a:xfrm>
            <a:custGeom>
              <a:avLst/>
              <a:gdLst>
                <a:gd name="T0" fmla="*/ 99219 w 604"/>
                <a:gd name="T1" fmla="*/ 82550 h 512"/>
                <a:gd name="T2" fmla="*/ 99219 w 604"/>
                <a:gd name="T3" fmla="*/ 82550 h 512"/>
                <a:gd name="T4" fmla="*/ 103188 w 604"/>
                <a:gd name="T5" fmla="*/ 79375 h 512"/>
                <a:gd name="T6" fmla="*/ 106363 w 604"/>
                <a:gd name="T7" fmla="*/ 76200 h 512"/>
                <a:gd name="T8" fmla="*/ 109538 w 604"/>
                <a:gd name="T9" fmla="*/ 73025 h 512"/>
                <a:gd name="T10" fmla="*/ 113506 w 604"/>
                <a:gd name="T11" fmla="*/ 69850 h 512"/>
                <a:gd name="T12" fmla="*/ 116681 w 604"/>
                <a:gd name="T13" fmla="*/ 66675 h 512"/>
                <a:gd name="T14" fmla="*/ 119856 w 604"/>
                <a:gd name="T15" fmla="*/ 66675 h 512"/>
                <a:gd name="T16" fmla="*/ 119856 w 604"/>
                <a:gd name="T17" fmla="*/ 63500 h 512"/>
                <a:gd name="T18" fmla="*/ 119856 w 604"/>
                <a:gd name="T19" fmla="*/ 60325 h 512"/>
                <a:gd name="T20" fmla="*/ 119856 w 604"/>
                <a:gd name="T21" fmla="*/ 57150 h 512"/>
                <a:gd name="T22" fmla="*/ 116681 w 604"/>
                <a:gd name="T23" fmla="*/ 53975 h 512"/>
                <a:gd name="T24" fmla="*/ 113506 w 604"/>
                <a:gd name="T25" fmla="*/ 50800 h 512"/>
                <a:gd name="T26" fmla="*/ 109538 w 604"/>
                <a:gd name="T27" fmla="*/ 50800 h 512"/>
                <a:gd name="T28" fmla="*/ 106363 w 604"/>
                <a:gd name="T29" fmla="*/ 50800 h 512"/>
                <a:gd name="T30" fmla="*/ 106363 w 604"/>
                <a:gd name="T31" fmla="*/ 53975 h 512"/>
                <a:gd name="T32" fmla="*/ 103188 w 604"/>
                <a:gd name="T33" fmla="*/ 53975 h 512"/>
                <a:gd name="T34" fmla="*/ 99219 w 604"/>
                <a:gd name="T35" fmla="*/ 53975 h 512"/>
                <a:gd name="T36" fmla="*/ 95250 w 604"/>
                <a:gd name="T37" fmla="*/ 53975 h 512"/>
                <a:gd name="T38" fmla="*/ 92075 w 604"/>
                <a:gd name="T39" fmla="*/ 53975 h 512"/>
                <a:gd name="T40" fmla="*/ 88900 w 604"/>
                <a:gd name="T41" fmla="*/ 53975 h 512"/>
                <a:gd name="T42" fmla="*/ 84931 w 604"/>
                <a:gd name="T43" fmla="*/ 50800 h 512"/>
                <a:gd name="T44" fmla="*/ 88900 w 604"/>
                <a:gd name="T45" fmla="*/ 47625 h 512"/>
                <a:gd name="T46" fmla="*/ 84931 w 604"/>
                <a:gd name="T47" fmla="*/ 41275 h 512"/>
                <a:gd name="T48" fmla="*/ 84931 w 604"/>
                <a:gd name="T49" fmla="*/ 31750 h 512"/>
                <a:gd name="T50" fmla="*/ 75406 w 604"/>
                <a:gd name="T51" fmla="*/ 22225 h 512"/>
                <a:gd name="T52" fmla="*/ 65087 w 604"/>
                <a:gd name="T53" fmla="*/ 19050 h 512"/>
                <a:gd name="T54" fmla="*/ 58738 w 604"/>
                <a:gd name="T55" fmla="*/ 22225 h 512"/>
                <a:gd name="T56" fmla="*/ 54769 w 604"/>
                <a:gd name="T57" fmla="*/ 19050 h 512"/>
                <a:gd name="T58" fmla="*/ 47625 w 604"/>
                <a:gd name="T59" fmla="*/ 15875 h 512"/>
                <a:gd name="T60" fmla="*/ 47625 w 604"/>
                <a:gd name="T61" fmla="*/ 12700 h 512"/>
                <a:gd name="T62" fmla="*/ 44450 w 604"/>
                <a:gd name="T63" fmla="*/ 9525 h 512"/>
                <a:gd name="T64" fmla="*/ 34131 w 604"/>
                <a:gd name="T65" fmla="*/ 3175 h 512"/>
                <a:gd name="T66" fmla="*/ 23812 w 604"/>
                <a:gd name="T67" fmla="*/ 0 h 512"/>
                <a:gd name="T68" fmla="*/ 14288 w 604"/>
                <a:gd name="T69" fmla="*/ 6350 h 512"/>
                <a:gd name="T70" fmla="*/ 16669 w 604"/>
                <a:gd name="T71" fmla="*/ 9525 h 512"/>
                <a:gd name="T72" fmla="*/ 14288 w 604"/>
                <a:gd name="T73" fmla="*/ 15875 h 512"/>
                <a:gd name="T74" fmla="*/ 9525 w 604"/>
                <a:gd name="T75" fmla="*/ 15875 h 512"/>
                <a:gd name="T76" fmla="*/ 7144 w 604"/>
                <a:gd name="T77" fmla="*/ 19050 h 512"/>
                <a:gd name="T78" fmla="*/ 0 w 604"/>
                <a:gd name="T79" fmla="*/ 19050 h 512"/>
                <a:gd name="T80" fmla="*/ 0 w 604"/>
                <a:gd name="T81" fmla="*/ 25400 h 512"/>
                <a:gd name="T82" fmla="*/ 3969 w 604"/>
                <a:gd name="T83" fmla="*/ 25400 h 512"/>
                <a:gd name="T84" fmla="*/ 16669 w 604"/>
                <a:gd name="T85" fmla="*/ 44450 h 512"/>
                <a:gd name="T86" fmla="*/ 19844 w 604"/>
                <a:gd name="T87" fmla="*/ 47625 h 512"/>
                <a:gd name="T88" fmla="*/ 23812 w 604"/>
                <a:gd name="T89" fmla="*/ 53975 h 512"/>
                <a:gd name="T90" fmla="*/ 23812 w 604"/>
                <a:gd name="T91" fmla="*/ 63500 h 512"/>
                <a:gd name="T92" fmla="*/ 34131 w 604"/>
                <a:gd name="T93" fmla="*/ 69850 h 512"/>
                <a:gd name="T94" fmla="*/ 40481 w 604"/>
                <a:gd name="T95" fmla="*/ 85725 h 512"/>
                <a:gd name="T96" fmla="*/ 44450 w 604"/>
                <a:gd name="T97" fmla="*/ 88900 h 512"/>
                <a:gd name="T98" fmla="*/ 47625 w 604"/>
                <a:gd name="T99" fmla="*/ 85725 h 512"/>
                <a:gd name="T100" fmla="*/ 58738 w 604"/>
                <a:gd name="T101" fmla="*/ 94456 h 512"/>
                <a:gd name="T102" fmla="*/ 61119 w 604"/>
                <a:gd name="T103" fmla="*/ 101600 h 512"/>
                <a:gd name="T104" fmla="*/ 84931 w 604"/>
                <a:gd name="T105" fmla="*/ 85725 h 512"/>
                <a:gd name="T106" fmla="*/ 99219 w 604"/>
                <a:gd name="T107" fmla="*/ 82550 h 51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04"/>
                <a:gd name="T163" fmla="*/ 0 h 512"/>
                <a:gd name="T164" fmla="*/ 604 w 604"/>
                <a:gd name="T165" fmla="*/ 512 h 51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04" h="512">
                  <a:moveTo>
                    <a:pt x="501" y="416"/>
                  </a:moveTo>
                  <a:lnTo>
                    <a:pt x="501" y="416"/>
                  </a:lnTo>
                  <a:lnTo>
                    <a:pt x="518" y="401"/>
                  </a:lnTo>
                  <a:lnTo>
                    <a:pt x="535" y="384"/>
                  </a:lnTo>
                  <a:lnTo>
                    <a:pt x="552" y="368"/>
                  </a:lnTo>
                  <a:lnTo>
                    <a:pt x="570" y="353"/>
                  </a:lnTo>
                  <a:lnTo>
                    <a:pt x="587" y="336"/>
                  </a:lnTo>
                  <a:lnTo>
                    <a:pt x="604" y="336"/>
                  </a:lnTo>
                  <a:lnTo>
                    <a:pt x="604" y="320"/>
                  </a:lnTo>
                  <a:lnTo>
                    <a:pt x="604" y="305"/>
                  </a:lnTo>
                  <a:lnTo>
                    <a:pt x="604" y="288"/>
                  </a:lnTo>
                  <a:lnTo>
                    <a:pt x="587" y="272"/>
                  </a:lnTo>
                  <a:lnTo>
                    <a:pt x="570" y="257"/>
                  </a:lnTo>
                  <a:lnTo>
                    <a:pt x="552" y="257"/>
                  </a:lnTo>
                  <a:lnTo>
                    <a:pt x="535" y="257"/>
                  </a:lnTo>
                  <a:lnTo>
                    <a:pt x="535" y="272"/>
                  </a:lnTo>
                  <a:lnTo>
                    <a:pt x="518" y="272"/>
                  </a:lnTo>
                  <a:lnTo>
                    <a:pt x="501" y="272"/>
                  </a:lnTo>
                  <a:lnTo>
                    <a:pt x="483" y="272"/>
                  </a:lnTo>
                  <a:lnTo>
                    <a:pt x="466" y="272"/>
                  </a:lnTo>
                  <a:lnTo>
                    <a:pt x="449" y="272"/>
                  </a:lnTo>
                  <a:lnTo>
                    <a:pt x="431" y="257"/>
                  </a:lnTo>
                  <a:lnTo>
                    <a:pt x="449" y="240"/>
                  </a:lnTo>
                  <a:lnTo>
                    <a:pt x="431" y="209"/>
                  </a:lnTo>
                  <a:lnTo>
                    <a:pt x="431" y="161"/>
                  </a:lnTo>
                  <a:lnTo>
                    <a:pt x="380" y="113"/>
                  </a:lnTo>
                  <a:lnTo>
                    <a:pt x="328" y="96"/>
                  </a:lnTo>
                  <a:lnTo>
                    <a:pt x="293" y="113"/>
                  </a:lnTo>
                  <a:lnTo>
                    <a:pt x="276" y="96"/>
                  </a:lnTo>
                  <a:lnTo>
                    <a:pt x="241" y="80"/>
                  </a:lnTo>
                  <a:lnTo>
                    <a:pt x="241" y="65"/>
                  </a:lnTo>
                  <a:lnTo>
                    <a:pt x="224" y="48"/>
                  </a:lnTo>
                  <a:lnTo>
                    <a:pt x="172" y="17"/>
                  </a:lnTo>
                  <a:lnTo>
                    <a:pt x="120" y="0"/>
                  </a:lnTo>
                  <a:lnTo>
                    <a:pt x="69" y="32"/>
                  </a:lnTo>
                  <a:lnTo>
                    <a:pt x="86" y="48"/>
                  </a:lnTo>
                  <a:lnTo>
                    <a:pt x="69" y="80"/>
                  </a:lnTo>
                  <a:lnTo>
                    <a:pt x="51" y="80"/>
                  </a:lnTo>
                  <a:lnTo>
                    <a:pt x="34" y="96"/>
                  </a:lnTo>
                  <a:lnTo>
                    <a:pt x="0" y="96"/>
                  </a:lnTo>
                  <a:lnTo>
                    <a:pt x="0" y="128"/>
                  </a:lnTo>
                  <a:lnTo>
                    <a:pt x="17" y="128"/>
                  </a:lnTo>
                  <a:lnTo>
                    <a:pt x="86" y="224"/>
                  </a:lnTo>
                  <a:lnTo>
                    <a:pt x="103" y="240"/>
                  </a:lnTo>
                  <a:lnTo>
                    <a:pt x="120" y="272"/>
                  </a:lnTo>
                  <a:lnTo>
                    <a:pt x="120" y="320"/>
                  </a:lnTo>
                  <a:lnTo>
                    <a:pt x="172" y="353"/>
                  </a:lnTo>
                  <a:lnTo>
                    <a:pt x="207" y="432"/>
                  </a:lnTo>
                  <a:lnTo>
                    <a:pt x="224" y="449"/>
                  </a:lnTo>
                  <a:lnTo>
                    <a:pt x="241" y="432"/>
                  </a:lnTo>
                  <a:lnTo>
                    <a:pt x="293" y="479"/>
                  </a:lnTo>
                  <a:lnTo>
                    <a:pt x="311" y="512"/>
                  </a:lnTo>
                  <a:lnTo>
                    <a:pt x="431" y="432"/>
                  </a:lnTo>
                  <a:lnTo>
                    <a:pt x="501" y="4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 name="Freeform 201">
              <a:extLst>
                <a:ext uri="{FF2B5EF4-FFF2-40B4-BE49-F238E27FC236}">
                  <a16:creationId xmlns:a16="http://schemas.microsoft.com/office/drawing/2014/main" id="{067C5EF9-AC70-7156-B090-3F8C2BA87268}"/>
                </a:ext>
              </a:extLst>
            </p:cNvPr>
            <p:cNvSpPr>
              <a:spLocks/>
            </p:cNvSpPr>
            <p:nvPr/>
          </p:nvSpPr>
          <p:spPr bwMode="auto">
            <a:xfrm>
              <a:off x="7570938" y="3198782"/>
              <a:ext cx="442088" cy="318303"/>
            </a:xfrm>
            <a:custGeom>
              <a:avLst/>
              <a:gdLst>
                <a:gd name="T0" fmla="*/ 76391 w 399"/>
                <a:gd name="T1" fmla="*/ 9525 h 288"/>
                <a:gd name="T2" fmla="*/ 76391 w 399"/>
                <a:gd name="T3" fmla="*/ 9525 h 288"/>
                <a:gd name="T4" fmla="*/ 73208 w 399"/>
                <a:gd name="T5" fmla="*/ 9525 h 288"/>
                <a:gd name="T6" fmla="*/ 66046 w 399"/>
                <a:gd name="T7" fmla="*/ 13494 h 288"/>
                <a:gd name="T8" fmla="*/ 58885 w 399"/>
                <a:gd name="T9" fmla="*/ 15875 h 288"/>
                <a:gd name="T10" fmla="*/ 58885 w 399"/>
                <a:gd name="T11" fmla="*/ 22225 h 288"/>
                <a:gd name="T12" fmla="*/ 55702 w 399"/>
                <a:gd name="T13" fmla="*/ 28575 h 288"/>
                <a:gd name="T14" fmla="*/ 52519 w 399"/>
                <a:gd name="T15" fmla="*/ 28575 h 288"/>
                <a:gd name="T16" fmla="*/ 52519 w 399"/>
                <a:gd name="T17" fmla="*/ 31750 h 288"/>
                <a:gd name="T18" fmla="*/ 48540 w 399"/>
                <a:gd name="T19" fmla="*/ 34925 h 288"/>
                <a:gd name="T20" fmla="*/ 48540 w 399"/>
                <a:gd name="T21" fmla="*/ 41275 h 288"/>
                <a:gd name="T22" fmla="*/ 35013 w 399"/>
                <a:gd name="T23" fmla="*/ 44450 h 288"/>
                <a:gd name="T24" fmla="*/ 31830 w 399"/>
                <a:gd name="T25" fmla="*/ 47625 h 288"/>
                <a:gd name="T26" fmla="*/ 31830 w 399"/>
                <a:gd name="T27" fmla="*/ 53975 h 288"/>
                <a:gd name="T28" fmla="*/ 11140 w 399"/>
                <a:gd name="T29" fmla="*/ 57150 h 288"/>
                <a:gd name="T30" fmla="*/ 3979 w 399"/>
                <a:gd name="T31" fmla="*/ 53975 h 288"/>
                <a:gd name="T32" fmla="*/ 7162 w 399"/>
                <a:gd name="T33" fmla="*/ 47625 h 288"/>
                <a:gd name="T34" fmla="*/ 7162 w 399"/>
                <a:gd name="T35" fmla="*/ 44450 h 288"/>
                <a:gd name="T36" fmla="*/ 0 w 399"/>
                <a:gd name="T37" fmla="*/ 41275 h 288"/>
                <a:gd name="T38" fmla="*/ 0 w 399"/>
                <a:gd name="T39" fmla="*/ 28575 h 288"/>
                <a:gd name="T40" fmla="*/ 3979 w 399"/>
                <a:gd name="T41" fmla="*/ 22225 h 288"/>
                <a:gd name="T42" fmla="*/ 3979 w 399"/>
                <a:gd name="T43" fmla="*/ 19050 h 288"/>
                <a:gd name="T44" fmla="*/ 14323 w 399"/>
                <a:gd name="T45" fmla="*/ 19050 h 288"/>
                <a:gd name="T46" fmla="*/ 14323 w 399"/>
                <a:gd name="T47" fmla="*/ 15875 h 288"/>
                <a:gd name="T48" fmla="*/ 21485 w 399"/>
                <a:gd name="T49" fmla="*/ 15875 h 288"/>
                <a:gd name="T50" fmla="*/ 24668 w 399"/>
                <a:gd name="T51" fmla="*/ 9525 h 288"/>
                <a:gd name="T52" fmla="*/ 27851 w 399"/>
                <a:gd name="T53" fmla="*/ 9525 h 288"/>
                <a:gd name="T54" fmla="*/ 27851 w 399"/>
                <a:gd name="T55" fmla="*/ 6350 h 288"/>
                <a:gd name="T56" fmla="*/ 42174 w 399"/>
                <a:gd name="T57" fmla="*/ 9525 h 288"/>
                <a:gd name="T58" fmla="*/ 48540 w 399"/>
                <a:gd name="T59" fmla="*/ 9525 h 288"/>
                <a:gd name="T60" fmla="*/ 48540 w 399"/>
                <a:gd name="T61" fmla="*/ 6350 h 288"/>
                <a:gd name="T62" fmla="*/ 52519 w 399"/>
                <a:gd name="T63" fmla="*/ 6350 h 288"/>
                <a:gd name="T64" fmla="*/ 55702 w 399"/>
                <a:gd name="T65" fmla="*/ 0 h 288"/>
                <a:gd name="T66" fmla="*/ 58885 w 399"/>
                <a:gd name="T67" fmla="*/ 3969 h 288"/>
                <a:gd name="T68" fmla="*/ 62863 w 399"/>
                <a:gd name="T69" fmla="*/ 13494 h 288"/>
                <a:gd name="T70" fmla="*/ 69229 w 399"/>
                <a:gd name="T71" fmla="*/ 6350 h 288"/>
                <a:gd name="T72" fmla="*/ 79574 w 399"/>
                <a:gd name="T73" fmla="*/ 9525 h 288"/>
                <a:gd name="T74" fmla="*/ 76391 w 399"/>
                <a:gd name="T75" fmla="*/ 9525 h 2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99"/>
                <a:gd name="T115" fmla="*/ 0 h 288"/>
                <a:gd name="T116" fmla="*/ 399 w 399"/>
                <a:gd name="T117" fmla="*/ 288 h 2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99" h="288">
                  <a:moveTo>
                    <a:pt x="382" y="48"/>
                  </a:moveTo>
                  <a:lnTo>
                    <a:pt x="382" y="48"/>
                  </a:lnTo>
                  <a:lnTo>
                    <a:pt x="365" y="48"/>
                  </a:lnTo>
                  <a:lnTo>
                    <a:pt x="330" y="65"/>
                  </a:lnTo>
                  <a:lnTo>
                    <a:pt x="296" y="80"/>
                  </a:lnTo>
                  <a:lnTo>
                    <a:pt x="296" y="113"/>
                  </a:lnTo>
                  <a:lnTo>
                    <a:pt x="278" y="144"/>
                  </a:lnTo>
                  <a:lnTo>
                    <a:pt x="261" y="144"/>
                  </a:lnTo>
                  <a:lnTo>
                    <a:pt x="261" y="161"/>
                  </a:lnTo>
                  <a:lnTo>
                    <a:pt x="244" y="176"/>
                  </a:lnTo>
                  <a:lnTo>
                    <a:pt x="244" y="209"/>
                  </a:lnTo>
                  <a:lnTo>
                    <a:pt x="175" y="224"/>
                  </a:lnTo>
                  <a:lnTo>
                    <a:pt x="157" y="240"/>
                  </a:lnTo>
                  <a:lnTo>
                    <a:pt x="157" y="272"/>
                  </a:lnTo>
                  <a:lnTo>
                    <a:pt x="54" y="288"/>
                  </a:lnTo>
                  <a:lnTo>
                    <a:pt x="19" y="272"/>
                  </a:lnTo>
                  <a:lnTo>
                    <a:pt x="36" y="240"/>
                  </a:lnTo>
                  <a:lnTo>
                    <a:pt x="36" y="224"/>
                  </a:lnTo>
                  <a:lnTo>
                    <a:pt x="0" y="209"/>
                  </a:lnTo>
                  <a:lnTo>
                    <a:pt x="0" y="144"/>
                  </a:lnTo>
                  <a:lnTo>
                    <a:pt x="19" y="113"/>
                  </a:lnTo>
                  <a:lnTo>
                    <a:pt x="19" y="96"/>
                  </a:lnTo>
                  <a:lnTo>
                    <a:pt x="71" y="96"/>
                  </a:lnTo>
                  <a:lnTo>
                    <a:pt x="71" y="80"/>
                  </a:lnTo>
                  <a:lnTo>
                    <a:pt x="105" y="80"/>
                  </a:lnTo>
                  <a:lnTo>
                    <a:pt x="123" y="48"/>
                  </a:lnTo>
                  <a:lnTo>
                    <a:pt x="140" y="48"/>
                  </a:lnTo>
                  <a:lnTo>
                    <a:pt x="140" y="32"/>
                  </a:lnTo>
                  <a:lnTo>
                    <a:pt x="209" y="48"/>
                  </a:lnTo>
                  <a:lnTo>
                    <a:pt x="244" y="48"/>
                  </a:lnTo>
                  <a:lnTo>
                    <a:pt x="244" y="32"/>
                  </a:lnTo>
                  <a:lnTo>
                    <a:pt x="261" y="32"/>
                  </a:lnTo>
                  <a:lnTo>
                    <a:pt x="278" y="0"/>
                  </a:lnTo>
                  <a:lnTo>
                    <a:pt x="296" y="17"/>
                  </a:lnTo>
                  <a:lnTo>
                    <a:pt x="313" y="65"/>
                  </a:lnTo>
                  <a:lnTo>
                    <a:pt x="347" y="32"/>
                  </a:lnTo>
                  <a:lnTo>
                    <a:pt x="399" y="48"/>
                  </a:lnTo>
                  <a:lnTo>
                    <a:pt x="382"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 name="Freeform 204">
              <a:extLst>
                <a:ext uri="{FF2B5EF4-FFF2-40B4-BE49-F238E27FC236}">
                  <a16:creationId xmlns:a16="http://schemas.microsoft.com/office/drawing/2014/main" id="{F2498B2E-E92C-8689-EBF2-B89516F8AF48}"/>
                </a:ext>
              </a:extLst>
            </p:cNvPr>
            <p:cNvSpPr>
              <a:spLocks/>
            </p:cNvSpPr>
            <p:nvPr/>
          </p:nvSpPr>
          <p:spPr bwMode="auto">
            <a:xfrm>
              <a:off x="6788444" y="3377828"/>
              <a:ext cx="130416" cy="139259"/>
            </a:xfrm>
            <a:custGeom>
              <a:avLst/>
              <a:gdLst>
                <a:gd name="T0" fmla="*/ 22825 w 119"/>
                <a:gd name="T1" fmla="*/ 5513 h 127"/>
                <a:gd name="T2" fmla="*/ 22825 w 119"/>
                <a:gd name="T3" fmla="*/ 5513 h 127"/>
                <a:gd name="T4" fmla="*/ 22825 w 119"/>
                <a:gd name="T5" fmla="*/ 0 h 127"/>
                <a:gd name="T6" fmla="*/ 19677 w 119"/>
                <a:gd name="T7" fmla="*/ 0 h 127"/>
                <a:gd name="T8" fmla="*/ 9445 w 119"/>
                <a:gd name="T9" fmla="*/ 5513 h 127"/>
                <a:gd name="T10" fmla="*/ 2361 w 119"/>
                <a:gd name="T11" fmla="*/ 5513 h 127"/>
                <a:gd name="T12" fmla="*/ 2361 w 119"/>
                <a:gd name="T13" fmla="*/ 9450 h 127"/>
                <a:gd name="T14" fmla="*/ 2361 w 119"/>
                <a:gd name="T15" fmla="*/ 14963 h 127"/>
                <a:gd name="T16" fmla="*/ 0 w 119"/>
                <a:gd name="T17" fmla="*/ 24413 h 127"/>
                <a:gd name="T18" fmla="*/ 6297 w 119"/>
                <a:gd name="T19" fmla="*/ 24413 h 127"/>
                <a:gd name="T20" fmla="*/ 9445 w 119"/>
                <a:gd name="T21" fmla="*/ 21263 h 127"/>
                <a:gd name="T22" fmla="*/ 12593 w 119"/>
                <a:gd name="T23" fmla="*/ 21263 h 127"/>
                <a:gd name="T24" fmla="*/ 16529 w 119"/>
                <a:gd name="T25" fmla="*/ 14963 h 127"/>
                <a:gd name="T26" fmla="*/ 12593 w 119"/>
                <a:gd name="T27" fmla="*/ 11813 h 127"/>
                <a:gd name="T28" fmla="*/ 22825 w 119"/>
                <a:gd name="T29" fmla="*/ 5513 h 1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9"/>
                <a:gd name="T46" fmla="*/ 0 h 127"/>
                <a:gd name="T47" fmla="*/ 119 w 119"/>
                <a:gd name="T48" fmla="*/ 127 h 1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9" h="127">
                  <a:moveTo>
                    <a:pt x="119" y="31"/>
                  </a:moveTo>
                  <a:lnTo>
                    <a:pt x="119" y="31"/>
                  </a:lnTo>
                  <a:lnTo>
                    <a:pt x="119" y="0"/>
                  </a:lnTo>
                  <a:lnTo>
                    <a:pt x="101" y="0"/>
                  </a:lnTo>
                  <a:lnTo>
                    <a:pt x="49" y="31"/>
                  </a:lnTo>
                  <a:lnTo>
                    <a:pt x="15" y="31"/>
                  </a:lnTo>
                  <a:lnTo>
                    <a:pt x="15" y="48"/>
                  </a:lnTo>
                  <a:lnTo>
                    <a:pt x="15" y="79"/>
                  </a:lnTo>
                  <a:lnTo>
                    <a:pt x="0" y="127"/>
                  </a:lnTo>
                  <a:lnTo>
                    <a:pt x="32" y="127"/>
                  </a:lnTo>
                  <a:lnTo>
                    <a:pt x="49" y="111"/>
                  </a:lnTo>
                  <a:lnTo>
                    <a:pt x="67" y="111"/>
                  </a:lnTo>
                  <a:lnTo>
                    <a:pt x="84" y="79"/>
                  </a:lnTo>
                  <a:lnTo>
                    <a:pt x="67" y="63"/>
                  </a:lnTo>
                  <a:lnTo>
                    <a:pt x="119" y="3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 name="Freeform 216">
              <a:extLst>
                <a:ext uri="{FF2B5EF4-FFF2-40B4-BE49-F238E27FC236}">
                  <a16:creationId xmlns:a16="http://schemas.microsoft.com/office/drawing/2014/main" id="{F5CD9546-EFDF-33F6-2F82-C9698BE3FF4D}"/>
                </a:ext>
              </a:extLst>
            </p:cNvPr>
            <p:cNvSpPr>
              <a:spLocks/>
            </p:cNvSpPr>
            <p:nvPr/>
          </p:nvSpPr>
          <p:spPr bwMode="auto">
            <a:xfrm>
              <a:off x="6803918" y="3251834"/>
              <a:ext cx="229886" cy="159151"/>
            </a:xfrm>
            <a:custGeom>
              <a:avLst/>
              <a:gdLst>
                <a:gd name="T0" fmla="*/ 0 w 207"/>
                <a:gd name="T1" fmla="*/ 28575 h 144"/>
                <a:gd name="T2" fmla="*/ 0 w 207"/>
                <a:gd name="T3" fmla="*/ 28575 h 144"/>
                <a:gd name="T4" fmla="*/ 3988 w 207"/>
                <a:gd name="T5" fmla="*/ 25400 h 144"/>
                <a:gd name="T6" fmla="*/ 7178 w 207"/>
                <a:gd name="T7" fmla="*/ 19050 h 144"/>
                <a:gd name="T8" fmla="*/ 3988 w 207"/>
                <a:gd name="T9" fmla="*/ 15875 h 144"/>
                <a:gd name="T10" fmla="*/ 3988 w 207"/>
                <a:gd name="T11" fmla="*/ 6350 h 144"/>
                <a:gd name="T12" fmla="*/ 7178 w 207"/>
                <a:gd name="T13" fmla="*/ 6350 h 144"/>
                <a:gd name="T14" fmla="*/ 7178 w 207"/>
                <a:gd name="T15" fmla="*/ 3969 h 144"/>
                <a:gd name="T16" fmla="*/ 17547 w 207"/>
                <a:gd name="T17" fmla="*/ 0 h 144"/>
                <a:gd name="T18" fmla="*/ 20737 w 207"/>
                <a:gd name="T19" fmla="*/ 3969 h 144"/>
                <a:gd name="T20" fmla="*/ 31106 w 207"/>
                <a:gd name="T21" fmla="*/ 0 h 144"/>
                <a:gd name="T22" fmla="*/ 41474 w 207"/>
                <a:gd name="T23" fmla="*/ 0 h 144"/>
                <a:gd name="T24" fmla="*/ 35094 w 207"/>
                <a:gd name="T25" fmla="*/ 3969 h 144"/>
                <a:gd name="T26" fmla="*/ 31106 w 207"/>
                <a:gd name="T27" fmla="*/ 15875 h 144"/>
                <a:gd name="T28" fmla="*/ 20737 w 207"/>
                <a:gd name="T29" fmla="*/ 22225 h 144"/>
                <a:gd name="T30" fmla="*/ 17547 w 207"/>
                <a:gd name="T31" fmla="*/ 22225 h 144"/>
                <a:gd name="T32" fmla="*/ 7178 w 207"/>
                <a:gd name="T33" fmla="*/ 28575 h 144"/>
                <a:gd name="T34" fmla="*/ 0 w 207"/>
                <a:gd name="T35" fmla="*/ 28575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7"/>
                <a:gd name="T55" fmla="*/ 0 h 144"/>
                <a:gd name="T56" fmla="*/ 207 w 207"/>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7" h="144">
                  <a:moveTo>
                    <a:pt x="0" y="144"/>
                  </a:moveTo>
                  <a:lnTo>
                    <a:pt x="0" y="144"/>
                  </a:lnTo>
                  <a:lnTo>
                    <a:pt x="17" y="128"/>
                  </a:lnTo>
                  <a:lnTo>
                    <a:pt x="34" y="96"/>
                  </a:lnTo>
                  <a:lnTo>
                    <a:pt x="17" y="80"/>
                  </a:lnTo>
                  <a:lnTo>
                    <a:pt x="17" y="32"/>
                  </a:lnTo>
                  <a:lnTo>
                    <a:pt x="34" y="32"/>
                  </a:lnTo>
                  <a:lnTo>
                    <a:pt x="34" y="17"/>
                  </a:lnTo>
                  <a:lnTo>
                    <a:pt x="86" y="0"/>
                  </a:lnTo>
                  <a:lnTo>
                    <a:pt x="104" y="17"/>
                  </a:lnTo>
                  <a:lnTo>
                    <a:pt x="155" y="0"/>
                  </a:lnTo>
                  <a:lnTo>
                    <a:pt x="207" y="0"/>
                  </a:lnTo>
                  <a:lnTo>
                    <a:pt x="173" y="17"/>
                  </a:lnTo>
                  <a:lnTo>
                    <a:pt x="155" y="80"/>
                  </a:lnTo>
                  <a:lnTo>
                    <a:pt x="104" y="113"/>
                  </a:lnTo>
                  <a:lnTo>
                    <a:pt x="86" y="113"/>
                  </a:lnTo>
                  <a:lnTo>
                    <a:pt x="34" y="144"/>
                  </a:lnTo>
                  <a:lnTo>
                    <a:pt x="0"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 name="Freeform 218">
              <a:extLst>
                <a:ext uri="{FF2B5EF4-FFF2-40B4-BE49-F238E27FC236}">
                  <a16:creationId xmlns:a16="http://schemas.microsoft.com/office/drawing/2014/main" id="{C747D649-46F4-36A2-8CBB-34F6C4C1F795}"/>
                </a:ext>
              </a:extLst>
            </p:cNvPr>
            <p:cNvSpPr>
              <a:spLocks/>
            </p:cNvSpPr>
            <p:nvPr/>
          </p:nvSpPr>
          <p:spPr bwMode="auto">
            <a:xfrm>
              <a:off x="6918860" y="3234150"/>
              <a:ext cx="287356" cy="282935"/>
            </a:xfrm>
            <a:custGeom>
              <a:avLst/>
              <a:gdLst>
                <a:gd name="T0" fmla="*/ 31076 w 259"/>
                <a:gd name="T1" fmla="*/ 3175 h 256"/>
                <a:gd name="T2" fmla="*/ 31076 w 259"/>
                <a:gd name="T3" fmla="*/ 3175 h 256"/>
                <a:gd name="T4" fmla="*/ 34263 w 259"/>
                <a:gd name="T5" fmla="*/ 9525 h 256"/>
                <a:gd name="T6" fmla="*/ 38247 w 259"/>
                <a:gd name="T7" fmla="*/ 9525 h 256"/>
                <a:gd name="T8" fmla="*/ 38247 w 259"/>
                <a:gd name="T9" fmla="*/ 15875 h 256"/>
                <a:gd name="T10" fmla="*/ 34263 w 259"/>
                <a:gd name="T11" fmla="*/ 22225 h 256"/>
                <a:gd name="T12" fmla="*/ 38247 w 259"/>
                <a:gd name="T13" fmla="*/ 28575 h 256"/>
                <a:gd name="T14" fmla="*/ 44622 w 259"/>
                <a:gd name="T15" fmla="*/ 31750 h 256"/>
                <a:gd name="T16" fmla="*/ 48606 w 259"/>
                <a:gd name="T17" fmla="*/ 41275 h 256"/>
                <a:gd name="T18" fmla="*/ 51793 w 259"/>
                <a:gd name="T19" fmla="*/ 44450 h 256"/>
                <a:gd name="T20" fmla="*/ 51793 w 259"/>
                <a:gd name="T21" fmla="*/ 47625 h 256"/>
                <a:gd name="T22" fmla="*/ 44622 w 259"/>
                <a:gd name="T23" fmla="*/ 47625 h 256"/>
                <a:gd name="T24" fmla="*/ 41434 w 259"/>
                <a:gd name="T25" fmla="*/ 50800 h 256"/>
                <a:gd name="T26" fmla="*/ 34263 w 259"/>
                <a:gd name="T27" fmla="*/ 47625 h 256"/>
                <a:gd name="T28" fmla="*/ 31076 w 259"/>
                <a:gd name="T29" fmla="*/ 50800 h 256"/>
                <a:gd name="T30" fmla="*/ 23904 w 259"/>
                <a:gd name="T31" fmla="*/ 47625 h 256"/>
                <a:gd name="T32" fmla="*/ 23904 w 259"/>
                <a:gd name="T33" fmla="*/ 44450 h 256"/>
                <a:gd name="T34" fmla="*/ 20717 w 259"/>
                <a:gd name="T35" fmla="*/ 41275 h 256"/>
                <a:gd name="T36" fmla="*/ 10359 w 259"/>
                <a:gd name="T37" fmla="*/ 34925 h 256"/>
                <a:gd name="T38" fmla="*/ 0 w 259"/>
                <a:gd name="T39" fmla="*/ 31750 h 256"/>
                <a:gd name="T40" fmla="*/ 0 w 259"/>
                <a:gd name="T41" fmla="*/ 25400 h 256"/>
                <a:gd name="T42" fmla="*/ 10359 w 259"/>
                <a:gd name="T43" fmla="*/ 19050 h 256"/>
                <a:gd name="T44" fmla="*/ 14343 w 259"/>
                <a:gd name="T45" fmla="*/ 6350 h 256"/>
                <a:gd name="T46" fmla="*/ 20717 w 259"/>
                <a:gd name="T47" fmla="*/ 3175 h 256"/>
                <a:gd name="T48" fmla="*/ 20717 w 259"/>
                <a:gd name="T49" fmla="*/ 0 h 256"/>
                <a:gd name="T50" fmla="*/ 31076 w 259"/>
                <a:gd name="T51" fmla="*/ 3175 h 2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59"/>
                <a:gd name="T79" fmla="*/ 0 h 256"/>
                <a:gd name="T80" fmla="*/ 259 w 259"/>
                <a:gd name="T81" fmla="*/ 256 h 2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59" h="256">
                  <a:moveTo>
                    <a:pt x="155" y="16"/>
                  </a:moveTo>
                  <a:lnTo>
                    <a:pt x="155" y="16"/>
                  </a:lnTo>
                  <a:lnTo>
                    <a:pt x="172" y="48"/>
                  </a:lnTo>
                  <a:lnTo>
                    <a:pt x="190" y="48"/>
                  </a:lnTo>
                  <a:lnTo>
                    <a:pt x="190" y="81"/>
                  </a:lnTo>
                  <a:lnTo>
                    <a:pt x="172" y="112"/>
                  </a:lnTo>
                  <a:lnTo>
                    <a:pt x="190" y="144"/>
                  </a:lnTo>
                  <a:lnTo>
                    <a:pt x="224" y="160"/>
                  </a:lnTo>
                  <a:lnTo>
                    <a:pt x="241" y="208"/>
                  </a:lnTo>
                  <a:lnTo>
                    <a:pt x="259" y="225"/>
                  </a:lnTo>
                  <a:lnTo>
                    <a:pt x="259" y="240"/>
                  </a:lnTo>
                  <a:lnTo>
                    <a:pt x="224" y="240"/>
                  </a:lnTo>
                  <a:lnTo>
                    <a:pt x="207" y="256"/>
                  </a:lnTo>
                  <a:lnTo>
                    <a:pt x="172" y="240"/>
                  </a:lnTo>
                  <a:lnTo>
                    <a:pt x="155" y="256"/>
                  </a:lnTo>
                  <a:lnTo>
                    <a:pt x="120" y="240"/>
                  </a:lnTo>
                  <a:lnTo>
                    <a:pt x="120" y="225"/>
                  </a:lnTo>
                  <a:lnTo>
                    <a:pt x="103" y="208"/>
                  </a:lnTo>
                  <a:lnTo>
                    <a:pt x="51" y="177"/>
                  </a:lnTo>
                  <a:lnTo>
                    <a:pt x="0" y="160"/>
                  </a:lnTo>
                  <a:lnTo>
                    <a:pt x="0" y="129"/>
                  </a:lnTo>
                  <a:lnTo>
                    <a:pt x="51" y="96"/>
                  </a:lnTo>
                  <a:lnTo>
                    <a:pt x="69" y="33"/>
                  </a:lnTo>
                  <a:lnTo>
                    <a:pt x="103" y="16"/>
                  </a:lnTo>
                  <a:lnTo>
                    <a:pt x="103" y="0"/>
                  </a:lnTo>
                  <a:lnTo>
                    <a:pt x="155"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3" name="Freeform 207">
              <a:extLst>
                <a:ext uri="{FF2B5EF4-FFF2-40B4-BE49-F238E27FC236}">
                  <a16:creationId xmlns:a16="http://schemas.microsoft.com/office/drawing/2014/main" id="{96D9F610-B0AE-BC63-621F-E5B53DDCF7A2}"/>
                </a:ext>
              </a:extLst>
            </p:cNvPr>
            <p:cNvSpPr>
              <a:spLocks/>
            </p:cNvSpPr>
            <p:nvPr/>
          </p:nvSpPr>
          <p:spPr bwMode="auto">
            <a:xfrm>
              <a:off x="7033803" y="3870755"/>
              <a:ext cx="307252" cy="141467"/>
            </a:xfrm>
            <a:custGeom>
              <a:avLst/>
              <a:gdLst>
                <a:gd name="T0" fmla="*/ 0 w 279"/>
                <a:gd name="T1" fmla="*/ 6301 h 129"/>
                <a:gd name="T2" fmla="*/ 0 w 279"/>
                <a:gd name="T3" fmla="*/ 6301 h 129"/>
                <a:gd name="T4" fmla="*/ 3164 w 279"/>
                <a:gd name="T5" fmla="*/ 3150 h 129"/>
                <a:gd name="T6" fmla="*/ 13445 w 279"/>
                <a:gd name="T7" fmla="*/ 11814 h 129"/>
                <a:gd name="T8" fmla="*/ 16609 w 279"/>
                <a:gd name="T9" fmla="*/ 18902 h 129"/>
                <a:gd name="T10" fmla="*/ 41127 w 279"/>
                <a:gd name="T11" fmla="*/ 3150 h 129"/>
                <a:gd name="T12" fmla="*/ 54573 w 279"/>
                <a:gd name="T13" fmla="*/ 0 h 129"/>
                <a:gd name="T14" fmla="*/ 54573 w 279"/>
                <a:gd name="T15" fmla="*/ 3150 h 129"/>
                <a:gd name="T16" fmla="*/ 51409 w 279"/>
                <a:gd name="T17" fmla="*/ 6301 h 129"/>
                <a:gd name="T18" fmla="*/ 51409 w 279"/>
                <a:gd name="T19" fmla="*/ 9451 h 129"/>
                <a:gd name="T20" fmla="*/ 37964 w 279"/>
                <a:gd name="T21" fmla="*/ 11814 h 129"/>
                <a:gd name="T22" fmla="*/ 23727 w 279"/>
                <a:gd name="T23" fmla="*/ 21265 h 129"/>
                <a:gd name="T24" fmla="*/ 16609 w 279"/>
                <a:gd name="T25" fmla="*/ 21265 h 129"/>
                <a:gd name="T26" fmla="*/ 10282 w 279"/>
                <a:gd name="T27" fmla="*/ 25203 h 129"/>
                <a:gd name="T28" fmla="*/ 3164 w 279"/>
                <a:gd name="T29" fmla="*/ 25203 h 129"/>
                <a:gd name="T30" fmla="*/ 0 w 279"/>
                <a:gd name="T31" fmla="*/ 6301 h 12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29"/>
                <a:gd name="T50" fmla="*/ 279 w 279"/>
                <a:gd name="T51" fmla="*/ 129 h 12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29">
                  <a:moveTo>
                    <a:pt x="0" y="33"/>
                  </a:moveTo>
                  <a:lnTo>
                    <a:pt x="0" y="33"/>
                  </a:lnTo>
                  <a:lnTo>
                    <a:pt x="17" y="16"/>
                  </a:lnTo>
                  <a:lnTo>
                    <a:pt x="69" y="63"/>
                  </a:lnTo>
                  <a:lnTo>
                    <a:pt x="87" y="96"/>
                  </a:lnTo>
                  <a:lnTo>
                    <a:pt x="209" y="16"/>
                  </a:lnTo>
                  <a:lnTo>
                    <a:pt x="279" y="0"/>
                  </a:lnTo>
                  <a:lnTo>
                    <a:pt x="279" y="16"/>
                  </a:lnTo>
                  <a:lnTo>
                    <a:pt x="261" y="33"/>
                  </a:lnTo>
                  <a:lnTo>
                    <a:pt x="261" y="48"/>
                  </a:lnTo>
                  <a:lnTo>
                    <a:pt x="192" y="63"/>
                  </a:lnTo>
                  <a:lnTo>
                    <a:pt x="123" y="111"/>
                  </a:lnTo>
                  <a:lnTo>
                    <a:pt x="87" y="111"/>
                  </a:lnTo>
                  <a:lnTo>
                    <a:pt x="52" y="129"/>
                  </a:lnTo>
                  <a:lnTo>
                    <a:pt x="17" y="129"/>
                  </a:lnTo>
                  <a:lnTo>
                    <a:pt x="0"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4" name="Freeform 266">
              <a:extLst>
                <a:ext uri="{FF2B5EF4-FFF2-40B4-BE49-F238E27FC236}">
                  <a16:creationId xmlns:a16="http://schemas.microsoft.com/office/drawing/2014/main" id="{A18A3644-434E-6A84-27B1-210B64D5977A}"/>
                </a:ext>
              </a:extLst>
            </p:cNvPr>
            <p:cNvSpPr>
              <a:spLocks/>
            </p:cNvSpPr>
            <p:nvPr/>
          </p:nvSpPr>
          <p:spPr bwMode="auto">
            <a:xfrm>
              <a:off x="6344146" y="4861030"/>
              <a:ext cx="289567" cy="265251"/>
            </a:xfrm>
            <a:custGeom>
              <a:avLst/>
              <a:gdLst>
                <a:gd name="T0" fmla="*/ 0 w 261"/>
                <a:gd name="T1" fmla="*/ 38100 h 240"/>
                <a:gd name="T2" fmla="*/ 0 w 261"/>
                <a:gd name="T3" fmla="*/ 38100 h 240"/>
                <a:gd name="T4" fmla="*/ 3984 w 261"/>
                <a:gd name="T5" fmla="*/ 41275 h 240"/>
                <a:gd name="T6" fmla="*/ 3984 w 261"/>
                <a:gd name="T7" fmla="*/ 47625 h 240"/>
                <a:gd name="T8" fmla="*/ 10358 w 261"/>
                <a:gd name="T9" fmla="*/ 47625 h 240"/>
                <a:gd name="T10" fmla="*/ 20717 w 261"/>
                <a:gd name="T11" fmla="*/ 41275 h 240"/>
                <a:gd name="T12" fmla="*/ 24701 w 261"/>
                <a:gd name="T13" fmla="*/ 44450 h 240"/>
                <a:gd name="T14" fmla="*/ 27888 w 261"/>
                <a:gd name="T15" fmla="*/ 41275 h 240"/>
                <a:gd name="T16" fmla="*/ 42230 w 261"/>
                <a:gd name="T17" fmla="*/ 28575 h 240"/>
                <a:gd name="T18" fmla="*/ 52588 w 261"/>
                <a:gd name="T19" fmla="*/ 22225 h 240"/>
                <a:gd name="T20" fmla="*/ 45417 w 261"/>
                <a:gd name="T21" fmla="*/ 22225 h 240"/>
                <a:gd name="T22" fmla="*/ 42230 w 261"/>
                <a:gd name="T23" fmla="*/ 15875 h 240"/>
                <a:gd name="T24" fmla="*/ 35059 w 261"/>
                <a:gd name="T25" fmla="*/ 9525 h 240"/>
                <a:gd name="T26" fmla="*/ 27888 w 261"/>
                <a:gd name="T27" fmla="*/ 0 h 240"/>
                <a:gd name="T28" fmla="*/ 20717 w 261"/>
                <a:gd name="T29" fmla="*/ 6350 h 240"/>
                <a:gd name="T30" fmla="*/ 17529 w 261"/>
                <a:gd name="T31" fmla="*/ 3175 h 240"/>
                <a:gd name="T32" fmla="*/ 7171 w 261"/>
                <a:gd name="T33" fmla="*/ 3175 h 240"/>
                <a:gd name="T34" fmla="*/ 3984 w 261"/>
                <a:gd name="T35" fmla="*/ 22225 h 240"/>
                <a:gd name="T36" fmla="*/ 0 w 261"/>
                <a:gd name="T37" fmla="*/ 24606 h 240"/>
                <a:gd name="T38" fmla="*/ 0 w 261"/>
                <a:gd name="T39" fmla="*/ 38100 h 24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1"/>
                <a:gd name="T61" fmla="*/ 0 h 240"/>
                <a:gd name="T62" fmla="*/ 261 w 261"/>
                <a:gd name="T63" fmla="*/ 240 h 24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1" h="240">
                  <a:moveTo>
                    <a:pt x="0" y="192"/>
                  </a:moveTo>
                  <a:lnTo>
                    <a:pt x="0" y="192"/>
                  </a:lnTo>
                  <a:lnTo>
                    <a:pt x="18" y="208"/>
                  </a:lnTo>
                  <a:lnTo>
                    <a:pt x="18" y="240"/>
                  </a:lnTo>
                  <a:lnTo>
                    <a:pt x="52" y="240"/>
                  </a:lnTo>
                  <a:lnTo>
                    <a:pt x="104" y="208"/>
                  </a:lnTo>
                  <a:lnTo>
                    <a:pt x="121" y="223"/>
                  </a:lnTo>
                  <a:lnTo>
                    <a:pt x="139" y="208"/>
                  </a:lnTo>
                  <a:lnTo>
                    <a:pt x="210" y="144"/>
                  </a:lnTo>
                  <a:lnTo>
                    <a:pt x="261" y="112"/>
                  </a:lnTo>
                  <a:lnTo>
                    <a:pt x="227" y="112"/>
                  </a:lnTo>
                  <a:lnTo>
                    <a:pt x="210" y="79"/>
                  </a:lnTo>
                  <a:lnTo>
                    <a:pt x="173" y="48"/>
                  </a:lnTo>
                  <a:lnTo>
                    <a:pt x="139" y="0"/>
                  </a:lnTo>
                  <a:lnTo>
                    <a:pt x="104" y="31"/>
                  </a:lnTo>
                  <a:lnTo>
                    <a:pt x="87" y="16"/>
                  </a:lnTo>
                  <a:lnTo>
                    <a:pt x="35" y="16"/>
                  </a:lnTo>
                  <a:lnTo>
                    <a:pt x="18" y="112"/>
                  </a:lnTo>
                  <a:lnTo>
                    <a:pt x="0" y="127"/>
                  </a:lnTo>
                  <a:lnTo>
                    <a:pt x="0"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5" name="Freeform 269">
              <a:extLst>
                <a:ext uri="{FF2B5EF4-FFF2-40B4-BE49-F238E27FC236}">
                  <a16:creationId xmlns:a16="http://schemas.microsoft.com/office/drawing/2014/main" id="{7ADF7A76-1052-52B0-444A-18A765229673}"/>
                </a:ext>
              </a:extLst>
            </p:cNvPr>
            <p:cNvSpPr>
              <a:spLocks/>
            </p:cNvSpPr>
            <p:nvPr/>
          </p:nvSpPr>
          <p:spPr bwMode="auto">
            <a:xfrm>
              <a:off x="6728763" y="4631145"/>
              <a:ext cx="95050" cy="212202"/>
            </a:xfrm>
            <a:custGeom>
              <a:avLst/>
              <a:gdLst>
                <a:gd name="T0" fmla="*/ 3969 w 86"/>
                <a:gd name="T1" fmla="*/ 22225 h 192"/>
                <a:gd name="T2" fmla="*/ 3969 w 86"/>
                <a:gd name="T3" fmla="*/ 22225 h 192"/>
                <a:gd name="T4" fmla="*/ 0 w 86"/>
                <a:gd name="T5" fmla="*/ 19050 h 192"/>
                <a:gd name="T6" fmla="*/ 3969 w 86"/>
                <a:gd name="T7" fmla="*/ 13494 h 192"/>
                <a:gd name="T8" fmla="*/ 3969 w 86"/>
                <a:gd name="T9" fmla="*/ 9525 h 192"/>
                <a:gd name="T10" fmla="*/ 7144 w 86"/>
                <a:gd name="T11" fmla="*/ 7144 h 192"/>
                <a:gd name="T12" fmla="*/ 3969 w 86"/>
                <a:gd name="T13" fmla="*/ 0 h 192"/>
                <a:gd name="T14" fmla="*/ 7144 w 86"/>
                <a:gd name="T15" fmla="*/ 0 h 192"/>
                <a:gd name="T16" fmla="*/ 10319 w 86"/>
                <a:gd name="T17" fmla="*/ 0 h 192"/>
                <a:gd name="T18" fmla="*/ 14288 w 86"/>
                <a:gd name="T19" fmla="*/ 9525 h 192"/>
                <a:gd name="T20" fmla="*/ 10319 w 86"/>
                <a:gd name="T21" fmla="*/ 13494 h 192"/>
                <a:gd name="T22" fmla="*/ 14288 w 86"/>
                <a:gd name="T23" fmla="*/ 19050 h 192"/>
                <a:gd name="T24" fmla="*/ 17463 w 86"/>
                <a:gd name="T25" fmla="*/ 26194 h 192"/>
                <a:gd name="T26" fmla="*/ 17463 w 86"/>
                <a:gd name="T27" fmla="*/ 32544 h 192"/>
                <a:gd name="T28" fmla="*/ 14288 w 86"/>
                <a:gd name="T29" fmla="*/ 38100 h 192"/>
                <a:gd name="T30" fmla="*/ 10319 w 86"/>
                <a:gd name="T31" fmla="*/ 32544 h 192"/>
                <a:gd name="T32" fmla="*/ 10319 w 86"/>
                <a:gd name="T33" fmla="*/ 26194 h 192"/>
                <a:gd name="T34" fmla="*/ 7144 w 86"/>
                <a:gd name="T35" fmla="*/ 26194 h 192"/>
                <a:gd name="T36" fmla="*/ 3969 w 86"/>
                <a:gd name="T37" fmla="*/ 22225 h 19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6"/>
                <a:gd name="T58" fmla="*/ 0 h 192"/>
                <a:gd name="T59" fmla="*/ 86 w 86"/>
                <a:gd name="T60" fmla="*/ 192 h 19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6" h="192">
                  <a:moveTo>
                    <a:pt x="17" y="113"/>
                  </a:moveTo>
                  <a:lnTo>
                    <a:pt x="17" y="113"/>
                  </a:lnTo>
                  <a:lnTo>
                    <a:pt x="0" y="96"/>
                  </a:lnTo>
                  <a:lnTo>
                    <a:pt x="17" y="65"/>
                  </a:lnTo>
                  <a:lnTo>
                    <a:pt x="17" y="48"/>
                  </a:lnTo>
                  <a:lnTo>
                    <a:pt x="34" y="33"/>
                  </a:lnTo>
                  <a:lnTo>
                    <a:pt x="17" y="0"/>
                  </a:lnTo>
                  <a:lnTo>
                    <a:pt x="34" y="0"/>
                  </a:lnTo>
                  <a:lnTo>
                    <a:pt x="52" y="0"/>
                  </a:lnTo>
                  <a:lnTo>
                    <a:pt x="69" y="48"/>
                  </a:lnTo>
                  <a:lnTo>
                    <a:pt x="52" y="65"/>
                  </a:lnTo>
                  <a:lnTo>
                    <a:pt x="69" y="96"/>
                  </a:lnTo>
                  <a:lnTo>
                    <a:pt x="86" y="129"/>
                  </a:lnTo>
                  <a:lnTo>
                    <a:pt x="86" y="161"/>
                  </a:lnTo>
                  <a:lnTo>
                    <a:pt x="69" y="192"/>
                  </a:lnTo>
                  <a:lnTo>
                    <a:pt x="52" y="161"/>
                  </a:lnTo>
                  <a:lnTo>
                    <a:pt x="52" y="129"/>
                  </a:lnTo>
                  <a:lnTo>
                    <a:pt x="34" y="129"/>
                  </a:lnTo>
                  <a:lnTo>
                    <a:pt x="17" y="11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6" name="Freeform 270">
              <a:extLst>
                <a:ext uri="{FF2B5EF4-FFF2-40B4-BE49-F238E27FC236}">
                  <a16:creationId xmlns:a16="http://schemas.microsoft.com/office/drawing/2014/main" id="{5CB2F37B-BA50-80FE-4555-255A147F8F33}"/>
                </a:ext>
              </a:extLst>
            </p:cNvPr>
            <p:cNvSpPr>
              <a:spLocks/>
            </p:cNvSpPr>
            <p:nvPr/>
          </p:nvSpPr>
          <p:spPr bwMode="auto">
            <a:xfrm>
              <a:off x="6671291" y="5106389"/>
              <a:ext cx="37579" cy="37579"/>
            </a:xfrm>
            <a:custGeom>
              <a:avLst/>
              <a:gdLst>
                <a:gd name="T0" fmla="*/ 7144 w 34"/>
                <a:gd name="T1" fmla="*/ 4217 h 32"/>
                <a:gd name="T2" fmla="*/ 7144 w 34"/>
                <a:gd name="T3" fmla="*/ 4217 h 32"/>
                <a:gd name="T4" fmla="*/ 7144 w 34"/>
                <a:gd name="T5" fmla="*/ 0 h 32"/>
                <a:gd name="T6" fmla="*/ 3175 w 34"/>
                <a:gd name="T7" fmla="*/ 0 h 32"/>
                <a:gd name="T8" fmla="*/ 0 w 34"/>
                <a:gd name="T9" fmla="*/ 4217 h 32"/>
                <a:gd name="T10" fmla="*/ 3175 w 34"/>
                <a:gd name="T11" fmla="*/ 7590 h 32"/>
                <a:gd name="T12" fmla="*/ 7144 w 34"/>
                <a:gd name="T13" fmla="*/ 4217 h 32"/>
                <a:gd name="T14" fmla="*/ 0 60000 65536"/>
                <a:gd name="T15" fmla="*/ 0 60000 65536"/>
                <a:gd name="T16" fmla="*/ 0 60000 65536"/>
                <a:gd name="T17" fmla="*/ 0 60000 65536"/>
                <a:gd name="T18" fmla="*/ 0 60000 65536"/>
                <a:gd name="T19" fmla="*/ 0 60000 65536"/>
                <a:gd name="T20" fmla="*/ 0 60000 65536"/>
                <a:gd name="T21" fmla="*/ 0 w 34"/>
                <a:gd name="T22" fmla="*/ 0 h 32"/>
                <a:gd name="T23" fmla="*/ 34 w 34"/>
                <a:gd name="T24" fmla="*/ 32 h 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32">
                  <a:moveTo>
                    <a:pt x="34" y="17"/>
                  </a:moveTo>
                  <a:lnTo>
                    <a:pt x="34" y="17"/>
                  </a:lnTo>
                  <a:lnTo>
                    <a:pt x="34" y="0"/>
                  </a:lnTo>
                  <a:lnTo>
                    <a:pt x="17" y="0"/>
                  </a:lnTo>
                  <a:lnTo>
                    <a:pt x="0" y="17"/>
                  </a:lnTo>
                  <a:lnTo>
                    <a:pt x="17" y="32"/>
                  </a:lnTo>
                  <a:lnTo>
                    <a:pt x="34"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7" name="Freeform 274">
              <a:extLst>
                <a:ext uri="{FF2B5EF4-FFF2-40B4-BE49-F238E27FC236}">
                  <a16:creationId xmlns:a16="http://schemas.microsoft.com/office/drawing/2014/main" id="{DC316FDD-EAD0-DC97-4893-B0122E71DCC5}"/>
                </a:ext>
              </a:extLst>
            </p:cNvPr>
            <p:cNvSpPr>
              <a:spLocks/>
            </p:cNvSpPr>
            <p:nvPr/>
          </p:nvSpPr>
          <p:spPr bwMode="auto">
            <a:xfrm>
              <a:off x="6556350" y="5179332"/>
              <a:ext cx="77365" cy="70735"/>
            </a:xfrm>
            <a:custGeom>
              <a:avLst/>
              <a:gdLst>
                <a:gd name="T0" fmla="*/ 14495 w 69"/>
                <a:gd name="T1" fmla="*/ 6451 h 63"/>
                <a:gd name="T2" fmla="*/ 14495 w 69"/>
                <a:gd name="T3" fmla="*/ 6451 h 63"/>
                <a:gd name="T4" fmla="*/ 10468 w 69"/>
                <a:gd name="T5" fmla="*/ 9676 h 63"/>
                <a:gd name="T6" fmla="*/ 4026 w 69"/>
                <a:gd name="T7" fmla="*/ 12902 h 63"/>
                <a:gd name="T8" fmla="*/ 0 w 69"/>
                <a:gd name="T9" fmla="*/ 9676 h 63"/>
                <a:gd name="T10" fmla="*/ 7247 w 69"/>
                <a:gd name="T11" fmla="*/ 0 h 63"/>
                <a:gd name="T12" fmla="*/ 10468 w 69"/>
                <a:gd name="T13" fmla="*/ 3225 h 63"/>
                <a:gd name="T14" fmla="*/ 14495 w 69"/>
                <a:gd name="T15" fmla="*/ 6451 h 63"/>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63"/>
                <a:gd name="T26" fmla="*/ 69 w 69"/>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63">
                  <a:moveTo>
                    <a:pt x="69" y="31"/>
                  </a:moveTo>
                  <a:lnTo>
                    <a:pt x="69" y="31"/>
                  </a:lnTo>
                  <a:lnTo>
                    <a:pt x="52" y="48"/>
                  </a:lnTo>
                  <a:lnTo>
                    <a:pt x="18" y="63"/>
                  </a:lnTo>
                  <a:lnTo>
                    <a:pt x="0" y="48"/>
                  </a:lnTo>
                  <a:lnTo>
                    <a:pt x="35" y="0"/>
                  </a:lnTo>
                  <a:lnTo>
                    <a:pt x="52" y="15"/>
                  </a:lnTo>
                  <a:lnTo>
                    <a:pt x="69" y="3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8" name="Freeform 277">
              <a:extLst>
                <a:ext uri="{FF2B5EF4-FFF2-40B4-BE49-F238E27FC236}">
                  <a16:creationId xmlns:a16="http://schemas.microsoft.com/office/drawing/2014/main" id="{7A6D1BA3-870D-2626-3A8A-61547D7AF0E1}"/>
                </a:ext>
              </a:extLst>
            </p:cNvPr>
            <p:cNvSpPr>
              <a:spLocks/>
            </p:cNvSpPr>
            <p:nvPr/>
          </p:nvSpPr>
          <p:spPr bwMode="auto">
            <a:xfrm>
              <a:off x="6076683" y="4259792"/>
              <a:ext cx="229886" cy="247568"/>
            </a:xfrm>
            <a:custGeom>
              <a:avLst/>
              <a:gdLst>
                <a:gd name="T0" fmla="*/ 27781 w 208"/>
                <a:gd name="T1" fmla="*/ 3161 h 225"/>
                <a:gd name="T2" fmla="*/ 27781 w 208"/>
                <a:gd name="T3" fmla="*/ 3161 h 225"/>
                <a:gd name="T4" fmla="*/ 27781 w 208"/>
                <a:gd name="T5" fmla="*/ 9483 h 225"/>
                <a:gd name="T6" fmla="*/ 10319 w 208"/>
                <a:gd name="T7" fmla="*/ 6322 h 225"/>
                <a:gd name="T8" fmla="*/ 10319 w 208"/>
                <a:gd name="T9" fmla="*/ 12644 h 225"/>
                <a:gd name="T10" fmla="*/ 14288 w 208"/>
                <a:gd name="T11" fmla="*/ 9483 h 225"/>
                <a:gd name="T12" fmla="*/ 17463 w 208"/>
                <a:gd name="T13" fmla="*/ 12644 h 225"/>
                <a:gd name="T14" fmla="*/ 17463 w 208"/>
                <a:gd name="T15" fmla="*/ 15804 h 225"/>
                <a:gd name="T16" fmla="*/ 17463 w 208"/>
                <a:gd name="T17" fmla="*/ 28448 h 225"/>
                <a:gd name="T18" fmla="*/ 7144 w 208"/>
                <a:gd name="T19" fmla="*/ 28448 h 225"/>
                <a:gd name="T20" fmla="*/ 3969 w 208"/>
                <a:gd name="T21" fmla="*/ 31609 h 225"/>
                <a:gd name="T22" fmla="*/ 3969 w 208"/>
                <a:gd name="T23" fmla="*/ 34770 h 225"/>
                <a:gd name="T24" fmla="*/ 0 w 208"/>
                <a:gd name="T25" fmla="*/ 34770 h 225"/>
                <a:gd name="T26" fmla="*/ 0 w 208"/>
                <a:gd name="T27" fmla="*/ 37931 h 225"/>
                <a:gd name="T28" fmla="*/ 7144 w 208"/>
                <a:gd name="T29" fmla="*/ 44252 h 225"/>
                <a:gd name="T30" fmla="*/ 7144 w 208"/>
                <a:gd name="T31" fmla="*/ 41092 h 225"/>
                <a:gd name="T32" fmla="*/ 10319 w 208"/>
                <a:gd name="T33" fmla="*/ 41092 h 225"/>
                <a:gd name="T34" fmla="*/ 17463 w 208"/>
                <a:gd name="T35" fmla="*/ 41092 h 225"/>
                <a:gd name="T36" fmla="*/ 23812 w 208"/>
                <a:gd name="T37" fmla="*/ 37931 h 225"/>
                <a:gd name="T38" fmla="*/ 27781 w 208"/>
                <a:gd name="T39" fmla="*/ 28448 h 225"/>
                <a:gd name="T40" fmla="*/ 34925 w 208"/>
                <a:gd name="T41" fmla="*/ 22126 h 225"/>
                <a:gd name="T42" fmla="*/ 41275 w 208"/>
                <a:gd name="T43" fmla="*/ 0 h 225"/>
                <a:gd name="T44" fmla="*/ 30956 w 208"/>
                <a:gd name="T45" fmla="*/ 3161 h 225"/>
                <a:gd name="T46" fmla="*/ 27781 w 208"/>
                <a:gd name="T47" fmla="*/ 3161 h 2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8"/>
                <a:gd name="T73" fmla="*/ 0 h 225"/>
                <a:gd name="T74" fmla="*/ 208 w 208"/>
                <a:gd name="T75" fmla="*/ 225 h 2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8" h="225">
                  <a:moveTo>
                    <a:pt x="139" y="18"/>
                  </a:moveTo>
                  <a:lnTo>
                    <a:pt x="139" y="18"/>
                  </a:lnTo>
                  <a:lnTo>
                    <a:pt x="139" y="48"/>
                  </a:lnTo>
                  <a:lnTo>
                    <a:pt x="52" y="33"/>
                  </a:lnTo>
                  <a:lnTo>
                    <a:pt x="52" y="66"/>
                  </a:lnTo>
                  <a:lnTo>
                    <a:pt x="70" y="48"/>
                  </a:lnTo>
                  <a:lnTo>
                    <a:pt x="87" y="66"/>
                  </a:lnTo>
                  <a:lnTo>
                    <a:pt x="87" y="81"/>
                  </a:lnTo>
                  <a:lnTo>
                    <a:pt x="87" y="144"/>
                  </a:lnTo>
                  <a:lnTo>
                    <a:pt x="35" y="144"/>
                  </a:lnTo>
                  <a:lnTo>
                    <a:pt x="18" y="161"/>
                  </a:lnTo>
                  <a:lnTo>
                    <a:pt x="18" y="177"/>
                  </a:lnTo>
                  <a:lnTo>
                    <a:pt x="0" y="177"/>
                  </a:lnTo>
                  <a:lnTo>
                    <a:pt x="0" y="192"/>
                  </a:lnTo>
                  <a:lnTo>
                    <a:pt x="35" y="225"/>
                  </a:lnTo>
                  <a:lnTo>
                    <a:pt x="35" y="209"/>
                  </a:lnTo>
                  <a:lnTo>
                    <a:pt x="52" y="209"/>
                  </a:lnTo>
                  <a:lnTo>
                    <a:pt x="87" y="209"/>
                  </a:lnTo>
                  <a:lnTo>
                    <a:pt x="121" y="192"/>
                  </a:lnTo>
                  <a:lnTo>
                    <a:pt x="139" y="144"/>
                  </a:lnTo>
                  <a:lnTo>
                    <a:pt x="173" y="114"/>
                  </a:lnTo>
                  <a:lnTo>
                    <a:pt x="208" y="0"/>
                  </a:lnTo>
                  <a:lnTo>
                    <a:pt x="156" y="18"/>
                  </a:lnTo>
                  <a:lnTo>
                    <a:pt x="139" y="1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9" name="Freeform 280">
              <a:extLst>
                <a:ext uri="{FF2B5EF4-FFF2-40B4-BE49-F238E27FC236}">
                  <a16:creationId xmlns:a16="http://schemas.microsoft.com/office/drawing/2014/main" id="{DB47B529-EA2A-0A4F-E951-0C1DB514DC0D}"/>
                </a:ext>
              </a:extLst>
            </p:cNvPr>
            <p:cNvSpPr>
              <a:spLocks/>
            </p:cNvSpPr>
            <p:nvPr/>
          </p:nvSpPr>
          <p:spPr bwMode="auto">
            <a:xfrm>
              <a:off x="6098788" y="4525043"/>
              <a:ext cx="382406" cy="353670"/>
            </a:xfrm>
            <a:custGeom>
              <a:avLst/>
              <a:gdLst>
                <a:gd name="T0" fmla="*/ 0 w 345"/>
                <a:gd name="T1" fmla="*/ 56972 h 321"/>
                <a:gd name="T2" fmla="*/ 0 w 345"/>
                <a:gd name="T3" fmla="*/ 56972 h 321"/>
                <a:gd name="T4" fmla="*/ 7164 w 345"/>
                <a:gd name="T5" fmla="*/ 56972 h 321"/>
                <a:gd name="T6" fmla="*/ 14329 w 345"/>
                <a:gd name="T7" fmla="*/ 56972 h 321"/>
                <a:gd name="T8" fmla="*/ 34230 w 345"/>
                <a:gd name="T9" fmla="*/ 60137 h 321"/>
                <a:gd name="T10" fmla="*/ 41395 w 345"/>
                <a:gd name="T11" fmla="*/ 60137 h 321"/>
                <a:gd name="T12" fmla="*/ 54928 w 345"/>
                <a:gd name="T13" fmla="*/ 63302 h 321"/>
                <a:gd name="T14" fmla="*/ 62092 w 345"/>
                <a:gd name="T15" fmla="*/ 60137 h 321"/>
                <a:gd name="T16" fmla="*/ 54928 w 345"/>
                <a:gd name="T17" fmla="*/ 53807 h 321"/>
                <a:gd name="T18" fmla="*/ 54928 w 345"/>
                <a:gd name="T19" fmla="*/ 37981 h 321"/>
                <a:gd name="T20" fmla="*/ 69257 w 345"/>
                <a:gd name="T21" fmla="*/ 34816 h 321"/>
                <a:gd name="T22" fmla="*/ 65276 w 345"/>
                <a:gd name="T23" fmla="*/ 25321 h 321"/>
                <a:gd name="T24" fmla="*/ 54928 w 345"/>
                <a:gd name="T25" fmla="*/ 28486 h 321"/>
                <a:gd name="T26" fmla="*/ 54928 w 345"/>
                <a:gd name="T27" fmla="*/ 25321 h 321"/>
                <a:gd name="T28" fmla="*/ 58908 w 345"/>
                <a:gd name="T29" fmla="*/ 22156 h 321"/>
                <a:gd name="T30" fmla="*/ 54928 w 345"/>
                <a:gd name="T31" fmla="*/ 18991 h 321"/>
                <a:gd name="T32" fmla="*/ 54928 w 345"/>
                <a:gd name="T33" fmla="*/ 9495 h 321"/>
                <a:gd name="T34" fmla="*/ 48559 w 345"/>
                <a:gd name="T35" fmla="*/ 6330 h 321"/>
                <a:gd name="T36" fmla="*/ 41395 w 345"/>
                <a:gd name="T37" fmla="*/ 6330 h 321"/>
                <a:gd name="T38" fmla="*/ 41395 w 345"/>
                <a:gd name="T39" fmla="*/ 9495 h 321"/>
                <a:gd name="T40" fmla="*/ 34230 w 345"/>
                <a:gd name="T41" fmla="*/ 12660 h 321"/>
                <a:gd name="T42" fmla="*/ 27862 w 345"/>
                <a:gd name="T43" fmla="*/ 6330 h 321"/>
                <a:gd name="T44" fmla="*/ 27862 w 345"/>
                <a:gd name="T45" fmla="*/ 0 h 321"/>
                <a:gd name="T46" fmla="*/ 24678 w 345"/>
                <a:gd name="T47" fmla="*/ 0 h 321"/>
                <a:gd name="T48" fmla="*/ 10349 w 345"/>
                <a:gd name="T49" fmla="*/ 0 h 321"/>
                <a:gd name="T50" fmla="*/ 3980 w 345"/>
                <a:gd name="T51" fmla="*/ 3165 h 321"/>
                <a:gd name="T52" fmla="*/ 7164 w 345"/>
                <a:gd name="T53" fmla="*/ 12660 h 321"/>
                <a:gd name="T54" fmla="*/ 7164 w 345"/>
                <a:gd name="T55" fmla="*/ 15826 h 321"/>
                <a:gd name="T56" fmla="*/ 10349 w 345"/>
                <a:gd name="T57" fmla="*/ 28486 h 321"/>
                <a:gd name="T58" fmla="*/ 10349 w 345"/>
                <a:gd name="T59" fmla="*/ 34816 h 321"/>
                <a:gd name="T60" fmla="*/ 3980 w 345"/>
                <a:gd name="T61" fmla="*/ 37981 h 321"/>
                <a:gd name="T62" fmla="*/ 0 w 345"/>
                <a:gd name="T63" fmla="*/ 50642 h 321"/>
                <a:gd name="T64" fmla="*/ 0 w 345"/>
                <a:gd name="T65" fmla="*/ 56972 h 3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5"/>
                <a:gd name="T100" fmla="*/ 0 h 321"/>
                <a:gd name="T101" fmla="*/ 345 w 345"/>
                <a:gd name="T102" fmla="*/ 321 h 3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5" h="321">
                  <a:moveTo>
                    <a:pt x="0" y="288"/>
                  </a:moveTo>
                  <a:lnTo>
                    <a:pt x="0" y="288"/>
                  </a:lnTo>
                  <a:lnTo>
                    <a:pt x="34" y="288"/>
                  </a:lnTo>
                  <a:lnTo>
                    <a:pt x="69" y="288"/>
                  </a:lnTo>
                  <a:lnTo>
                    <a:pt x="172" y="305"/>
                  </a:lnTo>
                  <a:lnTo>
                    <a:pt x="207" y="305"/>
                  </a:lnTo>
                  <a:lnTo>
                    <a:pt x="276" y="321"/>
                  </a:lnTo>
                  <a:lnTo>
                    <a:pt x="311" y="305"/>
                  </a:lnTo>
                  <a:lnTo>
                    <a:pt x="276" y="273"/>
                  </a:lnTo>
                  <a:lnTo>
                    <a:pt x="276" y="192"/>
                  </a:lnTo>
                  <a:lnTo>
                    <a:pt x="345" y="177"/>
                  </a:lnTo>
                  <a:lnTo>
                    <a:pt x="328" y="129"/>
                  </a:lnTo>
                  <a:lnTo>
                    <a:pt x="276" y="144"/>
                  </a:lnTo>
                  <a:lnTo>
                    <a:pt x="276" y="129"/>
                  </a:lnTo>
                  <a:lnTo>
                    <a:pt x="293" y="113"/>
                  </a:lnTo>
                  <a:lnTo>
                    <a:pt x="276" y="96"/>
                  </a:lnTo>
                  <a:lnTo>
                    <a:pt x="276" y="48"/>
                  </a:lnTo>
                  <a:lnTo>
                    <a:pt x="241" y="33"/>
                  </a:lnTo>
                  <a:lnTo>
                    <a:pt x="207" y="33"/>
                  </a:lnTo>
                  <a:lnTo>
                    <a:pt x="207" y="48"/>
                  </a:lnTo>
                  <a:lnTo>
                    <a:pt x="172" y="65"/>
                  </a:lnTo>
                  <a:lnTo>
                    <a:pt x="138" y="33"/>
                  </a:lnTo>
                  <a:lnTo>
                    <a:pt x="138" y="0"/>
                  </a:lnTo>
                  <a:lnTo>
                    <a:pt x="121" y="0"/>
                  </a:lnTo>
                  <a:lnTo>
                    <a:pt x="51" y="0"/>
                  </a:lnTo>
                  <a:lnTo>
                    <a:pt x="17" y="17"/>
                  </a:lnTo>
                  <a:lnTo>
                    <a:pt x="34" y="65"/>
                  </a:lnTo>
                  <a:lnTo>
                    <a:pt x="34" y="81"/>
                  </a:lnTo>
                  <a:lnTo>
                    <a:pt x="51" y="144"/>
                  </a:lnTo>
                  <a:lnTo>
                    <a:pt x="51" y="177"/>
                  </a:lnTo>
                  <a:lnTo>
                    <a:pt x="17" y="192"/>
                  </a:lnTo>
                  <a:lnTo>
                    <a:pt x="0" y="257"/>
                  </a:lnTo>
                  <a:lnTo>
                    <a:pt x="0" y="2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0" name="Freeform 282">
              <a:extLst>
                <a:ext uri="{FF2B5EF4-FFF2-40B4-BE49-F238E27FC236}">
                  <a16:creationId xmlns:a16="http://schemas.microsoft.com/office/drawing/2014/main" id="{E9DB1F88-0FFD-4EF7-49E4-96D0770EFB22}"/>
                </a:ext>
              </a:extLst>
            </p:cNvPr>
            <p:cNvSpPr>
              <a:spLocks/>
            </p:cNvSpPr>
            <p:nvPr/>
          </p:nvSpPr>
          <p:spPr bwMode="auto">
            <a:xfrm>
              <a:off x="6481194" y="3430880"/>
              <a:ext cx="342619" cy="316094"/>
            </a:xfrm>
            <a:custGeom>
              <a:avLst/>
              <a:gdLst>
                <a:gd name="T0" fmla="*/ 60922 w 311"/>
                <a:gd name="T1" fmla="*/ 49659 h 288"/>
                <a:gd name="T2" fmla="*/ 60922 w 311"/>
                <a:gd name="T3" fmla="*/ 49659 h 288"/>
                <a:gd name="T4" fmla="*/ 50637 w 311"/>
                <a:gd name="T5" fmla="*/ 55965 h 288"/>
                <a:gd name="T6" fmla="*/ 47472 w 311"/>
                <a:gd name="T7" fmla="*/ 52812 h 288"/>
                <a:gd name="T8" fmla="*/ 3165 w 311"/>
                <a:gd name="T9" fmla="*/ 52812 h 288"/>
                <a:gd name="T10" fmla="*/ 3165 w 311"/>
                <a:gd name="T11" fmla="*/ 18918 h 288"/>
                <a:gd name="T12" fmla="*/ 0 w 311"/>
                <a:gd name="T13" fmla="*/ 11824 h 288"/>
                <a:gd name="T14" fmla="*/ 3165 w 311"/>
                <a:gd name="T15" fmla="*/ 0 h 288"/>
                <a:gd name="T16" fmla="*/ 3165 w 311"/>
                <a:gd name="T17" fmla="*/ 2365 h 288"/>
                <a:gd name="T18" fmla="*/ 13450 w 311"/>
                <a:gd name="T19" fmla="*/ 2365 h 288"/>
                <a:gd name="T20" fmla="*/ 23736 w 311"/>
                <a:gd name="T21" fmla="*/ 5518 h 288"/>
                <a:gd name="T22" fmla="*/ 37186 w 311"/>
                <a:gd name="T23" fmla="*/ 2365 h 288"/>
                <a:gd name="T24" fmla="*/ 40351 w 311"/>
                <a:gd name="T25" fmla="*/ 2365 h 288"/>
                <a:gd name="T26" fmla="*/ 40351 w 311"/>
                <a:gd name="T27" fmla="*/ 5518 h 288"/>
                <a:gd name="T28" fmla="*/ 44307 w 311"/>
                <a:gd name="T29" fmla="*/ 2365 h 288"/>
                <a:gd name="T30" fmla="*/ 44307 w 311"/>
                <a:gd name="T31" fmla="*/ 5518 h 288"/>
                <a:gd name="T32" fmla="*/ 50637 w 311"/>
                <a:gd name="T33" fmla="*/ 2365 h 288"/>
                <a:gd name="T34" fmla="*/ 54593 w 311"/>
                <a:gd name="T35" fmla="*/ 14977 h 288"/>
                <a:gd name="T36" fmla="*/ 50637 w 311"/>
                <a:gd name="T37" fmla="*/ 24435 h 288"/>
                <a:gd name="T38" fmla="*/ 47472 w 311"/>
                <a:gd name="T39" fmla="*/ 18918 h 288"/>
                <a:gd name="T40" fmla="*/ 44307 w 311"/>
                <a:gd name="T41" fmla="*/ 9459 h 288"/>
                <a:gd name="T42" fmla="*/ 44307 w 311"/>
                <a:gd name="T43" fmla="*/ 11824 h 288"/>
                <a:gd name="T44" fmla="*/ 44307 w 311"/>
                <a:gd name="T45" fmla="*/ 14977 h 288"/>
                <a:gd name="T46" fmla="*/ 60922 w 311"/>
                <a:gd name="T47" fmla="*/ 49659 h 28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1"/>
                <a:gd name="T73" fmla="*/ 0 h 288"/>
                <a:gd name="T74" fmla="*/ 311 w 311"/>
                <a:gd name="T75" fmla="*/ 288 h 28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1" h="288">
                  <a:moveTo>
                    <a:pt x="311" y="255"/>
                  </a:moveTo>
                  <a:lnTo>
                    <a:pt x="311" y="255"/>
                  </a:lnTo>
                  <a:lnTo>
                    <a:pt x="259" y="288"/>
                  </a:lnTo>
                  <a:lnTo>
                    <a:pt x="242" y="271"/>
                  </a:lnTo>
                  <a:lnTo>
                    <a:pt x="17" y="271"/>
                  </a:lnTo>
                  <a:lnTo>
                    <a:pt x="17" y="96"/>
                  </a:lnTo>
                  <a:lnTo>
                    <a:pt x="0" y="63"/>
                  </a:lnTo>
                  <a:lnTo>
                    <a:pt x="17" y="0"/>
                  </a:lnTo>
                  <a:lnTo>
                    <a:pt x="17" y="15"/>
                  </a:lnTo>
                  <a:lnTo>
                    <a:pt x="69" y="15"/>
                  </a:lnTo>
                  <a:lnTo>
                    <a:pt x="121" y="31"/>
                  </a:lnTo>
                  <a:lnTo>
                    <a:pt x="190" y="15"/>
                  </a:lnTo>
                  <a:lnTo>
                    <a:pt x="207" y="15"/>
                  </a:lnTo>
                  <a:lnTo>
                    <a:pt x="207" y="31"/>
                  </a:lnTo>
                  <a:lnTo>
                    <a:pt x="225" y="15"/>
                  </a:lnTo>
                  <a:lnTo>
                    <a:pt x="225" y="31"/>
                  </a:lnTo>
                  <a:lnTo>
                    <a:pt x="259" y="15"/>
                  </a:lnTo>
                  <a:lnTo>
                    <a:pt x="277" y="79"/>
                  </a:lnTo>
                  <a:lnTo>
                    <a:pt x="259" y="127"/>
                  </a:lnTo>
                  <a:lnTo>
                    <a:pt x="242" y="96"/>
                  </a:lnTo>
                  <a:lnTo>
                    <a:pt x="225" y="48"/>
                  </a:lnTo>
                  <a:lnTo>
                    <a:pt x="225" y="63"/>
                  </a:lnTo>
                  <a:lnTo>
                    <a:pt x="225" y="79"/>
                  </a:lnTo>
                  <a:lnTo>
                    <a:pt x="311" y="25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1" name="Freeform 283">
              <a:extLst>
                <a:ext uri="{FF2B5EF4-FFF2-40B4-BE49-F238E27FC236}">
                  <a16:creationId xmlns:a16="http://schemas.microsoft.com/office/drawing/2014/main" id="{A1702D8D-6940-805C-65E5-6DA2B344C8A6}"/>
                </a:ext>
              </a:extLst>
            </p:cNvPr>
            <p:cNvSpPr>
              <a:spLocks/>
            </p:cNvSpPr>
            <p:nvPr/>
          </p:nvSpPr>
          <p:spPr bwMode="auto">
            <a:xfrm>
              <a:off x="6976331" y="4029906"/>
              <a:ext cx="307252" cy="371353"/>
            </a:xfrm>
            <a:custGeom>
              <a:avLst/>
              <a:gdLst>
                <a:gd name="T0" fmla="*/ 6327 w 279"/>
                <a:gd name="T1" fmla="*/ 40481 h 336"/>
                <a:gd name="T2" fmla="*/ 6327 w 279"/>
                <a:gd name="T3" fmla="*/ 40481 h 336"/>
                <a:gd name="T4" fmla="*/ 0 w 279"/>
                <a:gd name="T5" fmla="*/ 47625 h 336"/>
                <a:gd name="T6" fmla="*/ 0 w 279"/>
                <a:gd name="T7" fmla="*/ 64294 h 336"/>
                <a:gd name="T8" fmla="*/ 3164 w 279"/>
                <a:gd name="T9" fmla="*/ 66675 h 336"/>
                <a:gd name="T10" fmla="*/ 13445 w 279"/>
                <a:gd name="T11" fmla="*/ 57150 h 336"/>
                <a:gd name="T12" fmla="*/ 27682 w 279"/>
                <a:gd name="T13" fmla="*/ 47625 h 336"/>
                <a:gd name="T14" fmla="*/ 37964 w 279"/>
                <a:gd name="T15" fmla="*/ 38100 h 336"/>
                <a:gd name="T16" fmla="*/ 44291 w 279"/>
                <a:gd name="T17" fmla="*/ 31750 h 336"/>
                <a:gd name="T18" fmla="*/ 54573 w 279"/>
                <a:gd name="T19" fmla="*/ 7144 h 336"/>
                <a:gd name="T20" fmla="*/ 54573 w 279"/>
                <a:gd name="T21" fmla="*/ 0 h 336"/>
                <a:gd name="T22" fmla="*/ 51409 w 279"/>
                <a:gd name="T23" fmla="*/ 0 h 336"/>
                <a:gd name="T24" fmla="*/ 44291 w 279"/>
                <a:gd name="T25" fmla="*/ 2381 h 336"/>
                <a:gd name="T26" fmla="*/ 20564 w 279"/>
                <a:gd name="T27" fmla="*/ 9525 h 336"/>
                <a:gd name="T28" fmla="*/ 16609 w 279"/>
                <a:gd name="T29" fmla="*/ 7144 h 336"/>
                <a:gd name="T30" fmla="*/ 13445 w 279"/>
                <a:gd name="T31" fmla="*/ 2381 h 336"/>
                <a:gd name="T32" fmla="*/ 10282 w 279"/>
                <a:gd name="T33" fmla="*/ 7144 h 336"/>
                <a:gd name="T34" fmla="*/ 10282 w 279"/>
                <a:gd name="T35" fmla="*/ 9525 h 336"/>
                <a:gd name="T36" fmla="*/ 16609 w 279"/>
                <a:gd name="T37" fmla="*/ 16669 h 336"/>
                <a:gd name="T38" fmla="*/ 34009 w 279"/>
                <a:gd name="T39" fmla="*/ 19050 h 336"/>
                <a:gd name="T40" fmla="*/ 37964 w 279"/>
                <a:gd name="T41" fmla="*/ 19050 h 336"/>
                <a:gd name="T42" fmla="*/ 23727 w 279"/>
                <a:gd name="T43" fmla="*/ 34925 h 336"/>
                <a:gd name="T44" fmla="*/ 13445 w 279"/>
                <a:gd name="T45" fmla="*/ 34925 h 336"/>
                <a:gd name="T46" fmla="*/ 6327 w 279"/>
                <a:gd name="T47" fmla="*/ 40481 h 3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9"/>
                <a:gd name="T73" fmla="*/ 0 h 336"/>
                <a:gd name="T74" fmla="*/ 279 w 279"/>
                <a:gd name="T75" fmla="*/ 336 h 3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9" h="336">
                  <a:moveTo>
                    <a:pt x="35" y="207"/>
                  </a:moveTo>
                  <a:lnTo>
                    <a:pt x="35" y="207"/>
                  </a:lnTo>
                  <a:lnTo>
                    <a:pt x="0" y="240"/>
                  </a:lnTo>
                  <a:lnTo>
                    <a:pt x="0" y="321"/>
                  </a:lnTo>
                  <a:lnTo>
                    <a:pt x="18" y="336"/>
                  </a:lnTo>
                  <a:lnTo>
                    <a:pt x="69" y="288"/>
                  </a:lnTo>
                  <a:lnTo>
                    <a:pt x="141" y="240"/>
                  </a:lnTo>
                  <a:lnTo>
                    <a:pt x="192" y="192"/>
                  </a:lnTo>
                  <a:lnTo>
                    <a:pt x="227" y="159"/>
                  </a:lnTo>
                  <a:lnTo>
                    <a:pt x="279" y="33"/>
                  </a:lnTo>
                  <a:lnTo>
                    <a:pt x="279" y="0"/>
                  </a:lnTo>
                  <a:lnTo>
                    <a:pt x="261" y="0"/>
                  </a:lnTo>
                  <a:lnTo>
                    <a:pt x="227" y="15"/>
                  </a:lnTo>
                  <a:lnTo>
                    <a:pt x="104" y="48"/>
                  </a:lnTo>
                  <a:lnTo>
                    <a:pt x="87" y="33"/>
                  </a:lnTo>
                  <a:lnTo>
                    <a:pt x="69" y="15"/>
                  </a:lnTo>
                  <a:lnTo>
                    <a:pt x="52" y="33"/>
                  </a:lnTo>
                  <a:lnTo>
                    <a:pt x="52" y="48"/>
                  </a:lnTo>
                  <a:lnTo>
                    <a:pt x="87" y="81"/>
                  </a:lnTo>
                  <a:lnTo>
                    <a:pt x="175" y="96"/>
                  </a:lnTo>
                  <a:lnTo>
                    <a:pt x="192" y="96"/>
                  </a:lnTo>
                  <a:lnTo>
                    <a:pt x="121" y="177"/>
                  </a:lnTo>
                  <a:lnTo>
                    <a:pt x="69" y="177"/>
                  </a:lnTo>
                  <a:lnTo>
                    <a:pt x="35" y="20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2" name="Freeform 285">
              <a:extLst>
                <a:ext uri="{FF2B5EF4-FFF2-40B4-BE49-F238E27FC236}">
                  <a16:creationId xmlns:a16="http://schemas.microsoft.com/office/drawing/2014/main" id="{9EFA56E8-B2AC-27E5-CA83-FE2FF82A533A}"/>
                </a:ext>
              </a:extLst>
            </p:cNvPr>
            <p:cNvSpPr>
              <a:spLocks/>
            </p:cNvSpPr>
            <p:nvPr/>
          </p:nvSpPr>
          <p:spPr bwMode="auto">
            <a:xfrm>
              <a:off x="6156259" y="3693920"/>
              <a:ext cx="302830" cy="459770"/>
            </a:xfrm>
            <a:custGeom>
              <a:avLst/>
              <a:gdLst>
                <a:gd name="T0" fmla="*/ 6327 w 275"/>
                <a:gd name="T1" fmla="*/ 3190 h 414"/>
                <a:gd name="T2" fmla="*/ 6327 w 275"/>
                <a:gd name="T3" fmla="*/ 3190 h 414"/>
                <a:gd name="T4" fmla="*/ 6327 w 275"/>
                <a:gd name="T5" fmla="*/ 9571 h 414"/>
                <a:gd name="T6" fmla="*/ 13445 w 275"/>
                <a:gd name="T7" fmla="*/ 15952 h 414"/>
                <a:gd name="T8" fmla="*/ 10281 w 275"/>
                <a:gd name="T9" fmla="*/ 35094 h 414"/>
                <a:gd name="T10" fmla="*/ 0 w 275"/>
                <a:gd name="T11" fmla="*/ 48653 h 414"/>
                <a:gd name="T12" fmla="*/ 0 w 275"/>
                <a:gd name="T13" fmla="*/ 51045 h 414"/>
                <a:gd name="T14" fmla="*/ 3163 w 275"/>
                <a:gd name="T15" fmla="*/ 54236 h 414"/>
                <a:gd name="T16" fmla="*/ 3163 w 275"/>
                <a:gd name="T17" fmla="*/ 58224 h 414"/>
                <a:gd name="T18" fmla="*/ 10281 w 275"/>
                <a:gd name="T19" fmla="*/ 70187 h 414"/>
                <a:gd name="T20" fmla="*/ 3163 w 275"/>
                <a:gd name="T21" fmla="*/ 70187 h 414"/>
                <a:gd name="T22" fmla="*/ 3163 w 275"/>
                <a:gd name="T23" fmla="*/ 73378 h 414"/>
                <a:gd name="T24" fmla="*/ 6327 w 275"/>
                <a:gd name="T25" fmla="*/ 77366 h 414"/>
                <a:gd name="T26" fmla="*/ 10281 w 275"/>
                <a:gd name="T27" fmla="*/ 83746 h 414"/>
                <a:gd name="T28" fmla="*/ 26889 w 275"/>
                <a:gd name="T29" fmla="*/ 79758 h 414"/>
                <a:gd name="T30" fmla="*/ 30053 w 275"/>
                <a:gd name="T31" fmla="*/ 77366 h 414"/>
                <a:gd name="T32" fmla="*/ 26889 w 275"/>
                <a:gd name="T33" fmla="*/ 77366 h 414"/>
                <a:gd name="T34" fmla="*/ 37171 w 275"/>
                <a:gd name="T35" fmla="*/ 73378 h 414"/>
                <a:gd name="T36" fmla="*/ 43498 w 275"/>
                <a:gd name="T37" fmla="*/ 67795 h 414"/>
                <a:gd name="T38" fmla="*/ 47452 w 275"/>
                <a:gd name="T39" fmla="*/ 63807 h 414"/>
                <a:gd name="T40" fmla="*/ 50615 w 275"/>
                <a:gd name="T41" fmla="*/ 63807 h 414"/>
                <a:gd name="T42" fmla="*/ 43498 w 275"/>
                <a:gd name="T43" fmla="*/ 54236 h 414"/>
                <a:gd name="T44" fmla="*/ 50615 w 275"/>
                <a:gd name="T45" fmla="*/ 41474 h 414"/>
                <a:gd name="T46" fmla="*/ 53779 w 275"/>
                <a:gd name="T47" fmla="*/ 41474 h 414"/>
                <a:gd name="T48" fmla="*/ 53779 w 275"/>
                <a:gd name="T49" fmla="*/ 38284 h 414"/>
                <a:gd name="T50" fmla="*/ 53779 w 275"/>
                <a:gd name="T51" fmla="*/ 22332 h 414"/>
                <a:gd name="T52" fmla="*/ 13445 w 275"/>
                <a:gd name="T53" fmla="*/ 0 h 414"/>
                <a:gd name="T54" fmla="*/ 6327 w 275"/>
                <a:gd name="T55" fmla="*/ 3190 h 4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5"/>
                <a:gd name="T85" fmla="*/ 0 h 414"/>
                <a:gd name="T86" fmla="*/ 275 w 275"/>
                <a:gd name="T87" fmla="*/ 414 h 4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5" h="414">
                  <a:moveTo>
                    <a:pt x="35" y="15"/>
                  </a:moveTo>
                  <a:lnTo>
                    <a:pt x="35" y="15"/>
                  </a:lnTo>
                  <a:lnTo>
                    <a:pt x="35" y="48"/>
                  </a:lnTo>
                  <a:lnTo>
                    <a:pt x="70" y="79"/>
                  </a:lnTo>
                  <a:lnTo>
                    <a:pt x="52" y="175"/>
                  </a:lnTo>
                  <a:lnTo>
                    <a:pt x="0" y="240"/>
                  </a:lnTo>
                  <a:lnTo>
                    <a:pt x="0" y="255"/>
                  </a:lnTo>
                  <a:lnTo>
                    <a:pt x="18" y="270"/>
                  </a:lnTo>
                  <a:lnTo>
                    <a:pt x="18" y="288"/>
                  </a:lnTo>
                  <a:lnTo>
                    <a:pt x="52" y="351"/>
                  </a:lnTo>
                  <a:lnTo>
                    <a:pt x="18" y="351"/>
                  </a:lnTo>
                  <a:lnTo>
                    <a:pt x="18" y="366"/>
                  </a:lnTo>
                  <a:lnTo>
                    <a:pt x="35" y="384"/>
                  </a:lnTo>
                  <a:lnTo>
                    <a:pt x="52" y="414"/>
                  </a:lnTo>
                  <a:lnTo>
                    <a:pt x="137" y="399"/>
                  </a:lnTo>
                  <a:lnTo>
                    <a:pt x="154" y="384"/>
                  </a:lnTo>
                  <a:lnTo>
                    <a:pt x="137" y="384"/>
                  </a:lnTo>
                  <a:lnTo>
                    <a:pt x="189" y="366"/>
                  </a:lnTo>
                  <a:lnTo>
                    <a:pt x="223" y="336"/>
                  </a:lnTo>
                  <a:lnTo>
                    <a:pt x="240" y="318"/>
                  </a:lnTo>
                  <a:lnTo>
                    <a:pt x="258" y="318"/>
                  </a:lnTo>
                  <a:lnTo>
                    <a:pt x="223" y="270"/>
                  </a:lnTo>
                  <a:lnTo>
                    <a:pt x="258" y="207"/>
                  </a:lnTo>
                  <a:lnTo>
                    <a:pt x="275" y="207"/>
                  </a:lnTo>
                  <a:lnTo>
                    <a:pt x="275" y="192"/>
                  </a:lnTo>
                  <a:lnTo>
                    <a:pt x="275" y="111"/>
                  </a:lnTo>
                  <a:lnTo>
                    <a:pt x="70" y="0"/>
                  </a:lnTo>
                  <a:lnTo>
                    <a:pt x="35"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3" name="Freeform 286">
              <a:extLst>
                <a:ext uri="{FF2B5EF4-FFF2-40B4-BE49-F238E27FC236}">
                  <a16:creationId xmlns:a16="http://schemas.microsoft.com/office/drawing/2014/main" id="{124C4F8A-0564-DB7C-C9B5-46AD2EF94A71}"/>
                </a:ext>
              </a:extLst>
            </p:cNvPr>
            <p:cNvSpPr>
              <a:spLocks/>
            </p:cNvSpPr>
            <p:nvPr/>
          </p:nvSpPr>
          <p:spPr bwMode="auto">
            <a:xfrm>
              <a:off x="6845915" y="3853071"/>
              <a:ext cx="187887" cy="159151"/>
            </a:xfrm>
            <a:custGeom>
              <a:avLst/>
              <a:gdLst>
                <a:gd name="T0" fmla="*/ 29986 w 171"/>
                <a:gd name="T1" fmla="*/ 28575 h 144"/>
                <a:gd name="T2" fmla="*/ 29986 w 171"/>
                <a:gd name="T3" fmla="*/ 28575 h 144"/>
                <a:gd name="T4" fmla="*/ 33143 w 171"/>
                <a:gd name="T5" fmla="*/ 28575 h 144"/>
                <a:gd name="T6" fmla="*/ 22884 w 171"/>
                <a:gd name="T7" fmla="*/ 19050 h 144"/>
                <a:gd name="T8" fmla="*/ 16571 w 171"/>
                <a:gd name="T9" fmla="*/ 11906 h 144"/>
                <a:gd name="T10" fmla="*/ 10258 w 171"/>
                <a:gd name="T11" fmla="*/ 0 h 144"/>
                <a:gd name="T12" fmla="*/ 10258 w 171"/>
                <a:gd name="T13" fmla="*/ 2381 h 144"/>
                <a:gd name="T14" fmla="*/ 3156 w 171"/>
                <a:gd name="T15" fmla="*/ 5556 h 144"/>
                <a:gd name="T16" fmla="*/ 0 w 171"/>
                <a:gd name="T17" fmla="*/ 19050 h 144"/>
                <a:gd name="T18" fmla="*/ 3156 w 171"/>
                <a:gd name="T19" fmla="*/ 19050 h 144"/>
                <a:gd name="T20" fmla="*/ 6313 w 171"/>
                <a:gd name="T21" fmla="*/ 21431 h 144"/>
                <a:gd name="T22" fmla="*/ 6313 w 171"/>
                <a:gd name="T23" fmla="*/ 15081 h 144"/>
                <a:gd name="T24" fmla="*/ 10258 w 171"/>
                <a:gd name="T25" fmla="*/ 19050 h 144"/>
                <a:gd name="T26" fmla="*/ 19728 w 171"/>
                <a:gd name="T27" fmla="*/ 19050 h 144"/>
                <a:gd name="T28" fmla="*/ 29986 w 171"/>
                <a:gd name="T29" fmla="*/ 28575 h 1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144"/>
                <a:gd name="T47" fmla="*/ 171 w 171"/>
                <a:gd name="T48" fmla="*/ 144 h 14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144">
                  <a:moveTo>
                    <a:pt x="154" y="144"/>
                  </a:moveTo>
                  <a:lnTo>
                    <a:pt x="154" y="144"/>
                  </a:lnTo>
                  <a:lnTo>
                    <a:pt x="171" y="144"/>
                  </a:lnTo>
                  <a:lnTo>
                    <a:pt x="119" y="96"/>
                  </a:lnTo>
                  <a:lnTo>
                    <a:pt x="85" y="63"/>
                  </a:lnTo>
                  <a:lnTo>
                    <a:pt x="52" y="0"/>
                  </a:lnTo>
                  <a:lnTo>
                    <a:pt x="52" y="15"/>
                  </a:lnTo>
                  <a:lnTo>
                    <a:pt x="18" y="31"/>
                  </a:lnTo>
                  <a:lnTo>
                    <a:pt x="0" y="96"/>
                  </a:lnTo>
                  <a:lnTo>
                    <a:pt x="18" y="96"/>
                  </a:lnTo>
                  <a:lnTo>
                    <a:pt x="35" y="111"/>
                  </a:lnTo>
                  <a:lnTo>
                    <a:pt x="35" y="78"/>
                  </a:lnTo>
                  <a:lnTo>
                    <a:pt x="52" y="96"/>
                  </a:lnTo>
                  <a:lnTo>
                    <a:pt x="102" y="96"/>
                  </a:lnTo>
                  <a:lnTo>
                    <a:pt x="154"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4" name="Freeform 287b">
              <a:extLst>
                <a:ext uri="{FF2B5EF4-FFF2-40B4-BE49-F238E27FC236}">
                  <a16:creationId xmlns:a16="http://schemas.microsoft.com/office/drawing/2014/main" id="{21316DF4-A27D-5A14-67E8-05B5FAED0B4D}"/>
                </a:ext>
              </a:extLst>
            </p:cNvPr>
            <p:cNvSpPr>
              <a:spLocks/>
            </p:cNvSpPr>
            <p:nvPr/>
          </p:nvSpPr>
          <p:spPr bwMode="auto">
            <a:xfrm>
              <a:off x="6460485" y="4019526"/>
              <a:ext cx="367216" cy="240265"/>
            </a:xfrm>
            <a:custGeom>
              <a:avLst/>
              <a:gdLst/>
              <a:ahLst/>
              <a:cxnLst>
                <a:cxn ang="0">
                  <a:pos x="248" y="137"/>
                </a:cxn>
                <a:cxn ang="0">
                  <a:pos x="220" y="99"/>
                </a:cxn>
                <a:cxn ang="0">
                  <a:pos x="205" y="85"/>
                </a:cxn>
                <a:cxn ang="0">
                  <a:pos x="217" y="75"/>
                </a:cxn>
                <a:cxn ang="0">
                  <a:pos x="220" y="73"/>
                </a:cxn>
                <a:cxn ang="0">
                  <a:pos x="231" y="40"/>
                </a:cxn>
                <a:cxn ang="0">
                  <a:pos x="213" y="28"/>
                </a:cxn>
                <a:cxn ang="0">
                  <a:pos x="213" y="0"/>
                </a:cxn>
                <a:cxn ang="0">
                  <a:pos x="187" y="4"/>
                </a:cxn>
                <a:cxn ang="0">
                  <a:pos x="189" y="35"/>
                </a:cxn>
                <a:cxn ang="0">
                  <a:pos x="170" y="56"/>
                </a:cxn>
                <a:cxn ang="0">
                  <a:pos x="139" y="44"/>
                </a:cxn>
                <a:cxn ang="0">
                  <a:pos x="99" y="61"/>
                </a:cxn>
                <a:cxn ang="0">
                  <a:pos x="73" y="59"/>
                </a:cxn>
                <a:cxn ang="0">
                  <a:pos x="52" y="37"/>
                </a:cxn>
                <a:cxn ang="0">
                  <a:pos x="38" y="40"/>
                </a:cxn>
                <a:cxn ang="0">
                  <a:pos x="28" y="54"/>
                </a:cxn>
                <a:cxn ang="0">
                  <a:pos x="12" y="73"/>
                </a:cxn>
                <a:cxn ang="0">
                  <a:pos x="0" y="73"/>
                </a:cxn>
                <a:cxn ang="0">
                  <a:pos x="5" y="75"/>
                </a:cxn>
                <a:cxn ang="0">
                  <a:pos x="28" y="85"/>
                </a:cxn>
                <a:cxn ang="0">
                  <a:pos x="83" y="151"/>
                </a:cxn>
                <a:cxn ang="0">
                  <a:pos x="97" y="163"/>
                </a:cxn>
                <a:cxn ang="0">
                  <a:pos x="137" y="163"/>
                </a:cxn>
                <a:cxn ang="0">
                  <a:pos x="151" y="174"/>
                </a:cxn>
                <a:cxn ang="0">
                  <a:pos x="179" y="174"/>
                </a:cxn>
                <a:cxn ang="0">
                  <a:pos x="220" y="163"/>
                </a:cxn>
                <a:cxn ang="0">
                  <a:pos x="234" y="163"/>
                </a:cxn>
                <a:cxn ang="0">
                  <a:pos x="262" y="163"/>
                </a:cxn>
                <a:cxn ang="0">
                  <a:pos x="262" y="137"/>
                </a:cxn>
                <a:cxn ang="0">
                  <a:pos x="248" y="137"/>
                </a:cxn>
              </a:cxnLst>
              <a:rect l="0" t="0" r="r" b="b"/>
              <a:pathLst>
                <a:path w="262" h="174">
                  <a:moveTo>
                    <a:pt x="248" y="137"/>
                  </a:moveTo>
                  <a:lnTo>
                    <a:pt x="220" y="99"/>
                  </a:lnTo>
                  <a:lnTo>
                    <a:pt x="205" y="85"/>
                  </a:lnTo>
                  <a:lnTo>
                    <a:pt x="217" y="75"/>
                  </a:lnTo>
                  <a:lnTo>
                    <a:pt x="220" y="73"/>
                  </a:lnTo>
                  <a:lnTo>
                    <a:pt x="231" y="40"/>
                  </a:lnTo>
                  <a:lnTo>
                    <a:pt x="213" y="28"/>
                  </a:lnTo>
                  <a:lnTo>
                    <a:pt x="213" y="0"/>
                  </a:lnTo>
                  <a:lnTo>
                    <a:pt x="187" y="4"/>
                  </a:lnTo>
                  <a:lnTo>
                    <a:pt x="189" y="35"/>
                  </a:lnTo>
                  <a:lnTo>
                    <a:pt x="170" y="56"/>
                  </a:lnTo>
                  <a:lnTo>
                    <a:pt x="139" y="44"/>
                  </a:lnTo>
                  <a:lnTo>
                    <a:pt x="99" y="61"/>
                  </a:lnTo>
                  <a:lnTo>
                    <a:pt x="73" y="59"/>
                  </a:lnTo>
                  <a:lnTo>
                    <a:pt x="52" y="37"/>
                  </a:lnTo>
                  <a:lnTo>
                    <a:pt x="38" y="40"/>
                  </a:lnTo>
                  <a:lnTo>
                    <a:pt x="28" y="54"/>
                  </a:lnTo>
                  <a:lnTo>
                    <a:pt x="12" y="73"/>
                  </a:lnTo>
                  <a:lnTo>
                    <a:pt x="0" y="73"/>
                  </a:lnTo>
                  <a:lnTo>
                    <a:pt x="5" y="75"/>
                  </a:lnTo>
                  <a:lnTo>
                    <a:pt x="28" y="85"/>
                  </a:lnTo>
                  <a:lnTo>
                    <a:pt x="83" y="151"/>
                  </a:lnTo>
                  <a:lnTo>
                    <a:pt x="97" y="163"/>
                  </a:lnTo>
                  <a:lnTo>
                    <a:pt x="137" y="163"/>
                  </a:lnTo>
                  <a:lnTo>
                    <a:pt x="151" y="174"/>
                  </a:lnTo>
                  <a:lnTo>
                    <a:pt x="179" y="174"/>
                  </a:lnTo>
                  <a:lnTo>
                    <a:pt x="220" y="163"/>
                  </a:lnTo>
                  <a:lnTo>
                    <a:pt x="234" y="163"/>
                  </a:lnTo>
                  <a:lnTo>
                    <a:pt x="262" y="163"/>
                  </a:lnTo>
                  <a:lnTo>
                    <a:pt x="262" y="137"/>
                  </a:lnTo>
                  <a:lnTo>
                    <a:pt x="248" y="13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5" name="Freeform 287a">
              <a:extLst>
                <a:ext uri="{FF2B5EF4-FFF2-40B4-BE49-F238E27FC236}">
                  <a16:creationId xmlns:a16="http://schemas.microsoft.com/office/drawing/2014/main" id="{3F3E7F96-B31B-6018-F263-1B5A08F37955}"/>
                </a:ext>
              </a:extLst>
            </p:cNvPr>
            <p:cNvSpPr>
              <a:spLocks/>
            </p:cNvSpPr>
            <p:nvPr/>
          </p:nvSpPr>
          <p:spPr bwMode="auto">
            <a:xfrm>
              <a:off x="6401618" y="3711603"/>
              <a:ext cx="501769" cy="408726"/>
            </a:xfrm>
            <a:custGeom>
              <a:avLst/>
              <a:gdLst/>
              <a:ahLst/>
              <a:cxnLst>
                <a:cxn ang="0">
                  <a:pos x="347" y="90"/>
                </a:cxn>
                <a:cxn ang="0">
                  <a:pos x="332" y="15"/>
                </a:cxn>
                <a:cxn ang="0">
                  <a:pos x="304" y="0"/>
                </a:cxn>
                <a:cxn ang="0">
                  <a:pos x="262" y="26"/>
                </a:cxn>
                <a:cxn ang="0">
                  <a:pos x="247" y="15"/>
                </a:cxn>
                <a:cxn ang="0">
                  <a:pos x="70" y="15"/>
                </a:cxn>
                <a:cxn ang="0">
                  <a:pos x="70" y="52"/>
                </a:cxn>
                <a:cxn ang="0">
                  <a:pos x="56" y="67"/>
                </a:cxn>
                <a:cxn ang="0">
                  <a:pos x="42" y="78"/>
                </a:cxn>
                <a:cxn ang="0">
                  <a:pos x="42" y="142"/>
                </a:cxn>
                <a:cxn ang="0">
                  <a:pos x="42" y="154"/>
                </a:cxn>
                <a:cxn ang="0">
                  <a:pos x="28" y="154"/>
                </a:cxn>
                <a:cxn ang="0">
                  <a:pos x="0" y="206"/>
                </a:cxn>
                <a:cxn ang="0">
                  <a:pos x="28" y="244"/>
                </a:cxn>
                <a:cxn ang="0">
                  <a:pos x="14" y="244"/>
                </a:cxn>
                <a:cxn ang="0">
                  <a:pos x="42" y="270"/>
                </a:cxn>
                <a:cxn ang="0">
                  <a:pos x="42" y="296"/>
                </a:cxn>
                <a:cxn ang="0">
                  <a:pos x="42" y="296"/>
                </a:cxn>
                <a:cxn ang="0">
                  <a:pos x="54" y="296"/>
                </a:cxn>
                <a:cxn ang="0">
                  <a:pos x="70" y="277"/>
                </a:cxn>
                <a:cxn ang="0">
                  <a:pos x="80" y="263"/>
                </a:cxn>
                <a:cxn ang="0">
                  <a:pos x="94" y="260"/>
                </a:cxn>
                <a:cxn ang="0">
                  <a:pos x="115" y="282"/>
                </a:cxn>
                <a:cxn ang="0">
                  <a:pos x="141" y="284"/>
                </a:cxn>
                <a:cxn ang="0">
                  <a:pos x="181" y="267"/>
                </a:cxn>
                <a:cxn ang="0">
                  <a:pos x="212" y="279"/>
                </a:cxn>
                <a:cxn ang="0">
                  <a:pos x="231" y="258"/>
                </a:cxn>
                <a:cxn ang="0">
                  <a:pos x="229" y="227"/>
                </a:cxn>
                <a:cxn ang="0">
                  <a:pos x="255" y="223"/>
                </a:cxn>
                <a:cxn ang="0">
                  <a:pos x="255" y="251"/>
                </a:cxn>
                <a:cxn ang="0">
                  <a:pos x="273" y="263"/>
                </a:cxn>
                <a:cxn ang="0">
                  <a:pos x="276" y="258"/>
                </a:cxn>
                <a:cxn ang="0">
                  <a:pos x="318" y="206"/>
                </a:cxn>
                <a:cxn ang="0">
                  <a:pos x="318" y="182"/>
                </a:cxn>
                <a:cxn ang="0">
                  <a:pos x="332" y="130"/>
                </a:cxn>
                <a:cxn ang="0">
                  <a:pos x="358" y="116"/>
                </a:cxn>
                <a:cxn ang="0">
                  <a:pos x="358" y="104"/>
                </a:cxn>
                <a:cxn ang="0">
                  <a:pos x="347" y="90"/>
                </a:cxn>
              </a:cxnLst>
              <a:rect l="0" t="0" r="r" b="b"/>
              <a:pathLst>
                <a:path w="358" h="296">
                  <a:moveTo>
                    <a:pt x="347" y="90"/>
                  </a:moveTo>
                  <a:lnTo>
                    <a:pt x="332" y="15"/>
                  </a:lnTo>
                  <a:lnTo>
                    <a:pt x="304" y="0"/>
                  </a:lnTo>
                  <a:lnTo>
                    <a:pt x="262" y="26"/>
                  </a:lnTo>
                  <a:lnTo>
                    <a:pt x="247" y="15"/>
                  </a:lnTo>
                  <a:lnTo>
                    <a:pt x="70" y="15"/>
                  </a:lnTo>
                  <a:lnTo>
                    <a:pt x="70" y="52"/>
                  </a:lnTo>
                  <a:lnTo>
                    <a:pt x="56" y="67"/>
                  </a:lnTo>
                  <a:lnTo>
                    <a:pt x="42" y="78"/>
                  </a:lnTo>
                  <a:lnTo>
                    <a:pt x="42" y="142"/>
                  </a:lnTo>
                  <a:lnTo>
                    <a:pt x="42" y="154"/>
                  </a:lnTo>
                  <a:lnTo>
                    <a:pt x="28" y="154"/>
                  </a:lnTo>
                  <a:lnTo>
                    <a:pt x="0" y="206"/>
                  </a:lnTo>
                  <a:lnTo>
                    <a:pt x="28" y="244"/>
                  </a:lnTo>
                  <a:lnTo>
                    <a:pt x="14" y="244"/>
                  </a:lnTo>
                  <a:lnTo>
                    <a:pt x="42" y="270"/>
                  </a:lnTo>
                  <a:lnTo>
                    <a:pt x="42" y="296"/>
                  </a:lnTo>
                  <a:lnTo>
                    <a:pt x="42" y="296"/>
                  </a:lnTo>
                  <a:lnTo>
                    <a:pt x="54" y="296"/>
                  </a:lnTo>
                  <a:lnTo>
                    <a:pt x="70" y="277"/>
                  </a:lnTo>
                  <a:lnTo>
                    <a:pt x="80" y="263"/>
                  </a:lnTo>
                  <a:lnTo>
                    <a:pt x="94" y="260"/>
                  </a:lnTo>
                  <a:lnTo>
                    <a:pt x="115" y="282"/>
                  </a:lnTo>
                  <a:lnTo>
                    <a:pt x="141" y="284"/>
                  </a:lnTo>
                  <a:lnTo>
                    <a:pt x="181" y="267"/>
                  </a:lnTo>
                  <a:lnTo>
                    <a:pt x="212" y="279"/>
                  </a:lnTo>
                  <a:lnTo>
                    <a:pt x="231" y="258"/>
                  </a:lnTo>
                  <a:lnTo>
                    <a:pt x="229" y="227"/>
                  </a:lnTo>
                  <a:lnTo>
                    <a:pt x="255" y="223"/>
                  </a:lnTo>
                  <a:lnTo>
                    <a:pt x="255" y="251"/>
                  </a:lnTo>
                  <a:lnTo>
                    <a:pt x="273" y="263"/>
                  </a:lnTo>
                  <a:lnTo>
                    <a:pt x="276" y="258"/>
                  </a:lnTo>
                  <a:lnTo>
                    <a:pt x="318" y="206"/>
                  </a:lnTo>
                  <a:lnTo>
                    <a:pt x="318" y="182"/>
                  </a:lnTo>
                  <a:lnTo>
                    <a:pt x="332" y="130"/>
                  </a:lnTo>
                  <a:lnTo>
                    <a:pt x="358" y="116"/>
                  </a:lnTo>
                  <a:lnTo>
                    <a:pt x="358" y="104"/>
                  </a:lnTo>
                  <a:lnTo>
                    <a:pt x="347" y="9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6" name="Freeform 299">
              <a:extLst>
                <a:ext uri="{FF2B5EF4-FFF2-40B4-BE49-F238E27FC236}">
                  <a16:creationId xmlns:a16="http://schemas.microsoft.com/office/drawing/2014/main" id="{85CEC600-1A79-13D1-784F-24A62E5C9010}"/>
                </a:ext>
              </a:extLst>
            </p:cNvPr>
            <p:cNvSpPr>
              <a:spLocks/>
            </p:cNvSpPr>
            <p:nvPr/>
          </p:nvSpPr>
          <p:spPr bwMode="auto">
            <a:xfrm>
              <a:off x="6017003" y="4295159"/>
              <a:ext cx="59682" cy="35367"/>
            </a:xfrm>
            <a:custGeom>
              <a:avLst/>
              <a:gdLst>
                <a:gd name="T0" fmla="*/ 11322 w 53"/>
                <a:gd name="T1" fmla="*/ 0 h 33"/>
                <a:gd name="T2" fmla="*/ 11322 w 53"/>
                <a:gd name="T3" fmla="*/ 0 h 33"/>
                <a:gd name="T4" fmla="*/ 11322 w 53"/>
                <a:gd name="T5" fmla="*/ 6158 h 33"/>
                <a:gd name="T6" fmla="*/ 4044 w 53"/>
                <a:gd name="T7" fmla="*/ 6158 h 33"/>
                <a:gd name="T8" fmla="*/ 0 w 53"/>
                <a:gd name="T9" fmla="*/ 6158 h 33"/>
                <a:gd name="T10" fmla="*/ 4044 w 53"/>
                <a:gd name="T11" fmla="*/ 0 h 33"/>
                <a:gd name="T12" fmla="*/ 11322 w 53"/>
                <a:gd name="T13" fmla="*/ 0 h 33"/>
                <a:gd name="T14" fmla="*/ 0 60000 65536"/>
                <a:gd name="T15" fmla="*/ 0 60000 65536"/>
                <a:gd name="T16" fmla="*/ 0 60000 65536"/>
                <a:gd name="T17" fmla="*/ 0 60000 65536"/>
                <a:gd name="T18" fmla="*/ 0 60000 65536"/>
                <a:gd name="T19" fmla="*/ 0 60000 65536"/>
                <a:gd name="T20" fmla="*/ 0 60000 65536"/>
                <a:gd name="T21" fmla="*/ 0 w 53"/>
                <a:gd name="T22" fmla="*/ 0 h 33"/>
                <a:gd name="T23" fmla="*/ 53 w 53"/>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33">
                  <a:moveTo>
                    <a:pt x="53" y="0"/>
                  </a:moveTo>
                  <a:lnTo>
                    <a:pt x="53" y="0"/>
                  </a:lnTo>
                  <a:lnTo>
                    <a:pt x="53" y="33"/>
                  </a:lnTo>
                  <a:lnTo>
                    <a:pt x="17" y="33"/>
                  </a:lnTo>
                  <a:lnTo>
                    <a:pt x="0" y="33"/>
                  </a:lnTo>
                  <a:lnTo>
                    <a:pt x="17" y="0"/>
                  </a:lnTo>
                  <a:lnTo>
                    <a:pt x="53"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47" name="Freeform 301">
              <a:extLst>
                <a:ext uri="{FF2B5EF4-FFF2-40B4-BE49-F238E27FC236}">
                  <a16:creationId xmlns:a16="http://schemas.microsoft.com/office/drawing/2014/main" id="{055F34AA-2941-62BE-BA4C-EBD49A32F488}"/>
                </a:ext>
              </a:extLst>
            </p:cNvPr>
            <p:cNvSpPr>
              <a:spLocks/>
            </p:cNvSpPr>
            <p:nvPr/>
          </p:nvSpPr>
          <p:spPr bwMode="auto">
            <a:xfrm>
              <a:off x="7016120" y="4012223"/>
              <a:ext cx="39787" cy="53049"/>
            </a:xfrm>
            <a:custGeom>
              <a:avLst/>
              <a:gdLst>
                <a:gd name="T0" fmla="*/ 4202 w 34"/>
                <a:gd name="T1" fmla="*/ 9525 h 48"/>
                <a:gd name="T2" fmla="*/ 4202 w 34"/>
                <a:gd name="T3" fmla="*/ 9525 h 48"/>
                <a:gd name="T4" fmla="*/ 0 w 34"/>
                <a:gd name="T5" fmla="*/ 9525 h 48"/>
                <a:gd name="T6" fmla="*/ 0 w 34"/>
                <a:gd name="T7" fmla="*/ 5556 h 48"/>
                <a:gd name="T8" fmla="*/ 0 w 34"/>
                <a:gd name="T9" fmla="*/ 0 h 48"/>
                <a:gd name="T10" fmla="*/ 4202 w 34"/>
                <a:gd name="T11" fmla="*/ 0 h 48"/>
                <a:gd name="T12" fmla="*/ 8404 w 34"/>
                <a:gd name="T13" fmla="*/ 0 h 48"/>
                <a:gd name="T14" fmla="*/ 8404 w 34"/>
                <a:gd name="T15" fmla="*/ 2381 h 48"/>
                <a:gd name="T16" fmla="*/ 4202 w 34"/>
                <a:gd name="T17" fmla="*/ 2381 h 48"/>
                <a:gd name="T18" fmla="*/ 8404 w 34"/>
                <a:gd name="T19" fmla="*/ 5556 h 48"/>
                <a:gd name="T20" fmla="*/ 4202 w 34"/>
                <a:gd name="T21" fmla="*/ 952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48"/>
                <a:gd name="T35" fmla="*/ 34 w 34"/>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48">
                  <a:moveTo>
                    <a:pt x="17" y="48"/>
                  </a:moveTo>
                  <a:lnTo>
                    <a:pt x="17" y="48"/>
                  </a:lnTo>
                  <a:lnTo>
                    <a:pt x="0" y="48"/>
                  </a:lnTo>
                  <a:lnTo>
                    <a:pt x="0" y="30"/>
                  </a:lnTo>
                  <a:lnTo>
                    <a:pt x="0" y="0"/>
                  </a:lnTo>
                  <a:lnTo>
                    <a:pt x="17" y="0"/>
                  </a:lnTo>
                  <a:lnTo>
                    <a:pt x="34" y="0"/>
                  </a:lnTo>
                  <a:lnTo>
                    <a:pt x="34" y="15"/>
                  </a:lnTo>
                  <a:lnTo>
                    <a:pt x="17" y="15"/>
                  </a:lnTo>
                  <a:lnTo>
                    <a:pt x="34" y="30"/>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 name="Freeform 313">
              <a:extLst>
                <a:ext uri="{FF2B5EF4-FFF2-40B4-BE49-F238E27FC236}">
                  <a16:creationId xmlns:a16="http://schemas.microsoft.com/office/drawing/2014/main" id="{382815A7-8A54-779D-879B-CCBCBEFA3F8A}"/>
                </a:ext>
              </a:extLst>
            </p:cNvPr>
            <p:cNvSpPr>
              <a:spLocks/>
            </p:cNvSpPr>
            <p:nvPr/>
          </p:nvSpPr>
          <p:spPr bwMode="auto">
            <a:xfrm>
              <a:off x="5230088" y="4012224"/>
              <a:ext cx="95050" cy="53049"/>
            </a:xfrm>
            <a:custGeom>
              <a:avLst/>
              <a:gdLst>
                <a:gd name="T0" fmla="*/ 10200 w 87"/>
                <a:gd name="T1" fmla="*/ 9525 h 48"/>
                <a:gd name="T2" fmla="*/ 10200 w 87"/>
                <a:gd name="T3" fmla="*/ 9525 h 48"/>
                <a:gd name="T4" fmla="*/ 16477 w 87"/>
                <a:gd name="T5" fmla="*/ 2381 h 48"/>
                <a:gd name="T6" fmla="*/ 16477 w 87"/>
                <a:gd name="T7" fmla="*/ 0 h 48"/>
                <a:gd name="T8" fmla="*/ 0 w 87"/>
                <a:gd name="T9" fmla="*/ 0 h 48"/>
                <a:gd name="T10" fmla="*/ 6277 w 87"/>
                <a:gd name="T11" fmla="*/ 2381 h 48"/>
                <a:gd name="T12" fmla="*/ 6277 w 87"/>
                <a:gd name="T13" fmla="*/ 5556 h 48"/>
                <a:gd name="T14" fmla="*/ 10200 w 87"/>
                <a:gd name="T15" fmla="*/ 9525 h 48"/>
                <a:gd name="T16" fmla="*/ 0 60000 65536"/>
                <a:gd name="T17" fmla="*/ 0 60000 65536"/>
                <a:gd name="T18" fmla="*/ 0 60000 65536"/>
                <a:gd name="T19" fmla="*/ 0 60000 65536"/>
                <a:gd name="T20" fmla="*/ 0 60000 65536"/>
                <a:gd name="T21" fmla="*/ 0 60000 65536"/>
                <a:gd name="T22" fmla="*/ 0 60000 65536"/>
                <a:gd name="T23" fmla="*/ 0 60000 65536"/>
                <a:gd name="T24" fmla="*/ 0 w 87"/>
                <a:gd name="T25" fmla="*/ 0 h 48"/>
                <a:gd name="T26" fmla="*/ 87 w 87"/>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7" h="48">
                  <a:moveTo>
                    <a:pt x="52" y="48"/>
                  </a:moveTo>
                  <a:lnTo>
                    <a:pt x="52" y="48"/>
                  </a:lnTo>
                  <a:lnTo>
                    <a:pt x="87" y="15"/>
                  </a:lnTo>
                  <a:lnTo>
                    <a:pt x="87" y="0"/>
                  </a:lnTo>
                  <a:lnTo>
                    <a:pt x="0" y="0"/>
                  </a:lnTo>
                  <a:lnTo>
                    <a:pt x="35" y="15"/>
                  </a:lnTo>
                  <a:lnTo>
                    <a:pt x="35" y="30"/>
                  </a:lnTo>
                  <a:lnTo>
                    <a:pt x="52"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 name="Freeform 310">
              <a:extLst>
                <a:ext uri="{FF2B5EF4-FFF2-40B4-BE49-F238E27FC236}">
                  <a16:creationId xmlns:a16="http://schemas.microsoft.com/office/drawing/2014/main" id="{0C829F30-CA48-7BF9-207E-4DC8263DBB93}"/>
                </a:ext>
              </a:extLst>
            </p:cNvPr>
            <p:cNvSpPr>
              <a:spLocks/>
            </p:cNvSpPr>
            <p:nvPr/>
          </p:nvSpPr>
          <p:spPr bwMode="auto">
            <a:xfrm>
              <a:off x="5232298" y="3572347"/>
              <a:ext cx="364723" cy="371353"/>
            </a:xfrm>
            <a:custGeom>
              <a:avLst/>
              <a:gdLst>
                <a:gd name="T0" fmla="*/ 0 w 331"/>
                <a:gd name="T1" fmla="*/ 35029 h 335"/>
                <a:gd name="T2" fmla="*/ 0 w 331"/>
                <a:gd name="T3" fmla="*/ 35029 h 335"/>
                <a:gd name="T4" fmla="*/ 3165 w 331"/>
                <a:gd name="T5" fmla="*/ 32641 h 335"/>
                <a:gd name="T6" fmla="*/ 20575 w 331"/>
                <a:gd name="T7" fmla="*/ 32641 h 335"/>
                <a:gd name="T8" fmla="*/ 20575 w 331"/>
                <a:gd name="T9" fmla="*/ 25476 h 335"/>
                <a:gd name="T10" fmla="*/ 27697 w 331"/>
                <a:gd name="T11" fmla="*/ 23087 h 335"/>
                <a:gd name="T12" fmla="*/ 27697 w 331"/>
                <a:gd name="T13" fmla="*/ 6369 h 335"/>
                <a:gd name="T14" fmla="*/ 44316 w 331"/>
                <a:gd name="T15" fmla="*/ 6369 h 335"/>
                <a:gd name="T16" fmla="*/ 44316 w 331"/>
                <a:gd name="T17" fmla="*/ 0 h 335"/>
                <a:gd name="T18" fmla="*/ 64891 w 331"/>
                <a:gd name="T19" fmla="*/ 13534 h 335"/>
                <a:gd name="T20" fmla="*/ 54603 w 331"/>
                <a:gd name="T21" fmla="*/ 13534 h 335"/>
                <a:gd name="T22" fmla="*/ 61726 w 331"/>
                <a:gd name="T23" fmla="*/ 63690 h 335"/>
                <a:gd name="T24" fmla="*/ 37985 w 331"/>
                <a:gd name="T25" fmla="*/ 63690 h 335"/>
                <a:gd name="T26" fmla="*/ 34028 w 331"/>
                <a:gd name="T27" fmla="*/ 66874 h 335"/>
                <a:gd name="T28" fmla="*/ 30863 w 331"/>
                <a:gd name="T29" fmla="*/ 63690 h 335"/>
                <a:gd name="T30" fmla="*/ 23741 w 331"/>
                <a:gd name="T31" fmla="*/ 66874 h 335"/>
                <a:gd name="T32" fmla="*/ 20575 w 331"/>
                <a:gd name="T33" fmla="*/ 61301 h 335"/>
                <a:gd name="T34" fmla="*/ 10288 w 331"/>
                <a:gd name="T35" fmla="*/ 57321 h 335"/>
                <a:gd name="T36" fmla="*/ 3165 w 331"/>
                <a:gd name="T37" fmla="*/ 57321 h 335"/>
                <a:gd name="T38" fmla="*/ 0 w 331"/>
                <a:gd name="T39" fmla="*/ 61301 h 335"/>
                <a:gd name="T40" fmla="*/ 3165 w 331"/>
                <a:gd name="T41" fmla="*/ 47767 h 335"/>
                <a:gd name="T42" fmla="*/ 0 w 331"/>
                <a:gd name="T43" fmla="*/ 44583 h 335"/>
                <a:gd name="T44" fmla="*/ 3165 w 331"/>
                <a:gd name="T45" fmla="*/ 38214 h 335"/>
                <a:gd name="T46" fmla="*/ 0 w 331"/>
                <a:gd name="T47" fmla="*/ 35029 h 3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
                <a:gd name="T73" fmla="*/ 0 h 335"/>
                <a:gd name="T74" fmla="*/ 331 w 331"/>
                <a:gd name="T75" fmla="*/ 335 h 3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 h="335">
                  <a:moveTo>
                    <a:pt x="0" y="176"/>
                  </a:moveTo>
                  <a:lnTo>
                    <a:pt x="0" y="176"/>
                  </a:lnTo>
                  <a:lnTo>
                    <a:pt x="18" y="161"/>
                  </a:lnTo>
                  <a:lnTo>
                    <a:pt x="106" y="161"/>
                  </a:lnTo>
                  <a:lnTo>
                    <a:pt x="106" y="128"/>
                  </a:lnTo>
                  <a:lnTo>
                    <a:pt x="140" y="113"/>
                  </a:lnTo>
                  <a:lnTo>
                    <a:pt x="140" y="32"/>
                  </a:lnTo>
                  <a:lnTo>
                    <a:pt x="227" y="32"/>
                  </a:lnTo>
                  <a:lnTo>
                    <a:pt x="227" y="0"/>
                  </a:lnTo>
                  <a:lnTo>
                    <a:pt x="331" y="65"/>
                  </a:lnTo>
                  <a:lnTo>
                    <a:pt x="279" y="65"/>
                  </a:lnTo>
                  <a:lnTo>
                    <a:pt x="313" y="320"/>
                  </a:lnTo>
                  <a:lnTo>
                    <a:pt x="192" y="320"/>
                  </a:lnTo>
                  <a:lnTo>
                    <a:pt x="175" y="335"/>
                  </a:lnTo>
                  <a:lnTo>
                    <a:pt x="158" y="320"/>
                  </a:lnTo>
                  <a:lnTo>
                    <a:pt x="123" y="335"/>
                  </a:lnTo>
                  <a:lnTo>
                    <a:pt x="106" y="305"/>
                  </a:lnTo>
                  <a:lnTo>
                    <a:pt x="52" y="288"/>
                  </a:lnTo>
                  <a:lnTo>
                    <a:pt x="18" y="288"/>
                  </a:lnTo>
                  <a:lnTo>
                    <a:pt x="0" y="305"/>
                  </a:lnTo>
                  <a:lnTo>
                    <a:pt x="18" y="240"/>
                  </a:lnTo>
                  <a:lnTo>
                    <a:pt x="0" y="224"/>
                  </a:lnTo>
                  <a:lnTo>
                    <a:pt x="18" y="192"/>
                  </a:lnTo>
                  <a:lnTo>
                    <a:pt x="0" y="17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 name="Freeform 314">
              <a:extLst>
                <a:ext uri="{FF2B5EF4-FFF2-40B4-BE49-F238E27FC236}">
                  <a16:creationId xmlns:a16="http://schemas.microsoft.com/office/drawing/2014/main" id="{230A03B8-4235-7960-A6DF-2D4A502501D3}"/>
                </a:ext>
              </a:extLst>
            </p:cNvPr>
            <p:cNvSpPr>
              <a:spLocks/>
            </p:cNvSpPr>
            <p:nvPr/>
          </p:nvSpPr>
          <p:spPr bwMode="auto">
            <a:xfrm>
              <a:off x="5345031" y="4082957"/>
              <a:ext cx="79576" cy="88418"/>
            </a:xfrm>
            <a:custGeom>
              <a:avLst/>
              <a:gdLst>
                <a:gd name="T0" fmla="*/ 0 w 71"/>
                <a:gd name="T1" fmla="*/ 2352 h 81"/>
                <a:gd name="T2" fmla="*/ 0 w 71"/>
                <a:gd name="T3" fmla="*/ 2352 h 81"/>
                <a:gd name="T4" fmla="*/ 4025 w 71"/>
                <a:gd name="T5" fmla="*/ 0 h 81"/>
                <a:gd name="T6" fmla="*/ 7244 w 71"/>
                <a:gd name="T7" fmla="*/ 0 h 81"/>
                <a:gd name="T8" fmla="*/ 14489 w 71"/>
                <a:gd name="T9" fmla="*/ 6272 h 81"/>
                <a:gd name="T10" fmla="*/ 14489 w 71"/>
                <a:gd name="T11" fmla="*/ 9407 h 81"/>
                <a:gd name="T12" fmla="*/ 7244 w 71"/>
                <a:gd name="T13" fmla="*/ 15679 h 81"/>
                <a:gd name="T14" fmla="*/ 4025 w 71"/>
                <a:gd name="T15" fmla="*/ 11759 h 81"/>
                <a:gd name="T16" fmla="*/ 0 w 71"/>
                <a:gd name="T17" fmla="*/ 11759 h 81"/>
                <a:gd name="T18" fmla="*/ 0 w 71"/>
                <a:gd name="T19" fmla="*/ 2352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81"/>
                <a:gd name="T32" fmla="*/ 71 w 71"/>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81">
                  <a:moveTo>
                    <a:pt x="0" y="15"/>
                  </a:moveTo>
                  <a:lnTo>
                    <a:pt x="0" y="15"/>
                  </a:lnTo>
                  <a:lnTo>
                    <a:pt x="19" y="0"/>
                  </a:lnTo>
                  <a:lnTo>
                    <a:pt x="36" y="0"/>
                  </a:lnTo>
                  <a:lnTo>
                    <a:pt x="71" y="33"/>
                  </a:lnTo>
                  <a:lnTo>
                    <a:pt x="71" y="48"/>
                  </a:lnTo>
                  <a:lnTo>
                    <a:pt x="36" y="81"/>
                  </a:lnTo>
                  <a:lnTo>
                    <a:pt x="19" y="63"/>
                  </a:lnTo>
                  <a:lnTo>
                    <a:pt x="0" y="63"/>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 name="Freeform 315">
              <a:extLst>
                <a:ext uri="{FF2B5EF4-FFF2-40B4-BE49-F238E27FC236}">
                  <a16:creationId xmlns:a16="http://schemas.microsoft.com/office/drawing/2014/main" id="{68670860-A6A3-7FC9-7AC1-66FAAC690634}"/>
                </a:ext>
              </a:extLst>
            </p:cNvPr>
            <p:cNvSpPr>
              <a:spLocks/>
            </p:cNvSpPr>
            <p:nvPr/>
          </p:nvSpPr>
          <p:spPr bwMode="auto">
            <a:xfrm>
              <a:off x="5382609" y="4118324"/>
              <a:ext cx="137047" cy="123784"/>
            </a:xfrm>
            <a:custGeom>
              <a:avLst/>
              <a:gdLst>
                <a:gd name="T0" fmla="*/ 25816 w 122"/>
                <a:gd name="T1" fmla="*/ 22425 h 111"/>
                <a:gd name="T2" fmla="*/ 25816 w 122"/>
                <a:gd name="T3" fmla="*/ 22425 h 111"/>
                <a:gd name="T4" fmla="*/ 25816 w 122"/>
                <a:gd name="T5" fmla="*/ 16018 h 111"/>
                <a:gd name="T6" fmla="*/ 17749 w 122"/>
                <a:gd name="T7" fmla="*/ 12814 h 111"/>
                <a:gd name="T8" fmla="*/ 17749 w 122"/>
                <a:gd name="T9" fmla="*/ 6407 h 111"/>
                <a:gd name="T10" fmla="*/ 14522 w 122"/>
                <a:gd name="T11" fmla="*/ 6407 h 111"/>
                <a:gd name="T12" fmla="*/ 10488 w 122"/>
                <a:gd name="T13" fmla="*/ 0 h 111"/>
                <a:gd name="T14" fmla="*/ 7261 w 122"/>
                <a:gd name="T15" fmla="*/ 3204 h 111"/>
                <a:gd name="T16" fmla="*/ 0 w 122"/>
                <a:gd name="T17" fmla="*/ 9611 h 111"/>
                <a:gd name="T18" fmla="*/ 17749 w 122"/>
                <a:gd name="T19" fmla="*/ 22425 h 111"/>
                <a:gd name="T20" fmla="*/ 25816 w 122"/>
                <a:gd name="T21" fmla="*/ 22425 h 1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2"/>
                <a:gd name="T34" fmla="*/ 0 h 111"/>
                <a:gd name="T35" fmla="*/ 122 w 122"/>
                <a:gd name="T36" fmla="*/ 111 h 11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2" h="111">
                  <a:moveTo>
                    <a:pt x="122" y="111"/>
                  </a:moveTo>
                  <a:lnTo>
                    <a:pt x="122" y="111"/>
                  </a:lnTo>
                  <a:lnTo>
                    <a:pt x="122" y="78"/>
                  </a:lnTo>
                  <a:lnTo>
                    <a:pt x="86" y="63"/>
                  </a:lnTo>
                  <a:lnTo>
                    <a:pt x="86" y="30"/>
                  </a:lnTo>
                  <a:lnTo>
                    <a:pt x="69" y="30"/>
                  </a:lnTo>
                  <a:lnTo>
                    <a:pt x="51" y="0"/>
                  </a:lnTo>
                  <a:lnTo>
                    <a:pt x="34" y="15"/>
                  </a:lnTo>
                  <a:lnTo>
                    <a:pt x="0" y="48"/>
                  </a:lnTo>
                  <a:lnTo>
                    <a:pt x="86" y="111"/>
                  </a:lnTo>
                  <a:lnTo>
                    <a:pt x="122" y="11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 name="Freeform 316">
              <a:extLst>
                <a:ext uri="{FF2B5EF4-FFF2-40B4-BE49-F238E27FC236}">
                  <a16:creationId xmlns:a16="http://schemas.microsoft.com/office/drawing/2014/main" id="{56BE4449-56A5-67D2-5D9A-74E7CC5D5F37}"/>
                </a:ext>
              </a:extLst>
            </p:cNvPr>
            <p:cNvSpPr>
              <a:spLocks/>
            </p:cNvSpPr>
            <p:nvPr/>
          </p:nvSpPr>
          <p:spPr bwMode="auto">
            <a:xfrm>
              <a:off x="5479867" y="4065273"/>
              <a:ext cx="192309" cy="176835"/>
            </a:xfrm>
            <a:custGeom>
              <a:avLst/>
              <a:gdLst>
                <a:gd name="T0" fmla="*/ 31135 w 173"/>
                <a:gd name="T1" fmla="*/ 28755 h 159"/>
                <a:gd name="T2" fmla="*/ 31135 w 173"/>
                <a:gd name="T3" fmla="*/ 28755 h 159"/>
                <a:gd name="T4" fmla="*/ 31135 w 173"/>
                <a:gd name="T5" fmla="*/ 19170 h 159"/>
                <a:gd name="T6" fmla="*/ 35127 w 173"/>
                <a:gd name="T7" fmla="*/ 12780 h 159"/>
                <a:gd name="T8" fmla="*/ 31135 w 173"/>
                <a:gd name="T9" fmla="*/ 6390 h 159"/>
                <a:gd name="T10" fmla="*/ 27942 w 173"/>
                <a:gd name="T11" fmla="*/ 3195 h 159"/>
                <a:gd name="T12" fmla="*/ 20757 w 173"/>
                <a:gd name="T13" fmla="*/ 3195 h 159"/>
                <a:gd name="T14" fmla="*/ 17564 w 173"/>
                <a:gd name="T15" fmla="*/ 0 h 159"/>
                <a:gd name="T16" fmla="*/ 14370 w 173"/>
                <a:gd name="T17" fmla="*/ 3195 h 159"/>
                <a:gd name="T18" fmla="*/ 10378 w 173"/>
                <a:gd name="T19" fmla="*/ 0 h 159"/>
                <a:gd name="T20" fmla="*/ 7185 w 173"/>
                <a:gd name="T21" fmla="*/ 3195 h 159"/>
                <a:gd name="T22" fmla="*/ 3992 w 173"/>
                <a:gd name="T23" fmla="*/ 3195 h 159"/>
                <a:gd name="T24" fmla="*/ 3992 w 173"/>
                <a:gd name="T25" fmla="*/ 6390 h 159"/>
                <a:gd name="T26" fmla="*/ 3992 w 173"/>
                <a:gd name="T27" fmla="*/ 9585 h 159"/>
                <a:gd name="T28" fmla="*/ 3992 w 173"/>
                <a:gd name="T29" fmla="*/ 12780 h 159"/>
                <a:gd name="T30" fmla="*/ 3992 w 173"/>
                <a:gd name="T31" fmla="*/ 15975 h 159"/>
                <a:gd name="T32" fmla="*/ 0 w 173"/>
                <a:gd name="T33" fmla="*/ 15975 h 159"/>
                <a:gd name="T34" fmla="*/ 0 w 173"/>
                <a:gd name="T35" fmla="*/ 22365 h 159"/>
                <a:gd name="T36" fmla="*/ 7185 w 173"/>
                <a:gd name="T37" fmla="*/ 25560 h 159"/>
                <a:gd name="T38" fmla="*/ 7185 w 173"/>
                <a:gd name="T39" fmla="*/ 31950 h 159"/>
                <a:gd name="T40" fmla="*/ 14370 w 173"/>
                <a:gd name="T41" fmla="*/ 28755 h 159"/>
                <a:gd name="T42" fmla="*/ 24749 w 173"/>
                <a:gd name="T43" fmla="*/ 28755 h 159"/>
                <a:gd name="T44" fmla="*/ 31135 w 173"/>
                <a:gd name="T45" fmla="*/ 28755 h 1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3"/>
                <a:gd name="T70" fmla="*/ 0 h 159"/>
                <a:gd name="T71" fmla="*/ 173 w 173"/>
                <a:gd name="T72" fmla="*/ 159 h 1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3" h="159">
                  <a:moveTo>
                    <a:pt x="155" y="144"/>
                  </a:moveTo>
                  <a:lnTo>
                    <a:pt x="155" y="144"/>
                  </a:lnTo>
                  <a:lnTo>
                    <a:pt x="155" y="96"/>
                  </a:lnTo>
                  <a:lnTo>
                    <a:pt x="173" y="63"/>
                  </a:lnTo>
                  <a:lnTo>
                    <a:pt x="155" y="30"/>
                  </a:lnTo>
                  <a:lnTo>
                    <a:pt x="138" y="15"/>
                  </a:lnTo>
                  <a:lnTo>
                    <a:pt x="104" y="15"/>
                  </a:lnTo>
                  <a:lnTo>
                    <a:pt x="86" y="0"/>
                  </a:lnTo>
                  <a:lnTo>
                    <a:pt x="69" y="15"/>
                  </a:lnTo>
                  <a:lnTo>
                    <a:pt x="52" y="0"/>
                  </a:lnTo>
                  <a:lnTo>
                    <a:pt x="34" y="15"/>
                  </a:lnTo>
                  <a:lnTo>
                    <a:pt x="17" y="15"/>
                  </a:lnTo>
                  <a:lnTo>
                    <a:pt x="17" y="30"/>
                  </a:lnTo>
                  <a:lnTo>
                    <a:pt x="17" y="48"/>
                  </a:lnTo>
                  <a:lnTo>
                    <a:pt x="17" y="63"/>
                  </a:lnTo>
                  <a:lnTo>
                    <a:pt x="17" y="78"/>
                  </a:lnTo>
                  <a:lnTo>
                    <a:pt x="0" y="78"/>
                  </a:lnTo>
                  <a:lnTo>
                    <a:pt x="0" y="111"/>
                  </a:lnTo>
                  <a:lnTo>
                    <a:pt x="34" y="126"/>
                  </a:lnTo>
                  <a:lnTo>
                    <a:pt x="34" y="159"/>
                  </a:lnTo>
                  <a:lnTo>
                    <a:pt x="69" y="144"/>
                  </a:lnTo>
                  <a:lnTo>
                    <a:pt x="121" y="144"/>
                  </a:lnTo>
                  <a:lnTo>
                    <a:pt x="155"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 name="Freeform 318">
              <a:extLst>
                <a:ext uri="{FF2B5EF4-FFF2-40B4-BE49-F238E27FC236}">
                  <a16:creationId xmlns:a16="http://schemas.microsoft.com/office/drawing/2014/main" id="{AE622EB2-D17F-6458-8238-796CCAC5ACB6}"/>
                </a:ext>
              </a:extLst>
            </p:cNvPr>
            <p:cNvSpPr>
              <a:spLocks/>
            </p:cNvSpPr>
            <p:nvPr/>
          </p:nvSpPr>
          <p:spPr bwMode="auto">
            <a:xfrm>
              <a:off x="5729647" y="4047590"/>
              <a:ext cx="57471" cy="141467"/>
            </a:xfrm>
            <a:custGeom>
              <a:avLst/>
              <a:gdLst>
                <a:gd name="T0" fmla="*/ 7144 w 52"/>
                <a:gd name="T1" fmla="*/ 0 h 129"/>
                <a:gd name="T2" fmla="*/ 7144 w 52"/>
                <a:gd name="T3" fmla="*/ 0 h 129"/>
                <a:gd name="T4" fmla="*/ 0 w 52"/>
                <a:gd name="T5" fmla="*/ 0 h 129"/>
                <a:gd name="T6" fmla="*/ 3969 w 52"/>
                <a:gd name="T7" fmla="*/ 12602 h 129"/>
                <a:gd name="T8" fmla="*/ 7144 w 52"/>
                <a:gd name="T9" fmla="*/ 22053 h 129"/>
                <a:gd name="T10" fmla="*/ 7144 w 52"/>
                <a:gd name="T11" fmla="*/ 25203 h 129"/>
                <a:gd name="T12" fmla="*/ 10319 w 52"/>
                <a:gd name="T13" fmla="*/ 25203 h 129"/>
                <a:gd name="T14" fmla="*/ 10319 w 52"/>
                <a:gd name="T15" fmla="*/ 12602 h 129"/>
                <a:gd name="T16" fmla="*/ 10319 w 52"/>
                <a:gd name="T17" fmla="*/ 6301 h 129"/>
                <a:gd name="T18" fmla="*/ 7144 w 52"/>
                <a:gd name="T19" fmla="*/ 3150 h 129"/>
                <a:gd name="T20" fmla="*/ 7144 w 52"/>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129"/>
                <a:gd name="T35" fmla="*/ 52 w 52"/>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129">
                  <a:moveTo>
                    <a:pt x="35" y="0"/>
                  </a:moveTo>
                  <a:lnTo>
                    <a:pt x="35" y="0"/>
                  </a:lnTo>
                  <a:lnTo>
                    <a:pt x="0" y="0"/>
                  </a:lnTo>
                  <a:lnTo>
                    <a:pt x="18" y="66"/>
                  </a:lnTo>
                  <a:lnTo>
                    <a:pt x="35" y="114"/>
                  </a:lnTo>
                  <a:lnTo>
                    <a:pt x="35" y="129"/>
                  </a:lnTo>
                  <a:lnTo>
                    <a:pt x="52" y="129"/>
                  </a:lnTo>
                  <a:lnTo>
                    <a:pt x="52" y="66"/>
                  </a:lnTo>
                  <a:lnTo>
                    <a:pt x="52" y="33"/>
                  </a:lnTo>
                  <a:lnTo>
                    <a:pt x="35" y="18"/>
                  </a:lnTo>
                  <a:lnTo>
                    <a:pt x="35"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 name="Freeform 320">
              <a:extLst>
                <a:ext uri="{FF2B5EF4-FFF2-40B4-BE49-F238E27FC236}">
                  <a16:creationId xmlns:a16="http://schemas.microsoft.com/office/drawing/2014/main" id="{AFE0C493-8F14-9A14-37A1-5B1326EA722E}"/>
                </a:ext>
              </a:extLst>
            </p:cNvPr>
            <p:cNvSpPr>
              <a:spLocks/>
            </p:cNvSpPr>
            <p:nvPr/>
          </p:nvSpPr>
          <p:spPr bwMode="auto">
            <a:xfrm>
              <a:off x="5214615" y="3888438"/>
              <a:ext cx="190097" cy="123784"/>
            </a:xfrm>
            <a:custGeom>
              <a:avLst/>
              <a:gdLst>
                <a:gd name="T0" fmla="*/ 3157 w 173"/>
                <a:gd name="T1" fmla="*/ 18095 h 113"/>
                <a:gd name="T2" fmla="*/ 3157 w 173"/>
                <a:gd name="T3" fmla="*/ 18095 h 113"/>
                <a:gd name="T4" fmla="*/ 6313 w 173"/>
                <a:gd name="T5" fmla="*/ 18095 h 113"/>
                <a:gd name="T6" fmla="*/ 13416 w 173"/>
                <a:gd name="T7" fmla="*/ 15735 h 113"/>
                <a:gd name="T8" fmla="*/ 16572 w 173"/>
                <a:gd name="T9" fmla="*/ 18095 h 113"/>
                <a:gd name="T10" fmla="*/ 20518 w 173"/>
                <a:gd name="T11" fmla="*/ 15735 h 113"/>
                <a:gd name="T12" fmla="*/ 13416 w 173"/>
                <a:gd name="T13" fmla="*/ 15735 h 113"/>
                <a:gd name="T14" fmla="*/ 3157 w 173"/>
                <a:gd name="T15" fmla="*/ 15735 h 113"/>
                <a:gd name="T16" fmla="*/ 0 w 173"/>
                <a:gd name="T17" fmla="*/ 8654 h 113"/>
                <a:gd name="T18" fmla="*/ 3157 w 173"/>
                <a:gd name="T19" fmla="*/ 3147 h 113"/>
                <a:gd name="T20" fmla="*/ 6313 w 173"/>
                <a:gd name="T21" fmla="*/ 0 h 113"/>
                <a:gd name="T22" fmla="*/ 13416 w 173"/>
                <a:gd name="T23" fmla="*/ 0 h 113"/>
                <a:gd name="T24" fmla="*/ 23675 w 173"/>
                <a:gd name="T25" fmla="*/ 3147 h 113"/>
                <a:gd name="T26" fmla="*/ 26832 w 173"/>
                <a:gd name="T27" fmla="*/ 8654 h 113"/>
                <a:gd name="T28" fmla="*/ 33934 w 173"/>
                <a:gd name="T29" fmla="*/ 22028 h 113"/>
                <a:gd name="T30" fmla="*/ 20518 w 173"/>
                <a:gd name="T31" fmla="*/ 22028 h 113"/>
                <a:gd name="T32" fmla="*/ 3157 w 173"/>
                <a:gd name="T33" fmla="*/ 22028 h 113"/>
                <a:gd name="T34" fmla="*/ 3157 w 173"/>
                <a:gd name="T35" fmla="*/ 18095 h 11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113"/>
                <a:gd name="T56" fmla="*/ 173 w 173"/>
                <a:gd name="T57" fmla="*/ 113 h 11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113">
                  <a:moveTo>
                    <a:pt x="17" y="95"/>
                  </a:moveTo>
                  <a:lnTo>
                    <a:pt x="17" y="95"/>
                  </a:lnTo>
                  <a:lnTo>
                    <a:pt x="35" y="95"/>
                  </a:lnTo>
                  <a:lnTo>
                    <a:pt x="69" y="80"/>
                  </a:lnTo>
                  <a:lnTo>
                    <a:pt x="86" y="95"/>
                  </a:lnTo>
                  <a:lnTo>
                    <a:pt x="104" y="80"/>
                  </a:lnTo>
                  <a:lnTo>
                    <a:pt x="69" y="80"/>
                  </a:lnTo>
                  <a:lnTo>
                    <a:pt x="17" y="80"/>
                  </a:lnTo>
                  <a:lnTo>
                    <a:pt x="0" y="47"/>
                  </a:lnTo>
                  <a:lnTo>
                    <a:pt x="17" y="17"/>
                  </a:lnTo>
                  <a:lnTo>
                    <a:pt x="35" y="0"/>
                  </a:lnTo>
                  <a:lnTo>
                    <a:pt x="69" y="0"/>
                  </a:lnTo>
                  <a:lnTo>
                    <a:pt x="121" y="17"/>
                  </a:lnTo>
                  <a:lnTo>
                    <a:pt x="138" y="47"/>
                  </a:lnTo>
                  <a:lnTo>
                    <a:pt x="173" y="113"/>
                  </a:lnTo>
                  <a:lnTo>
                    <a:pt x="104" y="113"/>
                  </a:lnTo>
                  <a:lnTo>
                    <a:pt x="17" y="113"/>
                  </a:lnTo>
                  <a:lnTo>
                    <a:pt x="17" y="9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 name="Freeform 324">
              <a:extLst>
                <a:ext uri="{FF2B5EF4-FFF2-40B4-BE49-F238E27FC236}">
                  <a16:creationId xmlns:a16="http://schemas.microsoft.com/office/drawing/2014/main" id="{C1388CE6-2974-3C4F-185D-C443C29C3CF0}"/>
                </a:ext>
              </a:extLst>
            </p:cNvPr>
            <p:cNvSpPr>
              <a:spLocks/>
            </p:cNvSpPr>
            <p:nvPr/>
          </p:nvSpPr>
          <p:spPr bwMode="auto">
            <a:xfrm>
              <a:off x="5289769" y="4012224"/>
              <a:ext cx="209992" cy="141467"/>
            </a:xfrm>
            <a:custGeom>
              <a:avLst/>
              <a:gdLst>
                <a:gd name="T0" fmla="*/ 34925 w 190"/>
                <a:gd name="T1" fmla="*/ 26610 h 126"/>
                <a:gd name="T2" fmla="*/ 34925 w 190"/>
                <a:gd name="T3" fmla="*/ 26610 h 126"/>
                <a:gd name="T4" fmla="*/ 38100 w 190"/>
                <a:gd name="T5" fmla="*/ 26610 h 126"/>
                <a:gd name="T6" fmla="*/ 38100 w 190"/>
                <a:gd name="T7" fmla="*/ 22578 h 126"/>
                <a:gd name="T8" fmla="*/ 38100 w 190"/>
                <a:gd name="T9" fmla="*/ 20159 h 126"/>
                <a:gd name="T10" fmla="*/ 38100 w 190"/>
                <a:gd name="T11" fmla="*/ 16127 h 126"/>
                <a:gd name="T12" fmla="*/ 38100 w 190"/>
                <a:gd name="T13" fmla="*/ 12902 h 126"/>
                <a:gd name="T14" fmla="*/ 30956 w 190"/>
                <a:gd name="T15" fmla="*/ 0 h 126"/>
                <a:gd name="T16" fmla="*/ 23813 w 190"/>
                <a:gd name="T17" fmla="*/ 3225 h 126"/>
                <a:gd name="T18" fmla="*/ 17463 w 190"/>
                <a:gd name="T19" fmla="*/ 3225 h 126"/>
                <a:gd name="T20" fmla="*/ 20638 w 190"/>
                <a:gd name="T21" fmla="*/ 0 h 126"/>
                <a:gd name="T22" fmla="*/ 7144 w 190"/>
                <a:gd name="T23" fmla="*/ 0 h 126"/>
                <a:gd name="T24" fmla="*/ 7144 w 190"/>
                <a:gd name="T25" fmla="*/ 3225 h 126"/>
                <a:gd name="T26" fmla="*/ 0 w 190"/>
                <a:gd name="T27" fmla="*/ 9676 h 126"/>
                <a:gd name="T28" fmla="*/ 10319 w 190"/>
                <a:gd name="T29" fmla="*/ 16127 h 126"/>
                <a:gd name="T30" fmla="*/ 14288 w 190"/>
                <a:gd name="T31" fmla="*/ 12902 h 126"/>
                <a:gd name="T32" fmla="*/ 17463 w 190"/>
                <a:gd name="T33" fmla="*/ 12902 h 126"/>
                <a:gd name="T34" fmla="*/ 23813 w 190"/>
                <a:gd name="T35" fmla="*/ 20159 h 126"/>
                <a:gd name="T36" fmla="*/ 23813 w 190"/>
                <a:gd name="T37" fmla="*/ 22578 h 126"/>
                <a:gd name="T38" fmla="*/ 27781 w 190"/>
                <a:gd name="T39" fmla="*/ 20159 h 126"/>
                <a:gd name="T40" fmla="*/ 30956 w 190"/>
                <a:gd name="T41" fmla="*/ 26610 h 126"/>
                <a:gd name="T42" fmla="*/ 34925 w 190"/>
                <a:gd name="T43" fmla="*/ 26610 h 1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0"/>
                <a:gd name="T67" fmla="*/ 0 h 126"/>
                <a:gd name="T68" fmla="*/ 190 w 190"/>
                <a:gd name="T69" fmla="*/ 126 h 1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0" h="126">
                  <a:moveTo>
                    <a:pt x="173" y="126"/>
                  </a:moveTo>
                  <a:lnTo>
                    <a:pt x="173" y="126"/>
                  </a:lnTo>
                  <a:lnTo>
                    <a:pt x="190" y="126"/>
                  </a:lnTo>
                  <a:lnTo>
                    <a:pt x="190" y="111"/>
                  </a:lnTo>
                  <a:lnTo>
                    <a:pt x="190" y="96"/>
                  </a:lnTo>
                  <a:lnTo>
                    <a:pt x="190" y="78"/>
                  </a:lnTo>
                  <a:lnTo>
                    <a:pt x="190" y="63"/>
                  </a:lnTo>
                  <a:lnTo>
                    <a:pt x="156" y="0"/>
                  </a:lnTo>
                  <a:lnTo>
                    <a:pt x="121" y="15"/>
                  </a:lnTo>
                  <a:lnTo>
                    <a:pt x="87" y="15"/>
                  </a:lnTo>
                  <a:lnTo>
                    <a:pt x="104" y="0"/>
                  </a:lnTo>
                  <a:lnTo>
                    <a:pt x="35" y="0"/>
                  </a:lnTo>
                  <a:lnTo>
                    <a:pt x="35" y="15"/>
                  </a:lnTo>
                  <a:lnTo>
                    <a:pt x="0" y="48"/>
                  </a:lnTo>
                  <a:lnTo>
                    <a:pt x="52" y="78"/>
                  </a:lnTo>
                  <a:lnTo>
                    <a:pt x="69" y="63"/>
                  </a:lnTo>
                  <a:lnTo>
                    <a:pt x="87" y="63"/>
                  </a:lnTo>
                  <a:lnTo>
                    <a:pt x="121" y="96"/>
                  </a:lnTo>
                  <a:lnTo>
                    <a:pt x="121" y="111"/>
                  </a:lnTo>
                  <a:lnTo>
                    <a:pt x="138" y="96"/>
                  </a:lnTo>
                  <a:lnTo>
                    <a:pt x="156" y="126"/>
                  </a:lnTo>
                  <a:lnTo>
                    <a:pt x="173" y="12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1" name="Freeform 3">
              <a:extLst>
                <a:ext uri="{FF2B5EF4-FFF2-40B4-BE49-F238E27FC236}">
                  <a16:creationId xmlns:a16="http://schemas.microsoft.com/office/drawing/2014/main" id="{DCDE9A89-2F00-5091-32E8-823F6EF26A7C}"/>
                </a:ext>
              </a:extLst>
            </p:cNvPr>
            <p:cNvSpPr>
              <a:spLocks/>
            </p:cNvSpPr>
            <p:nvPr/>
          </p:nvSpPr>
          <p:spPr bwMode="auto">
            <a:xfrm>
              <a:off x="2137690" y="1361912"/>
              <a:ext cx="561451" cy="265251"/>
            </a:xfrm>
            <a:custGeom>
              <a:avLst/>
              <a:gdLst>
                <a:gd name="T0" fmla="*/ 90310 w 509"/>
                <a:gd name="T1" fmla="*/ 41275 h 240"/>
                <a:gd name="T2" fmla="*/ 93478 w 509"/>
                <a:gd name="T3" fmla="*/ 44450 h 240"/>
                <a:gd name="T4" fmla="*/ 90310 w 509"/>
                <a:gd name="T5" fmla="*/ 47625 h 240"/>
                <a:gd name="T6" fmla="*/ 76050 w 509"/>
                <a:gd name="T7" fmla="*/ 44450 h 240"/>
                <a:gd name="T8" fmla="*/ 65752 w 509"/>
                <a:gd name="T9" fmla="*/ 44450 h 240"/>
                <a:gd name="T10" fmla="*/ 55453 w 509"/>
                <a:gd name="T11" fmla="*/ 44450 h 240"/>
                <a:gd name="T12" fmla="*/ 48324 w 509"/>
                <a:gd name="T13" fmla="*/ 47625 h 240"/>
                <a:gd name="T14" fmla="*/ 34064 w 509"/>
                <a:gd name="T15" fmla="*/ 47625 h 240"/>
                <a:gd name="T16" fmla="*/ 30895 w 509"/>
                <a:gd name="T17" fmla="*/ 44450 h 240"/>
                <a:gd name="T18" fmla="*/ 23766 w 509"/>
                <a:gd name="T19" fmla="*/ 44450 h 240"/>
                <a:gd name="T20" fmla="*/ 13467 w 509"/>
                <a:gd name="T21" fmla="*/ 44450 h 240"/>
                <a:gd name="T22" fmla="*/ 6338 w 509"/>
                <a:gd name="T23" fmla="*/ 37306 h 240"/>
                <a:gd name="T24" fmla="*/ 20597 w 509"/>
                <a:gd name="T25" fmla="*/ 34131 h 240"/>
                <a:gd name="T26" fmla="*/ 30895 w 509"/>
                <a:gd name="T27" fmla="*/ 34131 h 240"/>
                <a:gd name="T28" fmla="*/ 23766 w 509"/>
                <a:gd name="T29" fmla="*/ 30956 h 240"/>
                <a:gd name="T30" fmla="*/ 13467 w 509"/>
                <a:gd name="T31" fmla="*/ 30956 h 240"/>
                <a:gd name="T32" fmla="*/ 3169 w 509"/>
                <a:gd name="T33" fmla="*/ 26988 h 240"/>
                <a:gd name="T34" fmla="*/ 10298 w 509"/>
                <a:gd name="T35" fmla="*/ 23813 h 240"/>
                <a:gd name="T36" fmla="*/ 3169 w 509"/>
                <a:gd name="T37" fmla="*/ 23813 h 240"/>
                <a:gd name="T38" fmla="*/ 0 w 509"/>
                <a:gd name="T39" fmla="*/ 20638 h 240"/>
                <a:gd name="T40" fmla="*/ 13467 w 509"/>
                <a:gd name="T41" fmla="*/ 7144 h 240"/>
                <a:gd name="T42" fmla="*/ 23766 w 509"/>
                <a:gd name="T43" fmla="*/ 7144 h 240"/>
                <a:gd name="T44" fmla="*/ 27727 w 509"/>
                <a:gd name="T45" fmla="*/ 13494 h 240"/>
                <a:gd name="T46" fmla="*/ 30895 w 509"/>
                <a:gd name="T47" fmla="*/ 7144 h 240"/>
                <a:gd name="T48" fmla="*/ 41194 w 509"/>
                <a:gd name="T49" fmla="*/ 10319 h 240"/>
                <a:gd name="T50" fmla="*/ 45155 w 509"/>
                <a:gd name="T51" fmla="*/ 13494 h 240"/>
                <a:gd name="T52" fmla="*/ 48324 w 509"/>
                <a:gd name="T53" fmla="*/ 10319 h 240"/>
                <a:gd name="T54" fmla="*/ 55453 w 509"/>
                <a:gd name="T55" fmla="*/ 10319 h 240"/>
                <a:gd name="T56" fmla="*/ 55453 w 509"/>
                <a:gd name="T57" fmla="*/ 17463 h 240"/>
                <a:gd name="T58" fmla="*/ 58622 w 509"/>
                <a:gd name="T59" fmla="*/ 20638 h 240"/>
                <a:gd name="T60" fmla="*/ 58622 w 509"/>
                <a:gd name="T61" fmla="*/ 13494 h 240"/>
                <a:gd name="T62" fmla="*/ 55453 w 509"/>
                <a:gd name="T63" fmla="*/ 7144 h 240"/>
                <a:gd name="T64" fmla="*/ 61791 w 509"/>
                <a:gd name="T65" fmla="*/ 3175 h 240"/>
                <a:gd name="T66" fmla="*/ 65752 w 509"/>
                <a:gd name="T67" fmla="*/ 0 h 240"/>
                <a:gd name="T68" fmla="*/ 72882 w 509"/>
                <a:gd name="T69" fmla="*/ 0 h 240"/>
                <a:gd name="T70" fmla="*/ 76050 w 509"/>
                <a:gd name="T71" fmla="*/ 3175 h 240"/>
                <a:gd name="T72" fmla="*/ 76050 w 509"/>
                <a:gd name="T73" fmla="*/ 10319 h 240"/>
                <a:gd name="T74" fmla="*/ 76050 w 509"/>
                <a:gd name="T75" fmla="*/ 20638 h 240"/>
                <a:gd name="T76" fmla="*/ 83180 w 509"/>
                <a:gd name="T77" fmla="*/ 30956 h 240"/>
                <a:gd name="T78" fmla="*/ 100608 w 509"/>
                <a:gd name="T79" fmla="*/ 37306 h 240"/>
                <a:gd name="T80" fmla="*/ 93478 w 509"/>
                <a:gd name="T81" fmla="*/ 37306 h 2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09"/>
                <a:gd name="T124" fmla="*/ 0 h 240"/>
                <a:gd name="T125" fmla="*/ 509 w 509"/>
                <a:gd name="T126" fmla="*/ 240 h 2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09" h="240">
                  <a:moveTo>
                    <a:pt x="457" y="188"/>
                  </a:moveTo>
                  <a:lnTo>
                    <a:pt x="457" y="205"/>
                  </a:lnTo>
                  <a:lnTo>
                    <a:pt x="457" y="223"/>
                  </a:lnTo>
                  <a:lnTo>
                    <a:pt x="475" y="223"/>
                  </a:lnTo>
                  <a:lnTo>
                    <a:pt x="457" y="223"/>
                  </a:lnTo>
                  <a:lnTo>
                    <a:pt x="457" y="240"/>
                  </a:lnTo>
                  <a:lnTo>
                    <a:pt x="423" y="240"/>
                  </a:lnTo>
                  <a:lnTo>
                    <a:pt x="386" y="223"/>
                  </a:lnTo>
                  <a:lnTo>
                    <a:pt x="369" y="223"/>
                  </a:lnTo>
                  <a:lnTo>
                    <a:pt x="333" y="223"/>
                  </a:lnTo>
                  <a:lnTo>
                    <a:pt x="315" y="223"/>
                  </a:lnTo>
                  <a:lnTo>
                    <a:pt x="281" y="223"/>
                  </a:lnTo>
                  <a:lnTo>
                    <a:pt x="281" y="240"/>
                  </a:lnTo>
                  <a:lnTo>
                    <a:pt x="246" y="240"/>
                  </a:lnTo>
                  <a:lnTo>
                    <a:pt x="210" y="240"/>
                  </a:lnTo>
                  <a:lnTo>
                    <a:pt x="175" y="240"/>
                  </a:lnTo>
                  <a:lnTo>
                    <a:pt x="158" y="240"/>
                  </a:lnTo>
                  <a:lnTo>
                    <a:pt x="158" y="223"/>
                  </a:lnTo>
                  <a:lnTo>
                    <a:pt x="141" y="223"/>
                  </a:lnTo>
                  <a:lnTo>
                    <a:pt x="123" y="223"/>
                  </a:lnTo>
                  <a:lnTo>
                    <a:pt x="106" y="223"/>
                  </a:lnTo>
                  <a:lnTo>
                    <a:pt x="70" y="223"/>
                  </a:lnTo>
                  <a:lnTo>
                    <a:pt x="52" y="205"/>
                  </a:lnTo>
                  <a:lnTo>
                    <a:pt x="35" y="188"/>
                  </a:lnTo>
                  <a:lnTo>
                    <a:pt x="70" y="171"/>
                  </a:lnTo>
                  <a:lnTo>
                    <a:pt x="106" y="171"/>
                  </a:lnTo>
                  <a:lnTo>
                    <a:pt x="141" y="171"/>
                  </a:lnTo>
                  <a:lnTo>
                    <a:pt x="158" y="171"/>
                  </a:lnTo>
                  <a:lnTo>
                    <a:pt x="158" y="154"/>
                  </a:lnTo>
                  <a:lnTo>
                    <a:pt x="123" y="154"/>
                  </a:lnTo>
                  <a:lnTo>
                    <a:pt x="106" y="154"/>
                  </a:lnTo>
                  <a:lnTo>
                    <a:pt x="70" y="154"/>
                  </a:lnTo>
                  <a:lnTo>
                    <a:pt x="35" y="154"/>
                  </a:lnTo>
                  <a:lnTo>
                    <a:pt x="18" y="136"/>
                  </a:lnTo>
                  <a:lnTo>
                    <a:pt x="35" y="119"/>
                  </a:lnTo>
                  <a:lnTo>
                    <a:pt x="52" y="119"/>
                  </a:lnTo>
                  <a:lnTo>
                    <a:pt x="35" y="119"/>
                  </a:lnTo>
                  <a:lnTo>
                    <a:pt x="18" y="119"/>
                  </a:lnTo>
                  <a:lnTo>
                    <a:pt x="0" y="119"/>
                  </a:lnTo>
                  <a:lnTo>
                    <a:pt x="0" y="102"/>
                  </a:lnTo>
                  <a:lnTo>
                    <a:pt x="18" y="67"/>
                  </a:lnTo>
                  <a:lnTo>
                    <a:pt x="70" y="33"/>
                  </a:lnTo>
                  <a:lnTo>
                    <a:pt x="123" y="15"/>
                  </a:lnTo>
                  <a:lnTo>
                    <a:pt x="123" y="33"/>
                  </a:lnTo>
                  <a:lnTo>
                    <a:pt x="141" y="50"/>
                  </a:lnTo>
                  <a:lnTo>
                    <a:pt x="141" y="67"/>
                  </a:lnTo>
                  <a:lnTo>
                    <a:pt x="141" y="50"/>
                  </a:lnTo>
                  <a:lnTo>
                    <a:pt x="158" y="33"/>
                  </a:lnTo>
                  <a:lnTo>
                    <a:pt x="192" y="50"/>
                  </a:lnTo>
                  <a:lnTo>
                    <a:pt x="210" y="50"/>
                  </a:lnTo>
                  <a:lnTo>
                    <a:pt x="210" y="67"/>
                  </a:lnTo>
                  <a:lnTo>
                    <a:pt x="229" y="67"/>
                  </a:lnTo>
                  <a:lnTo>
                    <a:pt x="229" y="50"/>
                  </a:lnTo>
                  <a:lnTo>
                    <a:pt x="246" y="50"/>
                  </a:lnTo>
                  <a:lnTo>
                    <a:pt x="263" y="50"/>
                  </a:lnTo>
                  <a:lnTo>
                    <a:pt x="281" y="50"/>
                  </a:lnTo>
                  <a:lnTo>
                    <a:pt x="281" y="67"/>
                  </a:lnTo>
                  <a:lnTo>
                    <a:pt x="281" y="85"/>
                  </a:lnTo>
                  <a:lnTo>
                    <a:pt x="281" y="102"/>
                  </a:lnTo>
                  <a:lnTo>
                    <a:pt x="298" y="102"/>
                  </a:lnTo>
                  <a:lnTo>
                    <a:pt x="315" y="102"/>
                  </a:lnTo>
                  <a:lnTo>
                    <a:pt x="298" y="67"/>
                  </a:lnTo>
                  <a:lnTo>
                    <a:pt x="298" y="50"/>
                  </a:lnTo>
                  <a:lnTo>
                    <a:pt x="281" y="33"/>
                  </a:lnTo>
                  <a:lnTo>
                    <a:pt x="298" y="15"/>
                  </a:lnTo>
                  <a:lnTo>
                    <a:pt x="315" y="15"/>
                  </a:lnTo>
                  <a:lnTo>
                    <a:pt x="333" y="15"/>
                  </a:lnTo>
                  <a:lnTo>
                    <a:pt x="333" y="0"/>
                  </a:lnTo>
                  <a:lnTo>
                    <a:pt x="350" y="0"/>
                  </a:lnTo>
                  <a:lnTo>
                    <a:pt x="369" y="0"/>
                  </a:lnTo>
                  <a:lnTo>
                    <a:pt x="386" y="0"/>
                  </a:lnTo>
                  <a:lnTo>
                    <a:pt x="386" y="15"/>
                  </a:lnTo>
                  <a:lnTo>
                    <a:pt x="386" y="33"/>
                  </a:lnTo>
                  <a:lnTo>
                    <a:pt x="386" y="50"/>
                  </a:lnTo>
                  <a:lnTo>
                    <a:pt x="386" y="67"/>
                  </a:lnTo>
                  <a:lnTo>
                    <a:pt x="386" y="102"/>
                  </a:lnTo>
                  <a:lnTo>
                    <a:pt x="405" y="119"/>
                  </a:lnTo>
                  <a:lnTo>
                    <a:pt x="423" y="154"/>
                  </a:lnTo>
                  <a:lnTo>
                    <a:pt x="457" y="171"/>
                  </a:lnTo>
                  <a:lnTo>
                    <a:pt x="509" y="188"/>
                  </a:lnTo>
                  <a:lnTo>
                    <a:pt x="492" y="188"/>
                  </a:lnTo>
                  <a:lnTo>
                    <a:pt x="475" y="188"/>
                  </a:lnTo>
                  <a:lnTo>
                    <a:pt x="457" y="1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2" name="Freeform 4">
              <a:extLst>
                <a:ext uri="{FF2B5EF4-FFF2-40B4-BE49-F238E27FC236}">
                  <a16:creationId xmlns:a16="http://schemas.microsoft.com/office/drawing/2014/main" id="{312F1BCD-5031-CBD1-7268-E6B5E807D527}"/>
                </a:ext>
              </a:extLst>
            </p:cNvPr>
            <p:cNvSpPr>
              <a:spLocks/>
            </p:cNvSpPr>
            <p:nvPr/>
          </p:nvSpPr>
          <p:spPr bwMode="auto">
            <a:xfrm>
              <a:off x="1921066" y="1302229"/>
              <a:ext cx="333776" cy="209992"/>
            </a:xfrm>
            <a:custGeom>
              <a:avLst/>
              <a:gdLst>
                <a:gd name="T0" fmla="*/ 10353 w 301"/>
                <a:gd name="T1" fmla="*/ 34925 h 190"/>
                <a:gd name="T2" fmla="*/ 10353 w 301"/>
                <a:gd name="T3" fmla="*/ 30956 h 190"/>
                <a:gd name="T4" fmla="*/ 7167 w 301"/>
                <a:gd name="T5" fmla="*/ 30956 h 190"/>
                <a:gd name="T6" fmla="*/ 3982 w 301"/>
                <a:gd name="T7" fmla="*/ 30956 h 190"/>
                <a:gd name="T8" fmla="*/ 0 w 301"/>
                <a:gd name="T9" fmla="*/ 27781 h 190"/>
                <a:gd name="T10" fmla="*/ 3982 w 301"/>
                <a:gd name="T11" fmla="*/ 23813 h 190"/>
                <a:gd name="T12" fmla="*/ 10353 w 301"/>
                <a:gd name="T13" fmla="*/ 14288 h 190"/>
                <a:gd name="T14" fmla="*/ 10353 w 301"/>
                <a:gd name="T15" fmla="*/ 10319 h 190"/>
                <a:gd name="T16" fmla="*/ 10353 w 301"/>
                <a:gd name="T17" fmla="*/ 7938 h 190"/>
                <a:gd name="T18" fmla="*/ 10353 w 301"/>
                <a:gd name="T19" fmla="*/ 3969 h 190"/>
                <a:gd name="T20" fmla="*/ 7167 w 301"/>
                <a:gd name="T21" fmla="*/ 3969 h 190"/>
                <a:gd name="T22" fmla="*/ 10353 w 301"/>
                <a:gd name="T23" fmla="*/ 0 h 190"/>
                <a:gd name="T24" fmla="*/ 14335 w 301"/>
                <a:gd name="T25" fmla="*/ 0 h 190"/>
                <a:gd name="T26" fmla="*/ 21502 w 301"/>
                <a:gd name="T27" fmla="*/ 3969 h 190"/>
                <a:gd name="T28" fmla="*/ 24688 w 301"/>
                <a:gd name="T29" fmla="*/ 0 h 190"/>
                <a:gd name="T30" fmla="*/ 27874 w 301"/>
                <a:gd name="T31" fmla="*/ 0 h 190"/>
                <a:gd name="T32" fmla="*/ 31856 w 301"/>
                <a:gd name="T33" fmla="*/ 3969 h 190"/>
                <a:gd name="T34" fmla="*/ 35837 w 301"/>
                <a:gd name="T35" fmla="*/ 3969 h 190"/>
                <a:gd name="T36" fmla="*/ 39023 w 301"/>
                <a:gd name="T37" fmla="*/ 7938 h 190"/>
                <a:gd name="T38" fmla="*/ 43005 w 301"/>
                <a:gd name="T39" fmla="*/ 3969 h 190"/>
                <a:gd name="T40" fmla="*/ 46191 w 301"/>
                <a:gd name="T41" fmla="*/ 3969 h 190"/>
                <a:gd name="T42" fmla="*/ 49376 w 301"/>
                <a:gd name="T43" fmla="*/ 7938 h 190"/>
                <a:gd name="T44" fmla="*/ 56544 w 301"/>
                <a:gd name="T45" fmla="*/ 10319 h 190"/>
                <a:gd name="T46" fmla="*/ 60526 w 301"/>
                <a:gd name="T47" fmla="*/ 10319 h 190"/>
                <a:gd name="T48" fmla="*/ 56544 w 301"/>
                <a:gd name="T49" fmla="*/ 14288 h 190"/>
                <a:gd name="T50" fmla="*/ 49376 w 301"/>
                <a:gd name="T51" fmla="*/ 17463 h 190"/>
                <a:gd name="T52" fmla="*/ 46191 w 301"/>
                <a:gd name="T53" fmla="*/ 17463 h 190"/>
                <a:gd name="T54" fmla="*/ 39023 w 301"/>
                <a:gd name="T55" fmla="*/ 20638 h 190"/>
                <a:gd name="T56" fmla="*/ 35837 w 301"/>
                <a:gd name="T57" fmla="*/ 23813 h 190"/>
                <a:gd name="T58" fmla="*/ 31856 w 301"/>
                <a:gd name="T59" fmla="*/ 30956 h 190"/>
                <a:gd name="T60" fmla="*/ 27874 w 301"/>
                <a:gd name="T61" fmla="*/ 34925 h 190"/>
                <a:gd name="T62" fmla="*/ 21502 w 301"/>
                <a:gd name="T63" fmla="*/ 34925 h 190"/>
                <a:gd name="T64" fmla="*/ 14335 w 301"/>
                <a:gd name="T65" fmla="*/ 38100 h 190"/>
                <a:gd name="T66" fmla="*/ 14335 w 301"/>
                <a:gd name="T67" fmla="*/ 34925 h 190"/>
                <a:gd name="T68" fmla="*/ 10353 w 301"/>
                <a:gd name="T69" fmla="*/ 34925 h 1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1"/>
                <a:gd name="T106" fmla="*/ 0 h 190"/>
                <a:gd name="T107" fmla="*/ 301 w 301"/>
                <a:gd name="T108" fmla="*/ 190 h 1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1" h="190">
                  <a:moveTo>
                    <a:pt x="51" y="173"/>
                  </a:moveTo>
                  <a:lnTo>
                    <a:pt x="51" y="156"/>
                  </a:lnTo>
                  <a:lnTo>
                    <a:pt x="34" y="156"/>
                  </a:lnTo>
                  <a:lnTo>
                    <a:pt x="17" y="156"/>
                  </a:lnTo>
                  <a:lnTo>
                    <a:pt x="0" y="139"/>
                  </a:lnTo>
                  <a:lnTo>
                    <a:pt x="17" y="121"/>
                  </a:lnTo>
                  <a:lnTo>
                    <a:pt x="51" y="69"/>
                  </a:lnTo>
                  <a:lnTo>
                    <a:pt x="51" y="54"/>
                  </a:lnTo>
                  <a:lnTo>
                    <a:pt x="51" y="37"/>
                  </a:lnTo>
                  <a:lnTo>
                    <a:pt x="51" y="20"/>
                  </a:lnTo>
                  <a:lnTo>
                    <a:pt x="34" y="20"/>
                  </a:lnTo>
                  <a:lnTo>
                    <a:pt x="51" y="0"/>
                  </a:lnTo>
                  <a:lnTo>
                    <a:pt x="71" y="0"/>
                  </a:lnTo>
                  <a:lnTo>
                    <a:pt x="105" y="20"/>
                  </a:lnTo>
                  <a:lnTo>
                    <a:pt x="122" y="0"/>
                  </a:lnTo>
                  <a:lnTo>
                    <a:pt x="140" y="0"/>
                  </a:lnTo>
                  <a:lnTo>
                    <a:pt x="159" y="20"/>
                  </a:lnTo>
                  <a:lnTo>
                    <a:pt x="178" y="20"/>
                  </a:lnTo>
                  <a:lnTo>
                    <a:pt x="195" y="37"/>
                  </a:lnTo>
                  <a:lnTo>
                    <a:pt x="213" y="20"/>
                  </a:lnTo>
                  <a:lnTo>
                    <a:pt x="230" y="20"/>
                  </a:lnTo>
                  <a:lnTo>
                    <a:pt x="247" y="37"/>
                  </a:lnTo>
                  <a:lnTo>
                    <a:pt x="284" y="54"/>
                  </a:lnTo>
                  <a:lnTo>
                    <a:pt x="301" y="54"/>
                  </a:lnTo>
                  <a:lnTo>
                    <a:pt x="284" y="69"/>
                  </a:lnTo>
                  <a:lnTo>
                    <a:pt x="247" y="87"/>
                  </a:lnTo>
                  <a:lnTo>
                    <a:pt x="230" y="87"/>
                  </a:lnTo>
                  <a:lnTo>
                    <a:pt x="195" y="104"/>
                  </a:lnTo>
                  <a:lnTo>
                    <a:pt x="178" y="121"/>
                  </a:lnTo>
                  <a:lnTo>
                    <a:pt x="159" y="156"/>
                  </a:lnTo>
                  <a:lnTo>
                    <a:pt x="140" y="173"/>
                  </a:lnTo>
                  <a:lnTo>
                    <a:pt x="105" y="173"/>
                  </a:lnTo>
                  <a:lnTo>
                    <a:pt x="71" y="190"/>
                  </a:lnTo>
                  <a:lnTo>
                    <a:pt x="71" y="173"/>
                  </a:lnTo>
                  <a:lnTo>
                    <a:pt x="51" y="1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3" name="Freeform 5">
              <a:extLst>
                <a:ext uri="{FF2B5EF4-FFF2-40B4-BE49-F238E27FC236}">
                  <a16:creationId xmlns:a16="http://schemas.microsoft.com/office/drawing/2014/main" id="{90F474C3-2944-14CA-FCD4-FD74C07503E8}"/>
                </a:ext>
              </a:extLst>
            </p:cNvPr>
            <p:cNvSpPr>
              <a:spLocks/>
            </p:cNvSpPr>
            <p:nvPr/>
          </p:nvSpPr>
          <p:spPr bwMode="auto">
            <a:xfrm>
              <a:off x="2177476" y="1169604"/>
              <a:ext cx="362511" cy="152521"/>
            </a:xfrm>
            <a:custGeom>
              <a:avLst/>
              <a:gdLst>
                <a:gd name="T0" fmla="*/ 20637 w 328"/>
                <a:gd name="T1" fmla="*/ 23813 h 138"/>
                <a:gd name="T2" fmla="*/ 20637 w 328"/>
                <a:gd name="T3" fmla="*/ 23813 h 138"/>
                <a:gd name="T4" fmla="*/ 23812 w 328"/>
                <a:gd name="T5" fmla="*/ 19844 h 138"/>
                <a:gd name="T6" fmla="*/ 20637 w 328"/>
                <a:gd name="T7" fmla="*/ 16669 h 138"/>
                <a:gd name="T8" fmla="*/ 16669 w 328"/>
                <a:gd name="T9" fmla="*/ 19844 h 138"/>
                <a:gd name="T10" fmla="*/ 10319 w 328"/>
                <a:gd name="T11" fmla="*/ 19844 h 138"/>
                <a:gd name="T12" fmla="*/ 3969 w 328"/>
                <a:gd name="T13" fmla="*/ 19844 h 138"/>
                <a:gd name="T14" fmla="*/ 0 w 328"/>
                <a:gd name="T15" fmla="*/ 16669 h 138"/>
                <a:gd name="T16" fmla="*/ 3969 w 328"/>
                <a:gd name="T17" fmla="*/ 13494 h 138"/>
                <a:gd name="T18" fmla="*/ 10319 w 328"/>
                <a:gd name="T19" fmla="*/ 13494 h 138"/>
                <a:gd name="T20" fmla="*/ 10319 w 328"/>
                <a:gd name="T21" fmla="*/ 13494 h 138"/>
                <a:gd name="T22" fmla="*/ 3969 w 328"/>
                <a:gd name="T23" fmla="*/ 13494 h 138"/>
                <a:gd name="T24" fmla="*/ 7144 w 328"/>
                <a:gd name="T25" fmla="*/ 9525 h 138"/>
                <a:gd name="T26" fmla="*/ 14288 w 328"/>
                <a:gd name="T27" fmla="*/ 9525 h 138"/>
                <a:gd name="T28" fmla="*/ 14288 w 328"/>
                <a:gd name="T29" fmla="*/ 9525 h 138"/>
                <a:gd name="T30" fmla="*/ 7144 w 328"/>
                <a:gd name="T31" fmla="*/ 9525 h 138"/>
                <a:gd name="T32" fmla="*/ 10319 w 328"/>
                <a:gd name="T33" fmla="*/ 7144 h 138"/>
                <a:gd name="T34" fmla="*/ 10319 w 328"/>
                <a:gd name="T35" fmla="*/ 3175 h 138"/>
                <a:gd name="T36" fmla="*/ 16669 w 328"/>
                <a:gd name="T37" fmla="*/ 3175 h 138"/>
                <a:gd name="T38" fmla="*/ 23812 w 328"/>
                <a:gd name="T39" fmla="*/ 7144 h 138"/>
                <a:gd name="T40" fmla="*/ 34131 w 328"/>
                <a:gd name="T41" fmla="*/ 13494 h 138"/>
                <a:gd name="T42" fmla="*/ 44450 w 328"/>
                <a:gd name="T43" fmla="*/ 13494 h 138"/>
                <a:gd name="T44" fmla="*/ 44450 w 328"/>
                <a:gd name="T45" fmla="*/ 13494 h 138"/>
                <a:gd name="T46" fmla="*/ 44450 w 328"/>
                <a:gd name="T47" fmla="*/ 9525 h 138"/>
                <a:gd name="T48" fmla="*/ 40481 w 328"/>
                <a:gd name="T49" fmla="*/ 7144 h 138"/>
                <a:gd name="T50" fmla="*/ 37306 w 328"/>
                <a:gd name="T51" fmla="*/ 3175 h 138"/>
                <a:gd name="T52" fmla="*/ 44450 w 328"/>
                <a:gd name="T53" fmla="*/ 0 h 138"/>
                <a:gd name="T54" fmla="*/ 47625 w 328"/>
                <a:gd name="T55" fmla="*/ 3175 h 138"/>
                <a:gd name="T56" fmla="*/ 51594 w 328"/>
                <a:gd name="T57" fmla="*/ 9525 h 138"/>
                <a:gd name="T58" fmla="*/ 61913 w 328"/>
                <a:gd name="T59" fmla="*/ 7144 h 138"/>
                <a:gd name="T60" fmla="*/ 65088 w 328"/>
                <a:gd name="T61" fmla="*/ 9525 h 138"/>
                <a:gd name="T62" fmla="*/ 61913 w 328"/>
                <a:gd name="T63" fmla="*/ 19844 h 138"/>
                <a:gd name="T64" fmla="*/ 47625 w 328"/>
                <a:gd name="T65" fmla="*/ 19844 h 138"/>
                <a:gd name="T66" fmla="*/ 37306 w 328"/>
                <a:gd name="T67" fmla="*/ 23813 h 138"/>
                <a:gd name="T68" fmla="*/ 30956 w 328"/>
                <a:gd name="T69" fmla="*/ 23813 h 138"/>
                <a:gd name="T70" fmla="*/ 23812 w 328"/>
                <a:gd name="T71" fmla="*/ 27781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8"/>
                <a:gd name="T109" fmla="*/ 0 h 138"/>
                <a:gd name="T110" fmla="*/ 328 w 328"/>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8" h="138">
                  <a:moveTo>
                    <a:pt x="121" y="138"/>
                  </a:moveTo>
                  <a:lnTo>
                    <a:pt x="104" y="120"/>
                  </a:lnTo>
                  <a:lnTo>
                    <a:pt x="86" y="120"/>
                  </a:lnTo>
                  <a:lnTo>
                    <a:pt x="104" y="120"/>
                  </a:lnTo>
                  <a:lnTo>
                    <a:pt x="121" y="120"/>
                  </a:lnTo>
                  <a:lnTo>
                    <a:pt x="121" y="103"/>
                  </a:lnTo>
                  <a:lnTo>
                    <a:pt x="104" y="103"/>
                  </a:lnTo>
                  <a:lnTo>
                    <a:pt x="104" y="86"/>
                  </a:lnTo>
                  <a:lnTo>
                    <a:pt x="86" y="86"/>
                  </a:lnTo>
                  <a:lnTo>
                    <a:pt x="86" y="103"/>
                  </a:lnTo>
                  <a:lnTo>
                    <a:pt x="69" y="103"/>
                  </a:lnTo>
                  <a:lnTo>
                    <a:pt x="52" y="103"/>
                  </a:lnTo>
                  <a:lnTo>
                    <a:pt x="34" y="103"/>
                  </a:lnTo>
                  <a:lnTo>
                    <a:pt x="17" y="103"/>
                  </a:lnTo>
                  <a:lnTo>
                    <a:pt x="0" y="103"/>
                  </a:lnTo>
                  <a:lnTo>
                    <a:pt x="0" y="86"/>
                  </a:lnTo>
                  <a:lnTo>
                    <a:pt x="0" y="69"/>
                  </a:lnTo>
                  <a:lnTo>
                    <a:pt x="17" y="69"/>
                  </a:lnTo>
                  <a:lnTo>
                    <a:pt x="34" y="69"/>
                  </a:lnTo>
                  <a:lnTo>
                    <a:pt x="52" y="69"/>
                  </a:lnTo>
                  <a:lnTo>
                    <a:pt x="69" y="69"/>
                  </a:lnTo>
                  <a:lnTo>
                    <a:pt x="52" y="69"/>
                  </a:lnTo>
                  <a:lnTo>
                    <a:pt x="34" y="69"/>
                  </a:lnTo>
                  <a:lnTo>
                    <a:pt x="17" y="69"/>
                  </a:lnTo>
                  <a:lnTo>
                    <a:pt x="17" y="51"/>
                  </a:lnTo>
                  <a:lnTo>
                    <a:pt x="34" y="51"/>
                  </a:lnTo>
                  <a:lnTo>
                    <a:pt x="52" y="51"/>
                  </a:lnTo>
                  <a:lnTo>
                    <a:pt x="69" y="51"/>
                  </a:lnTo>
                  <a:lnTo>
                    <a:pt x="86" y="51"/>
                  </a:lnTo>
                  <a:lnTo>
                    <a:pt x="69" y="51"/>
                  </a:lnTo>
                  <a:lnTo>
                    <a:pt x="52" y="51"/>
                  </a:lnTo>
                  <a:lnTo>
                    <a:pt x="34" y="51"/>
                  </a:lnTo>
                  <a:lnTo>
                    <a:pt x="34" y="34"/>
                  </a:lnTo>
                  <a:lnTo>
                    <a:pt x="52" y="34"/>
                  </a:lnTo>
                  <a:lnTo>
                    <a:pt x="69" y="34"/>
                  </a:lnTo>
                  <a:lnTo>
                    <a:pt x="52" y="17"/>
                  </a:lnTo>
                  <a:lnTo>
                    <a:pt x="69" y="17"/>
                  </a:lnTo>
                  <a:lnTo>
                    <a:pt x="86" y="17"/>
                  </a:lnTo>
                  <a:lnTo>
                    <a:pt x="104" y="34"/>
                  </a:lnTo>
                  <a:lnTo>
                    <a:pt x="121" y="34"/>
                  </a:lnTo>
                  <a:lnTo>
                    <a:pt x="138" y="51"/>
                  </a:lnTo>
                  <a:lnTo>
                    <a:pt x="173" y="69"/>
                  </a:lnTo>
                  <a:lnTo>
                    <a:pt x="207" y="69"/>
                  </a:lnTo>
                  <a:lnTo>
                    <a:pt x="225" y="69"/>
                  </a:lnTo>
                  <a:lnTo>
                    <a:pt x="242" y="69"/>
                  </a:lnTo>
                  <a:lnTo>
                    <a:pt x="225" y="69"/>
                  </a:lnTo>
                  <a:lnTo>
                    <a:pt x="207" y="69"/>
                  </a:lnTo>
                  <a:lnTo>
                    <a:pt x="225" y="51"/>
                  </a:lnTo>
                  <a:lnTo>
                    <a:pt x="225" y="34"/>
                  </a:lnTo>
                  <a:lnTo>
                    <a:pt x="207" y="34"/>
                  </a:lnTo>
                  <a:lnTo>
                    <a:pt x="190" y="34"/>
                  </a:lnTo>
                  <a:lnTo>
                    <a:pt x="190" y="17"/>
                  </a:lnTo>
                  <a:lnTo>
                    <a:pt x="207" y="0"/>
                  </a:lnTo>
                  <a:lnTo>
                    <a:pt x="225" y="0"/>
                  </a:lnTo>
                  <a:lnTo>
                    <a:pt x="242" y="0"/>
                  </a:lnTo>
                  <a:lnTo>
                    <a:pt x="242" y="17"/>
                  </a:lnTo>
                  <a:lnTo>
                    <a:pt x="242" y="34"/>
                  </a:lnTo>
                  <a:lnTo>
                    <a:pt x="259" y="51"/>
                  </a:lnTo>
                  <a:lnTo>
                    <a:pt x="294" y="51"/>
                  </a:lnTo>
                  <a:lnTo>
                    <a:pt x="311" y="34"/>
                  </a:lnTo>
                  <a:lnTo>
                    <a:pt x="311" y="51"/>
                  </a:lnTo>
                  <a:lnTo>
                    <a:pt x="328" y="51"/>
                  </a:lnTo>
                  <a:lnTo>
                    <a:pt x="328" y="69"/>
                  </a:lnTo>
                  <a:lnTo>
                    <a:pt x="311" y="103"/>
                  </a:lnTo>
                  <a:lnTo>
                    <a:pt x="294" y="103"/>
                  </a:lnTo>
                  <a:lnTo>
                    <a:pt x="242" y="103"/>
                  </a:lnTo>
                  <a:lnTo>
                    <a:pt x="225" y="120"/>
                  </a:lnTo>
                  <a:lnTo>
                    <a:pt x="190" y="120"/>
                  </a:lnTo>
                  <a:lnTo>
                    <a:pt x="173" y="120"/>
                  </a:lnTo>
                  <a:lnTo>
                    <a:pt x="155" y="120"/>
                  </a:lnTo>
                  <a:lnTo>
                    <a:pt x="138" y="120"/>
                  </a:lnTo>
                  <a:lnTo>
                    <a:pt x="121" y="13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4" name="Freeform 6">
              <a:extLst>
                <a:ext uri="{FF2B5EF4-FFF2-40B4-BE49-F238E27FC236}">
                  <a16:creationId xmlns:a16="http://schemas.microsoft.com/office/drawing/2014/main" id="{6B627209-DEAC-D7F1-6E19-C63870E11C5D}"/>
                </a:ext>
              </a:extLst>
            </p:cNvPr>
            <p:cNvSpPr>
              <a:spLocks/>
            </p:cNvSpPr>
            <p:nvPr/>
          </p:nvSpPr>
          <p:spPr bwMode="auto">
            <a:xfrm>
              <a:off x="2018325" y="1129815"/>
              <a:ext cx="216622" cy="114943"/>
            </a:xfrm>
            <a:custGeom>
              <a:avLst/>
              <a:gdLst>
                <a:gd name="T0" fmla="*/ 38894 w 196"/>
                <a:gd name="T1" fmla="*/ 0 h 104"/>
                <a:gd name="T2" fmla="*/ 38894 w 196"/>
                <a:gd name="T3" fmla="*/ 3969 h 104"/>
                <a:gd name="T4" fmla="*/ 35719 w 196"/>
                <a:gd name="T5" fmla="*/ 3969 h 104"/>
                <a:gd name="T6" fmla="*/ 35719 w 196"/>
                <a:gd name="T7" fmla="*/ 7144 h 104"/>
                <a:gd name="T8" fmla="*/ 38894 w 196"/>
                <a:gd name="T9" fmla="*/ 7144 h 104"/>
                <a:gd name="T10" fmla="*/ 35719 w 196"/>
                <a:gd name="T11" fmla="*/ 7144 h 104"/>
                <a:gd name="T12" fmla="*/ 28575 w 196"/>
                <a:gd name="T13" fmla="*/ 14288 h 104"/>
                <a:gd name="T14" fmla="*/ 24606 w 196"/>
                <a:gd name="T15" fmla="*/ 10319 h 104"/>
                <a:gd name="T16" fmla="*/ 24606 w 196"/>
                <a:gd name="T17" fmla="*/ 7144 h 104"/>
                <a:gd name="T18" fmla="*/ 20637 w 196"/>
                <a:gd name="T19" fmla="*/ 10319 h 104"/>
                <a:gd name="T20" fmla="*/ 20637 w 196"/>
                <a:gd name="T21" fmla="*/ 14288 h 104"/>
                <a:gd name="T22" fmla="*/ 18256 w 196"/>
                <a:gd name="T23" fmla="*/ 14288 h 104"/>
                <a:gd name="T24" fmla="*/ 18256 w 196"/>
                <a:gd name="T25" fmla="*/ 17463 h 104"/>
                <a:gd name="T26" fmla="*/ 18256 w 196"/>
                <a:gd name="T27" fmla="*/ 20638 h 104"/>
                <a:gd name="T28" fmla="*/ 14288 w 196"/>
                <a:gd name="T29" fmla="*/ 20638 h 104"/>
                <a:gd name="T30" fmla="*/ 10319 w 196"/>
                <a:gd name="T31" fmla="*/ 20638 h 104"/>
                <a:gd name="T32" fmla="*/ 10319 w 196"/>
                <a:gd name="T33" fmla="*/ 17463 h 104"/>
                <a:gd name="T34" fmla="*/ 7144 w 196"/>
                <a:gd name="T35" fmla="*/ 17463 h 104"/>
                <a:gd name="T36" fmla="*/ 3969 w 196"/>
                <a:gd name="T37" fmla="*/ 17463 h 104"/>
                <a:gd name="T38" fmla="*/ 0 w 196"/>
                <a:gd name="T39" fmla="*/ 17463 h 104"/>
                <a:gd name="T40" fmla="*/ 0 w 196"/>
                <a:gd name="T41" fmla="*/ 14288 h 104"/>
                <a:gd name="T42" fmla="*/ 3969 w 196"/>
                <a:gd name="T43" fmla="*/ 10319 h 104"/>
                <a:gd name="T44" fmla="*/ 7144 w 196"/>
                <a:gd name="T45" fmla="*/ 10319 h 104"/>
                <a:gd name="T46" fmla="*/ 10319 w 196"/>
                <a:gd name="T47" fmla="*/ 7144 h 104"/>
                <a:gd name="T48" fmla="*/ 14288 w 196"/>
                <a:gd name="T49" fmla="*/ 7144 h 104"/>
                <a:gd name="T50" fmla="*/ 18256 w 196"/>
                <a:gd name="T51" fmla="*/ 7144 h 104"/>
                <a:gd name="T52" fmla="*/ 18256 w 196"/>
                <a:gd name="T53" fmla="*/ 3969 h 104"/>
                <a:gd name="T54" fmla="*/ 20637 w 196"/>
                <a:gd name="T55" fmla="*/ 0 h 104"/>
                <a:gd name="T56" fmla="*/ 24606 w 196"/>
                <a:gd name="T57" fmla="*/ 0 h 104"/>
                <a:gd name="T58" fmla="*/ 28575 w 196"/>
                <a:gd name="T59" fmla="*/ 0 h 104"/>
                <a:gd name="T60" fmla="*/ 35719 w 196"/>
                <a:gd name="T61" fmla="*/ 0 h 104"/>
                <a:gd name="T62" fmla="*/ 38894 w 196"/>
                <a:gd name="T63" fmla="*/ 0 h 1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6"/>
                <a:gd name="T97" fmla="*/ 0 h 104"/>
                <a:gd name="T98" fmla="*/ 196 w 196"/>
                <a:gd name="T99" fmla="*/ 104 h 10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6" h="104">
                  <a:moveTo>
                    <a:pt x="196" y="0"/>
                  </a:moveTo>
                  <a:lnTo>
                    <a:pt x="196" y="17"/>
                  </a:lnTo>
                  <a:lnTo>
                    <a:pt x="177" y="17"/>
                  </a:lnTo>
                  <a:lnTo>
                    <a:pt x="177" y="35"/>
                  </a:lnTo>
                  <a:lnTo>
                    <a:pt x="196" y="35"/>
                  </a:lnTo>
                  <a:lnTo>
                    <a:pt x="177" y="35"/>
                  </a:lnTo>
                  <a:lnTo>
                    <a:pt x="142" y="69"/>
                  </a:lnTo>
                  <a:lnTo>
                    <a:pt x="125" y="52"/>
                  </a:lnTo>
                  <a:lnTo>
                    <a:pt x="125" y="35"/>
                  </a:lnTo>
                  <a:lnTo>
                    <a:pt x="107" y="52"/>
                  </a:lnTo>
                  <a:lnTo>
                    <a:pt x="107" y="69"/>
                  </a:lnTo>
                  <a:lnTo>
                    <a:pt x="90" y="69"/>
                  </a:lnTo>
                  <a:lnTo>
                    <a:pt x="90" y="86"/>
                  </a:lnTo>
                  <a:lnTo>
                    <a:pt x="90" y="104"/>
                  </a:lnTo>
                  <a:lnTo>
                    <a:pt x="69" y="104"/>
                  </a:lnTo>
                  <a:lnTo>
                    <a:pt x="52" y="104"/>
                  </a:lnTo>
                  <a:lnTo>
                    <a:pt x="52" y="86"/>
                  </a:lnTo>
                  <a:lnTo>
                    <a:pt x="34" y="86"/>
                  </a:lnTo>
                  <a:lnTo>
                    <a:pt x="17" y="86"/>
                  </a:lnTo>
                  <a:lnTo>
                    <a:pt x="0" y="86"/>
                  </a:lnTo>
                  <a:lnTo>
                    <a:pt x="0" y="69"/>
                  </a:lnTo>
                  <a:lnTo>
                    <a:pt x="17" y="52"/>
                  </a:lnTo>
                  <a:lnTo>
                    <a:pt x="34" y="52"/>
                  </a:lnTo>
                  <a:lnTo>
                    <a:pt x="52" y="35"/>
                  </a:lnTo>
                  <a:lnTo>
                    <a:pt x="69" y="35"/>
                  </a:lnTo>
                  <a:lnTo>
                    <a:pt x="90" y="35"/>
                  </a:lnTo>
                  <a:lnTo>
                    <a:pt x="90" y="17"/>
                  </a:lnTo>
                  <a:lnTo>
                    <a:pt x="107" y="0"/>
                  </a:lnTo>
                  <a:lnTo>
                    <a:pt x="125" y="0"/>
                  </a:lnTo>
                  <a:lnTo>
                    <a:pt x="142" y="0"/>
                  </a:lnTo>
                  <a:lnTo>
                    <a:pt x="177" y="0"/>
                  </a:lnTo>
                  <a:lnTo>
                    <a:pt x="196"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5" name="Freeform 7">
              <a:extLst>
                <a:ext uri="{FF2B5EF4-FFF2-40B4-BE49-F238E27FC236}">
                  <a16:creationId xmlns:a16="http://schemas.microsoft.com/office/drawing/2014/main" id="{6165D6E7-FDD3-F001-3B86-6F891FDD776F}"/>
                </a:ext>
              </a:extLst>
            </p:cNvPr>
            <p:cNvSpPr>
              <a:spLocks/>
            </p:cNvSpPr>
            <p:nvPr/>
          </p:nvSpPr>
          <p:spPr bwMode="auto">
            <a:xfrm>
              <a:off x="2307893" y="1054661"/>
              <a:ext cx="117154" cy="39787"/>
            </a:xfrm>
            <a:custGeom>
              <a:avLst/>
              <a:gdLst>
                <a:gd name="T0" fmla="*/ 7144 w 106"/>
                <a:gd name="T1" fmla="*/ 7144 h 36"/>
                <a:gd name="T2" fmla="*/ 3969 w 106"/>
                <a:gd name="T3" fmla="*/ 3969 h 36"/>
                <a:gd name="T4" fmla="*/ 0 w 106"/>
                <a:gd name="T5" fmla="*/ 3969 h 36"/>
                <a:gd name="T6" fmla="*/ 0 w 106"/>
                <a:gd name="T7" fmla="*/ 7144 h 36"/>
                <a:gd name="T8" fmla="*/ 0 w 106"/>
                <a:gd name="T9" fmla="*/ 0 h 36"/>
                <a:gd name="T10" fmla="*/ 7144 w 106"/>
                <a:gd name="T11" fmla="*/ 0 h 36"/>
                <a:gd name="T12" fmla="*/ 10319 w 106"/>
                <a:gd name="T13" fmla="*/ 0 h 36"/>
                <a:gd name="T14" fmla="*/ 14288 w 106"/>
                <a:gd name="T15" fmla="*/ 0 h 36"/>
                <a:gd name="T16" fmla="*/ 17463 w 106"/>
                <a:gd name="T17" fmla="*/ 0 h 36"/>
                <a:gd name="T18" fmla="*/ 21431 w 106"/>
                <a:gd name="T19" fmla="*/ 3969 h 36"/>
                <a:gd name="T20" fmla="*/ 17463 w 106"/>
                <a:gd name="T21" fmla="*/ 3969 h 36"/>
                <a:gd name="T22" fmla="*/ 14288 w 106"/>
                <a:gd name="T23" fmla="*/ 7144 h 36"/>
                <a:gd name="T24" fmla="*/ 10319 w 106"/>
                <a:gd name="T25" fmla="*/ 7144 h 36"/>
                <a:gd name="T26" fmla="*/ 7144 w 106"/>
                <a:gd name="T27" fmla="*/ 7144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6"/>
                <a:gd name="T43" fmla="*/ 0 h 36"/>
                <a:gd name="T44" fmla="*/ 106 w 106"/>
                <a:gd name="T45" fmla="*/ 36 h 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6" h="36">
                  <a:moveTo>
                    <a:pt x="36" y="36"/>
                  </a:moveTo>
                  <a:lnTo>
                    <a:pt x="17" y="17"/>
                  </a:lnTo>
                  <a:lnTo>
                    <a:pt x="0" y="17"/>
                  </a:lnTo>
                  <a:lnTo>
                    <a:pt x="0" y="36"/>
                  </a:lnTo>
                  <a:lnTo>
                    <a:pt x="0" y="0"/>
                  </a:lnTo>
                  <a:lnTo>
                    <a:pt x="36" y="0"/>
                  </a:lnTo>
                  <a:lnTo>
                    <a:pt x="54" y="0"/>
                  </a:lnTo>
                  <a:lnTo>
                    <a:pt x="71" y="0"/>
                  </a:lnTo>
                  <a:lnTo>
                    <a:pt x="88" y="0"/>
                  </a:lnTo>
                  <a:lnTo>
                    <a:pt x="106" y="17"/>
                  </a:lnTo>
                  <a:lnTo>
                    <a:pt x="88" y="17"/>
                  </a:lnTo>
                  <a:lnTo>
                    <a:pt x="71" y="36"/>
                  </a:lnTo>
                  <a:lnTo>
                    <a:pt x="54" y="36"/>
                  </a:lnTo>
                  <a:lnTo>
                    <a:pt x="36" y="3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6" name="Freeform 8">
              <a:extLst>
                <a:ext uri="{FF2B5EF4-FFF2-40B4-BE49-F238E27FC236}">
                  <a16:creationId xmlns:a16="http://schemas.microsoft.com/office/drawing/2014/main" id="{5EE7FAD5-6125-8354-5F80-E9EE1B56668B}"/>
                </a:ext>
              </a:extLst>
            </p:cNvPr>
            <p:cNvSpPr>
              <a:spLocks/>
            </p:cNvSpPr>
            <p:nvPr/>
          </p:nvSpPr>
          <p:spPr bwMode="auto">
            <a:xfrm>
              <a:off x="2307893" y="1094448"/>
              <a:ext cx="99470" cy="57471"/>
            </a:xfrm>
            <a:custGeom>
              <a:avLst/>
              <a:gdLst>
                <a:gd name="T0" fmla="*/ 14612 w 88"/>
                <a:gd name="T1" fmla="*/ 3969 h 52"/>
                <a:gd name="T2" fmla="*/ 11365 w 88"/>
                <a:gd name="T3" fmla="*/ 7144 h 52"/>
                <a:gd name="T4" fmla="*/ 4059 w 88"/>
                <a:gd name="T5" fmla="*/ 10319 h 52"/>
                <a:gd name="T6" fmla="*/ 0 w 88"/>
                <a:gd name="T7" fmla="*/ 7144 h 52"/>
                <a:gd name="T8" fmla="*/ 0 w 88"/>
                <a:gd name="T9" fmla="*/ 3969 h 52"/>
                <a:gd name="T10" fmla="*/ 0 w 88"/>
                <a:gd name="T11" fmla="*/ 0 h 52"/>
                <a:gd name="T12" fmla="*/ 11365 w 88"/>
                <a:gd name="T13" fmla="*/ 0 h 52"/>
                <a:gd name="T14" fmla="*/ 14612 w 88"/>
                <a:gd name="T15" fmla="*/ 0 h 52"/>
                <a:gd name="T16" fmla="*/ 18671 w 88"/>
                <a:gd name="T17" fmla="*/ 0 h 52"/>
                <a:gd name="T18" fmla="*/ 18671 w 88"/>
                <a:gd name="T19" fmla="*/ 3969 h 52"/>
                <a:gd name="T20" fmla="*/ 14612 w 88"/>
                <a:gd name="T21" fmla="*/ 3969 h 52"/>
                <a:gd name="T22" fmla="*/ 11365 w 88"/>
                <a:gd name="T23" fmla="*/ 3969 h 52"/>
                <a:gd name="T24" fmla="*/ 14612 w 88"/>
                <a:gd name="T25" fmla="*/ 3969 h 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8"/>
                <a:gd name="T40" fmla="*/ 0 h 52"/>
                <a:gd name="T41" fmla="*/ 88 w 88"/>
                <a:gd name="T42" fmla="*/ 52 h 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8" h="52">
                  <a:moveTo>
                    <a:pt x="71" y="18"/>
                  </a:moveTo>
                  <a:lnTo>
                    <a:pt x="54" y="35"/>
                  </a:lnTo>
                  <a:lnTo>
                    <a:pt x="17" y="52"/>
                  </a:lnTo>
                  <a:lnTo>
                    <a:pt x="0" y="35"/>
                  </a:lnTo>
                  <a:lnTo>
                    <a:pt x="0" y="18"/>
                  </a:lnTo>
                  <a:lnTo>
                    <a:pt x="0" y="0"/>
                  </a:lnTo>
                  <a:lnTo>
                    <a:pt x="54" y="0"/>
                  </a:lnTo>
                  <a:lnTo>
                    <a:pt x="71" y="0"/>
                  </a:lnTo>
                  <a:lnTo>
                    <a:pt x="88" y="0"/>
                  </a:lnTo>
                  <a:lnTo>
                    <a:pt x="88" y="18"/>
                  </a:lnTo>
                  <a:lnTo>
                    <a:pt x="71" y="18"/>
                  </a:lnTo>
                  <a:lnTo>
                    <a:pt x="54" y="18"/>
                  </a:lnTo>
                  <a:lnTo>
                    <a:pt x="71" y="1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7" name="Freeform 9">
              <a:extLst>
                <a:ext uri="{FF2B5EF4-FFF2-40B4-BE49-F238E27FC236}">
                  <a16:creationId xmlns:a16="http://schemas.microsoft.com/office/drawing/2014/main" id="{1015C36E-0601-07DA-26FB-67DD058EEE53}"/>
                </a:ext>
              </a:extLst>
            </p:cNvPr>
            <p:cNvSpPr>
              <a:spLocks/>
            </p:cNvSpPr>
            <p:nvPr/>
          </p:nvSpPr>
          <p:spPr bwMode="auto">
            <a:xfrm>
              <a:off x="2254842" y="1169604"/>
              <a:ext cx="37579" cy="0"/>
            </a:xfrm>
            <a:custGeom>
              <a:avLst/>
              <a:gdLst>
                <a:gd name="T0" fmla="*/ 3084 w 35"/>
                <a:gd name="T1" fmla="*/ 0 w 35"/>
                <a:gd name="T2" fmla="*/ 3084 w 35"/>
                <a:gd name="T3" fmla="*/ 6169 w 35"/>
                <a:gd name="T4" fmla="*/ 3084 w 35"/>
                <a:gd name="T5" fmla="*/ 0 60000 65536"/>
                <a:gd name="T6" fmla="*/ 0 60000 65536"/>
                <a:gd name="T7" fmla="*/ 0 60000 65536"/>
                <a:gd name="T8" fmla="*/ 0 60000 65536"/>
                <a:gd name="T9" fmla="*/ 0 60000 65536"/>
                <a:gd name="T10" fmla="*/ 0 w 35"/>
                <a:gd name="T11" fmla="*/ 35 w 35"/>
              </a:gdLst>
              <a:ahLst/>
              <a:cxnLst>
                <a:cxn ang="T5">
                  <a:pos x="T0" y="0"/>
                </a:cxn>
                <a:cxn ang="T6">
                  <a:pos x="T1" y="0"/>
                </a:cxn>
                <a:cxn ang="T7">
                  <a:pos x="T2" y="0"/>
                </a:cxn>
                <a:cxn ang="T8">
                  <a:pos x="T3" y="0"/>
                </a:cxn>
                <a:cxn ang="T9">
                  <a:pos x="T4" y="0"/>
                </a:cxn>
              </a:cxnLst>
              <a:rect l="T10" t="0" r="T11" b="0"/>
              <a:pathLst>
                <a:path w="35">
                  <a:moveTo>
                    <a:pt x="17" y="0"/>
                  </a:moveTo>
                  <a:lnTo>
                    <a:pt x="0" y="0"/>
                  </a:lnTo>
                  <a:lnTo>
                    <a:pt x="17" y="0"/>
                  </a:lnTo>
                  <a:lnTo>
                    <a:pt x="35" y="0"/>
                  </a:lnTo>
                  <a:lnTo>
                    <a:pt x="1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8" name="Freeform 10">
              <a:extLst>
                <a:ext uri="{FF2B5EF4-FFF2-40B4-BE49-F238E27FC236}">
                  <a16:creationId xmlns:a16="http://schemas.microsoft.com/office/drawing/2014/main" id="{B160E0EC-C76D-22AA-35CF-074BA78815F5}"/>
                </a:ext>
              </a:extLst>
            </p:cNvPr>
            <p:cNvSpPr>
              <a:spLocks/>
            </p:cNvSpPr>
            <p:nvPr/>
          </p:nvSpPr>
          <p:spPr bwMode="auto">
            <a:xfrm>
              <a:off x="2564304" y="1169604"/>
              <a:ext cx="214413" cy="117154"/>
            </a:xfrm>
            <a:custGeom>
              <a:avLst/>
              <a:gdLst>
                <a:gd name="T0" fmla="*/ 3969 w 194"/>
                <a:gd name="T1" fmla="*/ 7212 h 105"/>
                <a:gd name="T2" fmla="*/ 3969 w 194"/>
                <a:gd name="T3" fmla="*/ 4007 h 105"/>
                <a:gd name="T4" fmla="*/ 0 w 194"/>
                <a:gd name="T5" fmla="*/ 0 h 105"/>
                <a:gd name="T6" fmla="*/ 3969 w 194"/>
                <a:gd name="T7" fmla="*/ 0 h 105"/>
                <a:gd name="T8" fmla="*/ 10319 w 194"/>
                <a:gd name="T9" fmla="*/ 4007 h 105"/>
                <a:gd name="T10" fmla="*/ 14288 w 194"/>
                <a:gd name="T11" fmla="*/ 11218 h 105"/>
                <a:gd name="T12" fmla="*/ 20638 w 194"/>
                <a:gd name="T13" fmla="*/ 11218 h 105"/>
                <a:gd name="T14" fmla="*/ 18256 w 194"/>
                <a:gd name="T15" fmla="*/ 11218 h 105"/>
                <a:gd name="T16" fmla="*/ 14288 w 194"/>
                <a:gd name="T17" fmla="*/ 7212 h 105"/>
                <a:gd name="T18" fmla="*/ 14288 w 194"/>
                <a:gd name="T19" fmla="*/ 4007 h 105"/>
                <a:gd name="T20" fmla="*/ 18256 w 194"/>
                <a:gd name="T21" fmla="*/ 7212 h 105"/>
                <a:gd name="T22" fmla="*/ 24606 w 194"/>
                <a:gd name="T23" fmla="*/ 7212 h 105"/>
                <a:gd name="T24" fmla="*/ 24606 w 194"/>
                <a:gd name="T25" fmla="*/ 11218 h 105"/>
                <a:gd name="T26" fmla="*/ 24606 w 194"/>
                <a:gd name="T27" fmla="*/ 7212 h 105"/>
                <a:gd name="T28" fmla="*/ 24606 w 194"/>
                <a:gd name="T29" fmla="*/ 4007 h 105"/>
                <a:gd name="T30" fmla="*/ 20638 w 194"/>
                <a:gd name="T31" fmla="*/ 4007 h 105"/>
                <a:gd name="T32" fmla="*/ 20638 w 194"/>
                <a:gd name="T33" fmla="*/ 0 h 105"/>
                <a:gd name="T34" fmla="*/ 24606 w 194"/>
                <a:gd name="T35" fmla="*/ 0 h 105"/>
                <a:gd name="T36" fmla="*/ 28575 w 194"/>
                <a:gd name="T37" fmla="*/ 4007 h 105"/>
                <a:gd name="T38" fmla="*/ 31750 w 194"/>
                <a:gd name="T39" fmla="*/ 4007 h 105"/>
                <a:gd name="T40" fmla="*/ 35719 w 194"/>
                <a:gd name="T41" fmla="*/ 4007 h 105"/>
                <a:gd name="T42" fmla="*/ 35719 w 194"/>
                <a:gd name="T43" fmla="*/ 0 h 105"/>
                <a:gd name="T44" fmla="*/ 35719 w 194"/>
                <a:gd name="T45" fmla="*/ 4007 h 105"/>
                <a:gd name="T46" fmla="*/ 38894 w 194"/>
                <a:gd name="T47" fmla="*/ 4007 h 105"/>
                <a:gd name="T48" fmla="*/ 38894 w 194"/>
                <a:gd name="T49" fmla="*/ 7212 h 105"/>
                <a:gd name="T50" fmla="*/ 38894 w 194"/>
                <a:gd name="T51" fmla="*/ 14424 h 105"/>
                <a:gd name="T52" fmla="*/ 35719 w 194"/>
                <a:gd name="T53" fmla="*/ 14424 h 105"/>
                <a:gd name="T54" fmla="*/ 35719 w 194"/>
                <a:gd name="T55" fmla="*/ 21635 h 105"/>
                <a:gd name="T56" fmla="*/ 31750 w 194"/>
                <a:gd name="T57" fmla="*/ 21635 h 105"/>
                <a:gd name="T58" fmla="*/ 28575 w 194"/>
                <a:gd name="T59" fmla="*/ 21635 h 105"/>
                <a:gd name="T60" fmla="*/ 24606 w 194"/>
                <a:gd name="T61" fmla="*/ 21635 h 105"/>
                <a:gd name="T62" fmla="*/ 24606 w 194"/>
                <a:gd name="T63" fmla="*/ 17629 h 105"/>
                <a:gd name="T64" fmla="*/ 24606 w 194"/>
                <a:gd name="T65" fmla="*/ 14424 h 105"/>
                <a:gd name="T66" fmla="*/ 28575 w 194"/>
                <a:gd name="T67" fmla="*/ 14424 h 105"/>
                <a:gd name="T68" fmla="*/ 24606 w 194"/>
                <a:gd name="T69" fmla="*/ 14424 h 105"/>
                <a:gd name="T70" fmla="*/ 18256 w 194"/>
                <a:gd name="T71" fmla="*/ 14424 h 105"/>
                <a:gd name="T72" fmla="*/ 14288 w 194"/>
                <a:gd name="T73" fmla="*/ 14424 h 105"/>
                <a:gd name="T74" fmla="*/ 10319 w 194"/>
                <a:gd name="T75" fmla="*/ 14424 h 105"/>
                <a:gd name="T76" fmla="*/ 7938 w 194"/>
                <a:gd name="T77" fmla="*/ 14424 h 105"/>
                <a:gd name="T78" fmla="*/ 7938 w 194"/>
                <a:gd name="T79" fmla="*/ 11218 h 105"/>
                <a:gd name="T80" fmla="*/ 3969 w 194"/>
                <a:gd name="T81" fmla="*/ 11218 h 105"/>
                <a:gd name="T82" fmla="*/ 3969 w 194"/>
                <a:gd name="T83" fmla="*/ 7212 h 105"/>
                <a:gd name="T84" fmla="*/ 3969 w 194"/>
                <a:gd name="T85" fmla="*/ 4007 h 105"/>
                <a:gd name="T86" fmla="*/ 3969 w 194"/>
                <a:gd name="T87" fmla="*/ 7212 h 1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4"/>
                <a:gd name="T133" fmla="*/ 0 h 105"/>
                <a:gd name="T134" fmla="*/ 194 w 194"/>
                <a:gd name="T135" fmla="*/ 105 h 1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4" h="105">
                  <a:moveTo>
                    <a:pt x="19" y="34"/>
                  </a:moveTo>
                  <a:lnTo>
                    <a:pt x="19" y="17"/>
                  </a:lnTo>
                  <a:lnTo>
                    <a:pt x="0" y="0"/>
                  </a:lnTo>
                  <a:lnTo>
                    <a:pt x="19" y="0"/>
                  </a:lnTo>
                  <a:lnTo>
                    <a:pt x="54" y="17"/>
                  </a:lnTo>
                  <a:lnTo>
                    <a:pt x="71" y="53"/>
                  </a:lnTo>
                  <a:lnTo>
                    <a:pt x="106" y="53"/>
                  </a:lnTo>
                  <a:lnTo>
                    <a:pt x="89" y="53"/>
                  </a:lnTo>
                  <a:lnTo>
                    <a:pt x="71" y="34"/>
                  </a:lnTo>
                  <a:lnTo>
                    <a:pt x="71" y="17"/>
                  </a:lnTo>
                  <a:lnTo>
                    <a:pt x="89" y="34"/>
                  </a:lnTo>
                  <a:lnTo>
                    <a:pt x="125" y="34"/>
                  </a:lnTo>
                  <a:lnTo>
                    <a:pt x="125" y="53"/>
                  </a:lnTo>
                  <a:lnTo>
                    <a:pt x="125" y="34"/>
                  </a:lnTo>
                  <a:lnTo>
                    <a:pt x="125" y="17"/>
                  </a:lnTo>
                  <a:lnTo>
                    <a:pt x="106" y="17"/>
                  </a:lnTo>
                  <a:lnTo>
                    <a:pt x="106" y="0"/>
                  </a:lnTo>
                  <a:lnTo>
                    <a:pt x="125" y="0"/>
                  </a:lnTo>
                  <a:lnTo>
                    <a:pt x="142" y="17"/>
                  </a:lnTo>
                  <a:lnTo>
                    <a:pt x="160" y="17"/>
                  </a:lnTo>
                  <a:lnTo>
                    <a:pt x="177" y="17"/>
                  </a:lnTo>
                  <a:lnTo>
                    <a:pt x="177" y="0"/>
                  </a:lnTo>
                  <a:lnTo>
                    <a:pt x="177" y="17"/>
                  </a:lnTo>
                  <a:lnTo>
                    <a:pt x="194" y="17"/>
                  </a:lnTo>
                  <a:lnTo>
                    <a:pt x="194" y="34"/>
                  </a:lnTo>
                  <a:lnTo>
                    <a:pt x="194" y="71"/>
                  </a:lnTo>
                  <a:lnTo>
                    <a:pt x="177" y="71"/>
                  </a:lnTo>
                  <a:lnTo>
                    <a:pt x="177" y="105"/>
                  </a:lnTo>
                  <a:lnTo>
                    <a:pt x="160" y="105"/>
                  </a:lnTo>
                  <a:lnTo>
                    <a:pt x="142" y="105"/>
                  </a:lnTo>
                  <a:lnTo>
                    <a:pt x="125" y="105"/>
                  </a:lnTo>
                  <a:lnTo>
                    <a:pt x="125" y="88"/>
                  </a:lnTo>
                  <a:lnTo>
                    <a:pt x="125" y="71"/>
                  </a:lnTo>
                  <a:lnTo>
                    <a:pt x="142" y="71"/>
                  </a:lnTo>
                  <a:lnTo>
                    <a:pt x="125" y="71"/>
                  </a:lnTo>
                  <a:lnTo>
                    <a:pt x="89" y="71"/>
                  </a:lnTo>
                  <a:lnTo>
                    <a:pt x="71" y="71"/>
                  </a:lnTo>
                  <a:lnTo>
                    <a:pt x="54" y="71"/>
                  </a:lnTo>
                  <a:lnTo>
                    <a:pt x="37" y="71"/>
                  </a:lnTo>
                  <a:lnTo>
                    <a:pt x="37" y="53"/>
                  </a:lnTo>
                  <a:lnTo>
                    <a:pt x="19" y="53"/>
                  </a:lnTo>
                  <a:lnTo>
                    <a:pt x="19" y="34"/>
                  </a:lnTo>
                  <a:lnTo>
                    <a:pt x="19" y="17"/>
                  </a:lnTo>
                  <a:lnTo>
                    <a:pt x="19" y="3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99" name="Freeform 11">
              <a:extLst>
                <a:ext uri="{FF2B5EF4-FFF2-40B4-BE49-F238E27FC236}">
                  <a16:creationId xmlns:a16="http://schemas.microsoft.com/office/drawing/2014/main" id="{03500FFA-549E-B306-840C-A4D3CAC51B9B}"/>
                </a:ext>
              </a:extLst>
            </p:cNvPr>
            <p:cNvSpPr>
              <a:spLocks/>
            </p:cNvSpPr>
            <p:nvPr/>
          </p:nvSpPr>
          <p:spPr bwMode="auto">
            <a:xfrm>
              <a:off x="2520095" y="1112132"/>
              <a:ext cx="44208" cy="39787"/>
            </a:xfrm>
            <a:custGeom>
              <a:avLst/>
              <a:gdLst>
                <a:gd name="T0" fmla="*/ 9191 w 38"/>
                <a:gd name="T1" fmla="*/ 3969 h 36"/>
                <a:gd name="T2" fmla="*/ 9191 w 38"/>
                <a:gd name="T3" fmla="*/ 7144 h 36"/>
                <a:gd name="T4" fmla="*/ 4178 w 38"/>
                <a:gd name="T5" fmla="*/ 7144 h 36"/>
                <a:gd name="T6" fmla="*/ 0 w 38"/>
                <a:gd name="T7" fmla="*/ 3969 h 36"/>
                <a:gd name="T8" fmla="*/ 0 w 38"/>
                <a:gd name="T9" fmla="*/ 0 h 36"/>
                <a:gd name="T10" fmla="*/ 4178 w 38"/>
                <a:gd name="T11" fmla="*/ 0 h 36"/>
                <a:gd name="T12" fmla="*/ 9191 w 38"/>
                <a:gd name="T13" fmla="*/ 3969 h 36"/>
                <a:gd name="T14" fmla="*/ 0 60000 65536"/>
                <a:gd name="T15" fmla="*/ 0 60000 65536"/>
                <a:gd name="T16" fmla="*/ 0 60000 65536"/>
                <a:gd name="T17" fmla="*/ 0 60000 65536"/>
                <a:gd name="T18" fmla="*/ 0 60000 65536"/>
                <a:gd name="T19" fmla="*/ 0 60000 65536"/>
                <a:gd name="T20" fmla="*/ 0 60000 65536"/>
                <a:gd name="T21" fmla="*/ 0 w 38"/>
                <a:gd name="T22" fmla="*/ 0 h 36"/>
                <a:gd name="T23" fmla="*/ 38 w 38"/>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36">
                  <a:moveTo>
                    <a:pt x="38" y="17"/>
                  </a:moveTo>
                  <a:lnTo>
                    <a:pt x="38" y="36"/>
                  </a:lnTo>
                  <a:lnTo>
                    <a:pt x="19" y="36"/>
                  </a:lnTo>
                  <a:lnTo>
                    <a:pt x="0" y="17"/>
                  </a:lnTo>
                  <a:lnTo>
                    <a:pt x="0" y="0"/>
                  </a:lnTo>
                  <a:lnTo>
                    <a:pt x="19" y="0"/>
                  </a:lnTo>
                  <a:lnTo>
                    <a:pt x="38"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0" name="Freeform 12">
              <a:extLst>
                <a:ext uri="{FF2B5EF4-FFF2-40B4-BE49-F238E27FC236}">
                  <a16:creationId xmlns:a16="http://schemas.microsoft.com/office/drawing/2014/main" id="{955C45E5-4191-52D9-5C0B-C2AED28E6ED4}"/>
                </a:ext>
              </a:extLst>
            </p:cNvPr>
            <p:cNvSpPr>
              <a:spLocks/>
            </p:cNvSpPr>
            <p:nvPr/>
          </p:nvSpPr>
          <p:spPr bwMode="auto">
            <a:xfrm>
              <a:off x="2564304" y="1244758"/>
              <a:ext cx="41998" cy="41998"/>
            </a:xfrm>
            <a:custGeom>
              <a:avLst/>
              <a:gdLst>
                <a:gd name="T0" fmla="*/ 3094 w 39"/>
                <a:gd name="T1" fmla="*/ 0 h 36"/>
                <a:gd name="T2" fmla="*/ 6961 w 39"/>
                <a:gd name="T3" fmla="*/ 4189 h 36"/>
                <a:gd name="T4" fmla="*/ 3094 w 39"/>
                <a:gd name="T5" fmla="*/ 8379 h 36"/>
                <a:gd name="T6" fmla="*/ 0 w 39"/>
                <a:gd name="T7" fmla="*/ 8379 h 36"/>
                <a:gd name="T8" fmla="*/ 0 w 39"/>
                <a:gd name="T9" fmla="*/ 4189 h 36"/>
                <a:gd name="T10" fmla="*/ 0 w 39"/>
                <a:gd name="T11" fmla="*/ 0 h 36"/>
                <a:gd name="T12" fmla="*/ 3094 w 39"/>
                <a:gd name="T13" fmla="*/ 0 h 36"/>
                <a:gd name="T14" fmla="*/ 0 60000 65536"/>
                <a:gd name="T15" fmla="*/ 0 60000 65536"/>
                <a:gd name="T16" fmla="*/ 0 60000 65536"/>
                <a:gd name="T17" fmla="*/ 0 60000 65536"/>
                <a:gd name="T18" fmla="*/ 0 60000 65536"/>
                <a:gd name="T19" fmla="*/ 0 60000 65536"/>
                <a:gd name="T20" fmla="*/ 0 60000 65536"/>
                <a:gd name="T21" fmla="*/ 0 w 39"/>
                <a:gd name="T22" fmla="*/ 0 h 36"/>
                <a:gd name="T23" fmla="*/ 39 w 39"/>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36">
                  <a:moveTo>
                    <a:pt x="19" y="0"/>
                  </a:moveTo>
                  <a:lnTo>
                    <a:pt x="39" y="19"/>
                  </a:lnTo>
                  <a:lnTo>
                    <a:pt x="19" y="36"/>
                  </a:lnTo>
                  <a:lnTo>
                    <a:pt x="0" y="36"/>
                  </a:lnTo>
                  <a:lnTo>
                    <a:pt x="0" y="19"/>
                  </a:lnTo>
                  <a:lnTo>
                    <a:pt x="0" y="0"/>
                  </a:lnTo>
                  <a:lnTo>
                    <a:pt x="1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1" name="Freeform 13">
              <a:extLst>
                <a:ext uri="{FF2B5EF4-FFF2-40B4-BE49-F238E27FC236}">
                  <a16:creationId xmlns:a16="http://schemas.microsoft.com/office/drawing/2014/main" id="{3E811F80-E068-0825-DCA3-7B4294D1D2B8}"/>
                </a:ext>
              </a:extLst>
            </p:cNvPr>
            <p:cNvSpPr>
              <a:spLocks/>
            </p:cNvSpPr>
            <p:nvPr/>
          </p:nvSpPr>
          <p:spPr bwMode="auto">
            <a:xfrm>
              <a:off x="2639458" y="1094448"/>
              <a:ext cx="39787" cy="17683"/>
            </a:xfrm>
            <a:custGeom>
              <a:avLst/>
              <a:gdLst>
                <a:gd name="T0" fmla="*/ 0 w 37"/>
                <a:gd name="T1" fmla="*/ 3175 h 16"/>
                <a:gd name="T2" fmla="*/ 0 w 37"/>
                <a:gd name="T3" fmla="*/ 0 h 16"/>
                <a:gd name="T4" fmla="*/ 3861 w 37"/>
                <a:gd name="T5" fmla="*/ 0 h 16"/>
                <a:gd name="T6" fmla="*/ 3861 w 37"/>
                <a:gd name="T7" fmla="*/ 3175 h 16"/>
                <a:gd name="T8" fmla="*/ 6951 w 37"/>
                <a:gd name="T9" fmla="*/ 3175 h 16"/>
                <a:gd name="T10" fmla="*/ 3861 w 37"/>
                <a:gd name="T11" fmla="*/ 3175 h 16"/>
                <a:gd name="T12" fmla="*/ 0 w 37"/>
                <a:gd name="T13" fmla="*/ 3175 h 16"/>
                <a:gd name="T14" fmla="*/ 0 60000 65536"/>
                <a:gd name="T15" fmla="*/ 0 60000 65536"/>
                <a:gd name="T16" fmla="*/ 0 60000 65536"/>
                <a:gd name="T17" fmla="*/ 0 60000 65536"/>
                <a:gd name="T18" fmla="*/ 0 60000 65536"/>
                <a:gd name="T19" fmla="*/ 0 60000 65536"/>
                <a:gd name="T20" fmla="*/ 0 60000 65536"/>
                <a:gd name="T21" fmla="*/ 0 w 37"/>
                <a:gd name="T22" fmla="*/ 0 h 16"/>
                <a:gd name="T23" fmla="*/ 37 w 37"/>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16">
                  <a:moveTo>
                    <a:pt x="0" y="16"/>
                  </a:moveTo>
                  <a:lnTo>
                    <a:pt x="0" y="0"/>
                  </a:lnTo>
                  <a:lnTo>
                    <a:pt x="20" y="0"/>
                  </a:lnTo>
                  <a:lnTo>
                    <a:pt x="20" y="16"/>
                  </a:lnTo>
                  <a:lnTo>
                    <a:pt x="37" y="16"/>
                  </a:lnTo>
                  <a:lnTo>
                    <a:pt x="20" y="16"/>
                  </a:lnTo>
                  <a:lnTo>
                    <a:pt x="0" y="1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2" name="Freeform 14">
              <a:extLst>
                <a:ext uri="{FF2B5EF4-FFF2-40B4-BE49-F238E27FC236}">
                  <a16:creationId xmlns:a16="http://schemas.microsoft.com/office/drawing/2014/main" id="{BA32EAC3-E388-9BF9-7A7A-D86A2B0AD63C}"/>
                </a:ext>
              </a:extLst>
            </p:cNvPr>
            <p:cNvSpPr>
              <a:spLocks/>
            </p:cNvSpPr>
            <p:nvPr/>
          </p:nvSpPr>
          <p:spPr bwMode="auto">
            <a:xfrm>
              <a:off x="2719035" y="959613"/>
              <a:ext cx="39787" cy="19894"/>
            </a:xfrm>
            <a:custGeom>
              <a:avLst/>
              <a:gdLst>
                <a:gd name="T0" fmla="*/ 6951 w 37"/>
                <a:gd name="T1" fmla="*/ 0 h 19"/>
                <a:gd name="T2" fmla="*/ 6951 w 37"/>
                <a:gd name="T3" fmla="*/ 3008 h 19"/>
                <a:gd name="T4" fmla="*/ 3089 w 37"/>
                <a:gd name="T5" fmla="*/ 3008 h 19"/>
                <a:gd name="T6" fmla="*/ 0 w 37"/>
                <a:gd name="T7" fmla="*/ 0 h 19"/>
                <a:gd name="T8" fmla="*/ 3089 w 37"/>
                <a:gd name="T9" fmla="*/ 0 h 19"/>
                <a:gd name="T10" fmla="*/ 6951 w 37"/>
                <a:gd name="T11" fmla="*/ 0 h 19"/>
                <a:gd name="T12" fmla="*/ 0 60000 65536"/>
                <a:gd name="T13" fmla="*/ 0 60000 65536"/>
                <a:gd name="T14" fmla="*/ 0 60000 65536"/>
                <a:gd name="T15" fmla="*/ 0 60000 65536"/>
                <a:gd name="T16" fmla="*/ 0 60000 65536"/>
                <a:gd name="T17" fmla="*/ 0 60000 65536"/>
                <a:gd name="T18" fmla="*/ 0 w 37"/>
                <a:gd name="T19" fmla="*/ 0 h 19"/>
                <a:gd name="T20" fmla="*/ 37 w 37"/>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37" h="19">
                  <a:moveTo>
                    <a:pt x="37" y="0"/>
                  </a:moveTo>
                  <a:lnTo>
                    <a:pt x="37" y="19"/>
                  </a:lnTo>
                  <a:lnTo>
                    <a:pt x="18" y="19"/>
                  </a:lnTo>
                  <a:lnTo>
                    <a:pt x="0" y="0"/>
                  </a:lnTo>
                  <a:lnTo>
                    <a:pt x="18" y="0"/>
                  </a:lnTo>
                  <a:lnTo>
                    <a:pt x="3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3" name="Freeform 15">
              <a:extLst>
                <a:ext uri="{FF2B5EF4-FFF2-40B4-BE49-F238E27FC236}">
                  <a16:creationId xmlns:a16="http://schemas.microsoft.com/office/drawing/2014/main" id="{ECB75B2D-3B3C-163B-B807-A035382C746A}"/>
                </a:ext>
              </a:extLst>
            </p:cNvPr>
            <p:cNvSpPr>
              <a:spLocks/>
            </p:cNvSpPr>
            <p:nvPr/>
          </p:nvSpPr>
          <p:spPr bwMode="auto">
            <a:xfrm>
              <a:off x="2546620" y="999402"/>
              <a:ext cx="196730" cy="112733"/>
            </a:xfrm>
            <a:custGeom>
              <a:avLst/>
              <a:gdLst>
                <a:gd name="T0" fmla="*/ 24469 w 179"/>
                <a:gd name="T1" fmla="*/ 16669 h 102"/>
                <a:gd name="T2" fmla="*/ 17365 w 179"/>
                <a:gd name="T3" fmla="*/ 13494 h 102"/>
                <a:gd name="T4" fmla="*/ 14208 w 179"/>
                <a:gd name="T5" fmla="*/ 13494 h 102"/>
                <a:gd name="T6" fmla="*/ 11050 w 179"/>
                <a:gd name="T7" fmla="*/ 13494 h 102"/>
                <a:gd name="T8" fmla="*/ 7104 w 179"/>
                <a:gd name="T9" fmla="*/ 13494 h 102"/>
                <a:gd name="T10" fmla="*/ 3157 w 179"/>
                <a:gd name="T11" fmla="*/ 13494 h 102"/>
                <a:gd name="T12" fmla="*/ 3157 w 179"/>
                <a:gd name="T13" fmla="*/ 10319 h 102"/>
                <a:gd name="T14" fmla="*/ 7104 w 179"/>
                <a:gd name="T15" fmla="*/ 10319 h 102"/>
                <a:gd name="T16" fmla="*/ 3157 w 179"/>
                <a:gd name="T17" fmla="*/ 10319 h 102"/>
                <a:gd name="T18" fmla="*/ 3157 w 179"/>
                <a:gd name="T19" fmla="*/ 7144 h 102"/>
                <a:gd name="T20" fmla="*/ 0 w 179"/>
                <a:gd name="T21" fmla="*/ 7144 h 102"/>
                <a:gd name="T22" fmla="*/ 0 w 179"/>
                <a:gd name="T23" fmla="*/ 2381 h 102"/>
                <a:gd name="T24" fmla="*/ 3157 w 179"/>
                <a:gd name="T25" fmla="*/ 2381 h 102"/>
                <a:gd name="T26" fmla="*/ 3157 w 179"/>
                <a:gd name="T27" fmla="*/ 0 h 102"/>
                <a:gd name="T28" fmla="*/ 7104 w 179"/>
                <a:gd name="T29" fmla="*/ 2381 h 102"/>
                <a:gd name="T30" fmla="*/ 11050 w 179"/>
                <a:gd name="T31" fmla="*/ 2381 h 102"/>
                <a:gd name="T32" fmla="*/ 14208 w 179"/>
                <a:gd name="T33" fmla="*/ 7144 h 102"/>
                <a:gd name="T34" fmla="*/ 14208 w 179"/>
                <a:gd name="T35" fmla="*/ 2381 h 102"/>
                <a:gd name="T36" fmla="*/ 17365 w 179"/>
                <a:gd name="T37" fmla="*/ 2381 h 102"/>
                <a:gd name="T38" fmla="*/ 21312 w 179"/>
                <a:gd name="T39" fmla="*/ 7144 h 102"/>
                <a:gd name="T40" fmla="*/ 21312 w 179"/>
                <a:gd name="T41" fmla="*/ 10319 h 102"/>
                <a:gd name="T42" fmla="*/ 24469 w 179"/>
                <a:gd name="T43" fmla="*/ 10319 h 102"/>
                <a:gd name="T44" fmla="*/ 24469 w 179"/>
                <a:gd name="T45" fmla="*/ 7144 h 102"/>
                <a:gd name="T46" fmla="*/ 28415 w 179"/>
                <a:gd name="T47" fmla="*/ 7144 h 102"/>
                <a:gd name="T48" fmla="*/ 28415 w 179"/>
                <a:gd name="T49" fmla="*/ 10319 h 102"/>
                <a:gd name="T50" fmla="*/ 31573 w 179"/>
                <a:gd name="T51" fmla="*/ 10319 h 102"/>
                <a:gd name="T52" fmla="*/ 28415 w 179"/>
                <a:gd name="T53" fmla="*/ 10319 h 102"/>
                <a:gd name="T54" fmla="*/ 31573 w 179"/>
                <a:gd name="T55" fmla="*/ 13494 h 102"/>
                <a:gd name="T56" fmla="*/ 34730 w 179"/>
                <a:gd name="T57" fmla="*/ 16669 h 102"/>
                <a:gd name="T58" fmla="*/ 34730 w 179"/>
                <a:gd name="T59" fmla="*/ 20638 h 102"/>
                <a:gd name="T60" fmla="*/ 31573 w 179"/>
                <a:gd name="T61" fmla="*/ 20638 h 102"/>
                <a:gd name="T62" fmla="*/ 28415 w 179"/>
                <a:gd name="T63" fmla="*/ 20638 h 102"/>
                <a:gd name="T64" fmla="*/ 28415 w 179"/>
                <a:gd name="T65" fmla="*/ 16669 h 102"/>
                <a:gd name="T66" fmla="*/ 24469 w 179"/>
                <a:gd name="T67" fmla="*/ 16669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9"/>
                <a:gd name="T103" fmla="*/ 0 h 102"/>
                <a:gd name="T104" fmla="*/ 179 w 179"/>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9" h="102">
                  <a:moveTo>
                    <a:pt x="127" y="84"/>
                  </a:moveTo>
                  <a:lnTo>
                    <a:pt x="90" y="67"/>
                  </a:lnTo>
                  <a:lnTo>
                    <a:pt x="73" y="67"/>
                  </a:lnTo>
                  <a:lnTo>
                    <a:pt x="56" y="67"/>
                  </a:lnTo>
                  <a:lnTo>
                    <a:pt x="39" y="67"/>
                  </a:lnTo>
                  <a:lnTo>
                    <a:pt x="19" y="67"/>
                  </a:lnTo>
                  <a:lnTo>
                    <a:pt x="19" y="50"/>
                  </a:lnTo>
                  <a:lnTo>
                    <a:pt x="39" y="50"/>
                  </a:lnTo>
                  <a:lnTo>
                    <a:pt x="19" y="50"/>
                  </a:lnTo>
                  <a:lnTo>
                    <a:pt x="19" y="33"/>
                  </a:lnTo>
                  <a:lnTo>
                    <a:pt x="0" y="33"/>
                  </a:lnTo>
                  <a:lnTo>
                    <a:pt x="0" y="15"/>
                  </a:lnTo>
                  <a:lnTo>
                    <a:pt x="19" y="15"/>
                  </a:lnTo>
                  <a:lnTo>
                    <a:pt x="19" y="0"/>
                  </a:lnTo>
                  <a:lnTo>
                    <a:pt x="39" y="15"/>
                  </a:lnTo>
                  <a:lnTo>
                    <a:pt x="56" y="15"/>
                  </a:lnTo>
                  <a:lnTo>
                    <a:pt x="73" y="33"/>
                  </a:lnTo>
                  <a:lnTo>
                    <a:pt x="73" y="15"/>
                  </a:lnTo>
                  <a:lnTo>
                    <a:pt x="90" y="15"/>
                  </a:lnTo>
                  <a:lnTo>
                    <a:pt x="108" y="33"/>
                  </a:lnTo>
                  <a:lnTo>
                    <a:pt x="108" y="50"/>
                  </a:lnTo>
                  <a:lnTo>
                    <a:pt x="127" y="50"/>
                  </a:lnTo>
                  <a:lnTo>
                    <a:pt x="127" y="33"/>
                  </a:lnTo>
                  <a:lnTo>
                    <a:pt x="144" y="33"/>
                  </a:lnTo>
                  <a:lnTo>
                    <a:pt x="144" y="50"/>
                  </a:lnTo>
                  <a:lnTo>
                    <a:pt x="161" y="50"/>
                  </a:lnTo>
                  <a:lnTo>
                    <a:pt x="144" y="50"/>
                  </a:lnTo>
                  <a:lnTo>
                    <a:pt x="161" y="67"/>
                  </a:lnTo>
                  <a:lnTo>
                    <a:pt x="179" y="84"/>
                  </a:lnTo>
                  <a:lnTo>
                    <a:pt x="179" y="102"/>
                  </a:lnTo>
                  <a:lnTo>
                    <a:pt x="161" y="102"/>
                  </a:lnTo>
                  <a:lnTo>
                    <a:pt x="144" y="102"/>
                  </a:lnTo>
                  <a:lnTo>
                    <a:pt x="144" y="84"/>
                  </a:lnTo>
                  <a:lnTo>
                    <a:pt x="127" y="8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4" name="Freeform 16">
              <a:extLst>
                <a:ext uri="{FF2B5EF4-FFF2-40B4-BE49-F238E27FC236}">
                  <a16:creationId xmlns:a16="http://schemas.microsoft.com/office/drawing/2014/main" id="{E2BD123E-A00C-9E92-0DEF-8D1ED2D8D858}"/>
                </a:ext>
              </a:extLst>
            </p:cNvPr>
            <p:cNvSpPr>
              <a:spLocks/>
            </p:cNvSpPr>
            <p:nvPr/>
          </p:nvSpPr>
          <p:spPr bwMode="auto">
            <a:xfrm>
              <a:off x="2816295" y="1151920"/>
              <a:ext cx="526083" cy="150310"/>
            </a:xfrm>
            <a:custGeom>
              <a:avLst/>
              <a:gdLst>
                <a:gd name="T0" fmla="*/ 91281 w 476"/>
                <a:gd name="T1" fmla="*/ 20637 h 136"/>
                <a:gd name="T2" fmla="*/ 91281 w 476"/>
                <a:gd name="T3" fmla="*/ 23019 h 136"/>
                <a:gd name="T4" fmla="*/ 94456 w 476"/>
                <a:gd name="T5" fmla="*/ 23019 h 136"/>
                <a:gd name="T6" fmla="*/ 91281 w 476"/>
                <a:gd name="T7" fmla="*/ 26988 h 136"/>
                <a:gd name="T8" fmla="*/ 84138 w 476"/>
                <a:gd name="T9" fmla="*/ 26988 h 136"/>
                <a:gd name="T10" fmla="*/ 76994 w 476"/>
                <a:gd name="T11" fmla="*/ 26988 h 136"/>
                <a:gd name="T12" fmla="*/ 73819 w 476"/>
                <a:gd name="T13" fmla="*/ 26988 h 136"/>
                <a:gd name="T14" fmla="*/ 70644 w 476"/>
                <a:gd name="T15" fmla="*/ 26988 h 136"/>
                <a:gd name="T16" fmla="*/ 63500 w 476"/>
                <a:gd name="T17" fmla="*/ 26988 h 136"/>
                <a:gd name="T18" fmla="*/ 56356 w 476"/>
                <a:gd name="T19" fmla="*/ 26988 h 136"/>
                <a:gd name="T20" fmla="*/ 53181 w 476"/>
                <a:gd name="T21" fmla="*/ 26988 h 136"/>
                <a:gd name="T22" fmla="*/ 48419 w 476"/>
                <a:gd name="T23" fmla="*/ 26988 h 136"/>
                <a:gd name="T24" fmla="*/ 45244 w 476"/>
                <a:gd name="T25" fmla="*/ 26988 h 136"/>
                <a:gd name="T26" fmla="*/ 42069 w 476"/>
                <a:gd name="T27" fmla="*/ 26988 h 136"/>
                <a:gd name="T28" fmla="*/ 38100 w 476"/>
                <a:gd name="T29" fmla="*/ 26988 h 136"/>
                <a:gd name="T30" fmla="*/ 31750 w 476"/>
                <a:gd name="T31" fmla="*/ 26988 h 136"/>
                <a:gd name="T32" fmla="*/ 23812 w 476"/>
                <a:gd name="T33" fmla="*/ 23019 h 136"/>
                <a:gd name="T34" fmla="*/ 21431 w 476"/>
                <a:gd name="T35" fmla="*/ 20637 h 136"/>
                <a:gd name="T36" fmla="*/ 23812 w 476"/>
                <a:gd name="T37" fmla="*/ 20637 h 136"/>
                <a:gd name="T38" fmla="*/ 23812 w 476"/>
                <a:gd name="T39" fmla="*/ 16669 h 136"/>
                <a:gd name="T40" fmla="*/ 21431 w 476"/>
                <a:gd name="T41" fmla="*/ 16669 h 136"/>
                <a:gd name="T42" fmla="*/ 17463 w 476"/>
                <a:gd name="T43" fmla="*/ 10319 h 136"/>
                <a:gd name="T44" fmla="*/ 17463 w 476"/>
                <a:gd name="T45" fmla="*/ 7144 h 136"/>
                <a:gd name="T46" fmla="*/ 14288 w 476"/>
                <a:gd name="T47" fmla="*/ 10319 h 136"/>
                <a:gd name="T48" fmla="*/ 7144 w 476"/>
                <a:gd name="T49" fmla="*/ 7144 h 136"/>
                <a:gd name="T50" fmla="*/ 3969 w 476"/>
                <a:gd name="T51" fmla="*/ 3175 h 136"/>
                <a:gd name="T52" fmla="*/ 0 w 476"/>
                <a:gd name="T53" fmla="*/ 3175 h 136"/>
                <a:gd name="T54" fmla="*/ 3969 w 476"/>
                <a:gd name="T55" fmla="*/ 3175 h 136"/>
                <a:gd name="T56" fmla="*/ 3969 w 476"/>
                <a:gd name="T57" fmla="*/ 0 h 136"/>
                <a:gd name="T58" fmla="*/ 14288 w 476"/>
                <a:gd name="T59" fmla="*/ 3175 h 136"/>
                <a:gd name="T60" fmla="*/ 21431 w 476"/>
                <a:gd name="T61" fmla="*/ 7144 h 136"/>
                <a:gd name="T62" fmla="*/ 23812 w 476"/>
                <a:gd name="T63" fmla="*/ 7144 h 136"/>
                <a:gd name="T64" fmla="*/ 23812 w 476"/>
                <a:gd name="T65" fmla="*/ 3175 h 136"/>
                <a:gd name="T66" fmla="*/ 27781 w 476"/>
                <a:gd name="T67" fmla="*/ 3175 h 136"/>
                <a:gd name="T68" fmla="*/ 27781 w 476"/>
                <a:gd name="T69" fmla="*/ 7144 h 136"/>
                <a:gd name="T70" fmla="*/ 34925 w 476"/>
                <a:gd name="T71" fmla="*/ 10319 h 136"/>
                <a:gd name="T72" fmla="*/ 38100 w 476"/>
                <a:gd name="T73" fmla="*/ 10319 h 136"/>
                <a:gd name="T74" fmla="*/ 31750 w 476"/>
                <a:gd name="T75" fmla="*/ 10319 h 136"/>
                <a:gd name="T76" fmla="*/ 27781 w 476"/>
                <a:gd name="T77" fmla="*/ 10319 h 136"/>
                <a:gd name="T78" fmla="*/ 31750 w 476"/>
                <a:gd name="T79" fmla="*/ 16669 h 136"/>
                <a:gd name="T80" fmla="*/ 34925 w 476"/>
                <a:gd name="T81" fmla="*/ 16669 h 136"/>
                <a:gd name="T82" fmla="*/ 38100 w 476"/>
                <a:gd name="T83" fmla="*/ 16669 h 136"/>
                <a:gd name="T84" fmla="*/ 45244 w 476"/>
                <a:gd name="T85" fmla="*/ 16669 h 136"/>
                <a:gd name="T86" fmla="*/ 48419 w 476"/>
                <a:gd name="T87" fmla="*/ 20637 h 136"/>
                <a:gd name="T88" fmla="*/ 53181 w 476"/>
                <a:gd name="T89" fmla="*/ 20637 h 136"/>
                <a:gd name="T90" fmla="*/ 59531 w 476"/>
                <a:gd name="T91" fmla="*/ 16669 h 136"/>
                <a:gd name="T92" fmla="*/ 70644 w 476"/>
                <a:gd name="T93" fmla="*/ 16669 h 136"/>
                <a:gd name="T94" fmla="*/ 76994 w 476"/>
                <a:gd name="T95" fmla="*/ 16669 h 136"/>
                <a:gd name="T96" fmla="*/ 84138 w 476"/>
                <a:gd name="T97" fmla="*/ 16669 h 136"/>
                <a:gd name="T98" fmla="*/ 87313 w 476"/>
                <a:gd name="T99" fmla="*/ 16669 h 136"/>
                <a:gd name="T100" fmla="*/ 94456 w 476"/>
                <a:gd name="T101" fmla="*/ 20637 h 136"/>
                <a:gd name="T102" fmla="*/ 91281 w 476"/>
                <a:gd name="T103" fmla="*/ 20637 h 1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6"/>
                <a:gd name="T157" fmla="*/ 0 h 136"/>
                <a:gd name="T158" fmla="*/ 476 w 476"/>
                <a:gd name="T159" fmla="*/ 136 h 1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6" h="136">
                  <a:moveTo>
                    <a:pt x="457" y="104"/>
                  </a:moveTo>
                  <a:lnTo>
                    <a:pt x="457" y="119"/>
                  </a:lnTo>
                  <a:lnTo>
                    <a:pt x="476" y="119"/>
                  </a:lnTo>
                  <a:lnTo>
                    <a:pt x="457" y="136"/>
                  </a:lnTo>
                  <a:lnTo>
                    <a:pt x="422" y="136"/>
                  </a:lnTo>
                  <a:lnTo>
                    <a:pt x="388" y="136"/>
                  </a:lnTo>
                  <a:lnTo>
                    <a:pt x="370" y="136"/>
                  </a:lnTo>
                  <a:lnTo>
                    <a:pt x="353" y="136"/>
                  </a:lnTo>
                  <a:lnTo>
                    <a:pt x="317" y="136"/>
                  </a:lnTo>
                  <a:lnTo>
                    <a:pt x="282" y="136"/>
                  </a:lnTo>
                  <a:lnTo>
                    <a:pt x="265" y="136"/>
                  </a:lnTo>
                  <a:lnTo>
                    <a:pt x="247" y="136"/>
                  </a:lnTo>
                  <a:lnTo>
                    <a:pt x="228" y="136"/>
                  </a:lnTo>
                  <a:lnTo>
                    <a:pt x="211" y="136"/>
                  </a:lnTo>
                  <a:lnTo>
                    <a:pt x="192" y="136"/>
                  </a:lnTo>
                  <a:lnTo>
                    <a:pt x="157" y="136"/>
                  </a:lnTo>
                  <a:lnTo>
                    <a:pt x="123" y="119"/>
                  </a:lnTo>
                  <a:lnTo>
                    <a:pt x="105" y="104"/>
                  </a:lnTo>
                  <a:lnTo>
                    <a:pt x="123" y="104"/>
                  </a:lnTo>
                  <a:lnTo>
                    <a:pt x="123" y="87"/>
                  </a:lnTo>
                  <a:lnTo>
                    <a:pt x="105" y="87"/>
                  </a:lnTo>
                  <a:lnTo>
                    <a:pt x="86" y="52"/>
                  </a:lnTo>
                  <a:lnTo>
                    <a:pt x="86" y="35"/>
                  </a:lnTo>
                  <a:lnTo>
                    <a:pt x="69" y="52"/>
                  </a:lnTo>
                  <a:lnTo>
                    <a:pt x="34" y="35"/>
                  </a:lnTo>
                  <a:lnTo>
                    <a:pt x="17" y="17"/>
                  </a:lnTo>
                  <a:lnTo>
                    <a:pt x="0" y="17"/>
                  </a:lnTo>
                  <a:lnTo>
                    <a:pt x="17" y="17"/>
                  </a:lnTo>
                  <a:lnTo>
                    <a:pt x="17" y="0"/>
                  </a:lnTo>
                  <a:lnTo>
                    <a:pt x="69" y="17"/>
                  </a:lnTo>
                  <a:lnTo>
                    <a:pt x="105" y="35"/>
                  </a:lnTo>
                  <a:lnTo>
                    <a:pt x="123" y="35"/>
                  </a:lnTo>
                  <a:lnTo>
                    <a:pt x="123" y="17"/>
                  </a:lnTo>
                  <a:lnTo>
                    <a:pt x="140" y="17"/>
                  </a:lnTo>
                  <a:lnTo>
                    <a:pt x="140" y="35"/>
                  </a:lnTo>
                  <a:lnTo>
                    <a:pt x="174" y="52"/>
                  </a:lnTo>
                  <a:lnTo>
                    <a:pt x="192" y="52"/>
                  </a:lnTo>
                  <a:lnTo>
                    <a:pt x="157" y="52"/>
                  </a:lnTo>
                  <a:lnTo>
                    <a:pt x="140" y="52"/>
                  </a:lnTo>
                  <a:lnTo>
                    <a:pt x="157" y="87"/>
                  </a:lnTo>
                  <a:lnTo>
                    <a:pt x="174" y="87"/>
                  </a:lnTo>
                  <a:lnTo>
                    <a:pt x="192" y="87"/>
                  </a:lnTo>
                  <a:lnTo>
                    <a:pt x="228" y="87"/>
                  </a:lnTo>
                  <a:lnTo>
                    <a:pt x="247" y="104"/>
                  </a:lnTo>
                  <a:lnTo>
                    <a:pt x="265" y="104"/>
                  </a:lnTo>
                  <a:lnTo>
                    <a:pt x="299" y="87"/>
                  </a:lnTo>
                  <a:lnTo>
                    <a:pt x="353" y="87"/>
                  </a:lnTo>
                  <a:lnTo>
                    <a:pt x="388" y="87"/>
                  </a:lnTo>
                  <a:lnTo>
                    <a:pt x="422" y="87"/>
                  </a:lnTo>
                  <a:lnTo>
                    <a:pt x="439" y="87"/>
                  </a:lnTo>
                  <a:lnTo>
                    <a:pt x="476" y="104"/>
                  </a:lnTo>
                  <a:lnTo>
                    <a:pt x="457" y="10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5" name="Freeform 17">
              <a:extLst>
                <a:ext uri="{FF2B5EF4-FFF2-40B4-BE49-F238E27FC236}">
                  <a16:creationId xmlns:a16="http://schemas.microsoft.com/office/drawing/2014/main" id="{C601F5F0-78FE-857D-8A31-C5ECDCBE8A98}"/>
                </a:ext>
              </a:extLst>
            </p:cNvPr>
            <p:cNvSpPr>
              <a:spLocks/>
            </p:cNvSpPr>
            <p:nvPr/>
          </p:nvSpPr>
          <p:spPr bwMode="auto">
            <a:xfrm>
              <a:off x="2816295" y="1244758"/>
              <a:ext cx="95050" cy="57471"/>
            </a:xfrm>
            <a:custGeom>
              <a:avLst/>
              <a:gdLst>
                <a:gd name="T0" fmla="*/ 3969 w 86"/>
                <a:gd name="T1" fmla="*/ 4047 h 51"/>
                <a:gd name="T2" fmla="*/ 3969 w 86"/>
                <a:gd name="T3" fmla="*/ 0 h 51"/>
                <a:gd name="T4" fmla="*/ 10319 w 86"/>
                <a:gd name="T5" fmla="*/ 0 h 51"/>
                <a:gd name="T6" fmla="*/ 14288 w 86"/>
                <a:gd name="T7" fmla="*/ 0 h 51"/>
                <a:gd name="T8" fmla="*/ 14288 w 86"/>
                <a:gd name="T9" fmla="*/ 4047 h 51"/>
                <a:gd name="T10" fmla="*/ 17463 w 86"/>
                <a:gd name="T11" fmla="*/ 7284 h 51"/>
                <a:gd name="T12" fmla="*/ 14288 w 86"/>
                <a:gd name="T13" fmla="*/ 10521 h 51"/>
                <a:gd name="T14" fmla="*/ 10319 w 86"/>
                <a:gd name="T15" fmla="*/ 10521 h 51"/>
                <a:gd name="T16" fmla="*/ 3969 w 86"/>
                <a:gd name="T17" fmla="*/ 7284 h 51"/>
                <a:gd name="T18" fmla="*/ 0 w 86"/>
                <a:gd name="T19" fmla="*/ 7284 h 51"/>
                <a:gd name="T20" fmla="*/ 3969 w 86"/>
                <a:gd name="T21" fmla="*/ 4047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51"/>
                <a:gd name="T35" fmla="*/ 86 w 86"/>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51">
                  <a:moveTo>
                    <a:pt x="17" y="17"/>
                  </a:moveTo>
                  <a:lnTo>
                    <a:pt x="17" y="0"/>
                  </a:lnTo>
                  <a:lnTo>
                    <a:pt x="52" y="0"/>
                  </a:lnTo>
                  <a:lnTo>
                    <a:pt x="69" y="0"/>
                  </a:lnTo>
                  <a:lnTo>
                    <a:pt x="69" y="17"/>
                  </a:lnTo>
                  <a:lnTo>
                    <a:pt x="86" y="34"/>
                  </a:lnTo>
                  <a:lnTo>
                    <a:pt x="69" y="51"/>
                  </a:lnTo>
                  <a:lnTo>
                    <a:pt x="52" y="51"/>
                  </a:lnTo>
                  <a:lnTo>
                    <a:pt x="17" y="34"/>
                  </a:lnTo>
                  <a:lnTo>
                    <a:pt x="0" y="34"/>
                  </a:lnTo>
                  <a:lnTo>
                    <a:pt x="17"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6" name="Freeform 18">
              <a:extLst>
                <a:ext uri="{FF2B5EF4-FFF2-40B4-BE49-F238E27FC236}">
                  <a16:creationId xmlns:a16="http://schemas.microsoft.com/office/drawing/2014/main" id="{CA636CB8-50B4-CC78-AD79-F1B446991E9F}"/>
                </a:ext>
              </a:extLst>
            </p:cNvPr>
            <p:cNvSpPr>
              <a:spLocks/>
            </p:cNvSpPr>
            <p:nvPr/>
          </p:nvSpPr>
          <p:spPr bwMode="auto">
            <a:xfrm>
              <a:off x="2833977" y="1112132"/>
              <a:ext cx="77365" cy="17683"/>
            </a:xfrm>
            <a:custGeom>
              <a:avLst/>
              <a:gdLst>
                <a:gd name="T0" fmla="*/ 10174 w 71"/>
                <a:gd name="T1" fmla="*/ 0 h 17"/>
                <a:gd name="T2" fmla="*/ 13304 w 71"/>
                <a:gd name="T3" fmla="*/ 0 h 17"/>
                <a:gd name="T4" fmla="*/ 13304 w 71"/>
                <a:gd name="T5" fmla="*/ 2988 h 17"/>
                <a:gd name="T6" fmla="*/ 10174 w 71"/>
                <a:gd name="T7" fmla="*/ 2988 h 17"/>
                <a:gd name="T8" fmla="*/ 7043 w 71"/>
                <a:gd name="T9" fmla="*/ 2988 h 17"/>
                <a:gd name="T10" fmla="*/ 0 w 71"/>
                <a:gd name="T11" fmla="*/ 0 h 17"/>
                <a:gd name="T12" fmla="*/ 7043 w 71"/>
                <a:gd name="T13" fmla="*/ 0 h 17"/>
                <a:gd name="T14" fmla="*/ 10174 w 71"/>
                <a:gd name="T15" fmla="*/ 0 h 17"/>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17"/>
                <a:gd name="T26" fmla="*/ 71 w 71"/>
                <a:gd name="T27" fmla="*/ 17 h 1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17">
                  <a:moveTo>
                    <a:pt x="54" y="0"/>
                  </a:moveTo>
                  <a:lnTo>
                    <a:pt x="71" y="0"/>
                  </a:lnTo>
                  <a:lnTo>
                    <a:pt x="71" y="17"/>
                  </a:lnTo>
                  <a:lnTo>
                    <a:pt x="54" y="17"/>
                  </a:lnTo>
                  <a:lnTo>
                    <a:pt x="37" y="17"/>
                  </a:lnTo>
                  <a:lnTo>
                    <a:pt x="0" y="0"/>
                  </a:lnTo>
                  <a:lnTo>
                    <a:pt x="37" y="0"/>
                  </a:lnTo>
                  <a:lnTo>
                    <a:pt x="5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7" name="Freeform 19">
              <a:extLst>
                <a:ext uri="{FF2B5EF4-FFF2-40B4-BE49-F238E27FC236}">
                  <a16:creationId xmlns:a16="http://schemas.microsoft.com/office/drawing/2014/main" id="{F976CE42-4502-34F8-1AC4-EB496CEE7F13}"/>
                </a:ext>
              </a:extLst>
            </p:cNvPr>
            <p:cNvSpPr>
              <a:spLocks/>
            </p:cNvSpPr>
            <p:nvPr/>
          </p:nvSpPr>
          <p:spPr bwMode="auto">
            <a:xfrm>
              <a:off x="2765452" y="1034769"/>
              <a:ext cx="114943" cy="77365"/>
            </a:xfrm>
            <a:custGeom>
              <a:avLst/>
              <a:gdLst>
                <a:gd name="T0" fmla="*/ 7144 w 104"/>
                <a:gd name="T1" fmla="*/ 14495 h 69"/>
                <a:gd name="T2" fmla="*/ 7144 w 104"/>
                <a:gd name="T3" fmla="*/ 10468 h 69"/>
                <a:gd name="T4" fmla="*/ 3969 w 104"/>
                <a:gd name="T5" fmla="*/ 7247 h 69"/>
                <a:gd name="T6" fmla="*/ 0 w 104"/>
                <a:gd name="T7" fmla="*/ 4026 h 69"/>
                <a:gd name="T8" fmla="*/ 3969 w 104"/>
                <a:gd name="T9" fmla="*/ 0 h 69"/>
                <a:gd name="T10" fmla="*/ 7144 w 104"/>
                <a:gd name="T11" fmla="*/ 0 h 69"/>
                <a:gd name="T12" fmla="*/ 7144 w 104"/>
                <a:gd name="T13" fmla="*/ 4026 h 69"/>
                <a:gd name="T14" fmla="*/ 10319 w 104"/>
                <a:gd name="T15" fmla="*/ 4026 h 69"/>
                <a:gd name="T16" fmla="*/ 14288 w 104"/>
                <a:gd name="T17" fmla="*/ 4026 h 69"/>
                <a:gd name="T18" fmla="*/ 17463 w 104"/>
                <a:gd name="T19" fmla="*/ 4026 h 69"/>
                <a:gd name="T20" fmla="*/ 20638 w 104"/>
                <a:gd name="T21" fmla="*/ 7247 h 69"/>
                <a:gd name="T22" fmla="*/ 17463 w 104"/>
                <a:gd name="T23" fmla="*/ 7247 h 69"/>
                <a:gd name="T24" fmla="*/ 17463 w 104"/>
                <a:gd name="T25" fmla="*/ 10468 h 69"/>
                <a:gd name="T26" fmla="*/ 20638 w 104"/>
                <a:gd name="T27" fmla="*/ 14495 h 69"/>
                <a:gd name="T28" fmla="*/ 14288 w 104"/>
                <a:gd name="T29" fmla="*/ 14495 h 69"/>
                <a:gd name="T30" fmla="*/ 7144 w 104"/>
                <a:gd name="T31" fmla="*/ 14495 h 6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4"/>
                <a:gd name="T49" fmla="*/ 0 h 69"/>
                <a:gd name="T50" fmla="*/ 104 w 104"/>
                <a:gd name="T51" fmla="*/ 69 h 6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4" h="69">
                  <a:moveTo>
                    <a:pt x="34" y="69"/>
                  </a:moveTo>
                  <a:lnTo>
                    <a:pt x="34" y="51"/>
                  </a:lnTo>
                  <a:lnTo>
                    <a:pt x="17" y="34"/>
                  </a:lnTo>
                  <a:lnTo>
                    <a:pt x="0" y="17"/>
                  </a:lnTo>
                  <a:lnTo>
                    <a:pt x="17" y="0"/>
                  </a:lnTo>
                  <a:lnTo>
                    <a:pt x="34" y="0"/>
                  </a:lnTo>
                  <a:lnTo>
                    <a:pt x="34" y="17"/>
                  </a:lnTo>
                  <a:lnTo>
                    <a:pt x="52" y="17"/>
                  </a:lnTo>
                  <a:lnTo>
                    <a:pt x="69" y="17"/>
                  </a:lnTo>
                  <a:lnTo>
                    <a:pt x="86" y="17"/>
                  </a:lnTo>
                  <a:lnTo>
                    <a:pt x="104" y="34"/>
                  </a:lnTo>
                  <a:lnTo>
                    <a:pt x="86" y="34"/>
                  </a:lnTo>
                  <a:lnTo>
                    <a:pt x="86" y="51"/>
                  </a:lnTo>
                  <a:lnTo>
                    <a:pt x="104" y="69"/>
                  </a:lnTo>
                  <a:lnTo>
                    <a:pt x="69" y="69"/>
                  </a:lnTo>
                  <a:lnTo>
                    <a:pt x="34" y="6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8" name="Freeform 20">
              <a:extLst>
                <a:ext uri="{FF2B5EF4-FFF2-40B4-BE49-F238E27FC236}">
                  <a16:creationId xmlns:a16="http://schemas.microsoft.com/office/drawing/2014/main" id="{2551F841-9556-90CB-C678-20D5B1704002}"/>
                </a:ext>
              </a:extLst>
            </p:cNvPr>
            <p:cNvSpPr>
              <a:spLocks/>
            </p:cNvSpPr>
            <p:nvPr/>
          </p:nvSpPr>
          <p:spPr bwMode="auto">
            <a:xfrm>
              <a:off x="2833977" y="864564"/>
              <a:ext cx="313881" cy="229886"/>
            </a:xfrm>
            <a:custGeom>
              <a:avLst/>
              <a:gdLst>
                <a:gd name="T0" fmla="*/ 42069 w 284"/>
                <a:gd name="T1" fmla="*/ 17379 h 209"/>
                <a:gd name="T2" fmla="*/ 45244 w 284"/>
                <a:gd name="T3" fmla="*/ 13429 h 209"/>
                <a:gd name="T4" fmla="*/ 45244 w 284"/>
                <a:gd name="T5" fmla="*/ 20539 h 209"/>
                <a:gd name="T6" fmla="*/ 53181 w 284"/>
                <a:gd name="T7" fmla="*/ 20539 h 209"/>
                <a:gd name="T8" fmla="*/ 56356 w 284"/>
                <a:gd name="T9" fmla="*/ 26858 h 209"/>
                <a:gd name="T10" fmla="*/ 45244 w 284"/>
                <a:gd name="T11" fmla="*/ 33968 h 209"/>
                <a:gd name="T12" fmla="*/ 42069 w 284"/>
                <a:gd name="T13" fmla="*/ 30808 h 209"/>
                <a:gd name="T14" fmla="*/ 38894 w 284"/>
                <a:gd name="T15" fmla="*/ 33968 h 209"/>
                <a:gd name="T16" fmla="*/ 42069 w 284"/>
                <a:gd name="T17" fmla="*/ 37128 h 209"/>
                <a:gd name="T18" fmla="*/ 38894 w 284"/>
                <a:gd name="T19" fmla="*/ 41078 h 209"/>
                <a:gd name="T20" fmla="*/ 34925 w 284"/>
                <a:gd name="T21" fmla="*/ 33968 h 209"/>
                <a:gd name="T22" fmla="*/ 30956 w 284"/>
                <a:gd name="T23" fmla="*/ 41078 h 209"/>
                <a:gd name="T24" fmla="*/ 23812 w 284"/>
                <a:gd name="T25" fmla="*/ 41078 h 209"/>
                <a:gd name="T26" fmla="*/ 20637 w 284"/>
                <a:gd name="T27" fmla="*/ 33968 h 209"/>
                <a:gd name="T28" fmla="*/ 14287 w 284"/>
                <a:gd name="T29" fmla="*/ 30808 h 209"/>
                <a:gd name="T30" fmla="*/ 20637 w 284"/>
                <a:gd name="T31" fmla="*/ 26858 h 209"/>
                <a:gd name="T32" fmla="*/ 23812 w 284"/>
                <a:gd name="T33" fmla="*/ 26858 h 209"/>
                <a:gd name="T34" fmla="*/ 17462 w 284"/>
                <a:gd name="T35" fmla="*/ 23699 h 209"/>
                <a:gd name="T36" fmla="*/ 14287 w 284"/>
                <a:gd name="T37" fmla="*/ 26858 h 209"/>
                <a:gd name="T38" fmla="*/ 10319 w 284"/>
                <a:gd name="T39" fmla="*/ 26858 h 209"/>
                <a:gd name="T40" fmla="*/ 10319 w 284"/>
                <a:gd name="T41" fmla="*/ 23699 h 209"/>
                <a:gd name="T42" fmla="*/ 7144 w 284"/>
                <a:gd name="T43" fmla="*/ 20539 h 209"/>
                <a:gd name="T44" fmla="*/ 0 w 284"/>
                <a:gd name="T45" fmla="*/ 17379 h 209"/>
                <a:gd name="T46" fmla="*/ 7144 w 284"/>
                <a:gd name="T47" fmla="*/ 17379 h 209"/>
                <a:gd name="T48" fmla="*/ 7144 w 284"/>
                <a:gd name="T49" fmla="*/ 13429 h 209"/>
                <a:gd name="T50" fmla="*/ 0 w 284"/>
                <a:gd name="T51" fmla="*/ 10269 h 209"/>
                <a:gd name="T52" fmla="*/ 7144 w 284"/>
                <a:gd name="T53" fmla="*/ 10269 h 209"/>
                <a:gd name="T54" fmla="*/ 14287 w 284"/>
                <a:gd name="T55" fmla="*/ 10269 h 209"/>
                <a:gd name="T56" fmla="*/ 7144 w 284"/>
                <a:gd name="T57" fmla="*/ 10269 h 209"/>
                <a:gd name="T58" fmla="*/ 10319 w 284"/>
                <a:gd name="T59" fmla="*/ 3160 h 209"/>
                <a:gd name="T60" fmla="*/ 14287 w 284"/>
                <a:gd name="T61" fmla="*/ 6320 h 209"/>
                <a:gd name="T62" fmla="*/ 14287 w 284"/>
                <a:gd name="T63" fmla="*/ 3160 h 209"/>
                <a:gd name="T64" fmla="*/ 10319 w 284"/>
                <a:gd name="T65" fmla="*/ 0 h 209"/>
                <a:gd name="T66" fmla="*/ 20637 w 284"/>
                <a:gd name="T67" fmla="*/ 0 h 209"/>
                <a:gd name="T68" fmla="*/ 23812 w 284"/>
                <a:gd name="T69" fmla="*/ 6320 h 209"/>
                <a:gd name="T70" fmla="*/ 27781 w 284"/>
                <a:gd name="T71" fmla="*/ 10269 h 209"/>
                <a:gd name="T72" fmla="*/ 34925 w 284"/>
                <a:gd name="T73" fmla="*/ 10269 h 209"/>
                <a:gd name="T74" fmla="*/ 38894 w 284"/>
                <a:gd name="T75" fmla="*/ 17379 h 20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4"/>
                <a:gd name="T115" fmla="*/ 0 h 209"/>
                <a:gd name="T116" fmla="*/ 284 w 284"/>
                <a:gd name="T117" fmla="*/ 209 h 20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4" h="209">
                  <a:moveTo>
                    <a:pt x="196" y="88"/>
                  </a:moveTo>
                  <a:lnTo>
                    <a:pt x="213" y="88"/>
                  </a:lnTo>
                  <a:lnTo>
                    <a:pt x="213" y="71"/>
                  </a:lnTo>
                  <a:lnTo>
                    <a:pt x="230" y="71"/>
                  </a:lnTo>
                  <a:lnTo>
                    <a:pt x="230" y="88"/>
                  </a:lnTo>
                  <a:lnTo>
                    <a:pt x="230" y="106"/>
                  </a:lnTo>
                  <a:lnTo>
                    <a:pt x="250" y="106"/>
                  </a:lnTo>
                  <a:lnTo>
                    <a:pt x="267" y="106"/>
                  </a:lnTo>
                  <a:lnTo>
                    <a:pt x="284" y="123"/>
                  </a:lnTo>
                  <a:lnTo>
                    <a:pt x="284" y="138"/>
                  </a:lnTo>
                  <a:lnTo>
                    <a:pt x="250" y="156"/>
                  </a:lnTo>
                  <a:lnTo>
                    <a:pt x="230" y="173"/>
                  </a:lnTo>
                  <a:lnTo>
                    <a:pt x="213" y="173"/>
                  </a:lnTo>
                  <a:lnTo>
                    <a:pt x="213" y="156"/>
                  </a:lnTo>
                  <a:lnTo>
                    <a:pt x="213" y="173"/>
                  </a:lnTo>
                  <a:lnTo>
                    <a:pt x="196" y="173"/>
                  </a:lnTo>
                  <a:lnTo>
                    <a:pt x="213" y="173"/>
                  </a:lnTo>
                  <a:lnTo>
                    <a:pt x="213" y="190"/>
                  </a:lnTo>
                  <a:lnTo>
                    <a:pt x="196" y="190"/>
                  </a:lnTo>
                  <a:lnTo>
                    <a:pt x="196" y="209"/>
                  </a:lnTo>
                  <a:lnTo>
                    <a:pt x="177" y="190"/>
                  </a:lnTo>
                  <a:lnTo>
                    <a:pt x="177" y="173"/>
                  </a:lnTo>
                  <a:lnTo>
                    <a:pt x="159" y="190"/>
                  </a:lnTo>
                  <a:lnTo>
                    <a:pt x="159" y="209"/>
                  </a:lnTo>
                  <a:lnTo>
                    <a:pt x="140" y="209"/>
                  </a:lnTo>
                  <a:lnTo>
                    <a:pt x="123" y="209"/>
                  </a:lnTo>
                  <a:lnTo>
                    <a:pt x="106" y="190"/>
                  </a:lnTo>
                  <a:lnTo>
                    <a:pt x="106" y="173"/>
                  </a:lnTo>
                  <a:lnTo>
                    <a:pt x="71" y="173"/>
                  </a:lnTo>
                  <a:lnTo>
                    <a:pt x="71" y="156"/>
                  </a:lnTo>
                  <a:lnTo>
                    <a:pt x="88" y="138"/>
                  </a:lnTo>
                  <a:lnTo>
                    <a:pt x="106" y="138"/>
                  </a:lnTo>
                  <a:lnTo>
                    <a:pt x="140" y="138"/>
                  </a:lnTo>
                  <a:lnTo>
                    <a:pt x="123" y="138"/>
                  </a:lnTo>
                  <a:lnTo>
                    <a:pt x="106" y="123"/>
                  </a:lnTo>
                  <a:lnTo>
                    <a:pt x="88" y="123"/>
                  </a:lnTo>
                  <a:lnTo>
                    <a:pt x="88" y="138"/>
                  </a:lnTo>
                  <a:lnTo>
                    <a:pt x="71" y="138"/>
                  </a:lnTo>
                  <a:lnTo>
                    <a:pt x="54" y="123"/>
                  </a:lnTo>
                  <a:lnTo>
                    <a:pt x="54" y="138"/>
                  </a:lnTo>
                  <a:lnTo>
                    <a:pt x="35" y="123"/>
                  </a:lnTo>
                  <a:lnTo>
                    <a:pt x="54" y="123"/>
                  </a:lnTo>
                  <a:lnTo>
                    <a:pt x="54" y="106"/>
                  </a:lnTo>
                  <a:lnTo>
                    <a:pt x="35" y="106"/>
                  </a:lnTo>
                  <a:lnTo>
                    <a:pt x="0" y="106"/>
                  </a:lnTo>
                  <a:lnTo>
                    <a:pt x="0" y="88"/>
                  </a:lnTo>
                  <a:lnTo>
                    <a:pt x="17" y="88"/>
                  </a:lnTo>
                  <a:lnTo>
                    <a:pt x="35" y="88"/>
                  </a:lnTo>
                  <a:lnTo>
                    <a:pt x="54" y="88"/>
                  </a:lnTo>
                  <a:lnTo>
                    <a:pt x="35" y="71"/>
                  </a:lnTo>
                  <a:lnTo>
                    <a:pt x="17" y="71"/>
                  </a:lnTo>
                  <a:lnTo>
                    <a:pt x="0" y="54"/>
                  </a:lnTo>
                  <a:lnTo>
                    <a:pt x="17" y="54"/>
                  </a:lnTo>
                  <a:lnTo>
                    <a:pt x="35" y="54"/>
                  </a:lnTo>
                  <a:lnTo>
                    <a:pt x="54" y="54"/>
                  </a:lnTo>
                  <a:lnTo>
                    <a:pt x="71" y="54"/>
                  </a:lnTo>
                  <a:lnTo>
                    <a:pt x="54" y="54"/>
                  </a:lnTo>
                  <a:lnTo>
                    <a:pt x="35" y="54"/>
                  </a:lnTo>
                  <a:lnTo>
                    <a:pt x="35" y="35"/>
                  </a:lnTo>
                  <a:lnTo>
                    <a:pt x="54" y="17"/>
                  </a:lnTo>
                  <a:lnTo>
                    <a:pt x="54" y="35"/>
                  </a:lnTo>
                  <a:lnTo>
                    <a:pt x="71" y="35"/>
                  </a:lnTo>
                  <a:lnTo>
                    <a:pt x="88" y="35"/>
                  </a:lnTo>
                  <a:lnTo>
                    <a:pt x="71" y="17"/>
                  </a:lnTo>
                  <a:lnTo>
                    <a:pt x="54" y="17"/>
                  </a:lnTo>
                  <a:lnTo>
                    <a:pt x="54" y="0"/>
                  </a:lnTo>
                  <a:lnTo>
                    <a:pt x="71" y="0"/>
                  </a:lnTo>
                  <a:lnTo>
                    <a:pt x="106" y="0"/>
                  </a:lnTo>
                  <a:lnTo>
                    <a:pt x="106" y="17"/>
                  </a:lnTo>
                  <a:lnTo>
                    <a:pt x="123" y="35"/>
                  </a:lnTo>
                  <a:lnTo>
                    <a:pt x="123" y="54"/>
                  </a:lnTo>
                  <a:lnTo>
                    <a:pt x="140" y="54"/>
                  </a:lnTo>
                  <a:lnTo>
                    <a:pt x="159" y="54"/>
                  </a:lnTo>
                  <a:lnTo>
                    <a:pt x="177" y="54"/>
                  </a:lnTo>
                  <a:lnTo>
                    <a:pt x="196" y="71"/>
                  </a:lnTo>
                  <a:lnTo>
                    <a:pt x="196" y="8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09" name="Freeform 21">
              <a:extLst>
                <a:ext uri="{FF2B5EF4-FFF2-40B4-BE49-F238E27FC236}">
                  <a16:creationId xmlns:a16="http://schemas.microsoft.com/office/drawing/2014/main" id="{0E6E5DAF-EACB-CA58-0DFA-56FDDC5781B2}"/>
                </a:ext>
              </a:extLst>
            </p:cNvPr>
            <p:cNvSpPr>
              <a:spLocks/>
            </p:cNvSpPr>
            <p:nvPr/>
          </p:nvSpPr>
          <p:spPr bwMode="auto">
            <a:xfrm>
              <a:off x="2948920" y="731937"/>
              <a:ext cx="939437" cy="475245"/>
            </a:xfrm>
            <a:custGeom>
              <a:avLst/>
              <a:gdLst>
                <a:gd name="T0" fmla="*/ 134460 w 848"/>
                <a:gd name="T1" fmla="*/ 7144 h 430"/>
                <a:gd name="T2" fmla="*/ 151964 w 848"/>
                <a:gd name="T3" fmla="*/ 3969 h 430"/>
                <a:gd name="T4" fmla="*/ 165490 w 848"/>
                <a:gd name="T5" fmla="*/ 10319 h 430"/>
                <a:gd name="T6" fmla="*/ 165490 w 848"/>
                <a:gd name="T7" fmla="*/ 14288 h 430"/>
                <a:gd name="T8" fmla="*/ 137643 w 848"/>
                <a:gd name="T9" fmla="*/ 23813 h 430"/>
                <a:gd name="T10" fmla="*/ 151964 w 848"/>
                <a:gd name="T11" fmla="*/ 23813 h 430"/>
                <a:gd name="T12" fmla="*/ 130482 w 848"/>
                <a:gd name="T13" fmla="*/ 34925 h 430"/>
                <a:gd name="T14" fmla="*/ 112978 w 848"/>
                <a:gd name="T15" fmla="*/ 44450 h 430"/>
                <a:gd name="T16" fmla="*/ 102635 w 848"/>
                <a:gd name="T17" fmla="*/ 44450 h 430"/>
                <a:gd name="T18" fmla="*/ 95475 w 848"/>
                <a:gd name="T19" fmla="*/ 51594 h 430"/>
                <a:gd name="T20" fmla="*/ 95475 w 848"/>
                <a:gd name="T21" fmla="*/ 57944 h 430"/>
                <a:gd name="T22" fmla="*/ 85132 w 848"/>
                <a:gd name="T23" fmla="*/ 68263 h 430"/>
                <a:gd name="T24" fmla="*/ 77971 w 848"/>
                <a:gd name="T25" fmla="*/ 72231 h 430"/>
                <a:gd name="T26" fmla="*/ 73993 w 848"/>
                <a:gd name="T27" fmla="*/ 78581 h 430"/>
                <a:gd name="T28" fmla="*/ 70810 w 848"/>
                <a:gd name="T29" fmla="*/ 85725 h 430"/>
                <a:gd name="T30" fmla="*/ 56489 w 848"/>
                <a:gd name="T31" fmla="*/ 82550 h 430"/>
                <a:gd name="T32" fmla="*/ 38986 w 848"/>
                <a:gd name="T33" fmla="*/ 82550 h 430"/>
                <a:gd name="T34" fmla="*/ 32621 w 848"/>
                <a:gd name="T35" fmla="*/ 85725 h 430"/>
                <a:gd name="T36" fmla="*/ 14321 w 848"/>
                <a:gd name="T37" fmla="*/ 82550 h 430"/>
                <a:gd name="T38" fmla="*/ 28642 w 848"/>
                <a:gd name="T39" fmla="*/ 75406 h 430"/>
                <a:gd name="T40" fmla="*/ 24664 w 848"/>
                <a:gd name="T41" fmla="*/ 68263 h 430"/>
                <a:gd name="T42" fmla="*/ 38986 w 848"/>
                <a:gd name="T43" fmla="*/ 72231 h 430"/>
                <a:gd name="T44" fmla="*/ 35803 w 848"/>
                <a:gd name="T45" fmla="*/ 68263 h 430"/>
                <a:gd name="T46" fmla="*/ 28642 w 848"/>
                <a:gd name="T47" fmla="*/ 65088 h 430"/>
                <a:gd name="T48" fmla="*/ 24664 w 848"/>
                <a:gd name="T49" fmla="*/ 57944 h 430"/>
                <a:gd name="T50" fmla="*/ 35803 w 848"/>
                <a:gd name="T51" fmla="*/ 57944 h 430"/>
                <a:gd name="T52" fmla="*/ 38986 w 848"/>
                <a:gd name="T53" fmla="*/ 44450 h 430"/>
                <a:gd name="T54" fmla="*/ 32621 w 848"/>
                <a:gd name="T55" fmla="*/ 41275 h 430"/>
                <a:gd name="T56" fmla="*/ 32621 w 848"/>
                <a:gd name="T57" fmla="*/ 38100 h 430"/>
                <a:gd name="T58" fmla="*/ 42964 w 848"/>
                <a:gd name="T59" fmla="*/ 38100 h 430"/>
                <a:gd name="T60" fmla="*/ 56489 w 848"/>
                <a:gd name="T61" fmla="*/ 44450 h 430"/>
                <a:gd name="T62" fmla="*/ 49329 w 848"/>
                <a:gd name="T63" fmla="*/ 38100 h 430"/>
                <a:gd name="T64" fmla="*/ 60467 w 848"/>
                <a:gd name="T65" fmla="*/ 38100 h 430"/>
                <a:gd name="T66" fmla="*/ 70810 w 848"/>
                <a:gd name="T67" fmla="*/ 34925 h 430"/>
                <a:gd name="T68" fmla="*/ 56489 w 848"/>
                <a:gd name="T69" fmla="*/ 34925 h 430"/>
                <a:gd name="T70" fmla="*/ 42964 w 848"/>
                <a:gd name="T71" fmla="*/ 34925 h 430"/>
                <a:gd name="T72" fmla="*/ 32621 w 848"/>
                <a:gd name="T73" fmla="*/ 34925 h 430"/>
                <a:gd name="T74" fmla="*/ 18299 w 848"/>
                <a:gd name="T75" fmla="*/ 34925 h 430"/>
                <a:gd name="T76" fmla="*/ 21482 w 848"/>
                <a:gd name="T77" fmla="*/ 27781 h 430"/>
                <a:gd name="T78" fmla="*/ 14321 w 848"/>
                <a:gd name="T79" fmla="*/ 23813 h 430"/>
                <a:gd name="T80" fmla="*/ 21482 w 848"/>
                <a:gd name="T81" fmla="*/ 23813 h 430"/>
                <a:gd name="T82" fmla="*/ 11139 w 848"/>
                <a:gd name="T83" fmla="*/ 23813 h 430"/>
                <a:gd name="T84" fmla="*/ 7161 w 848"/>
                <a:gd name="T85" fmla="*/ 23813 h 430"/>
                <a:gd name="T86" fmla="*/ 3978 w 848"/>
                <a:gd name="T87" fmla="*/ 20638 h 430"/>
                <a:gd name="T88" fmla="*/ 24664 w 848"/>
                <a:gd name="T89" fmla="*/ 14288 h 430"/>
                <a:gd name="T90" fmla="*/ 38986 w 848"/>
                <a:gd name="T91" fmla="*/ 10319 h 430"/>
                <a:gd name="T92" fmla="*/ 49329 w 848"/>
                <a:gd name="T93" fmla="*/ 10319 h 430"/>
                <a:gd name="T94" fmla="*/ 60467 w 848"/>
                <a:gd name="T95" fmla="*/ 7144 h 430"/>
                <a:gd name="T96" fmla="*/ 70810 w 848"/>
                <a:gd name="T97" fmla="*/ 3969 h 430"/>
                <a:gd name="T98" fmla="*/ 88314 w 848"/>
                <a:gd name="T99" fmla="*/ 0 h 430"/>
                <a:gd name="T100" fmla="*/ 98657 w 848"/>
                <a:gd name="T101" fmla="*/ 3969 h 430"/>
                <a:gd name="T102" fmla="*/ 105818 w 848"/>
                <a:gd name="T103" fmla="*/ 0 h 430"/>
                <a:gd name="T104" fmla="*/ 120139 w 848"/>
                <a:gd name="T105" fmla="*/ 0 h 4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48"/>
                <a:gd name="T160" fmla="*/ 0 h 430"/>
                <a:gd name="T161" fmla="*/ 848 w 848"/>
                <a:gd name="T162" fmla="*/ 430 h 4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48" h="430">
                  <a:moveTo>
                    <a:pt x="708" y="17"/>
                  </a:moveTo>
                  <a:lnTo>
                    <a:pt x="689" y="35"/>
                  </a:lnTo>
                  <a:lnTo>
                    <a:pt x="672" y="35"/>
                  </a:lnTo>
                  <a:lnTo>
                    <a:pt x="708" y="35"/>
                  </a:lnTo>
                  <a:lnTo>
                    <a:pt x="725" y="17"/>
                  </a:lnTo>
                  <a:lnTo>
                    <a:pt x="760" y="17"/>
                  </a:lnTo>
                  <a:lnTo>
                    <a:pt x="777" y="35"/>
                  </a:lnTo>
                  <a:lnTo>
                    <a:pt x="814" y="52"/>
                  </a:lnTo>
                  <a:lnTo>
                    <a:pt x="831" y="52"/>
                  </a:lnTo>
                  <a:lnTo>
                    <a:pt x="848" y="52"/>
                  </a:lnTo>
                  <a:lnTo>
                    <a:pt x="848" y="69"/>
                  </a:lnTo>
                  <a:lnTo>
                    <a:pt x="831" y="69"/>
                  </a:lnTo>
                  <a:lnTo>
                    <a:pt x="777" y="87"/>
                  </a:lnTo>
                  <a:lnTo>
                    <a:pt x="743" y="104"/>
                  </a:lnTo>
                  <a:lnTo>
                    <a:pt x="689" y="121"/>
                  </a:lnTo>
                  <a:lnTo>
                    <a:pt x="708" y="121"/>
                  </a:lnTo>
                  <a:lnTo>
                    <a:pt x="743" y="121"/>
                  </a:lnTo>
                  <a:lnTo>
                    <a:pt x="760" y="121"/>
                  </a:lnTo>
                  <a:lnTo>
                    <a:pt x="725" y="138"/>
                  </a:lnTo>
                  <a:lnTo>
                    <a:pt x="689" y="156"/>
                  </a:lnTo>
                  <a:lnTo>
                    <a:pt x="654" y="173"/>
                  </a:lnTo>
                  <a:lnTo>
                    <a:pt x="620" y="173"/>
                  </a:lnTo>
                  <a:lnTo>
                    <a:pt x="583" y="207"/>
                  </a:lnTo>
                  <a:lnTo>
                    <a:pt x="566" y="225"/>
                  </a:lnTo>
                  <a:lnTo>
                    <a:pt x="549" y="225"/>
                  </a:lnTo>
                  <a:lnTo>
                    <a:pt x="531" y="225"/>
                  </a:lnTo>
                  <a:lnTo>
                    <a:pt x="514" y="225"/>
                  </a:lnTo>
                  <a:lnTo>
                    <a:pt x="478" y="242"/>
                  </a:lnTo>
                  <a:lnTo>
                    <a:pt x="459" y="257"/>
                  </a:lnTo>
                  <a:lnTo>
                    <a:pt x="478" y="257"/>
                  </a:lnTo>
                  <a:lnTo>
                    <a:pt x="478" y="275"/>
                  </a:lnTo>
                  <a:lnTo>
                    <a:pt x="459" y="275"/>
                  </a:lnTo>
                  <a:lnTo>
                    <a:pt x="478" y="292"/>
                  </a:lnTo>
                  <a:lnTo>
                    <a:pt x="459" y="309"/>
                  </a:lnTo>
                  <a:lnTo>
                    <a:pt x="441" y="326"/>
                  </a:lnTo>
                  <a:lnTo>
                    <a:pt x="424" y="344"/>
                  </a:lnTo>
                  <a:lnTo>
                    <a:pt x="407" y="344"/>
                  </a:lnTo>
                  <a:lnTo>
                    <a:pt x="389" y="344"/>
                  </a:lnTo>
                  <a:lnTo>
                    <a:pt x="389" y="361"/>
                  </a:lnTo>
                  <a:lnTo>
                    <a:pt x="353" y="378"/>
                  </a:lnTo>
                  <a:lnTo>
                    <a:pt x="353" y="396"/>
                  </a:lnTo>
                  <a:lnTo>
                    <a:pt x="372" y="396"/>
                  </a:lnTo>
                  <a:lnTo>
                    <a:pt x="389" y="396"/>
                  </a:lnTo>
                  <a:lnTo>
                    <a:pt x="372" y="413"/>
                  </a:lnTo>
                  <a:lnTo>
                    <a:pt x="353" y="430"/>
                  </a:lnTo>
                  <a:lnTo>
                    <a:pt x="318" y="430"/>
                  </a:lnTo>
                  <a:lnTo>
                    <a:pt x="301" y="430"/>
                  </a:lnTo>
                  <a:lnTo>
                    <a:pt x="284" y="413"/>
                  </a:lnTo>
                  <a:lnTo>
                    <a:pt x="247" y="413"/>
                  </a:lnTo>
                  <a:lnTo>
                    <a:pt x="213" y="413"/>
                  </a:lnTo>
                  <a:lnTo>
                    <a:pt x="196" y="413"/>
                  </a:lnTo>
                  <a:lnTo>
                    <a:pt x="196" y="430"/>
                  </a:lnTo>
                  <a:lnTo>
                    <a:pt x="178" y="430"/>
                  </a:lnTo>
                  <a:lnTo>
                    <a:pt x="161" y="430"/>
                  </a:lnTo>
                  <a:lnTo>
                    <a:pt x="124" y="413"/>
                  </a:lnTo>
                  <a:lnTo>
                    <a:pt x="90" y="413"/>
                  </a:lnTo>
                  <a:lnTo>
                    <a:pt x="71" y="413"/>
                  </a:lnTo>
                  <a:lnTo>
                    <a:pt x="90" y="396"/>
                  </a:lnTo>
                  <a:lnTo>
                    <a:pt x="124" y="378"/>
                  </a:lnTo>
                  <a:lnTo>
                    <a:pt x="142" y="378"/>
                  </a:lnTo>
                  <a:lnTo>
                    <a:pt x="124" y="361"/>
                  </a:lnTo>
                  <a:lnTo>
                    <a:pt x="107" y="344"/>
                  </a:lnTo>
                  <a:lnTo>
                    <a:pt x="124" y="344"/>
                  </a:lnTo>
                  <a:lnTo>
                    <a:pt x="161" y="344"/>
                  </a:lnTo>
                  <a:lnTo>
                    <a:pt x="178" y="344"/>
                  </a:lnTo>
                  <a:lnTo>
                    <a:pt x="196" y="361"/>
                  </a:lnTo>
                  <a:lnTo>
                    <a:pt x="213" y="361"/>
                  </a:lnTo>
                  <a:lnTo>
                    <a:pt x="196" y="344"/>
                  </a:lnTo>
                  <a:lnTo>
                    <a:pt x="178" y="344"/>
                  </a:lnTo>
                  <a:lnTo>
                    <a:pt x="178" y="326"/>
                  </a:lnTo>
                  <a:lnTo>
                    <a:pt x="161" y="326"/>
                  </a:lnTo>
                  <a:lnTo>
                    <a:pt x="142" y="326"/>
                  </a:lnTo>
                  <a:lnTo>
                    <a:pt x="124" y="326"/>
                  </a:lnTo>
                  <a:lnTo>
                    <a:pt x="124" y="309"/>
                  </a:lnTo>
                  <a:lnTo>
                    <a:pt x="124" y="292"/>
                  </a:lnTo>
                  <a:lnTo>
                    <a:pt x="142" y="292"/>
                  </a:lnTo>
                  <a:lnTo>
                    <a:pt x="161" y="292"/>
                  </a:lnTo>
                  <a:lnTo>
                    <a:pt x="178" y="292"/>
                  </a:lnTo>
                  <a:lnTo>
                    <a:pt x="196" y="275"/>
                  </a:lnTo>
                  <a:lnTo>
                    <a:pt x="213" y="257"/>
                  </a:lnTo>
                  <a:lnTo>
                    <a:pt x="196" y="225"/>
                  </a:lnTo>
                  <a:lnTo>
                    <a:pt x="161" y="225"/>
                  </a:lnTo>
                  <a:lnTo>
                    <a:pt x="142" y="207"/>
                  </a:lnTo>
                  <a:lnTo>
                    <a:pt x="161" y="207"/>
                  </a:lnTo>
                  <a:lnTo>
                    <a:pt x="178" y="207"/>
                  </a:lnTo>
                  <a:lnTo>
                    <a:pt x="161" y="207"/>
                  </a:lnTo>
                  <a:lnTo>
                    <a:pt x="161" y="190"/>
                  </a:lnTo>
                  <a:lnTo>
                    <a:pt x="178" y="190"/>
                  </a:lnTo>
                  <a:lnTo>
                    <a:pt x="196" y="190"/>
                  </a:lnTo>
                  <a:lnTo>
                    <a:pt x="213" y="190"/>
                  </a:lnTo>
                  <a:lnTo>
                    <a:pt x="247" y="207"/>
                  </a:lnTo>
                  <a:lnTo>
                    <a:pt x="247" y="225"/>
                  </a:lnTo>
                  <a:lnTo>
                    <a:pt x="284" y="225"/>
                  </a:lnTo>
                  <a:lnTo>
                    <a:pt x="267" y="225"/>
                  </a:lnTo>
                  <a:lnTo>
                    <a:pt x="247" y="207"/>
                  </a:lnTo>
                  <a:lnTo>
                    <a:pt x="247" y="190"/>
                  </a:lnTo>
                  <a:lnTo>
                    <a:pt x="267" y="190"/>
                  </a:lnTo>
                  <a:lnTo>
                    <a:pt x="284" y="190"/>
                  </a:lnTo>
                  <a:lnTo>
                    <a:pt x="301" y="190"/>
                  </a:lnTo>
                  <a:lnTo>
                    <a:pt x="318" y="173"/>
                  </a:lnTo>
                  <a:lnTo>
                    <a:pt x="336" y="173"/>
                  </a:lnTo>
                  <a:lnTo>
                    <a:pt x="353" y="173"/>
                  </a:lnTo>
                  <a:lnTo>
                    <a:pt x="336" y="173"/>
                  </a:lnTo>
                  <a:lnTo>
                    <a:pt x="301" y="173"/>
                  </a:lnTo>
                  <a:lnTo>
                    <a:pt x="284" y="173"/>
                  </a:lnTo>
                  <a:lnTo>
                    <a:pt x="247" y="173"/>
                  </a:lnTo>
                  <a:lnTo>
                    <a:pt x="230" y="173"/>
                  </a:lnTo>
                  <a:lnTo>
                    <a:pt x="213" y="173"/>
                  </a:lnTo>
                  <a:lnTo>
                    <a:pt x="196" y="173"/>
                  </a:lnTo>
                  <a:lnTo>
                    <a:pt x="178" y="173"/>
                  </a:lnTo>
                  <a:lnTo>
                    <a:pt x="161" y="173"/>
                  </a:lnTo>
                  <a:lnTo>
                    <a:pt x="142" y="173"/>
                  </a:lnTo>
                  <a:lnTo>
                    <a:pt x="124" y="173"/>
                  </a:lnTo>
                  <a:lnTo>
                    <a:pt x="90" y="173"/>
                  </a:lnTo>
                  <a:lnTo>
                    <a:pt x="71" y="156"/>
                  </a:lnTo>
                  <a:lnTo>
                    <a:pt x="90" y="156"/>
                  </a:lnTo>
                  <a:lnTo>
                    <a:pt x="107" y="138"/>
                  </a:lnTo>
                  <a:lnTo>
                    <a:pt x="90" y="138"/>
                  </a:lnTo>
                  <a:lnTo>
                    <a:pt x="71" y="138"/>
                  </a:lnTo>
                  <a:lnTo>
                    <a:pt x="71" y="121"/>
                  </a:lnTo>
                  <a:lnTo>
                    <a:pt x="90" y="121"/>
                  </a:lnTo>
                  <a:lnTo>
                    <a:pt x="124" y="121"/>
                  </a:lnTo>
                  <a:lnTo>
                    <a:pt x="107" y="121"/>
                  </a:lnTo>
                  <a:lnTo>
                    <a:pt x="90" y="121"/>
                  </a:lnTo>
                  <a:lnTo>
                    <a:pt x="71" y="121"/>
                  </a:lnTo>
                  <a:lnTo>
                    <a:pt x="53" y="121"/>
                  </a:lnTo>
                  <a:lnTo>
                    <a:pt x="71" y="121"/>
                  </a:lnTo>
                  <a:lnTo>
                    <a:pt x="53" y="121"/>
                  </a:lnTo>
                  <a:lnTo>
                    <a:pt x="36" y="121"/>
                  </a:lnTo>
                  <a:lnTo>
                    <a:pt x="17" y="121"/>
                  </a:lnTo>
                  <a:lnTo>
                    <a:pt x="0" y="121"/>
                  </a:lnTo>
                  <a:lnTo>
                    <a:pt x="17" y="104"/>
                  </a:lnTo>
                  <a:lnTo>
                    <a:pt x="71" y="87"/>
                  </a:lnTo>
                  <a:lnTo>
                    <a:pt x="107" y="69"/>
                  </a:lnTo>
                  <a:lnTo>
                    <a:pt x="124" y="69"/>
                  </a:lnTo>
                  <a:lnTo>
                    <a:pt x="161" y="52"/>
                  </a:lnTo>
                  <a:lnTo>
                    <a:pt x="178" y="52"/>
                  </a:lnTo>
                  <a:lnTo>
                    <a:pt x="196" y="52"/>
                  </a:lnTo>
                  <a:lnTo>
                    <a:pt x="213" y="52"/>
                  </a:lnTo>
                  <a:lnTo>
                    <a:pt x="247" y="69"/>
                  </a:lnTo>
                  <a:lnTo>
                    <a:pt x="247" y="52"/>
                  </a:lnTo>
                  <a:lnTo>
                    <a:pt x="267" y="35"/>
                  </a:lnTo>
                  <a:lnTo>
                    <a:pt x="284" y="35"/>
                  </a:lnTo>
                  <a:lnTo>
                    <a:pt x="301" y="35"/>
                  </a:lnTo>
                  <a:lnTo>
                    <a:pt x="301" y="17"/>
                  </a:lnTo>
                  <a:lnTo>
                    <a:pt x="318" y="17"/>
                  </a:lnTo>
                  <a:lnTo>
                    <a:pt x="353" y="17"/>
                  </a:lnTo>
                  <a:lnTo>
                    <a:pt x="389" y="17"/>
                  </a:lnTo>
                  <a:lnTo>
                    <a:pt x="424" y="17"/>
                  </a:lnTo>
                  <a:lnTo>
                    <a:pt x="441" y="0"/>
                  </a:lnTo>
                  <a:lnTo>
                    <a:pt x="459" y="0"/>
                  </a:lnTo>
                  <a:lnTo>
                    <a:pt x="478" y="17"/>
                  </a:lnTo>
                  <a:lnTo>
                    <a:pt x="495" y="17"/>
                  </a:lnTo>
                  <a:lnTo>
                    <a:pt x="495" y="0"/>
                  </a:lnTo>
                  <a:lnTo>
                    <a:pt x="514" y="0"/>
                  </a:lnTo>
                  <a:lnTo>
                    <a:pt x="531" y="0"/>
                  </a:lnTo>
                  <a:lnTo>
                    <a:pt x="549" y="0"/>
                  </a:lnTo>
                  <a:lnTo>
                    <a:pt x="566" y="0"/>
                  </a:lnTo>
                  <a:lnTo>
                    <a:pt x="602" y="0"/>
                  </a:lnTo>
                  <a:lnTo>
                    <a:pt x="654" y="17"/>
                  </a:lnTo>
                  <a:lnTo>
                    <a:pt x="708"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0" name="Freeform 22">
              <a:extLst>
                <a:ext uri="{FF2B5EF4-FFF2-40B4-BE49-F238E27FC236}">
                  <a16:creationId xmlns:a16="http://schemas.microsoft.com/office/drawing/2014/main" id="{DFDA17A5-52E4-F542-8CA8-49004C89EF3E}"/>
                </a:ext>
              </a:extLst>
            </p:cNvPr>
            <p:cNvSpPr>
              <a:spLocks/>
            </p:cNvSpPr>
            <p:nvPr/>
          </p:nvSpPr>
          <p:spPr bwMode="auto">
            <a:xfrm>
              <a:off x="2639458" y="1361912"/>
              <a:ext cx="194519" cy="132626"/>
            </a:xfrm>
            <a:custGeom>
              <a:avLst/>
              <a:gdLst>
                <a:gd name="T0" fmla="*/ 28738 w 175"/>
                <a:gd name="T1" fmla="*/ 7204 h 119"/>
                <a:gd name="T2" fmla="*/ 28738 w 175"/>
                <a:gd name="T3" fmla="*/ 10405 h 119"/>
                <a:gd name="T4" fmla="*/ 28738 w 175"/>
                <a:gd name="T5" fmla="*/ 13607 h 119"/>
                <a:gd name="T6" fmla="*/ 31931 w 175"/>
                <a:gd name="T7" fmla="*/ 13607 h 119"/>
                <a:gd name="T8" fmla="*/ 35125 w 175"/>
                <a:gd name="T9" fmla="*/ 13607 h 119"/>
                <a:gd name="T10" fmla="*/ 31931 w 175"/>
                <a:gd name="T11" fmla="*/ 17609 h 119"/>
                <a:gd name="T12" fmla="*/ 31931 w 175"/>
                <a:gd name="T13" fmla="*/ 20811 h 119"/>
                <a:gd name="T14" fmla="*/ 24747 w 175"/>
                <a:gd name="T15" fmla="*/ 24013 h 119"/>
                <a:gd name="T16" fmla="*/ 21554 w 175"/>
                <a:gd name="T17" fmla="*/ 24013 h 119"/>
                <a:gd name="T18" fmla="*/ 18361 w 175"/>
                <a:gd name="T19" fmla="*/ 24013 h 119"/>
                <a:gd name="T20" fmla="*/ 18361 w 175"/>
                <a:gd name="T21" fmla="*/ 20811 h 119"/>
                <a:gd name="T22" fmla="*/ 11176 w 175"/>
                <a:gd name="T23" fmla="*/ 17609 h 119"/>
                <a:gd name="T24" fmla="*/ 7185 w 175"/>
                <a:gd name="T25" fmla="*/ 13607 h 119"/>
                <a:gd name="T26" fmla="*/ 0 w 175"/>
                <a:gd name="T27" fmla="*/ 13607 h 119"/>
                <a:gd name="T28" fmla="*/ 0 w 175"/>
                <a:gd name="T29" fmla="*/ 10405 h 119"/>
                <a:gd name="T30" fmla="*/ 0 w 175"/>
                <a:gd name="T31" fmla="*/ 7204 h 119"/>
                <a:gd name="T32" fmla="*/ 3991 w 175"/>
                <a:gd name="T33" fmla="*/ 10405 h 119"/>
                <a:gd name="T34" fmla="*/ 7185 w 175"/>
                <a:gd name="T35" fmla="*/ 10405 h 119"/>
                <a:gd name="T36" fmla="*/ 11176 w 175"/>
                <a:gd name="T37" fmla="*/ 10405 h 119"/>
                <a:gd name="T38" fmla="*/ 11176 w 175"/>
                <a:gd name="T39" fmla="*/ 7204 h 119"/>
                <a:gd name="T40" fmla="*/ 11176 w 175"/>
                <a:gd name="T41" fmla="*/ 3202 h 119"/>
                <a:gd name="T42" fmla="*/ 7185 w 175"/>
                <a:gd name="T43" fmla="*/ 3202 h 119"/>
                <a:gd name="T44" fmla="*/ 7185 w 175"/>
                <a:gd name="T45" fmla="*/ 0 h 119"/>
                <a:gd name="T46" fmla="*/ 11176 w 175"/>
                <a:gd name="T47" fmla="*/ 0 h 119"/>
                <a:gd name="T48" fmla="*/ 14369 w 175"/>
                <a:gd name="T49" fmla="*/ 0 h 119"/>
                <a:gd name="T50" fmla="*/ 21554 w 175"/>
                <a:gd name="T51" fmla="*/ 0 h 119"/>
                <a:gd name="T52" fmla="*/ 24747 w 175"/>
                <a:gd name="T53" fmla="*/ 0 h 119"/>
                <a:gd name="T54" fmla="*/ 28738 w 175"/>
                <a:gd name="T55" fmla="*/ 0 h 119"/>
                <a:gd name="T56" fmla="*/ 28738 w 175"/>
                <a:gd name="T57" fmla="*/ 3202 h 119"/>
                <a:gd name="T58" fmla="*/ 24747 w 175"/>
                <a:gd name="T59" fmla="*/ 7204 h 119"/>
                <a:gd name="T60" fmla="*/ 21554 w 175"/>
                <a:gd name="T61" fmla="*/ 7204 h 119"/>
                <a:gd name="T62" fmla="*/ 24747 w 175"/>
                <a:gd name="T63" fmla="*/ 7204 h 119"/>
                <a:gd name="T64" fmla="*/ 28738 w 175"/>
                <a:gd name="T65" fmla="*/ 7204 h 11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19"/>
                <a:gd name="T101" fmla="*/ 175 w 175"/>
                <a:gd name="T102" fmla="*/ 119 h 11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19">
                  <a:moveTo>
                    <a:pt x="141" y="33"/>
                  </a:moveTo>
                  <a:lnTo>
                    <a:pt x="141" y="50"/>
                  </a:lnTo>
                  <a:lnTo>
                    <a:pt x="141" y="67"/>
                  </a:lnTo>
                  <a:lnTo>
                    <a:pt x="158" y="67"/>
                  </a:lnTo>
                  <a:lnTo>
                    <a:pt x="175" y="67"/>
                  </a:lnTo>
                  <a:lnTo>
                    <a:pt x="158" y="85"/>
                  </a:lnTo>
                  <a:lnTo>
                    <a:pt x="158" y="102"/>
                  </a:lnTo>
                  <a:lnTo>
                    <a:pt x="123" y="119"/>
                  </a:lnTo>
                  <a:lnTo>
                    <a:pt x="106" y="119"/>
                  </a:lnTo>
                  <a:lnTo>
                    <a:pt x="89" y="119"/>
                  </a:lnTo>
                  <a:lnTo>
                    <a:pt x="89" y="102"/>
                  </a:lnTo>
                  <a:lnTo>
                    <a:pt x="54" y="85"/>
                  </a:lnTo>
                  <a:lnTo>
                    <a:pt x="35" y="67"/>
                  </a:lnTo>
                  <a:lnTo>
                    <a:pt x="0" y="67"/>
                  </a:lnTo>
                  <a:lnTo>
                    <a:pt x="0" y="50"/>
                  </a:lnTo>
                  <a:lnTo>
                    <a:pt x="0" y="33"/>
                  </a:lnTo>
                  <a:lnTo>
                    <a:pt x="18" y="50"/>
                  </a:lnTo>
                  <a:lnTo>
                    <a:pt x="35" y="50"/>
                  </a:lnTo>
                  <a:lnTo>
                    <a:pt x="54" y="50"/>
                  </a:lnTo>
                  <a:lnTo>
                    <a:pt x="54" y="33"/>
                  </a:lnTo>
                  <a:lnTo>
                    <a:pt x="54" y="15"/>
                  </a:lnTo>
                  <a:lnTo>
                    <a:pt x="35" y="15"/>
                  </a:lnTo>
                  <a:lnTo>
                    <a:pt x="35" y="0"/>
                  </a:lnTo>
                  <a:lnTo>
                    <a:pt x="54" y="0"/>
                  </a:lnTo>
                  <a:lnTo>
                    <a:pt x="71" y="0"/>
                  </a:lnTo>
                  <a:lnTo>
                    <a:pt x="106" y="0"/>
                  </a:lnTo>
                  <a:lnTo>
                    <a:pt x="123" y="0"/>
                  </a:lnTo>
                  <a:lnTo>
                    <a:pt x="141" y="0"/>
                  </a:lnTo>
                  <a:lnTo>
                    <a:pt x="141" y="15"/>
                  </a:lnTo>
                  <a:lnTo>
                    <a:pt x="123" y="33"/>
                  </a:lnTo>
                  <a:lnTo>
                    <a:pt x="106" y="33"/>
                  </a:lnTo>
                  <a:lnTo>
                    <a:pt x="123" y="33"/>
                  </a:lnTo>
                  <a:lnTo>
                    <a:pt x="141"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1" name="Freeform 23">
              <a:extLst>
                <a:ext uri="{FF2B5EF4-FFF2-40B4-BE49-F238E27FC236}">
                  <a16:creationId xmlns:a16="http://schemas.microsoft.com/office/drawing/2014/main" id="{A8742B29-1544-2825-9E51-ED938F78D378}"/>
                </a:ext>
              </a:extLst>
            </p:cNvPr>
            <p:cNvSpPr>
              <a:spLocks/>
            </p:cNvSpPr>
            <p:nvPr/>
          </p:nvSpPr>
          <p:spPr bwMode="auto">
            <a:xfrm>
              <a:off x="2736719" y="1567482"/>
              <a:ext cx="114943" cy="81787"/>
            </a:xfrm>
            <a:custGeom>
              <a:avLst/>
              <a:gdLst>
                <a:gd name="T0" fmla="*/ 17632 w 103"/>
                <a:gd name="T1" fmla="*/ 15288 h 73"/>
                <a:gd name="T2" fmla="*/ 10419 w 103"/>
                <a:gd name="T3" fmla="*/ 11265 h 73"/>
                <a:gd name="T4" fmla="*/ 4007 w 103"/>
                <a:gd name="T5" fmla="*/ 8046 h 73"/>
                <a:gd name="T6" fmla="*/ 0 w 103"/>
                <a:gd name="T7" fmla="*/ 8046 h 73"/>
                <a:gd name="T8" fmla="*/ 4007 w 103"/>
                <a:gd name="T9" fmla="*/ 8046 h 73"/>
                <a:gd name="T10" fmla="*/ 4007 w 103"/>
                <a:gd name="T11" fmla="*/ 4023 h 73"/>
                <a:gd name="T12" fmla="*/ 7213 w 103"/>
                <a:gd name="T13" fmla="*/ 0 h 73"/>
                <a:gd name="T14" fmla="*/ 14426 w 103"/>
                <a:gd name="T15" fmla="*/ 4023 h 73"/>
                <a:gd name="T16" fmla="*/ 17632 w 103"/>
                <a:gd name="T17" fmla="*/ 8046 h 73"/>
                <a:gd name="T18" fmla="*/ 20838 w 103"/>
                <a:gd name="T19" fmla="*/ 11265 h 73"/>
                <a:gd name="T20" fmla="*/ 17632 w 103"/>
                <a:gd name="T21" fmla="*/ 11265 h 73"/>
                <a:gd name="T22" fmla="*/ 17632 w 103"/>
                <a:gd name="T23" fmla="*/ 15288 h 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3"/>
                <a:gd name="T37" fmla="*/ 0 h 73"/>
                <a:gd name="T38" fmla="*/ 103 w 103"/>
                <a:gd name="T39" fmla="*/ 73 h 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3" h="73">
                  <a:moveTo>
                    <a:pt x="86" y="73"/>
                  </a:moveTo>
                  <a:lnTo>
                    <a:pt x="52" y="56"/>
                  </a:lnTo>
                  <a:lnTo>
                    <a:pt x="17" y="37"/>
                  </a:lnTo>
                  <a:lnTo>
                    <a:pt x="0" y="37"/>
                  </a:lnTo>
                  <a:lnTo>
                    <a:pt x="17" y="37"/>
                  </a:lnTo>
                  <a:lnTo>
                    <a:pt x="17" y="19"/>
                  </a:lnTo>
                  <a:lnTo>
                    <a:pt x="34" y="0"/>
                  </a:lnTo>
                  <a:lnTo>
                    <a:pt x="69" y="19"/>
                  </a:lnTo>
                  <a:lnTo>
                    <a:pt x="86" y="37"/>
                  </a:lnTo>
                  <a:lnTo>
                    <a:pt x="103" y="56"/>
                  </a:lnTo>
                  <a:lnTo>
                    <a:pt x="86" y="56"/>
                  </a:lnTo>
                  <a:lnTo>
                    <a:pt x="86" y="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2" name="Freeform 24">
              <a:extLst>
                <a:ext uri="{FF2B5EF4-FFF2-40B4-BE49-F238E27FC236}">
                  <a16:creationId xmlns:a16="http://schemas.microsoft.com/office/drawing/2014/main" id="{B91F99F8-2D56-8579-C16D-956D7BCC9EC3}"/>
                </a:ext>
              </a:extLst>
            </p:cNvPr>
            <p:cNvSpPr>
              <a:spLocks/>
            </p:cNvSpPr>
            <p:nvPr/>
          </p:nvSpPr>
          <p:spPr bwMode="auto">
            <a:xfrm>
              <a:off x="2833977" y="1322124"/>
              <a:ext cx="174624" cy="132626"/>
            </a:xfrm>
            <a:custGeom>
              <a:avLst/>
              <a:gdLst>
                <a:gd name="T0" fmla="*/ 30762 w 159"/>
                <a:gd name="T1" fmla="*/ 6298 h 121"/>
                <a:gd name="T2" fmla="*/ 27607 w 159"/>
                <a:gd name="T3" fmla="*/ 6298 h 121"/>
                <a:gd name="T4" fmla="*/ 24452 w 159"/>
                <a:gd name="T5" fmla="*/ 6298 h 121"/>
                <a:gd name="T6" fmla="*/ 21297 w 159"/>
                <a:gd name="T7" fmla="*/ 13382 h 121"/>
                <a:gd name="T8" fmla="*/ 21297 w 159"/>
                <a:gd name="T9" fmla="*/ 16531 h 121"/>
                <a:gd name="T10" fmla="*/ 13409 w 159"/>
                <a:gd name="T11" fmla="*/ 16531 h 121"/>
                <a:gd name="T12" fmla="*/ 10254 w 159"/>
                <a:gd name="T13" fmla="*/ 16531 h 121"/>
                <a:gd name="T14" fmla="*/ 10254 w 159"/>
                <a:gd name="T15" fmla="*/ 19680 h 121"/>
                <a:gd name="T16" fmla="*/ 10254 w 159"/>
                <a:gd name="T17" fmla="*/ 23616 h 121"/>
                <a:gd name="T18" fmla="*/ 6310 w 159"/>
                <a:gd name="T19" fmla="*/ 23616 h 121"/>
                <a:gd name="T20" fmla="*/ 3155 w 159"/>
                <a:gd name="T21" fmla="*/ 23616 h 121"/>
                <a:gd name="T22" fmla="*/ 3155 w 159"/>
                <a:gd name="T23" fmla="*/ 19680 h 121"/>
                <a:gd name="T24" fmla="*/ 3155 w 159"/>
                <a:gd name="T25" fmla="*/ 16531 h 121"/>
                <a:gd name="T26" fmla="*/ 3155 w 159"/>
                <a:gd name="T27" fmla="*/ 13382 h 121"/>
                <a:gd name="T28" fmla="*/ 0 w 159"/>
                <a:gd name="T29" fmla="*/ 6298 h 121"/>
                <a:gd name="T30" fmla="*/ 3155 w 159"/>
                <a:gd name="T31" fmla="*/ 6298 h 121"/>
                <a:gd name="T32" fmla="*/ 6310 w 159"/>
                <a:gd name="T33" fmla="*/ 6298 h 121"/>
                <a:gd name="T34" fmla="*/ 6310 w 159"/>
                <a:gd name="T35" fmla="*/ 3149 h 121"/>
                <a:gd name="T36" fmla="*/ 10254 w 159"/>
                <a:gd name="T37" fmla="*/ 3149 h 121"/>
                <a:gd name="T38" fmla="*/ 10254 w 159"/>
                <a:gd name="T39" fmla="*/ 0 h 121"/>
                <a:gd name="T40" fmla="*/ 17353 w 159"/>
                <a:gd name="T41" fmla="*/ 3149 h 121"/>
                <a:gd name="T42" fmla="*/ 21297 w 159"/>
                <a:gd name="T43" fmla="*/ 3149 h 121"/>
                <a:gd name="T44" fmla="*/ 30762 w 159"/>
                <a:gd name="T45" fmla="*/ 3149 h 121"/>
                <a:gd name="T46" fmla="*/ 30762 w 159"/>
                <a:gd name="T47" fmla="*/ 6298 h 1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9"/>
                <a:gd name="T73" fmla="*/ 0 h 121"/>
                <a:gd name="T74" fmla="*/ 159 w 159"/>
                <a:gd name="T75" fmla="*/ 121 h 1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9" h="121">
                  <a:moveTo>
                    <a:pt x="159" y="34"/>
                  </a:moveTo>
                  <a:lnTo>
                    <a:pt x="142" y="34"/>
                  </a:lnTo>
                  <a:lnTo>
                    <a:pt x="125" y="34"/>
                  </a:lnTo>
                  <a:lnTo>
                    <a:pt x="108" y="69"/>
                  </a:lnTo>
                  <a:lnTo>
                    <a:pt x="108" y="86"/>
                  </a:lnTo>
                  <a:lnTo>
                    <a:pt x="71" y="86"/>
                  </a:lnTo>
                  <a:lnTo>
                    <a:pt x="54" y="86"/>
                  </a:lnTo>
                  <a:lnTo>
                    <a:pt x="54" y="103"/>
                  </a:lnTo>
                  <a:lnTo>
                    <a:pt x="54" y="121"/>
                  </a:lnTo>
                  <a:lnTo>
                    <a:pt x="35" y="121"/>
                  </a:lnTo>
                  <a:lnTo>
                    <a:pt x="17" y="121"/>
                  </a:lnTo>
                  <a:lnTo>
                    <a:pt x="17" y="103"/>
                  </a:lnTo>
                  <a:lnTo>
                    <a:pt x="17" y="86"/>
                  </a:lnTo>
                  <a:lnTo>
                    <a:pt x="17" y="69"/>
                  </a:lnTo>
                  <a:lnTo>
                    <a:pt x="0" y="34"/>
                  </a:lnTo>
                  <a:lnTo>
                    <a:pt x="17" y="34"/>
                  </a:lnTo>
                  <a:lnTo>
                    <a:pt x="35" y="34"/>
                  </a:lnTo>
                  <a:lnTo>
                    <a:pt x="35" y="17"/>
                  </a:lnTo>
                  <a:lnTo>
                    <a:pt x="54" y="17"/>
                  </a:lnTo>
                  <a:lnTo>
                    <a:pt x="54" y="0"/>
                  </a:lnTo>
                  <a:lnTo>
                    <a:pt x="88" y="17"/>
                  </a:lnTo>
                  <a:lnTo>
                    <a:pt x="108" y="17"/>
                  </a:lnTo>
                  <a:lnTo>
                    <a:pt x="159" y="17"/>
                  </a:lnTo>
                  <a:lnTo>
                    <a:pt x="159" y="3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3" name="Freeform 25">
              <a:extLst>
                <a:ext uri="{FF2B5EF4-FFF2-40B4-BE49-F238E27FC236}">
                  <a16:creationId xmlns:a16="http://schemas.microsoft.com/office/drawing/2014/main" id="{6A7022B5-E314-EB25-A245-683683BAF15A}"/>
                </a:ext>
              </a:extLst>
            </p:cNvPr>
            <p:cNvSpPr>
              <a:spLocks/>
            </p:cNvSpPr>
            <p:nvPr/>
          </p:nvSpPr>
          <p:spPr bwMode="auto">
            <a:xfrm>
              <a:off x="3417532" y="1664742"/>
              <a:ext cx="57471" cy="39787"/>
            </a:xfrm>
            <a:custGeom>
              <a:avLst/>
              <a:gdLst>
                <a:gd name="T0" fmla="*/ 10319 w 52"/>
                <a:gd name="T1" fmla="*/ 3969 h 36"/>
                <a:gd name="T2" fmla="*/ 3969 w 52"/>
                <a:gd name="T3" fmla="*/ 7144 h 36"/>
                <a:gd name="T4" fmla="*/ 0 w 52"/>
                <a:gd name="T5" fmla="*/ 7144 h 36"/>
                <a:gd name="T6" fmla="*/ 0 w 52"/>
                <a:gd name="T7" fmla="*/ 3969 h 36"/>
                <a:gd name="T8" fmla="*/ 0 w 52"/>
                <a:gd name="T9" fmla="*/ 0 h 36"/>
                <a:gd name="T10" fmla="*/ 7144 w 52"/>
                <a:gd name="T11" fmla="*/ 0 h 36"/>
                <a:gd name="T12" fmla="*/ 10319 w 52"/>
                <a:gd name="T13" fmla="*/ 3969 h 36"/>
                <a:gd name="T14" fmla="*/ 0 60000 65536"/>
                <a:gd name="T15" fmla="*/ 0 60000 65536"/>
                <a:gd name="T16" fmla="*/ 0 60000 65536"/>
                <a:gd name="T17" fmla="*/ 0 60000 65536"/>
                <a:gd name="T18" fmla="*/ 0 60000 65536"/>
                <a:gd name="T19" fmla="*/ 0 60000 65536"/>
                <a:gd name="T20" fmla="*/ 0 60000 65536"/>
                <a:gd name="T21" fmla="*/ 0 w 52"/>
                <a:gd name="T22" fmla="*/ 0 h 36"/>
                <a:gd name="T23" fmla="*/ 52 w 52"/>
                <a:gd name="T24" fmla="*/ 36 h 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36">
                  <a:moveTo>
                    <a:pt x="52" y="19"/>
                  </a:moveTo>
                  <a:lnTo>
                    <a:pt x="17" y="36"/>
                  </a:lnTo>
                  <a:lnTo>
                    <a:pt x="0" y="36"/>
                  </a:lnTo>
                  <a:lnTo>
                    <a:pt x="0" y="19"/>
                  </a:lnTo>
                  <a:lnTo>
                    <a:pt x="0" y="0"/>
                  </a:lnTo>
                  <a:lnTo>
                    <a:pt x="35" y="0"/>
                  </a:lnTo>
                  <a:lnTo>
                    <a:pt x="52" y="1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4" name="Freeform 26">
              <a:extLst>
                <a:ext uri="{FF2B5EF4-FFF2-40B4-BE49-F238E27FC236}">
                  <a16:creationId xmlns:a16="http://schemas.microsoft.com/office/drawing/2014/main" id="{27D4D05C-61CE-38FF-3348-5B13CDA558CE}"/>
                </a:ext>
              </a:extLst>
            </p:cNvPr>
            <p:cNvSpPr>
              <a:spLocks/>
            </p:cNvSpPr>
            <p:nvPr/>
          </p:nvSpPr>
          <p:spPr bwMode="auto">
            <a:xfrm>
              <a:off x="3280484" y="1361912"/>
              <a:ext cx="156941" cy="55262"/>
            </a:xfrm>
            <a:custGeom>
              <a:avLst/>
              <a:gdLst>
                <a:gd name="T0" fmla="*/ 10319 w 142"/>
                <a:gd name="T1" fmla="*/ 10319 h 50"/>
                <a:gd name="T2" fmla="*/ 7144 w 142"/>
                <a:gd name="T3" fmla="*/ 10319 h 50"/>
                <a:gd name="T4" fmla="*/ 7144 w 142"/>
                <a:gd name="T5" fmla="*/ 7144 h 50"/>
                <a:gd name="T6" fmla="*/ 3175 w 142"/>
                <a:gd name="T7" fmla="*/ 2381 h 50"/>
                <a:gd name="T8" fmla="*/ 0 w 142"/>
                <a:gd name="T9" fmla="*/ 2381 h 50"/>
                <a:gd name="T10" fmla="*/ 0 w 142"/>
                <a:gd name="T11" fmla="*/ 0 h 50"/>
                <a:gd name="T12" fmla="*/ 3175 w 142"/>
                <a:gd name="T13" fmla="*/ 0 h 50"/>
                <a:gd name="T14" fmla="*/ 10319 w 142"/>
                <a:gd name="T15" fmla="*/ 0 h 50"/>
                <a:gd name="T16" fmla="*/ 14288 w 142"/>
                <a:gd name="T17" fmla="*/ 0 h 50"/>
                <a:gd name="T18" fmla="*/ 21431 w 142"/>
                <a:gd name="T19" fmla="*/ 0 h 50"/>
                <a:gd name="T20" fmla="*/ 24606 w 142"/>
                <a:gd name="T21" fmla="*/ 2381 h 50"/>
                <a:gd name="T22" fmla="*/ 28575 w 142"/>
                <a:gd name="T23" fmla="*/ 7144 h 50"/>
                <a:gd name="T24" fmla="*/ 24606 w 142"/>
                <a:gd name="T25" fmla="*/ 7144 h 50"/>
                <a:gd name="T26" fmla="*/ 24606 w 142"/>
                <a:gd name="T27" fmla="*/ 10319 h 50"/>
                <a:gd name="T28" fmla="*/ 21431 w 142"/>
                <a:gd name="T29" fmla="*/ 10319 h 50"/>
                <a:gd name="T30" fmla="*/ 17463 w 142"/>
                <a:gd name="T31" fmla="*/ 7144 h 50"/>
                <a:gd name="T32" fmla="*/ 17463 w 142"/>
                <a:gd name="T33" fmla="*/ 10319 h 50"/>
                <a:gd name="T34" fmla="*/ 14288 w 142"/>
                <a:gd name="T35" fmla="*/ 10319 h 50"/>
                <a:gd name="T36" fmla="*/ 10319 w 142"/>
                <a:gd name="T37" fmla="*/ 10319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2"/>
                <a:gd name="T58" fmla="*/ 0 h 50"/>
                <a:gd name="T59" fmla="*/ 142 w 142"/>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2" h="50">
                  <a:moveTo>
                    <a:pt x="54" y="50"/>
                  </a:moveTo>
                  <a:lnTo>
                    <a:pt x="37" y="50"/>
                  </a:lnTo>
                  <a:lnTo>
                    <a:pt x="37" y="33"/>
                  </a:lnTo>
                  <a:lnTo>
                    <a:pt x="19" y="15"/>
                  </a:lnTo>
                  <a:lnTo>
                    <a:pt x="0" y="15"/>
                  </a:lnTo>
                  <a:lnTo>
                    <a:pt x="0" y="0"/>
                  </a:lnTo>
                  <a:lnTo>
                    <a:pt x="19" y="0"/>
                  </a:lnTo>
                  <a:lnTo>
                    <a:pt x="54" y="0"/>
                  </a:lnTo>
                  <a:lnTo>
                    <a:pt x="71" y="0"/>
                  </a:lnTo>
                  <a:lnTo>
                    <a:pt x="108" y="0"/>
                  </a:lnTo>
                  <a:lnTo>
                    <a:pt x="125" y="15"/>
                  </a:lnTo>
                  <a:lnTo>
                    <a:pt x="142" y="33"/>
                  </a:lnTo>
                  <a:lnTo>
                    <a:pt x="125" y="33"/>
                  </a:lnTo>
                  <a:lnTo>
                    <a:pt x="125" y="50"/>
                  </a:lnTo>
                  <a:lnTo>
                    <a:pt x="108" y="50"/>
                  </a:lnTo>
                  <a:lnTo>
                    <a:pt x="90" y="33"/>
                  </a:lnTo>
                  <a:lnTo>
                    <a:pt x="90" y="50"/>
                  </a:lnTo>
                  <a:lnTo>
                    <a:pt x="71" y="50"/>
                  </a:lnTo>
                  <a:lnTo>
                    <a:pt x="54" y="5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5" name="Freeform 27">
              <a:extLst>
                <a:ext uri="{FF2B5EF4-FFF2-40B4-BE49-F238E27FC236}">
                  <a16:creationId xmlns:a16="http://schemas.microsoft.com/office/drawing/2014/main" id="{0A4772C0-8CE8-2AA4-EB1F-6CD1996B17B3}"/>
                </a:ext>
              </a:extLst>
            </p:cNvPr>
            <p:cNvSpPr>
              <a:spLocks/>
            </p:cNvSpPr>
            <p:nvPr/>
          </p:nvSpPr>
          <p:spPr bwMode="auto">
            <a:xfrm>
              <a:off x="3342378" y="1607271"/>
              <a:ext cx="15474" cy="0"/>
            </a:xfrm>
            <a:custGeom>
              <a:avLst/>
              <a:gdLst>
                <a:gd name="T0" fmla="*/ 0 w 13"/>
                <a:gd name="T1" fmla="*/ 3419 w 13"/>
                <a:gd name="T2" fmla="*/ 0 w 13"/>
                <a:gd name="T3" fmla="*/ 0 60000 65536"/>
                <a:gd name="T4" fmla="*/ 0 60000 65536"/>
                <a:gd name="T5" fmla="*/ 0 60000 65536"/>
                <a:gd name="T6" fmla="*/ 0 w 13"/>
                <a:gd name="T7" fmla="*/ 13 w 13"/>
              </a:gdLst>
              <a:ahLst/>
              <a:cxnLst>
                <a:cxn ang="T3">
                  <a:pos x="T0" y="0"/>
                </a:cxn>
                <a:cxn ang="T4">
                  <a:pos x="T1" y="0"/>
                </a:cxn>
                <a:cxn ang="T5">
                  <a:pos x="T2" y="0"/>
                </a:cxn>
              </a:cxnLst>
              <a:rect l="T6" t="0" r="T7" b="0"/>
              <a:pathLst>
                <a:path w="13">
                  <a:moveTo>
                    <a:pt x="0" y="0"/>
                  </a:moveTo>
                  <a:lnTo>
                    <a:pt x="13" y="0"/>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6" name="Freeform 28">
              <a:extLst>
                <a:ext uri="{FF2B5EF4-FFF2-40B4-BE49-F238E27FC236}">
                  <a16:creationId xmlns:a16="http://schemas.microsoft.com/office/drawing/2014/main" id="{F10172D1-E79D-A768-7A31-FC46FF86401C}"/>
                </a:ext>
              </a:extLst>
            </p:cNvPr>
            <p:cNvSpPr>
              <a:spLocks/>
            </p:cNvSpPr>
            <p:nvPr/>
          </p:nvSpPr>
          <p:spPr bwMode="auto">
            <a:xfrm>
              <a:off x="3008600" y="1361912"/>
              <a:ext cx="879753" cy="592396"/>
            </a:xfrm>
            <a:custGeom>
              <a:avLst/>
              <a:gdLst>
                <a:gd name="T0" fmla="*/ 143849 w 795"/>
                <a:gd name="T1" fmla="*/ 78728 h 535"/>
                <a:gd name="T2" fmla="*/ 127160 w 795"/>
                <a:gd name="T3" fmla="*/ 69185 h 535"/>
                <a:gd name="T4" fmla="*/ 127160 w 795"/>
                <a:gd name="T5" fmla="*/ 72366 h 535"/>
                <a:gd name="T6" fmla="*/ 127160 w 795"/>
                <a:gd name="T7" fmla="*/ 75547 h 535"/>
                <a:gd name="T8" fmla="*/ 133518 w 795"/>
                <a:gd name="T9" fmla="*/ 78728 h 535"/>
                <a:gd name="T10" fmla="*/ 140670 w 795"/>
                <a:gd name="T11" fmla="*/ 82704 h 535"/>
                <a:gd name="T12" fmla="*/ 140670 w 795"/>
                <a:gd name="T13" fmla="*/ 93042 h 535"/>
                <a:gd name="T14" fmla="*/ 133518 w 795"/>
                <a:gd name="T15" fmla="*/ 96223 h 535"/>
                <a:gd name="T16" fmla="*/ 123186 w 795"/>
                <a:gd name="T17" fmla="*/ 96223 h 535"/>
                <a:gd name="T18" fmla="*/ 130339 w 795"/>
                <a:gd name="T19" fmla="*/ 106561 h 535"/>
                <a:gd name="T20" fmla="*/ 120007 w 795"/>
                <a:gd name="T21" fmla="*/ 100199 h 535"/>
                <a:gd name="T22" fmla="*/ 102523 w 795"/>
                <a:gd name="T23" fmla="*/ 96223 h 535"/>
                <a:gd name="T24" fmla="*/ 92191 w 795"/>
                <a:gd name="T25" fmla="*/ 85885 h 535"/>
                <a:gd name="T26" fmla="*/ 81064 w 795"/>
                <a:gd name="T27" fmla="*/ 82704 h 535"/>
                <a:gd name="T28" fmla="*/ 66759 w 795"/>
                <a:gd name="T29" fmla="*/ 82704 h 535"/>
                <a:gd name="T30" fmla="*/ 73912 w 795"/>
                <a:gd name="T31" fmla="*/ 78728 h 535"/>
                <a:gd name="T32" fmla="*/ 85038 w 795"/>
                <a:gd name="T33" fmla="*/ 78728 h 535"/>
                <a:gd name="T34" fmla="*/ 88217 w 795"/>
                <a:gd name="T35" fmla="*/ 75547 h 535"/>
                <a:gd name="T36" fmla="*/ 88217 w 795"/>
                <a:gd name="T37" fmla="*/ 69185 h 535"/>
                <a:gd name="T38" fmla="*/ 95370 w 795"/>
                <a:gd name="T39" fmla="*/ 65209 h 535"/>
                <a:gd name="T40" fmla="*/ 88217 w 795"/>
                <a:gd name="T41" fmla="*/ 48509 h 535"/>
                <a:gd name="T42" fmla="*/ 77885 w 795"/>
                <a:gd name="T43" fmla="*/ 48509 h 535"/>
                <a:gd name="T44" fmla="*/ 77885 w 795"/>
                <a:gd name="T45" fmla="*/ 45328 h 535"/>
                <a:gd name="T46" fmla="*/ 63580 w 795"/>
                <a:gd name="T47" fmla="*/ 34195 h 535"/>
                <a:gd name="T48" fmla="*/ 57222 w 795"/>
                <a:gd name="T49" fmla="*/ 41352 h 535"/>
                <a:gd name="T50" fmla="*/ 46095 w 795"/>
                <a:gd name="T51" fmla="*/ 34195 h 535"/>
                <a:gd name="T52" fmla="*/ 25432 w 795"/>
                <a:gd name="T53" fmla="*/ 34195 h 535"/>
                <a:gd name="T54" fmla="*/ 15100 w 795"/>
                <a:gd name="T55" fmla="*/ 34195 h 535"/>
                <a:gd name="T56" fmla="*/ 3974 w 795"/>
                <a:gd name="T57" fmla="*/ 27038 h 535"/>
                <a:gd name="T58" fmla="*/ 15100 w 795"/>
                <a:gd name="T59" fmla="*/ 27038 h 535"/>
                <a:gd name="T60" fmla="*/ 3974 w 795"/>
                <a:gd name="T61" fmla="*/ 23857 h 535"/>
                <a:gd name="T62" fmla="*/ 3974 w 795"/>
                <a:gd name="T63" fmla="*/ 13519 h 535"/>
                <a:gd name="T64" fmla="*/ 11126 w 795"/>
                <a:gd name="T65" fmla="*/ 0 h 535"/>
                <a:gd name="T66" fmla="*/ 25432 w 795"/>
                <a:gd name="T67" fmla="*/ 0 h 535"/>
                <a:gd name="T68" fmla="*/ 18279 w 795"/>
                <a:gd name="T69" fmla="*/ 10338 h 535"/>
                <a:gd name="T70" fmla="*/ 21458 w 795"/>
                <a:gd name="T71" fmla="*/ 17495 h 535"/>
                <a:gd name="T72" fmla="*/ 25432 w 795"/>
                <a:gd name="T73" fmla="*/ 10338 h 535"/>
                <a:gd name="T74" fmla="*/ 46095 w 795"/>
                <a:gd name="T75" fmla="*/ 0 h 535"/>
                <a:gd name="T76" fmla="*/ 53248 w 795"/>
                <a:gd name="T77" fmla="*/ 13519 h 535"/>
                <a:gd name="T78" fmla="*/ 63580 w 795"/>
                <a:gd name="T79" fmla="*/ 13519 h 535"/>
                <a:gd name="T80" fmla="*/ 73912 w 795"/>
                <a:gd name="T81" fmla="*/ 10338 h 535"/>
                <a:gd name="T82" fmla="*/ 85038 w 795"/>
                <a:gd name="T83" fmla="*/ 17495 h 535"/>
                <a:gd name="T84" fmla="*/ 98549 w 795"/>
                <a:gd name="T85" fmla="*/ 23857 h 535"/>
                <a:gd name="T86" fmla="*/ 109675 w 795"/>
                <a:gd name="T87" fmla="*/ 27038 h 535"/>
                <a:gd name="T88" fmla="*/ 120007 w 795"/>
                <a:gd name="T89" fmla="*/ 34195 h 535"/>
                <a:gd name="T90" fmla="*/ 130339 w 795"/>
                <a:gd name="T91" fmla="*/ 37376 h 535"/>
                <a:gd name="T92" fmla="*/ 120007 w 795"/>
                <a:gd name="T93" fmla="*/ 41352 h 535"/>
                <a:gd name="T94" fmla="*/ 130339 w 795"/>
                <a:gd name="T95" fmla="*/ 41352 h 535"/>
                <a:gd name="T96" fmla="*/ 123186 w 795"/>
                <a:gd name="T97" fmla="*/ 48509 h 535"/>
                <a:gd name="T98" fmla="*/ 130339 w 795"/>
                <a:gd name="T99" fmla="*/ 51690 h 535"/>
                <a:gd name="T100" fmla="*/ 140670 w 795"/>
                <a:gd name="T101" fmla="*/ 58847 h 535"/>
                <a:gd name="T102" fmla="*/ 147823 w 795"/>
                <a:gd name="T103" fmla="*/ 62028 h 535"/>
                <a:gd name="T104" fmla="*/ 154976 w 795"/>
                <a:gd name="T105" fmla="*/ 69185 h 535"/>
                <a:gd name="T106" fmla="*/ 154976 w 795"/>
                <a:gd name="T107" fmla="*/ 72366 h 535"/>
                <a:gd name="T108" fmla="*/ 147823 w 795"/>
                <a:gd name="T109" fmla="*/ 75547 h 53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5"/>
                <a:gd name="T166" fmla="*/ 0 h 535"/>
                <a:gd name="T167" fmla="*/ 795 w 795"/>
                <a:gd name="T168" fmla="*/ 535 h 53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5" h="535">
                  <a:moveTo>
                    <a:pt x="741" y="378"/>
                  </a:moveTo>
                  <a:lnTo>
                    <a:pt x="741" y="395"/>
                  </a:lnTo>
                  <a:lnTo>
                    <a:pt x="724" y="395"/>
                  </a:lnTo>
                  <a:lnTo>
                    <a:pt x="690" y="395"/>
                  </a:lnTo>
                  <a:lnTo>
                    <a:pt x="672" y="361"/>
                  </a:lnTo>
                  <a:lnTo>
                    <a:pt x="638" y="346"/>
                  </a:lnTo>
                  <a:lnTo>
                    <a:pt x="619" y="346"/>
                  </a:lnTo>
                  <a:lnTo>
                    <a:pt x="619" y="361"/>
                  </a:lnTo>
                  <a:lnTo>
                    <a:pt x="638" y="361"/>
                  </a:lnTo>
                  <a:lnTo>
                    <a:pt x="619" y="361"/>
                  </a:lnTo>
                  <a:lnTo>
                    <a:pt x="619" y="378"/>
                  </a:lnTo>
                  <a:lnTo>
                    <a:pt x="638" y="378"/>
                  </a:lnTo>
                  <a:lnTo>
                    <a:pt x="638" y="395"/>
                  </a:lnTo>
                  <a:lnTo>
                    <a:pt x="655" y="395"/>
                  </a:lnTo>
                  <a:lnTo>
                    <a:pt x="672" y="395"/>
                  </a:lnTo>
                  <a:lnTo>
                    <a:pt x="672" y="413"/>
                  </a:lnTo>
                  <a:lnTo>
                    <a:pt x="690" y="413"/>
                  </a:lnTo>
                  <a:lnTo>
                    <a:pt x="707" y="413"/>
                  </a:lnTo>
                  <a:lnTo>
                    <a:pt x="707" y="430"/>
                  </a:lnTo>
                  <a:lnTo>
                    <a:pt x="707" y="447"/>
                  </a:lnTo>
                  <a:lnTo>
                    <a:pt x="707" y="466"/>
                  </a:lnTo>
                  <a:lnTo>
                    <a:pt x="707" y="484"/>
                  </a:lnTo>
                  <a:lnTo>
                    <a:pt x="707" y="501"/>
                  </a:lnTo>
                  <a:lnTo>
                    <a:pt x="672" y="484"/>
                  </a:lnTo>
                  <a:lnTo>
                    <a:pt x="638" y="466"/>
                  </a:lnTo>
                  <a:lnTo>
                    <a:pt x="601" y="447"/>
                  </a:lnTo>
                  <a:lnTo>
                    <a:pt x="619" y="484"/>
                  </a:lnTo>
                  <a:lnTo>
                    <a:pt x="655" y="501"/>
                  </a:lnTo>
                  <a:lnTo>
                    <a:pt x="655" y="518"/>
                  </a:lnTo>
                  <a:lnTo>
                    <a:pt x="655" y="535"/>
                  </a:lnTo>
                  <a:lnTo>
                    <a:pt x="655" y="518"/>
                  </a:lnTo>
                  <a:lnTo>
                    <a:pt x="619" y="501"/>
                  </a:lnTo>
                  <a:lnTo>
                    <a:pt x="601" y="501"/>
                  </a:lnTo>
                  <a:lnTo>
                    <a:pt x="584" y="501"/>
                  </a:lnTo>
                  <a:lnTo>
                    <a:pt x="532" y="501"/>
                  </a:lnTo>
                  <a:lnTo>
                    <a:pt x="515" y="484"/>
                  </a:lnTo>
                  <a:lnTo>
                    <a:pt x="515" y="447"/>
                  </a:lnTo>
                  <a:lnTo>
                    <a:pt x="478" y="447"/>
                  </a:lnTo>
                  <a:lnTo>
                    <a:pt x="461" y="430"/>
                  </a:lnTo>
                  <a:lnTo>
                    <a:pt x="425" y="413"/>
                  </a:lnTo>
                  <a:lnTo>
                    <a:pt x="425" y="430"/>
                  </a:lnTo>
                  <a:lnTo>
                    <a:pt x="407" y="413"/>
                  </a:lnTo>
                  <a:lnTo>
                    <a:pt x="390" y="413"/>
                  </a:lnTo>
                  <a:lnTo>
                    <a:pt x="371" y="430"/>
                  </a:lnTo>
                  <a:lnTo>
                    <a:pt x="336" y="413"/>
                  </a:lnTo>
                  <a:lnTo>
                    <a:pt x="336" y="395"/>
                  </a:lnTo>
                  <a:lnTo>
                    <a:pt x="354" y="395"/>
                  </a:lnTo>
                  <a:lnTo>
                    <a:pt x="371" y="395"/>
                  </a:lnTo>
                  <a:lnTo>
                    <a:pt x="390" y="395"/>
                  </a:lnTo>
                  <a:lnTo>
                    <a:pt x="407" y="395"/>
                  </a:lnTo>
                  <a:lnTo>
                    <a:pt x="425" y="395"/>
                  </a:lnTo>
                  <a:lnTo>
                    <a:pt x="442" y="395"/>
                  </a:lnTo>
                  <a:lnTo>
                    <a:pt x="461" y="378"/>
                  </a:lnTo>
                  <a:lnTo>
                    <a:pt x="442" y="378"/>
                  </a:lnTo>
                  <a:lnTo>
                    <a:pt x="442" y="361"/>
                  </a:lnTo>
                  <a:lnTo>
                    <a:pt x="425" y="361"/>
                  </a:lnTo>
                  <a:lnTo>
                    <a:pt x="442" y="346"/>
                  </a:lnTo>
                  <a:lnTo>
                    <a:pt x="461" y="346"/>
                  </a:lnTo>
                  <a:lnTo>
                    <a:pt x="478" y="346"/>
                  </a:lnTo>
                  <a:lnTo>
                    <a:pt x="478" y="328"/>
                  </a:lnTo>
                  <a:lnTo>
                    <a:pt x="478" y="311"/>
                  </a:lnTo>
                  <a:lnTo>
                    <a:pt x="478" y="276"/>
                  </a:lnTo>
                  <a:lnTo>
                    <a:pt x="442" y="242"/>
                  </a:lnTo>
                  <a:lnTo>
                    <a:pt x="407" y="225"/>
                  </a:lnTo>
                  <a:lnTo>
                    <a:pt x="407" y="242"/>
                  </a:lnTo>
                  <a:lnTo>
                    <a:pt x="390" y="242"/>
                  </a:lnTo>
                  <a:lnTo>
                    <a:pt x="371" y="242"/>
                  </a:lnTo>
                  <a:lnTo>
                    <a:pt x="371" y="225"/>
                  </a:lnTo>
                  <a:lnTo>
                    <a:pt x="390" y="225"/>
                  </a:lnTo>
                  <a:lnTo>
                    <a:pt x="371" y="205"/>
                  </a:lnTo>
                  <a:lnTo>
                    <a:pt x="354" y="171"/>
                  </a:lnTo>
                  <a:lnTo>
                    <a:pt x="319" y="171"/>
                  </a:lnTo>
                  <a:lnTo>
                    <a:pt x="302" y="171"/>
                  </a:lnTo>
                  <a:lnTo>
                    <a:pt x="302" y="188"/>
                  </a:lnTo>
                  <a:lnTo>
                    <a:pt x="285" y="205"/>
                  </a:lnTo>
                  <a:lnTo>
                    <a:pt x="267" y="205"/>
                  </a:lnTo>
                  <a:lnTo>
                    <a:pt x="267" y="188"/>
                  </a:lnTo>
                  <a:lnTo>
                    <a:pt x="231" y="171"/>
                  </a:lnTo>
                  <a:lnTo>
                    <a:pt x="179" y="188"/>
                  </a:lnTo>
                  <a:lnTo>
                    <a:pt x="125" y="188"/>
                  </a:lnTo>
                  <a:lnTo>
                    <a:pt x="125" y="171"/>
                  </a:lnTo>
                  <a:lnTo>
                    <a:pt x="108" y="171"/>
                  </a:lnTo>
                  <a:lnTo>
                    <a:pt x="91" y="171"/>
                  </a:lnTo>
                  <a:lnTo>
                    <a:pt x="73" y="171"/>
                  </a:lnTo>
                  <a:lnTo>
                    <a:pt x="56" y="171"/>
                  </a:lnTo>
                  <a:lnTo>
                    <a:pt x="39" y="154"/>
                  </a:lnTo>
                  <a:lnTo>
                    <a:pt x="20" y="136"/>
                  </a:lnTo>
                  <a:lnTo>
                    <a:pt x="39" y="136"/>
                  </a:lnTo>
                  <a:lnTo>
                    <a:pt x="56" y="136"/>
                  </a:lnTo>
                  <a:lnTo>
                    <a:pt x="73" y="136"/>
                  </a:lnTo>
                  <a:lnTo>
                    <a:pt x="73" y="119"/>
                  </a:lnTo>
                  <a:lnTo>
                    <a:pt x="56" y="119"/>
                  </a:lnTo>
                  <a:lnTo>
                    <a:pt x="20" y="119"/>
                  </a:lnTo>
                  <a:lnTo>
                    <a:pt x="20" y="102"/>
                  </a:lnTo>
                  <a:lnTo>
                    <a:pt x="0" y="102"/>
                  </a:lnTo>
                  <a:lnTo>
                    <a:pt x="20" y="67"/>
                  </a:lnTo>
                  <a:lnTo>
                    <a:pt x="20" y="50"/>
                  </a:lnTo>
                  <a:lnTo>
                    <a:pt x="20" y="33"/>
                  </a:lnTo>
                  <a:lnTo>
                    <a:pt x="56" y="0"/>
                  </a:lnTo>
                  <a:lnTo>
                    <a:pt x="73" y="0"/>
                  </a:lnTo>
                  <a:lnTo>
                    <a:pt x="108" y="0"/>
                  </a:lnTo>
                  <a:lnTo>
                    <a:pt x="125" y="0"/>
                  </a:lnTo>
                  <a:lnTo>
                    <a:pt x="125" y="15"/>
                  </a:lnTo>
                  <a:lnTo>
                    <a:pt x="108" y="33"/>
                  </a:lnTo>
                  <a:lnTo>
                    <a:pt x="91" y="50"/>
                  </a:lnTo>
                  <a:lnTo>
                    <a:pt x="91" y="67"/>
                  </a:lnTo>
                  <a:lnTo>
                    <a:pt x="108" y="67"/>
                  </a:lnTo>
                  <a:lnTo>
                    <a:pt x="108" y="85"/>
                  </a:lnTo>
                  <a:lnTo>
                    <a:pt x="125" y="85"/>
                  </a:lnTo>
                  <a:lnTo>
                    <a:pt x="125" y="67"/>
                  </a:lnTo>
                  <a:lnTo>
                    <a:pt x="125" y="50"/>
                  </a:lnTo>
                  <a:lnTo>
                    <a:pt x="143" y="15"/>
                  </a:lnTo>
                  <a:lnTo>
                    <a:pt x="196" y="0"/>
                  </a:lnTo>
                  <a:lnTo>
                    <a:pt x="231" y="0"/>
                  </a:lnTo>
                  <a:lnTo>
                    <a:pt x="248" y="0"/>
                  </a:lnTo>
                  <a:lnTo>
                    <a:pt x="248" y="33"/>
                  </a:lnTo>
                  <a:lnTo>
                    <a:pt x="267" y="67"/>
                  </a:lnTo>
                  <a:lnTo>
                    <a:pt x="285" y="67"/>
                  </a:lnTo>
                  <a:lnTo>
                    <a:pt x="302" y="67"/>
                  </a:lnTo>
                  <a:lnTo>
                    <a:pt x="319" y="67"/>
                  </a:lnTo>
                  <a:lnTo>
                    <a:pt x="336" y="67"/>
                  </a:lnTo>
                  <a:lnTo>
                    <a:pt x="354" y="50"/>
                  </a:lnTo>
                  <a:lnTo>
                    <a:pt x="371" y="50"/>
                  </a:lnTo>
                  <a:lnTo>
                    <a:pt x="390" y="67"/>
                  </a:lnTo>
                  <a:lnTo>
                    <a:pt x="425" y="67"/>
                  </a:lnTo>
                  <a:lnTo>
                    <a:pt x="425" y="85"/>
                  </a:lnTo>
                  <a:lnTo>
                    <a:pt x="442" y="102"/>
                  </a:lnTo>
                  <a:lnTo>
                    <a:pt x="478" y="119"/>
                  </a:lnTo>
                  <a:lnTo>
                    <a:pt x="496" y="119"/>
                  </a:lnTo>
                  <a:lnTo>
                    <a:pt x="515" y="119"/>
                  </a:lnTo>
                  <a:lnTo>
                    <a:pt x="532" y="119"/>
                  </a:lnTo>
                  <a:lnTo>
                    <a:pt x="549" y="136"/>
                  </a:lnTo>
                  <a:lnTo>
                    <a:pt x="584" y="154"/>
                  </a:lnTo>
                  <a:lnTo>
                    <a:pt x="601" y="154"/>
                  </a:lnTo>
                  <a:lnTo>
                    <a:pt x="601" y="171"/>
                  </a:lnTo>
                  <a:lnTo>
                    <a:pt x="619" y="171"/>
                  </a:lnTo>
                  <a:lnTo>
                    <a:pt x="638" y="171"/>
                  </a:lnTo>
                  <a:lnTo>
                    <a:pt x="655" y="188"/>
                  </a:lnTo>
                  <a:lnTo>
                    <a:pt x="638" y="188"/>
                  </a:lnTo>
                  <a:lnTo>
                    <a:pt x="619" y="205"/>
                  </a:lnTo>
                  <a:lnTo>
                    <a:pt x="601" y="205"/>
                  </a:lnTo>
                  <a:lnTo>
                    <a:pt x="619" y="205"/>
                  </a:lnTo>
                  <a:lnTo>
                    <a:pt x="638" y="205"/>
                  </a:lnTo>
                  <a:lnTo>
                    <a:pt x="655" y="205"/>
                  </a:lnTo>
                  <a:lnTo>
                    <a:pt x="655" y="225"/>
                  </a:lnTo>
                  <a:lnTo>
                    <a:pt x="638" y="225"/>
                  </a:lnTo>
                  <a:lnTo>
                    <a:pt x="619" y="242"/>
                  </a:lnTo>
                  <a:lnTo>
                    <a:pt x="638" y="242"/>
                  </a:lnTo>
                  <a:lnTo>
                    <a:pt x="655" y="242"/>
                  </a:lnTo>
                  <a:lnTo>
                    <a:pt x="655" y="259"/>
                  </a:lnTo>
                  <a:lnTo>
                    <a:pt x="672" y="276"/>
                  </a:lnTo>
                  <a:lnTo>
                    <a:pt x="690" y="294"/>
                  </a:lnTo>
                  <a:lnTo>
                    <a:pt x="707" y="294"/>
                  </a:lnTo>
                  <a:lnTo>
                    <a:pt x="707" y="311"/>
                  </a:lnTo>
                  <a:lnTo>
                    <a:pt x="724" y="311"/>
                  </a:lnTo>
                  <a:lnTo>
                    <a:pt x="741" y="311"/>
                  </a:lnTo>
                  <a:lnTo>
                    <a:pt x="761" y="328"/>
                  </a:lnTo>
                  <a:lnTo>
                    <a:pt x="778" y="328"/>
                  </a:lnTo>
                  <a:lnTo>
                    <a:pt x="778" y="346"/>
                  </a:lnTo>
                  <a:lnTo>
                    <a:pt x="795" y="346"/>
                  </a:lnTo>
                  <a:lnTo>
                    <a:pt x="778" y="346"/>
                  </a:lnTo>
                  <a:lnTo>
                    <a:pt x="778" y="361"/>
                  </a:lnTo>
                  <a:lnTo>
                    <a:pt x="778" y="378"/>
                  </a:lnTo>
                  <a:lnTo>
                    <a:pt x="761" y="378"/>
                  </a:lnTo>
                  <a:lnTo>
                    <a:pt x="741" y="37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7" name="Freeform 31">
              <a:extLst>
                <a:ext uri="{FF2B5EF4-FFF2-40B4-BE49-F238E27FC236}">
                  <a16:creationId xmlns:a16="http://schemas.microsoft.com/office/drawing/2014/main" id="{2DFD1E8A-CF4B-1637-F3EC-B9CAA025B4F9}"/>
                </a:ext>
              </a:extLst>
            </p:cNvPr>
            <p:cNvSpPr>
              <a:spLocks/>
            </p:cNvSpPr>
            <p:nvPr/>
          </p:nvSpPr>
          <p:spPr bwMode="auto">
            <a:xfrm>
              <a:off x="3342378" y="1607271"/>
              <a:ext cx="15474" cy="0"/>
            </a:xfrm>
            <a:custGeom>
              <a:avLst/>
              <a:gdLst>
                <a:gd name="T0" fmla="*/ 0 w 13"/>
                <a:gd name="T1" fmla="*/ 3419 w 13"/>
                <a:gd name="T2" fmla="*/ 0 w 13"/>
                <a:gd name="T3" fmla="*/ 0 60000 65536"/>
                <a:gd name="T4" fmla="*/ 0 60000 65536"/>
                <a:gd name="T5" fmla="*/ 0 60000 65536"/>
                <a:gd name="T6" fmla="*/ 0 w 13"/>
                <a:gd name="T7" fmla="*/ 13 w 13"/>
              </a:gdLst>
              <a:ahLst/>
              <a:cxnLst>
                <a:cxn ang="T3">
                  <a:pos x="T0" y="0"/>
                </a:cxn>
                <a:cxn ang="T4">
                  <a:pos x="T1" y="0"/>
                </a:cxn>
                <a:cxn ang="T5">
                  <a:pos x="T2" y="0"/>
                </a:cxn>
              </a:cxnLst>
              <a:rect l="T6" t="0" r="T7" b="0"/>
              <a:pathLst>
                <a:path w="13">
                  <a:moveTo>
                    <a:pt x="0" y="0"/>
                  </a:moveTo>
                  <a:lnTo>
                    <a:pt x="13" y="0"/>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8" name="Freeform 33">
              <a:extLst>
                <a:ext uri="{FF2B5EF4-FFF2-40B4-BE49-F238E27FC236}">
                  <a16:creationId xmlns:a16="http://schemas.microsoft.com/office/drawing/2014/main" id="{9216BA3B-4C7D-5A07-8F55-1F7D433D7BF2}"/>
                </a:ext>
              </a:extLst>
            </p:cNvPr>
            <p:cNvSpPr>
              <a:spLocks/>
            </p:cNvSpPr>
            <p:nvPr/>
          </p:nvSpPr>
          <p:spPr bwMode="auto">
            <a:xfrm>
              <a:off x="3475003" y="1664742"/>
              <a:ext cx="41998" cy="19894"/>
            </a:xfrm>
            <a:custGeom>
              <a:avLst/>
              <a:gdLst>
                <a:gd name="T0" fmla="*/ 4189 w 36"/>
                <a:gd name="T1" fmla="*/ 4202 h 17"/>
                <a:gd name="T2" fmla="*/ 0 w 36"/>
                <a:gd name="T3" fmla="*/ 4202 h 17"/>
                <a:gd name="T4" fmla="*/ 0 w 36"/>
                <a:gd name="T5" fmla="*/ 0 h 17"/>
                <a:gd name="T6" fmla="*/ 4189 w 36"/>
                <a:gd name="T7" fmla="*/ 0 h 17"/>
                <a:gd name="T8" fmla="*/ 8379 w 36"/>
                <a:gd name="T9" fmla="*/ 4202 h 17"/>
                <a:gd name="T10" fmla="*/ 4189 w 36"/>
                <a:gd name="T11" fmla="*/ 4202 h 17"/>
                <a:gd name="T12" fmla="*/ 0 60000 65536"/>
                <a:gd name="T13" fmla="*/ 0 60000 65536"/>
                <a:gd name="T14" fmla="*/ 0 60000 65536"/>
                <a:gd name="T15" fmla="*/ 0 60000 65536"/>
                <a:gd name="T16" fmla="*/ 0 60000 65536"/>
                <a:gd name="T17" fmla="*/ 0 60000 65536"/>
                <a:gd name="T18" fmla="*/ 0 w 36"/>
                <a:gd name="T19" fmla="*/ 0 h 17"/>
                <a:gd name="T20" fmla="*/ 36 w 36"/>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6" h="17">
                  <a:moveTo>
                    <a:pt x="17" y="17"/>
                  </a:moveTo>
                  <a:lnTo>
                    <a:pt x="0" y="17"/>
                  </a:lnTo>
                  <a:lnTo>
                    <a:pt x="0" y="0"/>
                  </a:lnTo>
                  <a:lnTo>
                    <a:pt x="17" y="0"/>
                  </a:lnTo>
                  <a:lnTo>
                    <a:pt x="36" y="17"/>
                  </a:lnTo>
                  <a:lnTo>
                    <a:pt x="17"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19" name="Freeform 35">
              <a:extLst>
                <a:ext uri="{FF2B5EF4-FFF2-40B4-BE49-F238E27FC236}">
                  <a16:creationId xmlns:a16="http://schemas.microsoft.com/office/drawing/2014/main" id="{EED56090-FAF2-69BE-9643-C38285F79BB0}"/>
                </a:ext>
              </a:extLst>
            </p:cNvPr>
            <p:cNvSpPr>
              <a:spLocks/>
            </p:cNvSpPr>
            <p:nvPr/>
          </p:nvSpPr>
          <p:spPr bwMode="auto">
            <a:xfrm>
              <a:off x="674381" y="1485696"/>
              <a:ext cx="1131744" cy="1076482"/>
            </a:xfrm>
            <a:custGeom>
              <a:avLst/>
              <a:gdLst>
                <a:gd name="T0" fmla="*/ 203399 w 1023"/>
                <a:gd name="T1" fmla="*/ 187133 h 975"/>
                <a:gd name="T2" fmla="*/ 193070 w 1023"/>
                <a:gd name="T3" fmla="*/ 171274 h 975"/>
                <a:gd name="T4" fmla="*/ 178768 w 1023"/>
                <a:gd name="T5" fmla="*/ 152244 h 975"/>
                <a:gd name="T6" fmla="*/ 168439 w 1023"/>
                <a:gd name="T7" fmla="*/ 145107 h 975"/>
                <a:gd name="T8" fmla="*/ 154933 w 1023"/>
                <a:gd name="T9" fmla="*/ 139557 h 975"/>
                <a:gd name="T10" fmla="*/ 144604 w 1023"/>
                <a:gd name="T11" fmla="*/ 139557 h 975"/>
                <a:gd name="T12" fmla="*/ 144604 w 1023"/>
                <a:gd name="T13" fmla="*/ 25374 h 975"/>
                <a:gd name="T14" fmla="*/ 123946 w 1023"/>
                <a:gd name="T15" fmla="*/ 22202 h 975"/>
                <a:gd name="T16" fmla="*/ 110439 w 1023"/>
                <a:gd name="T17" fmla="*/ 19030 h 975"/>
                <a:gd name="T18" fmla="*/ 86603 w 1023"/>
                <a:gd name="T19" fmla="*/ 12687 h 975"/>
                <a:gd name="T20" fmla="*/ 72302 w 1023"/>
                <a:gd name="T21" fmla="*/ 6343 h 975"/>
                <a:gd name="T22" fmla="*/ 62768 w 1023"/>
                <a:gd name="T23" fmla="*/ 0 h 975"/>
                <a:gd name="T24" fmla="*/ 48466 w 1023"/>
                <a:gd name="T25" fmla="*/ 9515 h 975"/>
                <a:gd name="T26" fmla="*/ 34959 w 1023"/>
                <a:gd name="T27" fmla="*/ 15859 h 975"/>
                <a:gd name="T28" fmla="*/ 24630 w 1023"/>
                <a:gd name="T29" fmla="*/ 34889 h 975"/>
                <a:gd name="T30" fmla="*/ 7151 w 1023"/>
                <a:gd name="T31" fmla="*/ 44404 h 975"/>
                <a:gd name="T32" fmla="*/ 24630 w 1023"/>
                <a:gd name="T33" fmla="*/ 60263 h 975"/>
                <a:gd name="T34" fmla="*/ 31781 w 1023"/>
                <a:gd name="T35" fmla="*/ 72950 h 975"/>
                <a:gd name="T36" fmla="*/ 20658 w 1023"/>
                <a:gd name="T37" fmla="*/ 66607 h 975"/>
                <a:gd name="T38" fmla="*/ 3973 w 1023"/>
                <a:gd name="T39" fmla="*/ 72950 h 975"/>
                <a:gd name="T40" fmla="*/ 7151 w 1023"/>
                <a:gd name="T41" fmla="*/ 82465 h 975"/>
                <a:gd name="T42" fmla="*/ 7151 w 1023"/>
                <a:gd name="T43" fmla="*/ 88809 h 975"/>
                <a:gd name="T44" fmla="*/ 20658 w 1023"/>
                <a:gd name="T45" fmla="*/ 91981 h 975"/>
                <a:gd name="T46" fmla="*/ 34959 w 1023"/>
                <a:gd name="T47" fmla="*/ 88809 h 975"/>
                <a:gd name="T48" fmla="*/ 38137 w 1023"/>
                <a:gd name="T49" fmla="*/ 97531 h 975"/>
                <a:gd name="T50" fmla="*/ 27808 w 1023"/>
                <a:gd name="T51" fmla="*/ 104668 h 975"/>
                <a:gd name="T52" fmla="*/ 20658 w 1023"/>
                <a:gd name="T53" fmla="*/ 107046 h 975"/>
                <a:gd name="T54" fmla="*/ 10329 w 1023"/>
                <a:gd name="T55" fmla="*/ 123698 h 975"/>
                <a:gd name="T56" fmla="*/ 24630 w 1023"/>
                <a:gd name="T57" fmla="*/ 142729 h 975"/>
                <a:gd name="T58" fmla="*/ 31781 w 1023"/>
                <a:gd name="T59" fmla="*/ 145107 h 975"/>
                <a:gd name="T60" fmla="*/ 34959 w 1023"/>
                <a:gd name="T61" fmla="*/ 152244 h 975"/>
                <a:gd name="T62" fmla="*/ 48466 w 1023"/>
                <a:gd name="T63" fmla="*/ 154623 h 975"/>
                <a:gd name="T64" fmla="*/ 55617 w 1023"/>
                <a:gd name="T65" fmla="*/ 152244 h 975"/>
                <a:gd name="T66" fmla="*/ 55617 w 1023"/>
                <a:gd name="T67" fmla="*/ 164138 h 975"/>
                <a:gd name="T68" fmla="*/ 27808 w 1023"/>
                <a:gd name="T69" fmla="*/ 180790 h 975"/>
                <a:gd name="T70" fmla="*/ 14301 w 1023"/>
                <a:gd name="T71" fmla="*/ 190305 h 975"/>
                <a:gd name="T72" fmla="*/ 34959 w 1023"/>
                <a:gd name="T73" fmla="*/ 183168 h 975"/>
                <a:gd name="T74" fmla="*/ 52439 w 1023"/>
                <a:gd name="T75" fmla="*/ 173653 h 975"/>
                <a:gd name="T76" fmla="*/ 76274 w 1023"/>
                <a:gd name="T77" fmla="*/ 154623 h 975"/>
                <a:gd name="T78" fmla="*/ 72302 w 1023"/>
                <a:gd name="T79" fmla="*/ 149072 h 975"/>
                <a:gd name="T80" fmla="*/ 82631 w 1023"/>
                <a:gd name="T81" fmla="*/ 139557 h 975"/>
                <a:gd name="T82" fmla="*/ 92960 w 1023"/>
                <a:gd name="T83" fmla="*/ 126077 h 975"/>
                <a:gd name="T84" fmla="*/ 92960 w 1023"/>
                <a:gd name="T85" fmla="*/ 130042 h 975"/>
                <a:gd name="T86" fmla="*/ 86603 w 1023"/>
                <a:gd name="T87" fmla="*/ 142729 h 975"/>
                <a:gd name="T88" fmla="*/ 86603 w 1023"/>
                <a:gd name="T89" fmla="*/ 149072 h 975"/>
                <a:gd name="T90" fmla="*/ 100110 w 1023"/>
                <a:gd name="T91" fmla="*/ 142729 h 975"/>
                <a:gd name="T92" fmla="*/ 107261 w 1023"/>
                <a:gd name="T93" fmla="*/ 135592 h 975"/>
                <a:gd name="T94" fmla="*/ 113617 w 1023"/>
                <a:gd name="T95" fmla="*/ 133213 h 975"/>
                <a:gd name="T96" fmla="*/ 138248 w 1023"/>
                <a:gd name="T97" fmla="*/ 139557 h 975"/>
                <a:gd name="T98" fmla="*/ 151754 w 1023"/>
                <a:gd name="T99" fmla="*/ 142729 h 975"/>
                <a:gd name="T100" fmla="*/ 168439 w 1023"/>
                <a:gd name="T101" fmla="*/ 158587 h 975"/>
                <a:gd name="T102" fmla="*/ 175590 w 1023"/>
                <a:gd name="T103" fmla="*/ 161759 h 975"/>
                <a:gd name="T104" fmla="*/ 175590 w 1023"/>
                <a:gd name="T105" fmla="*/ 158587 h 975"/>
                <a:gd name="T106" fmla="*/ 178768 w 1023"/>
                <a:gd name="T107" fmla="*/ 168103 h 975"/>
                <a:gd name="T108" fmla="*/ 189097 w 1023"/>
                <a:gd name="T109" fmla="*/ 171274 h 975"/>
                <a:gd name="T110" fmla="*/ 182741 w 1023"/>
                <a:gd name="T111" fmla="*/ 171274 h 975"/>
                <a:gd name="T112" fmla="*/ 185919 w 1023"/>
                <a:gd name="T113" fmla="*/ 173653 h 975"/>
                <a:gd name="T114" fmla="*/ 193070 w 1023"/>
                <a:gd name="T115" fmla="*/ 190305 h 975"/>
                <a:gd name="T116" fmla="*/ 189097 w 1023"/>
                <a:gd name="T117" fmla="*/ 177618 h 975"/>
                <a:gd name="T118" fmla="*/ 193070 w 1023"/>
                <a:gd name="T119" fmla="*/ 180790 h 975"/>
                <a:gd name="T120" fmla="*/ 200221 w 1023"/>
                <a:gd name="T121" fmla="*/ 190305 h 9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23"/>
                <a:gd name="T184" fmla="*/ 0 h 975"/>
                <a:gd name="T185" fmla="*/ 1023 w 1023"/>
                <a:gd name="T186" fmla="*/ 975 h 97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23" h="975">
                  <a:moveTo>
                    <a:pt x="1023" y="945"/>
                  </a:moveTo>
                  <a:lnTo>
                    <a:pt x="1023" y="945"/>
                  </a:lnTo>
                  <a:lnTo>
                    <a:pt x="1023" y="897"/>
                  </a:lnTo>
                  <a:lnTo>
                    <a:pt x="971" y="864"/>
                  </a:lnTo>
                  <a:lnTo>
                    <a:pt x="917" y="768"/>
                  </a:lnTo>
                  <a:lnTo>
                    <a:pt x="900" y="768"/>
                  </a:lnTo>
                  <a:lnTo>
                    <a:pt x="883" y="720"/>
                  </a:lnTo>
                  <a:lnTo>
                    <a:pt x="848" y="735"/>
                  </a:lnTo>
                  <a:lnTo>
                    <a:pt x="831" y="753"/>
                  </a:lnTo>
                  <a:lnTo>
                    <a:pt x="779" y="705"/>
                  </a:lnTo>
                  <a:lnTo>
                    <a:pt x="779" y="687"/>
                  </a:lnTo>
                  <a:lnTo>
                    <a:pt x="727" y="705"/>
                  </a:lnTo>
                  <a:lnTo>
                    <a:pt x="727" y="687"/>
                  </a:lnTo>
                  <a:lnTo>
                    <a:pt x="727" y="129"/>
                  </a:lnTo>
                  <a:lnTo>
                    <a:pt x="675" y="96"/>
                  </a:lnTo>
                  <a:lnTo>
                    <a:pt x="624" y="112"/>
                  </a:lnTo>
                  <a:lnTo>
                    <a:pt x="589" y="96"/>
                  </a:lnTo>
                  <a:lnTo>
                    <a:pt x="555" y="96"/>
                  </a:lnTo>
                  <a:lnTo>
                    <a:pt x="503" y="64"/>
                  </a:lnTo>
                  <a:lnTo>
                    <a:pt x="434" y="64"/>
                  </a:lnTo>
                  <a:lnTo>
                    <a:pt x="416" y="33"/>
                  </a:lnTo>
                  <a:lnTo>
                    <a:pt x="364" y="33"/>
                  </a:lnTo>
                  <a:lnTo>
                    <a:pt x="347" y="16"/>
                  </a:lnTo>
                  <a:lnTo>
                    <a:pt x="313" y="0"/>
                  </a:lnTo>
                  <a:lnTo>
                    <a:pt x="278" y="33"/>
                  </a:lnTo>
                  <a:lnTo>
                    <a:pt x="244" y="48"/>
                  </a:lnTo>
                  <a:lnTo>
                    <a:pt x="192" y="81"/>
                  </a:lnTo>
                  <a:lnTo>
                    <a:pt x="174" y="81"/>
                  </a:lnTo>
                  <a:lnTo>
                    <a:pt x="140" y="112"/>
                  </a:lnTo>
                  <a:lnTo>
                    <a:pt x="123" y="177"/>
                  </a:lnTo>
                  <a:lnTo>
                    <a:pt x="52" y="192"/>
                  </a:lnTo>
                  <a:lnTo>
                    <a:pt x="34" y="225"/>
                  </a:lnTo>
                  <a:lnTo>
                    <a:pt x="103" y="273"/>
                  </a:lnTo>
                  <a:lnTo>
                    <a:pt x="123" y="304"/>
                  </a:lnTo>
                  <a:lnTo>
                    <a:pt x="157" y="352"/>
                  </a:lnTo>
                  <a:lnTo>
                    <a:pt x="157" y="369"/>
                  </a:lnTo>
                  <a:lnTo>
                    <a:pt x="103" y="369"/>
                  </a:lnTo>
                  <a:lnTo>
                    <a:pt x="103" y="336"/>
                  </a:lnTo>
                  <a:lnTo>
                    <a:pt x="86" y="336"/>
                  </a:lnTo>
                  <a:lnTo>
                    <a:pt x="17" y="369"/>
                  </a:lnTo>
                  <a:lnTo>
                    <a:pt x="0" y="400"/>
                  </a:lnTo>
                  <a:lnTo>
                    <a:pt x="34" y="417"/>
                  </a:lnTo>
                  <a:lnTo>
                    <a:pt x="34" y="432"/>
                  </a:lnTo>
                  <a:lnTo>
                    <a:pt x="34" y="448"/>
                  </a:lnTo>
                  <a:lnTo>
                    <a:pt x="69" y="465"/>
                  </a:lnTo>
                  <a:lnTo>
                    <a:pt x="103" y="465"/>
                  </a:lnTo>
                  <a:lnTo>
                    <a:pt x="140" y="465"/>
                  </a:lnTo>
                  <a:lnTo>
                    <a:pt x="174" y="448"/>
                  </a:lnTo>
                  <a:lnTo>
                    <a:pt x="174" y="465"/>
                  </a:lnTo>
                  <a:lnTo>
                    <a:pt x="192" y="495"/>
                  </a:lnTo>
                  <a:lnTo>
                    <a:pt x="174" y="528"/>
                  </a:lnTo>
                  <a:lnTo>
                    <a:pt x="140" y="528"/>
                  </a:lnTo>
                  <a:lnTo>
                    <a:pt x="123" y="543"/>
                  </a:lnTo>
                  <a:lnTo>
                    <a:pt x="103" y="543"/>
                  </a:lnTo>
                  <a:lnTo>
                    <a:pt x="86" y="543"/>
                  </a:lnTo>
                  <a:lnTo>
                    <a:pt x="52" y="624"/>
                  </a:lnTo>
                  <a:lnTo>
                    <a:pt x="103" y="720"/>
                  </a:lnTo>
                  <a:lnTo>
                    <a:pt x="123" y="720"/>
                  </a:lnTo>
                  <a:lnTo>
                    <a:pt x="157" y="705"/>
                  </a:lnTo>
                  <a:lnTo>
                    <a:pt x="157" y="735"/>
                  </a:lnTo>
                  <a:lnTo>
                    <a:pt x="157" y="753"/>
                  </a:lnTo>
                  <a:lnTo>
                    <a:pt x="174" y="768"/>
                  </a:lnTo>
                  <a:lnTo>
                    <a:pt x="226" y="768"/>
                  </a:lnTo>
                  <a:lnTo>
                    <a:pt x="244" y="783"/>
                  </a:lnTo>
                  <a:lnTo>
                    <a:pt x="244" y="768"/>
                  </a:lnTo>
                  <a:lnTo>
                    <a:pt x="278" y="768"/>
                  </a:lnTo>
                  <a:lnTo>
                    <a:pt x="278" y="801"/>
                  </a:lnTo>
                  <a:lnTo>
                    <a:pt x="278" y="831"/>
                  </a:lnTo>
                  <a:lnTo>
                    <a:pt x="192" y="897"/>
                  </a:lnTo>
                  <a:lnTo>
                    <a:pt x="140" y="912"/>
                  </a:lnTo>
                  <a:lnTo>
                    <a:pt x="123" y="927"/>
                  </a:lnTo>
                  <a:lnTo>
                    <a:pt x="69" y="960"/>
                  </a:lnTo>
                  <a:lnTo>
                    <a:pt x="86" y="975"/>
                  </a:lnTo>
                  <a:lnTo>
                    <a:pt x="174" y="927"/>
                  </a:lnTo>
                  <a:lnTo>
                    <a:pt x="244" y="897"/>
                  </a:lnTo>
                  <a:lnTo>
                    <a:pt x="261" y="879"/>
                  </a:lnTo>
                  <a:lnTo>
                    <a:pt x="295" y="849"/>
                  </a:lnTo>
                  <a:lnTo>
                    <a:pt x="382" y="783"/>
                  </a:lnTo>
                  <a:lnTo>
                    <a:pt x="399" y="768"/>
                  </a:lnTo>
                  <a:lnTo>
                    <a:pt x="364" y="753"/>
                  </a:lnTo>
                  <a:lnTo>
                    <a:pt x="382" y="735"/>
                  </a:lnTo>
                  <a:lnTo>
                    <a:pt x="416" y="705"/>
                  </a:lnTo>
                  <a:lnTo>
                    <a:pt x="416" y="672"/>
                  </a:lnTo>
                  <a:lnTo>
                    <a:pt x="468" y="639"/>
                  </a:lnTo>
                  <a:lnTo>
                    <a:pt x="485" y="639"/>
                  </a:lnTo>
                  <a:lnTo>
                    <a:pt x="468" y="657"/>
                  </a:lnTo>
                  <a:lnTo>
                    <a:pt x="451" y="672"/>
                  </a:lnTo>
                  <a:lnTo>
                    <a:pt x="434" y="720"/>
                  </a:lnTo>
                  <a:lnTo>
                    <a:pt x="451" y="735"/>
                  </a:lnTo>
                  <a:lnTo>
                    <a:pt x="434" y="753"/>
                  </a:lnTo>
                  <a:lnTo>
                    <a:pt x="451" y="753"/>
                  </a:lnTo>
                  <a:lnTo>
                    <a:pt x="503" y="720"/>
                  </a:lnTo>
                  <a:lnTo>
                    <a:pt x="520" y="720"/>
                  </a:lnTo>
                  <a:lnTo>
                    <a:pt x="537" y="687"/>
                  </a:lnTo>
                  <a:lnTo>
                    <a:pt x="520" y="657"/>
                  </a:lnTo>
                  <a:lnTo>
                    <a:pt x="572" y="672"/>
                  </a:lnTo>
                  <a:lnTo>
                    <a:pt x="641" y="705"/>
                  </a:lnTo>
                  <a:lnTo>
                    <a:pt x="693" y="705"/>
                  </a:lnTo>
                  <a:lnTo>
                    <a:pt x="745" y="720"/>
                  </a:lnTo>
                  <a:lnTo>
                    <a:pt x="762" y="720"/>
                  </a:lnTo>
                  <a:lnTo>
                    <a:pt x="762" y="735"/>
                  </a:lnTo>
                  <a:lnTo>
                    <a:pt x="848" y="801"/>
                  </a:lnTo>
                  <a:lnTo>
                    <a:pt x="900" y="897"/>
                  </a:lnTo>
                  <a:lnTo>
                    <a:pt x="883" y="816"/>
                  </a:lnTo>
                  <a:lnTo>
                    <a:pt x="866" y="801"/>
                  </a:lnTo>
                  <a:lnTo>
                    <a:pt x="883" y="801"/>
                  </a:lnTo>
                  <a:lnTo>
                    <a:pt x="883" y="768"/>
                  </a:lnTo>
                  <a:lnTo>
                    <a:pt x="900" y="849"/>
                  </a:lnTo>
                  <a:lnTo>
                    <a:pt x="917" y="831"/>
                  </a:lnTo>
                  <a:lnTo>
                    <a:pt x="952" y="864"/>
                  </a:lnTo>
                  <a:lnTo>
                    <a:pt x="917" y="849"/>
                  </a:lnTo>
                  <a:lnTo>
                    <a:pt x="917" y="864"/>
                  </a:lnTo>
                  <a:lnTo>
                    <a:pt x="917" y="897"/>
                  </a:lnTo>
                  <a:lnTo>
                    <a:pt x="935" y="879"/>
                  </a:lnTo>
                  <a:lnTo>
                    <a:pt x="935" y="912"/>
                  </a:lnTo>
                  <a:lnTo>
                    <a:pt x="971" y="960"/>
                  </a:lnTo>
                  <a:lnTo>
                    <a:pt x="971" y="927"/>
                  </a:lnTo>
                  <a:lnTo>
                    <a:pt x="952" y="897"/>
                  </a:lnTo>
                  <a:lnTo>
                    <a:pt x="971" y="897"/>
                  </a:lnTo>
                  <a:lnTo>
                    <a:pt x="971" y="912"/>
                  </a:lnTo>
                  <a:lnTo>
                    <a:pt x="988" y="945"/>
                  </a:lnTo>
                  <a:lnTo>
                    <a:pt x="1006" y="960"/>
                  </a:lnTo>
                  <a:lnTo>
                    <a:pt x="1023" y="94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0" name="Freeform 36">
              <a:extLst>
                <a:ext uri="{FF2B5EF4-FFF2-40B4-BE49-F238E27FC236}">
                  <a16:creationId xmlns:a16="http://schemas.microsoft.com/office/drawing/2014/main" id="{823F4FE3-E5B1-BE07-6060-C667CB1834BD}"/>
                </a:ext>
              </a:extLst>
            </p:cNvPr>
            <p:cNvSpPr>
              <a:spLocks/>
            </p:cNvSpPr>
            <p:nvPr/>
          </p:nvSpPr>
          <p:spPr bwMode="auto">
            <a:xfrm>
              <a:off x="3318062" y="2456076"/>
              <a:ext cx="39787" cy="35367"/>
            </a:xfrm>
            <a:custGeom>
              <a:avLst/>
              <a:gdLst>
                <a:gd name="T0" fmla="*/ 0 w 34"/>
                <a:gd name="T1" fmla="*/ 3079 h 33"/>
                <a:gd name="T2" fmla="*/ 0 w 34"/>
                <a:gd name="T3" fmla="*/ 3079 h 33"/>
                <a:gd name="T4" fmla="*/ 8404 w 34"/>
                <a:gd name="T5" fmla="*/ 6158 h 33"/>
                <a:gd name="T6" fmla="*/ 8404 w 34"/>
                <a:gd name="T7" fmla="*/ 0 h 33"/>
                <a:gd name="T8" fmla="*/ 0 w 34"/>
                <a:gd name="T9" fmla="*/ 3079 h 33"/>
                <a:gd name="T10" fmla="*/ 0 60000 65536"/>
                <a:gd name="T11" fmla="*/ 0 60000 65536"/>
                <a:gd name="T12" fmla="*/ 0 60000 65536"/>
                <a:gd name="T13" fmla="*/ 0 60000 65536"/>
                <a:gd name="T14" fmla="*/ 0 60000 65536"/>
                <a:gd name="T15" fmla="*/ 0 w 34"/>
                <a:gd name="T16" fmla="*/ 0 h 33"/>
                <a:gd name="T17" fmla="*/ 34 w 34"/>
                <a:gd name="T18" fmla="*/ 33 h 33"/>
              </a:gdLst>
              <a:ahLst/>
              <a:cxnLst>
                <a:cxn ang="T10">
                  <a:pos x="T0" y="T1"/>
                </a:cxn>
                <a:cxn ang="T11">
                  <a:pos x="T2" y="T3"/>
                </a:cxn>
                <a:cxn ang="T12">
                  <a:pos x="T4" y="T5"/>
                </a:cxn>
                <a:cxn ang="T13">
                  <a:pos x="T6" y="T7"/>
                </a:cxn>
                <a:cxn ang="T14">
                  <a:pos x="T8" y="T9"/>
                </a:cxn>
              </a:cxnLst>
              <a:rect l="T15" t="T16" r="T17" b="T18"/>
              <a:pathLst>
                <a:path w="34" h="33">
                  <a:moveTo>
                    <a:pt x="0" y="18"/>
                  </a:moveTo>
                  <a:lnTo>
                    <a:pt x="0" y="18"/>
                  </a:lnTo>
                  <a:lnTo>
                    <a:pt x="34" y="33"/>
                  </a:lnTo>
                  <a:lnTo>
                    <a:pt x="34"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1" name="Freeform 37">
              <a:extLst>
                <a:ext uri="{FF2B5EF4-FFF2-40B4-BE49-F238E27FC236}">
                  <a16:creationId xmlns:a16="http://schemas.microsoft.com/office/drawing/2014/main" id="{5FBA6F7E-53CC-12B8-7DEE-0FF5B4D0C3EC}"/>
                </a:ext>
              </a:extLst>
            </p:cNvPr>
            <p:cNvSpPr>
              <a:spLocks/>
            </p:cNvSpPr>
            <p:nvPr/>
          </p:nvSpPr>
          <p:spPr bwMode="auto">
            <a:xfrm>
              <a:off x="3260591" y="2615227"/>
              <a:ext cx="39787" cy="19894"/>
            </a:xfrm>
            <a:custGeom>
              <a:avLst/>
              <a:gdLst>
                <a:gd name="T0" fmla="*/ 0 w 34"/>
                <a:gd name="T1" fmla="*/ 0 h 17"/>
                <a:gd name="T2" fmla="*/ 0 w 34"/>
                <a:gd name="T3" fmla="*/ 0 h 17"/>
                <a:gd name="T4" fmla="*/ 8404 w 34"/>
                <a:gd name="T5" fmla="*/ 4202 h 17"/>
                <a:gd name="T6" fmla="*/ 8404 w 34"/>
                <a:gd name="T7" fmla="*/ 0 h 17"/>
                <a:gd name="T8" fmla="*/ 0 w 34"/>
                <a:gd name="T9" fmla="*/ 0 h 17"/>
                <a:gd name="T10" fmla="*/ 0 60000 65536"/>
                <a:gd name="T11" fmla="*/ 0 60000 65536"/>
                <a:gd name="T12" fmla="*/ 0 60000 65536"/>
                <a:gd name="T13" fmla="*/ 0 60000 65536"/>
                <a:gd name="T14" fmla="*/ 0 60000 65536"/>
                <a:gd name="T15" fmla="*/ 0 w 34"/>
                <a:gd name="T16" fmla="*/ 0 h 17"/>
                <a:gd name="T17" fmla="*/ 34 w 34"/>
                <a:gd name="T18" fmla="*/ 17 h 17"/>
              </a:gdLst>
              <a:ahLst/>
              <a:cxnLst>
                <a:cxn ang="T10">
                  <a:pos x="T0" y="T1"/>
                </a:cxn>
                <a:cxn ang="T11">
                  <a:pos x="T2" y="T3"/>
                </a:cxn>
                <a:cxn ang="T12">
                  <a:pos x="T4" y="T5"/>
                </a:cxn>
                <a:cxn ang="T13">
                  <a:pos x="T6" y="T7"/>
                </a:cxn>
                <a:cxn ang="T14">
                  <a:pos x="T8" y="T9"/>
                </a:cxn>
              </a:cxnLst>
              <a:rect l="T15" t="T16" r="T17" b="T18"/>
              <a:pathLst>
                <a:path w="34" h="17">
                  <a:moveTo>
                    <a:pt x="0" y="0"/>
                  </a:moveTo>
                  <a:lnTo>
                    <a:pt x="0" y="0"/>
                  </a:lnTo>
                  <a:lnTo>
                    <a:pt x="34" y="17"/>
                  </a:lnTo>
                  <a:lnTo>
                    <a:pt x="34"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2" name="Freeform 38">
              <a:extLst>
                <a:ext uri="{FF2B5EF4-FFF2-40B4-BE49-F238E27FC236}">
                  <a16:creationId xmlns:a16="http://schemas.microsoft.com/office/drawing/2014/main" id="{9880D0F8-5BF5-0698-49E4-4DA4ECD90C87}"/>
                </a:ext>
              </a:extLst>
            </p:cNvPr>
            <p:cNvSpPr>
              <a:spLocks/>
            </p:cNvSpPr>
            <p:nvPr/>
          </p:nvSpPr>
          <p:spPr bwMode="auto">
            <a:xfrm>
              <a:off x="674381" y="2243875"/>
              <a:ext cx="57471" cy="35367"/>
            </a:xfrm>
            <a:custGeom>
              <a:avLst/>
              <a:gdLst>
                <a:gd name="T0" fmla="*/ 0 w 52"/>
                <a:gd name="T1" fmla="*/ 3079 h 33"/>
                <a:gd name="T2" fmla="*/ 0 w 52"/>
                <a:gd name="T3" fmla="*/ 3079 h 33"/>
                <a:gd name="T4" fmla="*/ 7144 w 52"/>
                <a:gd name="T5" fmla="*/ 6158 h 33"/>
                <a:gd name="T6" fmla="*/ 10319 w 52"/>
                <a:gd name="T7" fmla="*/ 3079 h 33"/>
                <a:gd name="T8" fmla="*/ 7144 w 52"/>
                <a:gd name="T9" fmla="*/ 0 h 33"/>
                <a:gd name="T10" fmla="*/ 0 w 52"/>
                <a:gd name="T11" fmla="*/ 3079 h 33"/>
                <a:gd name="T12" fmla="*/ 0 60000 65536"/>
                <a:gd name="T13" fmla="*/ 0 60000 65536"/>
                <a:gd name="T14" fmla="*/ 0 60000 65536"/>
                <a:gd name="T15" fmla="*/ 0 60000 65536"/>
                <a:gd name="T16" fmla="*/ 0 60000 65536"/>
                <a:gd name="T17" fmla="*/ 0 60000 65536"/>
                <a:gd name="T18" fmla="*/ 0 w 52"/>
                <a:gd name="T19" fmla="*/ 0 h 33"/>
                <a:gd name="T20" fmla="*/ 52 w 52"/>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52" h="33">
                  <a:moveTo>
                    <a:pt x="0" y="18"/>
                  </a:moveTo>
                  <a:lnTo>
                    <a:pt x="0" y="18"/>
                  </a:lnTo>
                  <a:lnTo>
                    <a:pt x="34" y="33"/>
                  </a:lnTo>
                  <a:lnTo>
                    <a:pt x="52" y="18"/>
                  </a:lnTo>
                  <a:lnTo>
                    <a:pt x="34"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3" name="Freeform 39">
              <a:extLst>
                <a:ext uri="{FF2B5EF4-FFF2-40B4-BE49-F238E27FC236}">
                  <a16:creationId xmlns:a16="http://schemas.microsoft.com/office/drawing/2014/main" id="{0D7C54E5-9A64-32A8-390D-5F958A351E70}"/>
                </a:ext>
              </a:extLst>
            </p:cNvPr>
            <p:cNvSpPr>
              <a:spLocks/>
            </p:cNvSpPr>
            <p:nvPr/>
          </p:nvSpPr>
          <p:spPr bwMode="auto">
            <a:xfrm>
              <a:off x="1058997" y="2349976"/>
              <a:ext cx="95050" cy="88418"/>
            </a:xfrm>
            <a:custGeom>
              <a:avLst/>
              <a:gdLst>
                <a:gd name="T0" fmla="*/ 0 w 87"/>
                <a:gd name="T1" fmla="*/ 12543 h 81"/>
                <a:gd name="T2" fmla="*/ 0 w 87"/>
                <a:gd name="T3" fmla="*/ 12543 h 81"/>
                <a:gd name="T4" fmla="*/ 3139 w 87"/>
                <a:gd name="T5" fmla="*/ 15679 h 81"/>
                <a:gd name="T6" fmla="*/ 10200 w 87"/>
                <a:gd name="T7" fmla="*/ 9407 h 81"/>
                <a:gd name="T8" fmla="*/ 13339 w 87"/>
                <a:gd name="T9" fmla="*/ 9407 h 81"/>
                <a:gd name="T10" fmla="*/ 13339 w 87"/>
                <a:gd name="T11" fmla="*/ 6272 h 81"/>
                <a:gd name="T12" fmla="*/ 10200 w 87"/>
                <a:gd name="T13" fmla="*/ 6272 h 81"/>
                <a:gd name="T14" fmla="*/ 16477 w 87"/>
                <a:gd name="T15" fmla="*/ 3136 h 81"/>
                <a:gd name="T16" fmla="*/ 13339 w 87"/>
                <a:gd name="T17" fmla="*/ 0 h 81"/>
                <a:gd name="T18" fmla="*/ 0 w 87"/>
                <a:gd name="T19" fmla="*/ 1254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7"/>
                <a:gd name="T31" fmla="*/ 0 h 81"/>
                <a:gd name="T32" fmla="*/ 87 w 87"/>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7" h="81">
                  <a:moveTo>
                    <a:pt x="0" y="66"/>
                  </a:moveTo>
                  <a:lnTo>
                    <a:pt x="0" y="66"/>
                  </a:lnTo>
                  <a:lnTo>
                    <a:pt x="17" y="81"/>
                  </a:lnTo>
                  <a:lnTo>
                    <a:pt x="52" y="48"/>
                  </a:lnTo>
                  <a:lnTo>
                    <a:pt x="69" y="48"/>
                  </a:lnTo>
                  <a:lnTo>
                    <a:pt x="69" y="33"/>
                  </a:lnTo>
                  <a:lnTo>
                    <a:pt x="52" y="33"/>
                  </a:lnTo>
                  <a:lnTo>
                    <a:pt x="87" y="18"/>
                  </a:lnTo>
                  <a:lnTo>
                    <a:pt x="69" y="0"/>
                  </a:lnTo>
                  <a:lnTo>
                    <a:pt x="0" y="6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4" name="Freeform 40">
              <a:extLst>
                <a:ext uri="{FF2B5EF4-FFF2-40B4-BE49-F238E27FC236}">
                  <a16:creationId xmlns:a16="http://schemas.microsoft.com/office/drawing/2014/main" id="{CF1890EA-57A0-7DEF-752A-D04DDD4F489A}"/>
                </a:ext>
              </a:extLst>
            </p:cNvPr>
            <p:cNvSpPr>
              <a:spLocks/>
            </p:cNvSpPr>
            <p:nvPr/>
          </p:nvSpPr>
          <p:spPr bwMode="auto">
            <a:xfrm>
              <a:off x="1726547" y="2562178"/>
              <a:ext cx="59682" cy="106102"/>
            </a:xfrm>
            <a:custGeom>
              <a:avLst/>
              <a:gdLst>
                <a:gd name="T0" fmla="*/ 0 w 54"/>
                <a:gd name="T1" fmla="*/ 0 h 96"/>
                <a:gd name="T2" fmla="*/ 0 w 54"/>
                <a:gd name="T3" fmla="*/ 0 h 96"/>
                <a:gd name="T4" fmla="*/ 0 w 54"/>
                <a:gd name="T5" fmla="*/ 7144 h 96"/>
                <a:gd name="T6" fmla="*/ 3969 w 54"/>
                <a:gd name="T7" fmla="*/ 16669 h 96"/>
                <a:gd name="T8" fmla="*/ 11113 w 54"/>
                <a:gd name="T9" fmla="*/ 19050 h 96"/>
                <a:gd name="T10" fmla="*/ 3969 w 54"/>
                <a:gd name="T11" fmla="*/ 13494 h 96"/>
                <a:gd name="T12" fmla="*/ 7144 w 54"/>
                <a:gd name="T13" fmla="*/ 9525 h 96"/>
                <a:gd name="T14" fmla="*/ 3969 w 54"/>
                <a:gd name="T15" fmla="*/ 7144 h 96"/>
                <a:gd name="T16" fmla="*/ 7144 w 54"/>
                <a:gd name="T17" fmla="*/ 0 h 96"/>
                <a:gd name="T18" fmla="*/ 0 w 54"/>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
                <a:gd name="T31" fmla="*/ 0 h 96"/>
                <a:gd name="T32" fmla="*/ 54 w 54"/>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 h="96">
                  <a:moveTo>
                    <a:pt x="0" y="0"/>
                  </a:moveTo>
                  <a:lnTo>
                    <a:pt x="0" y="0"/>
                  </a:lnTo>
                  <a:lnTo>
                    <a:pt x="0" y="33"/>
                  </a:lnTo>
                  <a:lnTo>
                    <a:pt x="19" y="81"/>
                  </a:lnTo>
                  <a:lnTo>
                    <a:pt x="54" y="96"/>
                  </a:lnTo>
                  <a:lnTo>
                    <a:pt x="19" y="65"/>
                  </a:lnTo>
                  <a:lnTo>
                    <a:pt x="36" y="48"/>
                  </a:lnTo>
                  <a:lnTo>
                    <a:pt x="19" y="33"/>
                  </a:lnTo>
                  <a:lnTo>
                    <a:pt x="3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5" name="Freeform 41">
              <a:extLst>
                <a:ext uri="{FF2B5EF4-FFF2-40B4-BE49-F238E27FC236}">
                  <a16:creationId xmlns:a16="http://schemas.microsoft.com/office/drawing/2014/main" id="{99B3C307-6F9F-3047-3168-47F96ACE7D69}"/>
                </a:ext>
              </a:extLst>
            </p:cNvPr>
            <p:cNvSpPr>
              <a:spLocks/>
            </p:cNvSpPr>
            <p:nvPr/>
          </p:nvSpPr>
          <p:spPr bwMode="auto">
            <a:xfrm>
              <a:off x="1863595" y="2721329"/>
              <a:ext cx="154730" cy="106102"/>
            </a:xfrm>
            <a:custGeom>
              <a:avLst/>
              <a:gdLst>
                <a:gd name="T0" fmla="*/ 0 w 140"/>
                <a:gd name="T1" fmla="*/ 0 h 96"/>
                <a:gd name="T2" fmla="*/ 0 w 140"/>
                <a:gd name="T3" fmla="*/ 0 h 96"/>
                <a:gd name="T4" fmla="*/ 3175 w 140"/>
                <a:gd name="T5" fmla="*/ 7144 h 96"/>
                <a:gd name="T6" fmla="*/ 10319 w 140"/>
                <a:gd name="T7" fmla="*/ 9525 h 96"/>
                <a:gd name="T8" fmla="*/ 16669 w 140"/>
                <a:gd name="T9" fmla="*/ 13494 h 96"/>
                <a:gd name="T10" fmla="*/ 16669 w 140"/>
                <a:gd name="T11" fmla="*/ 16669 h 96"/>
                <a:gd name="T12" fmla="*/ 23812 w 140"/>
                <a:gd name="T13" fmla="*/ 19050 h 96"/>
                <a:gd name="T14" fmla="*/ 27781 w 140"/>
                <a:gd name="T15" fmla="*/ 19050 h 96"/>
                <a:gd name="T16" fmla="*/ 14287 w 140"/>
                <a:gd name="T17" fmla="*/ 3969 h 96"/>
                <a:gd name="T18" fmla="*/ 3175 w 140"/>
                <a:gd name="T19" fmla="*/ 0 h 96"/>
                <a:gd name="T20" fmla="*/ 0 w 140"/>
                <a:gd name="T21" fmla="*/ 0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0"/>
                <a:gd name="T34" fmla="*/ 0 h 96"/>
                <a:gd name="T35" fmla="*/ 140 w 140"/>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0" h="96">
                  <a:moveTo>
                    <a:pt x="0" y="0"/>
                  </a:moveTo>
                  <a:lnTo>
                    <a:pt x="0" y="0"/>
                  </a:lnTo>
                  <a:lnTo>
                    <a:pt x="17" y="33"/>
                  </a:lnTo>
                  <a:lnTo>
                    <a:pt x="52" y="48"/>
                  </a:lnTo>
                  <a:lnTo>
                    <a:pt x="86" y="65"/>
                  </a:lnTo>
                  <a:lnTo>
                    <a:pt x="86" y="81"/>
                  </a:lnTo>
                  <a:lnTo>
                    <a:pt x="121" y="96"/>
                  </a:lnTo>
                  <a:lnTo>
                    <a:pt x="140" y="96"/>
                  </a:lnTo>
                  <a:lnTo>
                    <a:pt x="69" y="17"/>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6" name="Freeform 43">
              <a:extLst>
                <a:ext uri="{FF2B5EF4-FFF2-40B4-BE49-F238E27FC236}">
                  <a16:creationId xmlns:a16="http://schemas.microsoft.com/office/drawing/2014/main" id="{1B9094E4-8819-EBC8-32F1-7DDA4F85DD86}"/>
                </a:ext>
              </a:extLst>
            </p:cNvPr>
            <p:cNvSpPr>
              <a:spLocks/>
            </p:cNvSpPr>
            <p:nvPr/>
          </p:nvSpPr>
          <p:spPr bwMode="auto">
            <a:xfrm>
              <a:off x="674381" y="2582072"/>
              <a:ext cx="39787" cy="15474"/>
            </a:xfrm>
            <a:custGeom>
              <a:avLst/>
              <a:gdLst>
                <a:gd name="T0" fmla="*/ 0 w 34"/>
                <a:gd name="T1" fmla="*/ 2084 h 16"/>
                <a:gd name="T2" fmla="*/ 0 w 34"/>
                <a:gd name="T3" fmla="*/ 2084 h 16"/>
                <a:gd name="T4" fmla="*/ 8404 w 34"/>
                <a:gd name="T5" fmla="*/ 2084 h 16"/>
                <a:gd name="T6" fmla="*/ 8404 w 34"/>
                <a:gd name="T7" fmla="*/ 0 h 16"/>
                <a:gd name="T8" fmla="*/ 4202 w 34"/>
                <a:gd name="T9" fmla="*/ 0 h 16"/>
                <a:gd name="T10" fmla="*/ 4202 w 34"/>
                <a:gd name="T11" fmla="*/ 2084 h 16"/>
                <a:gd name="T12" fmla="*/ 0 w 34"/>
                <a:gd name="T13" fmla="*/ 2084 h 16"/>
                <a:gd name="T14" fmla="*/ 0 60000 65536"/>
                <a:gd name="T15" fmla="*/ 0 60000 65536"/>
                <a:gd name="T16" fmla="*/ 0 60000 65536"/>
                <a:gd name="T17" fmla="*/ 0 60000 65536"/>
                <a:gd name="T18" fmla="*/ 0 60000 65536"/>
                <a:gd name="T19" fmla="*/ 0 60000 65536"/>
                <a:gd name="T20" fmla="*/ 0 60000 65536"/>
                <a:gd name="T21" fmla="*/ 0 w 34"/>
                <a:gd name="T22" fmla="*/ 0 h 16"/>
                <a:gd name="T23" fmla="*/ 34 w 34"/>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16">
                  <a:moveTo>
                    <a:pt x="0" y="16"/>
                  </a:moveTo>
                  <a:lnTo>
                    <a:pt x="0" y="16"/>
                  </a:lnTo>
                  <a:lnTo>
                    <a:pt x="34" y="16"/>
                  </a:lnTo>
                  <a:lnTo>
                    <a:pt x="34" y="0"/>
                  </a:lnTo>
                  <a:lnTo>
                    <a:pt x="17" y="0"/>
                  </a:lnTo>
                  <a:lnTo>
                    <a:pt x="17" y="16"/>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7" name="Freeform 44">
              <a:extLst>
                <a:ext uri="{FF2B5EF4-FFF2-40B4-BE49-F238E27FC236}">
                  <a16:creationId xmlns:a16="http://schemas.microsoft.com/office/drawing/2014/main" id="{46CB8768-9E8C-A225-721B-0ABF2C4B077C}"/>
                </a:ext>
              </a:extLst>
            </p:cNvPr>
            <p:cNvSpPr>
              <a:spLocks/>
            </p:cNvSpPr>
            <p:nvPr/>
          </p:nvSpPr>
          <p:spPr bwMode="auto">
            <a:xfrm>
              <a:off x="1481190" y="1459172"/>
              <a:ext cx="2584000" cy="1633512"/>
            </a:xfrm>
            <a:custGeom>
              <a:avLst/>
              <a:gdLst>
                <a:gd name="T0" fmla="*/ 336550 w 2338"/>
                <a:gd name="T1" fmla="*/ 284163 h 1478"/>
                <a:gd name="T2" fmla="*/ 319088 w 2338"/>
                <a:gd name="T3" fmla="*/ 284163 h 1478"/>
                <a:gd name="T4" fmla="*/ 329406 w 2338"/>
                <a:gd name="T5" fmla="*/ 274638 h 1478"/>
                <a:gd name="T6" fmla="*/ 305594 w 2338"/>
                <a:gd name="T7" fmla="*/ 258763 h 1478"/>
                <a:gd name="T8" fmla="*/ 288131 w 2338"/>
                <a:gd name="T9" fmla="*/ 239713 h 1478"/>
                <a:gd name="T10" fmla="*/ 254000 w 2338"/>
                <a:gd name="T11" fmla="*/ 242888 h 1478"/>
                <a:gd name="T12" fmla="*/ 96044 w 2338"/>
                <a:gd name="T13" fmla="*/ 239713 h 1478"/>
                <a:gd name="T14" fmla="*/ 71438 w 2338"/>
                <a:gd name="T15" fmla="*/ 223838 h 1478"/>
                <a:gd name="T16" fmla="*/ 57944 w 2338"/>
                <a:gd name="T17" fmla="*/ 197644 h 1478"/>
                <a:gd name="T18" fmla="*/ 37306 w 2338"/>
                <a:gd name="T19" fmla="*/ 156369 h 1478"/>
                <a:gd name="T20" fmla="*/ 20638 w 2338"/>
                <a:gd name="T21" fmla="*/ 153988 h 1478"/>
                <a:gd name="T22" fmla="*/ 0 w 2338"/>
                <a:gd name="T23" fmla="*/ 141288 h 1478"/>
                <a:gd name="T24" fmla="*/ 27781 w 2338"/>
                <a:gd name="T25" fmla="*/ 36513 h 1478"/>
                <a:gd name="T26" fmla="*/ 61119 w 2338"/>
                <a:gd name="T27" fmla="*/ 20638 h 1478"/>
                <a:gd name="T28" fmla="*/ 78581 w 2338"/>
                <a:gd name="T29" fmla="*/ 23019 h 1478"/>
                <a:gd name="T30" fmla="*/ 88900 w 2338"/>
                <a:gd name="T31" fmla="*/ 33338 h 1478"/>
                <a:gd name="T32" fmla="*/ 113506 w 2338"/>
                <a:gd name="T33" fmla="*/ 33338 h 1478"/>
                <a:gd name="T34" fmla="*/ 144463 w 2338"/>
                <a:gd name="T35" fmla="*/ 42069 h 1478"/>
                <a:gd name="T36" fmla="*/ 150813 w 2338"/>
                <a:gd name="T37" fmla="*/ 58738 h 1478"/>
                <a:gd name="T38" fmla="*/ 174625 w 2338"/>
                <a:gd name="T39" fmla="*/ 49213 h 1478"/>
                <a:gd name="T40" fmla="*/ 213519 w 2338"/>
                <a:gd name="T41" fmla="*/ 55563 h 1478"/>
                <a:gd name="T42" fmla="*/ 233363 w 2338"/>
                <a:gd name="T43" fmla="*/ 45244 h 1478"/>
                <a:gd name="T44" fmla="*/ 240506 w 2338"/>
                <a:gd name="T45" fmla="*/ 36513 h 1478"/>
                <a:gd name="T46" fmla="*/ 243681 w 2338"/>
                <a:gd name="T47" fmla="*/ 58738 h 1478"/>
                <a:gd name="T48" fmla="*/ 254000 w 2338"/>
                <a:gd name="T49" fmla="*/ 33338 h 1478"/>
                <a:gd name="T50" fmla="*/ 254000 w 2338"/>
                <a:gd name="T51" fmla="*/ 0 h 1478"/>
                <a:gd name="T52" fmla="*/ 278606 w 2338"/>
                <a:gd name="T53" fmla="*/ 45244 h 1478"/>
                <a:gd name="T54" fmla="*/ 292100 w 2338"/>
                <a:gd name="T55" fmla="*/ 61913 h 1478"/>
                <a:gd name="T56" fmla="*/ 302419 w 2338"/>
                <a:gd name="T57" fmla="*/ 26988 h 1478"/>
                <a:gd name="T58" fmla="*/ 323056 w 2338"/>
                <a:gd name="T59" fmla="*/ 36513 h 1478"/>
                <a:gd name="T60" fmla="*/ 323056 w 2338"/>
                <a:gd name="T61" fmla="*/ 58738 h 1478"/>
                <a:gd name="T62" fmla="*/ 302419 w 2338"/>
                <a:gd name="T63" fmla="*/ 71438 h 1478"/>
                <a:gd name="T64" fmla="*/ 292100 w 2338"/>
                <a:gd name="T65" fmla="*/ 89694 h 1478"/>
                <a:gd name="T66" fmla="*/ 274638 w 2338"/>
                <a:gd name="T67" fmla="*/ 115888 h 1478"/>
                <a:gd name="T68" fmla="*/ 257969 w 2338"/>
                <a:gd name="T69" fmla="*/ 128588 h 1478"/>
                <a:gd name="T70" fmla="*/ 261144 w 2338"/>
                <a:gd name="T71" fmla="*/ 156369 h 1478"/>
                <a:gd name="T72" fmla="*/ 288131 w 2338"/>
                <a:gd name="T73" fmla="*/ 182563 h 1478"/>
                <a:gd name="T74" fmla="*/ 319088 w 2338"/>
                <a:gd name="T75" fmla="*/ 211138 h 1478"/>
                <a:gd name="T76" fmla="*/ 339725 w 2338"/>
                <a:gd name="T77" fmla="*/ 192088 h 1478"/>
                <a:gd name="T78" fmla="*/ 339725 w 2338"/>
                <a:gd name="T79" fmla="*/ 153988 h 1478"/>
                <a:gd name="T80" fmla="*/ 339725 w 2338"/>
                <a:gd name="T81" fmla="*/ 138113 h 1478"/>
                <a:gd name="T82" fmla="*/ 343694 w 2338"/>
                <a:gd name="T83" fmla="*/ 119063 h 1478"/>
                <a:gd name="T84" fmla="*/ 374650 w 2338"/>
                <a:gd name="T85" fmla="*/ 131763 h 1478"/>
                <a:gd name="T86" fmla="*/ 398463 w 2338"/>
                <a:gd name="T87" fmla="*/ 163513 h 1478"/>
                <a:gd name="T88" fmla="*/ 408781 w 2338"/>
                <a:gd name="T89" fmla="*/ 146844 h 1478"/>
                <a:gd name="T90" fmla="*/ 430213 w 2338"/>
                <a:gd name="T91" fmla="*/ 182563 h 1478"/>
                <a:gd name="T92" fmla="*/ 446881 w 2338"/>
                <a:gd name="T93" fmla="*/ 192088 h 1478"/>
                <a:gd name="T94" fmla="*/ 454025 w 2338"/>
                <a:gd name="T95" fmla="*/ 204788 h 1478"/>
                <a:gd name="T96" fmla="*/ 464344 w 2338"/>
                <a:gd name="T97" fmla="*/ 217488 h 1478"/>
                <a:gd name="T98" fmla="*/ 430213 w 2338"/>
                <a:gd name="T99" fmla="*/ 233363 h 1478"/>
                <a:gd name="T100" fmla="*/ 395288 w 2338"/>
                <a:gd name="T101" fmla="*/ 239713 h 1478"/>
                <a:gd name="T102" fmla="*/ 392113 w 2338"/>
                <a:gd name="T103" fmla="*/ 246063 h 1478"/>
                <a:gd name="T104" fmla="*/ 416719 w 2338"/>
                <a:gd name="T105" fmla="*/ 246063 h 1478"/>
                <a:gd name="T106" fmla="*/ 412750 w 2338"/>
                <a:gd name="T107" fmla="*/ 249238 h 1478"/>
                <a:gd name="T108" fmla="*/ 430213 w 2338"/>
                <a:gd name="T109" fmla="*/ 265113 h 1478"/>
                <a:gd name="T110" fmla="*/ 440531 w 2338"/>
                <a:gd name="T111" fmla="*/ 261938 h 1478"/>
                <a:gd name="T112" fmla="*/ 408781 w 2338"/>
                <a:gd name="T113" fmla="*/ 280988 h 1478"/>
                <a:gd name="T114" fmla="*/ 412750 w 2338"/>
                <a:gd name="T115" fmla="*/ 265113 h 1478"/>
                <a:gd name="T116" fmla="*/ 395288 w 2338"/>
                <a:gd name="T117" fmla="*/ 255588 h 1478"/>
                <a:gd name="T118" fmla="*/ 381794 w 2338"/>
                <a:gd name="T119" fmla="*/ 268288 h 1478"/>
                <a:gd name="T120" fmla="*/ 346869 w 2338"/>
                <a:gd name="T121" fmla="*/ 277813 h 147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38"/>
                <a:gd name="T184" fmla="*/ 0 h 1478"/>
                <a:gd name="T185" fmla="*/ 2338 w 2338"/>
                <a:gd name="T186" fmla="*/ 1478 h 147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38" h="1478">
                  <a:moveTo>
                    <a:pt x="1682" y="1415"/>
                  </a:moveTo>
                  <a:lnTo>
                    <a:pt x="1682" y="1415"/>
                  </a:lnTo>
                  <a:lnTo>
                    <a:pt x="1697" y="1415"/>
                  </a:lnTo>
                  <a:lnTo>
                    <a:pt x="1697" y="1430"/>
                  </a:lnTo>
                  <a:lnTo>
                    <a:pt x="1628" y="1447"/>
                  </a:lnTo>
                  <a:lnTo>
                    <a:pt x="1611" y="1463"/>
                  </a:lnTo>
                  <a:lnTo>
                    <a:pt x="1576" y="1478"/>
                  </a:lnTo>
                  <a:lnTo>
                    <a:pt x="1611" y="1430"/>
                  </a:lnTo>
                  <a:lnTo>
                    <a:pt x="1594" y="1430"/>
                  </a:lnTo>
                  <a:lnTo>
                    <a:pt x="1628" y="1415"/>
                  </a:lnTo>
                  <a:lnTo>
                    <a:pt x="1628" y="1351"/>
                  </a:lnTo>
                  <a:lnTo>
                    <a:pt x="1663" y="1382"/>
                  </a:lnTo>
                  <a:lnTo>
                    <a:pt x="1682" y="1367"/>
                  </a:lnTo>
                  <a:lnTo>
                    <a:pt x="1645" y="1334"/>
                  </a:lnTo>
                  <a:lnTo>
                    <a:pt x="1559" y="1319"/>
                  </a:lnTo>
                  <a:lnTo>
                    <a:pt x="1542" y="1303"/>
                  </a:lnTo>
                  <a:lnTo>
                    <a:pt x="1525" y="1255"/>
                  </a:lnTo>
                  <a:lnTo>
                    <a:pt x="1507" y="1255"/>
                  </a:lnTo>
                  <a:lnTo>
                    <a:pt x="1490" y="1223"/>
                  </a:lnTo>
                  <a:lnTo>
                    <a:pt x="1455" y="1207"/>
                  </a:lnTo>
                  <a:lnTo>
                    <a:pt x="1404" y="1255"/>
                  </a:lnTo>
                  <a:lnTo>
                    <a:pt x="1352" y="1255"/>
                  </a:lnTo>
                  <a:lnTo>
                    <a:pt x="1317" y="1223"/>
                  </a:lnTo>
                  <a:lnTo>
                    <a:pt x="1281" y="1223"/>
                  </a:lnTo>
                  <a:lnTo>
                    <a:pt x="1265" y="1190"/>
                  </a:lnTo>
                  <a:lnTo>
                    <a:pt x="1248" y="1207"/>
                  </a:lnTo>
                  <a:lnTo>
                    <a:pt x="501" y="1207"/>
                  </a:lnTo>
                  <a:lnTo>
                    <a:pt x="486" y="1207"/>
                  </a:lnTo>
                  <a:lnTo>
                    <a:pt x="486" y="1190"/>
                  </a:lnTo>
                  <a:lnTo>
                    <a:pt x="467" y="1190"/>
                  </a:lnTo>
                  <a:lnTo>
                    <a:pt x="415" y="1159"/>
                  </a:lnTo>
                  <a:lnTo>
                    <a:pt x="363" y="1127"/>
                  </a:lnTo>
                  <a:lnTo>
                    <a:pt x="346" y="1079"/>
                  </a:lnTo>
                  <a:lnTo>
                    <a:pt x="328" y="1063"/>
                  </a:lnTo>
                  <a:lnTo>
                    <a:pt x="277" y="1015"/>
                  </a:lnTo>
                  <a:lnTo>
                    <a:pt x="294" y="998"/>
                  </a:lnTo>
                  <a:lnTo>
                    <a:pt x="294" y="968"/>
                  </a:lnTo>
                  <a:lnTo>
                    <a:pt x="294" y="920"/>
                  </a:lnTo>
                  <a:lnTo>
                    <a:pt x="242" y="887"/>
                  </a:lnTo>
                  <a:lnTo>
                    <a:pt x="188" y="791"/>
                  </a:lnTo>
                  <a:lnTo>
                    <a:pt x="173" y="791"/>
                  </a:lnTo>
                  <a:lnTo>
                    <a:pt x="156" y="743"/>
                  </a:lnTo>
                  <a:lnTo>
                    <a:pt x="121" y="758"/>
                  </a:lnTo>
                  <a:lnTo>
                    <a:pt x="104" y="776"/>
                  </a:lnTo>
                  <a:lnTo>
                    <a:pt x="52" y="728"/>
                  </a:lnTo>
                  <a:lnTo>
                    <a:pt x="52" y="710"/>
                  </a:lnTo>
                  <a:lnTo>
                    <a:pt x="0" y="728"/>
                  </a:lnTo>
                  <a:lnTo>
                    <a:pt x="0" y="710"/>
                  </a:lnTo>
                  <a:lnTo>
                    <a:pt x="0" y="152"/>
                  </a:lnTo>
                  <a:lnTo>
                    <a:pt x="33" y="152"/>
                  </a:lnTo>
                  <a:lnTo>
                    <a:pt x="137" y="215"/>
                  </a:lnTo>
                  <a:lnTo>
                    <a:pt x="137" y="183"/>
                  </a:lnTo>
                  <a:lnTo>
                    <a:pt x="156" y="167"/>
                  </a:lnTo>
                  <a:lnTo>
                    <a:pt x="188" y="152"/>
                  </a:lnTo>
                  <a:lnTo>
                    <a:pt x="208" y="167"/>
                  </a:lnTo>
                  <a:lnTo>
                    <a:pt x="311" y="104"/>
                  </a:lnTo>
                  <a:lnTo>
                    <a:pt x="311" y="135"/>
                  </a:lnTo>
                  <a:lnTo>
                    <a:pt x="346" y="135"/>
                  </a:lnTo>
                  <a:lnTo>
                    <a:pt x="363" y="87"/>
                  </a:lnTo>
                  <a:lnTo>
                    <a:pt x="398" y="119"/>
                  </a:lnTo>
                  <a:lnTo>
                    <a:pt x="398" y="152"/>
                  </a:lnTo>
                  <a:lnTo>
                    <a:pt x="434" y="167"/>
                  </a:lnTo>
                  <a:lnTo>
                    <a:pt x="449" y="135"/>
                  </a:lnTo>
                  <a:lnTo>
                    <a:pt x="449" y="167"/>
                  </a:lnTo>
                  <a:lnTo>
                    <a:pt x="486" y="167"/>
                  </a:lnTo>
                  <a:lnTo>
                    <a:pt x="486" y="135"/>
                  </a:lnTo>
                  <a:lnTo>
                    <a:pt x="538" y="135"/>
                  </a:lnTo>
                  <a:lnTo>
                    <a:pt x="570" y="167"/>
                  </a:lnTo>
                  <a:lnTo>
                    <a:pt x="605" y="183"/>
                  </a:lnTo>
                  <a:lnTo>
                    <a:pt x="641" y="200"/>
                  </a:lnTo>
                  <a:lnTo>
                    <a:pt x="676" y="200"/>
                  </a:lnTo>
                  <a:lnTo>
                    <a:pt x="728" y="215"/>
                  </a:lnTo>
                  <a:lnTo>
                    <a:pt x="728" y="248"/>
                  </a:lnTo>
                  <a:lnTo>
                    <a:pt x="709" y="263"/>
                  </a:lnTo>
                  <a:lnTo>
                    <a:pt x="709" y="279"/>
                  </a:lnTo>
                  <a:lnTo>
                    <a:pt x="760" y="296"/>
                  </a:lnTo>
                  <a:lnTo>
                    <a:pt x="849" y="263"/>
                  </a:lnTo>
                  <a:lnTo>
                    <a:pt x="901" y="296"/>
                  </a:lnTo>
                  <a:lnTo>
                    <a:pt x="901" y="263"/>
                  </a:lnTo>
                  <a:lnTo>
                    <a:pt x="883" y="248"/>
                  </a:lnTo>
                  <a:lnTo>
                    <a:pt x="901" y="231"/>
                  </a:lnTo>
                  <a:lnTo>
                    <a:pt x="970" y="200"/>
                  </a:lnTo>
                  <a:lnTo>
                    <a:pt x="987" y="248"/>
                  </a:lnTo>
                  <a:lnTo>
                    <a:pt x="1073" y="279"/>
                  </a:lnTo>
                  <a:lnTo>
                    <a:pt x="1125" y="296"/>
                  </a:lnTo>
                  <a:lnTo>
                    <a:pt x="1162" y="296"/>
                  </a:lnTo>
                  <a:lnTo>
                    <a:pt x="1162" y="248"/>
                  </a:lnTo>
                  <a:lnTo>
                    <a:pt x="1177" y="231"/>
                  </a:lnTo>
                  <a:lnTo>
                    <a:pt x="1125" y="200"/>
                  </a:lnTo>
                  <a:lnTo>
                    <a:pt x="1162" y="183"/>
                  </a:lnTo>
                  <a:lnTo>
                    <a:pt x="1177" y="135"/>
                  </a:lnTo>
                  <a:lnTo>
                    <a:pt x="1214" y="183"/>
                  </a:lnTo>
                  <a:lnTo>
                    <a:pt x="1248" y="215"/>
                  </a:lnTo>
                  <a:lnTo>
                    <a:pt x="1214" y="248"/>
                  </a:lnTo>
                  <a:lnTo>
                    <a:pt x="1214" y="279"/>
                  </a:lnTo>
                  <a:lnTo>
                    <a:pt x="1229" y="296"/>
                  </a:lnTo>
                  <a:lnTo>
                    <a:pt x="1248" y="263"/>
                  </a:lnTo>
                  <a:lnTo>
                    <a:pt x="1281" y="231"/>
                  </a:lnTo>
                  <a:lnTo>
                    <a:pt x="1265" y="200"/>
                  </a:lnTo>
                  <a:lnTo>
                    <a:pt x="1281" y="167"/>
                  </a:lnTo>
                  <a:lnTo>
                    <a:pt x="1248" y="135"/>
                  </a:lnTo>
                  <a:lnTo>
                    <a:pt x="1214" y="104"/>
                  </a:lnTo>
                  <a:lnTo>
                    <a:pt x="1229" y="8"/>
                  </a:lnTo>
                  <a:lnTo>
                    <a:pt x="1283" y="0"/>
                  </a:lnTo>
                  <a:lnTo>
                    <a:pt x="1352" y="119"/>
                  </a:lnTo>
                  <a:lnTo>
                    <a:pt x="1333" y="152"/>
                  </a:lnTo>
                  <a:lnTo>
                    <a:pt x="1352" y="167"/>
                  </a:lnTo>
                  <a:lnTo>
                    <a:pt x="1404" y="231"/>
                  </a:lnTo>
                  <a:lnTo>
                    <a:pt x="1421" y="183"/>
                  </a:lnTo>
                  <a:lnTo>
                    <a:pt x="1455" y="215"/>
                  </a:lnTo>
                  <a:lnTo>
                    <a:pt x="1436" y="279"/>
                  </a:lnTo>
                  <a:lnTo>
                    <a:pt x="1473" y="311"/>
                  </a:lnTo>
                  <a:lnTo>
                    <a:pt x="1490" y="311"/>
                  </a:lnTo>
                  <a:lnTo>
                    <a:pt x="1490" y="279"/>
                  </a:lnTo>
                  <a:lnTo>
                    <a:pt x="1525" y="263"/>
                  </a:lnTo>
                  <a:lnTo>
                    <a:pt x="1525" y="135"/>
                  </a:lnTo>
                  <a:lnTo>
                    <a:pt x="1559" y="135"/>
                  </a:lnTo>
                  <a:lnTo>
                    <a:pt x="1594" y="152"/>
                  </a:lnTo>
                  <a:lnTo>
                    <a:pt x="1594" y="183"/>
                  </a:lnTo>
                  <a:lnTo>
                    <a:pt x="1628" y="183"/>
                  </a:lnTo>
                  <a:lnTo>
                    <a:pt x="1628" y="231"/>
                  </a:lnTo>
                  <a:lnTo>
                    <a:pt x="1594" y="248"/>
                  </a:lnTo>
                  <a:lnTo>
                    <a:pt x="1594" y="279"/>
                  </a:lnTo>
                  <a:lnTo>
                    <a:pt x="1628" y="296"/>
                  </a:lnTo>
                  <a:lnTo>
                    <a:pt x="1628" y="327"/>
                  </a:lnTo>
                  <a:lnTo>
                    <a:pt x="1559" y="392"/>
                  </a:lnTo>
                  <a:lnTo>
                    <a:pt x="1525" y="375"/>
                  </a:lnTo>
                  <a:lnTo>
                    <a:pt x="1525" y="359"/>
                  </a:lnTo>
                  <a:lnTo>
                    <a:pt x="1490" y="359"/>
                  </a:lnTo>
                  <a:lnTo>
                    <a:pt x="1507" y="392"/>
                  </a:lnTo>
                  <a:lnTo>
                    <a:pt x="1473" y="423"/>
                  </a:lnTo>
                  <a:lnTo>
                    <a:pt x="1473" y="455"/>
                  </a:lnTo>
                  <a:lnTo>
                    <a:pt x="1436" y="518"/>
                  </a:lnTo>
                  <a:lnTo>
                    <a:pt x="1404" y="518"/>
                  </a:lnTo>
                  <a:lnTo>
                    <a:pt x="1369" y="551"/>
                  </a:lnTo>
                  <a:lnTo>
                    <a:pt x="1384" y="584"/>
                  </a:lnTo>
                  <a:lnTo>
                    <a:pt x="1333" y="599"/>
                  </a:lnTo>
                  <a:lnTo>
                    <a:pt x="1333" y="632"/>
                  </a:lnTo>
                  <a:lnTo>
                    <a:pt x="1317" y="632"/>
                  </a:lnTo>
                  <a:lnTo>
                    <a:pt x="1300" y="647"/>
                  </a:lnTo>
                  <a:lnTo>
                    <a:pt x="1265" y="728"/>
                  </a:lnTo>
                  <a:lnTo>
                    <a:pt x="1265" y="776"/>
                  </a:lnTo>
                  <a:lnTo>
                    <a:pt x="1281" y="791"/>
                  </a:lnTo>
                  <a:lnTo>
                    <a:pt x="1317" y="791"/>
                  </a:lnTo>
                  <a:lnTo>
                    <a:pt x="1333" y="887"/>
                  </a:lnTo>
                  <a:lnTo>
                    <a:pt x="1369" y="872"/>
                  </a:lnTo>
                  <a:lnTo>
                    <a:pt x="1421" y="887"/>
                  </a:lnTo>
                  <a:lnTo>
                    <a:pt x="1455" y="920"/>
                  </a:lnTo>
                  <a:lnTo>
                    <a:pt x="1525" y="950"/>
                  </a:lnTo>
                  <a:lnTo>
                    <a:pt x="1594" y="950"/>
                  </a:lnTo>
                  <a:lnTo>
                    <a:pt x="1611" y="968"/>
                  </a:lnTo>
                  <a:lnTo>
                    <a:pt x="1611" y="1063"/>
                  </a:lnTo>
                  <a:lnTo>
                    <a:pt x="1682" y="1127"/>
                  </a:lnTo>
                  <a:lnTo>
                    <a:pt x="1715" y="1094"/>
                  </a:lnTo>
                  <a:lnTo>
                    <a:pt x="1682" y="983"/>
                  </a:lnTo>
                  <a:lnTo>
                    <a:pt x="1715" y="968"/>
                  </a:lnTo>
                  <a:lnTo>
                    <a:pt x="1749" y="920"/>
                  </a:lnTo>
                  <a:lnTo>
                    <a:pt x="1734" y="824"/>
                  </a:lnTo>
                  <a:lnTo>
                    <a:pt x="1697" y="791"/>
                  </a:lnTo>
                  <a:lnTo>
                    <a:pt x="1715" y="776"/>
                  </a:lnTo>
                  <a:lnTo>
                    <a:pt x="1734" y="776"/>
                  </a:lnTo>
                  <a:lnTo>
                    <a:pt x="1734" y="758"/>
                  </a:lnTo>
                  <a:lnTo>
                    <a:pt x="1734" y="710"/>
                  </a:lnTo>
                  <a:lnTo>
                    <a:pt x="1715" y="695"/>
                  </a:lnTo>
                  <a:lnTo>
                    <a:pt x="1734" y="647"/>
                  </a:lnTo>
                  <a:lnTo>
                    <a:pt x="1715" y="632"/>
                  </a:lnTo>
                  <a:lnTo>
                    <a:pt x="1715" y="614"/>
                  </a:lnTo>
                  <a:lnTo>
                    <a:pt x="1734" y="599"/>
                  </a:lnTo>
                  <a:lnTo>
                    <a:pt x="1786" y="614"/>
                  </a:lnTo>
                  <a:lnTo>
                    <a:pt x="1837" y="599"/>
                  </a:lnTo>
                  <a:lnTo>
                    <a:pt x="1905" y="647"/>
                  </a:lnTo>
                  <a:lnTo>
                    <a:pt x="1889" y="662"/>
                  </a:lnTo>
                  <a:lnTo>
                    <a:pt x="1905" y="680"/>
                  </a:lnTo>
                  <a:lnTo>
                    <a:pt x="1956" y="680"/>
                  </a:lnTo>
                  <a:lnTo>
                    <a:pt x="1956" y="776"/>
                  </a:lnTo>
                  <a:lnTo>
                    <a:pt x="2008" y="824"/>
                  </a:lnTo>
                  <a:lnTo>
                    <a:pt x="2027" y="806"/>
                  </a:lnTo>
                  <a:lnTo>
                    <a:pt x="2060" y="776"/>
                  </a:lnTo>
                  <a:lnTo>
                    <a:pt x="2079" y="758"/>
                  </a:lnTo>
                  <a:lnTo>
                    <a:pt x="2060" y="743"/>
                  </a:lnTo>
                  <a:lnTo>
                    <a:pt x="2079" y="710"/>
                  </a:lnTo>
                  <a:lnTo>
                    <a:pt x="2183" y="872"/>
                  </a:lnTo>
                  <a:lnTo>
                    <a:pt x="2166" y="887"/>
                  </a:lnTo>
                  <a:lnTo>
                    <a:pt x="2166" y="920"/>
                  </a:lnTo>
                  <a:lnTo>
                    <a:pt x="2200" y="935"/>
                  </a:lnTo>
                  <a:lnTo>
                    <a:pt x="2200" y="950"/>
                  </a:lnTo>
                  <a:lnTo>
                    <a:pt x="2235" y="968"/>
                  </a:lnTo>
                  <a:lnTo>
                    <a:pt x="2252" y="968"/>
                  </a:lnTo>
                  <a:lnTo>
                    <a:pt x="2287" y="983"/>
                  </a:lnTo>
                  <a:lnTo>
                    <a:pt x="2252" y="998"/>
                  </a:lnTo>
                  <a:lnTo>
                    <a:pt x="2287" y="998"/>
                  </a:lnTo>
                  <a:lnTo>
                    <a:pt x="2287" y="1031"/>
                  </a:lnTo>
                  <a:lnTo>
                    <a:pt x="2306" y="1031"/>
                  </a:lnTo>
                  <a:lnTo>
                    <a:pt x="2321" y="1046"/>
                  </a:lnTo>
                  <a:lnTo>
                    <a:pt x="2321" y="1063"/>
                  </a:lnTo>
                  <a:lnTo>
                    <a:pt x="2338" y="1094"/>
                  </a:lnTo>
                  <a:lnTo>
                    <a:pt x="2306" y="1111"/>
                  </a:lnTo>
                  <a:lnTo>
                    <a:pt x="2252" y="1127"/>
                  </a:lnTo>
                  <a:lnTo>
                    <a:pt x="2218" y="1175"/>
                  </a:lnTo>
                  <a:lnTo>
                    <a:pt x="2166" y="1175"/>
                  </a:lnTo>
                  <a:lnTo>
                    <a:pt x="2114" y="1159"/>
                  </a:lnTo>
                  <a:lnTo>
                    <a:pt x="2027" y="1175"/>
                  </a:lnTo>
                  <a:lnTo>
                    <a:pt x="2008" y="1207"/>
                  </a:lnTo>
                  <a:lnTo>
                    <a:pt x="1993" y="1207"/>
                  </a:lnTo>
                  <a:lnTo>
                    <a:pt x="1956" y="1223"/>
                  </a:lnTo>
                  <a:lnTo>
                    <a:pt x="1905" y="1286"/>
                  </a:lnTo>
                  <a:lnTo>
                    <a:pt x="1924" y="1286"/>
                  </a:lnTo>
                  <a:lnTo>
                    <a:pt x="1976" y="1238"/>
                  </a:lnTo>
                  <a:lnTo>
                    <a:pt x="2027" y="1207"/>
                  </a:lnTo>
                  <a:lnTo>
                    <a:pt x="2079" y="1207"/>
                  </a:lnTo>
                  <a:lnTo>
                    <a:pt x="2097" y="1207"/>
                  </a:lnTo>
                  <a:lnTo>
                    <a:pt x="2097" y="1238"/>
                  </a:lnTo>
                  <a:lnTo>
                    <a:pt x="2060" y="1255"/>
                  </a:lnTo>
                  <a:lnTo>
                    <a:pt x="2045" y="1255"/>
                  </a:lnTo>
                  <a:lnTo>
                    <a:pt x="2060" y="1271"/>
                  </a:lnTo>
                  <a:lnTo>
                    <a:pt x="2079" y="1255"/>
                  </a:lnTo>
                  <a:lnTo>
                    <a:pt x="2079" y="1303"/>
                  </a:lnTo>
                  <a:lnTo>
                    <a:pt x="2097" y="1319"/>
                  </a:lnTo>
                  <a:lnTo>
                    <a:pt x="2131" y="1334"/>
                  </a:lnTo>
                  <a:lnTo>
                    <a:pt x="2166" y="1334"/>
                  </a:lnTo>
                  <a:lnTo>
                    <a:pt x="2166" y="1319"/>
                  </a:lnTo>
                  <a:lnTo>
                    <a:pt x="2200" y="1286"/>
                  </a:lnTo>
                  <a:lnTo>
                    <a:pt x="2200" y="1319"/>
                  </a:lnTo>
                  <a:lnTo>
                    <a:pt x="2218" y="1319"/>
                  </a:lnTo>
                  <a:lnTo>
                    <a:pt x="2183" y="1334"/>
                  </a:lnTo>
                  <a:lnTo>
                    <a:pt x="2183" y="1351"/>
                  </a:lnTo>
                  <a:lnTo>
                    <a:pt x="2097" y="1382"/>
                  </a:lnTo>
                  <a:lnTo>
                    <a:pt x="2060" y="1415"/>
                  </a:lnTo>
                  <a:lnTo>
                    <a:pt x="2045" y="1382"/>
                  </a:lnTo>
                  <a:lnTo>
                    <a:pt x="2097" y="1351"/>
                  </a:lnTo>
                  <a:lnTo>
                    <a:pt x="2079" y="1351"/>
                  </a:lnTo>
                  <a:lnTo>
                    <a:pt x="2079" y="1334"/>
                  </a:lnTo>
                  <a:lnTo>
                    <a:pt x="2045" y="1351"/>
                  </a:lnTo>
                  <a:lnTo>
                    <a:pt x="2027" y="1351"/>
                  </a:lnTo>
                  <a:lnTo>
                    <a:pt x="2008" y="1334"/>
                  </a:lnTo>
                  <a:lnTo>
                    <a:pt x="1993" y="1286"/>
                  </a:lnTo>
                  <a:lnTo>
                    <a:pt x="1993" y="1271"/>
                  </a:lnTo>
                  <a:lnTo>
                    <a:pt x="1976" y="1286"/>
                  </a:lnTo>
                  <a:lnTo>
                    <a:pt x="1956" y="1271"/>
                  </a:lnTo>
                  <a:lnTo>
                    <a:pt x="1924" y="1351"/>
                  </a:lnTo>
                  <a:lnTo>
                    <a:pt x="1889" y="1367"/>
                  </a:lnTo>
                  <a:lnTo>
                    <a:pt x="1801" y="1367"/>
                  </a:lnTo>
                  <a:lnTo>
                    <a:pt x="1766" y="1382"/>
                  </a:lnTo>
                  <a:lnTo>
                    <a:pt x="1749" y="1399"/>
                  </a:lnTo>
                  <a:lnTo>
                    <a:pt x="1682" y="1415"/>
                  </a:lnTo>
                </a:path>
              </a:pathLst>
            </a:custGeom>
            <a:noFill/>
            <a:ln w="12700" cap="rnd">
              <a:solidFill>
                <a:srgbClr val="C5AB90"/>
              </a:solidFill>
              <a:round/>
              <a:headEnd/>
              <a:tailEnd/>
            </a:ln>
          </p:spPr>
          <p:txBody>
            <a:bodyPr/>
            <a:lstStyle/>
            <a:p>
              <a:endParaRPr lang="en-US" sz="1200" dirty="0">
                <a:latin typeface="Arial Nova Cond" panose="020B0604020202020204" pitchFamily="34" charset="0"/>
              </a:endParaRPr>
            </a:p>
          </p:txBody>
        </p:sp>
        <p:sp>
          <p:nvSpPr>
            <p:cNvPr id="128" name="Freeform 47">
              <a:extLst>
                <a:ext uri="{FF2B5EF4-FFF2-40B4-BE49-F238E27FC236}">
                  <a16:creationId xmlns:a16="http://schemas.microsoft.com/office/drawing/2014/main" id="{F75194B6-EB69-EABB-DB4B-558582A891C2}"/>
                </a:ext>
              </a:extLst>
            </p:cNvPr>
            <p:cNvSpPr>
              <a:spLocks/>
            </p:cNvSpPr>
            <p:nvPr/>
          </p:nvSpPr>
          <p:spPr bwMode="auto">
            <a:xfrm>
              <a:off x="3875093" y="4065273"/>
              <a:ext cx="17683" cy="17683"/>
            </a:xfrm>
            <a:custGeom>
              <a:avLst/>
              <a:gdLst>
                <a:gd name="T0" fmla="*/ 0 w 17"/>
                <a:gd name="T1" fmla="*/ 3387 h 15"/>
                <a:gd name="T2" fmla="*/ 0 w 17"/>
                <a:gd name="T3" fmla="*/ 3387 h 15"/>
                <a:gd name="T4" fmla="*/ 2988 w 17"/>
                <a:gd name="T5" fmla="*/ 3387 h 15"/>
                <a:gd name="T6" fmla="*/ 2988 w 17"/>
                <a:gd name="T7" fmla="*/ 0 h 15"/>
                <a:gd name="T8" fmla="*/ 0 w 17"/>
                <a:gd name="T9" fmla="*/ 0 h 15"/>
                <a:gd name="T10" fmla="*/ 0 w 17"/>
                <a:gd name="T11" fmla="*/ 3387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15"/>
                  </a:moveTo>
                  <a:lnTo>
                    <a:pt x="0" y="15"/>
                  </a:lnTo>
                  <a:lnTo>
                    <a:pt x="17" y="15"/>
                  </a:lnTo>
                  <a:lnTo>
                    <a:pt x="17" y="0"/>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29" name="Freeform 50">
              <a:extLst>
                <a:ext uri="{FF2B5EF4-FFF2-40B4-BE49-F238E27FC236}">
                  <a16:creationId xmlns:a16="http://schemas.microsoft.com/office/drawing/2014/main" id="{207D109C-28E5-D69C-D8B9-565E6B8BEEFC}"/>
                </a:ext>
              </a:extLst>
            </p:cNvPr>
            <p:cNvSpPr>
              <a:spLocks/>
            </p:cNvSpPr>
            <p:nvPr/>
          </p:nvSpPr>
          <p:spPr bwMode="auto">
            <a:xfrm>
              <a:off x="3722572" y="3835388"/>
              <a:ext cx="35367" cy="17683"/>
            </a:xfrm>
            <a:custGeom>
              <a:avLst/>
              <a:gdLst>
                <a:gd name="T0" fmla="*/ 0 w 33"/>
                <a:gd name="T1" fmla="*/ 2988 h 17"/>
                <a:gd name="T2" fmla="*/ 0 w 33"/>
                <a:gd name="T3" fmla="*/ 2988 h 17"/>
                <a:gd name="T4" fmla="*/ 6158 w 33"/>
                <a:gd name="T5" fmla="*/ 2988 h 17"/>
                <a:gd name="T6" fmla="*/ 0 w 33"/>
                <a:gd name="T7" fmla="*/ 0 h 17"/>
                <a:gd name="T8" fmla="*/ 0 w 33"/>
                <a:gd name="T9" fmla="*/ 2988 h 17"/>
                <a:gd name="T10" fmla="*/ 0 60000 65536"/>
                <a:gd name="T11" fmla="*/ 0 60000 65536"/>
                <a:gd name="T12" fmla="*/ 0 60000 65536"/>
                <a:gd name="T13" fmla="*/ 0 60000 65536"/>
                <a:gd name="T14" fmla="*/ 0 60000 65536"/>
                <a:gd name="T15" fmla="*/ 0 w 33"/>
                <a:gd name="T16" fmla="*/ 0 h 17"/>
                <a:gd name="T17" fmla="*/ 33 w 33"/>
                <a:gd name="T18" fmla="*/ 17 h 17"/>
              </a:gdLst>
              <a:ahLst/>
              <a:cxnLst>
                <a:cxn ang="T10">
                  <a:pos x="T0" y="T1"/>
                </a:cxn>
                <a:cxn ang="T11">
                  <a:pos x="T2" y="T3"/>
                </a:cxn>
                <a:cxn ang="T12">
                  <a:pos x="T4" y="T5"/>
                </a:cxn>
                <a:cxn ang="T13">
                  <a:pos x="T6" y="T7"/>
                </a:cxn>
                <a:cxn ang="T14">
                  <a:pos x="T8" y="T9"/>
                </a:cxn>
              </a:cxnLst>
              <a:rect l="T15" t="T16" r="T17" b="T18"/>
              <a:pathLst>
                <a:path w="33" h="17">
                  <a:moveTo>
                    <a:pt x="0" y="17"/>
                  </a:moveTo>
                  <a:lnTo>
                    <a:pt x="0" y="17"/>
                  </a:lnTo>
                  <a:lnTo>
                    <a:pt x="33" y="17"/>
                  </a:lnTo>
                  <a:lnTo>
                    <a:pt x="0" y="0"/>
                  </a:lnTo>
                  <a:lnTo>
                    <a:pt x="0" y="17"/>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130" name="Freeform 51">
              <a:extLst>
                <a:ext uri="{FF2B5EF4-FFF2-40B4-BE49-F238E27FC236}">
                  <a16:creationId xmlns:a16="http://schemas.microsoft.com/office/drawing/2014/main" id="{C1DD70A9-6CFE-2278-11C9-B4A88C0DEE1F}"/>
                </a:ext>
              </a:extLst>
            </p:cNvPr>
            <p:cNvSpPr>
              <a:spLocks/>
            </p:cNvSpPr>
            <p:nvPr/>
          </p:nvSpPr>
          <p:spPr bwMode="auto">
            <a:xfrm>
              <a:off x="3875093" y="3906122"/>
              <a:ext cx="17683" cy="17683"/>
            </a:xfrm>
            <a:custGeom>
              <a:avLst/>
              <a:gdLst>
                <a:gd name="T0" fmla="*/ 0 w 17"/>
                <a:gd name="T1" fmla="*/ 0 h 15"/>
                <a:gd name="T2" fmla="*/ 0 w 17"/>
                <a:gd name="T3" fmla="*/ 0 h 15"/>
                <a:gd name="T4" fmla="*/ 0 w 17"/>
                <a:gd name="T5" fmla="*/ 3387 h 15"/>
                <a:gd name="T6" fmla="*/ 2988 w 17"/>
                <a:gd name="T7" fmla="*/ 0 h 15"/>
                <a:gd name="T8" fmla="*/ 0 w 17"/>
                <a:gd name="T9" fmla="*/ 0 h 15"/>
                <a:gd name="T10" fmla="*/ 0 60000 65536"/>
                <a:gd name="T11" fmla="*/ 0 60000 65536"/>
                <a:gd name="T12" fmla="*/ 0 60000 65536"/>
                <a:gd name="T13" fmla="*/ 0 60000 65536"/>
                <a:gd name="T14" fmla="*/ 0 60000 65536"/>
                <a:gd name="T15" fmla="*/ 0 w 17"/>
                <a:gd name="T16" fmla="*/ 0 h 15"/>
                <a:gd name="T17" fmla="*/ 17 w 17"/>
                <a:gd name="T18" fmla="*/ 15 h 15"/>
              </a:gdLst>
              <a:ahLst/>
              <a:cxnLst>
                <a:cxn ang="T10">
                  <a:pos x="T0" y="T1"/>
                </a:cxn>
                <a:cxn ang="T11">
                  <a:pos x="T2" y="T3"/>
                </a:cxn>
                <a:cxn ang="T12">
                  <a:pos x="T4" y="T5"/>
                </a:cxn>
                <a:cxn ang="T13">
                  <a:pos x="T6" y="T7"/>
                </a:cxn>
                <a:cxn ang="T14">
                  <a:pos x="T8" y="T9"/>
                </a:cxn>
              </a:cxnLst>
              <a:rect l="T15" t="T16" r="T17" b="T18"/>
              <a:pathLst>
                <a:path w="17" h="15">
                  <a:moveTo>
                    <a:pt x="0" y="0"/>
                  </a:moveTo>
                  <a:lnTo>
                    <a:pt x="0" y="0"/>
                  </a:lnTo>
                  <a:lnTo>
                    <a:pt x="0" y="15"/>
                  </a:lnTo>
                  <a:lnTo>
                    <a:pt x="17" y="0"/>
                  </a:lnTo>
                  <a:lnTo>
                    <a:pt x="0" y="0"/>
                  </a:lnTo>
                </a:path>
              </a:pathLst>
            </a:custGeom>
            <a:noFill/>
            <a:ln w="12700" cap="rnd">
              <a:solidFill>
                <a:srgbClr val="C5AB90"/>
              </a:solidFill>
              <a:round/>
              <a:headEnd/>
              <a:tailEnd/>
            </a:ln>
          </p:spPr>
          <p:txBody>
            <a:bodyPr/>
            <a:lstStyle/>
            <a:p>
              <a:endParaRPr lang="en-US" sz="1200" baseline="-25000">
                <a:latin typeface="Arial Nova Cond" panose="020B0604020202020204" pitchFamily="34" charset="0"/>
              </a:endParaRPr>
            </a:p>
          </p:txBody>
        </p:sp>
        <p:sp>
          <p:nvSpPr>
            <p:cNvPr id="131" name="Freeform 52">
              <a:extLst>
                <a:ext uri="{FF2B5EF4-FFF2-40B4-BE49-F238E27FC236}">
                  <a16:creationId xmlns:a16="http://schemas.microsoft.com/office/drawing/2014/main" id="{9EF5AD0C-800B-AD5E-1BD5-0A1EA723B4E2}"/>
                </a:ext>
              </a:extLst>
            </p:cNvPr>
            <p:cNvSpPr>
              <a:spLocks/>
            </p:cNvSpPr>
            <p:nvPr/>
          </p:nvSpPr>
          <p:spPr bwMode="auto">
            <a:xfrm>
              <a:off x="3375534" y="3640869"/>
              <a:ext cx="19894" cy="53049"/>
            </a:xfrm>
            <a:custGeom>
              <a:avLst/>
              <a:gdLst>
                <a:gd name="T0" fmla="*/ 0 w 17"/>
                <a:gd name="T1" fmla="*/ 0 h 48"/>
                <a:gd name="T2" fmla="*/ 0 w 17"/>
                <a:gd name="T3" fmla="*/ 0 h 48"/>
                <a:gd name="T4" fmla="*/ 0 w 17"/>
                <a:gd name="T5" fmla="*/ 2381 h 48"/>
                <a:gd name="T6" fmla="*/ 4202 w 17"/>
                <a:gd name="T7" fmla="*/ 9525 h 48"/>
                <a:gd name="T8" fmla="*/ 4202 w 17"/>
                <a:gd name="T9" fmla="*/ 2381 h 48"/>
                <a:gd name="T10" fmla="*/ 0 w 17"/>
                <a:gd name="T11" fmla="*/ 0 h 48"/>
                <a:gd name="T12" fmla="*/ 0 60000 65536"/>
                <a:gd name="T13" fmla="*/ 0 60000 65536"/>
                <a:gd name="T14" fmla="*/ 0 60000 65536"/>
                <a:gd name="T15" fmla="*/ 0 60000 65536"/>
                <a:gd name="T16" fmla="*/ 0 60000 65536"/>
                <a:gd name="T17" fmla="*/ 0 60000 65536"/>
                <a:gd name="T18" fmla="*/ 0 w 17"/>
                <a:gd name="T19" fmla="*/ 0 h 48"/>
                <a:gd name="T20" fmla="*/ 17 w 17"/>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17" h="48">
                  <a:moveTo>
                    <a:pt x="0" y="0"/>
                  </a:moveTo>
                  <a:lnTo>
                    <a:pt x="0" y="0"/>
                  </a:lnTo>
                  <a:lnTo>
                    <a:pt x="0" y="15"/>
                  </a:lnTo>
                  <a:lnTo>
                    <a:pt x="17" y="48"/>
                  </a:lnTo>
                  <a:lnTo>
                    <a:pt x="17"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2" name="Freeform 53">
              <a:extLst>
                <a:ext uri="{FF2B5EF4-FFF2-40B4-BE49-F238E27FC236}">
                  <a16:creationId xmlns:a16="http://schemas.microsoft.com/office/drawing/2014/main" id="{4526EA27-866D-389B-C425-3DD6671D3C13}"/>
                </a:ext>
              </a:extLst>
            </p:cNvPr>
            <p:cNvSpPr>
              <a:spLocks/>
            </p:cNvSpPr>
            <p:nvPr/>
          </p:nvSpPr>
          <p:spPr bwMode="auto">
            <a:xfrm>
              <a:off x="3510370" y="3112577"/>
              <a:ext cx="57471" cy="15474"/>
            </a:xfrm>
            <a:custGeom>
              <a:avLst/>
              <a:gdLst>
                <a:gd name="T0" fmla="*/ 0 w 51"/>
                <a:gd name="T1" fmla="*/ 2084 h 16"/>
                <a:gd name="T2" fmla="*/ 10521 w 51"/>
                <a:gd name="T3" fmla="*/ 0 h 16"/>
                <a:gd name="T4" fmla="*/ 7284 w 51"/>
                <a:gd name="T5" fmla="*/ 0 h 16"/>
                <a:gd name="T6" fmla="*/ 0 w 51"/>
                <a:gd name="T7" fmla="*/ 2084 h 16"/>
                <a:gd name="T8" fmla="*/ 0 60000 65536"/>
                <a:gd name="T9" fmla="*/ 0 60000 65536"/>
                <a:gd name="T10" fmla="*/ 0 60000 65536"/>
                <a:gd name="T11" fmla="*/ 0 60000 65536"/>
                <a:gd name="T12" fmla="*/ 0 w 51"/>
                <a:gd name="T13" fmla="*/ 0 h 16"/>
                <a:gd name="T14" fmla="*/ 51 w 51"/>
                <a:gd name="T15" fmla="*/ 16 h 16"/>
              </a:gdLst>
              <a:ahLst/>
              <a:cxnLst>
                <a:cxn ang="T8">
                  <a:pos x="T0" y="T1"/>
                </a:cxn>
                <a:cxn ang="T9">
                  <a:pos x="T2" y="T3"/>
                </a:cxn>
                <a:cxn ang="T10">
                  <a:pos x="T4" y="T5"/>
                </a:cxn>
                <a:cxn ang="T11">
                  <a:pos x="T6" y="T7"/>
                </a:cxn>
              </a:cxnLst>
              <a:rect l="T12" t="T13" r="T14" b="T15"/>
              <a:pathLst>
                <a:path w="51" h="16">
                  <a:moveTo>
                    <a:pt x="0" y="16"/>
                  </a:moveTo>
                  <a:lnTo>
                    <a:pt x="51" y="0"/>
                  </a:lnTo>
                  <a:lnTo>
                    <a:pt x="34"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3" name="Freeform 54">
              <a:extLst>
                <a:ext uri="{FF2B5EF4-FFF2-40B4-BE49-F238E27FC236}">
                  <a16:creationId xmlns:a16="http://schemas.microsoft.com/office/drawing/2014/main" id="{BE19B97E-8349-CC52-5762-8524E9A1EE03}"/>
                </a:ext>
              </a:extLst>
            </p:cNvPr>
            <p:cNvSpPr>
              <a:spLocks/>
            </p:cNvSpPr>
            <p:nvPr/>
          </p:nvSpPr>
          <p:spPr bwMode="auto">
            <a:xfrm>
              <a:off x="3795516" y="2756697"/>
              <a:ext cx="79576" cy="37579"/>
            </a:xfrm>
            <a:custGeom>
              <a:avLst/>
              <a:gdLst>
                <a:gd name="T0" fmla="*/ 0 w 71"/>
                <a:gd name="T1" fmla="*/ 0 h 32"/>
                <a:gd name="T2" fmla="*/ 0 w 71"/>
                <a:gd name="T3" fmla="*/ 0 h 32"/>
                <a:gd name="T4" fmla="*/ 7244 w 71"/>
                <a:gd name="T5" fmla="*/ 7590 h 32"/>
                <a:gd name="T6" fmla="*/ 14489 w 71"/>
                <a:gd name="T7" fmla="*/ 7590 h 32"/>
                <a:gd name="T8" fmla="*/ 7244 w 71"/>
                <a:gd name="T9" fmla="*/ 3374 h 32"/>
                <a:gd name="T10" fmla="*/ 0 w 71"/>
                <a:gd name="T11" fmla="*/ 0 h 32"/>
                <a:gd name="T12" fmla="*/ 0 60000 65536"/>
                <a:gd name="T13" fmla="*/ 0 60000 65536"/>
                <a:gd name="T14" fmla="*/ 0 60000 65536"/>
                <a:gd name="T15" fmla="*/ 0 60000 65536"/>
                <a:gd name="T16" fmla="*/ 0 60000 65536"/>
                <a:gd name="T17" fmla="*/ 0 60000 65536"/>
                <a:gd name="T18" fmla="*/ 0 w 71"/>
                <a:gd name="T19" fmla="*/ 0 h 32"/>
                <a:gd name="T20" fmla="*/ 71 w 71"/>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71" h="32">
                  <a:moveTo>
                    <a:pt x="0" y="0"/>
                  </a:moveTo>
                  <a:lnTo>
                    <a:pt x="0" y="0"/>
                  </a:lnTo>
                  <a:lnTo>
                    <a:pt x="34" y="32"/>
                  </a:lnTo>
                  <a:lnTo>
                    <a:pt x="71" y="32"/>
                  </a:lnTo>
                  <a:lnTo>
                    <a:pt x="34"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4" name="Freeform 55">
              <a:extLst>
                <a:ext uri="{FF2B5EF4-FFF2-40B4-BE49-F238E27FC236}">
                  <a16:creationId xmlns:a16="http://schemas.microsoft.com/office/drawing/2014/main" id="{A994224A-BD89-A97E-E2F5-029932C99B03}"/>
                </a:ext>
              </a:extLst>
            </p:cNvPr>
            <p:cNvSpPr>
              <a:spLocks/>
            </p:cNvSpPr>
            <p:nvPr/>
          </p:nvSpPr>
          <p:spPr bwMode="auto">
            <a:xfrm>
              <a:off x="3795516" y="2880481"/>
              <a:ext cx="79576" cy="53049"/>
            </a:xfrm>
            <a:custGeom>
              <a:avLst/>
              <a:gdLst>
                <a:gd name="T0" fmla="*/ 0 w 71"/>
                <a:gd name="T1" fmla="*/ 3969 h 48"/>
                <a:gd name="T2" fmla="*/ 0 w 71"/>
                <a:gd name="T3" fmla="*/ 3969 h 48"/>
                <a:gd name="T4" fmla="*/ 10464 w 71"/>
                <a:gd name="T5" fmla="*/ 9525 h 48"/>
                <a:gd name="T6" fmla="*/ 10464 w 71"/>
                <a:gd name="T7" fmla="*/ 7144 h 48"/>
                <a:gd name="T8" fmla="*/ 14489 w 71"/>
                <a:gd name="T9" fmla="*/ 3969 h 48"/>
                <a:gd name="T10" fmla="*/ 7244 w 71"/>
                <a:gd name="T11" fmla="*/ 3969 h 48"/>
                <a:gd name="T12" fmla="*/ 4025 w 71"/>
                <a:gd name="T13" fmla="*/ 3969 h 48"/>
                <a:gd name="T14" fmla="*/ 4025 w 71"/>
                <a:gd name="T15" fmla="*/ 0 h 48"/>
                <a:gd name="T16" fmla="*/ 0 w 71"/>
                <a:gd name="T17" fmla="*/ 3969 h 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48"/>
                <a:gd name="T29" fmla="*/ 71 w 71"/>
                <a:gd name="T30" fmla="*/ 48 h 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48">
                  <a:moveTo>
                    <a:pt x="0" y="17"/>
                  </a:moveTo>
                  <a:lnTo>
                    <a:pt x="0" y="17"/>
                  </a:lnTo>
                  <a:lnTo>
                    <a:pt x="52" y="48"/>
                  </a:lnTo>
                  <a:lnTo>
                    <a:pt x="52" y="33"/>
                  </a:lnTo>
                  <a:lnTo>
                    <a:pt x="71" y="17"/>
                  </a:lnTo>
                  <a:lnTo>
                    <a:pt x="34" y="17"/>
                  </a:lnTo>
                  <a:lnTo>
                    <a:pt x="17"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5" name="Freeform 56">
              <a:extLst>
                <a:ext uri="{FF2B5EF4-FFF2-40B4-BE49-F238E27FC236}">
                  <a16:creationId xmlns:a16="http://schemas.microsoft.com/office/drawing/2014/main" id="{815758DA-896F-9068-B04A-33E64BA60613}"/>
                </a:ext>
              </a:extLst>
            </p:cNvPr>
            <p:cNvSpPr>
              <a:spLocks/>
            </p:cNvSpPr>
            <p:nvPr/>
          </p:nvSpPr>
          <p:spPr bwMode="auto">
            <a:xfrm>
              <a:off x="3948037" y="2688173"/>
              <a:ext cx="194519" cy="212202"/>
            </a:xfrm>
            <a:custGeom>
              <a:avLst/>
              <a:gdLst>
                <a:gd name="T0" fmla="*/ 0 w 175"/>
                <a:gd name="T1" fmla="*/ 28575 h 192"/>
                <a:gd name="T2" fmla="*/ 0 w 175"/>
                <a:gd name="T3" fmla="*/ 28575 h 192"/>
                <a:gd name="T4" fmla="*/ 0 w 175"/>
                <a:gd name="T5" fmla="*/ 31750 h 192"/>
                <a:gd name="T6" fmla="*/ 3991 w 175"/>
                <a:gd name="T7" fmla="*/ 31750 h 192"/>
                <a:gd name="T8" fmla="*/ 20755 w 175"/>
                <a:gd name="T9" fmla="*/ 31750 h 192"/>
                <a:gd name="T10" fmla="*/ 20755 w 175"/>
                <a:gd name="T11" fmla="*/ 34925 h 192"/>
                <a:gd name="T12" fmla="*/ 17562 w 175"/>
                <a:gd name="T13" fmla="*/ 34925 h 192"/>
                <a:gd name="T14" fmla="*/ 20755 w 175"/>
                <a:gd name="T15" fmla="*/ 34925 h 192"/>
                <a:gd name="T16" fmla="*/ 24747 w 175"/>
                <a:gd name="T17" fmla="*/ 31750 h 192"/>
                <a:gd name="T18" fmla="*/ 27940 w 175"/>
                <a:gd name="T19" fmla="*/ 31750 h 192"/>
                <a:gd name="T20" fmla="*/ 27940 w 175"/>
                <a:gd name="T21" fmla="*/ 34925 h 192"/>
                <a:gd name="T22" fmla="*/ 31931 w 175"/>
                <a:gd name="T23" fmla="*/ 34925 h 192"/>
                <a:gd name="T24" fmla="*/ 31931 w 175"/>
                <a:gd name="T25" fmla="*/ 38100 h 192"/>
                <a:gd name="T26" fmla="*/ 35125 w 175"/>
                <a:gd name="T27" fmla="*/ 38100 h 192"/>
                <a:gd name="T28" fmla="*/ 35125 w 175"/>
                <a:gd name="T29" fmla="*/ 31750 h 192"/>
                <a:gd name="T30" fmla="*/ 31931 w 175"/>
                <a:gd name="T31" fmla="*/ 31750 h 192"/>
                <a:gd name="T32" fmla="*/ 35125 w 175"/>
                <a:gd name="T33" fmla="*/ 28575 h 192"/>
                <a:gd name="T34" fmla="*/ 31931 w 175"/>
                <a:gd name="T35" fmla="*/ 31750 h 192"/>
                <a:gd name="T36" fmla="*/ 27940 w 175"/>
                <a:gd name="T37" fmla="*/ 28575 h 192"/>
                <a:gd name="T38" fmla="*/ 35125 w 175"/>
                <a:gd name="T39" fmla="*/ 22225 h 192"/>
                <a:gd name="T40" fmla="*/ 31931 w 175"/>
                <a:gd name="T41" fmla="*/ 24606 h 192"/>
                <a:gd name="T42" fmla="*/ 27940 w 175"/>
                <a:gd name="T43" fmla="*/ 22225 h 192"/>
                <a:gd name="T44" fmla="*/ 31931 w 175"/>
                <a:gd name="T45" fmla="*/ 19050 h 192"/>
                <a:gd name="T46" fmla="*/ 20755 w 175"/>
                <a:gd name="T47" fmla="*/ 19050 h 192"/>
                <a:gd name="T48" fmla="*/ 17562 w 175"/>
                <a:gd name="T49" fmla="*/ 15875 h 192"/>
                <a:gd name="T50" fmla="*/ 20755 w 175"/>
                <a:gd name="T51" fmla="*/ 12700 h 192"/>
                <a:gd name="T52" fmla="*/ 17562 w 175"/>
                <a:gd name="T53" fmla="*/ 12700 h 192"/>
                <a:gd name="T54" fmla="*/ 14369 w 175"/>
                <a:gd name="T55" fmla="*/ 15875 h 192"/>
                <a:gd name="T56" fmla="*/ 20755 w 175"/>
                <a:gd name="T57" fmla="*/ 0 h 192"/>
                <a:gd name="T58" fmla="*/ 14369 w 175"/>
                <a:gd name="T59" fmla="*/ 3175 h 192"/>
                <a:gd name="T60" fmla="*/ 3991 w 175"/>
                <a:gd name="T61" fmla="*/ 22225 h 192"/>
                <a:gd name="T62" fmla="*/ 3991 w 175"/>
                <a:gd name="T63" fmla="*/ 24606 h 192"/>
                <a:gd name="T64" fmla="*/ 0 w 175"/>
                <a:gd name="T65" fmla="*/ 28575 h 19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5"/>
                <a:gd name="T100" fmla="*/ 0 h 192"/>
                <a:gd name="T101" fmla="*/ 175 w 175"/>
                <a:gd name="T102" fmla="*/ 192 h 19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5" h="192">
                  <a:moveTo>
                    <a:pt x="0" y="144"/>
                  </a:moveTo>
                  <a:lnTo>
                    <a:pt x="0" y="144"/>
                  </a:lnTo>
                  <a:lnTo>
                    <a:pt x="0" y="160"/>
                  </a:lnTo>
                  <a:lnTo>
                    <a:pt x="17" y="160"/>
                  </a:lnTo>
                  <a:lnTo>
                    <a:pt x="104" y="160"/>
                  </a:lnTo>
                  <a:lnTo>
                    <a:pt x="104" y="175"/>
                  </a:lnTo>
                  <a:lnTo>
                    <a:pt x="86" y="175"/>
                  </a:lnTo>
                  <a:lnTo>
                    <a:pt x="104" y="175"/>
                  </a:lnTo>
                  <a:lnTo>
                    <a:pt x="121" y="160"/>
                  </a:lnTo>
                  <a:lnTo>
                    <a:pt x="140" y="160"/>
                  </a:lnTo>
                  <a:lnTo>
                    <a:pt x="140" y="175"/>
                  </a:lnTo>
                  <a:lnTo>
                    <a:pt x="157" y="175"/>
                  </a:lnTo>
                  <a:lnTo>
                    <a:pt x="157" y="192"/>
                  </a:lnTo>
                  <a:lnTo>
                    <a:pt x="175" y="192"/>
                  </a:lnTo>
                  <a:lnTo>
                    <a:pt x="175" y="160"/>
                  </a:lnTo>
                  <a:lnTo>
                    <a:pt x="157" y="160"/>
                  </a:lnTo>
                  <a:lnTo>
                    <a:pt x="175" y="144"/>
                  </a:lnTo>
                  <a:lnTo>
                    <a:pt x="157" y="160"/>
                  </a:lnTo>
                  <a:lnTo>
                    <a:pt x="140" y="144"/>
                  </a:lnTo>
                  <a:lnTo>
                    <a:pt x="175" y="112"/>
                  </a:lnTo>
                  <a:lnTo>
                    <a:pt x="157" y="127"/>
                  </a:lnTo>
                  <a:lnTo>
                    <a:pt x="140" y="112"/>
                  </a:lnTo>
                  <a:lnTo>
                    <a:pt x="157" y="96"/>
                  </a:lnTo>
                  <a:lnTo>
                    <a:pt x="104" y="96"/>
                  </a:lnTo>
                  <a:lnTo>
                    <a:pt x="86" y="79"/>
                  </a:lnTo>
                  <a:lnTo>
                    <a:pt x="104" y="64"/>
                  </a:lnTo>
                  <a:lnTo>
                    <a:pt x="86" y="64"/>
                  </a:lnTo>
                  <a:lnTo>
                    <a:pt x="69" y="79"/>
                  </a:lnTo>
                  <a:lnTo>
                    <a:pt x="104" y="0"/>
                  </a:lnTo>
                  <a:lnTo>
                    <a:pt x="69" y="16"/>
                  </a:lnTo>
                  <a:lnTo>
                    <a:pt x="17" y="112"/>
                  </a:lnTo>
                  <a:lnTo>
                    <a:pt x="17" y="127"/>
                  </a:lnTo>
                  <a:lnTo>
                    <a:pt x="0" y="14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6" name="Freeform 59">
              <a:extLst>
                <a:ext uri="{FF2B5EF4-FFF2-40B4-BE49-F238E27FC236}">
                  <a16:creationId xmlns:a16="http://schemas.microsoft.com/office/drawing/2014/main" id="{74F72733-DE65-00DE-B1E5-C210D314EBE7}"/>
                </a:ext>
              </a:extLst>
            </p:cNvPr>
            <p:cNvSpPr>
              <a:spLocks/>
            </p:cNvSpPr>
            <p:nvPr/>
          </p:nvSpPr>
          <p:spPr bwMode="auto">
            <a:xfrm>
              <a:off x="3395427" y="3587820"/>
              <a:ext cx="19894" cy="35367"/>
            </a:xfrm>
            <a:custGeom>
              <a:avLst/>
              <a:gdLst>
                <a:gd name="T0" fmla="*/ 0 w 17"/>
                <a:gd name="T1" fmla="*/ 0 h 31"/>
                <a:gd name="T2" fmla="*/ 0 w 17"/>
                <a:gd name="T3" fmla="*/ 0 h 31"/>
                <a:gd name="T4" fmla="*/ 4202 w 17"/>
                <a:gd name="T5" fmla="*/ 3277 h 31"/>
                <a:gd name="T6" fmla="*/ 4202 w 17"/>
                <a:gd name="T7" fmla="*/ 6555 h 31"/>
                <a:gd name="T8" fmla="*/ 0 60000 65536"/>
                <a:gd name="T9" fmla="*/ 0 60000 65536"/>
                <a:gd name="T10" fmla="*/ 0 60000 65536"/>
                <a:gd name="T11" fmla="*/ 0 60000 65536"/>
                <a:gd name="T12" fmla="*/ 0 w 17"/>
                <a:gd name="T13" fmla="*/ 0 h 31"/>
                <a:gd name="T14" fmla="*/ 17 w 17"/>
                <a:gd name="T15" fmla="*/ 31 h 31"/>
              </a:gdLst>
              <a:ahLst/>
              <a:cxnLst>
                <a:cxn ang="T8">
                  <a:pos x="T0" y="T1"/>
                </a:cxn>
                <a:cxn ang="T9">
                  <a:pos x="T2" y="T3"/>
                </a:cxn>
                <a:cxn ang="T10">
                  <a:pos x="T4" y="T5"/>
                </a:cxn>
                <a:cxn ang="T11">
                  <a:pos x="T6" y="T7"/>
                </a:cxn>
              </a:cxnLst>
              <a:rect l="T12" t="T13" r="T14" b="T15"/>
              <a:pathLst>
                <a:path w="17" h="31">
                  <a:moveTo>
                    <a:pt x="0" y="0"/>
                  </a:moveTo>
                  <a:lnTo>
                    <a:pt x="0" y="0"/>
                  </a:lnTo>
                  <a:lnTo>
                    <a:pt x="17" y="15"/>
                  </a:lnTo>
                  <a:lnTo>
                    <a:pt x="17" y="3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7" name="Freeform 60">
              <a:extLst>
                <a:ext uri="{FF2B5EF4-FFF2-40B4-BE49-F238E27FC236}">
                  <a16:creationId xmlns:a16="http://schemas.microsoft.com/office/drawing/2014/main" id="{DB4C875C-76F9-CF3C-29F0-84A7783C0B15}"/>
                </a:ext>
              </a:extLst>
            </p:cNvPr>
            <p:cNvSpPr>
              <a:spLocks/>
            </p:cNvSpPr>
            <p:nvPr/>
          </p:nvSpPr>
          <p:spPr bwMode="auto">
            <a:xfrm>
              <a:off x="3415321" y="3623187"/>
              <a:ext cx="17683" cy="35367"/>
            </a:xfrm>
            <a:custGeom>
              <a:avLst/>
              <a:gdLst>
                <a:gd name="T0" fmla="*/ 0 w 17"/>
                <a:gd name="T1" fmla="*/ 0 h 32"/>
                <a:gd name="T2" fmla="*/ 0 w 17"/>
                <a:gd name="T3" fmla="*/ 0 h 32"/>
                <a:gd name="T4" fmla="*/ 2988 w 17"/>
                <a:gd name="T5" fmla="*/ 3175 h 32"/>
                <a:gd name="T6" fmla="*/ 2988 w 17"/>
                <a:gd name="T7" fmla="*/ 6350 h 32"/>
                <a:gd name="T8" fmla="*/ 0 60000 65536"/>
                <a:gd name="T9" fmla="*/ 0 60000 65536"/>
                <a:gd name="T10" fmla="*/ 0 60000 65536"/>
                <a:gd name="T11" fmla="*/ 0 60000 65536"/>
                <a:gd name="T12" fmla="*/ 0 w 17"/>
                <a:gd name="T13" fmla="*/ 0 h 32"/>
                <a:gd name="T14" fmla="*/ 17 w 17"/>
                <a:gd name="T15" fmla="*/ 32 h 32"/>
              </a:gdLst>
              <a:ahLst/>
              <a:cxnLst>
                <a:cxn ang="T8">
                  <a:pos x="T0" y="T1"/>
                </a:cxn>
                <a:cxn ang="T9">
                  <a:pos x="T2" y="T3"/>
                </a:cxn>
                <a:cxn ang="T10">
                  <a:pos x="T4" y="T5"/>
                </a:cxn>
                <a:cxn ang="T11">
                  <a:pos x="T6" y="T7"/>
                </a:cxn>
              </a:cxnLst>
              <a:rect l="T12" t="T13" r="T14" b="T15"/>
              <a:pathLst>
                <a:path w="17" h="32">
                  <a:moveTo>
                    <a:pt x="0" y="0"/>
                  </a:moveTo>
                  <a:lnTo>
                    <a:pt x="0" y="0"/>
                  </a:lnTo>
                  <a:lnTo>
                    <a:pt x="17" y="17"/>
                  </a:lnTo>
                  <a:lnTo>
                    <a:pt x="17" y="3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38" name="Freeform 65">
              <a:extLst>
                <a:ext uri="{FF2B5EF4-FFF2-40B4-BE49-F238E27FC236}">
                  <a16:creationId xmlns:a16="http://schemas.microsoft.com/office/drawing/2014/main" id="{3D8997CF-022E-7166-C76F-F856BE7550C7}"/>
                </a:ext>
              </a:extLst>
            </p:cNvPr>
            <p:cNvSpPr>
              <a:spLocks/>
            </p:cNvSpPr>
            <p:nvPr/>
          </p:nvSpPr>
          <p:spPr bwMode="auto">
            <a:xfrm>
              <a:off x="1978538" y="2774380"/>
              <a:ext cx="1744034" cy="866491"/>
            </a:xfrm>
            <a:custGeom>
              <a:avLst/>
              <a:gdLst>
                <a:gd name="T0" fmla="*/ 157956 w 1578"/>
                <a:gd name="T1" fmla="*/ 3171 h 785"/>
                <a:gd name="T2" fmla="*/ 171450 w 1578"/>
                <a:gd name="T3" fmla="*/ 6342 h 785"/>
                <a:gd name="T4" fmla="*/ 175419 w 1578"/>
                <a:gd name="T5" fmla="*/ 22197 h 785"/>
                <a:gd name="T6" fmla="*/ 196056 w 1578"/>
                <a:gd name="T7" fmla="*/ 19026 h 785"/>
                <a:gd name="T8" fmla="*/ 203200 w 1578"/>
                <a:gd name="T9" fmla="*/ 22197 h 785"/>
                <a:gd name="T10" fmla="*/ 220663 w 1578"/>
                <a:gd name="T11" fmla="*/ 25368 h 785"/>
                <a:gd name="T12" fmla="*/ 199231 w 1578"/>
                <a:gd name="T13" fmla="*/ 38051 h 785"/>
                <a:gd name="T14" fmla="*/ 199231 w 1578"/>
                <a:gd name="T15" fmla="*/ 53906 h 785"/>
                <a:gd name="T16" fmla="*/ 207169 w 1578"/>
                <a:gd name="T17" fmla="*/ 53906 h 785"/>
                <a:gd name="T18" fmla="*/ 213519 w 1578"/>
                <a:gd name="T19" fmla="*/ 31710 h 785"/>
                <a:gd name="T20" fmla="*/ 223838 w 1578"/>
                <a:gd name="T21" fmla="*/ 38051 h 785"/>
                <a:gd name="T22" fmla="*/ 227806 w 1578"/>
                <a:gd name="T23" fmla="*/ 47564 h 785"/>
                <a:gd name="T24" fmla="*/ 227806 w 1578"/>
                <a:gd name="T25" fmla="*/ 57077 h 785"/>
                <a:gd name="T26" fmla="*/ 247650 w 1578"/>
                <a:gd name="T27" fmla="*/ 44393 h 785"/>
                <a:gd name="T28" fmla="*/ 268288 w 1578"/>
                <a:gd name="T29" fmla="*/ 34881 h 785"/>
                <a:gd name="T30" fmla="*/ 300038 w 1578"/>
                <a:gd name="T31" fmla="*/ 15855 h 785"/>
                <a:gd name="T32" fmla="*/ 306388 w 1578"/>
                <a:gd name="T33" fmla="*/ 19026 h 785"/>
                <a:gd name="T34" fmla="*/ 313531 w 1578"/>
                <a:gd name="T35" fmla="*/ 34881 h 785"/>
                <a:gd name="T36" fmla="*/ 300038 w 1578"/>
                <a:gd name="T37" fmla="*/ 41222 h 785"/>
                <a:gd name="T38" fmla="*/ 292894 w 1578"/>
                <a:gd name="T39" fmla="*/ 57077 h 785"/>
                <a:gd name="T40" fmla="*/ 296069 w 1578"/>
                <a:gd name="T41" fmla="*/ 57077 h 785"/>
                <a:gd name="T42" fmla="*/ 275431 w 1578"/>
                <a:gd name="T43" fmla="*/ 63419 h 785"/>
                <a:gd name="T44" fmla="*/ 265113 w 1578"/>
                <a:gd name="T45" fmla="*/ 69761 h 785"/>
                <a:gd name="T46" fmla="*/ 265113 w 1578"/>
                <a:gd name="T47" fmla="*/ 79274 h 785"/>
                <a:gd name="T48" fmla="*/ 261938 w 1578"/>
                <a:gd name="T49" fmla="*/ 72932 h 785"/>
                <a:gd name="T50" fmla="*/ 261938 w 1578"/>
                <a:gd name="T51" fmla="*/ 79274 h 785"/>
                <a:gd name="T52" fmla="*/ 261938 w 1578"/>
                <a:gd name="T53" fmla="*/ 101471 h 785"/>
                <a:gd name="T54" fmla="*/ 234156 w 1578"/>
                <a:gd name="T55" fmla="*/ 123667 h 785"/>
                <a:gd name="T56" fmla="*/ 237331 w 1578"/>
                <a:gd name="T57" fmla="*/ 155377 h 785"/>
                <a:gd name="T58" fmla="*/ 227806 w 1578"/>
                <a:gd name="T59" fmla="*/ 133180 h 785"/>
                <a:gd name="T60" fmla="*/ 213519 w 1578"/>
                <a:gd name="T61" fmla="*/ 126838 h 785"/>
                <a:gd name="T62" fmla="*/ 199231 w 1578"/>
                <a:gd name="T63" fmla="*/ 123667 h 785"/>
                <a:gd name="T64" fmla="*/ 192881 w 1578"/>
                <a:gd name="T65" fmla="*/ 126838 h 785"/>
                <a:gd name="T66" fmla="*/ 188913 w 1578"/>
                <a:gd name="T67" fmla="*/ 133180 h 785"/>
                <a:gd name="T68" fmla="*/ 175419 w 1578"/>
                <a:gd name="T69" fmla="*/ 130009 h 785"/>
                <a:gd name="T70" fmla="*/ 161131 w 1578"/>
                <a:gd name="T71" fmla="*/ 130009 h 785"/>
                <a:gd name="T72" fmla="*/ 148431 w 1578"/>
                <a:gd name="T73" fmla="*/ 142693 h 785"/>
                <a:gd name="T74" fmla="*/ 123825 w 1578"/>
                <a:gd name="T75" fmla="*/ 130009 h 785"/>
                <a:gd name="T76" fmla="*/ 114300 w 1578"/>
                <a:gd name="T77" fmla="*/ 133180 h 785"/>
                <a:gd name="T78" fmla="*/ 99219 w 1578"/>
                <a:gd name="T79" fmla="*/ 117325 h 785"/>
                <a:gd name="T80" fmla="*/ 41275 w 1578"/>
                <a:gd name="T81" fmla="*/ 114154 h 785"/>
                <a:gd name="T82" fmla="*/ 34925 w 1578"/>
                <a:gd name="T83" fmla="*/ 104642 h 785"/>
                <a:gd name="T84" fmla="*/ 14288 w 1578"/>
                <a:gd name="T85" fmla="*/ 91958 h 785"/>
                <a:gd name="T86" fmla="*/ 10319 w 1578"/>
                <a:gd name="T87" fmla="*/ 82445 h 785"/>
                <a:gd name="T88" fmla="*/ 7144 w 1578"/>
                <a:gd name="T89" fmla="*/ 79274 h 785"/>
                <a:gd name="T90" fmla="*/ 3969 w 1578"/>
                <a:gd name="T91" fmla="*/ 69761 h 785"/>
                <a:gd name="T92" fmla="*/ 0 w 1578"/>
                <a:gd name="T93" fmla="*/ 47564 h 785"/>
                <a:gd name="T94" fmla="*/ 3969 w 1578"/>
                <a:gd name="T95" fmla="*/ 25368 h 785"/>
                <a:gd name="T96" fmla="*/ 10319 w 1578"/>
                <a:gd name="T97" fmla="*/ 12684 h 785"/>
                <a:gd name="T98" fmla="*/ 10319 w 1578"/>
                <a:gd name="T99" fmla="*/ 6342 h 7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78"/>
                <a:gd name="T151" fmla="*/ 0 h 785"/>
                <a:gd name="T152" fmla="*/ 1578 w 1578"/>
                <a:gd name="T153" fmla="*/ 785 h 78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78" h="785">
                  <a:moveTo>
                    <a:pt x="52" y="17"/>
                  </a:moveTo>
                  <a:lnTo>
                    <a:pt x="52" y="17"/>
                  </a:lnTo>
                  <a:lnTo>
                    <a:pt x="797" y="17"/>
                  </a:lnTo>
                  <a:lnTo>
                    <a:pt x="814" y="0"/>
                  </a:lnTo>
                  <a:lnTo>
                    <a:pt x="832" y="33"/>
                  </a:lnTo>
                  <a:lnTo>
                    <a:pt x="866" y="33"/>
                  </a:lnTo>
                  <a:lnTo>
                    <a:pt x="903" y="65"/>
                  </a:lnTo>
                  <a:lnTo>
                    <a:pt x="955" y="65"/>
                  </a:lnTo>
                  <a:lnTo>
                    <a:pt x="884" y="113"/>
                  </a:lnTo>
                  <a:lnTo>
                    <a:pt x="920" y="96"/>
                  </a:lnTo>
                  <a:lnTo>
                    <a:pt x="937" y="113"/>
                  </a:lnTo>
                  <a:lnTo>
                    <a:pt x="989" y="96"/>
                  </a:lnTo>
                  <a:lnTo>
                    <a:pt x="989" y="113"/>
                  </a:lnTo>
                  <a:lnTo>
                    <a:pt x="1006" y="96"/>
                  </a:lnTo>
                  <a:lnTo>
                    <a:pt x="1024" y="113"/>
                  </a:lnTo>
                  <a:lnTo>
                    <a:pt x="1076" y="113"/>
                  </a:lnTo>
                  <a:lnTo>
                    <a:pt x="1093" y="113"/>
                  </a:lnTo>
                  <a:lnTo>
                    <a:pt x="1110" y="129"/>
                  </a:lnTo>
                  <a:lnTo>
                    <a:pt x="1110" y="144"/>
                  </a:lnTo>
                  <a:lnTo>
                    <a:pt x="1024" y="144"/>
                  </a:lnTo>
                  <a:lnTo>
                    <a:pt x="1006" y="192"/>
                  </a:lnTo>
                  <a:lnTo>
                    <a:pt x="1024" y="177"/>
                  </a:lnTo>
                  <a:lnTo>
                    <a:pt x="1006" y="240"/>
                  </a:lnTo>
                  <a:lnTo>
                    <a:pt x="1006" y="273"/>
                  </a:lnTo>
                  <a:lnTo>
                    <a:pt x="1006" y="288"/>
                  </a:lnTo>
                  <a:lnTo>
                    <a:pt x="1024" y="288"/>
                  </a:lnTo>
                  <a:lnTo>
                    <a:pt x="1041" y="273"/>
                  </a:lnTo>
                  <a:lnTo>
                    <a:pt x="1041" y="209"/>
                  </a:lnTo>
                  <a:lnTo>
                    <a:pt x="1058" y="177"/>
                  </a:lnTo>
                  <a:lnTo>
                    <a:pt x="1076" y="161"/>
                  </a:lnTo>
                  <a:lnTo>
                    <a:pt x="1076" y="144"/>
                  </a:lnTo>
                  <a:lnTo>
                    <a:pt x="1127" y="161"/>
                  </a:lnTo>
                  <a:lnTo>
                    <a:pt x="1127" y="192"/>
                  </a:lnTo>
                  <a:lnTo>
                    <a:pt x="1110" y="225"/>
                  </a:lnTo>
                  <a:lnTo>
                    <a:pt x="1145" y="209"/>
                  </a:lnTo>
                  <a:lnTo>
                    <a:pt x="1145" y="240"/>
                  </a:lnTo>
                  <a:lnTo>
                    <a:pt x="1162" y="240"/>
                  </a:lnTo>
                  <a:lnTo>
                    <a:pt x="1127" y="288"/>
                  </a:lnTo>
                  <a:lnTo>
                    <a:pt x="1145" y="288"/>
                  </a:lnTo>
                  <a:lnTo>
                    <a:pt x="1179" y="288"/>
                  </a:lnTo>
                  <a:lnTo>
                    <a:pt x="1248" y="240"/>
                  </a:lnTo>
                  <a:lnTo>
                    <a:pt x="1248" y="225"/>
                  </a:lnTo>
                  <a:lnTo>
                    <a:pt x="1317" y="225"/>
                  </a:lnTo>
                  <a:lnTo>
                    <a:pt x="1317" y="192"/>
                  </a:lnTo>
                  <a:lnTo>
                    <a:pt x="1352" y="177"/>
                  </a:lnTo>
                  <a:lnTo>
                    <a:pt x="1438" y="177"/>
                  </a:lnTo>
                  <a:lnTo>
                    <a:pt x="1475" y="161"/>
                  </a:lnTo>
                  <a:lnTo>
                    <a:pt x="1509" y="81"/>
                  </a:lnTo>
                  <a:lnTo>
                    <a:pt x="1527" y="96"/>
                  </a:lnTo>
                  <a:lnTo>
                    <a:pt x="1544" y="81"/>
                  </a:lnTo>
                  <a:lnTo>
                    <a:pt x="1544" y="96"/>
                  </a:lnTo>
                  <a:lnTo>
                    <a:pt x="1561" y="144"/>
                  </a:lnTo>
                  <a:lnTo>
                    <a:pt x="1578" y="161"/>
                  </a:lnTo>
                  <a:lnTo>
                    <a:pt x="1578" y="177"/>
                  </a:lnTo>
                  <a:lnTo>
                    <a:pt x="1561" y="192"/>
                  </a:lnTo>
                  <a:lnTo>
                    <a:pt x="1527" y="192"/>
                  </a:lnTo>
                  <a:lnTo>
                    <a:pt x="1509" y="209"/>
                  </a:lnTo>
                  <a:lnTo>
                    <a:pt x="1492" y="225"/>
                  </a:lnTo>
                  <a:lnTo>
                    <a:pt x="1456" y="257"/>
                  </a:lnTo>
                  <a:lnTo>
                    <a:pt x="1475" y="288"/>
                  </a:lnTo>
                  <a:lnTo>
                    <a:pt x="1492" y="288"/>
                  </a:lnTo>
                  <a:lnTo>
                    <a:pt x="1492" y="273"/>
                  </a:lnTo>
                  <a:lnTo>
                    <a:pt x="1492" y="288"/>
                  </a:lnTo>
                  <a:lnTo>
                    <a:pt x="1456" y="288"/>
                  </a:lnTo>
                  <a:lnTo>
                    <a:pt x="1404" y="305"/>
                  </a:lnTo>
                  <a:lnTo>
                    <a:pt x="1387" y="321"/>
                  </a:lnTo>
                  <a:lnTo>
                    <a:pt x="1369" y="369"/>
                  </a:lnTo>
                  <a:lnTo>
                    <a:pt x="1352" y="369"/>
                  </a:lnTo>
                  <a:lnTo>
                    <a:pt x="1335" y="353"/>
                  </a:lnTo>
                  <a:lnTo>
                    <a:pt x="1352" y="384"/>
                  </a:lnTo>
                  <a:lnTo>
                    <a:pt x="1335" y="432"/>
                  </a:lnTo>
                  <a:lnTo>
                    <a:pt x="1335" y="401"/>
                  </a:lnTo>
                  <a:lnTo>
                    <a:pt x="1317" y="384"/>
                  </a:lnTo>
                  <a:lnTo>
                    <a:pt x="1335" y="353"/>
                  </a:lnTo>
                  <a:lnTo>
                    <a:pt x="1317" y="369"/>
                  </a:lnTo>
                  <a:lnTo>
                    <a:pt x="1317" y="401"/>
                  </a:lnTo>
                  <a:lnTo>
                    <a:pt x="1300" y="401"/>
                  </a:lnTo>
                  <a:lnTo>
                    <a:pt x="1317" y="401"/>
                  </a:lnTo>
                  <a:lnTo>
                    <a:pt x="1317" y="432"/>
                  </a:lnTo>
                  <a:lnTo>
                    <a:pt x="1335" y="480"/>
                  </a:lnTo>
                  <a:lnTo>
                    <a:pt x="1317" y="512"/>
                  </a:lnTo>
                  <a:lnTo>
                    <a:pt x="1248" y="545"/>
                  </a:lnTo>
                  <a:lnTo>
                    <a:pt x="1196" y="593"/>
                  </a:lnTo>
                  <a:lnTo>
                    <a:pt x="1179" y="624"/>
                  </a:lnTo>
                  <a:lnTo>
                    <a:pt x="1214" y="737"/>
                  </a:lnTo>
                  <a:lnTo>
                    <a:pt x="1214" y="785"/>
                  </a:lnTo>
                  <a:lnTo>
                    <a:pt x="1196" y="785"/>
                  </a:lnTo>
                  <a:lnTo>
                    <a:pt x="1179" y="768"/>
                  </a:lnTo>
                  <a:lnTo>
                    <a:pt x="1145" y="737"/>
                  </a:lnTo>
                  <a:lnTo>
                    <a:pt x="1145" y="672"/>
                  </a:lnTo>
                  <a:lnTo>
                    <a:pt x="1110" y="641"/>
                  </a:lnTo>
                  <a:lnTo>
                    <a:pt x="1076" y="656"/>
                  </a:lnTo>
                  <a:lnTo>
                    <a:pt x="1076" y="641"/>
                  </a:lnTo>
                  <a:lnTo>
                    <a:pt x="1041" y="641"/>
                  </a:lnTo>
                  <a:lnTo>
                    <a:pt x="1006" y="641"/>
                  </a:lnTo>
                  <a:lnTo>
                    <a:pt x="1006" y="624"/>
                  </a:lnTo>
                  <a:lnTo>
                    <a:pt x="955" y="641"/>
                  </a:lnTo>
                  <a:lnTo>
                    <a:pt x="937" y="641"/>
                  </a:lnTo>
                  <a:lnTo>
                    <a:pt x="972" y="641"/>
                  </a:lnTo>
                  <a:lnTo>
                    <a:pt x="955" y="656"/>
                  </a:lnTo>
                  <a:lnTo>
                    <a:pt x="972" y="672"/>
                  </a:lnTo>
                  <a:lnTo>
                    <a:pt x="955" y="672"/>
                  </a:lnTo>
                  <a:lnTo>
                    <a:pt x="920" y="672"/>
                  </a:lnTo>
                  <a:lnTo>
                    <a:pt x="903" y="656"/>
                  </a:lnTo>
                  <a:lnTo>
                    <a:pt x="884" y="656"/>
                  </a:lnTo>
                  <a:lnTo>
                    <a:pt x="849" y="656"/>
                  </a:lnTo>
                  <a:lnTo>
                    <a:pt x="814" y="672"/>
                  </a:lnTo>
                  <a:lnTo>
                    <a:pt x="814" y="656"/>
                  </a:lnTo>
                  <a:lnTo>
                    <a:pt x="797" y="656"/>
                  </a:lnTo>
                  <a:lnTo>
                    <a:pt x="814" y="672"/>
                  </a:lnTo>
                  <a:lnTo>
                    <a:pt x="745" y="720"/>
                  </a:lnTo>
                  <a:lnTo>
                    <a:pt x="745" y="768"/>
                  </a:lnTo>
                  <a:lnTo>
                    <a:pt x="693" y="752"/>
                  </a:lnTo>
                  <a:lnTo>
                    <a:pt x="624" y="656"/>
                  </a:lnTo>
                  <a:lnTo>
                    <a:pt x="607" y="656"/>
                  </a:lnTo>
                  <a:lnTo>
                    <a:pt x="590" y="672"/>
                  </a:lnTo>
                  <a:lnTo>
                    <a:pt x="573" y="672"/>
                  </a:lnTo>
                  <a:lnTo>
                    <a:pt x="538" y="656"/>
                  </a:lnTo>
                  <a:lnTo>
                    <a:pt x="538" y="624"/>
                  </a:lnTo>
                  <a:lnTo>
                    <a:pt x="503" y="593"/>
                  </a:lnTo>
                  <a:lnTo>
                    <a:pt x="365" y="608"/>
                  </a:lnTo>
                  <a:lnTo>
                    <a:pt x="260" y="576"/>
                  </a:lnTo>
                  <a:lnTo>
                    <a:pt x="208" y="576"/>
                  </a:lnTo>
                  <a:lnTo>
                    <a:pt x="190" y="545"/>
                  </a:lnTo>
                  <a:lnTo>
                    <a:pt x="173" y="545"/>
                  </a:lnTo>
                  <a:lnTo>
                    <a:pt x="173" y="528"/>
                  </a:lnTo>
                  <a:lnTo>
                    <a:pt x="104" y="512"/>
                  </a:lnTo>
                  <a:lnTo>
                    <a:pt x="104" y="497"/>
                  </a:lnTo>
                  <a:lnTo>
                    <a:pt x="70" y="464"/>
                  </a:lnTo>
                  <a:lnTo>
                    <a:pt x="70" y="432"/>
                  </a:lnTo>
                  <a:lnTo>
                    <a:pt x="52" y="432"/>
                  </a:lnTo>
                  <a:lnTo>
                    <a:pt x="52" y="416"/>
                  </a:lnTo>
                  <a:lnTo>
                    <a:pt x="70" y="416"/>
                  </a:lnTo>
                  <a:lnTo>
                    <a:pt x="70" y="401"/>
                  </a:lnTo>
                  <a:lnTo>
                    <a:pt x="35" y="401"/>
                  </a:lnTo>
                  <a:lnTo>
                    <a:pt x="52" y="401"/>
                  </a:lnTo>
                  <a:lnTo>
                    <a:pt x="18" y="369"/>
                  </a:lnTo>
                  <a:lnTo>
                    <a:pt x="18" y="353"/>
                  </a:lnTo>
                  <a:lnTo>
                    <a:pt x="0" y="336"/>
                  </a:lnTo>
                  <a:lnTo>
                    <a:pt x="18" y="288"/>
                  </a:lnTo>
                  <a:lnTo>
                    <a:pt x="0" y="240"/>
                  </a:lnTo>
                  <a:lnTo>
                    <a:pt x="18" y="129"/>
                  </a:lnTo>
                  <a:lnTo>
                    <a:pt x="35" y="129"/>
                  </a:lnTo>
                  <a:lnTo>
                    <a:pt x="18" y="129"/>
                  </a:lnTo>
                  <a:lnTo>
                    <a:pt x="0" y="48"/>
                  </a:lnTo>
                  <a:lnTo>
                    <a:pt x="35" y="48"/>
                  </a:lnTo>
                  <a:lnTo>
                    <a:pt x="52" y="65"/>
                  </a:lnTo>
                  <a:lnTo>
                    <a:pt x="35" y="81"/>
                  </a:lnTo>
                  <a:lnTo>
                    <a:pt x="52" y="81"/>
                  </a:lnTo>
                  <a:lnTo>
                    <a:pt x="52" y="33"/>
                  </a:lnTo>
                  <a:lnTo>
                    <a:pt x="52" y="17"/>
                  </a:lnTo>
                  <a:close/>
                </a:path>
              </a:pathLst>
            </a:custGeom>
            <a:noFill/>
            <a:ln w="12700" cap="rnd">
              <a:solidFill>
                <a:srgbClr val="C5AB90"/>
              </a:solidFill>
              <a:round/>
              <a:headEnd/>
              <a:tailEnd/>
            </a:ln>
          </p:spPr>
          <p:txBody>
            <a:bodyPr/>
            <a:lstStyle/>
            <a:p>
              <a:endParaRPr lang="en-US" sz="1200" dirty="0">
                <a:latin typeface="Arial Nova Cond" panose="020B0604020202020204" pitchFamily="34" charset="0"/>
              </a:endParaRPr>
            </a:p>
          </p:txBody>
        </p:sp>
        <p:sp>
          <p:nvSpPr>
            <p:cNvPr id="139" name="Freeform 66">
              <a:extLst>
                <a:ext uri="{FF2B5EF4-FFF2-40B4-BE49-F238E27FC236}">
                  <a16:creationId xmlns:a16="http://schemas.microsoft.com/office/drawing/2014/main" id="{95FE6236-89F3-22F5-2262-1B7E5B3C80D7}"/>
                </a:ext>
              </a:extLst>
            </p:cNvPr>
            <p:cNvSpPr>
              <a:spLocks/>
            </p:cNvSpPr>
            <p:nvPr/>
          </p:nvSpPr>
          <p:spPr bwMode="auto">
            <a:xfrm>
              <a:off x="3510370" y="6081190"/>
              <a:ext cx="154730" cy="139259"/>
            </a:xfrm>
            <a:custGeom>
              <a:avLst/>
              <a:gdLst>
                <a:gd name="T0" fmla="*/ 27781 w 140"/>
                <a:gd name="T1" fmla="*/ 19050 h 126"/>
                <a:gd name="T2" fmla="*/ 27781 w 140"/>
                <a:gd name="T3" fmla="*/ 19050 h 126"/>
                <a:gd name="T4" fmla="*/ 27781 w 140"/>
                <a:gd name="T5" fmla="*/ 0 h 126"/>
                <a:gd name="T6" fmla="*/ 19844 w 140"/>
                <a:gd name="T7" fmla="*/ 3175 h 126"/>
                <a:gd name="T8" fmla="*/ 16669 w 140"/>
                <a:gd name="T9" fmla="*/ 6350 h 126"/>
                <a:gd name="T10" fmla="*/ 19844 w 140"/>
                <a:gd name="T11" fmla="*/ 9525 h 126"/>
                <a:gd name="T12" fmla="*/ 23812 w 140"/>
                <a:gd name="T13" fmla="*/ 6350 h 126"/>
                <a:gd name="T14" fmla="*/ 23812 w 140"/>
                <a:gd name="T15" fmla="*/ 9525 h 126"/>
                <a:gd name="T16" fmla="*/ 19844 w 140"/>
                <a:gd name="T17" fmla="*/ 9525 h 126"/>
                <a:gd name="T18" fmla="*/ 19844 w 140"/>
                <a:gd name="T19" fmla="*/ 15875 h 126"/>
                <a:gd name="T20" fmla="*/ 19844 w 140"/>
                <a:gd name="T21" fmla="*/ 12700 h 126"/>
                <a:gd name="T22" fmla="*/ 16669 w 140"/>
                <a:gd name="T23" fmla="*/ 12700 h 126"/>
                <a:gd name="T24" fmla="*/ 14287 w 140"/>
                <a:gd name="T25" fmla="*/ 12700 h 126"/>
                <a:gd name="T26" fmla="*/ 3175 w 140"/>
                <a:gd name="T27" fmla="*/ 6350 h 126"/>
                <a:gd name="T28" fmla="*/ 0 w 140"/>
                <a:gd name="T29" fmla="*/ 9525 h 126"/>
                <a:gd name="T30" fmla="*/ 3175 w 140"/>
                <a:gd name="T31" fmla="*/ 12700 h 126"/>
                <a:gd name="T32" fmla="*/ 7144 w 140"/>
                <a:gd name="T33" fmla="*/ 12700 h 126"/>
                <a:gd name="T34" fmla="*/ 7144 w 140"/>
                <a:gd name="T35" fmla="*/ 15875 h 126"/>
                <a:gd name="T36" fmla="*/ 9525 w 140"/>
                <a:gd name="T37" fmla="*/ 15875 h 126"/>
                <a:gd name="T38" fmla="*/ 9525 w 140"/>
                <a:gd name="T39" fmla="*/ 19050 h 126"/>
                <a:gd name="T40" fmla="*/ 16669 w 140"/>
                <a:gd name="T41" fmla="*/ 22225 h 126"/>
                <a:gd name="T42" fmla="*/ 19844 w 140"/>
                <a:gd name="T43" fmla="*/ 22225 h 126"/>
                <a:gd name="T44" fmla="*/ 23812 w 140"/>
                <a:gd name="T45" fmla="*/ 25400 h 126"/>
                <a:gd name="T46" fmla="*/ 27781 w 140"/>
                <a:gd name="T47" fmla="*/ 19050 h 1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126"/>
                <a:gd name="T74" fmla="*/ 140 w 140"/>
                <a:gd name="T75" fmla="*/ 126 h 1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126">
                  <a:moveTo>
                    <a:pt x="140" y="96"/>
                  </a:moveTo>
                  <a:lnTo>
                    <a:pt x="140" y="96"/>
                  </a:lnTo>
                  <a:lnTo>
                    <a:pt x="140" y="0"/>
                  </a:lnTo>
                  <a:lnTo>
                    <a:pt x="103" y="15"/>
                  </a:lnTo>
                  <a:lnTo>
                    <a:pt x="86" y="30"/>
                  </a:lnTo>
                  <a:lnTo>
                    <a:pt x="103" y="48"/>
                  </a:lnTo>
                  <a:lnTo>
                    <a:pt x="122" y="30"/>
                  </a:lnTo>
                  <a:lnTo>
                    <a:pt x="122" y="48"/>
                  </a:lnTo>
                  <a:lnTo>
                    <a:pt x="103" y="48"/>
                  </a:lnTo>
                  <a:lnTo>
                    <a:pt x="103" y="78"/>
                  </a:lnTo>
                  <a:lnTo>
                    <a:pt x="103" y="63"/>
                  </a:lnTo>
                  <a:lnTo>
                    <a:pt x="86" y="63"/>
                  </a:lnTo>
                  <a:lnTo>
                    <a:pt x="69" y="63"/>
                  </a:lnTo>
                  <a:lnTo>
                    <a:pt x="17" y="30"/>
                  </a:lnTo>
                  <a:lnTo>
                    <a:pt x="0" y="48"/>
                  </a:lnTo>
                  <a:lnTo>
                    <a:pt x="17" y="63"/>
                  </a:lnTo>
                  <a:lnTo>
                    <a:pt x="34" y="63"/>
                  </a:lnTo>
                  <a:lnTo>
                    <a:pt x="34" y="78"/>
                  </a:lnTo>
                  <a:lnTo>
                    <a:pt x="51" y="78"/>
                  </a:lnTo>
                  <a:lnTo>
                    <a:pt x="51" y="96"/>
                  </a:lnTo>
                  <a:lnTo>
                    <a:pt x="86" y="111"/>
                  </a:lnTo>
                  <a:lnTo>
                    <a:pt x="103" y="111"/>
                  </a:lnTo>
                  <a:lnTo>
                    <a:pt x="122" y="126"/>
                  </a:lnTo>
                  <a:lnTo>
                    <a:pt x="140" y="9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0" name="Freeform 67">
              <a:extLst>
                <a:ext uri="{FF2B5EF4-FFF2-40B4-BE49-F238E27FC236}">
                  <a16:creationId xmlns:a16="http://schemas.microsoft.com/office/drawing/2014/main" id="{10316DA7-3C51-326E-F2C7-8DC0BF8EDA11}"/>
                </a:ext>
              </a:extLst>
            </p:cNvPr>
            <p:cNvSpPr>
              <a:spLocks/>
            </p:cNvSpPr>
            <p:nvPr/>
          </p:nvSpPr>
          <p:spPr bwMode="auto">
            <a:xfrm>
              <a:off x="3665100" y="6081190"/>
              <a:ext cx="114943" cy="159151"/>
            </a:xfrm>
            <a:custGeom>
              <a:avLst/>
              <a:gdLst>
                <a:gd name="T0" fmla="*/ 0 w 103"/>
                <a:gd name="T1" fmla="*/ 19050 h 144"/>
                <a:gd name="T2" fmla="*/ 0 w 103"/>
                <a:gd name="T3" fmla="*/ 19050 h 144"/>
                <a:gd name="T4" fmla="*/ 0 w 103"/>
                <a:gd name="T5" fmla="*/ 0 h 144"/>
                <a:gd name="T6" fmla="*/ 4007 w 103"/>
                <a:gd name="T7" fmla="*/ 9525 h 144"/>
                <a:gd name="T8" fmla="*/ 14426 w 103"/>
                <a:gd name="T9" fmla="*/ 15081 h 144"/>
                <a:gd name="T10" fmla="*/ 20838 w 103"/>
                <a:gd name="T11" fmla="*/ 19050 h 144"/>
                <a:gd name="T12" fmla="*/ 17632 w 103"/>
                <a:gd name="T13" fmla="*/ 21431 h 144"/>
                <a:gd name="T14" fmla="*/ 7213 w 103"/>
                <a:gd name="T15" fmla="*/ 24606 h 144"/>
                <a:gd name="T16" fmla="*/ 4007 w 103"/>
                <a:gd name="T17" fmla="*/ 28575 h 144"/>
                <a:gd name="T18" fmla="*/ 0 w 103"/>
                <a:gd name="T19" fmla="*/ 19050 h 1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3"/>
                <a:gd name="T31" fmla="*/ 0 h 144"/>
                <a:gd name="T32" fmla="*/ 103 w 103"/>
                <a:gd name="T33" fmla="*/ 144 h 1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3" h="144">
                  <a:moveTo>
                    <a:pt x="0" y="96"/>
                  </a:moveTo>
                  <a:lnTo>
                    <a:pt x="0" y="96"/>
                  </a:lnTo>
                  <a:lnTo>
                    <a:pt x="0" y="0"/>
                  </a:lnTo>
                  <a:lnTo>
                    <a:pt x="17" y="48"/>
                  </a:lnTo>
                  <a:lnTo>
                    <a:pt x="69" y="78"/>
                  </a:lnTo>
                  <a:lnTo>
                    <a:pt x="103" y="96"/>
                  </a:lnTo>
                  <a:lnTo>
                    <a:pt x="86" y="111"/>
                  </a:lnTo>
                  <a:lnTo>
                    <a:pt x="34" y="126"/>
                  </a:lnTo>
                  <a:lnTo>
                    <a:pt x="17" y="144"/>
                  </a:lnTo>
                  <a:lnTo>
                    <a:pt x="0"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1" name="Freeform 68">
              <a:extLst>
                <a:ext uri="{FF2B5EF4-FFF2-40B4-BE49-F238E27FC236}">
                  <a16:creationId xmlns:a16="http://schemas.microsoft.com/office/drawing/2014/main" id="{37262954-A88F-81D6-2024-4C5030FE4EDE}"/>
                </a:ext>
              </a:extLst>
            </p:cNvPr>
            <p:cNvSpPr>
              <a:spLocks/>
            </p:cNvSpPr>
            <p:nvPr/>
          </p:nvSpPr>
          <p:spPr bwMode="auto">
            <a:xfrm>
              <a:off x="2975444" y="4365893"/>
              <a:ext cx="17683" cy="35367"/>
            </a:xfrm>
            <a:custGeom>
              <a:avLst/>
              <a:gdLst>
                <a:gd name="T0" fmla="*/ 0 w 15"/>
                <a:gd name="T1" fmla="*/ 0 h 33"/>
                <a:gd name="T2" fmla="*/ 0 w 15"/>
                <a:gd name="T3" fmla="*/ 0 h 33"/>
                <a:gd name="T4" fmla="*/ 3387 w 15"/>
                <a:gd name="T5" fmla="*/ 3079 h 33"/>
                <a:gd name="T6" fmla="*/ 0 w 15"/>
                <a:gd name="T7" fmla="*/ 3079 h 33"/>
                <a:gd name="T8" fmla="*/ 3387 w 15"/>
                <a:gd name="T9" fmla="*/ 6158 h 33"/>
                <a:gd name="T10" fmla="*/ 3387 w 15"/>
                <a:gd name="T11" fmla="*/ 3079 h 33"/>
                <a:gd name="T12" fmla="*/ 0 w 15"/>
                <a:gd name="T13" fmla="*/ 0 h 33"/>
                <a:gd name="T14" fmla="*/ 0 60000 65536"/>
                <a:gd name="T15" fmla="*/ 0 60000 65536"/>
                <a:gd name="T16" fmla="*/ 0 60000 65536"/>
                <a:gd name="T17" fmla="*/ 0 60000 65536"/>
                <a:gd name="T18" fmla="*/ 0 60000 65536"/>
                <a:gd name="T19" fmla="*/ 0 60000 65536"/>
                <a:gd name="T20" fmla="*/ 0 60000 65536"/>
                <a:gd name="T21" fmla="*/ 0 w 15"/>
                <a:gd name="T22" fmla="*/ 0 h 33"/>
                <a:gd name="T23" fmla="*/ 15 w 15"/>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33">
                  <a:moveTo>
                    <a:pt x="0" y="0"/>
                  </a:moveTo>
                  <a:lnTo>
                    <a:pt x="0" y="0"/>
                  </a:lnTo>
                  <a:lnTo>
                    <a:pt x="15" y="18"/>
                  </a:lnTo>
                  <a:lnTo>
                    <a:pt x="0" y="18"/>
                  </a:lnTo>
                  <a:lnTo>
                    <a:pt x="15" y="33"/>
                  </a:lnTo>
                  <a:lnTo>
                    <a:pt x="15" y="18"/>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2" name="Freeform 69">
              <a:extLst>
                <a:ext uri="{FF2B5EF4-FFF2-40B4-BE49-F238E27FC236}">
                  <a16:creationId xmlns:a16="http://schemas.microsoft.com/office/drawing/2014/main" id="{7EA1EAD2-5862-3770-DF47-37FE40C45019}"/>
                </a:ext>
              </a:extLst>
            </p:cNvPr>
            <p:cNvSpPr>
              <a:spLocks/>
            </p:cNvSpPr>
            <p:nvPr/>
          </p:nvSpPr>
          <p:spPr bwMode="auto">
            <a:xfrm>
              <a:off x="3490476" y="5636894"/>
              <a:ext cx="37579" cy="72946"/>
            </a:xfrm>
            <a:custGeom>
              <a:avLst/>
              <a:gdLst>
                <a:gd name="T0" fmla="*/ 3084 w 35"/>
                <a:gd name="T1" fmla="*/ 0 h 65"/>
                <a:gd name="T2" fmla="*/ 3084 w 35"/>
                <a:gd name="T3" fmla="*/ 0 h 65"/>
                <a:gd name="T4" fmla="*/ 0 w 35"/>
                <a:gd name="T5" fmla="*/ 9672 h 65"/>
                <a:gd name="T6" fmla="*/ 3084 w 35"/>
                <a:gd name="T7" fmla="*/ 13701 h 65"/>
                <a:gd name="T8" fmla="*/ 6169 w 35"/>
                <a:gd name="T9" fmla="*/ 4030 h 65"/>
                <a:gd name="T10" fmla="*/ 3084 w 35"/>
                <a:gd name="T11" fmla="*/ 0 h 65"/>
                <a:gd name="T12" fmla="*/ 0 60000 65536"/>
                <a:gd name="T13" fmla="*/ 0 60000 65536"/>
                <a:gd name="T14" fmla="*/ 0 60000 65536"/>
                <a:gd name="T15" fmla="*/ 0 60000 65536"/>
                <a:gd name="T16" fmla="*/ 0 60000 65536"/>
                <a:gd name="T17" fmla="*/ 0 60000 65536"/>
                <a:gd name="T18" fmla="*/ 0 w 35"/>
                <a:gd name="T19" fmla="*/ 0 h 65"/>
                <a:gd name="T20" fmla="*/ 35 w 35"/>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35" h="65">
                  <a:moveTo>
                    <a:pt x="18" y="0"/>
                  </a:moveTo>
                  <a:lnTo>
                    <a:pt x="18" y="0"/>
                  </a:lnTo>
                  <a:lnTo>
                    <a:pt x="0" y="48"/>
                  </a:lnTo>
                  <a:lnTo>
                    <a:pt x="18" y="65"/>
                  </a:lnTo>
                  <a:lnTo>
                    <a:pt x="35" y="17"/>
                  </a:lnTo>
                  <a:lnTo>
                    <a:pt x="18"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3" name="Freeform 70">
              <a:extLst>
                <a:ext uri="{FF2B5EF4-FFF2-40B4-BE49-F238E27FC236}">
                  <a16:creationId xmlns:a16="http://schemas.microsoft.com/office/drawing/2014/main" id="{727B6D65-36A4-8F60-95D7-72AF2193CB16}"/>
                </a:ext>
              </a:extLst>
            </p:cNvPr>
            <p:cNvSpPr>
              <a:spLocks/>
            </p:cNvSpPr>
            <p:nvPr/>
          </p:nvSpPr>
          <p:spPr bwMode="auto">
            <a:xfrm>
              <a:off x="3892775" y="6028139"/>
              <a:ext cx="97259" cy="53049"/>
            </a:xfrm>
            <a:custGeom>
              <a:avLst/>
              <a:gdLst>
                <a:gd name="T0" fmla="*/ 0 w 88"/>
                <a:gd name="T1" fmla="*/ 2381 h 48"/>
                <a:gd name="T2" fmla="*/ 0 w 88"/>
                <a:gd name="T3" fmla="*/ 2381 h 48"/>
                <a:gd name="T4" fmla="*/ 3969 w 88"/>
                <a:gd name="T5" fmla="*/ 5556 h 48"/>
                <a:gd name="T6" fmla="*/ 7144 w 88"/>
                <a:gd name="T7" fmla="*/ 5556 h 48"/>
                <a:gd name="T8" fmla="*/ 10319 w 88"/>
                <a:gd name="T9" fmla="*/ 9525 h 48"/>
                <a:gd name="T10" fmla="*/ 17463 w 88"/>
                <a:gd name="T11" fmla="*/ 2381 h 48"/>
                <a:gd name="T12" fmla="*/ 17463 w 88"/>
                <a:gd name="T13" fmla="*/ 0 h 48"/>
                <a:gd name="T14" fmla="*/ 7144 w 88"/>
                <a:gd name="T15" fmla="*/ 0 h 48"/>
                <a:gd name="T16" fmla="*/ 3969 w 88"/>
                <a:gd name="T17" fmla="*/ 0 h 48"/>
                <a:gd name="T18" fmla="*/ 7144 w 88"/>
                <a:gd name="T19" fmla="*/ 2381 h 48"/>
                <a:gd name="T20" fmla="*/ 3969 w 88"/>
                <a:gd name="T21" fmla="*/ 5556 h 48"/>
                <a:gd name="T22" fmla="*/ 0 w 88"/>
                <a:gd name="T23" fmla="*/ 2381 h 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8"/>
                <a:gd name="T37" fmla="*/ 0 h 48"/>
                <a:gd name="T38" fmla="*/ 88 w 88"/>
                <a:gd name="T39" fmla="*/ 48 h 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8" h="48">
                  <a:moveTo>
                    <a:pt x="0" y="15"/>
                  </a:moveTo>
                  <a:lnTo>
                    <a:pt x="0" y="15"/>
                  </a:lnTo>
                  <a:lnTo>
                    <a:pt x="17" y="30"/>
                  </a:lnTo>
                  <a:lnTo>
                    <a:pt x="35" y="30"/>
                  </a:lnTo>
                  <a:lnTo>
                    <a:pt x="52" y="48"/>
                  </a:lnTo>
                  <a:lnTo>
                    <a:pt x="88" y="15"/>
                  </a:lnTo>
                  <a:lnTo>
                    <a:pt x="88" y="0"/>
                  </a:lnTo>
                  <a:lnTo>
                    <a:pt x="35" y="0"/>
                  </a:lnTo>
                  <a:lnTo>
                    <a:pt x="17" y="0"/>
                  </a:lnTo>
                  <a:lnTo>
                    <a:pt x="35" y="15"/>
                  </a:lnTo>
                  <a:lnTo>
                    <a:pt x="17" y="3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4" name="Freeform 71">
              <a:extLst>
                <a:ext uri="{FF2B5EF4-FFF2-40B4-BE49-F238E27FC236}">
                  <a16:creationId xmlns:a16="http://schemas.microsoft.com/office/drawing/2014/main" id="{EC392C64-502A-C33A-D5DD-55A0E160C3E2}"/>
                </a:ext>
              </a:extLst>
            </p:cNvPr>
            <p:cNvSpPr>
              <a:spLocks/>
            </p:cNvSpPr>
            <p:nvPr/>
          </p:nvSpPr>
          <p:spPr bwMode="auto">
            <a:xfrm>
              <a:off x="3452899" y="4867662"/>
              <a:ext cx="247568" cy="1288683"/>
            </a:xfrm>
            <a:custGeom>
              <a:avLst/>
              <a:gdLst>
                <a:gd name="T0" fmla="*/ 27781 w 224"/>
                <a:gd name="T1" fmla="*/ 3172 h 1167"/>
                <a:gd name="T2" fmla="*/ 38100 w 224"/>
                <a:gd name="T3" fmla="*/ 9517 h 1167"/>
                <a:gd name="T4" fmla="*/ 41275 w 224"/>
                <a:gd name="T5" fmla="*/ 28551 h 1167"/>
                <a:gd name="T6" fmla="*/ 44450 w 224"/>
                <a:gd name="T7" fmla="*/ 34102 h 1167"/>
                <a:gd name="T8" fmla="*/ 41275 w 224"/>
                <a:gd name="T9" fmla="*/ 47584 h 1167"/>
                <a:gd name="T10" fmla="*/ 27781 w 224"/>
                <a:gd name="T11" fmla="*/ 76135 h 1167"/>
                <a:gd name="T12" fmla="*/ 27781 w 224"/>
                <a:gd name="T13" fmla="*/ 97548 h 1167"/>
                <a:gd name="T14" fmla="*/ 23812 w 224"/>
                <a:gd name="T15" fmla="*/ 107064 h 1167"/>
                <a:gd name="T16" fmla="*/ 20638 w 224"/>
                <a:gd name="T17" fmla="*/ 126098 h 1167"/>
                <a:gd name="T18" fmla="*/ 20638 w 224"/>
                <a:gd name="T19" fmla="*/ 145132 h 1167"/>
                <a:gd name="T20" fmla="*/ 23812 w 224"/>
                <a:gd name="T21" fmla="*/ 157821 h 1167"/>
                <a:gd name="T22" fmla="*/ 20638 w 224"/>
                <a:gd name="T23" fmla="*/ 161786 h 1167"/>
                <a:gd name="T24" fmla="*/ 20638 w 224"/>
                <a:gd name="T25" fmla="*/ 173682 h 1167"/>
                <a:gd name="T26" fmla="*/ 17463 w 224"/>
                <a:gd name="T27" fmla="*/ 186371 h 1167"/>
                <a:gd name="T28" fmla="*/ 14288 w 224"/>
                <a:gd name="T29" fmla="*/ 202233 h 1167"/>
                <a:gd name="T30" fmla="*/ 17463 w 224"/>
                <a:gd name="T31" fmla="*/ 202233 h 1167"/>
                <a:gd name="T32" fmla="*/ 20638 w 224"/>
                <a:gd name="T33" fmla="*/ 214922 h 1167"/>
                <a:gd name="T34" fmla="*/ 38100 w 224"/>
                <a:gd name="T35" fmla="*/ 214922 h 1167"/>
                <a:gd name="T36" fmla="*/ 34131 w 224"/>
                <a:gd name="T37" fmla="*/ 214922 h 1167"/>
                <a:gd name="T38" fmla="*/ 27781 w 224"/>
                <a:gd name="T39" fmla="*/ 221267 h 1167"/>
                <a:gd name="T40" fmla="*/ 23812 w 224"/>
                <a:gd name="T41" fmla="*/ 230783 h 1167"/>
                <a:gd name="T42" fmla="*/ 23812 w 224"/>
                <a:gd name="T43" fmla="*/ 224439 h 1167"/>
                <a:gd name="T44" fmla="*/ 17463 w 224"/>
                <a:gd name="T45" fmla="*/ 224439 h 1167"/>
                <a:gd name="T46" fmla="*/ 14288 w 224"/>
                <a:gd name="T47" fmla="*/ 218887 h 1167"/>
                <a:gd name="T48" fmla="*/ 7144 w 224"/>
                <a:gd name="T49" fmla="*/ 214922 h 1167"/>
                <a:gd name="T50" fmla="*/ 3969 w 224"/>
                <a:gd name="T51" fmla="*/ 214922 h 1167"/>
                <a:gd name="T52" fmla="*/ 7144 w 224"/>
                <a:gd name="T53" fmla="*/ 211750 h 1167"/>
                <a:gd name="T54" fmla="*/ 7144 w 224"/>
                <a:gd name="T55" fmla="*/ 205405 h 1167"/>
                <a:gd name="T56" fmla="*/ 3969 w 224"/>
                <a:gd name="T57" fmla="*/ 211750 h 1167"/>
                <a:gd name="T58" fmla="*/ 7144 w 224"/>
                <a:gd name="T59" fmla="*/ 205405 h 1167"/>
                <a:gd name="T60" fmla="*/ 3969 w 224"/>
                <a:gd name="T61" fmla="*/ 205405 h 1167"/>
                <a:gd name="T62" fmla="*/ 0 w 224"/>
                <a:gd name="T63" fmla="*/ 195888 h 1167"/>
                <a:gd name="T64" fmla="*/ 3969 w 224"/>
                <a:gd name="T65" fmla="*/ 183199 h 1167"/>
                <a:gd name="T66" fmla="*/ 7144 w 224"/>
                <a:gd name="T67" fmla="*/ 186371 h 1167"/>
                <a:gd name="T68" fmla="*/ 3969 w 224"/>
                <a:gd name="T69" fmla="*/ 173682 h 1167"/>
                <a:gd name="T70" fmla="*/ 7144 w 224"/>
                <a:gd name="T71" fmla="*/ 171303 h 1167"/>
                <a:gd name="T72" fmla="*/ 7144 w 224"/>
                <a:gd name="T73" fmla="*/ 167338 h 1167"/>
                <a:gd name="T74" fmla="*/ 10319 w 224"/>
                <a:gd name="T75" fmla="*/ 154649 h 1167"/>
                <a:gd name="T76" fmla="*/ 10319 w 224"/>
                <a:gd name="T77" fmla="*/ 161786 h 1167"/>
                <a:gd name="T78" fmla="*/ 17463 w 224"/>
                <a:gd name="T79" fmla="*/ 142753 h 1167"/>
                <a:gd name="T80" fmla="*/ 14288 w 224"/>
                <a:gd name="T81" fmla="*/ 138787 h 1167"/>
                <a:gd name="T82" fmla="*/ 10319 w 224"/>
                <a:gd name="T83" fmla="*/ 126098 h 1167"/>
                <a:gd name="T84" fmla="*/ 10319 w 224"/>
                <a:gd name="T85" fmla="*/ 114202 h 1167"/>
                <a:gd name="T86" fmla="*/ 23812 w 224"/>
                <a:gd name="T87" fmla="*/ 81686 h 1167"/>
                <a:gd name="T88" fmla="*/ 23812 w 224"/>
                <a:gd name="T89" fmla="*/ 66618 h 1167"/>
                <a:gd name="T90" fmla="*/ 27781 w 224"/>
                <a:gd name="T91" fmla="*/ 47584 h 1167"/>
                <a:gd name="T92" fmla="*/ 30956 w 224"/>
                <a:gd name="T93" fmla="*/ 19034 h 11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4"/>
                <a:gd name="T142" fmla="*/ 0 h 1167"/>
                <a:gd name="T143" fmla="*/ 224 w 224"/>
                <a:gd name="T144" fmla="*/ 1167 h 116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4" h="1167">
                  <a:moveTo>
                    <a:pt x="138" y="16"/>
                  </a:moveTo>
                  <a:lnTo>
                    <a:pt x="138" y="16"/>
                  </a:lnTo>
                  <a:lnTo>
                    <a:pt x="172" y="0"/>
                  </a:lnTo>
                  <a:lnTo>
                    <a:pt x="190" y="48"/>
                  </a:lnTo>
                  <a:lnTo>
                    <a:pt x="190" y="64"/>
                  </a:lnTo>
                  <a:lnTo>
                    <a:pt x="207" y="144"/>
                  </a:lnTo>
                  <a:lnTo>
                    <a:pt x="224" y="144"/>
                  </a:lnTo>
                  <a:lnTo>
                    <a:pt x="224" y="175"/>
                  </a:lnTo>
                  <a:lnTo>
                    <a:pt x="190" y="192"/>
                  </a:lnTo>
                  <a:lnTo>
                    <a:pt x="207" y="240"/>
                  </a:lnTo>
                  <a:lnTo>
                    <a:pt x="172" y="288"/>
                  </a:lnTo>
                  <a:lnTo>
                    <a:pt x="138" y="384"/>
                  </a:lnTo>
                  <a:lnTo>
                    <a:pt x="155" y="447"/>
                  </a:lnTo>
                  <a:lnTo>
                    <a:pt x="138" y="495"/>
                  </a:lnTo>
                  <a:lnTo>
                    <a:pt x="138" y="528"/>
                  </a:lnTo>
                  <a:lnTo>
                    <a:pt x="121" y="543"/>
                  </a:lnTo>
                  <a:lnTo>
                    <a:pt x="121" y="607"/>
                  </a:lnTo>
                  <a:lnTo>
                    <a:pt x="103" y="639"/>
                  </a:lnTo>
                  <a:lnTo>
                    <a:pt x="103" y="703"/>
                  </a:lnTo>
                  <a:lnTo>
                    <a:pt x="103" y="735"/>
                  </a:lnTo>
                  <a:lnTo>
                    <a:pt x="103" y="799"/>
                  </a:lnTo>
                  <a:lnTo>
                    <a:pt x="121" y="799"/>
                  </a:lnTo>
                  <a:lnTo>
                    <a:pt x="121" y="816"/>
                  </a:lnTo>
                  <a:lnTo>
                    <a:pt x="103" y="816"/>
                  </a:lnTo>
                  <a:lnTo>
                    <a:pt x="121" y="816"/>
                  </a:lnTo>
                  <a:lnTo>
                    <a:pt x="103" y="879"/>
                  </a:lnTo>
                  <a:lnTo>
                    <a:pt x="86" y="912"/>
                  </a:lnTo>
                  <a:lnTo>
                    <a:pt x="86" y="942"/>
                  </a:lnTo>
                  <a:lnTo>
                    <a:pt x="69" y="990"/>
                  </a:lnTo>
                  <a:lnTo>
                    <a:pt x="69" y="1023"/>
                  </a:lnTo>
                  <a:lnTo>
                    <a:pt x="69" y="1038"/>
                  </a:lnTo>
                  <a:lnTo>
                    <a:pt x="86" y="1023"/>
                  </a:lnTo>
                  <a:lnTo>
                    <a:pt x="86" y="1071"/>
                  </a:lnTo>
                  <a:lnTo>
                    <a:pt x="103" y="1086"/>
                  </a:lnTo>
                  <a:lnTo>
                    <a:pt x="155" y="1086"/>
                  </a:lnTo>
                  <a:lnTo>
                    <a:pt x="190" y="1086"/>
                  </a:lnTo>
                  <a:lnTo>
                    <a:pt x="190" y="1104"/>
                  </a:lnTo>
                  <a:lnTo>
                    <a:pt x="172" y="1086"/>
                  </a:lnTo>
                  <a:lnTo>
                    <a:pt x="172" y="1104"/>
                  </a:lnTo>
                  <a:lnTo>
                    <a:pt x="138" y="1119"/>
                  </a:lnTo>
                  <a:lnTo>
                    <a:pt x="138" y="1152"/>
                  </a:lnTo>
                  <a:lnTo>
                    <a:pt x="121" y="1167"/>
                  </a:lnTo>
                  <a:lnTo>
                    <a:pt x="103" y="1134"/>
                  </a:lnTo>
                  <a:lnTo>
                    <a:pt x="121" y="1134"/>
                  </a:lnTo>
                  <a:lnTo>
                    <a:pt x="121" y="1119"/>
                  </a:lnTo>
                  <a:lnTo>
                    <a:pt x="86" y="1134"/>
                  </a:lnTo>
                  <a:lnTo>
                    <a:pt x="69" y="1119"/>
                  </a:lnTo>
                  <a:lnTo>
                    <a:pt x="69" y="1104"/>
                  </a:lnTo>
                  <a:lnTo>
                    <a:pt x="52" y="1104"/>
                  </a:lnTo>
                  <a:lnTo>
                    <a:pt x="34" y="1086"/>
                  </a:lnTo>
                  <a:lnTo>
                    <a:pt x="34" y="1104"/>
                  </a:lnTo>
                  <a:lnTo>
                    <a:pt x="17" y="1086"/>
                  </a:lnTo>
                  <a:lnTo>
                    <a:pt x="17" y="1071"/>
                  </a:lnTo>
                  <a:lnTo>
                    <a:pt x="34" y="1071"/>
                  </a:lnTo>
                  <a:lnTo>
                    <a:pt x="34" y="1056"/>
                  </a:lnTo>
                  <a:lnTo>
                    <a:pt x="34" y="1038"/>
                  </a:lnTo>
                  <a:lnTo>
                    <a:pt x="34" y="1056"/>
                  </a:lnTo>
                  <a:lnTo>
                    <a:pt x="17" y="1071"/>
                  </a:lnTo>
                  <a:lnTo>
                    <a:pt x="17" y="1023"/>
                  </a:lnTo>
                  <a:lnTo>
                    <a:pt x="34" y="1038"/>
                  </a:lnTo>
                  <a:lnTo>
                    <a:pt x="34" y="1008"/>
                  </a:lnTo>
                  <a:lnTo>
                    <a:pt x="17" y="1038"/>
                  </a:lnTo>
                  <a:lnTo>
                    <a:pt x="17" y="1008"/>
                  </a:lnTo>
                  <a:lnTo>
                    <a:pt x="0" y="990"/>
                  </a:lnTo>
                  <a:lnTo>
                    <a:pt x="0" y="975"/>
                  </a:lnTo>
                  <a:lnTo>
                    <a:pt x="17" y="927"/>
                  </a:lnTo>
                  <a:lnTo>
                    <a:pt x="17" y="912"/>
                  </a:lnTo>
                  <a:lnTo>
                    <a:pt x="34" y="942"/>
                  </a:lnTo>
                  <a:lnTo>
                    <a:pt x="52" y="879"/>
                  </a:lnTo>
                  <a:lnTo>
                    <a:pt x="17" y="879"/>
                  </a:lnTo>
                  <a:lnTo>
                    <a:pt x="0" y="879"/>
                  </a:lnTo>
                  <a:lnTo>
                    <a:pt x="34" y="864"/>
                  </a:lnTo>
                  <a:lnTo>
                    <a:pt x="17" y="846"/>
                  </a:lnTo>
                  <a:lnTo>
                    <a:pt x="34" y="846"/>
                  </a:lnTo>
                  <a:lnTo>
                    <a:pt x="34" y="799"/>
                  </a:lnTo>
                  <a:lnTo>
                    <a:pt x="52" y="783"/>
                  </a:lnTo>
                  <a:lnTo>
                    <a:pt x="69" y="783"/>
                  </a:lnTo>
                  <a:lnTo>
                    <a:pt x="52" y="816"/>
                  </a:lnTo>
                  <a:lnTo>
                    <a:pt x="52" y="831"/>
                  </a:lnTo>
                  <a:lnTo>
                    <a:pt x="86" y="720"/>
                  </a:lnTo>
                  <a:lnTo>
                    <a:pt x="86" y="703"/>
                  </a:lnTo>
                  <a:lnTo>
                    <a:pt x="69" y="703"/>
                  </a:lnTo>
                  <a:lnTo>
                    <a:pt x="52" y="687"/>
                  </a:lnTo>
                  <a:lnTo>
                    <a:pt x="52" y="639"/>
                  </a:lnTo>
                  <a:lnTo>
                    <a:pt x="69" y="624"/>
                  </a:lnTo>
                  <a:lnTo>
                    <a:pt x="52" y="576"/>
                  </a:lnTo>
                  <a:lnTo>
                    <a:pt x="69" y="559"/>
                  </a:lnTo>
                  <a:lnTo>
                    <a:pt x="121" y="415"/>
                  </a:lnTo>
                  <a:lnTo>
                    <a:pt x="103" y="367"/>
                  </a:lnTo>
                  <a:lnTo>
                    <a:pt x="121" y="336"/>
                  </a:lnTo>
                  <a:lnTo>
                    <a:pt x="121" y="303"/>
                  </a:lnTo>
                  <a:lnTo>
                    <a:pt x="138" y="240"/>
                  </a:lnTo>
                  <a:lnTo>
                    <a:pt x="138" y="144"/>
                  </a:lnTo>
                  <a:lnTo>
                    <a:pt x="155" y="96"/>
                  </a:lnTo>
                  <a:lnTo>
                    <a:pt x="138"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5" name="Freeform 72">
              <a:extLst>
                <a:ext uri="{FF2B5EF4-FFF2-40B4-BE49-F238E27FC236}">
                  <a16:creationId xmlns:a16="http://schemas.microsoft.com/office/drawing/2014/main" id="{C5FDD63D-147D-566C-E41F-19A5967711A7}"/>
                </a:ext>
              </a:extLst>
            </p:cNvPr>
            <p:cNvSpPr>
              <a:spLocks/>
            </p:cNvSpPr>
            <p:nvPr/>
          </p:nvSpPr>
          <p:spPr bwMode="auto">
            <a:xfrm>
              <a:off x="3357848" y="4018854"/>
              <a:ext cx="342619" cy="459770"/>
            </a:xfrm>
            <a:custGeom>
              <a:avLst/>
              <a:gdLst>
                <a:gd name="T0" fmla="*/ 47472 w 311"/>
                <a:gd name="T1" fmla="*/ 83746 h 414"/>
                <a:gd name="T2" fmla="*/ 47472 w 311"/>
                <a:gd name="T3" fmla="*/ 83746 h 414"/>
                <a:gd name="T4" fmla="*/ 50637 w 311"/>
                <a:gd name="T5" fmla="*/ 70187 h 414"/>
                <a:gd name="T6" fmla="*/ 47472 w 311"/>
                <a:gd name="T7" fmla="*/ 60616 h 414"/>
                <a:gd name="T8" fmla="*/ 50637 w 311"/>
                <a:gd name="T9" fmla="*/ 60616 h 414"/>
                <a:gd name="T10" fmla="*/ 47472 w 311"/>
                <a:gd name="T11" fmla="*/ 58224 h 414"/>
                <a:gd name="T12" fmla="*/ 47472 w 311"/>
                <a:gd name="T13" fmla="*/ 54236 h 414"/>
                <a:gd name="T14" fmla="*/ 60922 w 311"/>
                <a:gd name="T15" fmla="*/ 54236 h 414"/>
                <a:gd name="T16" fmla="*/ 60922 w 311"/>
                <a:gd name="T17" fmla="*/ 48653 h 414"/>
                <a:gd name="T18" fmla="*/ 57758 w 311"/>
                <a:gd name="T19" fmla="*/ 41474 h 414"/>
                <a:gd name="T20" fmla="*/ 60922 w 311"/>
                <a:gd name="T21" fmla="*/ 31903 h 414"/>
                <a:gd name="T22" fmla="*/ 50637 w 311"/>
                <a:gd name="T23" fmla="*/ 31903 h 414"/>
                <a:gd name="T24" fmla="*/ 47472 w 311"/>
                <a:gd name="T25" fmla="*/ 28713 h 414"/>
                <a:gd name="T26" fmla="*/ 37186 w 311"/>
                <a:gd name="T27" fmla="*/ 28713 h 414"/>
                <a:gd name="T28" fmla="*/ 34022 w 311"/>
                <a:gd name="T29" fmla="*/ 25523 h 414"/>
                <a:gd name="T30" fmla="*/ 34022 w 311"/>
                <a:gd name="T31" fmla="*/ 22332 h 414"/>
                <a:gd name="T32" fmla="*/ 30857 w 311"/>
                <a:gd name="T33" fmla="*/ 15952 h 414"/>
                <a:gd name="T34" fmla="*/ 34022 w 311"/>
                <a:gd name="T35" fmla="*/ 9571 h 414"/>
                <a:gd name="T36" fmla="*/ 37186 w 311"/>
                <a:gd name="T37" fmla="*/ 6381 h 414"/>
                <a:gd name="T38" fmla="*/ 41142 w 311"/>
                <a:gd name="T39" fmla="*/ 3190 h 414"/>
                <a:gd name="T40" fmla="*/ 37186 w 311"/>
                <a:gd name="T41" fmla="*/ 0 h 414"/>
                <a:gd name="T42" fmla="*/ 30857 w 311"/>
                <a:gd name="T43" fmla="*/ 6381 h 414"/>
                <a:gd name="T44" fmla="*/ 20571 w 311"/>
                <a:gd name="T45" fmla="*/ 9571 h 414"/>
                <a:gd name="T46" fmla="*/ 16615 w 311"/>
                <a:gd name="T47" fmla="*/ 15952 h 414"/>
                <a:gd name="T48" fmla="*/ 10286 w 311"/>
                <a:gd name="T49" fmla="*/ 19142 h 414"/>
                <a:gd name="T50" fmla="*/ 10286 w 311"/>
                <a:gd name="T51" fmla="*/ 25523 h 414"/>
                <a:gd name="T52" fmla="*/ 6330 w 311"/>
                <a:gd name="T53" fmla="*/ 19142 h 414"/>
                <a:gd name="T54" fmla="*/ 10286 w 311"/>
                <a:gd name="T55" fmla="*/ 22332 h 414"/>
                <a:gd name="T56" fmla="*/ 6330 w 311"/>
                <a:gd name="T57" fmla="*/ 25523 h 414"/>
                <a:gd name="T58" fmla="*/ 6330 w 311"/>
                <a:gd name="T59" fmla="*/ 28713 h 414"/>
                <a:gd name="T60" fmla="*/ 6330 w 311"/>
                <a:gd name="T61" fmla="*/ 31903 h 414"/>
                <a:gd name="T62" fmla="*/ 6330 w 311"/>
                <a:gd name="T63" fmla="*/ 44665 h 414"/>
                <a:gd name="T64" fmla="*/ 10286 w 311"/>
                <a:gd name="T65" fmla="*/ 44665 h 414"/>
                <a:gd name="T66" fmla="*/ 6330 w 311"/>
                <a:gd name="T67" fmla="*/ 51045 h 414"/>
                <a:gd name="T68" fmla="*/ 3165 w 311"/>
                <a:gd name="T69" fmla="*/ 51045 h 414"/>
                <a:gd name="T70" fmla="*/ 3165 w 311"/>
                <a:gd name="T71" fmla="*/ 54236 h 414"/>
                <a:gd name="T72" fmla="*/ 0 w 311"/>
                <a:gd name="T73" fmla="*/ 54236 h 414"/>
                <a:gd name="T74" fmla="*/ 0 w 311"/>
                <a:gd name="T75" fmla="*/ 58224 h 414"/>
                <a:gd name="T76" fmla="*/ 10286 w 311"/>
                <a:gd name="T77" fmla="*/ 63807 h 414"/>
                <a:gd name="T78" fmla="*/ 16615 w 311"/>
                <a:gd name="T79" fmla="*/ 60616 h 414"/>
                <a:gd name="T80" fmla="*/ 20571 w 311"/>
                <a:gd name="T81" fmla="*/ 63807 h 414"/>
                <a:gd name="T82" fmla="*/ 26901 w 311"/>
                <a:gd name="T83" fmla="*/ 70187 h 414"/>
                <a:gd name="T84" fmla="*/ 30857 w 311"/>
                <a:gd name="T85" fmla="*/ 76568 h 414"/>
                <a:gd name="T86" fmla="*/ 44307 w 311"/>
                <a:gd name="T87" fmla="*/ 73378 h 414"/>
                <a:gd name="T88" fmla="*/ 47472 w 311"/>
                <a:gd name="T89" fmla="*/ 76568 h 414"/>
                <a:gd name="T90" fmla="*/ 47472 w 311"/>
                <a:gd name="T91" fmla="*/ 79758 h 414"/>
                <a:gd name="T92" fmla="*/ 44307 w 311"/>
                <a:gd name="T93" fmla="*/ 79758 h 414"/>
                <a:gd name="T94" fmla="*/ 47472 w 311"/>
                <a:gd name="T95" fmla="*/ 83746 h 4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1"/>
                <a:gd name="T145" fmla="*/ 0 h 414"/>
                <a:gd name="T146" fmla="*/ 311 w 311"/>
                <a:gd name="T147" fmla="*/ 414 h 4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1" h="414">
                  <a:moveTo>
                    <a:pt x="242" y="414"/>
                  </a:moveTo>
                  <a:lnTo>
                    <a:pt x="242" y="414"/>
                  </a:lnTo>
                  <a:lnTo>
                    <a:pt x="259" y="351"/>
                  </a:lnTo>
                  <a:lnTo>
                    <a:pt x="242" y="303"/>
                  </a:lnTo>
                  <a:lnTo>
                    <a:pt x="259" y="303"/>
                  </a:lnTo>
                  <a:lnTo>
                    <a:pt x="242" y="288"/>
                  </a:lnTo>
                  <a:lnTo>
                    <a:pt x="242" y="270"/>
                  </a:lnTo>
                  <a:lnTo>
                    <a:pt x="311" y="270"/>
                  </a:lnTo>
                  <a:lnTo>
                    <a:pt x="311" y="240"/>
                  </a:lnTo>
                  <a:lnTo>
                    <a:pt x="294" y="207"/>
                  </a:lnTo>
                  <a:lnTo>
                    <a:pt x="311" y="159"/>
                  </a:lnTo>
                  <a:lnTo>
                    <a:pt x="259" y="159"/>
                  </a:lnTo>
                  <a:lnTo>
                    <a:pt x="242" y="144"/>
                  </a:lnTo>
                  <a:lnTo>
                    <a:pt x="190" y="144"/>
                  </a:lnTo>
                  <a:lnTo>
                    <a:pt x="173" y="126"/>
                  </a:lnTo>
                  <a:lnTo>
                    <a:pt x="173" y="111"/>
                  </a:lnTo>
                  <a:lnTo>
                    <a:pt x="156" y="78"/>
                  </a:lnTo>
                  <a:lnTo>
                    <a:pt x="173" y="48"/>
                  </a:lnTo>
                  <a:lnTo>
                    <a:pt x="190" y="30"/>
                  </a:lnTo>
                  <a:lnTo>
                    <a:pt x="208" y="15"/>
                  </a:lnTo>
                  <a:lnTo>
                    <a:pt x="190" y="0"/>
                  </a:lnTo>
                  <a:lnTo>
                    <a:pt x="156" y="30"/>
                  </a:lnTo>
                  <a:lnTo>
                    <a:pt x="104" y="48"/>
                  </a:lnTo>
                  <a:lnTo>
                    <a:pt x="87" y="78"/>
                  </a:lnTo>
                  <a:lnTo>
                    <a:pt x="52" y="96"/>
                  </a:lnTo>
                  <a:lnTo>
                    <a:pt x="52" y="126"/>
                  </a:lnTo>
                  <a:lnTo>
                    <a:pt x="35" y="96"/>
                  </a:lnTo>
                  <a:lnTo>
                    <a:pt x="52" y="111"/>
                  </a:lnTo>
                  <a:lnTo>
                    <a:pt x="35" y="126"/>
                  </a:lnTo>
                  <a:lnTo>
                    <a:pt x="35" y="144"/>
                  </a:lnTo>
                  <a:lnTo>
                    <a:pt x="35" y="159"/>
                  </a:lnTo>
                  <a:lnTo>
                    <a:pt x="35" y="222"/>
                  </a:lnTo>
                  <a:lnTo>
                    <a:pt x="52" y="222"/>
                  </a:lnTo>
                  <a:lnTo>
                    <a:pt x="35" y="255"/>
                  </a:lnTo>
                  <a:lnTo>
                    <a:pt x="18" y="255"/>
                  </a:lnTo>
                  <a:lnTo>
                    <a:pt x="18" y="270"/>
                  </a:lnTo>
                  <a:lnTo>
                    <a:pt x="0" y="270"/>
                  </a:lnTo>
                  <a:lnTo>
                    <a:pt x="0" y="288"/>
                  </a:lnTo>
                  <a:lnTo>
                    <a:pt x="52" y="318"/>
                  </a:lnTo>
                  <a:lnTo>
                    <a:pt x="87" y="303"/>
                  </a:lnTo>
                  <a:lnTo>
                    <a:pt x="104" y="318"/>
                  </a:lnTo>
                  <a:lnTo>
                    <a:pt x="139" y="351"/>
                  </a:lnTo>
                  <a:lnTo>
                    <a:pt x="156" y="383"/>
                  </a:lnTo>
                  <a:lnTo>
                    <a:pt x="225" y="366"/>
                  </a:lnTo>
                  <a:lnTo>
                    <a:pt x="242" y="383"/>
                  </a:lnTo>
                  <a:lnTo>
                    <a:pt x="242" y="399"/>
                  </a:lnTo>
                  <a:lnTo>
                    <a:pt x="225" y="399"/>
                  </a:lnTo>
                  <a:lnTo>
                    <a:pt x="242" y="4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6" name="Freeform 73">
              <a:extLst>
                <a:ext uri="{FF2B5EF4-FFF2-40B4-BE49-F238E27FC236}">
                  <a16:creationId xmlns:a16="http://schemas.microsoft.com/office/drawing/2014/main" id="{710CE132-F8B0-F9D8-AF2A-0BCE62EEDAD1}"/>
                </a:ext>
              </a:extLst>
            </p:cNvPr>
            <p:cNvSpPr>
              <a:spLocks/>
            </p:cNvSpPr>
            <p:nvPr/>
          </p:nvSpPr>
          <p:spPr bwMode="auto">
            <a:xfrm>
              <a:off x="3300379" y="4337157"/>
              <a:ext cx="170205" cy="176835"/>
            </a:xfrm>
            <a:custGeom>
              <a:avLst/>
              <a:gdLst>
                <a:gd name="T0" fmla="*/ 29776 w 156"/>
                <a:gd name="T1" fmla="*/ 6390 h 159"/>
                <a:gd name="T2" fmla="*/ 29776 w 156"/>
                <a:gd name="T3" fmla="*/ 6390 h 159"/>
                <a:gd name="T4" fmla="*/ 26642 w 156"/>
                <a:gd name="T5" fmla="*/ 3195 h 159"/>
                <a:gd name="T6" fmla="*/ 19589 w 156"/>
                <a:gd name="T7" fmla="*/ 6390 h 159"/>
                <a:gd name="T8" fmla="*/ 10186 w 156"/>
                <a:gd name="T9" fmla="*/ 0 h 159"/>
                <a:gd name="T10" fmla="*/ 3134 w 156"/>
                <a:gd name="T11" fmla="*/ 3195 h 159"/>
                <a:gd name="T12" fmla="*/ 3134 w 156"/>
                <a:gd name="T13" fmla="*/ 6390 h 159"/>
                <a:gd name="T14" fmla="*/ 0 w 156"/>
                <a:gd name="T15" fmla="*/ 9585 h 159"/>
                <a:gd name="T16" fmla="*/ 0 w 156"/>
                <a:gd name="T17" fmla="*/ 15975 h 159"/>
                <a:gd name="T18" fmla="*/ 3134 w 156"/>
                <a:gd name="T19" fmla="*/ 22365 h 159"/>
                <a:gd name="T20" fmla="*/ 3134 w 156"/>
                <a:gd name="T21" fmla="*/ 19170 h 159"/>
                <a:gd name="T22" fmla="*/ 6269 w 156"/>
                <a:gd name="T23" fmla="*/ 19170 h 159"/>
                <a:gd name="T24" fmla="*/ 3134 w 156"/>
                <a:gd name="T25" fmla="*/ 22365 h 159"/>
                <a:gd name="T26" fmla="*/ 0 w 156"/>
                <a:gd name="T27" fmla="*/ 28755 h 159"/>
                <a:gd name="T28" fmla="*/ 6269 w 156"/>
                <a:gd name="T29" fmla="*/ 31950 h 159"/>
                <a:gd name="T30" fmla="*/ 16455 w 156"/>
                <a:gd name="T31" fmla="*/ 22365 h 159"/>
                <a:gd name="T32" fmla="*/ 23507 w 156"/>
                <a:gd name="T33" fmla="*/ 19170 h 159"/>
                <a:gd name="T34" fmla="*/ 26642 w 156"/>
                <a:gd name="T35" fmla="*/ 15975 h 159"/>
                <a:gd name="T36" fmla="*/ 29776 w 156"/>
                <a:gd name="T37" fmla="*/ 9585 h 159"/>
                <a:gd name="T38" fmla="*/ 26642 w 156"/>
                <a:gd name="T39" fmla="*/ 6390 h 159"/>
                <a:gd name="T40" fmla="*/ 29776 w 156"/>
                <a:gd name="T41" fmla="*/ 639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6"/>
                <a:gd name="T64" fmla="*/ 0 h 159"/>
                <a:gd name="T65" fmla="*/ 156 w 156"/>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6" h="159">
                  <a:moveTo>
                    <a:pt x="156" y="30"/>
                  </a:moveTo>
                  <a:lnTo>
                    <a:pt x="156" y="30"/>
                  </a:lnTo>
                  <a:lnTo>
                    <a:pt x="139" y="15"/>
                  </a:lnTo>
                  <a:lnTo>
                    <a:pt x="104" y="30"/>
                  </a:lnTo>
                  <a:lnTo>
                    <a:pt x="52" y="0"/>
                  </a:lnTo>
                  <a:lnTo>
                    <a:pt x="18" y="15"/>
                  </a:lnTo>
                  <a:lnTo>
                    <a:pt x="18" y="30"/>
                  </a:lnTo>
                  <a:lnTo>
                    <a:pt x="0" y="48"/>
                  </a:lnTo>
                  <a:lnTo>
                    <a:pt x="0" y="78"/>
                  </a:lnTo>
                  <a:lnTo>
                    <a:pt x="18" y="111"/>
                  </a:lnTo>
                  <a:lnTo>
                    <a:pt x="18" y="95"/>
                  </a:lnTo>
                  <a:lnTo>
                    <a:pt x="35" y="95"/>
                  </a:lnTo>
                  <a:lnTo>
                    <a:pt x="18" y="111"/>
                  </a:lnTo>
                  <a:lnTo>
                    <a:pt x="0" y="143"/>
                  </a:lnTo>
                  <a:lnTo>
                    <a:pt x="35" y="159"/>
                  </a:lnTo>
                  <a:lnTo>
                    <a:pt x="87" y="111"/>
                  </a:lnTo>
                  <a:lnTo>
                    <a:pt x="121" y="95"/>
                  </a:lnTo>
                  <a:lnTo>
                    <a:pt x="139" y="78"/>
                  </a:lnTo>
                  <a:lnTo>
                    <a:pt x="156" y="48"/>
                  </a:lnTo>
                  <a:lnTo>
                    <a:pt x="139" y="30"/>
                  </a:lnTo>
                  <a:lnTo>
                    <a:pt x="156" y="3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7" name="Freeform 74">
              <a:extLst>
                <a:ext uri="{FF2B5EF4-FFF2-40B4-BE49-F238E27FC236}">
                  <a16:creationId xmlns:a16="http://schemas.microsoft.com/office/drawing/2014/main" id="{64BB2F90-01FF-02B6-3F66-FFE894E50D07}"/>
                </a:ext>
              </a:extLst>
            </p:cNvPr>
            <p:cNvSpPr>
              <a:spLocks/>
            </p:cNvSpPr>
            <p:nvPr/>
          </p:nvSpPr>
          <p:spPr bwMode="auto">
            <a:xfrm>
              <a:off x="3278275" y="4372524"/>
              <a:ext cx="386827" cy="512820"/>
            </a:xfrm>
            <a:custGeom>
              <a:avLst/>
              <a:gdLst>
                <a:gd name="T0" fmla="*/ 65881 w 350"/>
                <a:gd name="T1" fmla="*/ 53859 h 465"/>
                <a:gd name="T2" fmla="*/ 65881 w 350"/>
                <a:gd name="T3" fmla="*/ 53859 h 465"/>
                <a:gd name="T4" fmla="*/ 58738 w 350"/>
                <a:gd name="T5" fmla="*/ 53859 h 465"/>
                <a:gd name="T6" fmla="*/ 58738 w 350"/>
                <a:gd name="T7" fmla="*/ 47523 h 465"/>
                <a:gd name="T8" fmla="*/ 52388 w 350"/>
                <a:gd name="T9" fmla="*/ 50691 h 465"/>
                <a:gd name="T10" fmla="*/ 44450 w 350"/>
                <a:gd name="T11" fmla="*/ 47523 h 465"/>
                <a:gd name="T12" fmla="*/ 41275 w 350"/>
                <a:gd name="T13" fmla="*/ 38018 h 465"/>
                <a:gd name="T14" fmla="*/ 48419 w 350"/>
                <a:gd name="T15" fmla="*/ 25345 h 465"/>
                <a:gd name="T16" fmla="*/ 62706 w 350"/>
                <a:gd name="T17" fmla="*/ 19009 h 465"/>
                <a:gd name="T18" fmla="*/ 58738 w 350"/>
                <a:gd name="T19" fmla="*/ 15841 h 465"/>
                <a:gd name="T20" fmla="*/ 62706 w 350"/>
                <a:gd name="T21" fmla="*/ 15841 h 465"/>
                <a:gd name="T22" fmla="*/ 62706 w 350"/>
                <a:gd name="T23" fmla="*/ 12673 h 465"/>
                <a:gd name="T24" fmla="*/ 58738 w 350"/>
                <a:gd name="T25" fmla="*/ 9505 h 465"/>
                <a:gd name="T26" fmla="*/ 44450 w 350"/>
                <a:gd name="T27" fmla="*/ 12673 h 465"/>
                <a:gd name="T28" fmla="*/ 41275 w 350"/>
                <a:gd name="T29" fmla="*/ 6336 h 465"/>
                <a:gd name="T30" fmla="*/ 34925 w 350"/>
                <a:gd name="T31" fmla="*/ 0 h 465"/>
                <a:gd name="T32" fmla="*/ 31750 w 350"/>
                <a:gd name="T33" fmla="*/ 0 h 465"/>
                <a:gd name="T34" fmla="*/ 34925 w 350"/>
                <a:gd name="T35" fmla="*/ 3168 h 465"/>
                <a:gd name="T36" fmla="*/ 31750 w 350"/>
                <a:gd name="T37" fmla="*/ 9505 h 465"/>
                <a:gd name="T38" fmla="*/ 27781 w 350"/>
                <a:gd name="T39" fmla="*/ 12673 h 465"/>
                <a:gd name="T40" fmla="*/ 20638 w 350"/>
                <a:gd name="T41" fmla="*/ 15841 h 465"/>
                <a:gd name="T42" fmla="*/ 10319 w 350"/>
                <a:gd name="T43" fmla="*/ 25345 h 465"/>
                <a:gd name="T44" fmla="*/ 3969 w 350"/>
                <a:gd name="T45" fmla="*/ 22177 h 465"/>
                <a:gd name="T46" fmla="*/ 7938 w 350"/>
                <a:gd name="T47" fmla="*/ 15841 h 465"/>
                <a:gd name="T48" fmla="*/ 0 w 350"/>
                <a:gd name="T49" fmla="*/ 22177 h 465"/>
                <a:gd name="T50" fmla="*/ 3969 w 350"/>
                <a:gd name="T51" fmla="*/ 28514 h 465"/>
                <a:gd name="T52" fmla="*/ 0 w 350"/>
                <a:gd name="T53" fmla="*/ 28514 h 465"/>
                <a:gd name="T54" fmla="*/ 7938 w 350"/>
                <a:gd name="T55" fmla="*/ 34850 h 465"/>
                <a:gd name="T56" fmla="*/ 14288 w 350"/>
                <a:gd name="T57" fmla="*/ 41186 h 465"/>
                <a:gd name="T58" fmla="*/ 31750 w 350"/>
                <a:gd name="T59" fmla="*/ 72868 h 465"/>
                <a:gd name="T60" fmla="*/ 58738 w 350"/>
                <a:gd name="T61" fmla="*/ 91877 h 465"/>
                <a:gd name="T62" fmla="*/ 65881 w 350"/>
                <a:gd name="T63" fmla="*/ 88709 h 465"/>
                <a:gd name="T64" fmla="*/ 69850 w 350"/>
                <a:gd name="T65" fmla="*/ 82372 h 465"/>
                <a:gd name="T66" fmla="*/ 65881 w 350"/>
                <a:gd name="T67" fmla="*/ 79204 h 465"/>
                <a:gd name="T68" fmla="*/ 69850 w 350"/>
                <a:gd name="T69" fmla="*/ 60195 h 465"/>
                <a:gd name="T70" fmla="*/ 65881 w 350"/>
                <a:gd name="T71" fmla="*/ 53859 h 46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0"/>
                <a:gd name="T109" fmla="*/ 0 h 465"/>
                <a:gd name="T110" fmla="*/ 350 w 350"/>
                <a:gd name="T111" fmla="*/ 465 h 46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0" h="465">
                  <a:moveTo>
                    <a:pt x="332" y="273"/>
                  </a:moveTo>
                  <a:lnTo>
                    <a:pt x="332" y="273"/>
                  </a:lnTo>
                  <a:lnTo>
                    <a:pt x="296" y="273"/>
                  </a:lnTo>
                  <a:lnTo>
                    <a:pt x="296" y="240"/>
                  </a:lnTo>
                  <a:lnTo>
                    <a:pt x="261" y="257"/>
                  </a:lnTo>
                  <a:lnTo>
                    <a:pt x="227" y="240"/>
                  </a:lnTo>
                  <a:lnTo>
                    <a:pt x="210" y="192"/>
                  </a:lnTo>
                  <a:lnTo>
                    <a:pt x="244" y="129"/>
                  </a:lnTo>
                  <a:lnTo>
                    <a:pt x="313" y="96"/>
                  </a:lnTo>
                  <a:lnTo>
                    <a:pt x="296" y="81"/>
                  </a:lnTo>
                  <a:lnTo>
                    <a:pt x="313" y="81"/>
                  </a:lnTo>
                  <a:lnTo>
                    <a:pt x="313" y="65"/>
                  </a:lnTo>
                  <a:lnTo>
                    <a:pt x="296" y="48"/>
                  </a:lnTo>
                  <a:lnTo>
                    <a:pt x="227" y="65"/>
                  </a:lnTo>
                  <a:lnTo>
                    <a:pt x="210" y="33"/>
                  </a:lnTo>
                  <a:lnTo>
                    <a:pt x="175" y="0"/>
                  </a:lnTo>
                  <a:lnTo>
                    <a:pt x="158" y="0"/>
                  </a:lnTo>
                  <a:lnTo>
                    <a:pt x="175" y="18"/>
                  </a:lnTo>
                  <a:lnTo>
                    <a:pt x="158" y="48"/>
                  </a:lnTo>
                  <a:lnTo>
                    <a:pt x="140" y="65"/>
                  </a:lnTo>
                  <a:lnTo>
                    <a:pt x="106" y="81"/>
                  </a:lnTo>
                  <a:lnTo>
                    <a:pt x="54" y="129"/>
                  </a:lnTo>
                  <a:lnTo>
                    <a:pt x="19" y="113"/>
                  </a:lnTo>
                  <a:lnTo>
                    <a:pt x="37" y="81"/>
                  </a:lnTo>
                  <a:lnTo>
                    <a:pt x="0" y="113"/>
                  </a:lnTo>
                  <a:lnTo>
                    <a:pt x="19" y="144"/>
                  </a:lnTo>
                  <a:lnTo>
                    <a:pt x="0" y="144"/>
                  </a:lnTo>
                  <a:lnTo>
                    <a:pt x="37" y="177"/>
                  </a:lnTo>
                  <a:lnTo>
                    <a:pt x="71" y="209"/>
                  </a:lnTo>
                  <a:lnTo>
                    <a:pt x="158" y="369"/>
                  </a:lnTo>
                  <a:lnTo>
                    <a:pt x="296" y="465"/>
                  </a:lnTo>
                  <a:lnTo>
                    <a:pt x="332" y="449"/>
                  </a:lnTo>
                  <a:lnTo>
                    <a:pt x="350" y="417"/>
                  </a:lnTo>
                  <a:lnTo>
                    <a:pt x="332" y="401"/>
                  </a:lnTo>
                  <a:lnTo>
                    <a:pt x="350" y="305"/>
                  </a:lnTo>
                  <a:lnTo>
                    <a:pt x="332"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8" name="Freeform 75">
              <a:extLst>
                <a:ext uri="{FF2B5EF4-FFF2-40B4-BE49-F238E27FC236}">
                  <a16:creationId xmlns:a16="http://schemas.microsoft.com/office/drawing/2014/main" id="{1CE298D4-AC8E-C41F-3181-5BDF9DDA61FD}"/>
                </a:ext>
              </a:extLst>
            </p:cNvPr>
            <p:cNvSpPr>
              <a:spLocks/>
            </p:cNvSpPr>
            <p:nvPr/>
          </p:nvSpPr>
          <p:spPr bwMode="auto">
            <a:xfrm>
              <a:off x="3642996" y="4637776"/>
              <a:ext cx="347038" cy="389035"/>
            </a:xfrm>
            <a:custGeom>
              <a:avLst/>
              <a:gdLst>
                <a:gd name="T0" fmla="*/ 62907 w 313"/>
                <a:gd name="T1" fmla="*/ 53822 h 353"/>
                <a:gd name="T2" fmla="*/ 62907 w 313"/>
                <a:gd name="T3" fmla="*/ 53822 h 353"/>
                <a:gd name="T4" fmla="*/ 62907 w 313"/>
                <a:gd name="T5" fmla="*/ 44324 h 353"/>
                <a:gd name="T6" fmla="*/ 58925 w 313"/>
                <a:gd name="T7" fmla="*/ 37992 h 353"/>
                <a:gd name="T8" fmla="*/ 58925 w 313"/>
                <a:gd name="T9" fmla="*/ 34826 h 353"/>
                <a:gd name="T10" fmla="*/ 52555 w 313"/>
                <a:gd name="T11" fmla="*/ 34826 h 353"/>
                <a:gd name="T12" fmla="*/ 48574 w 313"/>
                <a:gd name="T13" fmla="*/ 28494 h 353"/>
                <a:gd name="T14" fmla="*/ 48574 w 313"/>
                <a:gd name="T15" fmla="*/ 25328 h 353"/>
                <a:gd name="T16" fmla="*/ 45388 w 313"/>
                <a:gd name="T17" fmla="*/ 18996 h 353"/>
                <a:gd name="T18" fmla="*/ 24685 w 313"/>
                <a:gd name="T19" fmla="*/ 12664 h 353"/>
                <a:gd name="T20" fmla="*/ 20703 w 313"/>
                <a:gd name="T21" fmla="*/ 9498 h 353"/>
                <a:gd name="T22" fmla="*/ 20703 w 313"/>
                <a:gd name="T23" fmla="*/ 0 h 353"/>
                <a:gd name="T24" fmla="*/ 14333 w 313"/>
                <a:gd name="T25" fmla="*/ 0 h 353"/>
                <a:gd name="T26" fmla="*/ 7167 w 313"/>
                <a:gd name="T27" fmla="*/ 6332 h 353"/>
                <a:gd name="T28" fmla="*/ 0 w 313"/>
                <a:gd name="T29" fmla="*/ 6332 h 353"/>
                <a:gd name="T30" fmla="*/ 3981 w 313"/>
                <a:gd name="T31" fmla="*/ 12664 h 353"/>
                <a:gd name="T32" fmla="*/ 0 w 313"/>
                <a:gd name="T33" fmla="*/ 31660 h 353"/>
                <a:gd name="T34" fmla="*/ 3981 w 313"/>
                <a:gd name="T35" fmla="*/ 34826 h 353"/>
                <a:gd name="T36" fmla="*/ 0 w 313"/>
                <a:gd name="T37" fmla="*/ 41158 h 353"/>
                <a:gd name="T38" fmla="*/ 3981 w 313"/>
                <a:gd name="T39" fmla="*/ 50656 h 353"/>
                <a:gd name="T40" fmla="*/ 3981 w 313"/>
                <a:gd name="T41" fmla="*/ 53822 h 353"/>
                <a:gd name="T42" fmla="*/ 7167 w 313"/>
                <a:gd name="T43" fmla="*/ 69652 h 353"/>
                <a:gd name="T44" fmla="*/ 10352 w 313"/>
                <a:gd name="T45" fmla="*/ 69652 h 353"/>
                <a:gd name="T46" fmla="*/ 17518 w 313"/>
                <a:gd name="T47" fmla="*/ 63320 h 353"/>
                <a:gd name="T48" fmla="*/ 28666 w 313"/>
                <a:gd name="T49" fmla="*/ 66486 h 353"/>
                <a:gd name="T50" fmla="*/ 31852 w 313"/>
                <a:gd name="T51" fmla="*/ 63320 h 353"/>
                <a:gd name="T52" fmla="*/ 38222 w 313"/>
                <a:gd name="T53" fmla="*/ 66486 h 353"/>
                <a:gd name="T54" fmla="*/ 42203 w 313"/>
                <a:gd name="T55" fmla="*/ 50656 h 353"/>
                <a:gd name="T56" fmla="*/ 55740 w 313"/>
                <a:gd name="T57" fmla="*/ 50656 h 353"/>
                <a:gd name="T58" fmla="*/ 62907 w 313"/>
                <a:gd name="T59" fmla="*/ 53822 h 35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3"/>
                <a:gd name="T91" fmla="*/ 0 h 353"/>
                <a:gd name="T92" fmla="*/ 313 w 313"/>
                <a:gd name="T93" fmla="*/ 353 h 35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3" h="353">
                  <a:moveTo>
                    <a:pt x="313" y="273"/>
                  </a:moveTo>
                  <a:lnTo>
                    <a:pt x="313" y="273"/>
                  </a:lnTo>
                  <a:lnTo>
                    <a:pt x="313" y="225"/>
                  </a:lnTo>
                  <a:lnTo>
                    <a:pt x="296" y="192"/>
                  </a:lnTo>
                  <a:lnTo>
                    <a:pt x="296" y="177"/>
                  </a:lnTo>
                  <a:lnTo>
                    <a:pt x="262" y="177"/>
                  </a:lnTo>
                  <a:lnTo>
                    <a:pt x="244" y="144"/>
                  </a:lnTo>
                  <a:lnTo>
                    <a:pt x="244" y="129"/>
                  </a:lnTo>
                  <a:lnTo>
                    <a:pt x="227" y="96"/>
                  </a:lnTo>
                  <a:lnTo>
                    <a:pt x="121" y="65"/>
                  </a:lnTo>
                  <a:lnTo>
                    <a:pt x="104" y="48"/>
                  </a:lnTo>
                  <a:lnTo>
                    <a:pt x="104" y="0"/>
                  </a:lnTo>
                  <a:lnTo>
                    <a:pt x="70" y="0"/>
                  </a:lnTo>
                  <a:lnTo>
                    <a:pt x="35" y="33"/>
                  </a:lnTo>
                  <a:lnTo>
                    <a:pt x="0" y="33"/>
                  </a:lnTo>
                  <a:lnTo>
                    <a:pt x="18" y="65"/>
                  </a:lnTo>
                  <a:lnTo>
                    <a:pt x="0" y="161"/>
                  </a:lnTo>
                  <a:lnTo>
                    <a:pt x="18" y="177"/>
                  </a:lnTo>
                  <a:lnTo>
                    <a:pt x="0" y="209"/>
                  </a:lnTo>
                  <a:lnTo>
                    <a:pt x="18" y="257"/>
                  </a:lnTo>
                  <a:lnTo>
                    <a:pt x="18" y="273"/>
                  </a:lnTo>
                  <a:lnTo>
                    <a:pt x="35" y="353"/>
                  </a:lnTo>
                  <a:lnTo>
                    <a:pt x="52" y="353"/>
                  </a:lnTo>
                  <a:lnTo>
                    <a:pt x="87" y="321"/>
                  </a:lnTo>
                  <a:lnTo>
                    <a:pt x="141" y="336"/>
                  </a:lnTo>
                  <a:lnTo>
                    <a:pt x="158" y="321"/>
                  </a:lnTo>
                  <a:lnTo>
                    <a:pt x="192" y="336"/>
                  </a:lnTo>
                  <a:lnTo>
                    <a:pt x="210" y="257"/>
                  </a:lnTo>
                  <a:lnTo>
                    <a:pt x="279" y="257"/>
                  </a:lnTo>
                  <a:lnTo>
                    <a:pt x="313"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49" name="Freeform 76">
              <a:extLst>
                <a:ext uri="{FF2B5EF4-FFF2-40B4-BE49-F238E27FC236}">
                  <a16:creationId xmlns:a16="http://schemas.microsoft.com/office/drawing/2014/main" id="{49D7ADA0-AD1F-926E-EAF2-9516434D8529}"/>
                </a:ext>
              </a:extLst>
            </p:cNvPr>
            <p:cNvSpPr>
              <a:spLocks/>
            </p:cNvSpPr>
            <p:nvPr/>
          </p:nvSpPr>
          <p:spPr bwMode="auto">
            <a:xfrm>
              <a:off x="3852987" y="4920711"/>
              <a:ext cx="251990" cy="245359"/>
            </a:xfrm>
            <a:custGeom>
              <a:avLst/>
              <a:gdLst>
                <a:gd name="T0" fmla="*/ 42441 w 226"/>
                <a:gd name="T1" fmla="*/ 31608 h 223"/>
                <a:gd name="T2" fmla="*/ 42441 w 226"/>
                <a:gd name="T3" fmla="*/ 31608 h 223"/>
                <a:gd name="T4" fmla="*/ 46445 w 226"/>
                <a:gd name="T5" fmla="*/ 24496 h 223"/>
                <a:gd name="T6" fmla="*/ 38437 w 226"/>
                <a:gd name="T7" fmla="*/ 22125 h 223"/>
                <a:gd name="T8" fmla="*/ 38437 w 226"/>
                <a:gd name="T9" fmla="*/ 15014 h 223"/>
                <a:gd name="T10" fmla="*/ 35234 w 226"/>
                <a:gd name="T11" fmla="*/ 15014 h 223"/>
                <a:gd name="T12" fmla="*/ 24824 w 226"/>
                <a:gd name="T13" fmla="*/ 12643 h 223"/>
                <a:gd name="T14" fmla="*/ 24824 w 226"/>
                <a:gd name="T15" fmla="*/ 3161 h 223"/>
                <a:gd name="T16" fmla="*/ 17617 w 226"/>
                <a:gd name="T17" fmla="*/ 0 h 223"/>
                <a:gd name="T18" fmla="*/ 4004 w 226"/>
                <a:gd name="T19" fmla="*/ 0 h 223"/>
                <a:gd name="T20" fmla="*/ 0 w 226"/>
                <a:gd name="T21" fmla="*/ 15014 h 223"/>
                <a:gd name="T22" fmla="*/ 7207 w 226"/>
                <a:gd name="T23" fmla="*/ 24496 h 223"/>
                <a:gd name="T24" fmla="*/ 17617 w 226"/>
                <a:gd name="T25" fmla="*/ 24496 h 223"/>
                <a:gd name="T26" fmla="*/ 24824 w 226"/>
                <a:gd name="T27" fmla="*/ 31608 h 223"/>
                <a:gd name="T28" fmla="*/ 24824 w 226"/>
                <a:gd name="T29" fmla="*/ 33978 h 223"/>
                <a:gd name="T30" fmla="*/ 21621 w 226"/>
                <a:gd name="T31" fmla="*/ 40300 h 223"/>
                <a:gd name="T32" fmla="*/ 32031 w 226"/>
                <a:gd name="T33" fmla="*/ 43461 h 223"/>
                <a:gd name="T34" fmla="*/ 35234 w 226"/>
                <a:gd name="T35" fmla="*/ 40300 h 223"/>
                <a:gd name="T36" fmla="*/ 42441 w 226"/>
                <a:gd name="T37" fmla="*/ 37929 h 223"/>
                <a:gd name="T38" fmla="*/ 42441 w 226"/>
                <a:gd name="T39" fmla="*/ 31608 h 2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6"/>
                <a:gd name="T61" fmla="*/ 0 h 223"/>
                <a:gd name="T62" fmla="*/ 226 w 226"/>
                <a:gd name="T63" fmla="*/ 223 h 2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6" h="223">
                  <a:moveTo>
                    <a:pt x="209" y="160"/>
                  </a:moveTo>
                  <a:lnTo>
                    <a:pt x="209" y="160"/>
                  </a:lnTo>
                  <a:lnTo>
                    <a:pt x="226" y="127"/>
                  </a:lnTo>
                  <a:lnTo>
                    <a:pt x="191" y="112"/>
                  </a:lnTo>
                  <a:lnTo>
                    <a:pt x="191" y="79"/>
                  </a:lnTo>
                  <a:lnTo>
                    <a:pt x="174" y="79"/>
                  </a:lnTo>
                  <a:lnTo>
                    <a:pt x="122" y="64"/>
                  </a:lnTo>
                  <a:lnTo>
                    <a:pt x="122" y="16"/>
                  </a:lnTo>
                  <a:lnTo>
                    <a:pt x="88" y="0"/>
                  </a:lnTo>
                  <a:lnTo>
                    <a:pt x="17" y="0"/>
                  </a:lnTo>
                  <a:lnTo>
                    <a:pt x="0" y="79"/>
                  </a:lnTo>
                  <a:lnTo>
                    <a:pt x="34" y="127"/>
                  </a:lnTo>
                  <a:lnTo>
                    <a:pt x="88" y="127"/>
                  </a:lnTo>
                  <a:lnTo>
                    <a:pt x="122" y="160"/>
                  </a:lnTo>
                  <a:lnTo>
                    <a:pt x="122" y="175"/>
                  </a:lnTo>
                  <a:lnTo>
                    <a:pt x="105" y="207"/>
                  </a:lnTo>
                  <a:lnTo>
                    <a:pt x="157" y="223"/>
                  </a:lnTo>
                  <a:lnTo>
                    <a:pt x="174" y="207"/>
                  </a:lnTo>
                  <a:lnTo>
                    <a:pt x="209" y="192"/>
                  </a:lnTo>
                  <a:lnTo>
                    <a:pt x="209" y="16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0" name="Freeform 77">
              <a:extLst>
                <a:ext uri="{FF2B5EF4-FFF2-40B4-BE49-F238E27FC236}">
                  <a16:creationId xmlns:a16="http://schemas.microsoft.com/office/drawing/2014/main" id="{034C4947-7AEB-40CB-6641-F77F04072B17}"/>
                </a:ext>
              </a:extLst>
            </p:cNvPr>
            <p:cNvSpPr>
              <a:spLocks/>
            </p:cNvSpPr>
            <p:nvPr/>
          </p:nvSpPr>
          <p:spPr bwMode="auto">
            <a:xfrm>
              <a:off x="3528053" y="4991446"/>
              <a:ext cx="594608" cy="1096377"/>
            </a:xfrm>
            <a:custGeom>
              <a:avLst/>
              <a:gdLst>
                <a:gd name="T0" fmla="*/ 79523 w 537"/>
                <a:gd name="T1" fmla="*/ 69850 h 992"/>
                <a:gd name="T2" fmla="*/ 100199 w 537"/>
                <a:gd name="T3" fmla="*/ 31750 h 992"/>
                <a:gd name="T4" fmla="*/ 103380 w 537"/>
                <a:gd name="T5" fmla="*/ 19050 h 992"/>
                <a:gd name="T6" fmla="*/ 100199 w 537"/>
                <a:gd name="T7" fmla="*/ 25400 h 992"/>
                <a:gd name="T8" fmla="*/ 89861 w 537"/>
                <a:gd name="T9" fmla="*/ 31750 h 992"/>
                <a:gd name="T10" fmla="*/ 82704 w 537"/>
                <a:gd name="T11" fmla="*/ 22225 h 992"/>
                <a:gd name="T12" fmla="*/ 76342 w 537"/>
                <a:gd name="T13" fmla="*/ 12700 h 992"/>
                <a:gd name="T14" fmla="*/ 58847 w 537"/>
                <a:gd name="T15" fmla="*/ 3175 h 992"/>
                <a:gd name="T16" fmla="*/ 48509 w 537"/>
                <a:gd name="T17" fmla="*/ 3175 h 992"/>
                <a:gd name="T18" fmla="*/ 31014 w 537"/>
                <a:gd name="T19" fmla="*/ 6350 h 992"/>
                <a:gd name="T20" fmla="*/ 24652 w 537"/>
                <a:gd name="T21" fmla="*/ 15875 h 992"/>
                <a:gd name="T22" fmla="*/ 20676 w 537"/>
                <a:gd name="T23" fmla="*/ 34925 h 992"/>
                <a:gd name="T24" fmla="*/ 17495 w 537"/>
                <a:gd name="T25" fmla="*/ 66675 h 992"/>
                <a:gd name="T26" fmla="*/ 14314 w 537"/>
                <a:gd name="T27" fmla="*/ 82550 h 992"/>
                <a:gd name="T28" fmla="*/ 10338 w 537"/>
                <a:gd name="T29" fmla="*/ 98425 h 992"/>
                <a:gd name="T30" fmla="*/ 7157 w 537"/>
                <a:gd name="T31" fmla="*/ 117475 h 992"/>
                <a:gd name="T32" fmla="*/ 7157 w 537"/>
                <a:gd name="T33" fmla="*/ 136525 h 992"/>
                <a:gd name="T34" fmla="*/ 10338 w 537"/>
                <a:gd name="T35" fmla="*/ 139700 h 992"/>
                <a:gd name="T36" fmla="*/ 10338 w 537"/>
                <a:gd name="T37" fmla="*/ 139700 h 992"/>
                <a:gd name="T38" fmla="*/ 3976 w 537"/>
                <a:gd name="T39" fmla="*/ 158750 h 992"/>
                <a:gd name="T40" fmla="*/ 0 w 537"/>
                <a:gd name="T41" fmla="*/ 174625 h 992"/>
                <a:gd name="T42" fmla="*/ 0 w 537"/>
                <a:gd name="T43" fmla="*/ 184150 h 992"/>
                <a:gd name="T44" fmla="*/ 3976 w 537"/>
                <a:gd name="T45" fmla="*/ 190500 h 992"/>
                <a:gd name="T46" fmla="*/ 17495 w 537"/>
                <a:gd name="T47" fmla="*/ 193675 h 992"/>
                <a:gd name="T48" fmla="*/ 24652 w 537"/>
                <a:gd name="T49" fmla="*/ 196850 h 992"/>
                <a:gd name="T50" fmla="*/ 24652 w 537"/>
                <a:gd name="T51" fmla="*/ 180975 h 992"/>
                <a:gd name="T52" fmla="*/ 31014 w 537"/>
                <a:gd name="T53" fmla="*/ 168275 h 992"/>
                <a:gd name="T54" fmla="*/ 42147 w 537"/>
                <a:gd name="T55" fmla="*/ 155575 h 992"/>
                <a:gd name="T56" fmla="*/ 31014 w 537"/>
                <a:gd name="T57" fmla="*/ 149225 h 992"/>
                <a:gd name="T58" fmla="*/ 34990 w 537"/>
                <a:gd name="T59" fmla="*/ 142875 h 992"/>
                <a:gd name="T60" fmla="*/ 42147 w 537"/>
                <a:gd name="T61" fmla="*/ 136525 h 992"/>
                <a:gd name="T62" fmla="*/ 45328 w 537"/>
                <a:gd name="T63" fmla="*/ 130175 h 992"/>
                <a:gd name="T64" fmla="*/ 45328 w 537"/>
                <a:gd name="T65" fmla="*/ 123825 h 992"/>
                <a:gd name="T66" fmla="*/ 52485 w 537"/>
                <a:gd name="T67" fmla="*/ 123825 h 992"/>
                <a:gd name="T68" fmla="*/ 48509 w 537"/>
                <a:gd name="T69" fmla="*/ 120650 h 992"/>
                <a:gd name="T70" fmla="*/ 45328 w 537"/>
                <a:gd name="T71" fmla="*/ 111125 h 992"/>
                <a:gd name="T72" fmla="*/ 58847 w 537"/>
                <a:gd name="T73" fmla="*/ 111125 h 992"/>
                <a:gd name="T74" fmla="*/ 58847 w 537"/>
                <a:gd name="T75" fmla="*/ 98425 h 992"/>
                <a:gd name="T76" fmla="*/ 69185 w 537"/>
                <a:gd name="T77" fmla="*/ 98425 h 992"/>
                <a:gd name="T78" fmla="*/ 89861 w 537"/>
                <a:gd name="T79" fmla="*/ 85725 h 992"/>
                <a:gd name="T80" fmla="*/ 86680 w 537"/>
                <a:gd name="T81" fmla="*/ 79375 h 992"/>
                <a:gd name="T82" fmla="*/ 79523 w 537"/>
                <a:gd name="T83" fmla="*/ 73025 h 99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7"/>
                <a:gd name="T127" fmla="*/ 0 h 992"/>
                <a:gd name="T128" fmla="*/ 537 w 537"/>
                <a:gd name="T129" fmla="*/ 992 h 99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7" h="992">
                  <a:moveTo>
                    <a:pt x="399" y="351"/>
                  </a:moveTo>
                  <a:lnTo>
                    <a:pt x="399" y="351"/>
                  </a:lnTo>
                  <a:lnTo>
                    <a:pt x="434" y="239"/>
                  </a:lnTo>
                  <a:lnTo>
                    <a:pt x="503" y="159"/>
                  </a:lnTo>
                  <a:lnTo>
                    <a:pt x="537" y="143"/>
                  </a:lnTo>
                  <a:lnTo>
                    <a:pt x="520" y="96"/>
                  </a:lnTo>
                  <a:lnTo>
                    <a:pt x="503" y="96"/>
                  </a:lnTo>
                  <a:lnTo>
                    <a:pt x="503" y="128"/>
                  </a:lnTo>
                  <a:lnTo>
                    <a:pt x="468" y="143"/>
                  </a:lnTo>
                  <a:lnTo>
                    <a:pt x="451" y="159"/>
                  </a:lnTo>
                  <a:lnTo>
                    <a:pt x="399" y="143"/>
                  </a:lnTo>
                  <a:lnTo>
                    <a:pt x="416" y="111"/>
                  </a:lnTo>
                  <a:lnTo>
                    <a:pt x="416" y="96"/>
                  </a:lnTo>
                  <a:lnTo>
                    <a:pt x="382" y="63"/>
                  </a:lnTo>
                  <a:lnTo>
                    <a:pt x="330" y="63"/>
                  </a:lnTo>
                  <a:lnTo>
                    <a:pt x="295" y="15"/>
                  </a:lnTo>
                  <a:lnTo>
                    <a:pt x="261" y="0"/>
                  </a:lnTo>
                  <a:lnTo>
                    <a:pt x="244" y="15"/>
                  </a:lnTo>
                  <a:lnTo>
                    <a:pt x="192" y="0"/>
                  </a:lnTo>
                  <a:lnTo>
                    <a:pt x="155" y="32"/>
                  </a:lnTo>
                  <a:lnTo>
                    <a:pt x="155" y="63"/>
                  </a:lnTo>
                  <a:lnTo>
                    <a:pt x="121" y="80"/>
                  </a:lnTo>
                  <a:lnTo>
                    <a:pt x="138" y="128"/>
                  </a:lnTo>
                  <a:lnTo>
                    <a:pt x="103" y="176"/>
                  </a:lnTo>
                  <a:lnTo>
                    <a:pt x="69" y="272"/>
                  </a:lnTo>
                  <a:lnTo>
                    <a:pt x="86" y="335"/>
                  </a:lnTo>
                  <a:lnTo>
                    <a:pt x="69" y="383"/>
                  </a:lnTo>
                  <a:lnTo>
                    <a:pt x="69" y="416"/>
                  </a:lnTo>
                  <a:lnTo>
                    <a:pt x="52" y="431"/>
                  </a:lnTo>
                  <a:lnTo>
                    <a:pt x="52" y="495"/>
                  </a:lnTo>
                  <a:lnTo>
                    <a:pt x="34" y="527"/>
                  </a:lnTo>
                  <a:lnTo>
                    <a:pt x="34" y="591"/>
                  </a:lnTo>
                  <a:lnTo>
                    <a:pt x="34" y="623"/>
                  </a:lnTo>
                  <a:lnTo>
                    <a:pt x="34" y="687"/>
                  </a:lnTo>
                  <a:lnTo>
                    <a:pt x="52" y="687"/>
                  </a:lnTo>
                  <a:lnTo>
                    <a:pt x="52" y="704"/>
                  </a:lnTo>
                  <a:lnTo>
                    <a:pt x="34" y="704"/>
                  </a:lnTo>
                  <a:lnTo>
                    <a:pt x="52" y="704"/>
                  </a:lnTo>
                  <a:lnTo>
                    <a:pt x="34" y="767"/>
                  </a:lnTo>
                  <a:lnTo>
                    <a:pt x="17" y="800"/>
                  </a:lnTo>
                  <a:lnTo>
                    <a:pt x="17" y="830"/>
                  </a:lnTo>
                  <a:lnTo>
                    <a:pt x="0" y="878"/>
                  </a:lnTo>
                  <a:lnTo>
                    <a:pt x="0" y="911"/>
                  </a:lnTo>
                  <a:lnTo>
                    <a:pt x="0" y="926"/>
                  </a:lnTo>
                  <a:lnTo>
                    <a:pt x="17" y="911"/>
                  </a:lnTo>
                  <a:lnTo>
                    <a:pt x="17" y="959"/>
                  </a:lnTo>
                  <a:lnTo>
                    <a:pt x="34" y="974"/>
                  </a:lnTo>
                  <a:lnTo>
                    <a:pt x="86" y="974"/>
                  </a:lnTo>
                  <a:lnTo>
                    <a:pt x="121" y="974"/>
                  </a:lnTo>
                  <a:lnTo>
                    <a:pt x="121" y="992"/>
                  </a:lnTo>
                  <a:lnTo>
                    <a:pt x="103" y="926"/>
                  </a:lnTo>
                  <a:lnTo>
                    <a:pt x="121" y="911"/>
                  </a:lnTo>
                  <a:lnTo>
                    <a:pt x="138" y="896"/>
                  </a:lnTo>
                  <a:lnTo>
                    <a:pt x="155" y="848"/>
                  </a:lnTo>
                  <a:lnTo>
                    <a:pt x="209" y="815"/>
                  </a:lnTo>
                  <a:lnTo>
                    <a:pt x="209" y="782"/>
                  </a:lnTo>
                  <a:lnTo>
                    <a:pt x="192" y="782"/>
                  </a:lnTo>
                  <a:lnTo>
                    <a:pt x="155" y="752"/>
                  </a:lnTo>
                  <a:lnTo>
                    <a:pt x="155" y="734"/>
                  </a:lnTo>
                  <a:lnTo>
                    <a:pt x="174" y="719"/>
                  </a:lnTo>
                  <a:lnTo>
                    <a:pt x="209" y="704"/>
                  </a:lnTo>
                  <a:lnTo>
                    <a:pt x="209" y="687"/>
                  </a:lnTo>
                  <a:lnTo>
                    <a:pt x="226" y="687"/>
                  </a:lnTo>
                  <a:lnTo>
                    <a:pt x="226" y="656"/>
                  </a:lnTo>
                  <a:lnTo>
                    <a:pt x="244" y="639"/>
                  </a:lnTo>
                  <a:lnTo>
                    <a:pt x="226" y="623"/>
                  </a:lnTo>
                  <a:lnTo>
                    <a:pt x="244" y="623"/>
                  </a:lnTo>
                  <a:lnTo>
                    <a:pt x="261" y="623"/>
                  </a:lnTo>
                  <a:lnTo>
                    <a:pt x="261" y="608"/>
                  </a:lnTo>
                  <a:lnTo>
                    <a:pt x="244" y="608"/>
                  </a:lnTo>
                  <a:lnTo>
                    <a:pt x="226" y="608"/>
                  </a:lnTo>
                  <a:lnTo>
                    <a:pt x="226" y="560"/>
                  </a:lnTo>
                  <a:lnTo>
                    <a:pt x="261" y="575"/>
                  </a:lnTo>
                  <a:lnTo>
                    <a:pt x="295" y="560"/>
                  </a:lnTo>
                  <a:lnTo>
                    <a:pt x="313" y="512"/>
                  </a:lnTo>
                  <a:lnTo>
                    <a:pt x="295" y="495"/>
                  </a:lnTo>
                  <a:lnTo>
                    <a:pt x="313" y="495"/>
                  </a:lnTo>
                  <a:lnTo>
                    <a:pt x="347" y="495"/>
                  </a:lnTo>
                  <a:lnTo>
                    <a:pt x="434" y="479"/>
                  </a:lnTo>
                  <a:lnTo>
                    <a:pt x="451" y="431"/>
                  </a:lnTo>
                  <a:lnTo>
                    <a:pt x="451" y="416"/>
                  </a:lnTo>
                  <a:lnTo>
                    <a:pt x="434" y="399"/>
                  </a:lnTo>
                  <a:lnTo>
                    <a:pt x="434" y="383"/>
                  </a:lnTo>
                  <a:lnTo>
                    <a:pt x="399" y="368"/>
                  </a:lnTo>
                  <a:lnTo>
                    <a:pt x="399" y="35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1" name="Freeform 78">
              <a:extLst>
                <a:ext uri="{FF2B5EF4-FFF2-40B4-BE49-F238E27FC236}">
                  <a16:creationId xmlns:a16="http://schemas.microsoft.com/office/drawing/2014/main" id="{EBEACF4C-1FAC-E5D8-283F-13EC234FC1B2}"/>
                </a:ext>
              </a:extLst>
            </p:cNvPr>
            <p:cNvSpPr>
              <a:spLocks/>
            </p:cNvSpPr>
            <p:nvPr/>
          </p:nvSpPr>
          <p:spPr bwMode="auto">
            <a:xfrm>
              <a:off x="3967929" y="5256697"/>
              <a:ext cx="174624" cy="141467"/>
            </a:xfrm>
            <a:custGeom>
              <a:avLst/>
              <a:gdLst>
                <a:gd name="T0" fmla="*/ 27781 w 158"/>
                <a:gd name="T1" fmla="*/ 18902 h 129"/>
                <a:gd name="T2" fmla="*/ 27781 w 158"/>
                <a:gd name="T3" fmla="*/ 18902 h 129"/>
                <a:gd name="T4" fmla="*/ 31750 w 158"/>
                <a:gd name="T5" fmla="*/ 12602 h 129"/>
                <a:gd name="T6" fmla="*/ 27781 w 158"/>
                <a:gd name="T7" fmla="*/ 9451 h 129"/>
                <a:gd name="T8" fmla="*/ 17463 w 158"/>
                <a:gd name="T9" fmla="*/ 3150 h 129"/>
                <a:gd name="T10" fmla="*/ 14288 w 158"/>
                <a:gd name="T11" fmla="*/ 3150 h 129"/>
                <a:gd name="T12" fmla="*/ 10319 w 158"/>
                <a:gd name="T13" fmla="*/ 0 h 129"/>
                <a:gd name="T14" fmla="*/ 7144 w 158"/>
                <a:gd name="T15" fmla="*/ 0 h 129"/>
                <a:gd name="T16" fmla="*/ 0 w 158"/>
                <a:gd name="T17" fmla="*/ 22053 h 129"/>
                <a:gd name="T18" fmla="*/ 3969 w 158"/>
                <a:gd name="T19" fmla="*/ 22053 h 129"/>
                <a:gd name="T20" fmla="*/ 14288 w 158"/>
                <a:gd name="T21" fmla="*/ 25203 h 129"/>
                <a:gd name="T22" fmla="*/ 23813 w 158"/>
                <a:gd name="T23" fmla="*/ 25203 h 129"/>
                <a:gd name="T24" fmla="*/ 27781 w 158"/>
                <a:gd name="T25" fmla="*/ 18902 h 12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8"/>
                <a:gd name="T40" fmla="*/ 0 h 129"/>
                <a:gd name="T41" fmla="*/ 158 w 158"/>
                <a:gd name="T42" fmla="*/ 129 h 12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8" h="129">
                  <a:moveTo>
                    <a:pt x="140" y="96"/>
                  </a:moveTo>
                  <a:lnTo>
                    <a:pt x="140" y="96"/>
                  </a:lnTo>
                  <a:lnTo>
                    <a:pt x="158" y="64"/>
                  </a:lnTo>
                  <a:lnTo>
                    <a:pt x="140" y="48"/>
                  </a:lnTo>
                  <a:lnTo>
                    <a:pt x="88" y="16"/>
                  </a:lnTo>
                  <a:lnTo>
                    <a:pt x="71" y="16"/>
                  </a:lnTo>
                  <a:lnTo>
                    <a:pt x="54" y="0"/>
                  </a:lnTo>
                  <a:lnTo>
                    <a:pt x="35" y="0"/>
                  </a:lnTo>
                  <a:lnTo>
                    <a:pt x="0" y="112"/>
                  </a:lnTo>
                  <a:lnTo>
                    <a:pt x="17" y="112"/>
                  </a:lnTo>
                  <a:lnTo>
                    <a:pt x="71" y="129"/>
                  </a:lnTo>
                  <a:lnTo>
                    <a:pt x="123" y="129"/>
                  </a:lnTo>
                  <a:lnTo>
                    <a:pt x="140"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2" name="Freeform 79">
              <a:extLst>
                <a:ext uri="{FF2B5EF4-FFF2-40B4-BE49-F238E27FC236}">
                  <a16:creationId xmlns:a16="http://schemas.microsoft.com/office/drawing/2014/main" id="{3936B25F-92AC-135E-A8D1-E137EAE2F693}"/>
                </a:ext>
              </a:extLst>
            </p:cNvPr>
            <p:cNvSpPr>
              <a:spLocks/>
            </p:cNvSpPr>
            <p:nvPr/>
          </p:nvSpPr>
          <p:spPr bwMode="auto">
            <a:xfrm>
              <a:off x="3510370" y="4231057"/>
              <a:ext cx="1184794" cy="1131742"/>
            </a:xfrm>
            <a:custGeom>
              <a:avLst/>
              <a:gdLst>
                <a:gd name="T0" fmla="*/ 122917 w 1073"/>
                <a:gd name="T1" fmla="*/ 6362 h 1022"/>
                <a:gd name="T2" fmla="*/ 112607 w 1073"/>
                <a:gd name="T3" fmla="*/ 12725 h 1022"/>
                <a:gd name="T4" fmla="*/ 105470 w 1073"/>
                <a:gd name="T5" fmla="*/ 12725 h 1022"/>
                <a:gd name="T6" fmla="*/ 95161 w 1073"/>
                <a:gd name="T7" fmla="*/ 15906 h 1022"/>
                <a:gd name="T8" fmla="*/ 81680 w 1073"/>
                <a:gd name="T9" fmla="*/ 19087 h 1022"/>
                <a:gd name="T10" fmla="*/ 75336 w 1073"/>
                <a:gd name="T11" fmla="*/ 12725 h 1022"/>
                <a:gd name="T12" fmla="*/ 75336 w 1073"/>
                <a:gd name="T13" fmla="*/ 0 h 1022"/>
                <a:gd name="T14" fmla="*/ 68199 w 1073"/>
                <a:gd name="T15" fmla="*/ 3181 h 1022"/>
                <a:gd name="T16" fmla="*/ 47581 w 1073"/>
                <a:gd name="T17" fmla="*/ 3181 h 1022"/>
                <a:gd name="T18" fmla="*/ 50753 w 1073"/>
                <a:gd name="T19" fmla="*/ 12725 h 1022"/>
                <a:gd name="T20" fmla="*/ 44409 w 1073"/>
                <a:gd name="T21" fmla="*/ 22268 h 1022"/>
                <a:gd name="T22" fmla="*/ 37271 w 1073"/>
                <a:gd name="T23" fmla="*/ 19087 h 1022"/>
                <a:gd name="T24" fmla="*/ 19825 w 1073"/>
                <a:gd name="T25" fmla="*/ 15906 h 1022"/>
                <a:gd name="T26" fmla="*/ 23790 w 1073"/>
                <a:gd name="T27" fmla="*/ 22268 h 1022"/>
                <a:gd name="T28" fmla="*/ 23790 w 1073"/>
                <a:gd name="T29" fmla="*/ 31812 h 1022"/>
                <a:gd name="T30" fmla="*/ 6344 w 1073"/>
                <a:gd name="T31" fmla="*/ 50899 h 1022"/>
                <a:gd name="T32" fmla="*/ 3172 w 1073"/>
                <a:gd name="T33" fmla="*/ 73168 h 1022"/>
                <a:gd name="T34" fmla="*/ 16653 w 1073"/>
                <a:gd name="T35" fmla="*/ 73168 h 1022"/>
                <a:gd name="T36" fmla="*/ 23790 w 1073"/>
                <a:gd name="T37" fmla="*/ 79530 h 1022"/>
                <a:gd name="T38" fmla="*/ 37271 w 1073"/>
                <a:gd name="T39" fmla="*/ 73168 h 1022"/>
                <a:gd name="T40" fmla="*/ 44409 w 1073"/>
                <a:gd name="T41" fmla="*/ 82712 h 1022"/>
                <a:gd name="T42" fmla="*/ 68199 w 1073"/>
                <a:gd name="T43" fmla="*/ 92255 h 1022"/>
                <a:gd name="T44" fmla="*/ 71371 w 1073"/>
                <a:gd name="T45" fmla="*/ 101799 h 1022"/>
                <a:gd name="T46" fmla="*/ 81680 w 1073"/>
                <a:gd name="T47" fmla="*/ 108161 h 1022"/>
                <a:gd name="T48" fmla="*/ 84852 w 1073"/>
                <a:gd name="T49" fmla="*/ 117705 h 1022"/>
                <a:gd name="T50" fmla="*/ 84852 w 1073"/>
                <a:gd name="T51" fmla="*/ 136792 h 1022"/>
                <a:gd name="T52" fmla="*/ 99126 w 1073"/>
                <a:gd name="T53" fmla="*/ 139973 h 1022"/>
                <a:gd name="T54" fmla="*/ 105470 w 1073"/>
                <a:gd name="T55" fmla="*/ 149517 h 1022"/>
                <a:gd name="T56" fmla="*/ 105470 w 1073"/>
                <a:gd name="T57" fmla="*/ 155879 h 1022"/>
                <a:gd name="T58" fmla="*/ 102298 w 1073"/>
                <a:gd name="T59" fmla="*/ 168604 h 1022"/>
                <a:gd name="T60" fmla="*/ 91989 w 1073"/>
                <a:gd name="T61" fmla="*/ 184510 h 1022"/>
                <a:gd name="T62" fmla="*/ 99126 w 1073"/>
                <a:gd name="T63" fmla="*/ 187692 h 1022"/>
                <a:gd name="T64" fmla="*/ 112607 w 1073"/>
                <a:gd name="T65" fmla="*/ 197235 h 1022"/>
                <a:gd name="T66" fmla="*/ 115779 w 1073"/>
                <a:gd name="T67" fmla="*/ 197235 h 1022"/>
                <a:gd name="T68" fmla="*/ 130054 w 1073"/>
                <a:gd name="T69" fmla="*/ 178148 h 1022"/>
                <a:gd name="T70" fmla="*/ 137191 w 1073"/>
                <a:gd name="T71" fmla="*/ 159061 h 1022"/>
                <a:gd name="T72" fmla="*/ 147500 w 1073"/>
                <a:gd name="T73" fmla="*/ 149517 h 1022"/>
                <a:gd name="T74" fmla="*/ 171290 w 1073"/>
                <a:gd name="T75" fmla="*/ 143155 h 1022"/>
                <a:gd name="T76" fmla="*/ 178427 w 1073"/>
                <a:gd name="T77" fmla="*/ 136792 h 1022"/>
                <a:gd name="T78" fmla="*/ 184771 w 1073"/>
                <a:gd name="T79" fmla="*/ 124067 h 1022"/>
                <a:gd name="T80" fmla="*/ 188736 w 1073"/>
                <a:gd name="T81" fmla="*/ 114524 h 1022"/>
                <a:gd name="T82" fmla="*/ 205390 w 1073"/>
                <a:gd name="T83" fmla="*/ 73168 h 1022"/>
                <a:gd name="T84" fmla="*/ 208562 w 1073"/>
                <a:gd name="T85" fmla="*/ 50899 h 1022"/>
                <a:gd name="T86" fmla="*/ 181599 w 1073"/>
                <a:gd name="T87" fmla="*/ 38175 h 1022"/>
                <a:gd name="T88" fmla="*/ 164153 w 1073"/>
                <a:gd name="T89" fmla="*/ 38175 h 1022"/>
                <a:gd name="T90" fmla="*/ 157809 w 1073"/>
                <a:gd name="T91" fmla="*/ 34993 h 1022"/>
                <a:gd name="T92" fmla="*/ 153844 w 1073"/>
                <a:gd name="T93" fmla="*/ 31812 h 1022"/>
                <a:gd name="T94" fmla="*/ 137191 w 1073"/>
                <a:gd name="T95" fmla="*/ 31812 h 1022"/>
                <a:gd name="T96" fmla="*/ 133226 w 1073"/>
                <a:gd name="T97" fmla="*/ 25450 h 1022"/>
                <a:gd name="T98" fmla="*/ 126882 w 1073"/>
                <a:gd name="T99" fmla="*/ 31812 h 1022"/>
                <a:gd name="T100" fmla="*/ 119745 w 1073"/>
                <a:gd name="T101" fmla="*/ 31812 h 1022"/>
                <a:gd name="T102" fmla="*/ 130054 w 1073"/>
                <a:gd name="T103" fmla="*/ 19087 h 1022"/>
                <a:gd name="T104" fmla="*/ 126882 w 1073"/>
                <a:gd name="T105" fmla="*/ 15906 h 102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73"/>
                <a:gd name="T160" fmla="*/ 0 h 1022"/>
                <a:gd name="T161" fmla="*/ 1073 w 1073"/>
                <a:gd name="T162" fmla="*/ 1022 h 102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73" h="1022">
                  <a:moveTo>
                    <a:pt x="623" y="30"/>
                  </a:moveTo>
                  <a:lnTo>
                    <a:pt x="623" y="30"/>
                  </a:lnTo>
                  <a:lnTo>
                    <a:pt x="606" y="30"/>
                  </a:lnTo>
                  <a:lnTo>
                    <a:pt x="570" y="63"/>
                  </a:lnTo>
                  <a:lnTo>
                    <a:pt x="552" y="78"/>
                  </a:lnTo>
                  <a:lnTo>
                    <a:pt x="535" y="63"/>
                  </a:lnTo>
                  <a:lnTo>
                    <a:pt x="501" y="63"/>
                  </a:lnTo>
                  <a:lnTo>
                    <a:pt x="483" y="78"/>
                  </a:lnTo>
                  <a:lnTo>
                    <a:pt x="466" y="78"/>
                  </a:lnTo>
                  <a:lnTo>
                    <a:pt x="414" y="96"/>
                  </a:lnTo>
                  <a:lnTo>
                    <a:pt x="397" y="96"/>
                  </a:lnTo>
                  <a:lnTo>
                    <a:pt x="380" y="63"/>
                  </a:lnTo>
                  <a:lnTo>
                    <a:pt x="380" y="15"/>
                  </a:lnTo>
                  <a:lnTo>
                    <a:pt x="380" y="0"/>
                  </a:lnTo>
                  <a:lnTo>
                    <a:pt x="362" y="0"/>
                  </a:lnTo>
                  <a:lnTo>
                    <a:pt x="345" y="15"/>
                  </a:lnTo>
                  <a:lnTo>
                    <a:pt x="293" y="30"/>
                  </a:lnTo>
                  <a:lnTo>
                    <a:pt x="241" y="15"/>
                  </a:lnTo>
                  <a:lnTo>
                    <a:pt x="259" y="30"/>
                  </a:lnTo>
                  <a:lnTo>
                    <a:pt x="259" y="63"/>
                  </a:lnTo>
                  <a:lnTo>
                    <a:pt x="276" y="78"/>
                  </a:lnTo>
                  <a:lnTo>
                    <a:pt x="224" y="111"/>
                  </a:lnTo>
                  <a:lnTo>
                    <a:pt x="207" y="111"/>
                  </a:lnTo>
                  <a:lnTo>
                    <a:pt x="190" y="96"/>
                  </a:lnTo>
                  <a:lnTo>
                    <a:pt x="172" y="78"/>
                  </a:lnTo>
                  <a:lnTo>
                    <a:pt x="103" y="78"/>
                  </a:lnTo>
                  <a:lnTo>
                    <a:pt x="103" y="96"/>
                  </a:lnTo>
                  <a:lnTo>
                    <a:pt x="120" y="111"/>
                  </a:lnTo>
                  <a:lnTo>
                    <a:pt x="103" y="111"/>
                  </a:lnTo>
                  <a:lnTo>
                    <a:pt x="120" y="159"/>
                  </a:lnTo>
                  <a:lnTo>
                    <a:pt x="103" y="222"/>
                  </a:lnTo>
                  <a:lnTo>
                    <a:pt x="34" y="255"/>
                  </a:lnTo>
                  <a:lnTo>
                    <a:pt x="0" y="318"/>
                  </a:lnTo>
                  <a:lnTo>
                    <a:pt x="17" y="366"/>
                  </a:lnTo>
                  <a:lnTo>
                    <a:pt x="51" y="383"/>
                  </a:lnTo>
                  <a:lnTo>
                    <a:pt x="86" y="366"/>
                  </a:lnTo>
                  <a:lnTo>
                    <a:pt x="86" y="399"/>
                  </a:lnTo>
                  <a:lnTo>
                    <a:pt x="120" y="399"/>
                  </a:lnTo>
                  <a:lnTo>
                    <a:pt x="155" y="399"/>
                  </a:lnTo>
                  <a:lnTo>
                    <a:pt x="190" y="366"/>
                  </a:lnTo>
                  <a:lnTo>
                    <a:pt x="224" y="366"/>
                  </a:lnTo>
                  <a:lnTo>
                    <a:pt x="224" y="414"/>
                  </a:lnTo>
                  <a:lnTo>
                    <a:pt x="241" y="431"/>
                  </a:lnTo>
                  <a:lnTo>
                    <a:pt x="345" y="462"/>
                  </a:lnTo>
                  <a:lnTo>
                    <a:pt x="362" y="495"/>
                  </a:lnTo>
                  <a:lnTo>
                    <a:pt x="362" y="510"/>
                  </a:lnTo>
                  <a:lnTo>
                    <a:pt x="380" y="543"/>
                  </a:lnTo>
                  <a:lnTo>
                    <a:pt x="414" y="543"/>
                  </a:lnTo>
                  <a:lnTo>
                    <a:pt x="414" y="558"/>
                  </a:lnTo>
                  <a:lnTo>
                    <a:pt x="431" y="591"/>
                  </a:lnTo>
                  <a:lnTo>
                    <a:pt x="431" y="639"/>
                  </a:lnTo>
                  <a:lnTo>
                    <a:pt x="431" y="687"/>
                  </a:lnTo>
                  <a:lnTo>
                    <a:pt x="483" y="702"/>
                  </a:lnTo>
                  <a:lnTo>
                    <a:pt x="501" y="702"/>
                  </a:lnTo>
                  <a:lnTo>
                    <a:pt x="501" y="735"/>
                  </a:lnTo>
                  <a:lnTo>
                    <a:pt x="535" y="750"/>
                  </a:lnTo>
                  <a:lnTo>
                    <a:pt x="518" y="783"/>
                  </a:lnTo>
                  <a:lnTo>
                    <a:pt x="535" y="783"/>
                  </a:lnTo>
                  <a:lnTo>
                    <a:pt x="552" y="830"/>
                  </a:lnTo>
                  <a:lnTo>
                    <a:pt x="518" y="846"/>
                  </a:lnTo>
                  <a:lnTo>
                    <a:pt x="449" y="926"/>
                  </a:lnTo>
                  <a:lnTo>
                    <a:pt x="466" y="926"/>
                  </a:lnTo>
                  <a:lnTo>
                    <a:pt x="483" y="942"/>
                  </a:lnTo>
                  <a:lnTo>
                    <a:pt x="501" y="942"/>
                  </a:lnTo>
                  <a:lnTo>
                    <a:pt x="552" y="974"/>
                  </a:lnTo>
                  <a:lnTo>
                    <a:pt x="570" y="990"/>
                  </a:lnTo>
                  <a:lnTo>
                    <a:pt x="552" y="1022"/>
                  </a:lnTo>
                  <a:lnTo>
                    <a:pt x="587" y="990"/>
                  </a:lnTo>
                  <a:lnTo>
                    <a:pt x="623" y="959"/>
                  </a:lnTo>
                  <a:lnTo>
                    <a:pt x="658" y="894"/>
                  </a:lnTo>
                  <a:lnTo>
                    <a:pt x="693" y="863"/>
                  </a:lnTo>
                  <a:lnTo>
                    <a:pt x="693" y="798"/>
                  </a:lnTo>
                  <a:lnTo>
                    <a:pt x="710" y="767"/>
                  </a:lnTo>
                  <a:lnTo>
                    <a:pt x="744" y="750"/>
                  </a:lnTo>
                  <a:lnTo>
                    <a:pt x="796" y="719"/>
                  </a:lnTo>
                  <a:lnTo>
                    <a:pt x="865" y="719"/>
                  </a:lnTo>
                  <a:lnTo>
                    <a:pt x="865" y="702"/>
                  </a:lnTo>
                  <a:lnTo>
                    <a:pt x="900" y="687"/>
                  </a:lnTo>
                  <a:lnTo>
                    <a:pt x="900" y="671"/>
                  </a:lnTo>
                  <a:lnTo>
                    <a:pt x="934" y="623"/>
                  </a:lnTo>
                  <a:lnTo>
                    <a:pt x="934" y="591"/>
                  </a:lnTo>
                  <a:lnTo>
                    <a:pt x="952" y="575"/>
                  </a:lnTo>
                  <a:lnTo>
                    <a:pt x="952" y="462"/>
                  </a:lnTo>
                  <a:lnTo>
                    <a:pt x="1038" y="366"/>
                  </a:lnTo>
                  <a:lnTo>
                    <a:pt x="1073" y="318"/>
                  </a:lnTo>
                  <a:lnTo>
                    <a:pt x="1055" y="255"/>
                  </a:lnTo>
                  <a:lnTo>
                    <a:pt x="1004" y="255"/>
                  </a:lnTo>
                  <a:lnTo>
                    <a:pt x="917" y="191"/>
                  </a:lnTo>
                  <a:lnTo>
                    <a:pt x="883" y="207"/>
                  </a:lnTo>
                  <a:lnTo>
                    <a:pt x="831" y="191"/>
                  </a:lnTo>
                  <a:lnTo>
                    <a:pt x="796" y="191"/>
                  </a:lnTo>
                  <a:lnTo>
                    <a:pt x="796" y="174"/>
                  </a:lnTo>
                  <a:lnTo>
                    <a:pt x="796" y="159"/>
                  </a:lnTo>
                  <a:lnTo>
                    <a:pt x="779" y="159"/>
                  </a:lnTo>
                  <a:lnTo>
                    <a:pt x="710" y="144"/>
                  </a:lnTo>
                  <a:lnTo>
                    <a:pt x="693" y="159"/>
                  </a:lnTo>
                  <a:lnTo>
                    <a:pt x="693" y="126"/>
                  </a:lnTo>
                  <a:lnTo>
                    <a:pt x="675" y="126"/>
                  </a:lnTo>
                  <a:lnTo>
                    <a:pt x="641" y="126"/>
                  </a:lnTo>
                  <a:lnTo>
                    <a:pt x="641" y="159"/>
                  </a:lnTo>
                  <a:lnTo>
                    <a:pt x="623" y="144"/>
                  </a:lnTo>
                  <a:lnTo>
                    <a:pt x="606" y="159"/>
                  </a:lnTo>
                  <a:lnTo>
                    <a:pt x="623" y="126"/>
                  </a:lnTo>
                  <a:lnTo>
                    <a:pt x="658" y="96"/>
                  </a:lnTo>
                  <a:lnTo>
                    <a:pt x="658" y="78"/>
                  </a:lnTo>
                  <a:lnTo>
                    <a:pt x="641" y="78"/>
                  </a:lnTo>
                  <a:lnTo>
                    <a:pt x="623" y="3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3" name="Freeform 81">
              <a:extLst>
                <a:ext uri="{FF2B5EF4-FFF2-40B4-BE49-F238E27FC236}">
                  <a16:creationId xmlns:a16="http://schemas.microsoft.com/office/drawing/2014/main" id="{483B5586-05B4-C079-6F8F-96B436668637}"/>
                </a:ext>
              </a:extLst>
            </p:cNvPr>
            <p:cNvSpPr>
              <a:spLocks/>
            </p:cNvSpPr>
            <p:nvPr/>
          </p:nvSpPr>
          <p:spPr bwMode="auto">
            <a:xfrm>
              <a:off x="3990034" y="4206741"/>
              <a:ext cx="114943" cy="106102"/>
            </a:xfrm>
            <a:custGeom>
              <a:avLst/>
              <a:gdLst>
                <a:gd name="T0" fmla="*/ 20638 w 104"/>
                <a:gd name="T1" fmla="*/ 16669 h 96"/>
                <a:gd name="T2" fmla="*/ 20638 w 104"/>
                <a:gd name="T3" fmla="*/ 16669 h 96"/>
                <a:gd name="T4" fmla="*/ 20638 w 104"/>
                <a:gd name="T5" fmla="*/ 9525 h 96"/>
                <a:gd name="T6" fmla="*/ 20638 w 104"/>
                <a:gd name="T7" fmla="*/ 3969 h 96"/>
                <a:gd name="T8" fmla="*/ 20638 w 104"/>
                <a:gd name="T9" fmla="*/ 0 h 96"/>
                <a:gd name="T10" fmla="*/ 7144 w 104"/>
                <a:gd name="T11" fmla="*/ 0 h 96"/>
                <a:gd name="T12" fmla="*/ 0 w 104"/>
                <a:gd name="T13" fmla="*/ 7144 h 96"/>
                <a:gd name="T14" fmla="*/ 7144 w 104"/>
                <a:gd name="T15" fmla="*/ 19050 h 96"/>
                <a:gd name="T16" fmla="*/ 10319 w 104"/>
                <a:gd name="T17" fmla="*/ 19050 h 96"/>
                <a:gd name="T18" fmla="*/ 14288 w 104"/>
                <a:gd name="T19" fmla="*/ 16669 h 96"/>
                <a:gd name="T20" fmla="*/ 20638 w 104"/>
                <a:gd name="T21" fmla="*/ 16669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96"/>
                <a:gd name="T35" fmla="*/ 104 w 104"/>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96">
                  <a:moveTo>
                    <a:pt x="104" y="81"/>
                  </a:moveTo>
                  <a:lnTo>
                    <a:pt x="104" y="81"/>
                  </a:lnTo>
                  <a:lnTo>
                    <a:pt x="104" y="48"/>
                  </a:lnTo>
                  <a:lnTo>
                    <a:pt x="104" y="18"/>
                  </a:lnTo>
                  <a:lnTo>
                    <a:pt x="104" y="0"/>
                  </a:lnTo>
                  <a:lnTo>
                    <a:pt x="35" y="0"/>
                  </a:lnTo>
                  <a:lnTo>
                    <a:pt x="0" y="33"/>
                  </a:lnTo>
                  <a:lnTo>
                    <a:pt x="35" y="96"/>
                  </a:lnTo>
                  <a:lnTo>
                    <a:pt x="52" y="96"/>
                  </a:lnTo>
                  <a:lnTo>
                    <a:pt x="69" y="81"/>
                  </a:lnTo>
                  <a:lnTo>
                    <a:pt x="104"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4" name="Freeform 82">
              <a:extLst>
                <a:ext uri="{FF2B5EF4-FFF2-40B4-BE49-F238E27FC236}">
                  <a16:creationId xmlns:a16="http://schemas.microsoft.com/office/drawing/2014/main" id="{7153B6F9-943B-3896-8734-3D76C264ED01}"/>
                </a:ext>
              </a:extLst>
            </p:cNvPr>
            <p:cNvSpPr>
              <a:spLocks/>
            </p:cNvSpPr>
            <p:nvPr/>
          </p:nvSpPr>
          <p:spPr bwMode="auto">
            <a:xfrm>
              <a:off x="3892775" y="4142638"/>
              <a:ext cx="132626" cy="194519"/>
            </a:xfrm>
            <a:custGeom>
              <a:avLst/>
              <a:gdLst>
                <a:gd name="T0" fmla="*/ 6298 w 121"/>
                <a:gd name="T1" fmla="*/ 0 h 177"/>
                <a:gd name="T2" fmla="*/ 6298 w 121"/>
                <a:gd name="T3" fmla="*/ 0 h 177"/>
                <a:gd name="T4" fmla="*/ 13382 w 121"/>
                <a:gd name="T5" fmla="*/ 2368 h 177"/>
                <a:gd name="T6" fmla="*/ 13382 w 121"/>
                <a:gd name="T7" fmla="*/ 6314 h 177"/>
                <a:gd name="T8" fmla="*/ 16531 w 121"/>
                <a:gd name="T9" fmla="*/ 6314 h 177"/>
                <a:gd name="T10" fmla="*/ 23616 w 121"/>
                <a:gd name="T11" fmla="*/ 11839 h 177"/>
                <a:gd name="T12" fmla="*/ 16531 w 121"/>
                <a:gd name="T13" fmla="*/ 18942 h 177"/>
                <a:gd name="T14" fmla="*/ 23616 w 121"/>
                <a:gd name="T15" fmla="*/ 30781 h 177"/>
                <a:gd name="T16" fmla="*/ 13382 w 121"/>
                <a:gd name="T17" fmla="*/ 34728 h 177"/>
                <a:gd name="T18" fmla="*/ 10233 w 121"/>
                <a:gd name="T19" fmla="*/ 34728 h 177"/>
                <a:gd name="T20" fmla="*/ 6298 w 121"/>
                <a:gd name="T21" fmla="*/ 28414 h 177"/>
                <a:gd name="T22" fmla="*/ 6298 w 121"/>
                <a:gd name="T23" fmla="*/ 18942 h 177"/>
                <a:gd name="T24" fmla="*/ 6298 w 121"/>
                <a:gd name="T25" fmla="*/ 15785 h 177"/>
                <a:gd name="T26" fmla="*/ 3149 w 121"/>
                <a:gd name="T27" fmla="*/ 15785 h 177"/>
                <a:gd name="T28" fmla="*/ 0 w 121"/>
                <a:gd name="T29" fmla="*/ 11839 h 177"/>
                <a:gd name="T30" fmla="*/ 0 w 121"/>
                <a:gd name="T31" fmla="*/ 6314 h 177"/>
                <a:gd name="T32" fmla="*/ 3149 w 121"/>
                <a:gd name="T33" fmla="*/ 6314 h 177"/>
                <a:gd name="T34" fmla="*/ 3149 w 121"/>
                <a:gd name="T35" fmla="*/ 2368 h 177"/>
                <a:gd name="T36" fmla="*/ 6298 w 121"/>
                <a:gd name="T37" fmla="*/ 0 h 1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
                <a:gd name="T58" fmla="*/ 0 h 177"/>
                <a:gd name="T59" fmla="*/ 121 w 121"/>
                <a:gd name="T60" fmla="*/ 177 h 1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 h="177">
                  <a:moveTo>
                    <a:pt x="35" y="0"/>
                  </a:moveTo>
                  <a:lnTo>
                    <a:pt x="35" y="0"/>
                  </a:lnTo>
                  <a:lnTo>
                    <a:pt x="69" y="15"/>
                  </a:lnTo>
                  <a:lnTo>
                    <a:pt x="69" y="33"/>
                  </a:lnTo>
                  <a:lnTo>
                    <a:pt x="86" y="33"/>
                  </a:lnTo>
                  <a:lnTo>
                    <a:pt x="121" y="63"/>
                  </a:lnTo>
                  <a:lnTo>
                    <a:pt x="86" y="96"/>
                  </a:lnTo>
                  <a:lnTo>
                    <a:pt x="121" y="159"/>
                  </a:lnTo>
                  <a:lnTo>
                    <a:pt x="69" y="177"/>
                  </a:lnTo>
                  <a:lnTo>
                    <a:pt x="52" y="177"/>
                  </a:lnTo>
                  <a:lnTo>
                    <a:pt x="35" y="144"/>
                  </a:lnTo>
                  <a:lnTo>
                    <a:pt x="35" y="96"/>
                  </a:lnTo>
                  <a:lnTo>
                    <a:pt x="35" y="81"/>
                  </a:lnTo>
                  <a:lnTo>
                    <a:pt x="17" y="81"/>
                  </a:lnTo>
                  <a:lnTo>
                    <a:pt x="0" y="63"/>
                  </a:lnTo>
                  <a:lnTo>
                    <a:pt x="0" y="33"/>
                  </a:lnTo>
                  <a:lnTo>
                    <a:pt x="17" y="33"/>
                  </a:lnTo>
                  <a:lnTo>
                    <a:pt x="17" y="15"/>
                  </a:lnTo>
                  <a:lnTo>
                    <a:pt x="35"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5" name="Freeform 84">
              <a:extLst>
                <a:ext uri="{FF2B5EF4-FFF2-40B4-BE49-F238E27FC236}">
                  <a16:creationId xmlns:a16="http://schemas.microsoft.com/office/drawing/2014/main" id="{8793D0E7-E331-129D-C9EA-7F8A2034028A}"/>
                </a:ext>
              </a:extLst>
            </p:cNvPr>
            <p:cNvSpPr>
              <a:spLocks/>
            </p:cNvSpPr>
            <p:nvPr/>
          </p:nvSpPr>
          <p:spPr bwMode="auto">
            <a:xfrm>
              <a:off x="2208422" y="3406564"/>
              <a:ext cx="899648" cy="548188"/>
            </a:xfrm>
            <a:custGeom>
              <a:avLst/>
              <a:gdLst>
                <a:gd name="T0" fmla="*/ 107156 w 814"/>
                <a:gd name="T1" fmla="*/ 38023 h 497"/>
                <a:gd name="T2" fmla="*/ 103188 w 814"/>
                <a:gd name="T3" fmla="*/ 57035 h 497"/>
                <a:gd name="T4" fmla="*/ 107156 w 814"/>
                <a:gd name="T5" fmla="*/ 63372 h 497"/>
                <a:gd name="T6" fmla="*/ 123825 w 814"/>
                <a:gd name="T7" fmla="*/ 79215 h 497"/>
                <a:gd name="T8" fmla="*/ 141288 w 814"/>
                <a:gd name="T9" fmla="*/ 76047 h 497"/>
                <a:gd name="T10" fmla="*/ 141288 w 814"/>
                <a:gd name="T11" fmla="*/ 72878 h 497"/>
                <a:gd name="T12" fmla="*/ 148431 w 814"/>
                <a:gd name="T13" fmla="*/ 63372 h 497"/>
                <a:gd name="T14" fmla="*/ 161925 w 814"/>
                <a:gd name="T15" fmla="*/ 63372 h 497"/>
                <a:gd name="T16" fmla="*/ 157956 w 814"/>
                <a:gd name="T17" fmla="*/ 79215 h 497"/>
                <a:gd name="T18" fmla="*/ 151606 w 814"/>
                <a:gd name="T19" fmla="*/ 79215 h 497"/>
                <a:gd name="T20" fmla="*/ 138113 w 814"/>
                <a:gd name="T21" fmla="*/ 82384 h 497"/>
                <a:gd name="T22" fmla="*/ 138113 w 814"/>
                <a:gd name="T23" fmla="*/ 88721 h 497"/>
                <a:gd name="T24" fmla="*/ 123825 w 814"/>
                <a:gd name="T25" fmla="*/ 88721 h 497"/>
                <a:gd name="T26" fmla="*/ 113506 w 814"/>
                <a:gd name="T27" fmla="*/ 91890 h 497"/>
                <a:gd name="T28" fmla="*/ 85725 w 814"/>
                <a:gd name="T29" fmla="*/ 82384 h 497"/>
                <a:gd name="T30" fmla="*/ 73025 w 814"/>
                <a:gd name="T31" fmla="*/ 79215 h 497"/>
                <a:gd name="T32" fmla="*/ 62706 w 814"/>
                <a:gd name="T33" fmla="*/ 66541 h 497"/>
                <a:gd name="T34" fmla="*/ 62706 w 814"/>
                <a:gd name="T35" fmla="*/ 57035 h 497"/>
                <a:gd name="T36" fmla="*/ 40481 w 814"/>
                <a:gd name="T37" fmla="*/ 38023 h 497"/>
                <a:gd name="T38" fmla="*/ 34925 w 814"/>
                <a:gd name="T39" fmla="*/ 28518 h 497"/>
                <a:gd name="T40" fmla="*/ 30956 w 814"/>
                <a:gd name="T41" fmla="*/ 25349 h 497"/>
                <a:gd name="T42" fmla="*/ 19844 w 814"/>
                <a:gd name="T43" fmla="*/ 6337 h 497"/>
                <a:gd name="T44" fmla="*/ 10319 w 814"/>
                <a:gd name="T45" fmla="*/ 3169 h 497"/>
                <a:gd name="T46" fmla="*/ 30956 w 814"/>
                <a:gd name="T47" fmla="*/ 34855 h 497"/>
                <a:gd name="T48" fmla="*/ 38100 w 814"/>
                <a:gd name="T49" fmla="*/ 47529 h 497"/>
                <a:gd name="T50" fmla="*/ 38100 w 814"/>
                <a:gd name="T51" fmla="*/ 53866 h 497"/>
                <a:gd name="T52" fmla="*/ 23813 w 814"/>
                <a:gd name="T53" fmla="*/ 44361 h 497"/>
                <a:gd name="T54" fmla="*/ 23813 w 814"/>
                <a:gd name="T55" fmla="*/ 34855 h 497"/>
                <a:gd name="T56" fmla="*/ 10319 w 814"/>
                <a:gd name="T57" fmla="*/ 25349 h 497"/>
                <a:gd name="T58" fmla="*/ 17463 w 814"/>
                <a:gd name="T59" fmla="*/ 22180 h 497"/>
                <a:gd name="T60" fmla="*/ 0 w 814"/>
                <a:gd name="T61" fmla="*/ 0 h 497"/>
                <a:gd name="T62" fmla="*/ 30956 w 814"/>
                <a:gd name="T63" fmla="*/ 6337 h 497"/>
                <a:gd name="T64" fmla="*/ 65881 w 814"/>
                <a:gd name="T65" fmla="*/ 9506 h 497"/>
                <a:gd name="T66" fmla="*/ 73025 w 814"/>
                <a:gd name="T67" fmla="*/ 19012 h 497"/>
                <a:gd name="T68" fmla="*/ 79375 w 814"/>
                <a:gd name="T69" fmla="*/ 15843 h 497"/>
                <a:gd name="T70" fmla="*/ 96044 w 814"/>
                <a:gd name="T71" fmla="*/ 34855 h 4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14"/>
                <a:gd name="T109" fmla="*/ 0 h 497"/>
                <a:gd name="T110" fmla="*/ 814 w 814"/>
                <a:gd name="T111" fmla="*/ 497 h 4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14" h="497">
                  <a:moveTo>
                    <a:pt x="537" y="192"/>
                  </a:moveTo>
                  <a:lnTo>
                    <a:pt x="537" y="192"/>
                  </a:lnTo>
                  <a:lnTo>
                    <a:pt x="520" y="224"/>
                  </a:lnTo>
                  <a:lnTo>
                    <a:pt x="520" y="288"/>
                  </a:lnTo>
                  <a:lnTo>
                    <a:pt x="537" y="305"/>
                  </a:lnTo>
                  <a:lnTo>
                    <a:pt x="537" y="320"/>
                  </a:lnTo>
                  <a:lnTo>
                    <a:pt x="572" y="384"/>
                  </a:lnTo>
                  <a:lnTo>
                    <a:pt x="624" y="401"/>
                  </a:lnTo>
                  <a:lnTo>
                    <a:pt x="676" y="384"/>
                  </a:lnTo>
                  <a:lnTo>
                    <a:pt x="710" y="384"/>
                  </a:lnTo>
                  <a:lnTo>
                    <a:pt x="693" y="384"/>
                  </a:lnTo>
                  <a:lnTo>
                    <a:pt x="710" y="368"/>
                  </a:lnTo>
                  <a:lnTo>
                    <a:pt x="727" y="320"/>
                  </a:lnTo>
                  <a:lnTo>
                    <a:pt x="745" y="320"/>
                  </a:lnTo>
                  <a:lnTo>
                    <a:pt x="796" y="305"/>
                  </a:lnTo>
                  <a:lnTo>
                    <a:pt x="814" y="320"/>
                  </a:lnTo>
                  <a:lnTo>
                    <a:pt x="796" y="384"/>
                  </a:lnTo>
                  <a:lnTo>
                    <a:pt x="796" y="401"/>
                  </a:lnTo>
                  <a:lnTo>
                    <a:pt x="779" y="384"/>
                  </a:lnTo>
                  <a:lnTo>
                    <a:pt x="762" y="401"/>
                  </a:lnTo>
                  <a:lnTo>
                    <a:pt x="710" y="401"/>
                  </a:lnTo>
                  <a:lnTo>
                    <a:pt x="693" y="416"/>
                  </a:lnTo>
                  <a:lnTo>
                    <a:pt x="727" y="449"/>
                  </a:lnTo>
                  <a:lnTo>
                    <a:pt x="693" y="449"/>
                  </a:lnTo>
                  <a:lnTo>
                    <a:pt x="676" y="497"/>
                  </a:lnTo>
                  <a:lnTo>
                    <a:pt x="624" y="449"/>
                  </a:lnTo>
                  <a:lnTo>
                    <a:pt x="589" y="449"/>
                  </a:lnTo>
                  <a:lnTo>
                    <a:pt x="572" y="464"/>
                  </a:lnTo>
                  <a:lnTo>
                    <a:pt x="520" y="449"/>
                  </a:lnTo>
                  <a:lnTo>
                    <a:pt x="434" y="416"/>
                  </a:lnTo>
                  <a:lnTo>
                    <a:pt x="416" y="401"/>
                  </a:lnTo>
                  <a:lnTo>
                    <a:pt x="365" y="401"/>
                  </a:lnTo>
                  <a:lnTo>
                    <a:pt x="330" y="368"/>
                  </a:lnTo>
                  <a:lnTo>
                    <a:pt x="313" y="336"/>
                  </a:lnTo>
                  <a:lnTo>
                    <a:pt x="330" y="320"/>
                  </a:lnTo>
                  <a:lnTo>
                    <a:pt x="313" y="288"/>
                  </a:lnTo>
                  <a:lnTo>
                    <a:pt x="244" y="209"/>
                  </a:lnTo>
                  <a:lnTo>
                    <a:pt x="207" y="192"/>
                  </a:lnTo>
                  <a:lnTo>
                    <a:pt x="207" y="176"/>
                  </a:lnTo>
                  <a:lnTo>
                    <a:pt x="173" y="144"/>
                  </a:lnTo>
                  <a:lnTo>
                    <a:pt x="173" y="128"/>
                  </a:lnTo>
                  <a:lnTo>
                    <a:pt x="155" y="128"/>
                  </a:lnTo>
                  <a:lnTo>
                    <a:pt x="138" y="96"/>
                  </a:lnTo>
                  <a:lnTo>
                    <a:pt x="103" y="32"/>
                  </a:lnTo>
                  <a:lnTo>
                    <a:pt x="86" y="32"/>
                  </a:lnTo>
                  <a:lnTo>
                    <a:pt x="52" y="17"/>
                  </a:lnTo>
                  <a:lnTo>
                    <a:pt x="69" y="65"/>
                  </a:lnTo>
                  <a:lnTo>
                    <a:pt x="155" y="176"/>
                  </a:lnTo>
                  <a:lnTo>
                    <a:pt x="173" y="240"/>
                  </a:lnTo>
                  <a:lnTo>
                    <a:pt x="190" y="240"/>
                  </a:lnTo>
                  <a:lnTo>
                    <a:pt x="207" y="257"/>
                  </a:lnTo>
                  <a:lnTo>
                    <a:pt x="190" y="272"/>
                  </a:lnTo>
                  <a:lnTo>
                    <a:pt x="173" y="257"/>
                  </a:lnTo>
                  <a:lnTo>
                    <a:pt x="121" y="224"/>
                  </a:lnTo>
                  <a:lnTo>
                    <a:pt x="138" y="209"/>
                  </a:lnTo>
                  <a:lnTo>
                    <a:pt x="121" y="176"/>
                  </a:lnTo>
                  <a:lnTo>
                    <a:pt x="69" y="161"/>
                  </a:lnTo>
                  <a:lnTo>
                    <a:pt x="52" y="128"/>
                  </a:lnTo>
                  <a:lnTo>
                    <a:pt x="69" y="144"/>
                  </a:lnTo>
                  <a:lnTo>
                    <a:pt x="86" y="113"/>
                  </a:lnTo>
                  <a:lnTo>
                    <a:pt x="34" y="80"/>
                  </a:lnTo>
                  <a:lnTo>
                    <a:pt x="0" y="0"/>
                  </a:lnTo>
                  <a:lnTo>
                    <a:pt x="52" y="0"/>
                  </a:lnTo>
                  <a:lnTo>
                    <a:pt x="155" y="32"/>
                  </a:lnTo>
                  <a:lnTo>
                    <a:pt x="295" y="17"/>
                  </a:lnTo>
                  <a:lnTo>
                    <a:pt x="330" y="48"/>
                  </a:lnTo>
                  <a:lnTo>
                    <a:pt x="330" y="80"/>
                  </a:lnTo>
                  <a:lnTo>
                    <a:pt x="365" y="96"/>
                  </a:lnTo>
                  <a:lnTo>
                    <a:pt x="382" y="96"/>
                  </a:lnTo>
                  <a:lnTo>
                    <a:pt x="399" y="80"/>
                  </a:lnTo>
                  <a:lnTo>
                    <a:pt x="416" y="80"/>
                  </a:lnTo>
                  <a:lnTo>
                    <a:pt x="485" y="176"/>
                  </a:lnTo>
                  <a:lnTo>
                    <a:pt x="537" y="19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6" name="Freeform 85">
              <a:extLst>
                <a:ext uri="{FF2B5EF4-FFF2-40B4-BE49-F238E27FC236}">
                  <a16:creationId xmlns:a16="http://schemas.microsoft.com/office/drawing/2014/main" id="{DBBE19B1-7E2D-D292-30B2-FAF0551DA313}"/>
                </a:ext>
              </a:extLst>
            </p:cNvPr>
            <p:cNvSpPr>
              <a:spLocks/>
            </p:cNvSpPr>
            <p:nvPr/>
          </p:nvSpPr>
          <p:spPr bwMode="auto">
            <a:xfrm>
              <a:off x="2955549" y="3848652"/>
              <a:ext cx="114943" cy="123784"/>
            </a:xfrm>
            <a:custGeom>
              <a:avLst/>
              <a:gdLst>
                <a:gd name="T0" fmla="*/ 17632 w 103"/>
                <a:gd name="T1" fmla="*/ 9611 h 111"/>
                <a:gd name="T2" fmla="*/ 17632 w 103"/>
                <a:gd name="T3" fmla="*/ 9611 h 111"/>
                <a:gd name="T4" fmla="*/ 20838 w 103"/>
                <a:gd name="T5" fmla="*/ 12814 h 111"/>
                <a:gd name="T6" fmla="*/ 14426 w 103"/>
                <a:gd name="T7" fmla="*/ 19222 h 111"/>
                <a:gd name="T8" fmla="*/ 10419 w 103"/>
                <a:gd name="T9" fmla="*/ 22425 h 111"/>
                <a:gd name="T10" fmla="*/ 0 w 103"/>
                <a:gd name="T11" fmla="*/ 19222 h 111"/>
                <a:gd name="T12" fmla="*/ 4007 w 103"/>
                <a:gd name="T13" fmla="*/ 9611 h 111"/>
                <a:gd name="T14" fmla="*/ 10419 w 103"/>
                <a:gd name="T15" fmla="*/ 9611 h 111"/>
                <a:gd name="T16" fmla="*/ 4007 w 103"/>
                <a:gd name="T17" fmla="*/ 3204 h 111"/>
                <a:gd name="T18" fmla="*/ 7213 w 103"/>
                <a:gd name="T19" fmla="*/ 0 h 111"/>
                <a:gd name="T20" fmla="*/ 17632 w 103"/>
                <a:gd name="T21" fmla="*/ 0 h 111"/>
                <a:gd name="T22" fmla="*/ 17632 w 103"/>
                <a:gd name="T23" fmla="*/ 961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3"/>
                <a:gd name="T37" fmla="*/ 0 h 111"/>
                <a:gd name="T38" fmla="*/ 103 w 103"/>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3" h="111">
                  <a:moveTo>
                    <a:pt x="86" y="48"/>
                  </a:moveTo>
                  <a:lnTo>
                    <a:pt x="86" y="48"/>
                  </a:lnTo>
                  <a:lnTo>
                    <a:pt x="103" y="63"/>
                  </a:lnTo>
                  <a:lnTo>
                    <a:pt x="69" y="96"/>
                  </a:lnTo>
                  <a:lnTo>
                    <a:pt x="51" y="111"/>
                  </a:lnTo>
                  <a:lnTo>
                    <a:pt x="0" y="96"/>
                  </a:lnTo>
                  <a:lnTo>
                    <a:pt x="17" y="48"/>
                  </a:lnTo>
                  <a:lnTo>
                    <a:pt x="51" y="48"/>
                  </a:lnTo>
                  <a:lnTo>
                    <a:pt x="17" y="15"/>
                  </a:lnTo>
                  <a:lnTo>
                    <a:pt x="34" y="0"/>
                  </a:lnTo>
                  <a:lnTo>
                    <a:pt x="86" y="0"/>
                  </a:lnTo>
                  <a:lnTo>
                    <a:pt x="86"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7" name="Freeform 86">
              <a:extLst>
                <a:ext uri="{FF2B5EF4-FFF2-40B4-BE49-F238E27FC236}">
                  <a16:creationId xmlns:a16="http://schemas.microsoft.com/office/drawing/2014/main" id="{3EB46793-AC3E-1574-A9D1-3348B2530C88}"/>
                </a:ext>
              </a:extLst>
            </p:cNvPr>
            <p:cNvSpPr>
              <a:spLocks/>
            </p:cNvSpPr>
            <p:nvPr/>
          </p:nvSpPr>
          <p:spPr bwMode="auto">
            <a:xfrm>
              <a:off x="3035126" y="3919384"/>
              <a:ext cx="187887" cy="70735"/>
            </a:xfrm>
            <a:custGeom>
              <a:avLst/>
              <a:gdLst>
                <a:gd name="T0" fmla="*/ 7144 w 170"/>
                <a:gd name="T1" fmla="*/ 0 h 63"/>
                <a:gd name="T2" fmla="*/ 7144 w 170"/>
                <a:gd name="T3" fmla="*/ 0 h 63"/>
                <a:gd name="T4" fmla="*/ 23019 w 170"/>
                <a:gd name="T5" fmla="*/ 0 h 63"/>
                <a:gd name="T6" fmla="*/ 34131 w 170"/>
                <a:gd name="T7" fmla="*/ 3225 h 63"/>
                <a:gd name="T8" fmla="*/ 26988 w 170"/>
                <a:gd name="T9" fmla="*/ 7257 h 63"/>
                <a:gd name="T10" fmla="*/ 14288 w 170"/>
                <a:gd name="T11" fmla="*/ 12902 h 63"/>
                <a:gd name="T12" fmla="*/ 9525 w 170"/>
                <a:gd name="T13" fmla="*/ 12902 h 63"/>
                <a:gd name="T14" fmla="*/ 9525 w 170"/>
                <a:gd name="T15" fmla="*/ 9676 h 63"/>
                <a:gd name="T16" fmla="*/ 0 w 170"/>
                <a:gd name="T17" fmla="*/ 7257 h 63"/>
                <a:gd name="T18" fmla="*/ 7144 w 170"/>
                <a:gd name="T19" fmla="*/ 0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0"/>
                <a:gd name="T31" fmla="*/ 0 h 63"/>
                <a:gd name="T32" fmla="*/ 170 w 170"/>
                <a:gd name="T33" fmla="*/ 63 h 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0" h="63">
                  <a:moveTo>
                    <a:pt x="34" y="0"/>
                  </a:moveTo>
                  <a:lnTo>
                    <a:pt x="34" y="0"/>
                  </a:lnTo>
                  <a:lnTo>
                    <a:pt x="119" y="0"/>
                  </a:lnTo>
                  <a:lnTo>
                    <a:pt x="170" y="15"/>
                  </a:lnTo>
                  <a:lnTo>
                    <a:pt x="136" y="33"/>
                  </a:lnTo>
                  <a:lnTo>
                    <a:pt x="69" y="63"/>
                  </a:lnTo>
                  <a:lnTo>
                    <a:pt x="51" y="63"/>
                  </a:lnTo>
                  <a:lnTo>
                    <a:pt x="51" y="48"/>
                  </a:lnTo>
                  <a:lnTo>
                    <a:pt x="0" y="33"/>
                  </a:lnTo>
                  <a:lnTo>
                    <a:pt x="3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8" name="Freeform 87">
              <a:extLst>
                <a:ext uri="{FF2B5EF4-FFF2-40B4-BE49-F238E27FC236}">
                  <a16:creationId xmlns:a16="http://schemas.microsoft.com/office/drawing/2014/main" id="{8889A892-BA8B-CC4B-8CA4-5CBDED32B18C}"/>
                </a:ext>
              </a:extLst>
            </p:cNvPr>
            <p:cNvSpPr>
              <a:spLocks/>
            </p:cNvSpPr>
            <p:nvPr/>
          </p:nvSpPr>
          <p:spPr bwMode="auto">
            <a:xfrm>
              <a:off x="3013021" y="3954752"/>
              <a:ext cx="79576" cy="35367"/>
            </a:xfrm>
            <a:custGeom>
              <a:avLst/>
              <a:gdLst>
                <a:gd name="T0" fmla="*/ 4025 w 71"/>
                <a:gd name="T1" fmla="*/ 0 h 30"/>
                <a:gd name="T2" fmla="*/ 4025 w 71"/>
                <a:gd name="T3" fmla="*/ 0 h 30"/>
                <a:gd name="T4" fmla="*/ 0 w 71"/>
                <a:gd name="T5" fmla="*/ 3387 h 30"/>
                <a:gd name="T6" fmla="*/ 4025 w 71"/>
                <a:gd name="T7" fmla="*/ 7620 h 30"/>
                <a:gd name="T8" fmla="*/ 14489 w 71"/>
                <a:gd name="T9" fmla="*/ 7620 h 30"/>
                <a:gd name="T10" fmla="*/ 14489 w 71"/>
                <a:gd name="T11" fmla="*/ 3387 h 30"/>
                <a:gd name="T12" fmla="*/ 4025 w 71"/>
                <a:gd name="T13" fmla="*/ 0 h 30"/>
                <a:gd name="T14" fmla="*/ 0 60000 65536"/>
                <a:gd name="T15" fmla="*/ 0 60000 65536"/>
                <a:gd name="T16" fmla="*/ 0 60000 65536"/>
                <a:gd name="T17" fmla="*/ 0 60000 65536"/>
                <a:gd name="T18" fmla="*/ 0 60000 65536"/>
                <a:gd name="T19" fmla="*/ 0 60000 65536"/>
                <a:gd name="T20" fmla="*/ 0 60000 65536"/>
                <a:gd name="T21" fmla="*/ 0 w 71"/>
                <a:gd name="T22" fmla="*/ 0 h 30"/>
                <a:gd name="T23" fmla="*/ 71 w 71"/>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30">
                  <a:moveTo>
                    <a:pt x="20" y="0"/>
                  </a:moveTo>
                  <a:lnTo>
                    <a:pt x="20" y="0"/>
                  </a:lnTo>
                  <a:lnTo>
                    <a:pt x="0" y="15"/>
                  </a:lnTo>
                  <a:lnTo>
                    <a:pt x="20" y="30"/>
                  </a:lnTo>
                  <a:lnTo>
                    <a:pt x="71" y="30"/>
                  </a:lnTo>
                  <a:lnTo>
                    <a:pt x="71" y="15"/>
                  </a:lnTo>
                  <a:lnTo>
                    <a:pt x="2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59" name="Freeform 88">
              <a:extLst>
                <a:ext uri="{FF2B5EF4-FFF2-40B4-BE49-F238E27FC236}">
                  <a16:creationId xmlns:a16="http://schemas.microsoft.com/office/drawing/2014/main" id="{A18F992F-2A2A-EC10-9B36-3CFA0CA848C8}"/>
                </a:ext>
              </a:extLst>
            </p:cNvPr>
            <p:cNvSpPr>
              <a:spLocks/>
            </p:cNvSpPr>
            <p:nvPr/>
          </p:nvSpPr>
          <p:spPr bwMode="auto">
            <a:xfrm>
              <a:off x="3108071" y="3937068"/>
              <a:ext cx="114943" cy="123784"/>
            </a:xfrm>
            <a:custGeom>
              <a:avLst/>
              <a:gdLst>
                <a:gd name="T0" fmla="*/ 20838 w 103"/>
                <a:gd name="T1" fmla="*/ 0 h 114"/>
                <a:gd name="T2" fmla="*/ 20838 w 103"/>
                <a:gd name="T3" fmla="*/ 0 h 114"/>
                <a:gd name="T4" fmla="*/ 20838 w 103"/>
                <a:gd name="T5" fmla="*/ 3119 h 114"/>
                <a:gd name="T6" fmla="*/ 17632 w 103"/>
                <a:gd name="T7" fmla="*/ 17936 h 114"/>
                <a:gd name="T8" fmla="*/ 20838 w 103"/>
                <a:gd name="T9" fmla="*/ 21835 h 114"/>
                <a:gd name="T10" fmla="*/ 17632 w 103"/>
                <a:gd name="T11" fmla="*/ 21835 h 114"/>
                <a:gd name="T12" fmla="*/ 7213 w 103"/>
                <a:gd name="T13" fmla="*/ 17936 h 114"/>
                <a:gd name="T14" fmla="*/ 0 w 103"/>
                <a:gd name="T15" fmla="*/ 12477 h 114"/>
                <a:gd name="T16" fmla="*/ 0 w 103"/>
                <a:gd name="T17" fmla="*/ 9358 h 114"/>
                <a:gd name="T18" fmla="*/ 14426 w 103"/>
                <a:gd name="T19" fmla="*/ 3119 h 114"/>
                <a:gd name="T20" fmla="*/ 20838 w 103"/>
                <a:gd name="T21" fmla="*/ 0 h 11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114"/>
                <a:gd name="T35" fmla="*/ 103 w 103"/>
                <a:gd name="T36" fmla="*/ 114 h 11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114">
                  <a:moveTo>
                    <a:pt x="103" y="0"/>
                  </a:moveTo>
                  <a:lnTo>
                    <a:pt x="103" y="0"/>
                  </a:lnTo>
                  <a:lnTo>
                    <a:pt x="103" y="18"/>
                  </a:lnTo>
                  <a:lnTo>
                    <a:pt x="86" y="96"/>
                  </a:lnTo>
                  <a:lnTo>
                    <a:pt x="103" y="114"/>
                  </a:lnTo>
                  <a:lnTo>
                    <a:pt x="86" y="114"/>
                  </a:lnTo>
                  <a:lnTo>
                    <a:pt x="34" y="96"/>
                  </a:lnTo>
                  <a:lnTo>
                    <a:pt x="0" y="66"/>
                  </a:lnTo>
                  <a:lnTo>
                    <a:pt x="0" y="48"/>
                  </a:lnTo>
                  <a:lnTo>
                    <a:pt x="69" y="18"/>
                  </a:lnTo>
                  <a:lnTo>
                    <a:pt x="103"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0" name="Freeform 93">
              <a:extLst>
                <a:ext uri="{FF2B5EF4-FFF2-40B4-BE49-F238E27FC236}">
                  <a16:creationId xmlns:a16="http://schemas.microsoft.com/office/drawing/2014/main" id="{7EE24886-DA13-7723-3EB2-CE4DA0B93FA8}"/>
                </a:ext>
              </a:extLst>
            </p:cNvPr>
            <p:cNvSpPr>
              <a:spLocks/>
            </p:cNvSpPr>
            <p:nvPr/>
          </p:nvSpPr>
          <p:spPr bwMode="auto">
            <a:xfrm>
              <a:off x="9699590" y="4365893"/>
              <a:ext cx="302830" cy="247568"/>
            </a:xfrm>
            <a:custGeom>
              <a:avLst/>
              <a:gdLst>
                <a:gd name="T0" fmla="*/ 53779 w 275"/>
                <a:gd name="T1" fmla="*/ 12644 h 225"/>
                <a:gd name="T2" fmla="*/ 53779 w 275"/>
                <a:gd name="T3" fmla="*/ 12644 h 225"/>
                <a:gd name="T4" fmla="*/ 53779 w 275"/>
                <a:gd name="T5" fmla="*/ 25287 h 225"/>
                <a:gd name="T6" fmla="*/ 53779 w 275"/>
                <a:gd name="T7" fmla="*/ 44252 h 225"/>
                <a:gd name="T8" fmla="*/ 47452 w 275"/>
                <a:gd name="T9" fmla="*/ 37931 h 225"/>
                <a:gd name="T10" fmla="*/ 37171 w 275"/>
                <a:gd name="T11" fmla="*/ 41092 h 225"/>
                <a:gd name="T12" fmla="*/ 40334 w 275"/>
                <a:gd name="T13" fmla="*/ 34770 h 225"/>
                <a:gd name="T14" fmla="*/ 37171 w 275"/>
                <a:gd name="T15" fmla="*/ 28448 h 225"/>
                <a:gd name="T16" fmla="*/ 13445 w 275"/>
                <a:gd name="T17" fmla="*/ 15804 h 225"/>
                <a:gd name="T18" fmla="*/ 10281 w 275"/>
                <a:gd name="T19" fmla="*/ 18965 h 225"/>
                <a:gd name="T20" fmla="*/ 10281 w 275"/>
                <a:gd name="T21" fmla="*/ 15804 h 225"/>
                <a:gd name="T22" fmla="*/ 6327 w 275"/>
                <a:gd name="T23" fmla="*/ 12644 h 225"/>
                <a:gd name="T24" fmla="*/ 13445 w 275"/>
                <a:gd name="T25" fmla="*/ 12644 h 225"/>
                <a:gd name="T26" fmla="*/ 16608 w 275"/>
                <a:gd name="T27" fmla="*/ 9483 h 225"/>
                <a:gd name="T28" fmla="*/ 6327 w 275"/>
                <a:gd name="T29" fmla="*/ 9483 h 225"/>
                <a:gd name="T30" fmla="*/ 3163 w 275"/>
                <a:gd name="T31" fmla="*/ 6322 h 225"/>
                <a:gd name="T32" fmla="*/ 0 w 275"/>
                <a:gd name="T33" fmla="*/ 6322 h 225"/>
                <a:gd name="T34" fmla="*/ 6327 w 275"/>
                <a:gd name="T35" fmla="*/ 0 h 225"/>
                <a:gd name="T36" fmla="*/ 10281 w 275"/>
                <a:gd name="T37" fmla="*/ 0 h 225"/>
                <a:gd name="T38" fmla="*/ 16608 w 275"/>
                <a:gd name="T39" fmla="*/ 3161 h 225"/>
                <a:gd name="T40" fmla="*/ 16608 w 275"/>
                <a:gd name="T41" fmla="*/ 9483 h 225"/>
                <a:gd name="T42" fmla="*/ 22935 w 275"/>
                <a:gd name="T43" fmla="*/ 15804 h 225"/>
                <a:gd name="T44" fmla="*/ 30053 w 275"/>
                <a:gd name="T45" fmla="*/ 9483 h 225"/>
                <a:gd name="T46" fmla="*/ 37171 w 275"/>
                <a:gd name="T47" fmla="*/ 6322 h 225"/>
                <a:gd name="T48" fmla="*/ 53779 w 275"/>
                <a:gd name="T49" fmla="*/ 12644 h 2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5"/>
                <a:gd name="T76" fmla="*/ 0 h 225"/>
                <a:gd name="T77" fmla="*/ 275 w 275"/>
                <a:gd name="T78" fmla="*/ 225 h 2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5" h="225">
                  <a:moveTo>
                    <a:pt x="275" y="65"/>
                  </a:moveTo>
                  <a:lnTo>
                    <a:pt x="275" y="65"/>
                  </a:lnTo>
                  <a:lnTo>
                    <a:pt x="275" y="129"/>
                  </a:lnTo>
                  <a:lnTo>
                    <a:pt x="275" y="225"/>
                  </a:lnTo>
                  <a:lnTo>
                    <a:pt x="240" y="192"/>
                  </a:lnTo>
                  <a:lnTo>
                    <a:pt x="189" y="209"/>
                  </a:lnTo>
                  <a:lnTo>
                    <a:pt x="206" y="177"/>
                  </a:lnTo>
                  <a:lnTo>
                    <a:pt x="189" y="144"/>
                  </a:lnTo>
                  <a:lnTo>
                    <a:pt x="68" y="81"/>
                  </a:lnTo>
                  <a:lnTo>
                    <a:pt x="52" y="96"/>
                  </a:lnTo>
                  <a:lnTo>
                    <a:pt x="52" y="81"/>
                  </a:lnTo>
                  <a:lnTo>
                    <a:pt x="35" y="65"/>
                  </a:lnTo>
                  <a:lnTo>
                    <a:pt x="68" y="65"/>
                  </a:lnTo>
                  <a:lnTo>
                    <a:pt x="85" y="48"/>
                  </a:lnTo>
                  <a:lnTo>
                    <a:pt x="35" y="48"/>
                  </a:lnTo>
                  <a:lnTo>
                    <a:pt x="18" y="33"/>
                  </a:lnTo>
                  <a:lnTo>
                    <a:pt x="0" y="33"/>
                  </a:lnTo>
                  <a:lnTo>
                    <a:pt x="35" y="0"/>
                  </a:lnTo>
                  <a:lnTo>
                    <a:pt x="52" y="0"/>
                  </a:lnTo>
                  <a:lnTo>
                    <a:pt x="85" y="18"/>
                  </a:lnTo>
                  <a:lnTo>
                    <a:pt x="85" y="48"/>
                  </a:lnTo>
                  <a:lnTo>
                    <a:pt x="119" y="81"/>
                  </a:lnTo>
                  <a:lnTo>
                    <a:pt x="154" y="48"/>
                  </a:lnTo>
                  <a:lnTo>
                    <a:pt x="189" y="33"/>
                  </a:lnTo>
                  <a:lnTo>
                    <a:pt x="275"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1" name="Freeform 94">
              <a:extLst>
                <a:ext uri="{FF2B5EF4-FFF2-40B4-BE49-F238E27FC236}">
                  <a16:creationId xmlns:a16="http://schemas.microsoft.com/office/drawing/2014/main" id="{BE3C1A58-AA81-3C34-336C-1A4550D9CFFA}"/>
                </a:ext>
              </a:extLst>
            </p:cNvPr>
            <p:cNvSpPr>
              <a:spLocks/>
            </p:cNvSpPr>
            <p:nvPr/>
          </p:nvSpPr>
          <p:spPr bwMode="auto">
            <a:xfrm>
              <a:off x="10002419" y="4436626"/>
              <a:ext cx="289567" cy="229886"/>
            </a:xfrm>
            <a:custGeom>
              <a:avLst/>
              <a:gdLst>
                <a:gd name="T0" fmla="*/ 0 w 261"/>
                <a:gd name="T1" fmla="*/ 31750 h 208"/>
                <a:gd name="T2" fmla="*/ 0 w 261"/>
                <a:gd name="T3" fmla="*/ 31750 h 208"/>
                <a:gd name="T4" fmla="*/ 0 w 261"/>
                <a:gd name="T5" fmla="*/ 12700 h 208"/>
                <a:gd name="T6" fmla="*/ 0 w 261"/>
                <a:gd name="T7" fmla="*/ 0 h 208"/>
                <a:gd name="T8" fmla="*/ 14342 w 261"/>
                <a:gd name="T9" fmla="*/ 3175 h 208"/>
                <a:gd name="T10" fmla="*/ 24701 w 261"/>
                <a:gd name="T11" fmla="*/ 9525 h 208"/>
                <a:gd name="T12" fmla="*/ 24701 w 261"/>
                <a:gd name="T13" fmla="*/ 12700 h 208"/>
                <a:gd name="T14" fmla="*/ 38246 w 261"/>
                <a:gd name="T15" fmla="*/ 19050 h 208"/>
                <a:gd name="T16" fmla="*/ 31872 w 261"/>
                <a:gd name="T17" fmla="*/ 22225 h 208"/>
                <a:gd name="T18" fmla="*/ 35059 w 261"/>
                <a:gd name="T19" fmla="*/ 22225 h 208"/>
                <a:gd name="T20" fmla="*/ 38246 w 261"/>
                <a:gd name="T21" fmla="*/ 24606 h 208"/>
                <a:gd name="T22" fmla="*/ 42230 w 261"/>
                <a:gd name="T23" fmla="*/ 31750 h 208"/>
                <a:gd name="T24" fmla="*/ 45417 w 261"/>
                <a:gd name="T25" fmla="*/ 31750 h 208"/>
                <a:gd name="T26" fmla="*/ 45417 w 261"/>
                <a:gd name="T27" fmla="*/ 34925 h 208"/>
                <a:gd name="T28" fmla="*/ 52588 w 261"/>
                <a:gd name="T29" fmla="*/ 38100 h 208"/>
                <a:gd name="T30" fmla="*/ 52588 w 261"/>
                <a:gd name="T31" fmla="*/ 41275 h 208"/>
                <a:gd name="T32" fmla="*/ 35059 w 261"/>
                <a:gd name="T33" fmla="*/ 38100 h 208"/>
                <a:gd name="T34" fmla="*/ 27888 w 261"/>
                <a:gd name="T35" fmla="*/ 24606 h 208"/>
                <a:gd name="T36" fmla="*/ 20717 w 261"/>
                <a:gd name="T37" fmla="*/ 24606 h 208"/>
                <a:gd name="T38" fmla="*/ 17529 w 261"/>
                <a:gd name="T39" fmla="*/ 24606 h 208"/>
                <a:gd name="T40" fmla="*/ 10358 w 261"/>
                <a:gd name="T41" fmla="*/ 28575 h 208"/>
                <a:gd name="T42" fmla="*/ 14342 w 261"/>
                <a:gd name="T43" fmla="*/ 31750 h 208"/>
                <a:gd name="T44" fmla="*/ 7171 w 261"/>
                <a:gd name="T45" fmla="*/ 31750 h 208"/>
                <a:gd name="T46" fmla="*/ 0 w 261"/>
                <a:gd name="T47" fmla="*/ 31750 h 20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208"/>
                <a:gd name="T74" fmla="*/ 261 w 261"/>
                <a:gd name="T75" fmla="*/ 208 h 20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208">
                  <a:moveTo>
                    <a:pt x="0" y="160"/>
                  </a:moveTo>
                  <a:lnTo>
                    <a:pt x="0" y="160"/>
                  </a:lnTo>
                  <a:lnTo>
                    <a:pt x="0" y="64"/>
                  </a:lnTo>
                  <a:lnTo>
                    <a:pt x="0" y="0"/>
                  </a:lnTo>
                  <a:lnTo>
                    <a:pt x="69" y="16"/>
                  </a:lnTo>
                  <a:lnTo>
                    <a:pt x="121" y="48"/>
                  </a:lnTo>
                  <a:lnTo>
                    <a:pt x="121" y="64"/>
                  </a:lnTo>
                  <a:lnTo>
                    <a:pt x="192" y="96"/>
                  </a:lnTo>
                  <a:lnTo>
                    <a:pt x="157" y="112"/>
                  </a:lnTo>
                  <a:lnTo>
                    <a:pt x="175" y="112"/>
                  </a:lnTo>
                  <a:lnTo>
                    <a:pt x="192" y="127"/>
                  </a:lnTo>
                  <a:lnTo>
                    <a:pt x="209" y="160"/>
                  </a:lnTo>
                  <a:lnTo>
                    <a:pt x="226" y="160"/>
                  </a:lnTo>
                  <a:lnTo>
                    <a:pt x="226" y="175"/>
                  </a:lnTo>
                  <a:lnTo>
                    <a:pt x="261" y="192"/>
                  </a:lnTo>
                  <a:lnTo>
                    <a:pt x="261" y="208"/>
                  </a:lnTo>
                  <a:lnTo>
                    <a:pt x="175" y="192"/>
                  </a:lnTo>
                  <a:lnTo>
                    <a:pt x="140" y="127"/>
                  </a:lnTo>
                  <a:lnTo>
                    <a:pt x="104" y="127"/>
                  </a:lnTo>
                  <a:lnTo>
                    <a:pt x="86" y="127"/>
                  </a:lnTo>
                  <a:lnTo>
                    <a:pt x="52" y="144"/>
                  </a:lnTo>
                  <a:lnTo>
                    <a:pt x="69" y="160"/>
                  </a:lnTo>
                  <a:lnTo>
                    <a:pt x="34" y="160"/>
                  </a:lnTo>
                  <a:lnTo>
                    <a:pt x="0" y="16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2" name="Freeform 95">
              <a:extLst>
                <a:ext uri="{FF2B5EF4-FFF2-40B4-BE49-F238E27FC236}">
                  <a16:creationId xmlns:a16="http://schemas.microsoft.com/office/drawing/2014/main" id="{23FC675F-18CF-3BFF-809C-86999C21A606}"/>
                </a:ext>
              </a:extLst>
            </p:cNvPr>
            <p:cNvSpPr>
              <a:spLocks/>
            </p:cNvSpPr>
            <p:nvPr/>
          </p:nvSpPr>
          <p:spPr bwMode="auto">
            <a:xfrm>
              <a:off x="9160243" y="4666511"/>
              <a:ext cx="1226793" cy="884174"/>
            </a:xfrm>
            <a:custGeom>
              <a:avLst/>
              <a:gdLst>
                <a:gd name="T0" fmla="*/ 11123 w 1109"/>
                <a:gd name="T1" fmla="*/ 127000 h 800"/>
                <a:gd name="T2" fmla="*/ 27806 w 1109"/>
                <a:gd name="T3" fmla="*/ 133350 h 800"/>
                <a:gd name="T4" fmla="*/ 55613 w 1109"/>
                <a:gd name="T5" fmla="*/ 123825 h 800"/>
                <a:gd name="T6" fmla="*/ 73091 w 1109"/>
                <a:gd name="T7" fmla="*/ 114300 h 800"/>
                <a:gd name="T8" fmla="*/ 114403 w 1109"/>
                <a:gd name="T9" fmla="*/ 117475 h 800"/>
                <a:gd name="T10" fmla="*/ 117581 w 1109"/>
                <a:gd name="T11" fmla="*/ 120650 h 800"/>
                <a:gd name="T12" fmla="*/ 135059 w 1109"/>
                <a:gd name="T13" fmla="*/ 117475 h 800"/>
                <a:gd name="T14" fmla="*/ 131087 w 1109"/>
                <a:gd name="T15" fmla="*/ 133350 h 800"/>
                <a:gd name="T16" fmla="*/ 135059 w 1109"/>
                <a:gd name="T17" fmla="*/ 127000 h 800"/>
                <a:gd name="T18" fmla="*/ 135059 w 1109"/>
                <a:gd name="T19" fmla="*/ 136525 h 800"/>
                <a:gd name="T20" fmla="*/ 145387 w 1109"/>
                <a:gd name="T21" fmla="*/ 142875 h 800"/>
                <a:gd name="T22" fmla="*/ 148565 w 1109"/>
                <a:gd name="T23" fmla="*/ 149225 h 800"/>
                <a:gd name="T24" fmla="*/ 162071 w 1109"/>
                <a:gd name="T25" fmla="*/ 152400 h 800"/>
                <a:gd name="T26" fmla="*/ 172399 w 1109"/>
                <a:gd name="T27" fmla="*/ 149225 h 800"/>
                <a:gd name="T28" fmla="*/ 176371 w 1109"/>
                <a:gd name="T29" fmla="*/ 152400 h 800"/>
                <a:gd name="T30" fmla="*/ 182727 w 1109"/>
                <a:gd name="T31" fmla="*/ 158750 h 800"/>
                <a:gd name="T32" fmla="*/ 200205 w 1109"/>
                <a:gd name="T33" fmla="*/ 149225 h 800"/>
                <a:gd name="T34" fmla="*/ 216889 w 1109"/>
                <a:gd name="T35" fmla="*/ 107950 h 800"/>
                <a:gd name="T36" fmla="*/ 216889 w 1109"/>
                <a:gd name="T37" fmla="*/ 79375 h 800"/>
                <a:gd name="T38" fmla="*/ 206561 w 1109"/>
                <a:gd name="T39" fmla="*/ 66675 h 800"/>
                <a:gd name="T40" fmla="*/ 200205 w 1109"/>
                <a:gd name="T41" fmla="*/ 57150 h 800"/>
                <a:gd name="T42" fmla="*/ 193055 w 1109"/>
                <a:gd name="T43" fmla="*/ 50006 h 800"/>
                <a:gd name="T44" fmla="*/ 179549 w 1109"/>
                <a:gd name="T45" fmla="*/ 31750 h 800"/>
                <a:gd name="T46" fmla="*/ 176371 w 1109"/>
                <a:gd name="T47" fmla="*/ 21431 h 800"/>
                <a:gd name="T48" fmla="*/ 166043 w 1109"/>
                <a:gd name="T49" fmla="*/ 19050 h 800"/>
                <a:gd name="T50" fmla="*/ 158893 w 1109"/>
                <a:gd name="T51" fmla="*/ 0 h 800"/>
                <a:gd name="T52" fmla="*/ 155715 w 1109"/>
                <a:gd name="T53" fmla="*/ 21431 h 800"/>
                <a:gd name="T54" fmla="*/ 145387 w 1109"/>
                <a:gd name="T55" fmla="*/ 34925 h 800"/>
                <a:gd name="T56" fmla="*/ 127909 w 1109"/>
                <a:gd name="T57" fmla="*/ 25400 h 800"/>
                <a:gd name="T58" fmla="*/ 120759 w 1109"/>
                <a:gd name="T59" fmla="*/ 21431 h 800"/>
                <a:gd name="T60" fmla="*/ 127909 w 1109"/>
                <a:gd name="T61" fmla="*/ 11906 h 800"/>
                <a:gd name="T62" fmla="*/ 127909 w 1109"/>
                <a:gd name="T63" fmla="*/ 6350 h 800"/>
                <a:gd name="T64" fmla="*/ 124731 w 1109"/>
                <a:gd name="T65" fmla="*/ 6350 h 800"/>
                <a:gd name="T66" fmla="*/ 103281 w 1109"/>
                <a:gd name="T67" fmla="*/ 2381 h 800"/>
                <a:gd name="T68" fmla="*/ 103281 w 1109"/>
                <a:gd name="T69" fmla="*/ 6350 h 800"/>
                <a:gd name="T70" fmla="*/ 92953 w 1109"/>
                <a:gd name="T71" fmla="*/ 9525 h 800"/>
                <a:gd name="T72" fmla="*/ 89775 w 1109"/>
                <a:gd name="T73" fmla="*/ 11906 h 800"/>
                <a:gd name="T74" fmla="*/ 89775 w 1109"/>
                <a:gd name="T75" fmla="*/ 21431 h 800"/>
                <a:gd name="T76" fmla="*/ 82624 w 1109"/>
                <a:gd name="T77" fmla="*/ 21431 h 800"/>
                <a:gd name="T78" fmla="*/ 79447 w 1109"/>
                <a:gd name="T79" fmla="*/ 15875 h 800"/>
                <a:gd name="T80" fmla="*/ 69119 w 1109"/>
                <a:gd name="T81" fmla="*/ 19050 h 800"/>
                <a:gd name="T82" fmla="*/ 62763 w 1109"/>
                <a:gd name="T83" fmla="*/ 28575 h 800"/>
                <a:gd name="T84" fmla="*/ 55613 w 1109"/>
                <a:gd name="T85" fmla="*/ 28575 h 800"/>
                <a:gd name="T86" fmla="*/ 55613 w 1109"/>
                <a:gd name="T87" fmla="*/ 34925 h 800"/>
                <a:gd name="T88" fmla="*/ 48462 w 1109"/>
                <a:gd name="T89" fmla="*/ 34925 h 800"/>
                <a:gd name="T90" fmla="*/ 42107 w 1109"/>
                <a:gd name="T91" fmla="*/ 44450 h 800"/>
                <a:gd name="T92" fmla="*/ 7150 w 1109"/>
                <a:gd name="T93" fmla="*/ 60325 h 800"/>
                <a:gd name="T94" fmla="*/ 3972 w 1109"/>
                <a:gd name="T95" fmla="*/ 60325 h 800"/>
                <a:gd name="T96" fmla="*/ 0 w 1109"/>
                <a:gd name="T97" fmla="*/ 66675 h 800"/>
                <a:gd name="T98" fmla="*/ 3972 w 1109"/>
                <a:gd name="T99" fmla="*/ 76200 h 800"/>
                <a:gd name="T100" fmla="*/ 0 w 1109"/>
                <a:gd name="T101" fmla="*/ 79375 h 800"/>
                <a:gd name="T102" fmla="*/ 14300 w 1109"/>
                <a:gd name="T103" fmla="*/ 111125 h 800"/>
                <a:gd name="T104" fmla="*/ 11123 w 1109"/>
                <a:gd name="T105" fmla="*/ 123825 h 8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09"/>
                <a:gd name="T160" fmla="*/ 0 h 800"/>
                <a:gd name="T161" fmla="*/ 1109 w 1109"/>
                <a:gd name="T162" fmla="*/ 800 h 8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09" h="800">
                  <a:moveTo>
                    <a:pt x="54" y="639"/>
                  </a:moveTo>
                  <a:lnTo>
                    <a:pt x="54" y="639"/>
                  </a:lnTo>
                  <a:lnTo>
                    <a:pt x="105" y="671"/>
                  </a:lnTo>
                  <a:lnTo>
                    <a:pt x="140" y="671"/>
                  </a:lnTo>
                  <a:lnTo>
                    <a:pt x="192" y="623"/>
                  </a:lnTo>
                  <a:lnTo>
                    <a:pt x="278" y="623"/>
                  </a:lnTo>
                  <a:lnTo>
                    <a:pt x="295" y="608"/>
                  </a:lnTo>
                  <a:lnTo>
                    <a:pt x="365" y="575"/>
                  </a:lnTo>
                  <a:lnTo>
                    <a:pt x="503" y="560"/>
                  </a:lnTo>
                  <a:lnTo>
                    <a:pt x="574" y="591"/>
                  </a:lnTo>
                  <a:lnTo>
                    <a:pt x="574" y="608"/>
                  </a:lnTo>
                  <a:lnTo>
                    <a:pt x="591" y="608"/>
                  </a:lnTo>
                  <a:lnTo>
                    <a:pt x="626" y="671"/>
                  </a:lnTo>
                  <a:lnTo>
                    <a:pt x="677" y="591"/>
                  </a:lnTo>
                  <a:lnTo>
                    <a:pt x="677" y="623"/>
                  </a:lnTo>
                  <a:lnTo>
                    <a:pt x="660" y="671"/>
                  </a:lnTo>
                  <a:lnTo>
                    <a:pt x="677" y="671"/>
                  </a:lnTo>
                  <a:lnTo>
                    <a:pt x="677" y="639"/>
                  </a:lnTo>
                  <a:lnTo>
                    <a:pt x="695" y="671"/>
                  </a:lnTo>
                  <a:lnTo>
                    <a:pt x="677" y="687"/>
                  </a:lnTo>
                  <a:lnTo>
                    <a:pt x="712" y="687"/>
                  </a:lnTo>
                  <a:lnTo>
                    <a:pt x="729" y="719"/>
                  </a:lnTo>
                  <a:lnTo>
                    <a:pt x="729" y="735"/>
                  </a:lnTo>
                  <a:lnTo>
                    <a:pt x="747" y="752"/>
                  </a:lnTo>
                  <a:lnTo>
                    <a:pt x="781" y="767"/>
                  </a:lnTo>
                  <a:lnTo>
                    <a:pt x="816" y="767"/>
                  </a:lnTo>
                  <a:lnTo>
                    <a:pt x="833" y="783"/>
                  </a:lnTo>
                  <a:lnTo>
                    <a:pt x="868" y="752"/>
                  </a:lnTo>
                  <a:lnTo>
                    <a:pt x="868" y="767"/>
                  </a:lnTo>
                  <a:lnTo>
                    <a:pt x="885" y="767"/>
                  </a:lnTo>
                  <a:lnTo>
                    <a:pt x="885" y="783"/>
                  </a:lnTo>
                  <a:lnTo>
                    <a:pt x="919" y="800"/>
                  </a:lnTo>
                  <a:lnTo>
                    <a:pt x="954" y="752"/>
                  </a:lnTo>
                  <a:lnTo>
                    <a:pt x="1006" y="752"/>
                  </a:lnTo>
                  <a:lnTo>
                    <a:pt x="1023" y="687"/>
                  </a:lnTo>
                  <a:lnTo>
                    <a:pt x="1092" y="543"/>
                  </a:lnTo>
                  <a:lnTo>
                    <a:pt x="1109" y="479"/>
                  </a:lnTo>
                  <a:lnTo>
                    <a:pt x="1092" y="399"/>
                  </a:lnTo>
                  <a:lnTo>
                    <a:pt x="1058" y="351"/>
                  </a:lnTo>
                  <a:lnTo>
                    <a:pt x="1040" y="336"/>
                  </a:lnTo>
                  <a:lnTo>
                    <a:pt x="1023" y="303"/>
                  </a:lnTo>
                  <a:lnTo>
                    <a:pt x="1006" y="288"/>
                  </a:lnTo>
                  <a:lnTo>
                    <a:pt x="1006" y="303"/>
                  </a:lnTo>
                  <a:lnTo>
                    <a:pt x="971" y="255"/>
                  </a:lnTo>
                  <a:lnTo>
                    <a:pt x="919" y="207"/>
                  </a:lnTo>
                  <a:lnTo>
                    <a:pt x="902" y="159"/>
                  </a:lnTo>
                  <a:lnTo>
                    <a:pt x="885" y="144"/>
                  </a:lnTo>
                  <a:lnTo>
                    <a:pt x="885" y="111"/>
                  </a:lnTo>
                  <a:lnTo>
                    <a:pt x="868" y="96"/>
                  </a:lnTo>
                  <a:lnTo>
                    <a:pt x="833" y="96"/>
                  </a:lnTo>
                  <a:lnTo>
                    <a:pt x="816" y="0"/>
                  </a:lnTo>
                  <a:lnTo>
                    <a:pt x="798" y="0"/>
                  </a:lnTo>
                  <a:lnTo>
                    <a:pt x="781" y="32"/>
                  </a:lnTo>
                  <a:lnTo>
                    <a:pt x="781" y="111"/>
                  </a:lnTo>
                  <a:lnTo>
                    <a:pt x="764" y="176"/>
                  </a:lnTo>
                  <a:lnTo>
                    <a:pt x="729" y="176"/>
                  </a:lnTo>
                  <a:lnTo>
                    <a:pt x="660" y="128"/>
                  </a:lnTo>
                  <a:lnTo>
                    <a:pt x="643" y="128"/>
                  </a:lnTo>
                  <a:lnTo>
                    <a:pt x="643" y="111"/>
                  </a:lnTo>
                  <a:lnTo>
                    <a:pt x="608" y="111"/>
                  </a:lnTo>
                  <a:lnTo>
                    <a:pt x="626" y="63"/>
                  </a:lnTo>
                  <a:lnTo>
                    <a:pt x="643" y="63"/>
                  </a:lnTo>
                  <a:lnTo>
                    <a:pt x="660" y="32"/>
                  </a:lnTo>
                  <a:lnTo>
                    <a:pt x="643" y="32"/>
                  </a:lnTo>
                  <a:lnTo>
                    <a:pt x="626" y="48"/>
                  </a:lnTo>
                  <a:lnTo>
                    <a:pt x="626" y="32"/>
                  </a:lnTo>
                  <a:lnTo>
                    <a:pt x="608" y="32"/>
                  </a:lnTo>
                  <a:lnTo>
                    <a:pt x="520" y="15"/>
                  </a:lnTo>
                  <a:lnTo>
                    <a:pt x="537" y="32"/>
                  </a:lnTo>
                  <a:lnTo>
                    <a:pt x="520" y="32"/>
                  </a:lnTo>
                  <a:lnTo>
                    <a:pt x="485" y="32"/>
                  </a:lnTo>
                  <a:lnTo>
                    <a:pt x="468" y="48"/>
                  </a:lnTo>
                  <a:lnTo>
                    <a:pt x="468" y="63"/>
                  </a:lnTo>
                  <a:lnTo>
                    <a:pt x="451" y="63"/>
                  </a:lnTo>
                  <a:lnTo>
                    <a:pt x="451" y="96"/>
                  </a:lnTo>
                  <a:lnTo>
                    <a:pt x="451" y="111"/>
                  </a:lnTo>
                  <a:lnTo>
                    <a:pt x="416" y="96"/>
                  </a:lnTo>
                  <a:lnTo>
                    <a:pt x="416" y="111"/>
                  </a:lnTo>
                  <a:lnTo>
                    <a:pt x="416" y="96"/>
                  </a:lnTo>
                  <a:lnTo>
                    <a:pt x="399" y="80"/>
                  </a:lnTo>
                  <a:lnTo>
                    <a:pt x="382" y="80"/>
                  </a:lnTo>
                  <a:lnTo>
                    <a:pt x="347" y="96"/>
                  </a:lnTo>
                  <a:lnTo>
                    <a:pt x="330" y="96"/>
                  </a:lnTo>
                  <a:lnTo>
                    <a:pt x="313" y="144"/>
                  </a:lnTo>
                  <a:lnTo>
                    <a:pt x="295" y="144"/>
                  </a:lnTo>
                  <a:lnTo>
                    <a:pt x="278" y="144"/>
                  </a:lnTo>
                  <a:lnTo>
                    <a:pt x="295" y="159"/>
                  </a:lnTo>
                  <a:lnTo>
                    <a:pt x="278" y="176"/>
                  </a:lnTo>
                  <a:lnTo>
                    <a:pt x="278" y="144"/>
                  </a:lnTo>
                  <a:lnTo>
                    <a:pt x="244" y="176"/>
                  </a:lnTo>
                  <a:lnTo>
                    <a:pt x="261" y="192"/>
                  </a:lnTo>
                  <a:lnTo>
                    <a:pt x="209" y="224"/>
                  </a:lnTo>
                  <a:lnTo>
                    <a:pt x="88" y="255"/>
                  </a:lnTo>
                  <a:lnTo>
                    <a:pt x="36" y="303"/>
                  </a:lnTo>
                  <a:lnTo>
                    <a:pt x="17" y="288"/>
                  </a:lnTo>
                  <a:lnTo>
                    <a:pt x="17" y="303"/>
                  </a:lnTo>
                  <a:lnTo>
                    <a:pt x="17" y="336"/>
                  </a:lnTo>
                  <a:lnTo>
                    <a:pt x="0" y="336"/>
                  </a:lnTo>
                  <a:lnTo>
                    <a:pt x="36" y="416"/>
                  </a:lnTo>
                  <a:lnTo>
                    <a:pt x="17" y="384"/>
                  </a:lnTo>
                  <a:lnTo>
                    <a:pt x="17" y="416"/>
                  </a:lnTo>
                  <a:lnTo>
                    <a:pt x="0" y="399"/>
                  </a:lnTo>
                  <a:lnTo>
                    <a:pt x="54" y="495"/>
                  </a:lnTo>
                  <a:lnTo>
                    <a:pt x="71" y="560"/>
                  </a:lnTo>
                  <a:lnTo>
                    <a:pt x="71" y="608"/>
                  </a:lnTo>
                  <a:lnTo>
                    <a:pt x="54" y="623"/>
                  </a:lnTo>
                  <a:lnTo>
                    <a:pt x="54" y="63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3" name="Freeform 96">
              <a:extLst>
                <a:ext uri="{FF2B5EF4-FFF2-40B4-BE49-F238E27FC236}">
                  <a16:creationId xmlns:a16="http://schemas.microsoft.com/office/drawing/2014/main" id="{A0D85894-C8A7-7173-ABBE-083BCDECBA40}"/>
                </a:ext>
              </a:extLst>
            </p:cNvPr>
            <p:cNvSpPr>
              <a:spLocks/>
            </p:cNvSpPr>
            <p:nvPr/>
          </p:nvSpPr>
          <p:spPr bwMode="auto">
            <a:xfrm>
              <a:off x="9677484" y="4684194"/>
              <a:ext cx="37579" cy="17683"/>
            </a:xfrm>
            <a:custGeom>
              <a:avLst/>
              <a:gdLst>
                <a:gd name="T0" fmla="*/ 0 w 35"/>
                <a:gd name="T1" fmla="*/ 2988 h 17"/>
                <a:gd name="T2" fmla="*/ 0 w 35"/>
                <a:gd name="T3" fmla="*/ 2988 h 17"/>
                <a:gd name="T4" fmla="*/ 3084 w 35"/>
                <a:gd name="T5" fmla="*/ 2988 h 17"/>
                <a:gd name="T6" fmla="*/ 6169 w 35"/>
                <a:gd name="T7" fmla="*/ 0 h 17"/>
                <a:gd name="T8" fmla="*/ 0 w 35"/>
                <a:gd name="T9" fmla="*/ 0 h 17"/>
                <a:gd name="T10" fmla="*/ 0 w 35"/>
                <a:gd name="T11" fmla="*/ 2988 h 17"/>
                <a:gd name="T12" fmla="*/ 0 60000 65536"/>
                <a:gd name="T13" fmla="*/ 0 60000 65536"/>
                <a:gd name="T14" fmla="*/ 0 60000 65536"/>
                <a:gd name="T15" fmla="*/ 0 60000 65536"/>
                <a:gd name="T16" fmla="*/ 0 60000 65536"/>
                <a:gd name="T17" fmla="*/ 0 60000 65536"/>
                <a:gd name="T18" fmla="*/ 0 w 35"/>
                <a:gd name="T19" fmla="*/ 0 h 17"/>
                <a:gd name="T20" fmla="*/ 35 w 35"/>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5" h="17">
                  <a:moveTo>
                    <a:pt x="0" y="17"/>
                  </a:moveTo>
                  <a:lnTo>
                    <a:pt x="0" y="17"/>
                  </a:lnTo>
                  <a:lnTo>
                    <a:pt x="17" y="17"/>
                  </a:lnTo>
                  <a:lnTo>
                    <a:pt x="35" y="0"/>
                  </a:lnTo>
                  <a:lnTo>
                    <a:pt x="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4" name="Freeform 97">
              <a:extLst>
                <a:ext uri="{FF2B5EF4-FFF2-40B4-BE49-F238E27FC236}">
                  <a16:creationId xmlns:a16="http://schemas.microsoft.com/office/drawing/2014/main" id="{010DBD2E-C55E-AA11-4E34-59F4865A870A}"/>
                </a:ext>
              </a:extLst>
            </p:cNvPr>
            <p:cNvSpPr>
              <a:spLocks/>
            </p:cNvSpPr>
            <p:nvPr/>
          </p:nvSpPr>
          <p:spPr bwMode="auto">
            <a:xfrm>
              <a:off x="9869791" y="5424691"/>
              <a:ext cx="37579" cy="19894"/>
            </a:xfrm>
            <a:custGeom>
              <a:avLst/>
              <a:gdLst>
                <a:gd name="T0" fmla="*/ 0 w 33"/>
                <a:gd name="T1" fmla="*/ 0 h 17"/>
                <a:gd name="T2" fmla="*/ 0 w 33"/>
                <a:gd name="T3" fmla="*/ 0 h 17"/>
                <a:gd name="T4" fmla="*/ 7360 w 33"/>
                <a:gd name="T5" fmla="*/ 4202 h 17"/>
                <a:gd name="T6" fmla="*/ 7360 w 33"/>
                <a:gd name="T7" fmla="*/ 0 h 17"/>
                <a:gd name="T8" fmla="*/ 4089 w 33"/>
                <a:gd name="T9" fmla="*/ 0 h 17"/>
                <a:gd name="T10" fmla="*/ 0 w 33"/>
                <a:gd name="T11" fmla="*/ 0 h 17"/>
                <a:gd name="T12" fmla="*/ 0 60000 65536"/>
                <a:gd name="T13" fmla="*/ 0 60000 65536"/>
                <a:gd name="T14" fmla="*/ 0 60000 65536"/>
                <a:gd name="T15" fmla="*/ 0 60000 65536"/>
                <a:gd name="T16" fmla="*/ 0 60000 65536"/>
                <a:gd name="T17" fmla="*/ 0 60000 65536"/>
                <a:gd name="T18" fmla="*/ 0 w 33"/>
                <a:gd name="T19" fmla="*/ 0 h 17"/>
                <a:gd name="T20" fmla="*/ 33 w 33"/>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33" h="17">
                  <a:moveTo>
                    <a:pt x="0" y="0"/>
                  </a:moveTo>
                  <a:lnTo>
                    <a:pt x="0" y="0"/>
                  </a:lnTo>
                  <a:lnTo>
                    <a:pt x="33" y="17"/>
                  </a:lnTo>
                  <a:lnTo>
                    <a:pt x="33"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5" name="Freeform 98">
              <a:extLst>
                <a:ext uri="{FF2B5EF4-FFF2-40B4-BE49-F238E27FC236}">
                  <a16:creationId xmlns:a16="http://schemas.microsoft.com/office/drawing/2014/main" id="{F13A3887-6BB1-510A-2040-A5EAC858A660}"/>
                </a:ext>
              </a:extLst>
            </p:cNvPr>
            <p:cNvSpPr>
              <a:spLocks/>
            </p:cNvSpPr>
            <p:nvPr/>
          </p:nvSpPr>
          <p:spPr bwMode="auto">
            <a:xfrm>
              <a:off x="10115151" y="5603736"/>
              <a:ext cx="117154" cy="106102"/>
            </a:xfrm>
            <a:custGeom>
              <a:avLst/>
              <a:gdLst>
                <a:gd name="T0" fmla="*/ 0 w 105"/>
                <a:gd name="T1" fmla="*/ 0 h 96"/>
                <a:gd name="T2" fmla="*/ 0 w 105"/>
                <a:gd name="T3" fmla="*/ 0 h 96"/>
                <a:gd name="T4" fmla="*/ 4007 w 105"/>
                <a:gd name="T5" fmla="*/ 15875 h 96"/>
                <a:gd name="T6" fmla="*/ 11218 w 105"/>
                <a:gd name="T7" fmla="*/ 19050 h 96"/>
                <a:gd name="T8" fmla="*/ 14424 w 105"/>
                <a:gd name="T9" fmla="*/ 11906 h 96"/>
                <a:gd name="T10" fmla="*/ 17629 w 105"/>
                <a:gd name="T11" fmla="*/ 15875 h 96"/>
                <a:gd name="T12" fmla="*/ 21635 w 105"/>
                <a:gd name="T13" fmla="*/ 0 h 96"/>
                <a:gd name="T14" fmla="*/ 17629 w 105"/>
                <a:gd name="T15" fmla="*/ 0 h 96"/>
                <a:gd name="T16" fmla="*/ 7212 w 105"/>
                <a:gd name="T17" fmla="*/ 2381 h 96"/>
                <a:gd name="T18" fmla="*/ 0 w 105"/>
                <a:gd name="T19" fmla="*/ 0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5"/>
                <a:gd name="T31" fmla="*/ 0 h 96"/>
                <a:gd name="T32" fmla="*/ 105 w 105"/>
                <a:gd name="T33" fmla="*/ 96 h 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5" h="96">
                  <a:moveTo>
                    <a:pt x="0" y="0"/>
                  </a:moveTo>
                  <a:lnTo>
                    <a:pt x="0" y="0"/>
                  </a:lnTo>
                  <a:lnTo>
                    <a:pt x="19" y="79"/>
                  </a:lnTo>
                  <a:lnTo>
                    <a:pt x="53" y="96"/>
                  </a:lnTo>
                  <a:lnTo>
                    <a:pt x="71" y="63"/>
                  </a:lnTo>
                  <a:lnTo>
                    <a:pt x="88" y="79"/>
                  </a:lnTo>
                  <a:lnTo>
                    <a:pt x="105" y="0"/>
                  </a:lnTo>
                  <a:lnTo>
                    <a:pt x="88" y="0"/>
                  </a:lnTo>
                  <a:lnTo>
                    <a:pt x="36" y="15"/>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6" name="Freeform 99">
              <a:extLst>
                <a:ext uri="{FF2B5EF4-FFF2-40B4-BE49-F238E27FC236}">
                  <a16:creationId xmlns:a16="http://schemas.microsoft.com/office/drawing/2014/main" id="{2E80DDDD-B2AE-4C02-1A01-7BA1077082C9}"/>
                </a:ext>
              </a:extLst>
            </p:cNvPr>
            <p:cNvSpPr>
              <a:spLocks/>
            </p:cNvSpPr>
            <p:nvPr/>
          </p:nvSpPr>
          <p:spPr bwMode="auto">
            <a:xfrm>
              <a:off x="10957326" y="5391534"/>
              <a:ext cx="174624" cy="245359"/>
            </a:xfrm>
            <a:custGeom>
              <a:avLst/>
              <a:gdLst>
                <a:gd name="T0" fmla="*/ 7189 w 157"/>
                <a:gd name="T1" fmla="*/ 28447 h 223"/>
                <a:gd name="T2" fmla="*/ 7189 w 157"/>
                <a:gd name="T3" fmla="*/ 28447 h 223"/>
                <a:gd name="T4" fmla="*/ 14379 w 157"/>
                <a:gd name="T5" fmla="*/ 30818 h 223"/>
                <a:gd name="T6" fmla="*/ 10385 w 157"/>
                <a:gd name="T7" fmla="*/ 40300 h 223"/>
                <a:gd name="T8" fmla="*/ 14379 w 157"/>
                <a:gd name="T9" fmla="*/ 43461 h 223"/>
                <a:gd name="T10" fmla="*/ 17574 w 157"/>
                <a:gd name="T11" fmla="*/ 40300 h 223"/>
                <a:gd name="T12" fmla="*/ 24763 w 157"/>
                <a:gd name="T13" fmla="*/ 28447 h 223"/>
                <a:gd name="T14" fmla="*/ 27958 w 157"/>
                <a:gd name="T15" fmla="*/ 28447 h 223"/>
                <a:gd name="T16" fmla="*/ 31952 w 157"/>
                <a:gd name="T17" fmla="*/ 24496 h 223"/>
                <a:gd name="T18" fmla="*/ 31952 w 157"/>
                <a:gd name="T19" fmla="*/ 18965 h 223"/>
                <a:gd name="T20" fmla="*/ 27958 w 157"/>
                <a:gd name="T21" fmla="*/ 15014 h 223"/>
                <a:gd name="T22" fmla="*/ 24763 w 157"/>
                <a:gd name="T23" fmla="*/ 18965 h 223"/>
                <a:gd name="T24" fmla="*/ 17574 w 157"/>
                <a:gd name="T25" fmla="*/ 18965 h 223"/>
                <a:gd name="T26" fmla="*/ 17574 w 157"/>
                <a:gd name="T27" fmla="*/ 11853 h 223"/>
                <a:gd name="T28" fmla="*/ 14379 w 157"/>
                <a:gd name="T29" fmla="*/ 11853 h 223"/>
                <a:gd name="T30" fmla="*/ 14379 w 157"/>
                <a:gd name="T31" fmla="*/ 15014 h 223"/>
                <a:gd name="T32" fmla="*/ 10385 w 157"/>
                <a:gd name="T33" fmla="*/ 11853 h 223"/>
                <a:gd name="T34" fmla="*/ 10385 w 157"/>
                <a:gd name="T35" fmla="*/ 2371 h 223"/>
                <a:gd name="T36" fmla="*/ 0 w 157"/>
                <a:gd name="T37" fmla="*/ 0 h 223"/>
                <a:gd name="T38" fmla="*/ 10385 w 157"/>
                <a:gd name="T39" fmla="*/ 11853 h 223"/>
                <a:gd name="T40" fmla="*/ 10385 w 157"/>
                <a:gd name="T41" fmla="*/ 24496 h 223"/>
                <a:gd name="T42" fmla="*/ 7189 w 157"/>
                <a:gd name="T43" fmla="*/ 28447 h 22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7"/>
                <a:gd name="T67" fmla="*/ 0 h 223"/>
                <a:gd name="T68" fmla="*/ 157 w 157"/>
                <a:gd name="T69" fmla="*/ 223 h 22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7" h="223">
                  <a:moveTo>
                    <a:pt x="34" y="144"/>
                  </a:moveTo>
                  <a:lnTo>
                    <a:pt x="34" y="144"/>
                  </a:lnTo>
                  <a:lnTo>
                    <a:pt x="69" y="159"/>
                  </a:lnTo>
                  <a:lnTo>
                    <a:pt x="52" y="207"/>
                  </a:lnTo>
                  <a:lnTo>
                    <a:pt x="69" y="223"/>
                  </a:lnTo>
                  <a:lnTo>
                    <a:pt x="86" y="207"/>
                  </a:lnTo>
                  <a:lnTo>
                    <a:pt x="121" y="144"/>
                  </a:lnTo>
                  <a:lnTo>
                    <a:pt x="140" y="144"/>
                  </a:lnTo>
                  <a:lnTo>
                    <a:pt x="157" y="127"/>
                  </a:lnTo>
                  <a:lnTo>
                    <a:pt x="157" y="96"/>
                  </a:lnTo>
                  <a:lnTo>
                    <a:pt x="140" y="79"/>
                  </a:lnTo>
                  <a:lnTo>
                    <a:pt x="121" y="96"/>
                  </a:lnTo>
                  <a:lnTo>
                    <a:pt x="86" y="96"/>
                  </a:lnTo>
                  <a:lnTo>
                    <a:pt x="86" y="63"/>
                  </a:lnTo>
                  <a:lnTo>
                    <a:pt x="69" y="63"/>
                  </a:lnTo>
                  <a:lnTo>
                    <a:pt x="69" y="79"/>
                  </a:lnTo>
                  <a:lnTo>
                    <a:pt x="52" y="63"/>
                  </a:lnTo>
                  <a:lnTo>
                    <a:pt x="52" y="15"/>
                  </a:lnTo>
                  <a:lnTo>
                    <a:pt x="0" y="0"/>
                  </a:lnTo>
                  <a:lnTo>
                    <a:pt x="52" y="63"/>
                  </a:lnTo>
                  <a:lnTo>
                    <a:pt x="52" y="127"/>
                  </a:lnTo>
                  <a:lnTo>
                    <a:pt x="34" y="14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7" name="Freeform 100">
              <a:extLst>
                <a:ext uri="{FF2B5EF4-FFF2-40B4-BE49-F238E27FC236}">
                  <a16:creationId xmlns:a16="http://schemas.microsoft.com/office/drawing/2014/main" id="{8F209810-8CDA-B954-C6B3-B59856832CD2}"/>
                </a:ext>
              </a:extLst>
            </p:cNvPr>
            <p:cNvSpPr>
              <a:spLocks/>
            </p:cNvSpPr>
            <p:nvPr/>
          </p:nvSpPr>
          <p:spPr bwMode="auto">
            <a:xfrm>
              <a:off x="10767229" y="5603736"/>
              <a:ext cx="247568" cy="229886"/>
            </a:xfrm>
            <a:custGeom>
              <a:avLst/>
              <a:gdLst>
                <a:gd name="T0" fmla="*/ 0 w 223"/>
                <a:gd name="T1" fmla="*/ 35094 h 207"/>
                <a:gd name="T2" fmla="*/ 0 w 223"/>
                <a:gd name="T3" fmla="*/ 35094 h 207"/>
                <a:gd name="T4" fmla="*/ 3987 w 223"/>
                <a:gd name="T5" fmla="*/ 38284 h 207"/>
                <a:gd name="T6" fmla="*/ 7176 w 223"/>
                <a:gd name="T7" fmla="*/ 38284 h 207"/>
                <a:gd name="T8" fmla="*/ 14352 w 223"/>
                <a:gd name="T9" fmla="*/ 41474 h 207"/>
                <a:gd name="T10" fmla="*/ 20730 w 223"/>
                <a:gd name="T11" fmla="*/ 38284 h 207"/>
                <a:gd name="T12" fmla="*/ 24717 w 223"/>
                <a:gd name="T13" fmla="*/ 31903 h 207"/>
                <a:gd name="T14" fmla="*/ 27906 w 223"/>
                <a:gd name="T15" fmla="*/ 25523 h 207"/>
                <a:gd name="T16" fmla="*/ 34284 w 223"/>
                <a:gd name="T17" fmla="*/ 19142 h 207"/>
                <a:gd name="T18" fmla="*/ 37474 w 223"/>
                <a:gd name="T19" fmla="*/ 19142 h 207"/>
                <a:gd name="T20" fmla="*/ 34284 w 223"/>
                <a:gd name="T21" fmla="*/ 15952 h 207"/>
                <a:gd name="T22" fmla="*/ 44649 w 223"/>
                <a:gd name="T23" fmla="*/ 6381 h 207"/>
                <a:gd name="T24" fmla="*/ 44649 w 223"/>
                <a:gd name="T25" fmla="*/ 3190 h 207"/>
                <a:gd name="T26" fmla="*/ 41460 w 223"/>
                <a:gd name="T27" fmla="*/ 3190 h 207"/>
                <a:gd name="T28" fmla="*/ 41460 w 223"/>
                <a:gd name="T29" fmla="*/ 0 h 207"/>
                <a:gd name="T30" fmla="*/ 37474 w 223"/>
                <a:gd name="T31" fmla="*/ 3190 h 207"/>
                <a:gd name="T32" fmla="*/ 37474 w 223"/>
                <a:gd name="T33" fmla="*/ 0 h 207"/>
                <a:gd name="T34" fmla="*/ 34284 w 223"/>
                <a:gd name="T35" fmla="*/ 0 h 207"/>
                <a:gd name="T36" fmla="*/ 31095 w 223"/>
                <a:gd name="T37" fmla="*/ 0 h 207"/>
                <a:gd name="T38" fmla="*/ 31095 w 223"/>
                <a:gd name="T39" fmla="*/ 6381 h 207"/>
                <a:gd name="T40" fmla="*/ 27906 w 223"/>
                <a:gd name="T41" fmla="*/ 6381 h 207"/>
                <a:gd name="T42" fmla="*/ 24717 w 223"/>
                <a:gd name="T43" fmla="*/ 12761 h 207"/>
                <a:gd name="T44" fmla="*/ 10365 w 223"/>
                <a:gd name="T45" fmla="*/ 22332 h 207"/>
                <a:gd name="T46" fmla="*/ 0 w 223"/>
                <a:gd name="T47" fmla="*/ 35094 h 20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3"/>
                <a:gd name="T73" fmla="*/ 0 h 207"/>
                <a:gd name="T74" fmla="*/ 223 w 223"/>
                <a:gd name="T75" fmla="*/ 207 h 20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3" h="207">
                  <a:moveTo>
                    <a:pt x="0" y="174"/>
                  </a:moveTo>
                  <a:lnTo>
                    <a:pt x="0" y="174"/>
                  </a:lnTo>
                  <a:lnTo>
                    <a:pt x="17" y="192"/>
                  </a:lnTo>
                  <a:lnTo>
                    <a:pt x="34" y="192"/>
                  </a:lnTo>
                  <a:lnTo>
                    <a:pt x="69" y="207"/>
                  </a:lnTo>
                  <a:lnTo>
                    <a:pt x="104" y="192"/>
                  </a:lnTo>
                  <a:lnTo>
                    <a:pt x="121" y="159"/>
                  </a:lnTo>
                  <a:lnTo>
                    <a:pt x="138" y="127"/>
                  </a:lnTo>
                  <a:lnTo>
                    <a:pt x="171" y="96"/>
                  </a:lnTo>
                  <a:lnTo>
                    <a:pt x="188" y="96"/>
                  </a:lnTo>
                  <a:lnTo>
                    <a:pt x="171" y="79"/>
                  </a:lnTo>
                  <a:lnTo>
                    <a:pt x="223" y="31"/>
                  </a:lnTo>
                  <a:lnTo>
                    <a:pt x="223" y="15"/>
                  </a:lnTo>
                  <a:lnTo>
                    <a:pt x="205" y="15"/>
                  </a:lnTo>
                  <a:lnTo>
                    <a:pt x="205" y="0"/>
                  </a:lnTo>
                  <a:lnTo>
                    <a:pt x="188" y="15"/>
                  </a:lnTo>
                  <a:lnTo>
                    <a:pt x="188" y="0"/>
                  </a:lnTo>
                  <a:lnTo>
                    <a:pt x="171" y="0"/>
                  </a:lnTo>
                  <a:lnTo>
                    <a:pt x="153" y="0"/>
                  </a:lnTo>
                  <a:lnTo>
                    <a:pt x="153" y="31"/>
                  </a:lnTo>
                  <a:lnTo>
                    <a:pt x="138" y="31"/>
                  </a:lnTo>
                  <a:lnTo>
                    <a:pt x="121" y="63"/>
                  </a:lnTo>
                  <a:lnTo>
                    <a:pt x="52" y="111"/>
                  </a:lnTo>
                  <a:lnTo>
                    <a:pt x="0" y="17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8" name="Freeform 101">
              <a:extLst>
                <a:ext uri="{FF2B5EF4-FFF2-40B4-BE49-F238E27FC236}">
                  <a16:creationId xmlns:a16="http://schemas.microsoft.com/office/drawing/2014/main" id="{4331E76D-939C-29CE-3A2B-ABFE9BF93374}"/>
                </a:ext>
              </a:extLst>
            </p:cNvPr>
            <p:cNvSpPr>
              <a:spLocks/>
            </p:cNvSpPr>
            <p:nvPr/>
          </p:nvSpPr>
          <p:spPr bwMode="auto">
            <a:xfrm>
              <a:off x="10804806" y="5833620"/>
              <a:ext cx="19894" cy="15474"/>
            </a:xfrm>
            <a:custGeom>
              <a:avLst/>
              <a:gdLst>
                <a:gd name="T0" fmla="*/ 0 w 19"/>
                <a:gd name="T1" fmla="*/ 2223 h 15"/>
                <a:gd name="T2" fmla="*/ 0 w 19"/>
                <a:gd name="T3" fmla="*/ 2223 h 15"/>
                <a:gd name="T4" fmla="*/ 3008 w 19"/>
                <a:gd name="T5" fmla="*/ 2223 h 15"/>
                <a:gd name="T6" fmla="*/ 3008 w 19"/>
                <a:gd name="T7" fmla="*/ 0 h 15"/>
                <a:gd name="T8" fmla="*/ 0 w 19"/>
                <a:gd name="T9" fmla="*/ 2223 h 15"/>
                <a:gd name="T10" fmla="*/ 0 60000 65536"/>
                <a:gd name="T11" fmla="*/ 0 60000 65536"/>
                <a:gd name="T12" fmla="*/ 0 60000 65536"/>
                <a:gd name="T13" fmla="*/ 0 60000 65536"/>
                <a:gd name="T14" fmla="*/ 0 60000 65536"/>
                <a:gd name="T15" fmla="*/ 0 w 19"/>
                <a:gd name="T16" fmla="*/ 0 h 15"/>
                <a:gd name="T17" fmla="*/ 19 w 19"/>
                <a:gd name="T18" fmla="*/ 15 h 15"/>
              </a:gdLst>
              <a:ahLst/>
              <a:cxnLst>
                <a:cxn ang="T10">
                  <a:pos x="T0" y="T1"/>
                </a:cxn>
                <a:cxn ang="T11">
                  <a:pos x="T2" y="T3"/>
                </a:cxn>
                <a:cxn ang="T12">
                  <a:pos x="T4" y="T5"/>
                </a:cxn>
                <a:cxn ang="T13">
                  <a:pos x="T6" y="T7"/>
                </a:cxn>
                <a:cxn ang="T14">
                  <a:pos x="T8" y="T9"/>
                </a:cxn>
              </a:cxnLst>
              <a:rect l="T15" t="T16" r="T17" b="T18"/>
              <a:pathLst>
                <a:path w="19" h="15">
                  <a:moveTo>
                    <a:pt x="0" y="15"/>
                  </a:moveTo>
                  <a:lnTo>
                    <a:pt x="0" y="15"/>
                  </a:lnTo>
                  <a:lnTo>
                    <a:pt x="19" y="15"/>
                  </a:lnTo>
                  <a:lnTo>
                    <a:pt x="19"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69" name="Freeform 102">
              <a:extLst>
                <a:ext uri="{FF2B5EF4-FFF2-40B4-BE49-F238E27FC236}">
                  <a16:creationId xmlns:a16="http://schemas.microsoft.com/office/drawing/2014/main" id="{98913CD6-80B8-8D19-D262-6C5F6658222E}"/>
                </a:ext>
              </a:extLst>
            </p:cNvPr>
            <p:cNvSpPr>
              <a:spLocks/>
            </p:cNvSpPr>
            <p:nvPr/>
          </p:nvSpPr>
          <p:spPr bwMode="auto">
            <a:xfrm>
              <a:off x="9255290" y="4595778"/>
              <a:ext cx="229886" cy="17683"/>
            </a:xfrm>
            <a:custGeom>
              <a:avLst/>
              <a:gdLst>
                <a:gd name="T0" fmla="*/ 0 w 208"/>
                <a:gd name="T1" fmla="*/ 3175 h 16"/>
                <a:gd name="T2" fmla="*/ 0 w 208"/>
                <a:gd name="T3" fmla="*/ 3175 h 16"/>
                <a:gd name="T4" fmla="*/ 3969 w 208"/>
                <a:gd name="T5" fmla="*/ 3175 h 16"/>
                <a:gd name="T6" fmla="*/ 17463 w 208"/>
                <a:gd name="T7" fmla="*/ 0 h 16"/>
                <a:gd name="T8" fmla="*/ 30956 w 208"/>
                <a:gd name="T9" fmla="*/ 3175 h 16"/>
                <a:gd name="T10" fmla="*/ 41275 w 208"/>
                <a:gd name="T11" fmla="*/ 0 h 16"/>
                <a:gd name="T12" fmla="*/ 34925 w 208"/>
                <a:gd name="T13" fmla="*/ 0 h 16"/>
                <a:gd name="T14" fmla="*/ 23812 w 208"/>
                <a:gd name="T15" fmla="*/ 0 h 16"/>
                <a:gd name="T16" fmla="*/ 17463 w 208"/>
                <a:gd name="T17" fmla="*/ 0 h 16"/>
                <a:gd name="T18" fmla="*/ 7144 w 208"/>
                <a:gd name="T19" fmla="*/ 0 h 16"/>
                <a:gd name="T20" fmla="*/ 10319 w 208"/>
                <a:gd name="T21" fmla="*/ 0 h 16"/>
                <a:gd name="T22" fmla="*/ 0 w 208"/>
                <a:gd name="T23" fmla="*/ 0 h 16"/>
                <a:gd name="T24" fmla="*/ 0 w 208"/>
                <a:gd name="T25" fmla="*/ 3175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8"/>
                <a:gd name="T40" fmla="*/ 0 h 16"/>
                <a:gd name="T41" fmla="*/ 208 w 208"/>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8" h="16">
                  <a:moveTo>
                    <a:pt x="0" y="16"/>
                  </a:moveTo>
                  <a:lnTo>
                    <a:pt x="0" y="16"/>
                  </a:lnTo>
                  <a:lnTo>
                    <a:pt x="17" y="16"/>
                  </a:lnTo>
                  <a:lnTo>
                    <a:pt x="87" y="0"/>
                  </a:lnTo>
                  <a:lnTo>
                    <a:pt x="156" y="16"/>
                  </a:lnTo>
                  <a:lnTo>
                    <a:pt x="208" y="0"/>
                  </a:lnTo>
                  <a:lnTo>
                    <a:pt x="173" y="0"/>
                  </a:lnTo>
                  <a:lnTo>
                    <a:pt x="121" y="0"/>
                  </a:lnTo>
                  <a:lnTo>
                    <a:pt x="87" y="0"/>
                  </a:lnTo>
                  <a:lnTo>
                    <a:pt x="35" y="0"/>
                  </a:lnTo>
                  <a:lnTo>
                    <a:pt x="52" y="0"/>
                  </a:lnTo>
                  <a:lnTo>
                    <a:pt x="0"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0" name="Freeform 103">
              <a:extLst>
                <a:ext uri="{FF2B5EF4-FFF2-40B4-BE49-F238E27FC236}">
                  <a16:creationId xmlns:a16="http://schemas.microsoft.com/office/drawing/2014/main" id="{2DA7E61B-F2D1-05E8-7162-971BB8CE2B6B}"/>
                </a:ext>
              </a:extLst>
            </p:cNvPr>
            <p:cNvSpPr>
              <a:spLocks/>
            </p:cNvSpPr>
            <p:nvPr/>
          </p:nvSpPr>
          <p:spPr bwMode="auto">
            <a:xfrm>
              <a:off x="9334867" y="4631145"/>
              <a:ext cx="57471" cy="17683"/>
            </a:xfrm>
            <a:custGeom>
              <a:avLst/>
              <a:gdLst>
                <a:gd name="T0" fmla="*/ 0 w 52"/>
                <a:gd name="T1" fmla="*/ 0 h 17"/>
                <a:gd name="T2" fmla="*/ 0 w 52"/>
                <a:gd name="T3" fmla="*/ 0 h 17"/>
                <a:gd name="T4" fmla="*/ 7144 w 52"/>
                <a:gd name="T5" fmla="*/ 2988 h 17"/>
                <a:gd name="T6" fmla="*/ 10319 w 52"/>
                <a:gd name="T7" fmla="*/ 2988 h 17"/>
                <a:gd name="T8" fmla="*/ 7144 w 52"/>
                <a:gd name="T9" fmla="*/ 0 h 17"/>
                <a:gd name="T10" fmla="*/ 0 w 52"/>
                <a:gd name="T11" fmla="*/ 0 h 17"/>
                <a:gd name="T12" fmla="*/ 0 60000 65536"/>
                <a:gd name="T13" fmla="*/ 0 60000 65536"/>
                <a:gd name="T14" fmla="*/ 0 60000 65536"/>
                <a:gd name="T15" fmla="*/ 0 60000 65536"/>
                <a:gd name="T16" fmla="*/ 0 60000 65536"/>
                <a:gd name="T17" fmla="*/ 0 60000 65536"/>
                <a:gd name="T18" fmla="*/ 0 w 52"/>
                <a:gd name="T19" fmla="*/ 0 h 17"/>
                <a:gd name="T20" fmla="*/ 52 w 52"/>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52" h="17">
                  <a:moveTo>
                    <a:pt x="0" y="0"/>
                  </a:moveTo>
                  <a:lnTo>
                    <a:pt x="0" y="0"/>
                  </a:lnTo>
                  <a:lnTo>
                    <a:pt x="35" y="17"/>
                  </a:lnTo>
                  <a:lnTo>
                    <a:pt x="52" y="17"/>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1" name="Freeform 104">
              <a:extLst>
                <a:ext uri="{FF2B5EF4-FFF2-40B4-BE49-F238E27FC236}">
                  <a16:creationId xmlns:a16="http://schemas.microsoft.com/office/drawing/2014/main" id="{7F0234F9-A6FF-0EAB-34EE-ED6E7C8D45DE}"/>
                </a:ext>
              </a:extLst>
            </p:cNvPr>
            <p:cNvSpPr>
              <a:spLocks/>
            </p:cNvSpPr>
            <p:nvPr/>
          </p:nvSpPr>
          <p:spPr bwMode="auto">
            <a:xfrm>
              <a:off x="9467492" y="4595778"/>
              <a:ext cx="114943" cy="53049"/>
            </a:xfrm>
            <a:custGeom>
              <a:avLst/>
              <a:gdLst>
                <a:gd name="T0" fmla="*/ 0 w 104"/>
                <a:gd name="T1" fmla="*/ 9525 h 48"/>
                <a:gd name="T2" fmla="*/ 0 w 104"/>
                <a:gd name="T3" fmla="*/ 9525 h 48"/>
                <a:gd name="T4" fmla="*/ 7144 w 104"/>
                <a:gd name="T5" fmla="*/ 9525 h 48"/>
                <a:gd name="T6" fmla="*/ 20638 w 104"/>
                <a:gd name="T7" fmla="*/ 0 h 48"/>
                <a:gd name="T8" fmla="*/ 10319 w 104"/>
                <a:gd name="T9" fmla="*/ 0 h 48"/>
                <a:gd name="T10" fmla="*/ 3969 w 104"/>
                <a:gd name="T11" fmla="*/ 5556 h 48"/>
                <a:gd name="T12" fmla="*/ 0 w 104"/>
                <a:gd name="T13" fmla="*/ 9525 h 48"/>
                <a:gd name="T14" fmla="*/ 0 60000 65536"/>
                <a:gd name="T15" fmla="*/ 0 60000 65536"/>
                <a:gd name="T16" fmla="*/ 0 60000 65536"/>
                <a:gd name="T17" fmla="*/ 0 60000 65536"/>
                <a:gd name="T18" fmla="*/ 0 60000 65536"/>
                <a:gd name="T19" fmla="*/ 0 60000 65536"/>
                <a:gd name="T20" fmla="*/ 0 60000 65536"/>
                <a:gd name="T21" fmla="*/ 0 w 104"/>
                <a:gd name="T22" fmla="*/ 0 h 48"/>
                <a:gd name="T23" fmla="*/ 104 w 104"/>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4" h="48">
                  <a:moveTo>
                    <a:pt x="0" y="48"/>
                  </a:moveTo>
                  <a:lnTo>
                    <a:pt x="0" y="48"/>
                  </a:lnTo>
                  <a:lnTo>
                    <a:pt x="35" y="48"/>
                  </a:lnTo>
                  <a:lnTo>
                    <a:pt x="104" y="0"/>
                  </a:lnTo>
                  <a:lnTo>
                    <a:pt x="52" y="0"/>
                  </a:lnTo>
                  <a:lnTo>
                    <a:pt x="17" y="31"/>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2" name="Freeform 105">
              <a:extLst>
                <a:ext uri="{FF2B5EF4-FFF2-40B4-BE49-F238E27FC236}">
                  <a16:creationId xmlns:a16="http://schemas.microsoft.com/office/drawing/2014/main" id="{964EFA22-3C7C-C7E2-A861-EA6EC3B353F7}"/>
                </a:ext>
              </a:extLst>
            </p:cNvPr>
            <p:cNvSpPr>
              <a:spLocks/>
            </p:cNvSpPr>
            <p:nvPr/>
          </p:nvSpPr>
          <p:spPr bwMode="auto">
            <a:xfrm>
              <a:off x="9792427" y="4507360"/>
              <a:ext cx="22105" cy="53049"/>
            </a:xfrm>
            <a:custGeom>
              <a:avLst/>
              <a:gdLst>
                <a:gd name="T0" fmla="*/ 0 w 19"/>
                <a:gd name="T1" fmla="*/ 9525 h 48"/>
                <a:gd name="T2" fmla="*/ 0 w 19"/>
                <a:gd name="T3" fmla="*/ 9525 h 48"/>
                <a:gd name="T4" fmla="*/ 4178 w 19"/>
                <a:gd name="T5" fmla="*/ 2381 h 48"/>
                <a:gd name="T6" fmla="*/ 4178 w 19"/>
                <a:gd name="T7" fmla="*/ 0 h 48"/>
                <a:gd name="T8" fmla="*/ 0 w 19"/>
                <a:gd name="T9" fmla="*/ 9525 h 48"/>
                <a:gd name="T10" fmla="*/ 0 60000 65536"/>
                <a:gd name="T11" fmla="*/ 0 60000 65536"/>
                <a:gd name="T12" fmla="*/ 0 60000 65536"/>
                <a:gd name="T13" fmla="*/ 0 60000 65536"/>
                <a:gd name="T14" fmla="*/ 0 60000 65536"/>
                <a:gd name="T15" fmla="*/ 0 w 19"/>
                <a:gd name="T16" fmla="*/ 0 h 48"/>
                <a:gd name="T17" fmla="*/ 19 w 19"/>
                <a:gd name="T18" fmla="*/ 48 h 48"/>
              </a:gdLst>
              <a:ahLst/>
              <a:cxnLst>
                <a:cxn ang="T10">
                  <a:pos x="T0" y="T1"/>
                </a:cxn>
                <a:cxn ang="T11">
                  <a:pos x="T2" y="T3"/>
                </a:cxn>
                <a:cxn ang="T12">
                  <a:pos x="T4" y="T5"/>
                </a:cxn>
                <a:cxn ang="T13">
                  <a:pos x="T6" y="T7"/>
                </a:cxn>
                <a:cxn ang="T14">
                  <a:pos x="T8" y="T9"/>
                </a:cxn>
              </a:cxnLst>
              <a:rect l="T15" t="T16" r="T17" b="T18"/>
              <a:pathLst>
                <a:path w="19" h="48">
                  <a:moveTo>
                    <a:pt x="0" y="48"/>
                  </a:moveTo>
                  <a:lnTo>
                    <a:pt x="0" y="48"/>
                  </a:lnTo>
                  <a:lnTo>
                    <a:pt x="19" y="15"/>
                  </a:lnTo>
                  <a:lnTo>
                    <a:pt x="19" y="0"/>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3" name="Freeform 106">
              <a:extLst>
                <a:ext uri="{FF2B5EF4-FFF2-40B4-BE49-F238E27FC236}">
                  <a16:creationId xmlns:a16="http://schemas.microsoft.com/office/drawing/2014/main" id="{59DA291D-4A22-64F3-E386-1303B830E503}"/>
                </a:ext>
              </a:extLst>
            </p:cNvPr>
            <p:cNvSpPr>
              <a:spLocks/>
            </p:cNvSpPr>
            <p:nvPr/>
          </p:nvSpPr>
          <p:spPr bwMode="auto">
            <a:xfrm>
              <a:off x="9334867" y="4312841"/>
              <a:ext cx="190097" cy="212202"/>
            </a:xfrm>
            <a:custGeom>
              <a:avLst/>
              <a:gdLst>
                <a:gd name="T0" fmla="*/ 0 w 173"/>
                <a:gd name="T1" fmla="*/ 22225 h 192"/>
                <a:gd name="T2" fmla="*/ 0 w 173"/>
                <a:gd name="T3" fmla="*/ 22225 h 192"/>
                <a:gd name="T4" fmla="*/ 0 w 173"/>
                <a:gd name="T5" fmla="*/ 26194 h 192"/>
                <a:gd name="T6" fmla="*/ 3157 w 173"/>
                <a:gd name="T7" fmla="*/ 26194 h 192"/>
                <a:gd name="T8" fmla="*/ 3157 w 173"/>
                <a:gd name="T9" fmla="*/ 28575 h 192"/>
                <a:gd name="T10" fmla="*/ 3157 w 173"/>
                <a:gd name="T11" fmla="*/ 38100 h 192"/>
                <a:gd name="T12" fmla="*/ 6313 w 173"/>
                <a:gd name="T13" fmla="*/ 35719 h 192"/>
                <a:gd name="T14" fmla="*/ 6313 w 173"/>
                <a:gd name="T15" fmla="*/ 26194 h 192"/>
                <a:gd name="T16" fmla="*/ 10259 w 173"/>
                <a:gd name="T17" fmla="*/ 22225 h 192"/>
                <a:gd name="T18" fmla="*/ 13416 w 173"/>
                <a:gd name="T19" fmla="*/ 22225 h 192"/>
                <a:gd name="T20" fmla="*/ 10259 w 173"/>
                <a:gd name="T21" fmla="*/ 26194 h 192"/>
                <a:gd name="T22" fmla="*/ 13416 w 173"/>
                <a:gd name="T23" fmla="*/ 28575 h 192"/>
                <a:gd name="T24" fmla="*/ 13416 w 173"/>
                <a:gd name="T25" fmla="*/ 32544 h 192"/>
                <a:gd name="T26" fmla="*/ 20518 w 173"/>
                <a:gd name="T27" fmla="*/ 32544 h 192"/>
                <a:gd name="T28" fmla="*/ 20518 w 173"/>
                <a:gd name="T29" fmla="*/ 38100 h 192"/>
                <a:gd name="T30" fmla="*/ 23675 w 173"/>
                <a:gd name="T31" fmla="*/ 35719 h 192"/>
                <a:gd name="T32" fmla="*/ 23675 w 173"/>
                <a:gd name="T33" fmla="*/ 32544 h 192"/>
                <a:gd name="T34" fmla="*/ 16572 w 173"/>
                <a:gd name="T35" fmla="*/ 26194 h 192"/>
                <a:gd name="T36" fmla="*/ 20518 w 173"/>
                <a:gd name="T37" fmla="*/ 26194 h 192"/>
                <a:gd name="T38" fmla="*/ 13416 w 173"/>
                <a:gd name="T39" fmla="*/ 19050 h 192"/>
                <a:gd name="T40" fmla="*/ 20518 w 173"/>
                <a:gd name="T41" fmla="*/ 13494 h 192"/>
                <a:gd name="T42" fmla="*/ 23675 w 173"/>
                <a:gd name="T43" fmla="*/ 13494 h 192"/>
                <a:gd name="T44" fmla="*/ 10259 w 173"/>
                <a:gd name="T45" fmla="*/ 16669 h 192"/>
                <a:gd name="T46" fmla="*/ 6313 w 173"/>
                <a:gd name="T47" fmla="*/ 13494 h 192"/>
                <a:gd name="T48" fmla="*/ 6313 w 173"/>
                <a:gd name="T49" fmla="*/ 9525 h 192"/>
                <a:gd name="T50" fmla="*/ 10259 w 173"/>
                <a:gd name="T51" fmla="*/ 7144 h 192"/>
                <a:gd name="T52" fmla="*/ 30777 w 173"/>
                <a:gd name="T53" fmla="*/ 7144 h 192"/>
                <a:gd name="T54" fmla="*/ 33934 w 173"/>
                <a:gd name="T55" fmla="*/ 0 h 192"/>
                <a:gd name="T56" fmla="*/ 26832 w 173"/>
                <a:gd name="T57" fmla="*/ 3969 h 192"/>
                <a:gd name="T58" fmla="*/ 20518 w 173"/>
                <a:gd name="T59" fmla="*/ 7144 h 192"/>
                <a:gd name="T60" fmla="*/ 10259 w 173"/>
                <a:gd name="T61" fmla="*/ 3969 h 192"/>
                <a:gd name="T62" fmla="*/ 10259 w 173"/>
                <a:gd name="T63" fmla="*/ 7144 h 192"/>
                <a:gd name="T64" fmla="*/ 6313 w 173"/>
                <a:gd name="T65" fmla="*/ 7144 h 192"/>
                <a:gd name="T66" fmla="*/ 6313 w 173"/>
                <a:gd name="T67" fmla="*/ 13494 h 192"/>
                <a:gd name="T68" fmla="*/ 0 w 173"/>
                <a:gd name="T69" fmla="*/ 22225 h 1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3"/>
                <a:gd name="T106" fmla="*/ 0 h 192"/>
                <a:gd name="T107" fmla="*/ 173 w 173"/>
                <a:gd name="T108" fmla="*/ 192 h 1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3" h="192">
                  <a:moveTo>
                    <a:pt x="0" y="113"/>
                  </a:moveTo>
                  <a:lnTo>
                    <a:pt x="0" y="113"/>
                  </a:lnTo>
                  <a:lnTo>
                    <a:pt x="0" y="129"/>
                  </a:lnTo>
                  <a:lnTo>
                    <a:pt x="17" y="129"/>
                  </a:lnTo>
                  <a:lnTo>
                    <a:pt x="17" y="144"/>
                  </a:lnTo>
                  <a:lnTo>
                    <a:pt x="17" y="192"/>
                  </a:lnTo>
                  <a:lnTo>
                    <a:pt x="35" y="177"/>
                  </a:lnTo>
                  <a:lnTo>
                    <a:pt x="35" y="129"/>
                  </a:lnTo>
                  <a:lnTo>
                    <a:pt x="52" y="113"/>
                  </a:lnTo>
                  <a:lnTo>
                    <a:pt x="69" y="113"/>
                  </a:lnTo>
                  <a:lnTo>
                    <a:pt x="52" y="129"/>
                  </a:lnTo>
                  <a:lnTo>
                    <a:pt x="69" y="144"/>
                  </a:lnTo>
                  <a:lnTo>
                    <a:pt x="69" y="161"/>
                  </a:lnTo>
                  <a:lnTo>
                    <a:pt x="104" y="161"/>
                  </a:lnTo>
                  <a:lnTo>
                    <a:pt x="104" y="192"/>
                  </a:lnTo>
                  <a:lnTo>
                    <a:pt x="121" y="177"/>
                  </a:lnTo>
                  <a:lnTo>
                    <a:pt x="121" y="161"/>
                  </a:lnTo>
                  <a:lnTo>
                    <a:pt x="87" y="129"/>
                  </a:lnTo>
                  <a:lnTo>
                    <a:pt x="104" y="129"/>
                  </a:lnTo>
                  <a:lnTo>
                    <a:pt x="69" y="96"/>
                  </a:lnTo>
                  <a:lnTo>
                    <a:pt x="104" y="66"/>
                  </a:lnTo>
                  <a:lnTo>
                    <a:pt x="121" y="66"/>
                  </a:lnTo>
                  <a:lnTo>
                    <a:pt x="52" y="81"/>
                  </a:lnTo>
                  <a:lnTo>
                    <a:pt x="35" y="66"/>
                  </a:lnTo>
                  <a:lnTo>
                    <a:pt x="35" y="48"/>
                  </a:lnTo>
                  <a:lnTo>
                    <a:pt x="52" y="33"/>
                  </a:lnTo>
                  <a:lnTo>
                    <a:pt x="156" y="33"/>
                  </a:lnTo>
                  <a:lnTo>
                    <a:pt x="173" y="0"/>
                  </a:lnTo>
                  <a:lnTo>
                    <a:pt x="138" y="18"/>
                  </a:lnTo>
                  <a:lnTo>
                    <a:pt x="104" y="33"/>
                  </a:lnTo>
                  <a:lnTo>
                    <a:pt x="52" y="18"/>
                  </a:lnTo>
                  <a:lnTo>
                    <a:pt x="52" y="33"/>
                  </a:lnTo>
                  <a:lnTo>
                    <a:pt x="35" y="33"/>
                  </a:lnTo>
                  <a:lnTo>
                    <a:pt x="35" y="66"/>
                  </a:lnTo>
                  <a:lnTo>
                    <a:pt x="0" y="11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4" name="Freeform 107">
              <a:extLst>
                <a:ext uri="{FF2B5EF4-FFF2-40B4-BE49-F238E27FC236}">
                  <a16:creationId xmlns:a16="http://schemas.microsoft.com/office/drawing/2014/main" id="{CBCCFDEA-B4AC-48D1-1423-52257678CA48}"/>
                </a:ext>
              </a:extLst>
            </p:cNvPr>
            <p:cNvSpPr>
              <a:spLocks/>
            </p:cNvSpPr>
            <p:nvPr/>
          </p:nvSpPr>
          <p:spPr bwMode="auto">
            <a:xfrm>
              <a:off x="9582435" y="4295159"/>
              <a:ext cx="37579" cy="88418"/>
            </a:xfrm>
            <a:custGeom>
              <a:avLst/>
              <a:gdLst>
                <a:gd name="T0" fmla="*/ 0 w 34"/>
                <a:gd name="T1" fmla="*/ 6272 h 81"/>
                <a:gd name="T2" fmla="*/ 0 w 34"/>
                <a:gd name="T3" fmla="*/ 6272 h 81"/>
                <a:gd name="T4" fmla="*/ 3175 w 34"/>
                <a:gd name="T5" fmla="*/ 11759 h 81"/>
                <a:gd name="T6" fmla="*/ 7144 w 34"/>
                <a:gd name="T7" fmla="*/ 15679 h 81"/>
                <a:gd name="T8" fmla="*/ 3175 w 34"/>
                <a:gd name="T9" fmla="*/ 11759 h 81"/>
                <a:gd name="T10" fmla="*/ 3175 w 34"/>
                <a:gd name="T11" fmla="*/ 9407 h 81"/>
                <a:gd name="T12" fmla="*/ 7144 w 34"/>
                <a:gd name="T13" fmla="*/ 9407 h 81"/>
                <a:gd name="T14" fmla="*/ 7144 w 34"/>
                <a:gd name="T15" fmla="*/ 6272 h 81"/>
                <a:gd name="T16" fmla="*/ 7144 w 34"/>
                <a:gd name="T17" fmla="*/ 2352 h 81"/>
                <a:gd name="T18" fmla="*/ 7144 w 34"/>
                <a:gd name="T19" fmla="*/ 6272 h 81"/>
                <a:gd name="T20" fmla="*/ 3175 w 34"/>
                <a:gd name="T21" fmla="*/ 0 h 81"/>
                <a:gd name="T22" fmla="*/ 0 w 34"/>
                <a:gd name="T23" fmla="*/ 6272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81"/>
                <a:gd name="T38" fmla="*/ 34 w 34"/>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81">
                  <a:moveTo>
                    <a:pt x="0" y="33"/>
                  </a:moveTo>
                  <a:lnTo>
                    <a:pt x="0" y="33"/>
                  </a:lnTo>
                  <a:lnTo>
                    <a:pt x="17" y="63"/>
                  </a:lnTo>
                  <a:lnTo>
                    <a:pt x="34" y="81"/>
                  </a:lnTo>
                  <a:lnTo>
                    <a:pt x="17" y="63"/>
                  </a:lnTo>
                  <a:lnTo>
                    <a:pt x="17" y="48"/>
                  </a:lnTo>
                  <a:lnTo>
                    <a:pt x="34" y="48"/>
                  </a:lnTo>
                  <a:lnTo>
                    <a:pt x="34" y="33"/>
                  </a:lnTo>
                  <a:lnTo>
                    <a:pt x="34" y="15"/>
                  </a:lnTo>
                  <a:lnTo>
                    <a:pt x="34" y="33"/>
                  </a:lnTo>
                  <a:lnTo>
                    <a:pt x="17"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5" name="Freeform 108">
              <a:extLst>
                <a:ext uri="{FF2B5EF4-FFF2-40B4-BE49-F238E27FC236}">
                  <a16:creationId xmlns:a16="http://schemas.microsoft.com/office/drawing/2014/main" id="{8D2D2319-0B5C-286B-8DED-A07EBAE33BAE}"/>
                </a:ext>
              </a:extLst>
            </p:cNvPr>
            <p:cNvSpPr>
              <a:spLocks/>
            </p:cNvSpPr>
            <p:nvPr/>
          </p:nvSpPr>
          <p:spPr bwMode="auto">
            <a:xfrm>
              <a:off x="9544859" y="4454310"/>
              <a:ext cx="37579" cy="17683"/>
            </a:xfrm>
            <a:custGeom>
              <a:avLst/>
              <a:gdLst>
                <a:gd name="T0" fmla="*/ 0 w 35"/>
                <a:gd name="T1" fmla="*/ 0 h 15"/>
                <a:gd name="T2" fmla="*/ 0 w 35"/>
                <a:gd name="T3" fmla="*/ 0 h 15"/>
                <a:gd name="T4" fmla="*/ 6169 w 35"/>
                <a:gd name="T5" fmla="*/ 3387 h 15"/>
                <a:gd name="T6" fmla="*/ 6169 w 35"/>
                <a:gd name="T7" fmla="*/ 0 h 15"/>
                <a:gd name="T8" fmla="*/ 0 w 35"/>
                <a:gd name="T9" fmla="*/ 0 h 15"/>
                <a:gd name="T10" fmla="*/ 0 60000 65536"/>
                <a:gd name="T11" fmla="*/ 0 60000 65536"/>
                <a:gd name="T12" fmla="*/ 0 60000 65536"/>
                <a:gd name="T13" fmla="*/ 0 60000 65536"/>
                <a:gd name="T14" fmla="*/ 0 60000 65536"/>
                <a:gd name="T15" fmla="*/ 0 w 35"/>
                <a:gd name="T16" fmla="*/ 0 h 15"/>
                <a:gd name="T17" fmla="*/ 35 w 35"/>
                <a:gd name="T18" fmla="*/ 15 h 15"/>
              </a:gdLst>
              <a:ahLst/>
              <a:cxnLst>
                <a:cxn ang="T10">
                  <a:pos x="T0" y="T1"/>
                </a:cxn>
                <a:cxn ang="T11">
                  <a:pos x="T2" y="T3"/>
                </a:cxn>
                <a:cxn ang="T12">
                  <a:pos x="T4" y="T5"/>
                </a:cxn>
                <a:cxn ang="T13">
                  <a:pos x="T6" y="T7"/>
                </a:cxn>
                <a:cxn ang="T14">
                  <a:pos x="T8" y="T9"/>
                </a:cxn>
              </a:cxnLst>
              <a:rect l="T15" t="T16" r="T17" b="T18"/>
              <a:pathLst>
                <a:path w="35" h="15">
                  <a:moveTo>
                    <a:pt x="0" y="0"/>
                  </a:moveTo>
                  <a:lnTo>
                    <a:pt x="0" y="0"/>
                  </a:lnTo>
                  <a:lnTo>
                    <a:pt x="35" y="15"/>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6" name="Freeform 109">
              <a:extLst>
                <a:ext uri="{FF2B5EF4-FFF2-40B4-BE49-F238E27FC236}">
                  <a16:creationId xmlns:a16="http://schemas.microsoft.com/office/drawing/2014/main" id="{44EB7D9F-A9AC-7870-5CB7-07D25C45D986}"/>
                </a:ext>
              </a:extLst>
            </p:cNvPr>
            <p:cNvSpPr>
              <a:spLocks/>
            </p:cNvSpPr>
            <p:nvPr/>
          </p:nvSpPr>
          <p:spPr bwMode="auto">
            <a:xfrm>
              <a:off x="9602330" y="4436626"/>
              <a:ext cx="95050" cy="35367"/>
            </a:xfrm>
            <a:custGeom>
              <a:avLst/>
              <a:gdLst>
                <a:gd name="T0" fmla="*/ 0 w 86"/>
                <a:gd name="T1" fmla="*/ 3277 h 31"/>
                <a:gd name="T2" fmla="*/ 0 w 86"/>
                <a:gd name="T3" fmla="*/ 3277 h 31"/>
                <a:gd name="T4" fmla="*/ 17463 w 86"/>
                <a:gd name="T5" fmla="*/ 6555 h 31"/>
                <a:gd name="T6" fmla="*/ 14288 w 86"/>
                <a:gd name="T7" fmla="*/ 3277 h 31"/>
                <a:gd name="T8" fmla="*/ 10319 w 86"/>
                <a:gd name="T9" fmla="*/ 0 h 31"/>
                <a:gd name="T10" fmla="*/ 3969 w 86"/>
                <a:gd name="T11" fmla="*/ 0 h 31"/>
                <a:gd name="T12" fmla="*/ 0 w 86"/>
                <a:gd name="T13" fmla="*/ 3277 h 31"/>
                <a:gd name="T14" fmla="*/ 0 60000 65536"/>
                <a:gd name="T15" fmla="*/ 0 60000 65536"/>
                <a:gd name="T16" fmla="*/ 0 60000 65536"/>
                <a:gd name="T17" fmla="*/ 0 60000 65536"/>
                <a:gd name="T18" fmla="*/ 0 60000 65536"/>
                <a:gd name="T19" fmla="*/ 0 60000 65536"/>
                <a:gd name="T20" fmla="*/ 0 60000 65536"/>
                <a:gd name="T21" fmla="*/ 0 w 86"/>
                <a:gd name="T22" fmla="*/ 0 h 31"/>
                <a:gd name="T23" fmla="*/ 86 w 86"/>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 h="31">
                  <a:moveTo>
                    <a:pt x="0" y="16"/>
                  </a:moveTo>
                  <a:lnTo>
                    <a:pt x="0" y="16"/>
                  </a:lnTo>
                  <a:lnTo>
                    <a:pt x="86" y="31"/>
                  </a:lnTo>
                  <a:lnTo>
                    <a:pt x="69" y="16"/>
                  </a:lnTo>
                  <a:lnTo>
                    <a:pt x="52" y="0"/>
                  </a:lnTo>
                  <a:lnTo>
                    <a:pt x="17"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7" name="Freeform 110">
              <a:extLst>
                <a:ext uri="{FF2B5EF4-FFF2-40B4-BE49-F238E27FC236}">
                  <a16:creationId xmlns:a16="http://schemas.microsoft.com/office/drawing/2014/main" id="{9565DE6C-548A-2DEE-43BC-6A7208E91FC6}"/>
                </a:ext>
              </a:extLst>
            </p:cNvPr>
            <p:cNvSpPr>
              <a:spLocks/>
            </p:cNvSpPr>
            <p:nvPr/>
          </p:nvSpPr>
          <p:spPr bwMode="auto">
            <a:xfrm>
              <a:off x="9582435" y="4401259"/>
              <a:ext cx="37579" cy="0"/>
            </a:xfrm>
            <a:custGeom>
              <a:avLst/>
              <a:gdLst>
                <a:gd name="T0" fmla="*/ 0 w 34"/>
                <a:gd name="T1" fmla="*/ 0 w 34"/>
                <a:gd name="T2" fmla="*/ 7144 w 34"/>
                <a:gd name="T3" fmla="*/ 3175 w 34"/>
                <a:gd name="T4" fmla="*/ 0 w 34"/>
                <a:gd name="T5" fmla="*/ 0 60000 65536"/>
                <a:gd name="T6" fmla="*/ 0 60000 65536"/>
                <a:gd name="T7" fmla="*/ 0 60000 65536"/>
                <a:gd name="T8" fmla="*/ 0 60000 65536"/>
                <a:gd name="T9" fmla="*/ 0 60000 65536"/>
                <a:gd name="T10" fmla="*/ 0 w 34"/>
                <a:gd name="T11" fmla="*/ 34 w 34"/>
              </a:gdLst>
              <a:ahLst/>
              <a:cxnLst>
                <a:cxn ang="T5">
                  <a:pos x="T0" y="0"/>
                </a:cxn>
                <a:cxn ang="T6">
                  <a:pos x="T1" y="0"/>
                </a:cxn>
                <a:cxn ang="T7">
                  <a:pos x="T2" y="0"/>
                </a:cxn>
                <a:cxn ang="T8">
                  <a:pos x="T3" y="0"/>
                </a:cxn>
                <a:cxn ang="T9">
                  <a:pos x="T4" y="0"/>
                </a:cxn>
              </a:cxnLst>
              <a:rect l="T10" t="0" r="T11" b="0"/>
              <a:pathLst>
                <a:path w="34">
                  <a:moveTo>
                    <a:pt x="0" y="0"/>
                  </a:moveTo>
                  <a:lnTo>
                    <a:pt x="0" y="0"/>
                  </a:lnTo>
                  <a:lnTo>
                    <a:pt x="34"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8" name="Freeform 111">
              <a:extLst>
                <a:ext uri="{FF2B5EF4-FFF2-40B4-BE49-F238E27FC236}">
                  <a16:creationId xmlns:a16="http://schemas.microsoft.com/office/drawing/2014/main" id="{E6D58B03-F876-5342-069C-46E6312A18B7}"/>
                </a:ext>
              </a:extLst>
            </p:cNvPr>
            <p:cNvSpPr>
              <a:spLocks/>
            </p:cNvSpPr>
            <p:nvPr/>
          </p:nvSpPr>
          <p:spPr bwMode="auto">
            <a:xfrm>
              <a:off x="9830004" y="4383576"/>
              <a:ext cx="19894" cy="17683"/>
            </a:xfrm>
            <a:custGeom>
              <a:avLst/>
              <a:gdLst>
                <a:gd name="T0" fmla="*/ 0 w 18"/>
                <a:gd name="T1" fmla="*/ 0 h 15"/>
                <a:gd name="T2" fmla="*/ 0 w 18"/>
                <a:gd name="T3" fmla="*/ 0 h 15"/>
                <a:gd name="T4" fmla="*/ 3969 w 18"/>
                <a:gd name="T5" fmla="*/ 3387 h 15"/>
                <a:gd name="T6" fmla="*/ 3969 w 18"/>
                <a:gd name="T7" fmla="*/ 0 h 15"/>
                <a:gd name="T8" fmla="*/ 0 w 18"/>
                <a:gd name="T9" fmla="*/ 0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0"/>
                  </a:moveTo>
                  <a:lnTo>
                    <a:pt x="0" y="0"/>
                  </a:lnTo>
                  <a:lnTo>
                    <a:pt x="18" y="15"/>
                  </a:lnTo>
                  <a:lnTo>
                    <a:pt x="18"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79" name="Freeform 112">
              <a:extLst>
                <a:ext uri="{FF2B5EF4-FFF2-40B4-BE49-F238E27FC236}">
                  <a16:creationId xmlns:a16="http://schemas.microsoft.com/office/drawing/2014/main" id="{3D7B813F-EE1C-1B41-57DA-7C0FA7A31956}"/>
                </a:ext>
              </a:extLst>
            </p:cNvPr>
            <p:cNvSpPr>
              <a:spLocks/>
            </p:cNvSpPr>
            <p:nvPr/>
          </p:nvSpPr>
          <p:spPr bwMode="auto">
            <a:xfrm>
              <a:off x="10212410" y="4471994"/>
              <a:ext cx="134838" cy="70735"/>
            </a:xfrm>
            <a:custGeom>
              <a:avLst/>
              <a:gdLst>
                <a:gd name="T0" fmla="*/ 0 w 123"/>
                <a:gd name="T1" fmla="*/ 6252 h 65"/>
                <a:gd name="T2" fmla="*/ 0 w 123"/>
                <a:gd name="T3" fmla="*/ 6252 h 65"/>
                <a:gd name="T4" fmla="*/ 6298 w 123"/>
                <a:gd name="T5" fmla="*/ 12505 h 65"/>
                <a:gd name="T6" fmla="*/ 13384 w 123"/>
                <a:gd name="T7" fmla="*/ 12505 h 65"/>
                <a:gd name="T8" fmla="*/ 20470 w 123"/>
                <a:gd name="T9" fmla="*/ 9378 h 65"/>
                <a:gd name="T10" fmla="*/ 23619 w 123"/>
                <a:gd name="T11" fmla="*/ 3126 h 65"/>
                <a:gd name="T12" fmla="*/ 23619 w 123"/>
                <a:gd name="T13" fmla="*/ 0 h 65"/>
                <a:gd name="T14" fmla="*/ 20470 w 123"/>
                <a:gd name="T15" fmla="*/ 0 h 65"/>
                <a:gd name="T16" fmla="*/ 20470 w 123"/>
                <a:gd name="T17" fmla="*/ 6252 h 65"/>
                <a:gd name="T18" fmla="*/ 17321 w 123"/>
                <a:gd name="T19" fmla="*/ 6252 h 65"/>
                <a:gd name="T20" fmla="*/ 13384 w 123"/>
                <a:gd name="T21" fmla="*/ 6252 h 65"/>
                <a:gd name="T22" fmla="*/ 0 w 123"/>
                <a:gd name="T23" fmla="*/ 6252 h 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3"/>
                <a:gd name="T37" fmla="*/ 0 h 65"/>
                <a:gd name="T38" fmla="*/ 123 w 123"/>
                <a:gd name="T39" fmla="*/ 65 h 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3" h="65">
                  <a:moveTo>
                    <a:pt x="0" y="33"/>
                  </a:moveTo>
                  <a:lnTo>
                    <a:pt x="0" y="33"/>
                  </a:lnTo>
                  <a:lnTo>
                    <a:pt x="35" y="65"/>
                  </a:lnTo>
                  <a:lnTo>
                    <a:pt x="71" y="65"/>
                  </a:lnTo>
                  <a:lnTo>
                    <a:pt x="106" y="48"/>
                  </a:lnTo>
                  <a:lnTo>
                    <a:pt x="123" y="17"/>
                  </a:lnTo>
                  <a:lnTo>
                    <a:pt x="123" y="0"/>
                  </a:lnTo>
                  <a:lnTo>
                    <a:pt x="106" y="0"/>
                  </a:lnTo>
                  <a:lnTo>
                    <a:pt x="106" y="33"/>
                  </a:lnTo>
                  <a:lnTo>
                    <a:pt x="88" y="33"/>
                  </a:lnTo>
                  <a:lnTo>
                    <a:pt x="71" y="33"/>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0" name="Freeform 113">
              <a:extLst>
                <a:ext uri="{FF2B5EF4-FFF2-40B4-BE49-F238E27FC236}">
                  <a16:creationId xmlns:a16="http://schemas.microsoft.com/office/drawing/2014/main" id="{9D583D31-B053-15F4-ACEA-078E203966A5}"/>
                </a:ext>
              </a:extLst>
            </p:cNvPr>
            <p:cNvSpPr>
              <a:spLocks/>
            </p:cNvSpPr>
            <p:nvPr/>
          </p:nvSpPr>
          <p:spPr bwMode="auto">
            <a:xfrm>
              <a:off x="10309669" y="4454310"/>
              <a:ext cx="57471" cy="35367"/>
            </a:xfrm>
            <a:custGeom>
              <a:avLst/>
              <a:gdLst>
                <a:gd name="T0" fmla="*/ 0 w 52"/>
                <a:gd name="T1" fmla="*/ 0 h 32"/>
                <a:gd name="T2" fmla="*/ 0 w 52"/>
                <a:gd name="T3" fmla="*/ 0 h 32"/>
                <a:gd name="T4" fmla="*/ 7144 w 52"/>
                <a:gd name="T5" fmla="*/ 2381 h 32"/>
                <a:gd name="T6" fmla="*/ 10319 w 52"/>
                <a:gd name="T7" fmla="*/ 6350 h 32"/>
                <a:gd name="T8" fmla="*/ 10319 w 52"/>
                <a:gd name="T9" fmla="*/ 2381 h 32"/>
                <a:gd name="T10" fmla="*/ 0 w 52"/>
                <a:gd name="T11" fmla="*/ 0 h 32"/>
                <a:gd name="T12" fmla="*/ 0 60000 65536"/>
                <a:gd name="T13" fmla="*/ 0 60000 65536"/>
                <a:gd name="T14" fmla="*/ 0 60000 65536"/>
                <a:gd name="T15" fmla="*/ 0 60000 65536"/>
                <a:gd name="T16" fmla="*/ 0 60000 65536"/>
                <a:gd name="T17" fmla="*/ 0 60000 65536"/>
                <a:gd name="T18" fmla="*/ 0 w 52"/>
                <a:gd name="T19" fmla="*/ 0 h 32"/>
                <a:gd name="T20" fmla="*/ 52 w 52"/>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52" h="32">
                  <a:moveTo>
                    <a:pt x="0" y="0"/>
                  </a:moveTo>
                  <a:lnTo>
                    <a:pt x="0" y="0"/>
                  </a:lnTo>
                  <a:lnTo>
                    <a:pt x="35" y="15"/>
                  </a:lnTo>
                  <a:lnTo>
                    <a:pt x="52" y="32"/>
                  </a:lnTo>
                  <a:lnTo>
                    <a:pt x="52"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1" name="Freeform 114">
              <a:extLst>
                <a:ext uri="{FF2B5EF4-FFF2-40B4-BE49-F238E27FC236}">
                  <a16:creationId xmlns:a16="http://schemas.microsoft.com/office/drawing/2014/main" id="{4704B781-6509-71E4-8C49-24CDE66B0AD8}"/>
                </a:ext>
              </a:extLst>
            </p:cNvPr>
            <p:cNvSpPr>
              <a:spLocks/>
            </p:cNvSpPr>
            <p:nvPr/>
          </p:nvSpPr>
          <p:spPr bwMode="auto">
            <a:xfrm>
              <a:off x="10424612" y="4507360"/>
              <a:ext cx="37579" cy="53049"/>
            </a:xfrm>
            <a:custGeom>
              <a:avLst/>
              <a:gdLst>
                <a:gd name="T0" fmla="*/ 0 w 35"/>
                <a:gd name="T1" fmla="*/ 0 h 48"/>
                <a:gd name="T2" fmla="*/ 0 w 35"/>
                <a:gd name="T3" fmla="*/ 0 h 48"/>
                <a:gd name="T4" fmla="*/ 3084 w 35"/>
                <a:gd name="T5" fmla="*/ 9525 h 48"/>
                <a:gd name="T6" fmla="*/ 6169 w 35"/>
                <a:gd name="T7" fmla="*/ 6350 h 48"/>
                <a:gd name="T8" fmla="*/ 0 w 35"/>
                <a:gd name="T9" fmla="*/ 0 h 48"/>
                <a:gd name="T10" fmla="*/ 0 60000 65536"/>
                <a:gd name="T11" fmla="*/ 0 60000 65536"/>
                <a:gd name="T12" fmla="*/ 0 60000 65536"/>
                <a:gd name="T13" fmla="*/ 0 60000 65536"/>
                <a:gd name="T14" fmla="*/ 0 60000 65536"/>
                <a:gd name="T15" fmla="*/ 0 w 35"/>
                <a:gd name="T16" fmla="*/ 0 h 48"/>
                <a:gd name="T17" fmla="*/ 35 w 35"/>
                <a:gd name="T18" fmla="*/ 48 h 48"/>
              </a:gdLst>
              <a:ahLst/>
              <a:cxnLst>
                <a:cxn ang="T10">
                  <a:pos x="T0" y="T1"/>
                </a:cxn>
                <a:cxn ang="T11">
                  <a:pos x="T2" y="T3"/>
                </a:cxn>
                <a:cxn ang="T12">
                  <a:pos x="T4" y="T5"/>
                </a:cxn>
                <a:cxn ang="T13">
                  <a:pos x="T6" y="T7"/>
                </a:cxn>
                <a:cxn ang="T14">
                  <a:pos x="T8" y="T9"/>
                </a:cxn>
              </a:cxnLst>
              <a:rect l="T15" t="T16" r="T17" b="T18"/>
              <a:pathLst>
                <a:path w="35" h="48">
                  <a:moveTo>
                    <a:pt x="0" y="0"/>
                  </a:moveTo>
                  <a:lnTo>
                    <a:pt x="0" y="0"/>
                  </a:lnTo>
                  <a:lnTo>
                    <a:pt x="17" y="48"/>
                  </a:lnTo>
                  <a:lnTo>
                    <a:pt x="35" y="32"/>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2" name="Freeform 115">
              <a:extLst>
                <a:ext uri="{FF2B5EF4-FFF2-40B4-BE49-F238E27FC236}">
                  <a16:creationId xmlns:a16="http://schemas.microsoft.com/office/drawing/2014/main" id="{964B9BF7-F205-CDB1-DE62-4B8932976C29}"/>
                </a:ext>
              </a:extLst>
            </p:cNvPr>
            <p:cNvSpPr>
              <a:spLocks/>
            </p:cNvSpPr>
            <p:nvPr/>
          </p:nvSpPr>
          <p:spPr bwMode="auto">
            <a:xfrm>
              <a:off x="10557237" y="4613462"/>
              <a:ext cx="39787" cy="17683"/>
            </a:xfrm>
            <a:custGeom>
              <a:avLst/>
              <a:gdLst>
                <a:gd name="T0" fmla="*/ 0 w 34"/>
                <a:gd name="T1" fmla="*/ 0 h 15"/>
                <a:gd name="T2" fmla="*/ 0 w 34"/>
                <a:gd name="T3" fmla="*/ 0 h 15"/>
                <a:gd name="T4" fmla="*/ 0 w 34"/>
                <a:gd name="T5" fmla="*/ 3387 h 15"/>
                <a:gd name="T6" fmla="*/ 8404 w 34"/>
                <a:gd name="T7" fmla="*/ 3387 h 15"/>
                <a:gd name="T8" fmla="*/ 0 w 34"/>
                <a:gd name="T9" fmla="*/ 0 h 15"/>
                <a:gd name="T10" fmla="*/ 0 60000 65536"/>
                <a:gd name="T11" fmla="*/ 0 60000 65536"/>
                <a:gd name="T12" fmla="*/ 0 60000 65536"/>
                <a:gd name="T13" fmla="*/ 0 60000 65536"/>
                <a:gd name="T14" fmla="*/ 0 60000 65536"/>
                <a:gd name="T15" fmla="*/ 0 w 34"/>
                <a:gd name="T16" fmla="*/ 0 h 15"/>
                <a:gd name="T17" fmla="*/ 34 w 34"/>
                <a:gd name="T18" fmla="*/ 15 h 15"/>
              </a:gdLst>
              <a:ahLst/>
              <a:cxnLst>
                <a:cxn ang="T10">
                  <a:pos x="T0" y="T1"/>
                </a:cxn>
                <a:cxn ang="T11">
                  <a:pos x="T2" y="T3"/>
                </a:cxn>
                <a:cxn ang="T12">
                  <a:pos x="T4" y="T5"/>
                </a:cxn>
                <a:cxn ang="T13">
                  <a:pos x="T6" y="T7"/>
                </a:cxn>
                <a:cxn ang="T14">
                  <a:pos x="T8" y="T9"/>
                </a:cxn>
              </a:cxnLst>
              <a:rect l="T15" t="T16" r="T17" b="T18"/>
              <a:pathLst>
                <a:path w="34" h="15">
                  <a:moveTo>
                    <a:pt x="0" y="0"/>
                  </a:moveTo>
                  <a:lnTo>
                    <a:pt x="0" y="0"/>
                  </a:lnTo>
                  <a:lnTo>
                    <a:pt x="0" y="15"/>
                  </a:lnTo>
                  <a:lnTo>
                    <a:pt x="34"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3" name="Freeform 116">
              <a:extLst>
                <a:ext uri="{FF2B5EF4-FFF2-40B4-BE49-F238E27FC236}">
                  <a16:creationId xmlns:a16="http://schemas.microsoft.com/office/drawing/2014/main" id="{88E10E5D-8DA3-7D42-3366-48DE0E9DF81F}"/>
                </a:ext>
              </a:extLst>
            </p:cNvPr>
            <p:cNvSpPr>
              <a:spLocks/>
            </p:cNvSpPr>
            <p:nvPr/>
          </p:nvSpPr>
          <p:spPr bwMode="auto">
            <a:xfrm>
              <a:off x="10787123" y="4772612"/>
              <a:ext cx="19894" cy="35367"/>
            </a:xfrm>
            <a:custGeom>
              <a:avLst/>
              <a:gdLst>
                <a:gd name="T0" fmla="*/ 0 w 18"/>
                <a:gd name="T1" fmla="*/ 0 h 32"/>
                <a:gd name="T2" fmla="*/ 0 w 18"/>
                <a:gd name="T3" fmla="*/ 0 h 32"/>
                <a:gd name="T4" fmla="*/ 0 w 18"/>
                <a:gd name="T5" fmla="*/ 6350 h 32"/>
                <a:gd name="T6" fmla="*/ 3969 w 18"/>
                <a:gd name="T7" fmla="*/ 2381 h 32"/>
                <a:gd name="T8" fmla="*/ 0 w 18"/>
                <a:gd name="T9" fmla="*/ 0 h 32"/>
                <a:gd name="T10" fmla="*/ 0 60000 65536"/>
                <a:gd name="T11" fmla="*/ 0 60000 65536"/>
                <a:gd name="T12" fmla="*/ 0 60000 65536"/>
                <a:gd name="T13" fmla="*/ 0 60000 65536"/>
                <a:gd name="T14" fmla="*/ 0 60000 65536"/>
                <a:gd name="T15" fmla="*/ 0 w 18"/>
                <a:gd name="T16" fmla="*/ 0 h 32"/>
                <a:gd name="T17" fmla="*/ 18 w 18"/>
                <a:gd name="T18" fmla="*/ 32 h 32"/>
              </a:gdLst>
              <a:ahLst/>
              <a:cxnLst>
                <a:cxn ang="T10">
                  <a:pos x="T0" y="T1"/>
                </a:cxn>
                <a:cxn ang="T11">
                  <a:pos x="T2" y="T3"/>
                </a:cxn>
                <a:cxn ang="T12">
                  <a:pos x="T4" y="T5"/>
                </a:cxn>
                <a:cxn ang="T13">
                  <a:pos x="T6" y="T7"/>
                </a:cxn>
                <a:cxn ang="T14">
                  <a:pos x="T8" y="T9"/>
                </a:cxn>
              </a:cxnLst>
              <a:rect l="T15" t="T16" r="T17" b="T18"/>
              <a:pathLst>
                <a:path w="18" h="32">
                  <a:moveTo>
                    <a:pt x="0" y="0"/>
                  </a:moveTo>
                  <a:lnTo>
                    <a:pt x="0" y="0"/>
                  </a:lnTo>
                  <a:lnTo>
                    <a:pt x="0" y="32"/>
                  </a:lnTo>
                  <a:lnTo>
                    <a:pt x="18"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4" name="Freeform 117">
              <a:extLst>
                <a:ext uri="{FF2B5EF4-FFF2-40B4-BE49-F238E27FC236}">
                  <a16:creationId xmlns:a16="http://schemas.microsoft.com/office/drawing/2014/main" id="{98B00CFE-7A2E-5540-2DA8-3594EFD5C43F}"/>
                </a:ext>
              </a:extLst>
            </p:cNvPr>
            <p:cNvSpPr>
              <a:spLocks/>
            </p:cNvSpPr>
            <p:nvPr/>
          </p:nvSpPr>
          <p:spPr bwMode="auto">
            <a:xfrm>
              <a:off x="10714177" y="4931764"/>
              <a:ext cx="72946" cy="68524"/>
            </a:xfrm>
            <a:custGeom>
              <a:avLst/>
              <a:gdLst>
                <a:gd name="T0" fmla="*/ 0 w 67"/>
                <a:gd name="T1" fmla="*/ 0 h 63"/>
                <a:gd name="T2" fmla="*/ 0 w 67"/>
                <a:gd name="T3" fmla="*/ 0 h 63"/>
                <a:gd name="T4" fmla="*/ 3128 w 67"/>
                <a:gd name="T5" fmla="*/ 6249 h 63"/>
                <a:gd name="T6" fmla="*/ 9383 w 67"/>
                <a:gd name="T7" fmla="*/ 11717 h 63"/>
                <a:gd name="T8" fmla="*/ 12511 w 67"/>
                <a:gd name="T9" fmla="*/ 11717 h 63"/>
                <a:gd name="T10" fmla="*/ 3128 w 67"/>
                <a:gd name="T11" fmla="*/ 2343 h 63"/>
                <a:gd name="T12" fmla="*/ 0 w 67"/>
                <a:gd name="T13" fmla="*/ 0 h 63"/>
                <a:gd name="T14" fmla="*/ 0 60000 65536"/>
                <a:gd name="T15" fmla="*/ 0 60000 65536"/>
                <a:gd name="T16" fmla="*/ 0 60000 65536"/>
                <a:gd name="T17" fmla="*/ 0 60000 65536"/>
                <a:gd name="T18" fmla="*/ 0 60000 65536"/>
                <a:gd name="T19" fmla="*/ 0 60000 65536"/>
                <a:gd name="T20" fmla="*/ 0 60000 65536"/>
                <a:gd name="T21" fmla="*/ 0 w 67"/>
                <a:gd name="T22" fmla="*/ 0 h 63"/>
                <a:gd name="T23" fmla="*/ 67 w 67"/>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 h="63">
                  <a:moveTo>
                    <a:pt x="0" y="0"/>
                  </a:moveTo>
                  <a:lnTo>
                    <a:pt x="0" y="0"/>
                  </a:lnTo>
                  <a:lnTo>
                    <a:pt x="17" y="32"/>
                  </a:lnTo>
                  <a:lnTo>
                    <a:pt x="50" y="63"/>
                  </a:lnTo>
                  <a:lnTo>
                    <a:pt x="67" y="63"/>
                  </a:lnTo>
                  <a:lnTo>
                    <a:pt x="17" y="15"/>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5" name="Freeform 118">
              <a:extLst>
                <a:ext uri="{FF2B5EF4-FFF2-40B4-BE49-F238E27FC236}">
                  <a16:creationId xmlns:a16="http://schemas.microsoft.com/office/drawing/2014/main" id="{FF6871CF-257D-7883-228F-B5C2188A270D}"/>
                </a:ext>
              </a:extLst>
            </p:cNvPr>
            <p:cNvSpPr>
              <a:spLocks/>
            </p:cNvSpPr>
            <p:nvPr/>
          </p:nvSpPr>
          <p:spPr bwMode="auto">
            <a:xfrm>
              <a:off x="11094374" y="4843346"/>
              <a:ext cx="39787" cy="35367"/>
            </a:xfrm>
            <a:custGeom>
              <a:avLst/>
              <a:gdLst>
                <a:gd name="T0" fmla="*/ 0 w 34"/>
                <a:gd name="T1" fmla="*/ 6158 h 33"/>
                <a:gd name="T2" fmla="*/ 0 w 34"/>
                <a:gd name="T3" fmla="*/ 6158 h 33"/>
                <a:gd name="T4" fmla="*/ 8404 w 34"/>
                <a:gd name="T5" fmla="*/ 6158 h 33"/>
                <a:gd name="T6" fmla="*/ 8404 w 34"/>
                <a:gd name="T7" fmla="*/ 3079 h 33"/>
                <a:gd name="T8" fmla="*/ 4202 w 34"/>
                <a:gd name="T9" fmla="*/ 0 h 33"/>
                <a:gd name="T10" fmla="*/ 0 w 34"/>
                <a:gd name="T11" fmla="*/ 6158 h 33"/>
                <a:gd name="T12" fmla="*/ 0 60000 65536"/>
                <a:gd name="T13" fmla="*/ 0 60000 65536"/>
                <a:gd name="T14" fmla="*/ 0 60000 65536"/>
                <a:gd name="T15" fmla="*/ 0 60000 65536"/>
                <a:gd name="T16" fmla="*/ 0 60000 65536"/>
                <a:gd name="T17" fmla="*/ 0 60000 65536"/>
                <a:gd name="T18" fmla="*/ 0 w 34"/>
                <a:gd name="T19" fmla="*/ 0 h 33"/>
                <a:gd name="T20" fmla="*/ 34 w 34"/>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4" h="33">
                  <a:moveTo>
                    <a:pt x="0" y="33"/>
                  </a:moveTo>
                  <a:lnTo>
                    <a:pt x="0" y="33"/>
                  </a:lnTo>
                  <a:lnTo>
                    <a:pt x="34" y="33"/>
                  </a:lnTo>
                  <a:lnTo>
                    <a:pt x="34" y="17"/>
                  </a:lnTo>
                  <a:lnTo>
                    <a:pt x="17"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6" name="Freeform 119">
              <a:extLst>
                <a:ext uri="{FF2B5EF4-FFF2-40B4-BE49-F238E27FC236}">
                  <a16:creationId xmlns:a16="http://schemas.microsoft.com/office/drawing/2014/main" id="{41543B7C-3A08-3E05-9CAD-1E48B3306AB0}"/>
                </a:ext>
              </a:extLst>
            </p:cNvPr>
            <p:cNvSpPr>
              <a:spLocks/>
            </p:cNvSpPr>
            <p:nvPr/>
          </p:nvSpPr>
          <p:spPr bwMode="auto">
            <a:xfrm>
              <a:off x="11134161" y="4825664"/>
              <a:ext cx="37579" cy="17683"/>
            </a:xfrm>
            <a:custGeom>
              <a:avLst/>
              <a:gdLst>
                <a:gd name="T0" fmla="*/ 0 w 35"/>
                <a:gd name="T1" fmla="*/ 0 h 15"/>
                <a:gd name="T2" fmla="*/ 0 w 35"/>
                <a:gd name="T3" fmla="*/ 0 h 15"/>
                <a:gd name="T4" fmla="*/ 3084 w 35"/>
                <a:gd name="T5" fmla="*/ 3387 h 15"/>
                <a:gd name="T6" fmla="*/ 6169 w 35"/>
                <a:gd name="T7" fmla="*/ 0 h 15"/>
                <a:gd name="T8" fmla="*/ 0 w 35"/>
                <a:gd name="T9" fmla="*/ 0 h 15"/>
                <a:gd name="T10" fmla="*/ 0 60000 65536"/>
                <a:gd name="T11" fmla="*/ 0 60000 65536"/>
                <a:gd name="T12" fmla="*/ 0 60000 65536"/>
                <a:gd name="T13" fmla="*/ 0 60000 65536"/>
                <a:gd name="T14" fmla="*/ 0 60000 65536"/>
                <a:gd name="T15" fmla="*/ 0 w 35"/>
                <a:gd name="T16" fmla="*/ 0 h 15"/>
                <a:gd name="T17" fmla="*/ 35 w 35"/>
                <a:gd name="T18" fmla="*/ 15 h 15"/>
              </a:gdLst>
              <a:ahLst/>
              <a:cxnLst>
                <a:cxn ang="T10">
                  <a:pos x="T0" y="T1"/>
                </a:cxn>
                <a:cxn ang="T11">
                  <a:pos x="T2" y="T3"/>
                </a:cxn>
                <a:cxn ang="T12">
                  <a:pos x="T4" y="T5"/>
                </a:cxn>
                <a:cxn ang="T13">
                  <a:pos x="T6" y="T7"/>
                </a:cxn>
                <a:cxn ang="T14">
                  <a:pos x="T8" y="T9"/>
                </a:cxn>
              </a:cxnLst>
              <a:rect l="T15" t="T16" r="T17" b="T18"/>
              <a:pathLst>
                <a:path w="35" h="15">
                  <a:moveTo>
                    <a:pt x="0" y="0"/>
                  </a:moveTo>
                  <a:lnTo>
                    <a:pt x="0" y="0"/>
                  </a:lnTo>
                  <a:lnTo>
                    <a:pt x="17" y="15"/>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7" name="Freeform 125">
              <a:extLst>
                <a:ext uri="{FF2B5EF4-FFF2-40B4-BE49-F238E27FC236}">
                  <a16:creationId xmlns:a16="http://schemas.microsoft.com/office/drawing/2014/main" id="{536AA55A-D34D-0F70-8670-9C4745DB55CF}"/>
                </a:ext>
              </a:extLst>
            </p:cNvPr>
            <p:cNvSpPr>
              <a:spLocks/>
            </p:cNvSpPr>
            <p:nvPr/>
          </p:nvSpPr>
          <p:spPr bwMode="auto">
            <a:xfrm>
              <a:off x="9045301" y="4171374"/>
              <a:ext cx="307252" cy="159151"/>
            </a:xfrm>
            <a:custGeom>
              <a:avLst/>
              <a:gdLst>
                <a:gd name="T0" fmla="*/ 30956 w 278"/>
                <a:gd name="T1" fmla="*/ 9525 h 144"/>
                <a:gd name="T2" fmla="*/ 30956 w 278"/>
                <a:gd name="T3" fmla="*/ 9525 h 144"/>
                <a:gd name="T4" fmla="*/ 34131 w 278"/>
                <a:gd name="T5" fmla="*/ 9525 h 144"/>
                <a:gd name="T6" fmla="*/ 30956 w 278"/>
                <a:gd name="T7" fmla="*/ 11906 h 144"/>
                <a:gd name="T8" fmla="*/ 27781 w 278"/>
                <a:gd name="T9" fmla="*/ 11906 h 144"/>
                <a:gd name="T10" fmla="*/ 23813 w 278"/>
                <a:gd name="T11" fmla="*/ 11906 h 144"/>
                <a:gd name="T12" fmla="*/ 17463 w 278"/>
                <a:gd name="T13" fmla="*/ 19050 h 144"/>
                <a:gd name="T14" fmla="*/ 10319 w 278"/>
                <a:gd name="T15" fmla="*/ 19050 h 144"/>
                <a:gd name="T16" fmla="*/ 10319 w 278"/>
                <a:gd name="T17" fmla="*/ 24606 h 144"/>
                <a:gd name="T18" fmla="*/ 0 w 278"/>
                <a:gd name="T19" fmla="*/ 24606 h 144"/>
                <a:gd name="T20" fmla="*/ 7144 w 278"/>
                <a:gd name="T21" fmla="*/ 28575 h 144"/>
                <a:gd name="T22" fmla="*/ 13494 w 278"/>
                <a:gd name="T23" fmla="*/ 28575 h 144"/>
                <a:gd name="T24" fmla="*/ 17463 w 278"/>
                <a:gd name="T25" fmla="*/ 24606 h 144"/>
                <a:gd name="T26" fmla="*/ 23813 w 278"/>
                <a:gd name="T27" fmla="*/ 28575 h 144"/>
                <a:gd name="T28" fmla="*/ 27781 w 278"/>
                <a:gd name="T29" fmla="*/ 24606 h 144"/>
                <a:gd name="T30" fmla="*/ 38100 w 278"/>
                <a:gd name="T31" fmla="*/ 11906 h 144"/>
                <a:gd name="T32" fmla="*/ 48419 w 278"/>
                <a:gd name="T33" fmla="*/ 11906 h 144"/>
                <a:gd name="T34" fmla="*/ 52388 w 278"/>
                <a:gd name="T35" fmla="*/ 11906 h 144"/>
                <a:gd name="T36" fmla="*/ 48419 w 278"/>
                <a:gd name="T37" fmla="*/ 9525 h 144"/>
                <a:gd name="T38" fmla="*/ 55563 w 278"/>
                <a:gd name="T39" fmla="*/ 9525 h 144"/>
                <a:gd name="T40" fmla="*/ 44450 w 278"/>
                <a:gd name="T41" fmla="*/ 5556 h 144"/>
                <a:gd name="T42" fmla="*/ 44450 w 278"/>
                <a:gd name="T43" fmla="*/ 2381 h 144"/>
                <a:gd name="T44" fmla="*/ 41275 w 278"/>
                <a:gd name="T45" fmla="*/ 0 h 144"/>
                <a:gd name="T46" fmla="*/ 34131 w 278"/>
                <a:gd name="T47" fmla="*/ 5556 h 144"/>
                <a:gd name="T48" fmla="*/ 30956 w 278"/>
                <a:gd name="T49" fmla="*/ 9525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8"/>
                <a:gd name="T76" fmla="*/ 0 h 144"/>
                <a:gd name="T77" fmla="*/ 278 w 278"/>
                <a:gd name="T78" fmla="*/ 144 h 1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8" h="144">
                  <a:moveTo>
                    <a:pt x="158" y="48"/>
                  </a:moveTo>
                  <a:lnTo>
                    <a:pt x="158" y="48"/>
                  </a:lnTo>
                  <a:lnTo>
                    <a:pt x="175" y="48"/>
                  </a:lnTo>
                  <a:lnTo>
                    <a:pt x="158" y="63"/>
                  </a:lnTo>
                  <a:lnTo>
                    <a:pt x="140" y="63"/>
                  </a:lnTo>
                  <a:lnTo>
                    <a:pt x="123" y="63"/>
                  </a:lnTo>
                  <a:lnTo>
                    <a:pt x="88" y="96"/>
                  </a:lnTo>
                  <a:lnTo>
                    <a:pt x="52" y="96"/>
                  </a:lnTo>
                  <a:lnTo>
                    <a:pt x="52" y="126"/>
                  </a:lnTo>
                  <a:lnTo>
                    <a:pt x="0" y="126"/>
                  </a:lnTo>
                  <a:lnTo>
                    <a:pt x="35" y="144"/>
                  </a:lnTo>
                  <a:lnTo>
                    <a:pt x="69" y="144"/>
                  </a:lnTo>
                  <a:lnTo>
                    <a:pt x="88" y="126"/>
                  </a:lnTo>
                  <a:lnTo>
                    <a:pt x="123" y="144"/>
                  </a:lnTo>
                  <a:lnTo>
                    <a:pt x="140" y="126"/>
                  </a:lnTo>
                  <a:lnTo>
                    <a:pt x="192" y="63"/>
                  </a:lnTo>
                  <a:lnTo>
                    <a:pt x="244" y="63"/>
                  </a:lnTo>
                  <a:lnTo>
                    <a:pt x="261" y="63"/>
                  </a:lnTo>
                  <a:lnTo>
                    <a:pt x="244" y="48"/>
                  </a:lnTo>
                  <a:lnTo>
                    <a:pt x="278" y="48"/>
                  </a:lnTo>
                  <a:lnTo>
                    <a:pt x="227" y="30"/>
                  </a:lnTo>
                  <a:lnTo>
                    <a:pt x="227" y="15"/>
                  </a:lnTo>
                  <a:lnTo>
                    <a:pt x="209" y="0"/>
                  </a:lnTo>
                  <a:lnTo>
                    <a:pt x="175" y="30"/>
                  </a:lnTo>
                  <a:lnTo>
                    <a:pt x="158"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8" name="Freeform 126">
              <a:extLst>
                <a:ext uri="{FF2B5EF4-FFF2-40B4-BE49-F238E27FC236}">
                  <a16:creationId xmlns:a16="http://schemas.microsoft.com/office/drawing/2014/main" id="{92EF252B-6BE1-F327-4FC2-DE53284A6467}"/>
                </a:ext>
              </a:extLst>
            </p:cNvPr>
            <p:cNvSpPr>
              <a:spLocks/>
            </p:cNvSpPr>
            <p:nvPr/>
          </p:nvSpPr>
          <p:spPr bwMode="auto">
            <a:xfrm>
              <a:off x="9180136" y="4224424"/>
              <a:ext cx="57471" cy="17683"/>
            </a:xfrm>
            <a:custGeom>
              <a:avLst/>
              <a:gdLst>
                <a:gd name="T0" fmla="*/ 0 w 52"/>
                <a:gd name="T1" fmla="*/ 3387 h 15"/>
                <a:gd name="T2" fmla="*/ 0 w 52"/>
                <a:gd name="T3" fmla="*/ 3387 h 15"/>
                <a:gd name="T4" fmla="*/ 3969 w 52"/>
                <a:gd name="T5" fmla="*/ 3387 h 15"/>
                <a:gd name="T6" fmla="*/ 7144 w 52"/>
                <a:gd name="T7" fmla="*/ 3387 h 15"/>
                <a:gd name="T8" fmla="*/ 10319 w 52"/>
                <a:gd name="T9" fmla="*/ 0 h 15"/>
                <a:gd name="T10" fmla="*/ 7144 w 52"/>
                <a:gd name="T11" fmla="*/ 0 h 15"/>
                <a:gd name="T12" fmla="*/ 0 w 52"/>
                <a:gd name="T13" fmla="*/ 3387 h 15"/>
                <a:gd name="T14" fmla="*/ 0 60000 65536"/>
                <a:gd name="T15" fmla="*/ 0 60000 65536"/>
                <a:gd name="T16" fmla="*/ 0 60000 65536"/>
                <a:gd name="T17" fmla="*/ 0 60000 65536"/>
                <a:gd name="T18" fmla="*/ 0 60000 65536"/>
                <a:gd name="T19" fmla="*/ 0 60000 65536"/>
                <a:gd name="T20" fmla="*/ 0 60000 65536"/>
                <a:gd name="T21" fmla="*/ 0 w 52"/>
                <a:gd name="T22" fmla="*/ 0 h 15"/>
                <a:gd name="T23" fmla="*/ 52 w 52"/>
                <a:gd name="T24" fmla="*/ 15 h 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15">
                  <a:moveTo>
                    <a:pt x="0" y="15"/>
                  </a:moveTo>
                  <a:lnTo>
                    <a:pt x="0" y="15"/>
                  </a:lnTo>
                  <a:lnTo>
                    <a:pt x="17" y="15"/>
                  </a:lnTo>
                  <a:lnTo>
                    <a:pt x="35" y="15"/>
                  </a:lnTo>
                  <a:lnTo>
                    <a:pt x="52" y="0"/>
                  </a:lnTo>
                  <a:lnTo>
                    <a:pt x="35"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89" name="Freeform 127">
              <a:extLst>
                <a:ext uri="{FF2B5EF4-FFF2-40B4-BE49-F238E27FC236}">
                  <a16:creationId xmlns:a16="http://schemas.microsoft.com/office/drawing/2014/main" id="{7A565F05-3F84-798F-34F2-9C6371A9C73D}"/>
                </a:ext>
              </a:extLst>
            </p:cNvPr>
            <p:cNvSpPr>
              <a:spLocks/>
            </p:cNvSpPr>
            <p:nvPr/>
          </p:nvSpPr>
          <p:spPr bwMode="auto">
            <a:xfrm>
              <a:off x="9025405" y="4242109"/>
              <a:ext cx="309462" cy="229886"/>
            </a:xfrm>
            <a:custGeom>
              <a:avLst/>
              <a:gdLst>
                <a:gd name="T0" fmla="*/ 3997 w 278"/>
                <a:gd name="T1" fmla="*/ 12761 h 207"/>
                <a:gd name="T2" fmla="*/ 3997 w 278"/>
                <a:gd name="T3" fmla="*/ 12761 h 207"/>
                <a:gd name="T4" fmla="*/ 10393 w 278"/>
                <a:gd name="T5" fmla="*/ 16749 h 207"/>
                <a:gd name="T6" fmla="*/ 17588 w 278"/>
                <a:gd name="T7" fmla="*/ 16749 h 207"/>
                <a:gd name="T8" fmla="*/ 20786 w 278"/>
                <a:gd name="T9" fmla="*/ 12761 h 207"/>
                <a:gd name="T10" fmla="*/ 27981 w 278"/>
                <a:gd name="T11" fmla="*/ 16749 h 207"/>
                <a:gd name="T12" fmla="*/ 31179 w 278"/>
                <a:gd name="T13" fmla="*/ 12761 h 207"/>
                <a:gd name="T14" fmla="*/ 41572 w 278"/>
                <a:gd name="T15" fmla="*/ 0 h 207"/>
                <a:gd name="T16" fmla="*/ 52764 w 278"/>
                <a:gd name="T17" fmla="*/ 0 h 207"/>
                <a:gd name="T18" fmla="*/ 49567 w 278"/>
                <a:gd name="T19" fmla="*/ 7178 h 207"/>
                <a:gd name="T20" fmla="*/ 52764 w 278"/>
                <a:gd name="T21" fmla="*/ 9571 h 207"/>
                <a:gd name="T22" fmla="*/ 49567 w 278"/>
                <a:gd name="T23" fmla="*/ 12761 h 207"/>
                <a:gd name="T24" fmla="*/ 56762 w 278"/>
                <a:gd name="T25" fmla="*/ 16749 h 207"/>
                <a:gd name="T26" fmla="*/ 52764 w 278"/>
                <a:gd name="T27" fmla="*/ 19142 h 207"/>
                <a:gd name="T28" fmla="*/ 45569 w 278"/>
                <a:gd name="T29" fmla="*/ 26320 h 207"/>
                <a:gd name="T30" fmla="*/ 41572 w 278"/>
                <a:gd name="T31" fmla="*/ 31903 h 207"/>
                <a:gd name="T32" fmla="*/ 45569 w 278"/>
                <a:gd name="T33" fmla="*/ 31903 h 207"/>
                <a:gd name="T34" fmla="*/ 41572 w 278"/>
                <a:gd name="T35" fmla="*/ 38284 h 207"/>
                <a:gd name="T36" fmla="*/ 35176 w 278"/>
                <a:gd name="T37" fmla="*/ 41474 h 207"/>
                <a:gd name="T38" fmla="*/ 31179 w 278"/>
                <a:gd name="T39" fmla="*/ 38284 h 207"/>
                <a:gd name="T40" fmla="*/ 24783 w 278"/>
                <a:gd name="T41" fmla="*/ 38284 h 207"/>
                <a:gd name="T42" fmla="*/ 17588 w 278"/>
                <a:gd name="T43" fmla="*/ 38284 h 207"/>
                <a:gd name="T44" fmla="*/ 17588 w 278"/>
                <a:gd name="T45" fmla="*/ 35094 h 207"/>
                <a:gd name="T46" fmla="*/ 10393 w 278"/>
                <a:gd name="T47" fmla="*/ 35094 h 207"/>
                <a:gd name="T48" fmla="*/ 7195 w 278"/>
                <a:gd name="T49" fmla="*/ 28713 h 207"/>
                <a:gd name="T50" fmla="*/ 3997 w 278"/>
                <a:gd name="T51" fmla="*/ 22332 h 207"/>
                <a:gd name="T52" fmla="*/ 0 w 278"/>
                <a:gd name="T53" fmla="*/ 16749 h 207"/>
                <a:gd name="T54" fmla="*/ 3997 w 278"/>
                <a:gd name="T55" fmla="*/ 12761 h 2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78"/>
                <a:gd name="T85" fmla="*/ 0 h 207"/>
                <a:gd name="T86" fmla="*/ 278 w 278"/>
                <a:gd name="T87" fmla="*/ 207 h 20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78" h="207">
                  <a:moveTo>
                    <a:pt x="17" y="63"/>
                  </a:moveTo>
                  <a:lnTo>
                    <a:pt x="17" y="63"/>
                  </a:lnTo>
                  <a:lnTo>
                    <a:pt x="52" y="81"/>
                  </a:lnTo>
                  <a:lnTo>
                    <a:pt x="86" y="81"/>
                  </a:lnTo>
                  <a:lnTo>
                    <a:pt x="104" y="63"/>
                  </a:lnTo>
                  <a:lnTo>
                    <a:pt x="138" y="81"/>
                  </a:lnTo>
                  <a:lnTo>
                    <a:pt x="155" y="63"/>
                  </a:lnTo>
                  <a:lnTo>
                    <a:pt x="207" y="0"/>
                  </a:lnTo>
                  <a:lnTo>
                    <a:pt x="261" y="0"/>
                  </a:lnTo>
                  <a:lnTo>
                    <a:pt x="244" y="33"/>
                  </a:lnTo>
                  <a:lnTo>
                    <a:pt x="261" y="48"/>
                  </a:lnTo>
                  <a:lnTo>
                    <a:pt x="244" y="63"/>
                  </a:lnTo>
                  <a:lnTo>
                    <a:pt x="278" y="81"/>
                  </a:lnTo>
                  <a:lnTo>
                    <a:pt x="261" y="96"/>
                  </a:lnTo>
                  <a:lnTo>
                    <a:pt x="224" y="129"/>
                  </a:lnTo>
                  <a:lnTo>
                    <a:pt x="207" y="159"/>
                  </a:lnTo>
                  <a:lnTo>
                    <a:pt x="224" y="159"/>
                  </a:lnTo>
                  <a:lnTo>
                    <a:pt x="207" y="192"/>
                  </a:lnTo>
                  <a:lnTo>
                    <a:pt x="173" y="207"/>
                  </a:lnTo>
                  <a:lnTo>
                    <a:pt x="155" y="192"/>
                  </a:lnTo>
                  <a:lnTo>
                    <a:pt x="121" y="192"/>
                  </a:lnTo>
                  <a:lnTo>
                    <a:pt x="86" y="192"/>
                  </a:lnTo>
                  <a:lnTo>
                    <a:pt x="86" y="176"/>
                  </a:lnTo>
                  <a:lnTo>
                    <a:pt x="52" y="176"/>
                  </a:lnTo>
                  <a:lnTo>
                    <a:pt x="34" y="144"/>
                  </a:lnTo>
                  <a:lnTo>
                    <a:pt x="17" y="111"/>
                  </a:lnTo>
                  <a:lnTo>
                    <a:pt x="0" y="81"/>
                  </a:lnTo>
                  <a:lnTo>
                    <a:pt x="17"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0" name="Freeform 128">
              <a:extLst>
                <a:ext uri="{FF2B5EF4-FFF2-40B4-BE49-F238E27FC236}">
                  <a16:creationId xmlns:a16="http://schemas.microsoft.com/office/drawing/2014/main" id="{CD6CA8CC-E5AD-60E3-966D-38F91589730D}"/>
                </a:ext>
              </a:extLst>
            </p:cNvPr>
            <p:cNvSpPr>
              <a:spLocks/>
            </p:cNvSpPr>
            <p:nvPr/>
          </p:nvSpPr>
          <p:spPr bwMode="auto">
            <a:xfrm>
              <a:off x="8680577" y="4312841"/>
              <a:ext cx="22105" cy="35367"/>
            </a:xfrm>
            <a:custGeom>
              <a:avLst/>
              <a:gdLst>
                <a:gd name="T0" fmla="*/ 0 w 19"/>
                <a:gd name="T1" fmla="*/ 3079 h 33"/>
                <a:gd name="T2" fmla="*/ 0 w 19"/>
                <a:gd name="T3" fmla="*/ 3079 h 33"/>
                <a:gd name="T4" fmla="*/ 4178 w 19"/>
                <a:gd name="T5" fmla="*/ 6158 h 33"/>
                <a:gd name="T6" fmla="*/ 0 w 19"/>
                <a:gd name="T7" fmla="*/ 0 h 33"/>
                <a:gd name="T8" fmla="*/ 0 w 19"/>
                <a:gd name="T9" fmla="*/ 3079 h 33"/>
                <a:gd name="T10" fmla="*/ 0 60000 65536"/>
                <a:gd name="T11" fmla="*/ 0 60000 65536"/>
                <a:gd name="T12" fmla="*/ 0 60000 65536"/>
                <a:gd name="T13" fmla="*/ 0 60000 65536"/>
                <a:gd name="T14" fmla="*/ 0 60000 65536"/>
                <a:gd name="T15" fmla="*/ 0 w 19"/>
                <a:gd name="T16" fmla="*/ 0 h 33"/>
                <a:gd name="T17" fmla="*/ 19 w 19"/>
                <a:gd name="T18" fmla="*/ 33 h 33"/>
              </a:gdLst>
              <a:ahLst/>
              <a:cxnLst>
                <a:cxn ang="T10">
                  <a:pos x="T0" y="T1"/>
                </a:cxn>
                <a:cxn ang="T11">
                  <a:pos x="T2" y="T3"/>
                </a:cxn>
                <a:cxn ang="T12">
                  <a:pos x="T4" y="T5"/>
                </a:cxn>
                <a:cxn ang="T13">
                  <a:pos x="T6" y="T7"/>
                </a:cxn>
                <a:cxn ang="T14">
                  <a:pos x="T8" y="T9"/>
                </a:cxn>
              </a:cxnLst>
              <a:rect l="T15" t="T16" r="T17" b="T18"/>
              <a:pathLst>
                <a:path w="19" h="33">
                  <a:moveTo>
                    <a:pt x="0" y="18"/>
                  </a:moveTo>
                  <a:lnTo>
                    <a:pt x="0" y="18"/>
                  </a:lnTo>
                  <a:lnTo>
                    <a:pt x="19" y="33"/>
                  </a:lnTo>
                  <a:lnTo>
                    <a:pt x="0"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1" name="Freeform 129">
              <a:extLst>
                <a:ext uri="{FF2B5EF4-FFF2-40B4-BE49-F238E27FC236}">
                  <a16:creationId xmlns:a16="http://schemas.microsoft.com/office/drawing/2014/main" id="{02B128D5-4252-4057-7B68-F9DD3C6A083B}"/>
                </a:ext>
              </a:extLst>
            </p:cNvPr>
            <p:cNvSpPr>
              <a:spLocks/>
            </p:cNvSpPr>
            <p:nvPr/>
          </p:nvSpPr>
          <p:spPr bwMode="auto">
            <a:xfrm>
              <a:off x="8720365" y="4383576"/>
              <a:ext cx="17683" cy="35367"/>
            </a:xfrm>
            <a:custGeom>
              <a:avLst/>
              <a:gdLst>
                <a:gd name="T0" fmla="*/ 0 w 16"/>
                <a:gd name="T1" fmla="*/ 0 h 30"/>
                <a:gd name="T2" fmla="*/ 0 w 16"/>
                <a:gd name="T3" fmla="*/ 0 h 30"/>
                <a:gd name="T4" fmla="*/ 3175 w 16"/>
                <a:gd name="T5" fmla="*/ 7620 h 30"/>
                <a:gd name="T6" fmla="*/ 3175 w 16"/>
                <a:gd name="T7" fmla="*/ 3387 h 30"/>
                <a:gd name="T8" fmla="*/ 3175 w 16"/>
                <a:gd name="T9" fmla="*/ 0 h 30"/>
                <a:gd name="T10" fmla="*/ 0 w 16"/>
                <a:gd name="T11" fmla="*/ 0 h 30"/>
                <a:gd name="T12" fmla="*/ 0 60000 65536"/>
                <a:gd name="T13" fmla="*/ 0 60000 65536"/>
                <a:gd name="T14" fmla="*/ 0 60000 65536"/>
                <a:gd name="T15" fmla="*/ 0 60000 65536"/>
                <a:gd name="T16" fmla="*/ 0 60000 65536"/>
                <a:gd name="T17" fmla="*/ 0 60000 65536"/>
                <a:gd name="T18" fmla="*/ 0 w 16"/>
                <a:gd name="T19" fmla="*/ 0 h 30"/>
                <a:gd name="T20" fmla="*/ 16 w 16"/>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16" h="30">
                  <a:moveTo>
                    <a:pt x="0" y="0"/>
                  </a:moveTo>
                  <a:lnTo>
                    <a:pt x="0" y="0"/>
                  </a:lnTo>
                  <a:lnTo>
                    <a:pt x="16" y="30"/>
                  </a:lnTo>
                  <a:lnTo>
                    <a:pt x="16" y="15"/>
                  </a:lnTo>
                  <a:lnTo>
                    <a:pt x="1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2" name="Freeform 131">
              <a:extLst>
                <a:ext uri="{FF2B5EF4-FFF2-40B4-BE49-F238E27FC236}">
                  <a16:creationId xmlns:a16="http://schemas.microsoft.com/office/drawing/2014/main" id="{96BFFE57-DC7B-71E1-CB34-623AF6840A78}"/>
                </a:ext>
              </a:extLst>
            </p:cNvPr>
            <p:cNvSpPr>
              <a:spLocks/>
            </p:cNvSpPr>
            <p:nvPr/>
          </p:nvSpPr>
          <p:spPr bwMode="auto">
            <a:xfrm>
              <a:off x="9025405" y="3800022"/>
              <a:ext cx="77365" cy="53049"/>
            </a:xfrm>
            <a:custGeom>
              <a:avLst/>
              <a:gdLst>
                <a:gd name="T0" fmla="*/ 0 w 69"/>
                <a:gd name="T1" fmla="*/ 2381 h 48"/>
                <a:gd name="T2" fmla="*/ 0 w 69"/>
                <a:gd name="T3" fmla="*/ 2381 h 48"/>
                <a:gd name="T4" fmla="*/ 0 w 69"/>
                <a:gd name="T5" fmla="*/ 5556 h 48"/>
                <a:gd name="T6" fmla="*/ 7247 w 69"/>
                <a:gd name="T7" fmla="*/ 9525 h 48"/>
                <a:gd name="T8" fmla="*/ 10468 w 69"/>
                <a:gd name="T9" fmla="*/ 5556 h 48"/>
                <a:gd name="T10" fmla="*/ 14495 w 69"/>
                <a:gd name="T11" fmla="*/ 0 h 48"/>
                <a:gd name="T12" fmla="*/ 4026 w 69"/>
                <a:gd name="T13" fmla="*/ 0 h 48"/>
                <a:gd name="T14" fmla="*/ 0 w 69"/>
                <a:gd name="T15" fmla="*/ 2381 h 48"/>
                <a:gd name="T16" fmla="*/ 0 60000 65536"/>
                <a:gd name="T17" fmla="*/ 0 60000 65536"/>
                <a:gd name="T18" fmla="*/ 0 60000 65536"/>
                <a:gd name="T19" fmla="*/ 0 60000 65536"/>
                <a:gd name="T20" fmla="*/ 0 60000 65536"/>
                <a:gd name="T21" fmla="*/ 0 60000 65536"/>
                <a:gd name="T22" fmla="*/ 0 60000 65536"/>
                <a:gd name="T23" fmla="*/ 0 60000 65536"/>
                <a:gd name="T24" fmla="*/ 0 w 69"/>
                <a:gd name="T25" fmla="*/ 0 h 48"/>
                <a:gd name="T26" fmla="*/ 69 w 69"/>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 h="48">
                  <a:moveTo>
                    <a:pt x="0" y="15"/>
                  </a:moveTo>
                  <a:lnTo>
                    <a:pt x="0" y="15"/>
                  </a:lnTo>
                  <a:lnTo>
                    <a:pt x="0" y="31"/>
                  </a:lnTo>
                  <a:lnTo>
                    <a:pt x="34" y="48"/>
                  </a:lnTo>
                  <a:lnTo>
                    <a:pt x="52" y="31"/>
                  </a:lnTo>
                  <a:lnTo>
                    <a:pt x="69" y="0"/>
                  </a:lnTo>
                  <a:lnTo>
                    <a:pt x="1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3" name="Freeform 133">
              <a:extLst>
                <a:ext uri="{FF2B5EF4-FFF2-40B4-BE49-F238E27FC236}">
                  <a16:creationId xmlns:a16="http://schemas.microsoft.com/office/drawing/2014/main" id="{57D4531E-825D-638A-6D73-DC35F2B36F82}"/>
                </a:ext>
              </a:extLst>
            </p:cNvPr>
            <p:cNvSpPr>
              <a:spLocks/>
            </p:cNvSpPr>
            <p:nvPr/>
          </p:nvSpPr>
          <p:spPr bwMode="auto">
            <a:xfrm>
              <a:off x="8623106" y="4206741"/>
              <a:ext cx="327145" cy="318303"/>
            </a:xfrm>
            <a:custGeom>
              <a:avLst/>
              <a:gdLst>
                <a:gd name="T0" fmla="*/ 0 w 296"/>
                <a:gd name="T1" fmla="*/ 0 h 288"/>
                <a:gd name="T2" fmla="*/ 0 w 296"/>
                <a:gd name="T3" fmla="*/ 0 h 288"/>
                <a:gd name="T4" fmla="*/ 0 w 296"/>
                <a:gd name="T5" fmla="*/ 3969 h 288"/>
                <a:gd name="T6" fmla="*/ 7144 w 296"/>
                <a:gd name="T7" fmla="*/ 9525 h 288"/>
                <a:gd name="T8" fmla="*/ 14288 w 296"/>
                <a:gd name="T9" fmla="*/ 15875 h 288"/>
                <a:gd name="T10" fmla="*/ 17462 w 296"/>
                <a:gd name="T11" fmla="*/ 19050 h 288"/>
                <a:gd name="T12" fmla="*/ 20637 w 296"/>
                <a:gd name="T13" fmla="*/ 26194 h 288"/>
                <a:gd name="T14" fmla="*/ 27781 w 296"/>
                <a:gd name="T15" fmla="*/ 31750 h 288"/>
                <a:gd name="T16" fmla="*/ 34131 w 296"/>
                <a:gd name="T17" fmla="*/ 44450 h 288"/>
                <a:gd name="T18" fmla="*/ 48419 w 296"/>
                <a:gd name="T19" fmla="*/ 57150 h 288"/>
                <a:gd name="T20" fmla="*/ 55563 w 296"/>
                <a:gd name="T21" fmla="*/ 57150 h 288"/>
                <a:gd name="T22" fmla="*/ 58738 w 296"/>
                <a:gd name="T23" fmla="*/ 44450 h 288"/>
                <a:gd name="T24" fmla="*/ 55563 w 296"/>
                <a:gd name="T25" fmla="*/ 38100 h 288"/>
                <a:gd name="T26" fmla="*/ 52388 w 296"/>
                <a:gd name="T27" fmla="*/ 38100 h 288"/>
                <a:gd name="T28" fmla="*/ 48419 w 296"/>
                <a:gd name="T29" fmla="*/ 31750 h 288"/>
                <a:gd name="T30" fmla="*/ 44450 w 296"/>
                <a:gd name="T31" fmla="*/ 31750 h 288"/>
                <a:gd name="T32" fmla="*/ 44450 w 296"/>
                <a:gd name="T33" fmla="*/ 28575 h 288"/>
                <a:gd name="T34" fmla="*/ 41275 w 296"/>
                <a:gd name="T35" fmla="*/ 26194 h 288"/>
                <a:gd name="T36" fmla="*/ 41275 w 296"/>
                <a:gd name="T37" fmla="*/ 22225 h 288"/>
                <a:gd name="T38" fmla="*/ 30956 w 296"/>
                <a:gd name="T39" fmla="*/ 15875 h 288"/>
                <a:gd name="T40" fmla="*/ 27781 w 296"/>
                <a:gd name="T41" fmla="*/ 15875 h 288"/>
                <a:gd name="T42" fmla="*/ 10319 w 296"/>
                <a:gd name="T43" fmla="*/ 3969 h 288"/>
                <a:gd name="T44" fmla="*/ 0 w 296"/>
                <a:gd name="T45" fmla="*/ 0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6"/>
                <a:gd name="T70" fmla="*/ 0 h 288"/>
                <a:gd name="T71" fmla="*/ 296 w 296"/>
                <a:gd name="T72" fmla="*/ 288 h 28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6" h="288">
                  <a:moveTo>
                    <a:pt x="0" y="0"/>
                  </a:moveTo>
                  <a:lnTo>
                    <a:pt x="0" y="0"/>
                  </a:lnTo>
                  <a:lnTo>
                    <a:pt x="0" y="18"/>
                  </a:lnTo>
                  <a:lnTo>
                    <a:pt x="35" y="48"/>
                  </a:lnTo>
                  <a:lnTo>
                    <a:pt x="71" y="81"/>
                  </a:lnTo>
                  <a:lnTo>
                    <a:pt x="88" y="96"/>
                  </a:lnTo>
                  <a:lnTo>
                    <a:pt x="106" y="129"/>
                  </a:lnTo>
                  <a:lnTo>
                    <a:pt x="140" y="162"/>
                  </a:lnTo>
                  <a:lnTo>
                    <a:pt x="175" y="225"/>
                  </a:lnTo>
                  <a:lnTo>
                    <a:pt x="244" y="288"/>
                  </a:lnTo>
                  <a:lnTo>
                    <a:pt x="278" y="288"/>
                  </a:lnTo>
                  <a:lnTo>
                    <a:pt x="296" y="225"/>
                  </a:lnTo>
                  <a:lnTo>
                    <a:pt x="278" y="192"/>
                  </a:lnTo>
                  <a:lnTo>
                    <a:pt x="261" y="192"/>
                  </a:lnTo>
                  <a:lnTo>
                    <a:pt x="244" y="162"/>
                  </a:lnTo>
                  <a:lnTo>
                    <a:pt x="227" y="162"/>
                  </a:lnTo>
                  <a:lnTo>
                    <a:pt x="227" y="144"/>
                  </a:lnTo>
                  <a:lnTo>
                    <a:pt x="209" y="129"/>
                  </a:lnTo>
                  <a:lnTo>
                    <a:pt x="209" y="114"/>
                  </a:lnTo>
                  <a:lnTo>
                    <a:pt x="158" y="81"/>
                  </a:lnTo>
                  <a:lnTo>
                    <a:pt x="140" y="81"/>
                  </a:lnTo>
                  <a:lnTo>
                    <a:pt x="54" y="18"/>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4" name="Freeform 134">
              <a:extLst>
                <a:ext uri="{FF2B5EF4-FFF2-40B4-BE49-F238E27FC236}">
                  <a16:creationId xmlns:a16="http://schemas.microsoft.com/office/drawing/2014/main" id="{8D7822D8-451E-3EAE-0587-B45393EAC131}"/>
                </a:ext>
              </a:extLst>
            </p:cNvPr>
            <p:cNvSpPr>
              <a:spLocks/>
            </p:cNvSpPr>
            <p:nvPr/>
          </p:nvSpPr>
          <p:spPr bwMode="auto">
            <a:xfrm>
              <a:off x="8930358" y="4525043"/>
              <a:ext cx="267463" cy="70735"/>
            </a:xfrm>
            <a:custGeom>
              <a:avLst/>
              <a:gdLst>
                <a:gd name="T0" fmla="*/ 0 w 242"/>
                <a:gd name="T1" fmla="*/ 3126 h 65"/>
                <a:gd name="T2" fmla="*/ 0 w 242"/>
                <a:gd name="T3" fmla="*/ 3126 h 65"/>
                <a:gd name="T4" fmla="*/ 14288 w 242"/>
                <a:gd name="T5" fmla="*/ 9378 h 65"/>
                <a:gd name="T6" fmla="*/ 48419 w 242"/>
                <a:gd name="T7" fmla="*/ 12505 h 65"/>
                <a:gd name="T8" fmla="*/ 48419 w 242"/>
                <a:gd name="T9" fmla="*/ 9378 h 65"/>
                <a:gd name="T10" fmla="*/ 41275 w 242"/>
                <a:gd name="T11" fmla="*/ 9378 h 65"/>
                <a:gd name="T12" fmla="*/ 38100 w 242"/>
                <a:gd name="T13" fmla="*/ 6252 h 65"/>
                <a:gd name="T14" fmla="*/ 27781 w 242"/>
                <a:gd name="T15" fmla="*/ 3126 h 65"/>
                <a:gd name="T16" fmla="*/ 27781 w 242"/>
                <a:gd name="T17" fmla="*/ 6252 h 65"/>
                <a:gd name="T18" fmla="*/ 20638 w 242"/>
                <a:gd name="T19" fmla="*/ 3126 h 65"/>
                <a:gd name="T20" fmla="*/ 10319 w 242"/>
                <a:gd name="T21" fmla="*/ 0 h 65"/>
                <a:gd name="T22" fmla="*/ 3969 w 242"/>
                <a:gd name="T23" fmla="*/ 0 h 65"/>
                <a:gd name="T24" fmla="*/ 0 w 242"/>
                <a:gd name="T25" fmla="*/ 3126 h 6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2"/>
                <a:gd name="T40" fmla="*/ 0 h 65"/>
                <a:gd name="T41" fmla="*/ 242 w 242"/>
                <a:gd name="T42" fmla="*/ 65 h 6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2" h="65">
                  <a:moveTo>
                    <a:pt x="0" y="17"/>
                  </a:moveTo>
                  <a:lnTo>
                    <a:pt x="0" y="17"/>
                  </a:lnTo>
                  <a:lnTo>
                    <a:pt x="70" y="48"/>
                  </a:lnTo>
                  <a:lnTo>
                    <a:pt x="242" y="65"/>
                  </a:lnTo>
                  <a:lnTo>
                    <a:pt x="242" y="48"/>
                  </a:lnTo>
                  <a:lnTo>
                    <a:pt x="208" y="48"/>
                  </a:lnTo>
                  <a:lnTo>
                    <a:pt x="191" y="33"/>
                  </a:lnTo>
                  <a:lnTo>
                    <a:pt x="139" y="17"/>
                  </a:lnTo>
                  <a:lnTo>
                    <a:pt x="139" y="33"/>
                  </a:lnTo>
                  <a:lnTo>
                    <a:pt x="104" y="17"/>
                  </a:lnTo>
                  <a:lnTo>
                    <a:pt x="52" y="0"/>
                  </a:lnTo>
                  <a:lnTo>
                    <a:pt x="18" y="0"/>
                  </a:lnTo>
                  <a:lnTo>
                    <a:pt x="0"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5" name="Freeform 135">
              <a:extLst>
                <a:ext uri="{FF2B5EF4-FFF2-40B4-BE49-F238E27FC236}">
                  <a16:creationId xmlns:a16="http://schemas.microsoft.com/office/drawing/2014/main" id="{1FFF94A5-6F09-9BE8-E288-485F753B156A}"/>
                </a:ext>
              </a:extLst>
            </p:cNvPr>
            <p:cNvSpPr>
              <a:spLocks/>
            </p:cNvSpPr>
            <p:nvPr/>
          </p:nvSpPr>
          <p:spPr bwMode="auto">
            <a:xfrm>
              <a:off x="9197819" y="4595778"/>
              <a:ext cx="39787" cy="0"/>
            </a:xfrm>
            <a:custGeom>
              <a:avLst/>
              <a:gdLst>
                <a:gd name="T0" fmla="*/ 0 w 37"/>
                <a:gd name="T1" fmla="*/ 0 w 37"/>
                <a:gd name="T2" fmla="*/ 3089 w 37"/>
                <a:gd name="T3" fmla="*/ 6951 w 37"/>
                <a:gd name="T4" fmla="*/ 0 w 37"/>
                <a:gd name="T5" fmla="*/ 0 60000 65536"/>
                <a:gd name="T6" fmla="*/ 0 60000 65536"/>
                <a:gd name="T7" fmla="*/ 0 60000 65536"/>
                <a:gd name="T8" fmla="*/ 0 60000 65536"/>
                <a:gd name="T9" fmla="*/ 0 60000 65536"/>
                <a:gd name="T10" fmla="*/ 0 w 37"/>
                <a:gd name="T11" fmla="*/ 37 w 37"/>
              </a:gdLst>
              <a:ahLst/>
              <a:cxnLst>
                <a:cxn ang="T5">
                  <a:pos x="T0" y="0"/>
                </a:cxn>
                <a:cxn ang="T6">
                  <a:pos x="T1" y="0"/>
                </a:cxn>
                <a:cxn ang="T7">
                  <a:pos x="T2" y="0"/>
                </a:cxn>
                <a:cxn ang="T8">
                  <a:pos x="T3" y="0"/>
                </a:cxn>
                <a:cxn ang="T9">
                  <a:pos x="T4" y="0"/>
                </a:cxn>
              </a:cxnLst>
              <a:rect l="T10" t="0" r="T11" b="0"/>
              <a:pathLst>
                <a:path w="37">
                  <a:moveTo>
                    <a:pt x="0" y="0"/>
                  </a:moveTo>
                  <a:lnTo>
                    <a:pt x="0" y="0"/>
                  </a:lnTo>
                  <a:lnTo>
                    <a:pt x="18" y="0"/>
                  </a:lnTo>
                  <a:lnTo>
                    <a:pt x="3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6" name="Freeform 136">
              <a:extLst>
                <a:ext uri="{FF2B5EF4-FFF2-40B4-BE49-F238E27FC236}">
                  <a16:creationId xmlns:a16="http://schemas.microsoft.com/office/drawing/2014/main" id="{BE1DB40A-1A65-422C-E726-BF9698A704FD}"/>
                </a:ext>
              </a:extLst>
            </p:cNvPr>
            <p:cNvSpPr>
              <a:spLocks/>
            </p:cNvSpPr>
            <p:nvPr/>
          </p:nvSpPr>
          <p:spPr bwMode="auto">
            <a:xfrm>
              <a:off x="8930358" y="4401259"/>
              <a:ext cx="39787" cy="53049"/>
            </a:xfrm>
            <a:custGeom>
              <a:avLst/>
              <a:gdLst>
                <a:gd name="T0" fmla="*/ 0 w 35"/>
                <a:gd name="T1" fmla="*/ 2381 h 48"/>
                <a:gd name="T2" fmla="*/ 0 w 35"/>
                <a:gd name="T3" fmla="*/ 2381 h 48"/>
                <a:gd name="T4" fmla="*/ 4082 w 35"/>
                <a:gd name="T5" fmla="*/ 6350 h 48"/>
                <a:gd name="T6" fmla="*/ 7348 w 35"/>
                <a:gd name="T7" fmla="*/ 9525 h 48"/>
                <a:gd name="T8" fmla="*/ 7348 w 35"/>
                <a:gd name="T9" fmla="*/ 6350 h 48"/>
                <a:gd name="T10" fmla="*/ 4082 w 35"/>
                <a:gd name="T11" fmla="*/ 0 h 48"/>
                <a:gd name="T12" fmla="*/ 0 w 35"/>
                <a:gd name="T13" fmla="*/ 2381 h 48"/>
                <a:gd name="T14" fmla="*/ 0 60000 65536"/>
                <a:gd name="T15" fmla="*/ 0 60000 65536"/>
                <a:gd name="T16" fmla="*/ 0 60000 65536"/>
                <a:gd name="T17" fmla="*/ 0 60000 65536"/>
                <a:gd name="T18" fmla="*/ 0 60000 65536"/>
                <a:gd name="T19" fmla="*/ 0 60000 65536"/>
                <a:gd name="T20" fmla="*/ 0 60000 65536"/>
                <a:gd name="T21" fmla="*/ 0 w 35"/>
                <a:gd name="T22" fmla="*/ 0 h 48"/>
                <a:gd name="T23" fmla="*/ 35 w 35"/>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8">
                  <a:moveTo>
                    <a:pt x="0" y="15"/>
                  </a:moveTo>
                  <a:lnTo>
                    <a:pt x="0" y="15"/>
                  </a:lnTo>
                  <a:lnTo>
                    <a:pt x="18" y="32"/>
                  </a:lnTo>
                  <a:lnTo>
                    <a:pt x="35" y="48"/>
                  </a:lnTo>
                  <a:lnTo>
                    <a:pt x="35" y="32"/>
                  </a:lnTo>
                  <a:lnTo>
                    <a:pt x="18"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7" name="Freeform 137">
              <a:extLst>
                <a:ext uri="{FF2B5EF4-FFF2-40B4-BE49-F238E27FC236}">
                  <a16:creationId xmlns:a16="http://schemas.microsoft.com/office/drawing/2014/main" id="{3727487F-3336-CDA9-BB5D-88C5CA6C9E94}"/>
                </a:ext>
              </a:extLst>
            </p:cNvPr>
            <p:cNvSpPr>
              <a:spLocks/>
            </p:cNvSpPr>
            <p:nvPr/>
          </p:nvSpPr>
          <p:spPr bwMode="auto">
            <a:xfrm>
              <a:off x="8987829" y="4436626"/>
              <a:ext cx="19894" cy="17683"/>
            </a:xfrm>
            <a:custGeom>
              <a:avLst/>
              <a:gdLst>
                <a:gd name="T0" fmla="*/ 0 w 18"/>
                <a:gd name="T1" fmla="*/ 3175 h 16"/>
                <a:gd name="T2" fmla="*/ 0 w 18"/>
                <a:gd name="T3" fmla="*/ 3175 h 16"/>
                <a:gd name="T4" fmla="*/ 3969 w 18"/>
                <a:gd name="T5" fmla="*/ 3175 h 16"/>
                <a:gd name="T6" fmla="*/ 3969 w 18"/>
                <a:gd name="T7" fmla="*/ 0 h 16"/>
                <a:gd name="T8" fmla="*/ 0 w 18"/>
                <a:gd name="T9" fmla="*/ 0 h 16"/>
                <a:gd name="T10" fmla="*/ 0 w 18"/>
                <a:gd name="T11" fmla="*/ 3175 h 16"/>
                <a:gd name="T12" fmla="*/ 0 60000 65536"/>
                <a:gd name="T13" fmla="*/ 0 60000 65536"/>
                <a:gd name="T14" fmla="*/ 0 60000 65536"/>
                <a:gd name="T15" fmla="*/ 0 60000 65536"/>
                <a:gd name="T16" fmla="*/ 0 60000 65536"/>
                <a:gd name="T17" fmla="*/ 0 60000 65536"/>
                <a:gd name="T18" fmla="*/ 0 w 18"/>
                <a:gd name="T19" fmla="*/ 0 h 16"/>
                <a:gd name="T20" fmla="*/ 18 w 18"/>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18" h="16">
                  <a:moveTo>
                    <a:pt x="0" y="16"/>
                  </a:moveTo>
                  <a:lnTo>
                    <a:pt x="0" y="16"/>
                  </a:lnTo>
                  <a:lnTo>
                    <a:pt x="18" y="16"/>
                  </a:lnTo>
                  <a:lnTo>
                    <a:pt x="18" y="0"/>
                  </a:lnTo>
                  <a:lnTo>
                    <a:pt x="0" y="0"/>
                  </a:lnTo>
                  <a:lnTo>
                    <a:pt x="0" y="1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8" name="Freeform 138">
              <a:extLst>
                <a:ext uri="{FF2B5EF4-FFF2-40B4-BE49-F238E27FC236}">
                  <a16:creationId xmlns:a16="http://schemas.microsoft.com/office/drawing/2014/main" id="{2B10B3BB-04BB-B70C-0C94-00625770F857}"/>
                </a:ext>
              </a:extLst>
            </p:cNvPr>
            <p:cNvSpPr>
              <a:spLocks/>
            </p:cNvSpPr>
            <p:nvPr/>
          </p:nvSpPr>
          <p:spPr bwMode="auto">
            <a:xfrm>
              <a:off x="9370233" y="3835388"/>
              <a:ext cx="114943" cy="159151"/>
            </a:xfrm>
            <a:custGeom>
              <a:avLst/>
              <a:gdLst>
                <a:gd name="T0" fmla="*/ 0 w 104"/>
                <a:gd name="T1" fmla="*/ 13588 h 143"/>
                <a:gd name="T2" fmla="*/ 0 w 104"/>
                <a:gd name="T3" fmla="*/ 13588 h 143"/>
                <a:gd name="T4" fmla="*/ 0 w 104"/>
                <a:gd name="T5" fmla="*/ 19183 h 143"/>
                <a:gd name="T6" fmla="*/ 3969 w 104"/>
                <a:gd name="T7" fmla="*/ 23180 h 143"/>
                <a:gd name="T8" fmla="*/ 3969 w 104"/>
                <a:gd name="T9" fmla="*/ 25578 h 143"/>
                <a:gd name="T10" fmla="*/ 7144 w 104"/>
                <a:gd name="T11" fmla="*/ 25578 h 143"/>
                <a:gd name="T12" fmla="*/ 10319 w 104"/>
                <a:gd name="T13" fmla="*/ 25578 h 143"/>
                <a:gd name="T14" fmla="*/ 14288 w 104"/>
                <a:gd name="T15" fmla="*/ 28775 h 143"/>
                <a:gd name="T16" fmla="*/ 14288 w 104"/>
                <a:gd name="T17" fmla="*/ 25578 h 143"/>
                <a:gd name="T18" fmla="*/ 17463 w 104"/>
                <a:gd name="T19" fmla="*/ 28775 h 143"/>
                <a:gd name="T20" fmla="*/ 20638 w 104"/>
                <a:gd name="T21" fmla="*/ 28775 h 143"/>
                <a:gd name="T22" fmla="*/ 17463 w 104"/>
                <a:gd name="T23" fmla="*/ 25578 h 143"/>
                <a:gd name="T24" fmla="*/ 20638 w 104"/>
                <a:gd name="T25" fmla="*/ 25578 h 143"/>
                <a:gd name="T26" fmla="*/ 14288 w 104"/>
                <a:gd name="T27" fmla="*/ 23180 h 143"/>
                <a:gd name="T28" fmla="*/ 10319 w 104"/>
                <a:gd name="T29" fmla="*/ 25578 h 143"/>
                <a:gd name="T30" fmla="*/ 7144 w 104"/>
                <a:gd name="T31" fmla="*/ 19183 h 143"/>
                <a:gd name="T32" fmla="*/ 14288 w 104"/>
                <a:gd name="T33" fmla="*/ 9592 h 143"/>
                <a:gd name="T34" fmla="*/ 10319 w 104"/>
                <a:gd name="T35" fmla="*/ 6394 h 143"/>
                <a:gd name="T36" fmla="*/ 14288 w 104"/>
                <a:gd name="T37" fmla="*/ 0 h 143"/>
                <a:gd name="T38" fmla="*/ 10319 w 104"/>
                <a:gd name="T39" fmla="*/ 3997 h 143"/>
                <a:gd name="T40" fmla="*/ 3969 w 104"/>
                <a:gd name="T41" fmla="*/ 0 h 143"/>
                <a:gd name="T42" fmla="*/ 0 w 104"/>
                <a:gd name="T43" fmla="*/ 13588 h 14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4"/>
                <a:gd name="T67" fmla="*/ 0 h 143"/>
                <a:gd name="T68" fmla="*/ 104 w 104"/>
                <a:gd name="T69" fmla="*/ 143 h 14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4" h="143">
                  <a:moveTo>
                    <a:pt x="0" y="65"/>
                  </a:moveTo>
                  <a:lnTo>
                    <a:pt x="0" y="65"/>
                  </a:lnTo>
                  <a:lnTo>
                    <a:pt x="0" y="95"/>
                  </a:lnTo>
                  <a:lnTo>
                    <a:pt x="17" y="113"/>
                  </a:lnTo>
                  <a:lnTo>
                    <a:pt x="17" y="128"/>
                  </a:lnTo>
                  <a:lnTo>
                    <a:pt x="34" y="128"/>
                  </a:lnTo>
                  <a:lnTo>
                    <a:pt x="52" y="128"/>
                  </a:lnTo>
                  <a:lnTo>
                    <a:pt x="69" y="143"/>
                  </a:lnTo>
                  <a:lnTo>
                    <a:pt x="69" y="128"/>
                  </a:lnTo>
                  <a:lnTo>
                    <a:pt x="86" y="143"/>
                  </a:lnTo>
                  <a:lnTo>
                    <a:pt x="104" y="143"/>
                  </a:lnTo>
                  <a:lnTo>
                    <a:pt x="86" y="128"/>
                  </a:lnTo>
                  <a:lnTo>
                    <a:pt x="104" y="128"/>
                  </a:lnTo>
                  <a:lnTo>
                    <a:pt x="69" y="113"/>
                  </a:lnTo>
                  <a:lnTo>
                    <a:pt x="52" y="128"/>
                  </a:lnTo>
                  <a:lnTo>
                    <a:pt x="34" y="95"/>
                  </a:lnTo>
                  <a:lnTo>
                    <a:pt x="69" y="48"/>
                  </a:lnTo>
                  <a:lnTo>
                    <a:pt x="52" y="32"/>
                  </a:lnTo>
                  <a:lnTo>
                    <a:pt x="69" y="0"/>
                  </a:lnTo>
                  <a:lnTo>
                    <a:pt x="52" y="17"/>
                  </a:lnTo>
                  <a:lnTo>
                    <a:pt x="17" y="0"/>
                  </a:lnTo>
                  <a:lnTo>
                    <a:pt x="0" y="6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199" name="Freeform 139">
              <a:extLst>
                <a:ext uri="{FF2B5EF4-FFF2-40B4-BE49-F238E27FC236}">
                  <a16:creationId xmlns:a16="http://schemas.microsoft.com/office/drawing/2014/main" id="{8B22EF95-BED1-ADE5-CEC3-494BAB30BE06}"/>
                </a:ext>
              </a:extLst>
            </p:cNvPr>
            <p:cNvSpPr>
              <a:spLocks/>
            </p:cNvSpPr>
            <p:nvPr/>
          </p:nvSpPr>
          <p:spPr bwMode="auto">
            <a:xfrm>
              <a:off x="9277395" y="4047590"/>
              <a:ext cx="75154" cy="88418"/>
            </a:xfrm>
            <a:custGeom>
              <a:avLst/>
              <a:gdLst>
                <a:gd name="T0" fmla="*/ 0 w 69"/>
                <a:gd name="T1" fmla="*/ 15679 h 81"/>
                <a:gd name="T2" fmla="*/ 0 w 69"/>
                <a:gd name="T3" fmla="*/ 15679 h 81"/>
                <a:gd name="T4" fmla="*/ 13298 w 69"/>
                <a:gd name="T5" fmla="*/ 3136 h 81"/>
                <a:gd name="T6" fmla="*/ 13298 w 69"/>
                <a:gd name="T7" fmla="*/ 0 h 81"/>
                <a:gd name="T8" fmla="*/ 0 w 69"/>
                <a:gd name="T9" fmla="*/ 15679 h 81"/>
                <a:gd name="T10" fmla="*/ 0 60000 65536"/>
                <a:gd name="T11" fmla="*/ 0 60000 65536"/>
                <a:gd name="T12" fmla="*/ 0 60000 65536"/>
                <a:gd name="T13" fmla="*/ 0 60000 65536"/>
                <a:gd name="T14" fmla="*/ 0 60000 65536"/>
                <a:gd name="T15" fmla="*/ 0 w 69"/>
                <a:gd name="T16" fmla="*/ 0 h 81"/>
                <a:gd name="T17" fmla="*/ 69 w 69"/>
                <a:gd name="T18" fmla="*/ 81 h 81"/>
              </a:gdLst>
              <a:ahLst/>
              <a:cxnLst>
                <a:cxn ang="T10">
                  <a:pos x="T0" y="T1"/>
                </a:cxn>
                <a:cxn ang="T11">
                  <a:pos x="T2" y="T3"/>
                </a:cxn>
                <a:cxn ang="T12">
                  <a:pos x="T4" y="T5"/>
                </a:cxn>
                <a:cxn ang="T13">
                  <a:pos x="T6" y="T7"/>
                </a:cxn>
                <a:cxn ang="T14">
                  <a:pos x="T8" y="T9"/>
                </a:cxn>
              </a:cxnLst>
              <a:rect l="T15" t="T16" r="T17" b="T18"/>
              <a:pathLst>
                <a:path w="69" h="81">
                  <a:moveTo>
                    <a:pt x="0" y="81"/>
                  </a:moveTo>
                  <a:lnTo>
                    <a:pt x="0" y="81"/>
                  </a:lnTo>
                  <a:lnTo>
                    <a:pt x="69" y="18"/>
                  </a:lnTo>
                  <a:lnTo>
                    <a:pt x="69" y="0"/>
                  </a:lnTo>
                  <a:lnTo>
                    <a:pt x="0" y="8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0" name="Freeform 140">
              <a:extLst>
                <a:ext uri="{FF2B5EF4-FFF2-40B4-BE49-F238E27FC236}">
                  <a16:creationId xmlns:a16="http://schemas.microsoft.com/office/drawing/2014/main" id="{6B84E5D3-DDBA-163A-0D4F-F526E46F2BEE}"/>
                </a:ext>
              </a:extLst>
            </p:cNvPr>
            <p:cNvSpPr>
              <a:spLocks/>
            </p:cNvSpPr>
            <p:nvPr/>
          </p:nvSpPr>
          <p:spPr bwMode="auto">
            <a:xfrm>
              <a:off x="9370233" y="3994539"/>
              <a:ext cx="39787" cy="35367"/>
            </a:xfrm>
            <a:custGeom>
              <a:avLst/>
              <a:gdLst>
                <a:gd name="T0" fmla="*/ 0 w 36"/>
                <a:gd name="T1" fmla="*/ 0 h 33"/>
                <a:gd name="T2" fmla="*/ 0 w 36"/>
                <a:gd name="T3" fmla="*/ 0 h 33"/>
                <a:gd name="T4" fmla="*/ 7144 w 36"/>
                <a:gd name="T5" fmla="*/ 6158 h 33"/>
                <a:gd name="T6" fmla="*/ 7144 w 36"/>
                <a:gd name="T7" fmla="*/ 3079 h 33"/>
                <a:gd name="T8" fmla="*/ 7144 w 36"/>
                <a:gd name="T9" fmla="*/ 0 h 33"/>
                <a:gd name="T10" fmla="*/ 0 w 36"/>
                <a:gd name="T11" fmla="*/ 0 h 33"/>
                <a:gd name="T12" fmla="*/ 0 60000 65536"/>
                <a:gd name="T13" fmla="*/ 0 60000 65536"/>
                <a:gd name="T14" fmla="*/ 0 60000 65536"/>
                <a:gd name="T15" fmla="*/ 0 60000 65536"/>
                <a:gd name="T16" fmla="*/ 0 60000 65536"/>
                <a:gd name="T17" fmla="*/ 0 60000 65536"/>
                <a:gd name="T18" fmla="*/ 0 w 36"/>
                <a:gd name="T19" fmla="*/ 0 h 33"/>
                <a:gd name="T20" fmla="*/ 36 w 36"/>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6" h="33">
                  <a:moveTo>
                    <a:pt x="0" y="0"/>
                  </a:moveTo>
                  <a:lnTo>
                    <a:pt x="0" y="0"/>
                  </a:lnTo>
                  <a:lnTo>
                    <a:pt x="36" y="33"/>
                  </a:lnTo>
                  <a:lnTo>
                    <a:pt x="36" y="18"/>
                  </a:lnTo>
                  <a:lnTo>
                    <a:pt x="36"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1" name="Freeform 141">
              <a:extLst>
                <a:ext uri="{FF2B5EF4-FFF2-40B4-BE49-F238E27FC236}">
                  <a16:creationId xmlns:a16="http://schemas.microsoft.com/office/drawing/2014/main" id="{A96BB3E9-AC92-F6D5-8876-70996B307370}"/>
                </a:ext>
              </a:extLst>
            </p:cNvPr>
            <p:cNvSpPr>
              <a:spLocks/>
            </p:cNvSpPr>
            <p:nvPr/>
          </p:nvSpPr>
          <p:spPr bwMode="auto">
            <a:xfrm>
              <a:off x="9427705" y="4029906"/>
              <a:ext cx="77365" cy="88418"/>
            </a:xfrm>
            <a:custGeom>
              <a:avLst/>
              <a:gdLst>
                <a:gd name="T0" fmla="*/ 0 w 71"/>
                <a:gd name="T1" fmla="*/ 6272 h 81"/>
                <a:gd name="T2" fmla="*/ 0 w 71"/>
                <a:gd name="T3" fmla="*/ 6272 h 81"/>
                <a:gd name="T4" fmla="*/ 3130 w 71"/>
                <a:gd name="T5" fmla="*/ 6272 h 81"/>
                <a:gd name="T6" fmla="*/ 3130 w 71"/>
                <a:gd name="T7" fmla="*/ 9407 h 81"/>
                <a:gd name="T8" fmla="*/ 7043 w 71"/>
                <a:gd name="T9" fmla="*/ 15679 h 81"/>
                <a:gd name="T10" fmla="*/ 7043 w 71"/>
                <a:gd name="T11" fmla="*/ 11759 h 81"/>
                <a:gd name="T12" fmla="*/ 7043 w 71"/>
                <a:gd name="T13" fmla="*/ 9407 h 81"/>
                <a:gd name="T14" fmla="*/ 13304 w 71"/>
                <a:gd name="T15" fmla="*/ 11759 h 81"/>
                <a:gd name="T16" fmla="*/ 13304 w 71"/>
                <a:gd name="T17" fmla="*/ 9407 h 81"/>
                <a:gd name="T18" fmla="*/ 10174 w 71"/>
                <a:gd name="T19" fmla="*/ 9407 h 81"/>
                <a:gd name="T20" fmla="*/ 10174 w 71"/>
                <a:gd name="T21" fmla="*/ 2352 h 81"/>
                <a:gd name="T22" fmla="*/ 7043 w 71"/>
                <a:gd name="T23" fmla="*/ 6272 h 81"/>
                <a:gd name="T24" fmla="*/ 7043 w 71"/>
                <a:gd name="T25" fmla="*/ 2352 h 81"/>
                <a:gd name="T26" fmla="*/ 3130 w 71"/>
                <a:gd name="T27" fmla="*/ 0 h 81"/>
                <a:gd name="T28" fmla="*/ 0 w 71"/>
                <a:gd name="T29" fmla="*/ 0 h 81"/>
                <a:gd name="T30" fmla="*/ 0 w 71"/>
                <a:gd name="T31" fmla="*/ 6272 h 8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1"/>
                <a:gd name="T49" fmla="*/ 0 h 81"/>
                <a:gd name="T50" fmla="*/ 71 w 71"/>
                <a:gd name="T51" fmla="*/ 81 h 8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1" h="81">
                  <a:moveTo>
                    <a:pt x="0" y="33"/>
                  </a:moveTo>
                  <a:lnTo>
                    <a:pt x="0" y="33"/>
                  </a:lnTo>
                  <a:lnTo>
                    <a:pt x="19" y="33"/>
                  </a:lnTo>
                  <a:lnTo>
                    <a:pt x="19" y="48"/>
                  </a:lnTo>
                  <a:lnTo>
                    <a:pt x="36" y="81"/>
                  </a:lnTo>
                  <a:lnTo>
                    <a:pt x="36" y="63"/>
                  </a:lnTo>
                  <a:lnTo>
                    <a:pt x="36" y="48"/>
                  </a:lnTo>
                  <a:lnTo>
                    <a:pt x="71" y="63"/>
                  </a:lnTo>
                  <a:lnTo>
                    <a:pt x="71" y="48"/>
                  </a:lnTo>
                  <a:lnTo>
                    <a:pt x="53" y="48"/>
                  </a:lnTo>
                  <a:lnTo>
                    <a:pt x="53" y="15"/>
                  </a:lnTo>
                  <a:lnTo>
                    <a:pt x="36" y="33"/>
                  </a:lnTo>
                  <a:lnTo>
                    <a:pt x="36" y="15"/>
                  </a:lnTo>
                  <a:lnTo>
                    <a:pt x="19" y="0"/>
                  </a:lnTo>
                  <a:lnTo>
                    <a:pt x="0" y="0"/>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2" name="Freeform 142">
              <a:extLst>
                <a:ext uri="{FF2B5EF4-FFF2-40B4-BE49-F238E27FC236}">
                  <a16:creationId xmlns:a16="http://schemas.microsoft.com/office/drawing/2014/main" id="{BAB9F855-553D-A268-FA4A-850C309E6206}"/>
                </a:ext>
              </a:extLst>
            </p:cNvPr>
            <p:cNvSpPr>
              <a:spLocks/>
            </p:cNvSpPr>
            <p:nvPr/>
          </p:nvSpPr>
          <p:spPr bwMode="auto">
            <a:xfrm>
              <a:off x="9427705" y="4082957"/>
              <a:ext cx="134838" cy="123784"/>
            </a:xfrm>
            <a:custGeom>
              <a:avLst/>
              <a:gdLst>
                <a:gd name="T0" fmla="*/ 0 w 123"/>
                <a:gd name="T1" fmla="*/ 16819 h 111"/>
                <a:gd name="T2" fmla="*/ 0 w 123"/>
                <a:gd name="T3" fmla="*/ 16819 h 111"/>
                <a:gd name="T4" fmla="*/ 3149 w 123"/>
                <a:gd name="T5" fmla="*/ 12814 h 111"/>
                <a:gd name="T6" fmla="*/ 7086 w 123"/>
                <a:gd name="T7" fmla="*/ 12814 h 111"/>
                <a:gd name="T8" fmla="*/ 10235 w 123"/>
                <a:gd name="T9" fmla="*/ 12814 h 111"/>
                <a:gd name="T10" fmla="*/ 13384 w 123"/>
                <a:gd name="T11" fmla="*/ 12814 h 111"/>
                <a:gd name="T12" fmla="*/ 10235 w 123"/>
                <a:gd name="T13" fmla="*/ 19222 h 111"/>
                <a:gd name="T14" fmla="*/ 17321 w 123"/>
                <a:gd name="T15" fmla="*/ 22425 h 111"/>
                <a:gd name="T16" fmla="*/ 20470 w 123"/>
                <a:gd name="T17" fmla="*/ 19222 h 111"/>
                <a:gd name="T18" fmla="*/ 17321 w 123"/>
                <a:gd name="T19" fmla="*/ 16819 h 111"/>
                <a:gd name="T20" fmla="*/ 20470 w 123"/>
                <a:gd name="T21" fmla="*/ 12814 h 111"/>
                <a:gd name="T22" fmla="*/ 23619 w 123"/>
                <a:gd name="T23" fmla="*/ 19222 h 111"/>
                <a:gd name="T24" fmla="*/ 23619 w 123"/>
                <a:gd name="T25" fmla="*/ 12814 h 111"/>
                <a:gd name="T26" fmla="*/ 23619 w 123"/>
                <a:gd name="T27" fmla="*/ 7208 h 111"/>
                <a:gd name="T28" fmla="*/ 17321 w 123"/>
                <a:gd name="T29" fmla="*/ 0 h 111"/>
                <a:gd name="T30" fmla="*/ 17321 w 123"/>
                <a:gd name="T31" fmla="*/ 7208 h 111"/>
                <a:gd name="T32" fmla="*/ 13384 w 123"/>
                <a:gd name="T33" fmla="*/ 7208 h 111"/>
                <a:gd name="T34" fmla="*/ 10235 w 123"/>
                <a:gd name="T35" fmla="*/ 9611 h 111"/>
                <a:gd name="T36" fmla="*/ 7086 w 123"/>
                <a:gd name="T37" fmla="*/ 7208 h 111"/>
                <a:gd name="T38" fmla="*/ 0 w 123"/>
                <a:gd name="T39" fmla="*/ 12814 h 111"/>
                <a:gd name="T40" fmla="*/ 0 w 123"/>
                <a:gd name="T41" fmla="*/ 16819 h 11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3"/>
                <a:gd name="T64" fmla="*/ 0 h 111"/>
                <a:gd name="T65" fmla="*/ 123 w 123"/>
                <a:gd name="T66" fmla="*/ 111 h 11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3" h="111">
                  <a:moveTo>
                    <a:pt x="0" y="81"/>
                  </a:moveTo>
                  <a:lnTo>
                    <a:pt x="0" y="81"/>
                  </a:lnTo>
                  <a:lnTo>
                    <a:pt x="19" y="63"/>
                  </a:lnTo>
                  <a:lnTo>
                    <a:pt x="36" y="63"/>
                  </a:lnTo>
                  <a:lnTo>
                    <a:pt x="53" y="63"/>
                  </a:lnTo>
                  <a:lnTo>
                    <a:pt x="71" y="63"/>
                  </a:lnTo>
                  <a:lnTo>
                    <a:pt x="53" y="96"/>
                  </a:lnTo>
                  <a:lnTo>
                    <a:pt x="88" y="111"/>
                  </a:lnTo>
                  <a:lnTo>
                    <a:pt x="105" y="96"/>
                  </a:lnTo>
                  <a:lnTo>
                    <a:pt x="88" y="81"/>
                  </a:lnTo>
                  <a:lnTo>
                    <a:pt x="105" y="63"/>
                  </a:lnTo>
                  <a:lnTo>
                    <a:pt x="123" y="96"/>
                  </a:lnTo>
                  <a:lnTo>
                    <a:pt x="123" y="63"/>
                  </a:lnTo>
                  <a:lnTo>
                    <a:pt x="123" y="33"/>
                  </a:lnTo>
                  <a:lnTo>
                    <a:pt x="88" y="0"/>
                  </a:lnTo>
                  <a:lnTo>
                    <a:pt x="88" y="33"/>
                  </a:lnTo>
                  <a:lnTo>
                    <a:pt x="71" y="33"/>
                  </a:lnTo>
                  <a:lnTo>
                    <a:pt x="53" y="48"/>
                  </a:lnTo>
                  <a:lnTo>
                    <a:pt x="36" y="33"/>
                  </a:lnTo>
                  <a:lnTo>
                    <a:pt x="0" y="63"/>
                  </a:lnTo>
                  <a:lnTo>
                    <a:pt x="0" y="8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3" name="Freeform 146">
              <a:extLst>
                <a:ext uri="{FF2B5EF4-FFF2-40B4-BE49-F238E27FC236}">
                  <a16:creationId xmlns:a16="http://schemas.microsoft.com/office/drawing/2014/main" id="{37BCAE63-710D-6F5A-2AAB-20202025C004}"/>
                </a:ext>
              </a:extLst>
            </p:cNvPr>
            <p:cNvSpPr>
              <a:spLocks/>
            </p:cNvSpPr>
            <p:nvPr/>
          </p:nvSpPr>
          <p:spPr bwMode="auto">
            <a:xfrm>
              <a:off x="9505071" y="4012223"/>
              <a:ext cx="39787" cy="70735"/>
            </a:xfrm>
            <a:custGeom>
              <a:avLst/>
              <a:gdLst>
                <a:gd name="T0" fmla="*/ 0 w 34"/>
                <a:gd name="T1" fmla="*/ 0 h 63"/>
                <a:gd name="T2" fmla="*/ 0 w 34"/>
                <a:gd name="T3" fmla="*/ 0 h 63"/>
                <a:gd name="T4" fmla="*/ 4202 w 34"/>
                <a:gd name="T5" fmla="*/ 3225 h 63"/>
                <a:gd name="T6" fmla="*/ 0 w 34"/>
                <a:gd name="T7" fmla="*/ 6451 h 63"/>
                <a:gd name="T8" fmla="*/ 0 w 34"/>
                <a:gd name="T9" fmla="*/ 9676 h 63"/>
                <a:gd name="T10" fmla="*/ 0 w 34"/>
                <a:gd name="T11" fmla="*/ 12902 h 63"/>
                <a:gd name="T12" fmla="*/ 4202 w 34"/>
                <a:gd name="T13" fmla="*/ 12902 h 63"/>
                <a:gd name="T14" fmla="*/ 4202 w 34"/>
                <a:gd name="T15" fmla="*/ 6451 h 63"/>
                <a:gd name="T16" fmla="*/ 8404 w 34"/>
                <a:gd name="T17" fmla="*/ 6451 h 63"/>
                <a:gd name="T18" fmla="*/ 4202 w 34"/>
                <a:gd name="T19" fmla="*/ 3225 h 63"/>
                <a:gd name="T20" fmla="*/ 4202 w 34"/>
                <a:gd name="T21" fmla="*/ 0 h 63"/>
                <a:gd name="T22" fmla="*/ 0 w 34"/>
                <a:gd name="T23" fmla="*/ 0 h 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63"/>
                <a:gd name="T38" fmla="*/ 34 w 34"/>
                <a:gd name="T39" fmla="*/ 63 h 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63">
                  <a:moveTo>
                    <a:pt x="0" y="0"/>
                  </a:moveTo>
                  <a:lnTo>
                    <a:pt x="0" y="0"/>
                  </a:lnTo>
                  <a:lnTo>
                    <a:pt x="17" y="15"/>
                  </a:lnTo>
                  <a:lnTo>
                    <a:pt x="0" y="30"/>
                  </a:lnTo>
                  <a:lnTo>
                    <a:pt x="0" y="48"/>
                  </a:lnTo>
                  <a:lnTo>
                    <a:pt x="0" y="63"/>
                  </a:lnTo>
                  <a:lnTo>
                    <a:pt x="17" y="63"/>
                  </a:lnTo>
                  <a:lnTo>
                    <a:pt x="17" y="30"/>
                  </a:lnTo>
                  <a:lnTo>
                    <a:pt x="34" y="30"/>
                  </a:lnTo>
                  <a:lnTo>
                    <a:pt x="17" y="15"/>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4" name="Freeform 147">
              <a:extLst>
                <a:ext uri="{FF2B5EF4-FFF2-40B4-BE49-F238E27FC236}">
                  <a16:creationId xmlns:a16="http://schemas.microsoft.com/office/drawing/2014/main" id="{261F59AE-059B-F5BE-00FD-BA9096DC4703}"/>
                </a:ext>
              </a:extLst>
            </p:cNvPr>
            <p:cNvSpPr>
              <a:spLocks/>
            </p:cNvSpPr>
            <p:nvPr/>
          </p:nvSpPr>
          <p:spPr bwMode="auto">
            <a:xfrm>
              <a:off x="8839730" y="3959173"/>
              <a:ext cx="145889" cy="103892"/>
            </a:xfrm>
            <a:custGeom>
              <a:avLst/>
              <a:gdLst>
                <a:gd name="T0" fmla="*/ 2922 w 251"/>
                <a:gd name="T1" fmla="*/ 5543 h 175"/>
                <a:gd name="T2" fmla="*/ 2922 w 251"/>
                <a:gd name="T3" fmla="*/ 5543 h 175"/>
                <a:gd name="T4" fmla="*/ 4592 w 251"/>
                <a:gd name="T5" fmla="*/ 4264 h 175"/>
                <a:gd name="T6" fmla="*/ 5427 w 251"/>
                <a:gd name="T7" fmla="*/ 3411 h 175"/>
                <a:gd name="T8" fmla="*/ 7096 w 251"/>
                <a:gd name="T9" fmla="*/ 2558 h 175"/>
                <a:gd name="T10" fmla="*/ 7096 w 251"/>
                <a:gd name="T11" fmla="*/ 0 h 175"/>
                <a:gd name="T12" fmla="*/ 5427 w 251"/>
                <a:gd name="T13" fmla="*/ 0 h 175"/>
                <a:gd name="T14" fmla="*/ 5427 w 251"/>
                <a:gd name="T15" fmla="*/ 853 h 175"/>
                <a:gd name="T16" fmla="*/ 4592 w 251"/>
                <a:gd name="T17" fmla="*/ 0 h 175"/>
                <a:gd name="T18" fmla="*/ 835 w 251"/>
                <a:gd name="T19" fmla="*/ 0 h 175"/>
                <a:gd name="T20" fmla="*/ 0 w 251"/>
                <a:gd name="T21" fmla="*/ 1705 h 175"/>
                <a:gd name="T22" fmla="*/ 835 w 251"/>
                <a:gd name="T23" fmla="*/ 3411 h 175"/>
                <a:gd name="T24" fmla="*/ 835 w 251"/>
                <a:gd name="T25" fmla="*/ 4264 h 175"/>
                <a:gd name="T26" fmla="*/ 835 w 251"/>
                <a:gd name="T27" fmla="*/ 5543 h 175"/>
                <a:gd name="T28" fmla="*/ 2922 w 251"/>
                <a:gd name="T29" fmla="*/ 5543 h 1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1"/>
                <a:gd name="T46" fmla="*/ 0 h 175"/>
                <a:gd name="T47" fmla="*/ 251 w 251"/>
                <a:gd name="T48" fmla="*/ 175 h 17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1" h="175">
                  <a:moveTo>
                    <a:pt x="94" y="175"/>
                  </a:moveTo>
                  <a:lnTo>
                    <a:pt x="94" y="175"/>
                  </a:lnTo>
                  <a:lnTo>
                    <a:pt x="157" y="146"/>
                  </a:lnTo>
                  <a:lnTo>
                    <a:pt x="188" y="117"/>
                  </a:lnTo>
                  <a:lnTo>
                    <a:pt x="251" y="89"/>
                  </a:lnTo>
                  <a:lnTo>
                    <a:pt x="251" y="0"/>
                  </a:lnTo>
                  <a:lnTo>
                    <a:pt x="188" y="0"/>
                  </a:lnTo>
                  <a:lnTo>
                    <a:pt x="188" y="31"/>
                  </a:lnTo>
                  <a:lnTo>
                    <a:pt x="157" y="0"/>
                  </a:lnTo>
                  <a:lnTo>
                    <a:pt x="30" y="0"/>
                  </a:lnTo>
                  <a:lnTo>
                    <a:pt x="0" y="60"/>
                  </a:lnTo>
                  <a:lnTo>
                    <a:pt x="30" y="117"/>
                  </a:lnTo>
                  <a:lnTo>
                    <a:pt x="30" y="146"/>
                  </a:lnTo>
                  <a:lnTo>
                    <a:pt x="30" y="175"/>
                  </a:lnTo>
                  <a:lnTo>
                    <a:pt x="94" y="17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5" name="Freeform 148">
              <a:extLst>
                <a:ext uri="{FF2B5EF4-FFF2-40B4-BE49-F238E27FC236}">
                  <a16:creationId xmlns:a16="http://schemas.microsoft.com/office/drawing/2014/main" id="{14B30128-A99D-5FA8-41D6-FAB1102DFEF9}"/>
                </a:ext>
              </a:extLst>
            </p:cNvPr>
            <p:cNvSpPr>
              <a:spLocks/>
            </p:cNvSpPr>
            <p:nvPr/>
          </p:nvSpPr>
          <p:spPr bwMode="auto">
            <a:xfrm>
              <a:off x="8393220" y="3605503"/>
              <a:ext cx="154730" cy="159151"/>
            </a:xfrm>
            <a:custGeom>
              <a:avLst/>
              <a:gdLst>
                <a:gd name="T0" fmla="*/ 27781 w 140"/>
                <a:gd name="T1" fmla="*/ 26194 h 144"/>
                <a:gd name="T2" fmla="*/ 27781 w 140"/>
                <a:gd name="T3" fmla="*/ 26194 h 144"/>
                <a:gd name="T4" fmla="*/ 23812 w 140"/>
                <a:gd name="T5" fmla="*/ 15875 h 144"/>
                <a:gd name="T6" fmla="*/ 23812 w 140"/>
                <a:gd name="T7" fmla="*/ 12700 h 144"/>
                <a:gd name="T8" fmla="*/ 20637 w 140"/>
                <a:gd name="T9" fmla="*/ 15875 h 144"/>
                <a:gd name="T10" fmla="*/ 17462 w 140"/>
                <a:gd name="T11" fmla="*/ 15875 h 144"/>
                <a:gd name="T12" fmla="*/ 17462 w 140"/>
                <a:gd name="T13" fmla="*/ 12700 h 144"/>
                <a:gd name="T14" fmla="*/ 23812 w 140"/>
                <a:gd name="T15" fmla="*/ 7144 h 144"/>
                <a:gd name="T16" fmla="*/ 10319 w 140"/>
                <a:gd name="T17" fmla="*/ 7144 h 144"/>
                <a:gd name="T18" fmla="*/ 10319 w 140"/>
                <a:gd name="T19" fmla="*/ 0 h 144"/>
                <a:gd name="T20" fmla="*/ 7144 w 140"/>
                <a:gd name="T21" fmla="*/ 0 h 144"/>
                <a:gd name="T22" fmla="*/ 3175 w 140"/>
                <a:gd name="T23" fmla="*/ 0 h 144"/>
                <a:gd name="T24" fmla="*/ 3175 w 140"/>
                <a:gd name="T25" fmla="*/ 3175 h 144"/>
                <a:gd name="T26" fmla="*/ 0 w 140"/>
                <a:gd name="T27" fmla="*/ 9525 h 144"/>
                <a:gd name="T28" fmla="*/ 3175 w 140"/>
                <a:gd name="T29" fmla="*/ 9525 h 144"/>
                <a:gd name="T30" fmla="*/ 7144 w 140"/>
                <a:gd name="T31" fmla="*/ 26194 h 144"/>
                <a:gd name="T32" fmla="*/ 14287 w 140"/>
                <a:gd name="T33" fmla="*/ 26194 h 144"/>
                <a:gd name="T34" fmla="*/ 20637 w 140"/>
                <a:gd name="T35" fmla="*/ 19050 h 144"/>
                <a:gd name="T36" fmla="*/ 23812 w 140"/>
                <a:gd name="T37" fmla="*/ 28575 h 144"/>
                <a:gd name="T38" fmla="*/ 27781 w 140"/>
                <a:gd name="T39" fmla="*/ 26194 h 14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0"/>
                <a:gd name="T61" fmla="*/ 0 h 144"/>
                <a:gd name="T62" fmla="*/ 140 w 140"/>
                <a:gd name="T63" fmla="*/ 144 h 14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0" h="144">
                  <a:moveTo>
                    <a:pt x="140" y="129"/>
                  </a:moveTo>
                  <a:lnTo>
                    <a:pt x="140" y="129"/>
                  </a:lnTo>
                  <a:lnTo>
                    <a:pt x="123" y="81"/>
                  </a:lnTo>
                  <a:lnTo>
                    <a:pt x="123" y="64"/>
                  </a:lnTo>
                  <a:lnTo>
                    <a:pt x="105" y="81"/>
                  </a:lnTo>
                  <a:lnTo>
                    <a:pt x="88" y="81"/>
                  </a:lnTo>
                  <a:lnTo>
                    <a:pt x="88" y="64"/>
                  </a:lnTo>
                  <a:lnTo>
                    <a:pt x="123" y="33"/>
                  </a:lnTo>
                  <a:lnTo>
                    <a:pt x="52" y="33"/>
                  </a:lnTo>
                  <a:lnTo>
                    <a:pt x="52" y="0"/>
                  </a:lnTo>
                  <a:lnTo>
                    <a:pt x="34" y="0"/>
                  </a:lnTo>
                  <a:lnTo>
                    <a:pt x="17" y="0"/>
                  </a:lnTo>
                  <a:lnTo>
                    <a:pt x="17" y="16"/>
                  </a:lnTo>
                  <a:lnTo>
                    <a:pt x="0" y="48"/>
                  </a:lnTo>
                  <a:lnTo>
                    <a:pt x="17" y="48"/>
                  </a:lnTo>
                  <a:lnTo>
                    <a:pt x="34" y="129"/>
                  </a:lnTo>
                  <a:lnTo>
                    <a:pt x="69" y="129"/>
                  </a:lnTo>
                  <a:lnTo>
                    <a:pt x="105" y="96"/>
                  </a:lnTo>
                  <a:lnTo>
                    <a:pt x="123" y="144"/>
                  </a:lnTo>
                  <a:lnTo>
                    <a:pt x="140" y="12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6" name="Freeform 149">
              <a:extLst>
                <a:ext uri="{FF2B5EF4-FFF2-40B4-BE49-F238E27FC236}">
                  <a16:creationId xmlns:a16="http://schemas.microsoft.com/office/drawing/2014/main" id="{6285484E-A333-A0F9-7C78-5101B0FE1E88}"/>
                </a:ext>
              </a:extLst>
            </p:cNvPr>
            <p:cNvSpPr>
              <a:spLocks/>
            </p:cNvSpPr>
            <p:nvPr/>
          </p:nvSpPr>
          <p:spPr bwMode="auto">
            <a:xfrm>
              <a:off x="8530268" y="3552453"/>
              <a:ext cx="265251" cy="548188"/>
            </a:xfrm>
            <a:custGeom>
              <a:avLst/>
              <a:gdLst>
                <a:gd name="T0" fmla="*/ 34131 w 240"/>
                <a:gd name="T1" fmla="*/ 98624 h 495"/>
                <a:gd name="T2" fmla="*/ 34131 w 240"/>
                <a:gd name="T3" fmla="*/ 98624 h 495"/>
                <a:gd name="T4" fmla="*/ 41275 w 240"/>
                <a:gd name="T5" fmla="*/ 85898 h 495"/>
                <a:gd name="T6" fmla="*/ 38100 w 240"/>
                <a:gd name="T7" fmla="*/ 76354 h 495"/>
                <a:gd name="T8" fmla="*/ 34131 w 240"/>
                <a:gd name="T9" fmla="*/ 69991 h 495"/>
                <a:gd name="T10" fmla="*/ 34131 w 240"/>
                <a:gd name="T11" fmla="*/ 64424 h 495"/>
                <a:gd name="T12" fmla="*/ 30956 w 240"/>
                <a:gd name="T13" fmla="*/ 54879 h 495"/>
                <a:gd name="T14" fmla="*/ 30956 w 240"/>
                <a:gd name="T15" fmla="*/ 47721 h 495"/>
                <a:gd name="T16" fmla="*/ 44450 w 240"/>
                <a:gd name="T17" fmla="*/ 41358 h 495"/>
                <a:gd name="T18" fmla="*/ 47625 w 240"/>
                <a:gd name="T19" fmla="*/ 35791 h 495"/>
                <a:gd name="T20" fmla="*/ 44450 w 240"/>
                <a:gd name="T21" fmla="*/ 35791 h 495"/>
                <a:gd name="T22" fmla="*/ 38100 w 240"/>
                <a:gd name="T23" fmla="*/ 31814 h 495"/>
                <a:gd name="T24" fmla="*/ 38100 w 240"/>
                <a:gd name="T25" fmla="*/ 28633 h 495"/>
                <a:gd name="T26" fmla="*/ 38100 w 240"/>
                <a:gd name="T27" fmla="*/ 26247 h 495"/>
                <a:gd name="T28" fmla="*/ 34131 w 240"/>
                <a:gd name="T29" fmla="*/ 22270 h 495"/>
                <a:gd name="T30" fmla="*/ 30956 w 240"/>
                <a:gd name="T31" fmla="*/ 22270 h 495"/>
                <a:gd name="T32" fmla="*/ 34131 w 240"/>
                <a:gd name="T33" fmla="*/ 7158 h 495"/>
                <a:gd name="T34" fmla="*/ 30956 w 240"/>
                <a:gd name="T35" fmla="*/ 0 h 495"/>
                <a:gd name="T36" fmla="*/ 27781 w 240"/>
                <a:gd name="T37" fmla="*/ 0 h 495"/>
                <a:gd name="T38" fmla="*/ 27781 w 240"/>
                <a:gd name="T39" fmla="*/ 7158 h 495"/>
                <a:gd name="T40" fmla="*/ 20638 w 240"/>
                <a:gd name="T41" fmla="*/ 7158 h 495"/>
                <a:gd name="T42" fmla="*/ 17463 w 240"/>
                <a:gd name="T43" fmla="*/ 9544 h 495"/>
                <a:gd name="T44" fmla="*/ 10319 w 240"/>
                <a:gd name="T45" fmla="*/ 22270 h 495"/>
                <a:gd name="T46" fmla="*/ 7144 w 240"/>
                <a:gd name="T47" fmla="*/ 26247 h 495"/>
                <a:gd name="T48" fmla="*/ 3969 w 240"/>
                <a:gd name="T49" fmla="*/ 31814 h 495"/>
                <a:gd name="T50" fmla="*/ 3969 w 240"/>
                <a:gd name="T51" fmla="*/ 35791 h 495"/>
                <a:gd name="T52" fmla="*/ 0 w 240"/>
                <a:gd name="T53" fmla="*/ 38177 h 495"/>
                <a:gd name="T54" fmla="*/ 7144 w 240"/>
                <a:gd name="T55" fmla="*/ 45335 h 495"/>
                <a:gd name="T56" fmla="*/ 10319 w 240"/>
                <a:gd name="T57" fmla="*/ 50903 h 495"/>
                <a:gd name="T58" fmla="*/ 14288 w 240"/>
                <a:gd name="T59" fmla="*/ 60447 h 495"/>
                <a:gd name="T60" fmla="*/ 10319 w 240"/>
                <a:gd name="T61" fmla="*/ 64424 h 495"/>
                <a:gd name="T62" fmla="*/ 17463 w 240"/>
                <a:gd name="T63" fmla="*/ 66810 h 495"/>
                <a:gd name="T64" fmla="*/ 23813 w 240"/>
                <a:gd name="T65" fmla="*/ 60447 h 495"/>
                <a:gd name="T66" fmla="*/ 27781 w 240"/>
                <a:gd name="T67" fmla="*/ 64424 h 495"/>
                <a:gd name="T68" fmla="*/ 34131 w 240"/>
                <a:gd name="T69" fmla="*/ 83512 h 495"/>
                <a:gd name="T70" fmla="*/ 34131 w 240"/>
                <a:gd name="T71" fmla="*/ 98624 h 49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0"/>
                <a:gd name="T109" fmla="*/ 0 h 495"/>
                <a:gd name="T110" fmla="*/ 240 w 240"/>
                <a:gd name="T111" fmla="*/ 495 h 49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0" h="495">
                  <a:moveTo>
                    <a:pt x="172" y="495"/>
                  </a:moveTo>
                  <a:lnTo>
                    <a:pt x="172" y="495"/>
                  </a:lnTo>
                  <a:lnTo>
                    <a:pt x="205" y="432"/>
                  </a:lnTo>
                  <a:lnTo>
                    <a:pt x="190" y="384"/>
                  </a:lnTo>
                  <a:lnTo>
                    <a:pt x="172" y="351"/>
                  </a:lnTo>
                  <a:lnTo>
                    <a:pt x="172" y="321"/>
                  </a:lnTo>
                  <a:lnTo>
                    <a:pt x="155" y="273"/>
                  </a:lnTo>
                  <a:lnTo>
                    <a:pt x="155" y="240"/>
                  </a:lnTo>
                  <a:lnTo>
                    <a:pt x="222" y="208"/>
                  </a:lnTo>
                  <a:lnTo>
                    <a:pt x="240" y="177"/>
                  </a:lnTo>
                  <a:lnTo>
                    <a:pt x="222" y="177"/>
                  </a:lnTo>
                  <a:lnTo>
                    <a:pt x="190" y="160"/>
                  </a:lnTo>
                  <a:lnTo>
                    <a:pt x="190" y="144"/>
                  </a:lnTo>
                  <a:lnTo>
                    <a:pt x="190" y="129"/>
                  </a:lnTo>
                  <a:lnTo>
                    <a:pt x="172" y="112"/>
                  </a:lnTo>
                  <a:lnTo>
                    <a:pt x="155" y="112"/>
                  </a:lnTo>
                  <a:lnTo>
                    <a:pt x="172" y="33"/>
                  </a:lnTo>
                  <a:lnTo>
                    <a:pt x="155" y="0"/>
                  </a:lnTo>
                  <a:lnTo>
                    <a:pt x="138" y="0"/>
                  </a:lnTo>
                  <a:lnTo>
                    <a:pt x="138" y="33"/>
                  </a:lnTo>
                  <a:lnTo>
                    <a:pt x="103" y="33"/>
                  </a:lnTo>
                  <a:lnTo>
                    <a:pt x="86" y="48"/>
                  </a:lnTo>
                  <a:lnTo>
                    <a:pt x="51" y="112"/>
                  </a:lnTo>
                  <a:lnTo>
                    <a:pt x="34" y="129"/>
                  </a:lnTo>
                  <a:lnTo>
                    <a:pt x="17" y="160"/>
                  </a:lnTo>
                  <a:lnTo>
                    <a:pt x="17" y="177"/>
                  </a:lnTo>
                  <a:lnTo>
                    <a:pt x="0" y="192"/>
                  </a:lnTo>
                  <a:lnTo>
                    <a:pt x="34" y="225"/>
                  </a:lnTo>
                  <a:lnTo>
                    <a:pt x="51" y="256"/>
                  </a:lnTo>
                  <a:lnTo>
                    <a:pt x="69" y="304"/>
                  </a:lnTo>
                  <a:lnTo>
                    <a:pt x="51" y="321"/>
                  </a:lnTo>
                  <a:lnTo>
                    <a:pt x="86" y="336"/>
                  </a:lnTo>
                  <a:lnTo>
                    <a:pt x="121" y="304"/>
                  </a:lnTo>
                  <a:lnTo>
                    <a:pt x="138" y="321"/>
                  </a:lnTo>
                  <a:lnTo>
                    <a:pt x="172" y="417"/>
                  </a:lnTo>
                  <a:lnTo>
                    <a:pt x="172" y="49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7" name="Freeform 150">
              <a:extLst>
                <a:ext uri="{FF2B5EF4-FFF2-40B4-BE49-F238E27FC236}">
                  <a16:creationId xmlns:a16="http://schemas.microsoft.com/office/drawing/2014/main" id="{9265FDA4-6A34-36D9-5B64-6996631F2619}"/>
                </a:ext>
              </a:extLst>
            </p:cNvPr>
            <p:cNvSpPr>
              <a:spLocks/>
            </p:cNvSpPr>
            <p:nvPr/>
          </p:nvSpPr>
          <p:spPr bwMode="auto">
            <a:xfrm>
              <a:off x="8777836" y="3729287"/>
              <a:ext cx="209992" cy="247568"/>
            </a:xfrm>
            <a:custGeom>
              <a:avLst/>
              <a:gdLst>
                <a:gd name="T0" fmla="*/ 38100 w 190"/>
                <a:gd name="T1" fmla="*/ 42069 h 224"/>
                <a:gd name="T2" fmla="*/ 38100 w 190"/>
                <a:gd name="T3" fmla="*/ 42069 h 224"/>
                <a:gd name="T4" fmla="*/ 38100 w 190"/>
                <a:gd name="T5" fmla="*/ 34925 h 224"/>
                <a:gd name="T6" fmla="*/ 30956 w 190"/>
                <a:gd name="T7" fmla="*/ 28575 h 224"/>
                <a:gd name="T8" fmla="*/ 30956 w 190"/>
                <a:gd name="T9" fmla="*/ 25400 h 224"/>
                <a:gd name="T10" fmla="*/ 17463 w 190"/>
                <a:gd name="T11" fmla="*/ 15875 h 224"/>
                <a:gd name="T12" fmla="*/ 23813 w 190"/>
                <a:gd name="T13" fmla="*/ 13494 h 224"/>
                <a:gd name="T14" fmla="*/ 20638 w 190"/>
                <a:gd name="T15" fmla="*/ 9525 h 224"/>
                <a:gd name="T16" fmla="*/ 14288 w 190"/>
                <a:gd name="T17" fmla="*/ 6350 h 224"/>
                <a:gd name="T18" fmla="*/ 10319 w 190"/>
                <a:gd name="T19" fmla="*/ 0 h 224"/>
                <a:gd name="T20" fmla="*/ 7144 w 190"/>
                <a:gd name="T21" fmla="*/ 0 h 224"/>
                <a:gd name="T22" fmla="*/ 7144 w 190"/>
                <a:gd name="T23" fmla="*/ 6350 h 224"/>
                <a:gd name="T24" fmla="*/ 3969 w 190"/>
                <a:gd name="T25" fmla="*/ 6350 h 224"/>
                <a:gd name="T26" fmla="*/ 3969 w 190"/>
                <a:gd name="T27" fmla="*/ 3969 h 224"/>
                <a:gd name="T28" fmla="*/ 0 w 190"/>
                <a:gd name="T29" fmla="*/ 9525 h 224"/>
                <a:gd name="T30" fmla="*/ 0 w 190"/>
                <a:gd name="T31" fmla="*/ 13494 h 224"/>
                <a:gd name="T32" fmla="*/ 3969 w 190"/>
                <a:gd name="T33" fmla="*/ 15875 h 224"/>
                <a:gd name="T34" fmla="*/ 3969 w 190"/>
                <a:gd name="T35" fmla="*/ 25400 h 224"/>
                <a:gd name="T36" fmla="*/ 10319 w 190"/>
                <a:gd name="T37" fmla="*/ 22225 h 224"/>
                <a:gd name="T38" fmla="*/ 17463 w 190"/>
                <a:gd name="T39" fmla="*/ 19050 h 224"/>
                <a:gd name="T40" fmla="*/ 20638 w 190"/>
                <a:gd name="T41" fmla="*/ 25400 h 224"/>
                <a:gd name="T42" fmla="*/ 23813 w 190"/>
                <a:gd name="T43" fmla="*/ 32544 h 224"/>
                <a:gd name="T44" fmla="*/ 27781 w 190"/>
                <a:gd name="T45" fmla="*/ 34925 h 224"/>
                <a:gd name="T46" fmla="*/ 27781 w 190"/>
                <a:gd name="T47" fmla="*/ 42069 h 224"/>
                <a:gd name="T48" fmla="*/ 30956 w 190"/>
                <a:gd name="T49" fmla="*/ 44450 h 224"/>
                <a:gd name="T50" fmla="*/ 30956 w 190"/>
                <a:gd name="T51" fmla="*/ 42069 h 224"/>
                <a:gd name="T52" fmla="*/ 38100 w 190"/>
                <a:gd name="T53" fmla="*/ 42069 h 22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0"/>
                <a:gd name="T82" fmla="*/ 0 h 224"/>
                <a:gd name="T83" fmla="*/ 190 w 190"/>
                <a:gd name="T84" fmla="*/ 224 h 22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0" h="224">
                  <a:moveTo>
                    <a:pt x="190" y="209"/>
                  </a:moveTo>
                  <a:lnTo>
                    <a:pt x="190" y="209"/>
                  </a:lnTo>
                  <a:lnTo>
                    <a:pt x="190" y="176"/>
                  </a:lnTo>
                  <a:lnTo>
                    <a:pt x="156" y="144"/>
                  </a:lnTo>
                  <a:lnTo>
                    <a:pt x="156" y="128"/>
                  </a:lnTo>
                  <a:lnTo>
                    <a:pt x="87" y="80"/>
                  </a:lnTo>
                  <a:lnTo>
                    <a:pt x="121" y="65"/>
                  </a:lnTo>
                  <a:lnTo>
                    <a:pt x="104" y="48"/>
                  </a:lnTo>
                  <a:lnTo>
                    <a:pt x="69" y="32"/>
                  </a:lnTo>
                  <a:lnTo>
                    <a:pt x="52" y="0"/>
                  </a:lnTo>
                  <a:lnTo>
                    <a:pt x="35" y="0"/>
                  </a:lnTo>
                  <a:lnTo>
                    <a:pt x="35" y="32"/>
                  </a:lnTo>
                  <a:lnTo>
                    <a:pt x="18" y="32"/>
                  </a:lnTo>
                  <a:lnTo>
                    <a:pt x="18" y="17"/>
                  </a:lnTo>
                  <a:lnTo>
                    <a:pt x="0" y="48"/>
                  </a:lnTo>
                  <a:lnTo>
                    <a:pt x="0" y="65"/>
                  </a:lnTo>
                  <a:lnTo>
                    <a:pt x="18" y="80"/>
                  </a:lnTo>
                  <a:lnTo>
                    <a:pt x="18" y="128"/>
                  </a:lnTo>
                  <a:lnTo>
                    <a:pt x="52" y="113"/>
                  </a:lnTo>
                  <a:lnTo>
                    <a:pt x="87" y="96"/>
                  </a:lnTo>
                  <a:lnTo>
                    <a:pt x="104" y="128"/>
                  </a:lnTo>
                  <a:lnTo>
                    <a:pt x="121" y="161"/>
                  </a:lnTo>
                  <a:lnTo>
                    <a:pt x="138" y="176"/>
                  </a:lnTo>
                  <a:lnTo>
                    <a:pt x="138" y="209"/>
                  </a:lnTo>
                  <a:lnTo>
                    <a:pt x="156" y="224"/>
                  </a:lnTo>
                  <a:lnTo>
                    <a:pt x="156" y="209"/>
                  </a:lnTo>
                  <a:lnTo>
                    <a:pt x="190" y="20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8" name="Freeform 151">
              <a:extLst>
                <a:ext uri="{FF2B5EF4-FFF2-40B4-BE49-F238E27FC236}">
                  <a16:creationId xmlns:a16="http://schemas.microsoft.com/office/drawing/2014/main" id="{02261E40-D50A-47BA-77FB-624AE686AD84}"/>
                </a:ext>
              </a:extLst>
            </p:cNvPr>
            <p:cNvSpPr>
              <a:spLocks/>
            </p:cNvSpPr>
            <p:nvPr/>
          </p:nvSpPr>
          <p:spPr bwMode="auto">
            <a:xfrm>
              <a:off x="8835308" y="3711604"/>
              <a:ext cx="209992" cy="406721"/>
            </a:xfrm>
            <a:custGeom>
              <a:avLst/>
              <a:gdLst>
                <a:gd name="T0" fmla="*/ 0 w 190"/>
                <a:gd name="T1" fmla="*/ 3166 h 369"/>
                <a:gd name="T2" fmla="*/ 0 w 190"/>
                <a:gd name="T3" fmla="*/ 3166 h 369"/>
                <a:gd name="T4" fmla="*/ 0 w 190"/>
                <a:gd name="T5" fmla="*/ 0 h 369"/>
                <a:gd name="T6" fmla="*/ 3969 w 190"/>
                <a:gd name="T7" fmla="*/ 3166 h 369"/>
                <a:gd name="T8" fmla="*/ 17463 w 190"/>
                <a:gd name="T9" fmla="*/ 0 h 369"/>
                <a:gd name="T10" fmla="*/ 23813 w 190"/>
                <a:gd name="T11" fmla="*/ 0 h 369"/>
                <a:gd name="T12" fmla="*/ 23813 w 190"/>
                <a:gd name="T13" fmla="*/ 6333 h 369"/>
                <a:gd name="T14" fmla="*/ 30956 w 190"/>
                <a:gd name="T15" fmla="*/ 6333 h 369"/>
                <a:gd name="T16" fmla="*/ 23813 w 190"/>
                <a:gd name="T17" fmla="*/ 9499 h 369"/>
                <a:gd name="T18" fmla="*/ 20638 w 190"/>
                <a:gd name="T19" fmla="*/ 15832 h 369"/>
                <a:gd name="T20" fmla="*/ 17463 w 190"/>
                <a:gd name="T21" fmla="*/ 18998 h 369"/>
                <a:gd name="T22" fmla="*/ 34925 w 190"/>
                <a:gd name="T23" fmla="*/ 40372 h 369"/>
                <a:gd name="T24" fmla="*/ 38100 w 190"/>
                <a:gd name="T25" fmla="*/ 47496 h 369"/>
                <a:gd name="T26" fmla="*/ 34925 w 190"/>
                <a:gd name="T27" fmla="*/ 59370 h 369"/>
                <a:gd name="T28" fmla="*/ 27781 w 190"/>
                <a:gd name="T29" fmla="*/ 63328 h 369"/>
                <a:gd name="T30" fmla="*/ 23813 w 190"/>
                <a:gd name="T31" fmla="*/ 63328 h 369"/>
                <a:gd name="T32" fmla="*/ 20638 w 190"/>
                <a:gd name="T33" fmla="*/ 68869 h 369"/>
                <a:gd name="T34" fmla="*/ 14288 w 190"/>
                <a:gd name="T35" fmla="*/ 72827 h 369"/>
                <a:gd name="T36" fmla="*/ 14288 w 190"/>
                <a:gd name="T37" fmla="*/ 66494 h 369"/>
                <a:gd name="T38" fmla="*/ 10319 w 190"/>
                <a:gd name="T39" fmla="*/ 63328 h 369"/>
                <a:gd name="T40" fmla="*/ 17463 w 190"/>
                <a:gd name="T41" fmla="*/ 59370 h 369"/>
                <a:gd name="T42" fmla="*/ 20638 w 190"/>
                <a:gd name="T43" fmla="*/ 56995 h 369"/>
                <a:gd name="T44" fmla="*/ 27781 w 190"/>
                <a:gd name="T45" fmla="*/ 53829 h 369"/>
                <a:gd name="T46" fmla="*/ 27781 w 190"/>
                <a:gd name="T47" fmla="*/ 44330 h 369"/>
                <a:gd name="T48" fmla="*/ 27781 w 190"/>
                <a:gd name="T49" fmla="*/ 37997 h 369"/>
                <a:gd name="T50" fmla="*/ 20638 w 190"/>
                <a:gd name="T51" fmla="*/ 31664 h 369"/>
                <a:gd name="T52" fmla="*/ 20638 w 190"/>
                <a:gd name="T53" fmla="*/ 28498 h 369"/>
                <a:gd name="T54" fmla="*/ 7144 w 190"/>
                <a:gd name="T55" fmla="*/ 18998 h 369"/>
                <a:gd name="T56" fmla="*/ 14288 w 190"/>
                <a:gd name="T57" fmla="*/ 15832 h 369"/>
                <a:gd name="T58" fmla="*/ 10319 w 190"/>
                <a:gd name="T59" fmla="*/ 12666 h 369"/>
                <a:gd name="T60" fmla="*/ 3969 w 190"/>
                <a:gd name="T61" fmla="*/ 9499 h 369"/>
                <a:gd name="T62" fmla="*/ 0 w 190"/>
                <a:gd name="T63" fmla="*/ 3166 h 36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0"/>
                <a:gd name="T97" fmla="*/ 0 h 369"/>
                <a:gd name="T98" fmla="*/ 190 w 190"/>
                <a:gd name="T99" fmla="*/ 369 h 36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0" h="369">
                  <a:moveTo>
                    <a:pt x="0" y="16"/>
                  </a:moveTo>
                  <a:lnTo>
                    <a:pt x="0" y="16"/>
                  </a:lnTo>
                  <a:lnTo>
                    <a:pt x="0" y="0"/>
                  </a:lnTo>
                  <a:lnTo>
                    <a:pt x="17" y="16"/>
                  </a:lnTo>
                  <a:lnTo>
                    <a:pt x="86" y="0"/>
                  </a:lnTo>
                  <a:lnTo>
                    <a:pt x="121" y="0"/>
                  </a:lnTo>
                  <a:lnTo>
                    <a:pt x="121" y="33"/>
                  </a:lnTo>
                  <a:lnTo>
                    <a:pt x="156" y="33"/>
                  </a:lnTo>
                  <a:lnTo>
                    <a:pt x="121" y="48"/>
                  </a:lnTo>
                  <a:lnTo>
                    <a:pt x="104" y="81"/>
                  </a:lnTo>
                  <a:lnTo>
                    <a:pt x="86" y="96"/>
                  </a:lnTo>
                  <a:lnTo>
                    <a:pt x="173" y="207"/>
                  </a:lnTo>
                  <a:lnTo>
                    <a:pt x="190" y="240"/>
                  </a:lnTo>
                  <a:lnTo>
                    <a:pt x="173" y="303"/>
                  </a:lnTo>
                  <a:lnTo>
                    <a:pt x="138" y="321"/>
                  </a:lnTo>
                  <a:lnTo>
                    <a:pt x="121" y="321"/>
                  </a:lnTo>
                  <a:lnTo>
                    <a:pt x="104" y="351"/>
                  </a:lnTo>
                  <a:lnTo>
                    <a:pt x="69" y="369"/>
                  </a:lnTo>
                  <a:lnTo>
                    <a:pt x="69" y="336"/>
                  </a:lnTo>
                  <a:lnTo>
                    <a:pt x="52" y="321"/>
                  </a:lnTo>
                  <a:lnTo>
                    <a:pt x="86" y="303"/>
                  </a:lnTo>
                  <a:lnTo>
                    <a:pt x="104" y="288"/>
                  </a:lnTo>
                  <a:lnTo>
                    <a:pt x="138" y="273"/>
                  </a:lnTo>
                  <a:lnTo>
                    <a:pt x="138" y="225"/>
                  </a:lnTo>
                  <a:lnTo>
                    <a:pt x="138" y="192"/>
                  </a:lnTo>
                  <a:lnTo>
                    <a:pt x="104" y="160"/>
                  </a:lnTo>
                  <a:lnTo>
                    <a:pt x="104" y="144"/>
                  </a:lnTo>
                  <a:lnTo>
                    <a:pt x="35" y="96"/>
                  </a:lnTo>
                  <a:lnTo>
                    <a:pt x="69" y="81"/>
                  </a:lnTo>
                  <a:lnTo>
                    <a:pt x="52" y="64"/>
                  </a:lnTo>
                  <a:lnTo>
                    <a:pt x="17" y="48"/>
                  </a:lnTo>
                  <a:lnTo>
                    <a:pt x="0" y="1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09" name="Freeform 152">
              <a:extLst>
                <a:ext uri="{FF2B5EF4-FFF2-40B4-BE49-F238E27FC236}">
                  <a16:creationId xmlns:a16="http://schemas.microsoft.com/office/drawing/2014/main" id="{0AFA5D56-700B-599E-52FD-090D9049C7A4}"/>
                </a:ext>
              </a:extLst>
            </p:cNvPr>
            <p:cNvSpPr>
              <a:spLocks/>
            </p:cNvSpPr>
            <p:nvPr/>
          </p:nvSpPr>
          <p:spPr bwMode="auto">
            <a:xfrm>
              <a:off x="8777836" y="4171374"/>
              <a:ext cx="114943" cy="159151"/>
            </a:xfrm>
            <a:custGeom>
              <a:avLst/>
              <a:gdLst>
                <a:gd name="T0" fmla="*/ 10319 w 104"/>
                <a:gd name="T1" fmla="*/ 2381 h 144"/>
                <a:gd name="T2" fmla="*/ 10319 w 104"/>
                <a:gd name="T3" fmla="*/ 2381 h 144"/>
                <a:gd name="T4" fmla="*/ 7144 w 104"/>
                <a:gd name="T5" fmla="*/ 5556 h 144"/>
                <a:gd name="T6" fmla="*/ 3969 w 104"/>
                <a:gd name="T7" fmla="*/ 2381 h 144"/>
                <a:gd name="T8" fmla="*/ 0 w 104"/>
                <a:gd name="T9" fmla="*/ 0 h 144"/>
                <a:gd name="T10" fmla="*/ 0 w 104"/>
                <a:gd name="T11" fmla="*/ 2381 h 144"/>
                <a:gd name="T12" fmla="*/ 0 w 104"/>
                <a:gd name="T13" fmla="*/ 11906 h 144"/>
                <a:gd name="T14" fmla="*/ 7144 w 104"/>
                <a:gd name="T15" fmla="*/ 19050 h 144"/>
                <a:gd name="T16" fmla="*/ 17463 w 104"/>
                <a:gd name="T17" fmla="*/ 28575 h 144"/>
                <a:gd name="T18" fmla="*/ 20638 w 104"/>
                <a:gd name="T19" fmla="*/ 28575 h 144"/>
                <a:gd name="T20" fmla="*/ 17463 w 104"/>
                <a:gd name="T21" fmla="*/ 19050 h 144"/>
                <a:gd name="T22" fmla="*/ 17463 w 104"/>
                <a:gd name="T23" fmla="*/ 9525 h 144"/>
                <a:gd name="T24" fmla="*/ 10319 w 104"/>
                <a:gd name="T25" fmla="*/ 2381 h 1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44"/>
                <a:gd name="T41" fmla="*/ 104 w 104"/>
                <a:gd name="T42" fmla="*/ 144 h 1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44">
                  <a:moveTo>
                    <a:pt x="52" y="15"/>
                  </a:moveTo>
                  <a:lnTo>
                    <a:pt x="52" y="15"/>
                  </a:lnTo>
                  <a:lnTo>
                    <a:pt x="35" y="30"/>
                  </a:lnTo>
                  <a:lnTo>
                    <a:pt x="18" y="15"/>
                  </a:lnTo>
                  <a:lnTo>
                    <a:pt x="0" y="0"/>
                  </a:lnTo>
                  <a:lnTo>
                    <a:pt x="0" y="15"/>
                  </a:lnTo>
                  <a:lnTo>
                    <a:pt x="0" y="63"/>
                  </a:lnTo>
                  <a:lnTo>
                    <a:pt x="35" y="96"/>
                  </a:lnTo>
                  <a:lnTo>
                    <a:pt x="87" y="144"/>
                  </a:lnTo>
                  <a:lnTo>
                    <a:pt x="104" y="144"/>
                  </a:lnTo>
                  <a:lnTo>
                    <a:pt x="87" y="96"/>
                  </a:lnTo>
                  <a:lnTo>
                    <a:pt x="87" y="48"/>
                  </a:lnTo>
                  <a:lnTo>
                    <a:pt x="52"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0" name="Freeform 153">
              <a:extLst>
                <a:ext uri="{FF2B5EF4-FFF2-40B4-BE49-F238E27FC236}">
                  <a16:creationId xmlns:a16="http://schemas.microsoft.com/office/drawing/2014/main" id="{646FD714-C447-0B56-8E3E-6D41F3C6EF4E}"/>
                </a:ext>
              </a:extLst>
            </p:cNvPr>
            <p:cNvSpPr>
              <a:spLocks/>
            </p:cNvSpPr>
            <p:nvPr/>
          </p:nvSpPr>
          <p:spPr bwMode="auto">
            <a:xfrm>
              <a:off x="8702682" y="3782336"/>
              <a:ext cx="227676" cy="424403"/>
            </a:xfrm>
            <a:custGeom>
              <a:avLst/>
              <a:gdLst>
                <a:gd name="T0" fmla="*/ 13429 w 207"/>
                <a:gd name="T1" fmla="*/ 0 h 383"/>
                <a:gd name="T2" fmla="*/ 13429 w 207"/>
                <a:gd name="T3" fmla="*/ 0 h 383"/>
                <a:gd name="T4" fmla="*/ 0 w 207"/>
                <a:gd name="T5" fmla="*/ 6367 h 383"/>
                <a:gd name="T6" fmla="*/ 0 w 207"/>
                <a:gd name="T7" fmla="*/ 13529 h 383"/>
                <a:gd name="T8" fmla="*/ 3160 w 207"/>
                <a:gd name="T9" fmla="*/ 23079 h 383"/>
                <a:gd name="T10" fmla="*/ 3160 w 207"/>
                <a:gd name="T11" fmla="*/ 28650 h 383"/>
                <a:gd name="T12" fmla="*/ 6319 w 207"/>
                <a:gd name="T13" fmla="*/ 35016 h 383"/>
                <a:gd name="T14" fmla="*/ 10269 w 207"/>
                <a:gd name="T15" fmla="*/ 44566 h 383"/>
                <a:gd name="T16" fmla="*/ 3160 w 207"/>
                <a:gd name="T17" fmla="*/ 57299 h 383"/>
                <a:gd name="T18" fmla="*/ 3160 w 207"/>
                <a:gd name="T19" fmla="*/ 61278 h 383"/>
                <a:gd name="T20" fmla="*/ 3160 w 207"/>
                <a:gd name="T21" fmla="*/ 63666 h 383"/>
                <a:gd name="T22" fmla="*/ 13429 w 207"/>
                <a:gd name="T23" fmla="*/ 73216 h 383"/>
                <a:gd name="T24" fmla="*/ 13429 w 207"/>
                <a:gd name="T25" fmla="*/ 70828 h 383"/>
                <a:gd name="T26" fmla="*/ 16588 w 207"/>
                <a:gd name="T27" fmla="*/ 73216 h 383"/>
                <a:gd name="T28" fmla="*/ 20538 w 207"/>
                <a:gd name="T29" fmla="*/ 76399 h 383"/>
                <a:gd name="T30" fmla="*/ 23698 w 207"/>
                <a:gd name="T31" fmla="*/ 73216 h 383"/>
                <a:gd name="T32" fmla="*/ 20538 w 207"/>
                <a:gd name="T33" fmla="*/ 70828 h 383"/>
                <a:gd name="T34" fmla="*/ 13429 w 207"/>
                <a:gd name="T35" fmla="*/ 70828 h 383"/>
                <a:gd name="T36" fmla="*/ 10269 w 207"/>
                <a:gd name="T37" fmla="*/ 57299 h 383"/>
                <a:gd name="T38" fmla="*/ 6319 w 207"/>
                <a:gd name="T39" fmla="*/ 57299 h 383"/>
                <a:gd name="T40" fmla="*/ 6319 w 207"/>
                <a:gd name="T41" fmla="*/ 54116 h 383"/>
                <a:gd name="T42" fmla="*/ 10269 w 207"/>
                <a:gd name="T43" fmla="*/ 44566 h 383"/>
                <a:gd name="T44" fmla="*/ 10269 w 207"/>
                <a:gd name="T45" fmla="*/ 38199 h 383"/>
                <a:gd name="T46" fmla="*/ 16588 w 207"/>
                <a:gd name="T47" fmla="*/ 38199 h 383"/>
                <a:gd name="T48" fmla="*/ 16588 w 207"/>
                <a:gd name="T49" fmla="*/ 42179 h 383"/>
                <a:gd name="T50" fmla="*/ 20538 w 207"/>
                <a:gd name="T51" fmla="*/ 42179 h 383"/>
                <a:gd name="T52" fmla="*/ 26857 w 207"/>
                <a:gd name="T53" fmla="*/ 47749 h 383"/>
                <a:gd name="T54" fmla="*/ 26857 w 207"/>
                <a:gd name="T55" fmla="*/ 44566 h 383"/>
                <a:gd name="T56" fmla="*/ 23698 w 207"/>
                <a:gd name="T57" fmla="*/ 38199 h 383"/>
                <a:gd name="T58" fmla="*/ 26857 w 207"/>
                <a:gd name="T59" fmla="*/ 32629 h 383"/>
                <a:gd name="T60" fmla="*/ 40286 w 207"/>
                <a:gd name="T61" fmla="*/ 32629 h 383"/>
                <a:gd name="T62" fmla="*/ 40286 w 207"/>
                <a:gd name="T63" fmla="*/ 25466 h 383"/>
                <a:gd name="T64" fmla="*/ 37126 w 207"/>
                <a:gd name="T65" fmla="*/ 23079 h 383"/>
                <a:gd name="T66" fmla="*/ 33966 w 207"/>
                <a:gd name="T67" fmla="*/ 15916 h 383"/>
                <a:gd name="T68" fmla="*/ 30807 w 207"/>
                <a:gd name="T69" fmla="*/ 9550 h 383"/>
                <a:gd name="T70" fmla="*/ 23698 w 207"/>
                <a:gd name="T71" fmla="*/ 13529 h 383"/>
                <a:gd name="T72" fmla="*/ 16588 w 207"/>
                <a:gd name="T73" fmla="*/ 15916 h 383"/>
                <a:gd name="T74" fmla="*/ 16588 w 207"/>
                <a:gd name="T75" fmla="*/ 6367 h 383"/>
                <a:gd name="T76" fmla="*/ 13429 w 207"/>
                <a:gd name="T77" fmla="*/ 3979 h 383"/>
                <a:gd name="T78" fmla="*/ 13429 w 207"/>
                <a:gd name="T79" fmla="*/ 0 h 38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7"/>
                <a:gd name="T121" fmla="*/ 0 h 383"/>
                <a:gd name="T122" fmla="*/ 207 w 207"/>
                <a:gd name="T123" fmla="*/ 383 h 38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7" h="383">
                  <a:moveTo>
                    <a:pt x="69" y="0"/>
                  </a:moveTo>
                  <a:lnTo>
                    <a:pt x="69" y="0"/>
                  </a:lnTo>
                  <a:lnTo>
                    <a:pt x="0" y="32"/>
                  </a:lnTo>
                  <a:lnTo>
                    <a:pt x="0" y="65"/>
                  </a:lnTo>
                  <a:lnTo>
                    <a:pt x="17" y="113"/>
                  </a:lnTo>
                  <a:lnTo>
                    <a:pt x="17" y="143"/>
                  </a:lnTo>
                  <a:lnTo>
                    <a:pt x="35" y="176"/>
                  </a:lnTo>
                  <a:lnTo>
                    <a:pt x="52" y="224"/>
                  </a:lnTo>
                  <a:lnTo>
                    <a:pt x="17" y="287"/>
                  </a:lnTo>
                  <a:lnTo>
                    <a:pt x="17" y="305"/>
                  </a:lnTo>
                  <a:lnTo>
                    <a:pt x="17" y="320"/>
                  </a:lnTo>
                  <a:lnTo>
                    <a:pt x="69" y="368"/>
                  </a:lnTo>
                  <a:lnTo>
                    <a:pt x="69" y="353"/>
                  </a:lnTo>
                  <a:lnTo>
                    <a:pt x="87" y="368"/>
                  </a:lnTo>
                  <a:lnTo>
                    <a:pt x="104" y="383"/>
                  </a:lnTo>
                  <a:lnTo>
                    <a:pt x="121" y="368"/>
                  </a:lnTo>
                  <a:lnTo>
                    <a:pt x="104" y="353"/>
                  </a:lnTo>
                  <a:lnTo>
                    <a:pt x="69" y="353"/>
                  </a:lnTo>
                  <a:lnTo>
                    <a:pt x="52" y="287"/>
                  </a:lnTo>
                  <a:lnTo>
                    <a:pt x="35" y="287"/>
                  </a:lnTo>
                  <a:lnTo>
                    <a:pt x="35" y="272"/>
                  </a:lnTo>
                  <a:lnTo>
                    <a:pt x="52" y="224"/>
                  </a:lnTo>
                  <a:lnTo>
                    <a:pt x="52" y="191"/>
                  </a:lnTo>
                  <a:lnTo>
                    <a:pt x="87" y="191"/>
                  </a:lnTo>
                  <a:lnTo>
                    <a:pt x="87" y="209"/>
                  </a:lnTo>
                  <a:lnTo>
                    <a:pt x="104" y="209"/>
                  </a:lnTo>
                  <a:lnTo>
                    <a:pt x="138" y="239"/>
                  </a:lnTo>
                  <a:lnTo>
                    <a:pt x="138" y="224"/>
                  </a:lnTo>
                  <a:lnTo>
                    <a:pt x="121" y="191"/>
                  </a:lnTo>
                  <a:lnTo>
                    <a:pt x="138" y="161"/>
                  </a:lnTo>
                  <a:lnTo>
                    <a:pt x="207" y="161"/>
                  </a:lnTo>
                  <a:lnTo>
                    <a:pt x="207" y="128"/>
                  </a:lnTo>
                  <a:lnTo>
                    <a:pt x="190" y="113"/>
                  </a:lnTo>
                  <a:lnTo>
                    <a:pt x="173" y="80"/>
                  </a:lnTo>
                  <a:lnTo>
                    <a:pt x="156" y="48"/>
                  </a:lnTo>
                  <a:lnTo>
                    <a:pt x="121" y="65"/>
                  </a:lnTo>
                  <a:lnTo>
                    <a:pt x="87" y="80"/>
                  </a:lnTo>
                  <a:lnTo>
                    <a:pt x="87" y="32"/>
                  </a:lnTo>
                  <a:lnTo>
                    <a:pt x="69" y="17"/>
                  </a:lnTo>
                  <a:lnTo>
                    <a:pt x="6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1" name="Freeform 154">
              <a:extLst>
                <a:ext uri="{FF2B5EF4-FFF2-40B4-BE49-F238E27FC236}">
                  <a16:creationId xmlns:a16="http://schemas.microsoft.com/office/drawing/2014/main" id="{763B099B-2908-07B9-9B48-B4189D623625}"/>
                </a:ext>
              </a:extLst>
            </p:cNvPr>
            <p:cNvSpPr>
              <a:spLocks/>
            </p:cNvSpPr>
            <p:nvPr/>
          </p:nvSpPr>
          <p:spPr bwMode="auto">
            <a:xfrm>
              <a:off x="8435220" y="3552453"/>
              <a:ext cx="92838" cy="35367"/>
            </a:xfrm>
            <a:custGeom>
              <a:avLst/>
              <a:gdLst>
                <a:gd name="T0" fmla="*/ 13335 w 85"/>
                <a:gd name="T1" fmla="*/ 0 h 33"/>
                <a:gd name="T2" fmla="*/ 13335 w 85"/>
                <a:gd name="T3" fmla="*/ 0 h 33"/>
                <a:gd name="T4" fmla="*/ 3138 w 85"/>
                <a:gd name="T5" fmla="*/ 0 h 33"/>
                <a:gd name="T6" fmla="*/ 0 w 85"/>
                <a:gd name="T7" fmla="*/ 3079 h 33"/>
                <a:gd name="T8" fmla="*/ 0 w 85"/>
                <a:gd name="T9" fmla="*/ 6158 h 33"/>
                <a:gd name="T10" fmla="*/ 13335 w 85"/>
                <a:gd name="T11" fmla="*/ 6158 h 33"/>
                <a:gd name="T12" fmla="*/ 16473 w 85"/>
                <a:gd name="T13" fmla="*/ 6158 h 33"/>
                <a:gd name="T14" fmla="*/ 13335 w 85"/>
                <a:gd name="T15" fmla="*/ 0 h 33"/>
                <a:gd name="T16" fmla="*/ 0 60000 65536"/>
                <a:gd name="T17" fmla="*/ 0 60000 65536"/>
                <a:gd name="T18" fmla="*/ 0 60000 65536"/>
                <a:gd name="T19" fmla="*/ 0 60000 65536"/>
                <a:gd name="T20" fmla="*/ 0 60000 65536"/>
                <a:gd name="T21" fmla="*/ 0 60000 65536"/>
                <a:gd name="T22" fmla="*/ 0 60000 65536"/>
                <a:gd name="T23" fmla="*/ 0 60000 65536"/>
                <a:gd name="T24" fmla="*/ 0 w 85"/>
                <a:gd name="T25" fmla="*/ 0 h 33"/>
                <a:gd name="T26" fmla="*/ 85 w 85"/>
                <a:gd name="T27" fmla="*/ 33 h 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5" h="33">
                  <a:moveTo>
                    <a:pt x="69" y="0"/>
                  </a:moveTo>
                  <a:lnTo>
                    <a:pt x="69" y="0"/>
                  </a:lnTo>
                  <a:lnTo>
                    <a:pt x="18" y="0"/>
                  </a:lnTo>
                  <a:lnTo>
                    <a:pt x="0" y="16"/>
                  </a:lnTo>
                  <a:lnTo>
                    <a:pt x="0" y="33"/>
                  </a:lnTo>
                  <a:lnTo>
                    <a:pt x="69" y="33"/>
                  </a:lnTo>
                  <a:lnTo>
                    <a:pt x="85" y="33"/>
                  </a:lnTo>
                  <a:lnTo>
                    <a:pt x="6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2" name="Freeform 155">
              <a:extLst>
                <a:ext uri="{FF2B5EF4-FFF2-40B4-BE49-F238E27FC236}">
                  <a16:creationId xmlns:a16="http://schemas.microsoft.com/office/drawing/2014/main" id="{5BDBB083-AD1B-067A-D59D-91A4FE00EFEC}"/>
                </a:ext>
              </a:extLst>
            </p:cNvPr>
            <p:cNvSpPr>
              <a:spLocks/>
            </p:cNvSpPr>
            <p:nvPr/>
          </p:nvSpPr>
          <p:spPr bwMode="auto">
            <a:xfrm>
              <a:off x="8165547" y="3483929"/>
              <a:ext cx="229886" cy="121575"/>
            </a:xfrm>
            <a:custGeom>
              <a:avLst/>
              <a:gdLst>
                <a:gd name="T0" fmla="*/ 3145 w 210"/>
                <a:gd name="T1" fmla="*/ 0 h 111"/>
                <a:gd name="T2" fmla="*/ 3145 w 210"/>
                <a:gd name="T3" fmla="*/ 0 h 111"/>
                <a:gd name="T4" fmla="*/ 0 w 210"/>
                <a:gd name="T5" fmla="*/ 9439 h 111"/>
                <a:gd name="T6" fmla="*/ 6290 w 210"/>
                <a:gd name="T7" fmla="*/ 11799 h 111"/>
                <a:gd name="T8" fmla="*/ 36951 w 210"/>
                <a:gd name="T9" fmla="*/ 21238 h 111"/>
                <a:gd name="T10" fmla="*/ 40882 w 210"/>
                <a:gd name="T11" fmla="*/ 21238 h 111"/>
                <a:gd name="T12" fmla="*/ 40882 w 210"/>
                <a:gd name="T13" fmla="*/ 18878 h 111"/>
                <a:gd name="T14" fmla="*/ 40882 w 210"/>
                <a:gd name="T15" fmla="*/ 11799 h 111"/>
                <a:gd name="T16" fmla="*/ 30661 w 210"/>
                <a:gd name="T17" fmla="*/ 11799 h 111"/>
                <a:gd name="T18" fmla="*/ 23586 w 210"/>
                <a:gd name="T19" fmla="*/ 9439 h 111"/>
                <a:gd name="T20" fmla="*/ 20441 w 210"/>
                <a:gd name="T21" fmla="*/ 5506 h 111"/>
                <a:gd name="T22" fmla="*/ 16510 w 210"/>
                <a:gd name="T23" fmla="*/ 5506 h 111"/>
                <a:gd name="T24" fmla="*/ 10220 w 210"/>
                <a:gd name="T25" fmla="*/ 0 h 111"/>
                <a:gd name="T26" fmla="*/ 3145 w 210"/>
                <a:gd name="T27" fmla="*/ 0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0"/>
                <a:gd name="T43" fmla="*/ 0 h 111"/>
                <a:gd name="T44" fmla="*/ 210 w 210"/>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0" h="111">
                  <a:moveTo>
                    <a:pt x="18" y="0"/>
                  </a:moveTo>
                  <a:lnTo>
                    <a:pt x="18" y="0"/>
                  </a:lnTo>
                  <a:lnTo>
                    <a:pt x="0" y="48"/>
                  </a:lnTo>
                  <a:lnTo>
                    <a:pt x="35" y="63"/>
                  </a:lnTo>
                  <a:lnTo>
                    <a:pt x="192" y="111"/>
                  </a:lnTo>
                  <a:lnTo>
                    <a:pt x="210" y="111"/>
                  </a:lnTo>
                  <a:lnTo>
                    <a:pt x="210" y="96"/>
                  </a:lnTo>
                  <a:lnTo>
                    <a:pt x="210" y="63"/>
                  </a:lnTo>
                  <a:lnTo>
                    <a:pt x="158" y="63"/>
                  </a:lnTo>
                  <a:lnTo>
                    <a:pt x="121" y="48"/>
                  </a:lnTo>
                  <a:lnTo>
                    <a:pt x="104" y="31"/>
                  </a:lnTo>
                  <a:lnTo>
                    <a:pt x="87" y="31"/>
                  </a:lnTo>
                  <a:lnTo>
                    <a:pt x="52" y="0"/>
                  </a:lnTo>
                  <a:lnTo>
                    <a:pt x="18"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3" name="Freeform 156">
              <a:extLst>
                <a:ext uri="{FF2B5EF4-FFF2-40B4-BE49-F238E27FC236}">
                  <a16:creationId xmlns:a16="http://schemas.microsoft.com/office/drawing/2014/main" id="{2B7EF798-605D-69C0-264B-D008DA471CCE}"/>
                </a:ext>
              </a:extLst>
            </p:cNvPr>
            <p:cNvSpPr>
              <a:spLocks/>
            </p:cNvSpPr>
            <p:nvPr/>
          </p:nvSpPr>
          <p:spPr bwMode="auto">
            <a:xfrm>
              <a:off x="9562543" y="3198782"/>
              <a:ext cx="95050" cy="141467"/>
            </a:xfrm>
            <a:custGeom>
              <a:avLst/>
              <a:gdLst>
                <a:gd name="T0" fmla="*/ 0 w 86"/>
                <a:gd name="T1" fmla="*/ 6350 h 128"/>
                <a:gd name="T2" fmla="*/ 0 w 86"/>
                <a:gd name="T3" fmla="*/ 6350 h 128"/>
                <a:gd name="T4" fmla="*/ 9525 w 86"/>
                <a:gd name="T5" fmla="*/ 0 h 128"/>
                <a:gd name="T6" fmla="*/ 14288 w 86"/>
                <a:gd name="T7" fmla="*/ 6350 h 128"/>
                <a:gd name="T8" fmla="*/ 17463 w 86"/>
                <a:gd name="T9" fmla="*/ 15875 h 128"/>
                <a:gd name="T10" fmla="*/ 14288 w 86"/>
                <a:gd name="T11" fmla="*/ 22225 h 128"/>
                <a:gd name="T12" fmla="*/ 0 w 86"/>
                <a:gd name="T13" fmla="*/ 25400 h 128"/>
                <a:gd name="T14" fmla="*/ 0 w 86"/>
                <a:gd name="T15" fmla="*/ 22225 h 128"/>
                <a:gd name="T16" fmla="*/ 0 w 86"/>
                <a:gd name="T17" fmla="*/ 19050 h 128"/>
                <a:gd name="T18" fmla="*/ 0 w 86"/>
                <a:gd name="T19" fmla="*/ 9525 h 128"/>
                <a:gd name="T20" fmla="*/ 0 w 86"/>
                <a:gd name="T21" fmla="*/ 6350 h 1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
                <a:gd name="T34" fmla="*/ 0 h 128"/>
                <a:gd name="T35" fmla="*/ 86 w 86"/>
                <a:gd name="T36" fmla="*/ 128 h 1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 h="128">
                  <a:moveTo>
                    <a:pt x="0" y="32"/>
                  </a:moveTo>
                  <a:lnTo>
                    <a:pt x="0" y="32"/>
                  </a:lnTo>
                  <a:lnTo>
                    <a:pt x="51" y="0"/>
                  </a:lnTo>
                  <a:lnTo>
                    <a:pt x="69" y="32"/>
                  </a:lnTo>
                  <a:lnTo>
                    <a:pt x="86" y="80"/>
                  </a:lnTo>
                  <a:lnTo>
                    <a:pt x="69" y="113"/>
                  </a:lnTo>
                  <a:lnTo>
                    <a:pt x="0" y="128"/>
                  </a:lnTo>
                  <a:lnTo>
                    <a:pt x="0" y="113"/>
                  </a:lnTo>
                  <a:lnTo>
                    <a:pt x="0" y="96"/>
                  </a:lnTo>
                  <a:lnTo>
                    <a:pt x="0" y="48"/>
                  </a:lnTo>
                  <a:lnTo>
                    <a:pt x="0" y="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4" name="Freeform 158">
              <a:extLst>
                <a:ext uri="{FF2B5EF4-FFF2-40B4-BE49-F238E27FC236}">
                  <a16:creationId xmlns:a16="http://schemas.microsoft.com/office/drawing/2014/main" id="{26A56FA9-C07C-39DA-4832-3EA42FEFD0FD}"/>
                </a:ext>
              </a:extLst>
            </p:cNvPr>
            <p:cNvSpPr>
              <a:spLocks/>
            </p:cNvSpPr>
            <p:nvPr/>
          </p:nvSpPr>
          <p:spPr bwMode="auto">
            <a:xfrm>
              <a:off x="9657589" y="3357934"/>
              <a:ext cx="77365" cy="106102"/>
            </a:xfrm>
            <a:custGeom>
              <a:avLst/>
              <a:gdLst>
                <a:gd name="T0" fmla="*/ 0 w 69"/>
                <a:gd name="T1" fmla="*/ 3969 h 96"/>
                <a:gd name="T2" fmla="*/ 0 w 69"/>
                <a:gd name="T3" fmla="*/ 3969 h 96"/>
                <a:gd name="T4" fmla="*/ 0 w 69"/>
                <a:gd name="T5" fmla="*/ 6350 h 96"/>
                <a:gd name="T6" fmla="*/ 4026 w 69"/>
                <a:gd name="T7" fmla="*/ 6350 h 96"/>
                <a:gd name="T8" fmla="*/ 4026 w 69"/>
                <a:gd name="T9" fmla="*/ 15875 h 96"/>
                <a:gd name="T10" fmla="*/ 7247 w 69"/>
                <a:gd name="T11" fmla="*/ 19050 h 96"/>
                <a:gd name="T12" fmla="*/ 10468 w 69"/>
                <a:gd name="T13" fmla="*/ 15875 h 96"/>
                <a:gd name="T14" fmla="*/ 14495 w 69"/>
                <a:gd name="T15" fmla="*/ 6350 h 96"/>
                <a:gd name="T16" fmla="*/ 10468 w 69"/>
                <a:gd name="T17" fmla="*/ 3969 h 96"/>
                <a:gd name="T18" fmla="*/ 4026 w 69"/>
                <a:gd name="T19" fmla="*/ 0 h 96"/>
                <a:gd name="T20" fmla="*/ 0 w 69"/>
                <a:gd name="T21" fmla="*/ 3969 h 9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9"/>
                <a:gd name="T34" fmla="*/ 0 h 96"/>
                <a:gd name="T35" fmla="*/ 69 w 69"/>
                <a:gd name="T36" fmla="*/ 96 h 9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9" h="96">
                  <a:moveTo>
                    <a:pt x="0" y="17"/>
                  </a:moveTo>
                  <a:lnTo>
                    <a:pt x="0" y="17"/>
                  </a:lnTo>
                  <a:lnTo>
                    <a:pt x="0" y="32"/>
                  </a:lnTo>
                  <a:lnTo>
                    <a:pt x="17" y="32"/>
                  </a:lnTo>
                  <a:lnTo>
                    <a:pt x="17" y="80"/>
                  </a:lnTo>
                  <a:lnTo>
                    <a:pt x="34" y="96"/>
                  </a:lnTo>
                  <a:lnTo>
                    <a:pt x="52" y="80"/>
                  </a:lnTo>
                  <a:lnTo>
                    <a:pt x="69" y="32"/>
                  </a:lnTo>
                  <a:lnTo>
                    <a:pt x="52"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5" name="Freeform 159">
              <a:extLst>
                <a:ext uri="{FF2B5EF4-FFF2-40B4-BE49-F238E27FC236}">
                  <a16:creationId xmlns:a16="http://schemas.microsoft.com/office/drawing/2014/main" id="{D5128A74-2BF0-FBE1-6D49-78B8B83310E0}"/>
                </a:ext>
              </a:extLst>
            </p:cNvPr>
            <p:cNvSpPr>
              <a:spLocks/>
            </p:cNvSpPr>
            <p:nvPr/>
          </p:nvSpPr>
          <p:spPr bwMode="auto">
            <a:xfrm>
              <a:off x="9734956" y="3357934"/>
              <a:ext cx="79576" cy="35367"/>
            </a:xfrm>
            <a:custGeom>
              <a:avLst/>
              <a:gdLst>
                <a:gd name="T0" fmla="*/ 0 w 71"/>
                <a:gd name="T1" fmla="*/ 3175 h 32"/>
                <a:gd name="T2" fmla="*/ 0 w 71"/>
                <a:gd name="T3" fmla="*/ 3175 h 32"/>
                <a:gd name="T4" fmla="*/ 0 w 71"/>
                <a:gd name="T5" fmla="*/ 6350 h 32"/>
                <a:gd name="T6" fmla="*/ 4025 w 71"/>
                <a:gd name="T7" fmla="*/ 6350 h 32"/>
                <a:gd name="T8" fmla="*/ 7244 w 71"/>
                <a:gd name="T9" fmla="*/ 3175 h 32"/>
                <a:gd name="T10" fmla="*/ 11269 w 71"/>
                <a:gd name="T11" fmla="*/ 3175 h 32"/>
                <a:gd name="T12" fmla="*/ 14489 w 71"/>
                <a:gd name="T13" fmla="*/ 0 h 32"/>
                <a:gd name="T14" fmla="*/ 7244 w 71"/>
                <a:gd name="T15" fmla="*/ 0 h 32"/>
                <a:gd name="T16" fmla="*/ 0 w 71"/>
                <a:gd name="T17" fmla="*/ 3175 h 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
                <a:gd name="T28" fmla="*/ 0 h 32"/>
                <a:gd name="T29" fmla="*/ 71 w 71"/>
                <a:gd name="T30" fmla="*/ 32 h 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 h="32">
                  <a:moveTo>
                    <a:pt x="0" y="17"/>
                  </a:moveTo>
                  <a:lnTo>
                    <a:pt x="0" y="17"/>
                  </a:lnTo>
                  <a:lnTo>
                    <a:pt x="0" y="32"/>
                  </a:lnTo>
                  <a:lnTo>
                    <a:pt x="17" y="32"/>
                  </a:lnTo>
                  <a:lnTo>
                    <a:pt x="35" y="17"/>
                  </a:lnTo>
                  <a:lnTo>
                    <a:pt x="54" y="17"/>
                  </a:lnTo>
                  <a:lnTo>
                    <a:pt x="71" y="0"/>
                  </a:lnTo>
                  <a:lnTo>
                    <a:pt x="35"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6" name="Freeform 160">
              <a:extLst>
                <a:ext uri="{FF2B5EF4-FFF2-40B4-BE49-F238E27FC236}">
                  <a16:creationId xmlns:a16="http://schemas.microsoft.com/office/drawing/2014/main" id="{E631FA1F-1ED3-583C-67A4-CB7A8144141A}"/>
                </a:ext>
              </a:extLst>
            </p:cNvPr>
            <p:cNvSpPr>
              <a:spLocks/>
            </p:cNvSpPr>
            <p:nvPr/>
          </p:nvSpPr>
          <p:spPr bwMode="auto">
            <a:xfrm>
              <a:off x="9699590" y="3092683"/>
              <a:ext cx="324935" cy="285147"/>
            </a:xfrm>
            <a:custGeom>
              <a:avLst/>
              <a:gdLst>
                <a:gd name="T0" fmla="*/ 0 w 294"/>
                <a:gd name="T1" fmla="*/ 44623 h 257"/>
                <a:gd name="T2" fmla="*/ 0 w 294"/>
                <a:gd name="T3" fmla="*/ 44623 h 257"/>
                <a:gd name="T4" fmla="*/ 0 w 294"/>
                <a:gd name="T5" fmla="*/ 47810 h 257"/>
                <a:gd name="T6" fmla="*/ 7144 w 294"/>
                <a:gd name="T7" fmla="*/ 47810 h 257"/>
                <a:gd name="T8" fmla="*/ 20638 w 294"/>
                <a:gd name="T9" fmla="*/ 42233 h 257"/>
                <a:gd name="T10" fmla="*/ 23813 w 294"/>
                <a:gd name="T11" fmla="*/ 44623 h 257"/>
                <a:gd name="T12" fmla="*/ 23813 w 294"/>
                <a:gd name="T13" fmla="*/ 47810 h 257"/>
                <a:gd name="T14" fmla="*/ 27781 w 294"/>
                <a:gd name="T15" fmla="*/ 51795 h 257"/>
                <a:gd name="T16" fmla="*/ 30956 w 294"/>
                <a:gd name="T17" fmla="*/ 44623 h 257"/>
                <a:gd name="T18" fmla="*/ 30956 w 294"/>
                <a:gd name="T19" fmla="*/ 42233 h 257"/>
                <a:gd name="T20" fmla="*/ 34131 w 294"/>
                <a:gd name="T21" fmla="*/ 44623 h 257"/>
                <a:gd name="T22" fmla="*/ 37306 w 294"/>
                <a:gd name="T23" fmla="*/ 44623 h 257"/>
                <a:gd name="T24" fmla="*/ 41275 w 294"/>
                <a:gd name="T25" fmla="*/ 42233 h 257"/>
                <a:gd name="T26" fmla="*/ 44450 w 294"/>
                <a:gd name="T27" fmla="*/ 44623 h 257"/>
                <a:gd name="T28" fmla="*/ 44450 w 294"/>
                <a:gd name="T29" fmla="*/ 42233 h 257"/>
                <a:gd name="T30" fmla="*/ 47625 w 294"/>
                <a:gd name="T31" fmla="*/ 38248 h 257"/>
                <a:gd name="T32" fmla="*/ 47625 w 294"/>
                <a:gd name="T33" fmla="*/ 42233 h 257"/>
                <a:gd name="T34" fmla="*/ 51594 w 294"/>
                <a:gd name="T35" fmla="*/ 42233 h 257"/>
                <a:gd name="T36" fmla="*/ 55563 w 294"/>
                <a:gd name="T37" fmla="*/ 38248 h 257"/>
                <a:gd name="T38" fmla="*/ 55563 w 294"/>
                <a:gd name="T39" fmla="*/ 23108 h 257"/>
                <a:gd name="T40" fmla="*/ 58738 w 294"/>
                <a:gd name="T41" fmla="*/ 23108 h 257"/>
                <a:gd name="T42" fmla="*/ 58738 w 294"/>
                <a:gd name="T43" fmla="*/ 16734 h 257"/>
                <a:gd name="T44" fmla="*/ 58738 w 294"/>
                <a:gd name="T45" fmla="*/ 3984 h 257"/>
                <a:gd name="T46" fmla="*/ 55563 w 294"/>
                <a:gd name="T47" fmla="*/ 0 h 257"/>
                <a:gd name="T48" fmla="*/ 55563 w 294"/>
                <a:gd name="T49" fmla="*/ 3984 h 257"/>
                <a:gd name="T50" fmla="*/ 51594 w 294"/>
                <a:gd name="T51" fmla="*/ 3984 h 257"/>
                <a:gd name="T52" fmla="*/ 47625 w 294"/>
                <a:gd name="T53" fmla="*/ 16734 h 257"/>
                <a:gd name="T54" fmla="*/ 41275 w 294"/>
                <a:gd name="T55" fmla="*/ 25499 h 257"/>
                <a:gd name="T56" fmla="*/ 34131 w 294"/>
                <a:gd name="T57" fmla="*/ 32670 h 257"/>
                <a:gd name="T58" fmla="*/ 34131 w 294"/>
                <a:gd name="T59" fmla="*/ 25499 h 257"/>
                <a:gd name="T60" fmla="*/ 30956 w 294"/>
                <a:gd name="T61" fmla="*/ 28686 h 257"/>
                <a:gd name="T62" fmla="*/ 27781 w 294"/>
                <a:gd name="T63" fmla="*/ 38248 h 257"/>
                <a:gd name="T64" fmla="*/ 23813 w 294"/>
                <a:gd name="T65" fmla="*/ 38248 h 257"/>
                <a:gd name="T66" fmla="*/ 10319 w 294"/>
                <a:gd name="T67" fmla="*/ 38248 h 257"/>
                <a:gd name="T68" fmla="*/ 0 w 294"/>
                <a:gd name="T69" fmla="*/ 44623 h 25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4"/>
                <a:gd name="T106" fmla="*/ 0 h 257"/>
                <a:gd name="T107" fmla="*/ 294 w 294"/>
                <a:gd name="T108" fmla="*/ 257 h 25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4" h="257">
                  <a:moveTo>
                    <a:pt x="0" y="224"/>
                  </a:moveTo>
                  <a:lnTo>
                    <a:pt x="0" y="224"/>
                  </a:lnTo>
                  <a:lnTo>
                    <a:pt x="0" y="240"/>
                  </a:lnTo>
                  <a:lnTo>
                    <a:pt x="35" y="240"/>
                  </a:lnTo>
                  <a:lnTo>
                    <a:pt x="104" y="209"/>
                  </a:lnTo>
                  <a:lnTo>
                    <a:pt x="121" y="224"/>
                  </a:lnTo>
                  <a:lnTo>
                    <a:pt x="121" y="240"/>
                  </a:lnTo>
                  <a:lnTo>
                    <a:pt x="139" y="257"/>
                  </a:lnTo>
                  <a:lnTo>
                    <a:pt x="156" y="224"/>
                  </a:lnTo>
                  <a:lnTo>
                    <a:pt x="156" y="209"/>
                  </a:lnTo>
                  <a:lnTo>
                    <a:pt x="173" y="224"/>
                  </a:lnTo>
                  <a:lnTo>
                    <a:pt x="190" y="224"/>
                  </a:lnTo>
                  <a:lnTo>
                    <a:pt x="208" y="209"/>
                  </a:lnTo>
                  <a:lnTo>
                    <a:pt x="225" y="224"/>
                  </a:lnTo>
                  <a:lnTo>
                    <a:pt x="225" y="209"/>
                  </a:lnTo>
                  <a:lnTo>
                    <a:pt x="242" y="192"/>
                  </a:lnTo>
                  <a:lnTo>
                    <a:pt x="242" y="209"/>
                  </a:lnTo>
                  <a:lnTo>
                    <a:pt x="260" y="209"/>
                  </a:lnTo>
                  <a:lnTo>
                    <a:pt x="277" y="192"/>
                  </a:lnTo>
                  <a:lnTo>
                    <a:pt x="277" y="113"/>
                  </a:lnTo>
                  <a:lnTo>
                    <a:pt x="294" y="113"/>
                  </a:lnTo>
                  <a:lnTo>
                    <a:pt x="294" y="81"/>
                  </a:lnTo>
                  <a:lnTo>
                    <a:pt x="294" y="17"/>
                  </a:lnTo>
                  <a:lnTo>
                    <a:pt x="277" y="0"/>
                  </a:lnTo>
                  <a:lnTo>
                    <a:pt x="277" y="17"/>
                  </a:lnTo>
                  <a:lnTo>
                    <a:pt x="260" y="17"/>
                  </a:lnTo>
                  <a:lnTo>
                    <a:pt x="242" y="81"/>
                  </a:lnTo>
                  <a:lnTo>
                    <a:pt x="208" y="128"/>
                  </a:lnTo>
                  <a:lnTo>
                    <a:pt x="173" y="161"/>
                  </a:lnTo>
                  <a:lnTo>
                    <a:pt x="173" y="128"/>
                  </a:lnTo>
                  <a:lnTo>
                    <a:pt x="156" y="144"/>
                  </a:lnTo>
                  <a:lnTo>
                    <a:pt x="139" y="192"/>
                  </a:lnTo>
                  <a:lnTo>
                    <a:pt x="121" y="192"/>
                  </a:lnTo>
                  <a:lnTo>
                    <a:pt x="52" y="192"/>
                  </a:lnTo>
                  <a:lnTo>
                    <a:pt x="0" y="22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7" name="Freeform 161">
              <a:extLst>
                <a:ext uri="{FF2B5EF4-FFF2-40B4-BE49-F238E27FC236}">
                  <a16:creationId xmlns:a16="http://schemas.microsoft.com/office/drawing/2014/main" id="{F317F149-4E72-FA9C-3FE5-5F3C44BF18CE}"/>
                </a:ext>
              </a:extLst>
            </p:cNvPr>
            <p:cNvSpPr>
              <a:spLocks/>
            </p:cNvSpPr>
            <p:nvPr/>
          </p:nvSpPr>
          <p:spPr bwMode="auto">
            <a:xfrm>
              <a:off x="9967051" y="2933531"/>
              <a:ext cx="190097" cy="159151"/>
            </a:xfrm>
            <a:custGeom>
              <a:avLst/>
              <a:gdLst>
                <a:gd name="T0" fmla="*/ 0 w 173"/>
                <a:gd name="T1" fmla="*/ 22225 h 144"/>
                <a:gd name="T2" fmla="*/ 0 w 173"/>
                <a:gd name="T3" fmla="*/ 22225 h 144"/>
                <a:gd name="T4" fmla="*/ 0 w 173"/>
                <a:gd name="T5" fmla="*/ 28575 h 144"/>
                <a:gd name="T6" fmla="*/ 6313 w 173"/>
                <a:gd name="T7" fmla="*/ 26194 h 144"/>
                <a:gd name="T8" fmla="*/ 3157 w 173"/>
                <a:gd name="T9" fmla="*/ 26194 h 144"/>
                <a:gd name="T10" fmla="*/ 3157 w 173"/>
                <a:gd name="T11" fmla="*/ 22225 h 144"/>
                <a:gd name="T12" fmla="*/ 6313 w 173"/>
                <a:gd name="T13" fmla="*/ 22225 h 144"/>
                <a:gd name="T14" fmla="*/ 10259 w 173"/>
                <a:gd name="T15" fmla="*/ 22225 h 144"/>
                <a:gd name="T16" fmla="*/ 20518 w 173"/>
                <a:gd name="T17" fmla="*/ 26194 h 144"/>
                <a:gd name="T18" fmla="*/ 23675 w 173"/>
                <a:gd name="T19" fmla="*/ 19050 h 144"/>
                <a:gd name="T20" fmla="*/ 26832 w 173"/>
                <a:gd name="T21" fmla="*/ 19050 h 144"/>
                <a:gd name="T22" fmla="*/ 33934 w 173"/>
                <a:gd name="T23" fmla="*/ 15875 h 144"/>
                <a:gd name="T24" fmla="*/ 30777 w 173"/>
                <a:gd name="T25" fmla="*/ 15875 h 144"/>
                <a:gd name="T26" fmla="*/ 26832 w 173"/>
                <a:gd name="T27" fmla="*/ 13494 h 144"/>
                <a:gd name="T28" fmla="*/ 30777 w 173"/>
                <a:gd name="T29" fmla="*/ 9525 h 144"/>
                <a:gd name="T30" fmla="*/ 26832 w 173"/>
                <a:gd name="T31" fmla="*/ 13494 h 144"/>
                <a:gd name="T32" fmla="*/ 20518 w 173"/>
                <a:gd name="T33" fmla="*/ 9525 h 144"/>
                <a:gd name="T34" fmla="*/ 10259 w 173"/>
                <a:gd name="T35" fmla="*/ 0 h 144"/>
                <a:gd name="T36" fmla="*/ 10259 w 173"/>
                <a:gd name="T37" fmla="*/ 3969 h 144"/>
                <a:gd name="T38" fmla="*/ 10259 w 173"/>
                <a:gd name="T39" fmla="*/ 7144 h 144"/>
                <a:gd name="T40" fmla="*/ 6313 w 173"/>
                <a:gd name="T41" fmla="*/ 19050 h 144"/>
                <a:gd name="T42" fmla="*/ 3157 w 173"/>
                <a:gd name="T43" fmla="*/ 15875 h 144"/>
                <a:gd name="T44" fmla="*/ 3157 w 173"/>
                <a:gd name="T45" fmla="*/ 19050 h 144"/>
                <a:gd name="T46" fmla="*/ 0 w 173"/>
                <a:gd name="T47" fmla="*/ 22225 h 14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3"/>
                <a:gd name="T73" fmla="*/ 0 h 144"/>
                <a:gd name="T74" fmla="*/ 173 w 173"/>
                <a:gd name="T75" fmla="*/ 144 h 14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3" h="144">
                  <a:moveTo>
                    <a:pt x="0" y="113"/>
                  </a:moveTo>
                  <a:lnTo>
                    <a:pt x="0" y="113"/>
                  </a:lnTo>
                  <a:lnTo>
                    <a:pt x="0" y="144"/>
                  </a:lnTo>
                  <a:lnTo>
                    <a:pt x="35" y="129"/>
                  </a:lnTo>
                  <a:lnTo>
                    <a:pt x="18" y="129"/>
                  </a:lnTo>
                  <a:lnTo>
                    <a:pt x="18" y="113"/>
                  </a:lnTo>
                  <a:lnTo>
                    <a:pt x="35" y="113"/>
                  </a:lnTo>
                  <a:lnTo>
                    <a:pt x="52" y="113"/>
                  </a:lnTo>
                  <a:lnTo>
                    <a:pt x="104" y="129"/>
                  </a:lnTo>
                  <a:lnTo>
                    <a:pt x="121" y="96"/>
                  </a:lnTo>
                  <a:lnTo>
                    <a:pt x="139" y="96"/>
                  </a:lnTo>
                  <a:lnTo>
                    <a:pt x="173" y="81"/>
                  </a:lnTo>
                  <a:lnTo>
                    <a:pt x="156" y="81"/>
                  </a:lnTo>
                  <a:lnTo>
                    <a:pt x="139" y="65"/>
                  </a:lnTo>
                  <a:lnTo>
                    <a:pt x="156" y="48"/>
                  </a:lnTo>
                  <a:lnTo>
                    <a:pt x="139" y="65"/>
                  </a:lnTo>
                  <a:lnTo>
                    <a:pt x="104" y="48"/>
                  </a:lnTo>
                  <a:lnTo>
                    <a:pt x="52" y="0"/>
                  </a:lnTo>
                  <a:lnTo>
                    <a:pt x="52" y="17"/>
                  </a:lnTo>
                  <a:lnTo>
                    <a:pt x="52" y="33"/>
                  </a:lnTo>
                  <a:lnTo>
                    <a:pt x="35" y="96"/>
                  </a:lnTo>
                  <a:lnTo>
                    <a:pt x="18" y="81"/>
                  </a:lnTo>
                  <a:lnTo>
                    <a:pt x="18" y="96"/>
                  </a:lnTo>
                  <a:lnTo>
                    <a:pt x="0" y="11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8" name="Freeform 162">
              <a:extLst>
                <a:ext uri="{FF2B5EF4-FFF2-40B4-BE49-F238E27FC236}">
                  <a16:creationId xmlns:a16="http://schemas.microsoft.com/office/drawing/2014/main" id="{7B0C3ED5-CC59-7E30-9FC9-722F9EFAFCA7}"/>
                </a:ext>
              </a:extLst>
            </p:cNvPr>
            <p:cNvSpPr>
              <a:spLocks/>
            </p:cNvSpPr>
            <p:nvPr/>
          </p:nvSpPr>
          <p:spPr bwMode="auto">
            <a:xfrm>
              <a:off x="10424612" y="2721329"/>
              <a:ext cx="37579" cy="35367"/>
            </a:xfrm>
            <a:custGeom>
              <a:avLst/>
              <a:gdLst>
                <a:gd name="T0" fmla="*/ 0 w 35"/>
                <a:gd name="T1" fmla="*/ 3079 h 33"/>
                <a:gd name="T2" fmla="*/ 0 w 35"/>
                <a:gd name="T3" fmla="*/ 3079 h 33"/>
                <a:gd name="T4" fmla="*/ 0 w 35"/>
                <a:gd name="T5" fmla="*/ 6158 h 33"/>
                <a:gd name="T6" fmla="*/ 3084 w 35"/>
                <a:gd name="T7" fmla="*/ 3079 h 33"/>
                <a:gd name="T8" fmla="*/ 6169 w 35"/>
                <a:gd name="T9" fmla="*/ 0 h 33"/>
                <a:gd name="T10" fmla="*/ 0 w 35"/>
                <a:gd name="T11" fmla="*/ 3079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0" y="17"/>
                  </a:moveTo>
                  <a:lnTo>
                    <a:pt x="0" y="17"/>
                  </a:lnTo>
                  <a:lnTo>
                    <a:pt x="0" y="33"/>
                  </a:lnTo>
                  <a:lnTo>
                    <a:pt x="17" y="17"/>
                  </a:lnTo>
                  <a:lnTo>
                    <a:pt x="35"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19" name="Freeform 163">
              <a:extLst>
                <a:ext uri="{FF2B5EF4-FFF2-40B4-BE49-F238E27FC236}">
                  <a16:creationId xmlns:a16="http://schemas.microsoft.com/office/drawing/2014/main" id="{272C054F-9C7E-AFFE-DBD3-D7277A8F0849}"/>
                </a:ext>
              </a:extLst>
            </p:cNvPr>
            <p:cNvSpPr>
              <a:spLocks/>
            </p:cNvSpPr>
            <p:nvPr/>
          </p:nvSpPr>
          <p:spPr bwMode="auto">
            <a:xfrm>
              <a:off x="10024523" y="2562178"/>
              <a:ext cx="75154" cy="371353"/>
            </a:xfrm>
            <a:custGeom>
              <a:avLst/>
              <a:gdLst>
                <a:gd name="T0" fmla="*/ 0 w 69"/>
                <a:gd name="T1" fmla="*/ 7144 h 336"/>
                <a:gd name="T2" fmla="*/ 0 w 69"/>
                <a:gd name="T3" fmla="*/ 7144 h 336"/>
                <a:gd name="T4" fmla="*/ 0 w 69"/>
                <a:gd name="T5" fmla="*/ 22225 h 336"/>
                <a:gd name="T6" fmla="*/ 3129 w 69"/>
                <a:gd name="T7" fmla="*/ 26194 h 336"/>
                <a:gd name="T8" fmla="*/ 0 w 69"/>
                <a:gd name="T9" fmla="*/ 44450 h 336"/>
                <a:gd name="T10" fmla="*/ 3129 w 69"/>
                <a:gd name="T11" fmla="*/ 51594 h 336"/>
                <a:gd name="T12" fmla="*/ 0 w 69"/>
                <a:gd name="T13" fmla="*/ 61119 h 336"/>
                <a:gd name="T14" fmla="*/ 3129 w 69"/>
                <a:gd name="T15" fmla="*/ 66675 h 336"/>
                <a:gd name="T16" fmla="*/ 3129 w 69"/>
                <a:gd name="T17" fmla="*/ 61119 h 336"/>
                <a:gd name="T18" fmla="*/ 10169 w 69"/>
                <a:gd name="T19" fmla="*/ 64294 h 336"/>
                <a:gd name="T20" fmla="*/ 10169 w 69"/>
                <a:gd name="T21" fmla="*/ 61119 h 336"/>
                <a:gd name="T22" fmla="*/ 3129 w 69"/>
                <a:gd name="T23" fmla="*/ 51594 h 336"/>
                <a:gd name="T24" fmla="*/ 6258 w 69"/>
                <a:gd name="T25" fmla="*/ 41275 h 336"/>
                <a:gd name="T26" fmla="*/ 10169 w 69"/>
                <a:gd name="T27" fmla="*/ 41275 h 336"/>
                <a:gd name="T28" fmla="*/ 13298 w 69"/>
                <a:gd name="T29" fmla="*/ 41275 h 336"/>
                <a:gd name="T30" fmla="*/ 6258 w 69"/>
                <a:gd name="T31" fmla="*/ 19050 h 336"/>
                <a:gd name="T32" fmla="*/ 6258 w 69"/>
                <a:gd name="T33" fmla="*/ 3969 h 336"/>
                <a:gd name="T34" fmla="*/ 6258 w 69"/>
                <a:gd name="T35" fmla="*/ 0 h 336"/>
                <a:gd name="T36" fmla="*/ 3129 w 69"/>
                <a:gd name="T37" fmla="*/ 0 h 336"/>
                <a:gd name="T38" fmla="*/ 3129 w 69"/>
                <a:gd name="T39" fmla="*/ 3969 h 336"/>
                <a:gd name="T40" fmla="*/ 0 w 69"/>
                <a:gd name="T41" fmla="*/ 7144 h 3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336"/>
                <a:gd name="T65" fmla="*/ 69 w 69"/>
                <a:gd name="T66" fmla="*/ 336 h 3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336">
                  <a:moveTo>
                    <a:pt x="0" y="33"/>
                  </a:moveTo>
                  <a:lnTo>
                    <a:pt x="0" y="33"/>
                  </a:lnTo>
                  <a:lnTo>
                    <a:pt x="0" y="113"/>
                  </a:lnTo>
                  <a:lnTo>
                    <a:pt x="17" y="129"/>
                  </a:lnTo>
                  <a:lnTo>
                    <a:pt x="0" y="225"/>
                  </a:lnTo>
                  <a:lnTo>
                    <a:pt x="17" y="257"/>
                  </a:lnTo>
                  <a:lnTo>
                    <a:pt x="0" y="305"/>
                  </a:lnTo>
                  <a:lnTo>
                    <a:pt x="17" y="336"/>
                  </a:lnTo>
                  <a:lnTo>
                    <a:pt x="17" y="305"/>
                  </a:lnTo>
                  <a:lnTo>
                    <a:pt x="52" y="321"/>
                  </a:lnTo>
                  <a:lnTo>
                    <a:pt x="52" y="305"/>
                  </a:lnTo>
                  <a:lnTo>
                    <a:pt x="17" y="257"/>
                  </a:lnTo>
                  <a:lnTo>
                    <a:pt x="35" y="209"/>
                  </a:lnTo>
                  <a:lnTo>
                    <a:pt x="52" y="209"/>
                  </a:lnTo>
                  <a:lnTo>
                    <a:pt x="69" y="209"/>
                  </a:lnTo>
                  <a:lnTo>
                    <a:pt x="35" y="96"/>
                  </a:lnTo>
                  <a:lnTo>
                    <a:pt x="35" y="17"/>
                  </a:lnTo>
                  <a:lnTo>
                    <a:pt x="35" y="0"/>
                  </a:lnTo>
                  <a:lnTo>
                    <a:pt x="17" y="0"/>
                  </a:lnTo>
                  <a:lnTo>
                    <a:pt x="17" y="17"/>
                  </a:lnTo>
                  <a:lnTo>
                    <a:pt x="0"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0" name="Freeform 165">
              <a:extLst>
                <a:ext uri="{FF2B5EF4-FFF2-40B4-BE49-F238E27FC236}">
                  <a16:creationId xmlns:a16="http://schemas.microsoft.com/office/drawing/2014/main" id="{249CF74F-9A34-961B-F689-91430405599E}"/>
                </a:ext>
              </a:extLst>
            </p:cNvPr>
            <p:cNvSpPr>
              <a:spLocks/>
            </p:cNvSpPr>
            <p:nvPr/>
          </p:nvSpPr>
          <p:spPr bwMode="auto">
            <a:xfrm>
              <a:off x="7973239" y="2597545"/>
              <a:ext cx="1841295" cy="1184793"/>
            </a:xfrm>
            <a:custGeom>
              <a:avLst/>
              <a:gdLst>
                <a:gd name="T0" fmla="*/ 76292 w 1664"/>
                <a:gd name="T1" fmla="*/ 34958 h 1071"/>
                <a:gd name="T2" fmla="*/ 92980 w 1664"/>
                <a:gd name="T3" fmla="*/ 50847 h 1071"/>
                <a:gd name="T4" fmla="*/ 123974 w 1664"/>
                <a:gd name="T5" fmla="*/ 79449 h 1071"/>
                <a:gd name="T6" fmla="*/ 169272 w 1664"/>
                <a:gd name="T7" fmla="*/ 88983 h 1071"/>
                <a:gd name="T8" fmla="*/ 207418 w 1664"/>
                <a:gd name="T9" fmla="*/ 73093 h 1071"/>
                <a:gd name="T10" fmla="*/ 217749 w 1664"/>
                <a:gd name="T11" fmla="*/ 66737 h 1071"/>
                <a:gd name="T12" fmla="*/ 247948 w 1664"/>
                <a:gd name="T13" fmla="*/ 54025 h 1071"/>
                <a:gd name="T14" fmla="*/ 234438 w 1664"/>
                <a:gd name="T15" fmla="*/ 47669 h 1071"/>
                <a:gd name="T16" fmla="*/ 231259 w 1664"/>
                <a:gd name="T17" fmla="*/ 28602 h 1071"/>
                <a:gd name="T18" fmla="*/ 251921 w 1664"/>
                <a:gd name="T19" fmla="*/ 15890 h 1071"/>
                <a:gd name="T20" fmla="*/ 251921 w 1664"/>
                <a:gd name="T21" fmla="*/ 9534 h 1071"/>
                <a:gd name="T22" fmla="*/ 278941 w 1664"/>
                <a:gd name="T23" fmla="*/ 3178 h 1071"/>
                <a:gd name="T24" fmla="*/ 299604 w 1664"/>
                <a:gd name="T25" fmla="*/ 31780 h 1071"/>
                <a:gd name="T26" fmla="*/ 317087 w 1664"/>
                <a:gd name="T27" fmla="*/ 44491 h 1071"/>
                <a:gd name="T28" fmla="*/ 321061 w 1664"/>
                <a:gd name="T29" fmla="*/ 66737 h 1071"/>
                <a:gd name="T30" fmla="*/ 313908 w 1664"/>
                <a:gd name="T31" fmla="*/ 76271 h 1071"/>
                <a:gd name="T32" fmla="*/ 299604 w 1664"/>
                <a:gd name="T33" fmla="*/ 85805 h 1071"/>
                <a:gd name="T34" fmla="*/ 289272 w 1664"/>
                <a:gd name="T35" fmla="*/ 88983 h 1071"/>
                <a:gd name="T36" fmla="*/ 268610 w 1664"/>
                <a:gd name="T37" fmla="*/ 101695 h 1071"/>
                <a:gd name="T38" fmla="*/ 258279 w 1664"/>
                <a:gd name="T39" fmla="*/ 101695 h 1071"/>
                <a:gd name="T40" fmla="*/ 247948 w 1664"/>
                <a:gd name="T41" fmla="*/ 101695 h 1071"/>
                <a:gd name="T42" fmla="*/ 238411 w 1664"/>
                <a:gd name="T43" fmla="*/ 108051 h 1071"/>
                <a:gd name="T44" fmla="*/ 265431 w 1664"/>
                <a:gd name="T45" fmla="*/ 117585 h 1071"/>
                <a:gd name="T46" fmla="*/ 255100 w 1664"/>
                <a:gd name="T47" fmla="*/ 120763 h 1071"/>
                <a:gd name="T48" fmla="*/ 255100 w 1664"/>
                <a:gd name="T49" fmla="*/ 146186 h 1071"/>
                <a:gd name="T50" fmla="*/ 262252 w 1664"/>
                <a:gd name="T51" fmla="*/ 155720 h 1071"/>
                <a:gd name="T52" fmla="*/ 258279 w 1664"/>
                <a:gd name="T53" fmla="*/ 171610 h 1071"/>
                <a:gd name="T54" fmla="*/ 247948 w 1664"/>
                <a:gd name="T55" fmla="*/ 184322 h 1071"/>
                <a:gd name="T56" fmla="*/ 241590 w 1664"/>
                <a:gd name="T57" fmla="*/ 193856 h 1071"/>
                <a:gd name="T58" fmla="*/ 220928 w 1664"/>
                <a:gd name="T59" fmla="*/ 203390 h 1071"/>
                <a:gd name="T60" fmla="*/ 213775 w 1664"/>
                <a:gd name="T61" fmla="*/ 203390 h 1071"/>
                <a:gd name="T62" fmla="*/ 197087 w 1664"/>
                <a:gd name="T63" fmla="*/ 206568 h 1071"/>
                <a:gd name="T64" fmla="*/ 179603 w 1664"/>
                <a:gd name="T65" fmla="*/ 206568 h 1071"/>
                <a:gd name="T66" fmla="*/ 158146 w 1664"/>
                <a:gd name="T67" fmla="*/ 203390 h 1071"/>
                <a:gd name="T68" fmla="*/ 151789 w 1664"/>
                <a:gd name="T69" fmla="*/ 203390 h 1071"/>
                <a:gd name="T70" fmla="*/ 148610 w 1664"/>
                <a:gd name="T71" fmla="*/ 206568 h 1071"/>
                <a:gd name="T72" fmla="*/ 138279 w 1664"/>
                <a:gd name="T73" fmla="*/ 200212 h 1071"/>
                <a:gd name="T74" fmla="*/ 131126 w 1664"/>
                <a:gd name="T75" fmla="*/ 193856 h 1071"/>
                <a:gd name="T76" fmla="*/ 127947 w 1664"/>
                <a:gd name="T77" fmla="*/ 171610 h 1071"/>
                <a:gd name="T78" fmla="*/ 96954 w 1664"/>
                <a:gd name="T79" fmla="*/ 171610 h 1071"/>
                <a:gd name="T80" fmla="*/ 79470 w 1664"/>
                <a:gd name="T81" fmla="*/ 171610 h 1071"/>
                <a:gd name="T82" fmla="*/ 58808 w 1664"/>
                <a:gd name="T83" fmla="*/ 168432 h 1071"/>
                <a:gd name="T84" fmla="*/ 44503 w 1664"/>
                <a:gd name="T85" fmla="*/ 158898 h 1071"/>
                <a:gd name="T86" fmla="*/ 24636 w 1664"/>
                <a:gd name="T87" fmla="*/ 146186 h 1071"/>
                <a:gd name="T88" fmla="*/ 34172 w 1664"/>
                <a:gd name="T89" fmla="*/ 133474 h 1071"/>
                <a:gd name="T90" fmla="*/ 20662 w 1664"/>
                <a:gd name="T91" fmla="*/ 127119 h 1071"/>
                <a:gd name="T92" fmla="*/ 3974 w 1664"/>
                <a:gd name="T93" fmla="*/ 117585 h 1071"/>
                <a:gd name="T94" fmla="*/ 0 w 1664"/>
                <a:gd name="T95" fmla="*/ 108051 h 1071"/>
                <a:gd name="T96" fmla="*/ 14305 w 1664"/>
                <a:gd name="T97" fmla="*/ 95339 h 1071"/>
                <a:gd name="T98" fmla="*/ 34172 w 1664"/>
                <a:gd name="T99" fmla="*/ 85805 h 1071"/>
                <a:gd name="T100" fmla="*/ 34172 w 1664"/>
                <a:gd name="T101" fmla="*/ 63559 h 1071"/>
                <a:gd name="T102" fmla="*/ 58808 w 1664"/>
                <a:gd name="T103" fmla="*/ 50847 h 1071"/>
                <a:gd name="T104" fmla="*/ 69139 w 1664"/>
                <a:gd name="T105" fmla="*/ 38136 h 107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664"/>
                <a:gd name="T160" fmla="*/ 0 h 1071"/>
                <a:gd name="T161" fmla="*/ 1664 w 1664"/>
                <a:gd name="T162" fmla="*/ 1071 h 1071"/>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15 w 10000"/>
                <a:gd name="connsiteY138" fmla="*/ 5817 h 10000"/>
                <a:gd name="connsiteX139" fmla="*/ 306 w 10000"/>
                <a:gd name="connsiteY139" fmla="*/ 5677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15 w 10000"/>
                <a:gd name="connsiteY138" fmla="*/ 5817 h 10000"/>
                <a:gd name="connsiteX139" fmla="*/ 444 w 10000"/>
                <a:gd name="connsiteY139" fmla="*/ 5373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936 w 10000"/>
                <a:gd name="connsiteY138" fmla="*/ 5821 h 10000"/>
                <a:gd name="connsiteX139" fmla="*/ 444 w 10000"/>
                <a:gd name="connsiteY139" fmla="*/ 5373 h 10000"/>
                <a:gd name="connsiteX140" fmla="*/ 102 w 10000"/>
                <a:gd name="connsiteY140" fmla="*/ 5518 h 10000"/>
                <a:gd name="connsiteX141" fmla="*/ 216 w 10000"/>
                <a:gd name="connsiteY141" fmla="*/ 5243 h 10000"/>
                <a:gd name="connsiteX142" fmla="*/ 204 w 10000"/>
                <a:gd name="connsiteY142" fmla="*/ 5070 h 10000"/>
                <a:gd name="connsiteX143" fmla="*/ 0 w 10000"/>
                <a:gd name="connsiteY143" fmla="*/ 5070 h 10000"/>
                <a:gd name="connsiteX144" fmla="*/ 0 w 10000"/>
                <a:gd name="connsiteY144" fmla="*/ 4622 h 10000"/>
                <a:gd name="connsiteX145" fmla="*/ 204 w 10000"/>
                <a:gd name="connsiteY145" fmla="*/ 4482 h 10000"/>
                <a:gd name="connsiteX146" fmla="*/ 415 w 10000"/>
                <a:gd name="connsiteY146" fmla="*/ 4482 h 10000"/>
                <a:gd name="connsiteX147" fmla="*/ 517 w 10000"/>
                <a:gd name="connsiteY147" fmla="*/ 4332 h 10000"/>
                <a:gd name="connsiteX148" fmla="*/ 727 w 10000"/>
                <a:gd name="connsiteY148" fmla="*/ 4332 h 10000"/>
                <a:gd name="connsiteX149" fmla="*/ 1034 w 10000"/>
                <a:gd name="connsiteY149" fmla="*/ 4034 h 10000"/>
                <a:gd name="connsiteX150" fmla="*/ 1142 w 10000"/>
                <a:gd name="connsiteY150" fmla="*/ 3725 h 10000"/>
                <a:gd name="connsiteX151" fmla="*/ 1034 w 10000"/>
                <a:gd name="connsiteY151" fmla="*/ 3137 h 10000"/>
                <a:gd name="connsiteX152" fmla="*/ 1034 w 10000"/>
                <a:gd name="connsiteY152" fmla="*/ 2988 h 10000"/>
                <a:gd name="connsiteX153" fmla="*/ 1346 w 10000"/>
                <a:gd name="connsiteY153" fmla="*/ 2988 h 10000"/>
                <a:gd name="connsiteX154" fmla="*/ 1454 w 10000"/>
                <a:gd name="connsiteY154" fmla="*/ 2381 h 10000"/>
                <a:gd name="connsiteX155" fmla="*/ 1773 w 10000"/>
                <a:gd name="connsiteY155" fmla="*/ 2381 h 10000"/>
                <a:gd name="connsiteX156" fmla="*/ 1881 w 10000"/>
                <a:gd name="connsiteY156" fmla="*/ 2381 h 10000"/>
                <a:gd name="connsiteX157" fmla="*/ 1983 w 10000"/>
                <a:gd name="connsiteY157" fmla="*/ 1933 h 10000"/>
                <a:gd name="connsiteX158" fmla="*/ 2085 w 10000"/>
                <a:gd name="connsiteY158"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19 w 10000"/>
                <a:gd name="connsiteY137" fmla="*/ 5966 h 10000"/>
                <a:gd name="connsiteX138" fmla="*/ 444 w 10000"/>
                <a:gd name="connsiteY138" fmla="*/ 5373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73 w 10000"/>
                <a:gd name="connsiteY137" fmla="*/ 5821 h 10000"/>
                <a:gd name="connsiteX138" fmla="*/ 444 w 10000"/>
                <a:gd name="connsiteY138" fmla="*/ 5373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 name="connsiteX0" fmla="*/ 2085 w 10000"/>
                <a:gd name="connsiteY0" fmla="*/ 1793 h 10000"/>
                <a:gd name="connsiteX1" fmla="*/ 2085 w 10000"/>
                <a:gd name="connsiteY1" fmla="*/ 1793 h 10000"/>
                <a:gd name="connsiteX2" fmla="*/ 2296 w 10000"/>
                <a:gd name="connsiteY2" fmla="*/ 1643 h 10000"/>
                <a:gd name="connsiteX3" fmla="*/ 2500 w 10000"/>
                <a:gd name="connsiteY3" fmla="*/ 2092 h 10000"/>
                <a:gd name="connsiteX4" fmla="*/ 2710 w 10000"/>
                <a:gd name="connsiteY4" fmla="*/ 2092 h 10000"/>
                <a:gd name="connsiteX5" fmla="*/ 2813 w 10000"/>
                <a:gd name="connsiteY5" fmla="*/ 2381 h 10000"/>
                <a:gd name="connsiteX6" fmla="*/ 2813 w 10000"/>
                <a:gd name="connsiteY6" fmla="*/ 2988 h 10000"/>
                <a:gd name="connsiteX7" fmla="*/ 3438 w 10000"/>
                <a:gd name="connsiteY7" fmla="*/ 3277 h 10000"/>
                <a:gd name="connsiteX8" fmla="*/ 3750 w 10000"/>
                <a:gd name="connsiteY8" fmla="*/ 3725 h 10000"/>
                <a:gd name="connsiteX9" fmla="*/ 4369 w 10000"/>
                <a:gd name="connsiteY9" fmla="*/ 3725 h 10000"/>
                <a:gd name="connsiteX10" fmla="*/ 4681 w 10000"/>
                <a:gd name="connsiteY10" fmla="*/ 4034 h 10000"/>
                <a:gd name="connsiteX11" fmla="*/ 5096 w 10000"/>
                <a:gd name="connsiteY11" fmla="*/ 4174 h 10000"/>
                <a:gd name="connsiteX12" fmla="*/ 5523 w 10000"/>
                <a:gd name="connsiteY12" fmla="*/ 3884 h 10000"/>
                <a:gd name="connsiteX13" fmla="*/ 5938 w 10000"/>
                <a:gd name="connsiteY13" fmla="*/ 3884 h 10000"/>
                <a:gd name="connsiteX14" fmla="*/ 6250 w 10000"/>
                <a:gd name="connsiteY14" fmla="*/ 3436 h 10000"/>
                <a:gd name="connsiteX15" fmla="*/ 6148 w 10000"/>
                <a:gd name="connsiteY15" fmla="*/ 3277 h 10000"/>
                <a:gd name="connsiteX16" fmla="*/ 6352 w 10000"/>
                <a:gd name="connsiteY16" fmla="*/ 2988 h 10000"/>
                <a:gd name="connsiteX17" fmla="*/ 6563 w 10000"/>
                <a:gd name="connsiteY17" fmla="*/ 3137 h 10000"/>
                <a:gd name="connsiteX18" fmla="*/ 6875 w 10000"/>
                <a:gd name="connsiteY18" fmla="*/ 2829 h 10000"/>
                <a:gd name="connsiteX19" fmla="*/ 7079 w 10000"/>
                <a:gd name="connsiteY19" fmla="*/ 2540 h 10000"/>
                <a:gd name="connsiteX20" fmla="*/ 7494 w 10000"/>
                <a:gd name="connsiteY20" fmla="*/ 2540 h 10000"/>
                <a:gd name="connsiteX21" fmla="*/ 7392 w 10000"/>
                <a:gd name="connsiteY21" fmla="*/ 2241 h 10000"/>
                <a:gd name="connsiteX22" fmla="*/ 7290 w 10000"/>
                <a:gd name="connsiteY22" fmla="*/ 2092 h 10000"/>
                <a:gd name="connsiteX23" fmla="*/ 7079 w 10000"/>
                <a:gd name="connsiteY23" fmla="*/ 2241 h 10000"/>
                <a:gd name="connsiteX24" fmla="*/ 6875 w 10000"/>
                <a:gd name="connsiteY24" fmla="*/ 2241 h 10000"/>
                <a:gd name="connsiteX25" fmla="*/ 6875 w 10000"/>
                <a:gd name="connsiteY25" fmla="*/ 1643 h 10000"/>
                <a:gd name="connsiteX26" fmla="*/ 6977 w 10000"/>
                <a:gd name="connsiteY26" fmla="*/ 1345 h 10000"/>
                <a:gd name="connsiteX27" fmla="*/ 7188 w 10000"/>
                <a:gd name="connsiteY27" fmla="*/ 1485 h 10000"/>
                <a:gd name="connsiteX28" fmla="*/ 7494 w 10000"/>
                <a:gd name="connsiteY28" fmla="*/ 1345 h 10000"/>
                <a:gd name="connsiteX29" fmla="*/ 7602 w 10000"/>
                <a:gd name="connsiteY29" fmla="*/ 747 h 10000"/>
                <a:gd name="connsiteX30" fmla="*/ 7704 w 10000"/>
                <a:gd name="connsiteY30" fmla="*/ 588 h 10000"/>
                <a:gd name="connsiteX31" fmla="*/ 7704 w 10000"/>
                <a:gd name="connsiteY31" fmla="*/ 448 h 10000"/>
                <a:gd name="connsiteX32" fmla="*/ 7602 w 10000"/>
                <a:gd name="connsiteY32" fmla="*/ 448 h 10000"/>
                <a:gd name="connsiteX33" fmla="*/ 7704 w 10000"/>
                <a:gd name="connsiteY33" fmla="*/ 140 h 10000"/>
                <a:gd name="connsiteX34" fmla="*/ 8119 w 10000"/>
                <a:gd name="connsiteY34" fmla="*/ 0 h 10000"/>
                <a:gd name="connsiteX35" fmla="*/ 8431 w 10000"/>
                <a:gd name="connsiteY35" fmla="*/ 140 h 10000"/>
                <a:gd name="connsiteX36" fmla="*/ 8642 w 10000"/>
                <a:gd name="connsiteY36" fmla="*/ 448 h 10000"/>
                <a:gd name="connsiteX37" fmla="*/ 8846 w 10000"/>
                <a:gd name="connsiteY37" fmla="*/ 1485 h 10000"/>
                <a:gd name="connsiteX38" fmla="*/ 9056 w 10000"/>
                <a:gd name="connsiteY38" fmla="*/ 1485 h 10000"/>
                <a:gd name="connsiteX39" fmla="*/ 9363 w 10000"/>
                <a:gd name="connsiteY39" fmla="*/ 1793 h 10000"/>
                <a:gd name="connsiteX40" fmla="*/ 9363 w 10000"/>
                <a:gd name="connsiteY40" fmla="*/ 2092 h 10000"/>
                <a:gd name="connsiteX41" fmla="*/ 9585 w 10000"/>
                <a:gd name="connsiteY41" fmla="*/ 2092 h 10000"/>
                <a:gd name="connsiteX42" fmla="*/ 10000 w 10000"/>
                <a:gd name="connsiteY42" fmla="*/ 1933 h 10000"/>
                <a:gd name="connsiteX43" fmla="*/ 10000 w 10000"/>
                <a:gd name="connsiteY43" fmla="*/ 2241 h 10000"/>
                <a:gd name="connsiteX44" fmla="*/ 9688 w 10000"/>
                <a:gd name="connsiteY44" fmla="*/ 3137 h 10000"/>
                <a:gd name="connsiteX45" fmla="*/ 9585 w 10000"/>
                <a:gd name="connsiteY45" fmla="*/ 2988 h 10000"/>
                <a:gd name="connsiteX46" fmla="*/ 9363 w 10000"/>
                <a:gd name="connsiteY46" fmla="*/ 3137 h 10000"/>
                <a:gd name="connsiteX47" fmla="*/ 9483 w 10000"/>
                <a:gd name="connsiteY47" fmla="*/ 3585 h 10000"/>
                <a:gd name="connsiteX48" fmla="*/ 9363 w 10000"/>
                <a:gd name="connsiteY48" fmla="*/ 3884 h 10000"/>
                <a:gd name="connsiteX49" fmla="*/ 9261 w 10000"/>
                <a:gd name="connsiteY49" fmla="*/ 3884 h 10000"/>
                <a:gd name="connsiteX50" fmla="*/ 9056 w 10000"/>
                <a:gd name="connsiteY50" fmla="*/ 4034 h 10000"/>
                <a:gd name="connsiteX51" fmla="*/ 8948 w 10000"/>
                <a:gd name="connsiteY51" fmla="*/ 4034 h 10000"/>
                <a:gd name="connsiteX52" fmla="*/ 8846 w 10000"/>
                <a:gd name="connsiteY52" fmla="*/ 4174 h 10000"/>
                <a:gd name="connsiteX53" fmla="*/ 8744 w 10000"/>
                <a:gd name="connsiteY53" fmla="*/ 4174 h 10000"/>
                <a:gd name="connsiteX54" fmla="*/ 8329 w 10000"/>
                <a:gd name="connsiteY54" fmla="*/ 4622 h 10000"/>
                <a:gd name="connsiteX55" fmla="*/ 8329 w 10000"/>
                <a:gd name="connsiteY55" fmla="*/ 4781 h 10000"/>
                <a:gd name="connsiteX56" fmla="*/ 8119 w 10000"/>
                <a:gd name="connsiteY56" fmla="*/ 4781 h 10000"/>
                <a:gd name="connsiteX57" fmla="*/ 7806 w 10000"/>
                <a:gd name="connsiteY57" fmla="*/ 5070 h 10000"/>
                <a:gd name="connsiteX58" fmla="*/ 7806 w 10000"/>
                <a:gd name="connsiteY58" fmla="*/ 4930 h 10000"/>
                <a:gd name="connsiteX59" fmla="*/ 7806 w 10000"/>
                <a:gd name="connsiteY59" fmla="*/ 4781 h 10000"/>
                <a:gd name="connsiteX60" fmla="*/ 7915 w 10000"/>
                <a:gd name="connsiteY60" fmla="*/ 4482 h 10000"/>
                <a:gd name="connsiteX61" fmla="*/ 7806 w 10000"/>
                <a:gd name="connsiteY61" fmla="*/ 4332 h 10000"/>
                <a:gd name="connsiteX62" fmla="*/ 7494 w 10000"/>
                <a:gd name="connsiteY62" fmla="*/ 4781 h 10000"/>
                <a:gd name="connsiteX63" fmla="*/ 7392 w 10000"/>
                <a:gd name="connsiteY63" fmla="*/ 4930 h 10000"/>
                <a:gd name="connsiteX64" fmla="*/ 7290 w 10000"/>
                <a:gd name="connsiteY64" fmla="*/ 4930 h 10000"/>
                <a:gd name="connsiteX65" fmla="*/ 7188 w 10000"/>
                <a:gd name="connsiteY65" fmla="*/ 5070 h 10000"/>
                <a:gd name="connsiteX66" fmla="*/ 7494 w 10000"/>
                <a:gd name="connsiteY66" fmla="*/ 5518 h 10000"/>
                <a:gd name="connsiteX67" fmla="*/ 7704 w 10000"/>
                <a:gd name="connsiteY67" fmla="*/ 5369 h 10000"/>
                <a:gd name="connsiteX68" fmla="*/ 8017 w 10000"/>
                <a:gd name="connsiteY68" fmla="*/ 5518 h 10000"/>
                <a:gd name="connsiteX69" fmla="*/ 8017 w 10000"/>
                <a:gd name="connsiteY69" fmla="*/ 5677 h 10000"/>
                <a:gd name="connsiteX70" fmla="*/ 7915 w 10000"/>
                <a:gd name="connsiteY70" fmla="*/ 5518 h 10000"/>
                <a:gd name="connsiteX71" fmla="*/ 7704 w 10000"/>
                <a:gd name="connsiteY71" fmla="*/ 5677 h 10000"/>
                <a:gd name="connsiteX72" fmla="*/ 7494 w 10000"/>
                <a:gd name="connsiteY72" fmla="*/ 6125 h 10000"/>
                <a:gd name="connsiteX73" fmla="*/ 7602 w 10000"/>
                <a:gd name="connsiteY73" fmla="*/ 6265 h 10000"/>
                <a:gd name="connsiteX74" fmla="*/ 7704 w 10000"/>
                <a:gd name="connsiteY74" fmla="*/ 6863 h 10000"/>
                <a:gd name="connsiteX75" fmla="*/ 7915 w 10000"/>
                <a:gd name="connsiteY75" fmla="*/ 7021 h 10000"/>
                <a:gd name="connsiteX76" fmla="*/ 7806 w 10000"/>
                <a:gd name="connsiteY76" fmla="*/ 7021 h 10000"/>
                <a:gd name="connsiteX77" fmla="*/ 7915 w 10000"/>
                <a:gd name="connsiteY77" fmla="*/ 7311 h 10000"/>
                <a:gd name="connsiteX78" fmla="*/ 7602 w 10000"/>
                <a:gd name="connsiteY78" fmla="*/ 7470 h 10000"/>
                <a:gd name="connsiteX79" fmla="*/ 7915 w 10000"/>
                <a:gd name="connsiteY79" fmla="*/ 7470 h 10000"/>
                <a:gd name="connsiteX80" fmla="*/ 7806 w 10000"/>
                <a:gd name="connsiteY80" fmla="*/ 8058 h 10000"/>
                <a:gd name="connsiteX81" fmla="*/ 7602 w 10000"/>
                <a:gd name="connsiteY81" fmla="*/ 8366 h 10000"/>
                <a:gd name="connsiteX82" fmla="*/ 7494 w 10000"/>
                <a:gd name="connsiteY82" fmla="*/ 8366 h 10000"/>
                <a:gd name="connsiteX83" fmla="*/ 7494 w 10000"/>
                <a:gd name="connsiteY83" fmla="*/ 8655 h 10000"/>
                <a:gd name="connsiteX84" fmla="*/ 7392 w 10000"/>
                <a:gd name="connsiteY84" fmla="*/ 8954 h 10000"/>
                <a:gd name="connsiteX85" fmla="*/ 7290 w 10000"/>
                <a:gd name="connsiteY85" fmla="*/ 8954 h 10000"/>
                <a:gd name="connsiteX86" fmla="*/ 7290 w 10000"/>
                <a:gd name="connsiteY86" fmla="*/ 9104 h 10000"/>
                <a:gd name="connsiteX87" fmla="*/ 6977 w 10000"/>
                <a:gd name="connsiteY87" fmla="*/ 9402 h 10000"/>
                <a:gd name="connsiteX88" fmla="*/ 6665 w 10000"/>
                <a:gd name="connsiteY88" fmla="*/ 9402 h 10000"/>
                <a:gd name="connsiteX89" fmla="*/ 6665 w 10000"/>
                <a:gd name="connsiteY89" fmla="*/ 9552 h 10000"/>
                <a:gd name="connsiteX90" fmla="*/ 6563 w 10000"/>
                <a:gd name="connsiteY90" fmla="*/ 9402 h 10000"/>
                <a:gd name="connsiteX91" fmla="*/ 6563 w 10000"/>
                <a:gd name="connsiteY91" fmla="*/ 9552 h 10000"/>
                <a:gd name="connsiteX92" fmla="*/ 6460 w 10000"/>
                <a:gd name="connsiteY92" fmla="*/ 9552 h 10000"/>
                <a:gd name="connsiteX93" fmla="*/ 6046 w 10000"/>
                <a:gd name="connsiteY93" fmla="*/ 9851 h 10000"/>
                <a:gd name="connsiteX94" fmla="*/ 5938 w 10000"/>
                <a:gd name="connsiteY94" fmla="*/ 10000 h 10000"/>
                <a:gd name="connsiteX95" fmla="*/ 5938 w 10000"/>
                <a:gd name="connsiteY95" fmla="*/ 9711 h 10000"/>
                <a:gd name="connsiteX96" fmla="*/ 5733 w 10000"/>
                <a:gd name="connsiteY96" fmla="*/ 9711 h 10000"/>
                <a:gd name="connsiteX97" fmla="*/ 5625 w 10000"/>
                <a:gd name="connsiteY97" fmla="*/ 9711 h 10000"/>
                <a:gd name="connsiteX98" fmla="*/ 5409 w 10000"/>
                <a:gd name="connsiteY98" fmla="*/ 9711 h 10000"/>
                <a:gd name="connsiteX99" fmla="*/ 5409 w 10000"/>
                <a:gd name="connsiteY99" fmla="*/ 9402 h 10000"/>
                <a:gd name="connsiteX100" fmla="*/ 5198 w 10000"/>
                <a:gd name="connsiteY100" fmla="*/ 9402 h 10000"/>
                <a:gd name="connsiteX101" fmla="*/ 4784 w 10000"/>
                <a:gd name="connsiteY101" fmla="*/ 9552 h 10000"/>
                <a:gd name="connsiteX102" fmla="*/ 4681 w 10000"/>
                <a:gd name="connsiteY102" fmla="*/ 9402 h 10000"/>
                <a:gd name="connsiteX103" fmla="*/ 4681 w 10000"/>
                <a:gd name="connsiteY103" fmla="*/ 9552 h 10000"/>
                <a:gd name="connsiteX104" fmla="*/ 4579 w 10000"/>
                <a:gd name="connsiteY104" fmla="*/ 9552 h 10000"/>
                <a:gd name="connsiteX105" fmla="*/ 4579 w 10000"/>
                <a:gd name="connsiteY105" fmla="*/ 9851 h 10000"/>
                <a:gd name="connsiteX106" fmla="*/ 4477 w 10000"/>
                <a:gd name="connsiteY106" fmla="*/ 9851 h 10000"/>
                <a:gd name="connsiteX107" fmla="*/ 4477 w 10000"/>
                <a:gd name="connsiteY107" fmla="*/ 9711 h 10000"/>
                <a:gd name="connsiteX108" fmla="*/ 4369 w 10000"/>
                <a:gd name="connsiteY108" fmla="*/ 9711 h 10000"/>
                <a:gd name="connsiteX109" fmla="*/ 4165 w 10000"/>
                <a:gd name="connsiteY109" fmla="*/ 9552 h 10000"/>
                <a:gd name="connsiteX110" fmla="*/ 4165 w 10000"/>
                <a:gd name="connsiteY110" fmla="*/ 9402 h 10000"/>
                <a:gd name="connsiteX111" fmla="*/ 4165 w 10000"/>
                <a:gd name="connsiteY111" fmla="*/ 9262 h 10000"/>
                <a:gd name="connsiteX112" fmla="*/ 4056 w 10000"/>
                <a:gd name="connsiteY112" fmla="*/ 9104 h 10000"/>
                <a:gd name="connsiteX113" fmla="*/ 3954 w 10000"/>
                <a:gd name="connsiteY113" fmla="*/ 9104 h 10000"/>
                <a:gd name="connsiteX114" fmla="*/ 4056 w 10000"/>
                <a:gd name="connsiteY114" fmla="*/ 8366 h 10000"/>
                <a:gd name="connsiteX115" fmla="*/ 3954 w 10000"/>
                <a:gd name="connsiteY115" fmla="*/ 8058 h 10000"/>
                <a:gd name="connsiteX116" fmla="*/ 3852 w 10000"/>
                <a:gd name="connsiteY116" fmla="*/ 8058 h 10000"/>
                <a:gd name="connsiteX117" fmla="*/ 3642 w 10000"/>
                <a:gd name="connsiteY117" fmla="*/ 7759 h 10000"/>
                <a:gd name="connsiteX118" fmla="*/ 3438 w 10000"/>
                <a:gd name="connsiteY118" fmla="*/ 7759 h 10000"/>
                <a:gd name="connsiteX119" fmla="*/ 2915 w 10000"/>
                <a:gd name="connsiteY119" fmla="*/ 8058 h 10000"/>
                <a:gd name="connsiteX120" fmla="*/ 2608 w 10000"/>
                <a:gd name="connsiteY120" fmla="*/ 8058 h 10000"/>
                <a:gd name="connsiteX121" fmla="*/ 2500 w 10000"/>
                <a:gd name="connsiteY121" fmla="*/ 8207 h 10000"/>
                <a:gd name="connsiteX122" fmla="*/ 2398 w 10000"/>
                <a:gd name="connsiteY122" fmla="*/ 8058 h 10000"/>
                <a:gd name="connsiteX123" fmla="*/ 2296 w 10000"/>
                <a:gd name="connsiteY123" fmla="*/ 8058 h 10000"/>
                <a:gd name="connsiteX124" fmla="*/ 1983 w 10000"/>
                <a:gd name="connsiteY124" fmla="*/ 8058 h 10000"/>
                <a:gd name="connsiteX125" fmla="*/ 1773 w 10000"/>
                <a:gd name="connsiteY125" fmla="*/ 7918 h 10000"/>
                <a:gd name="connsiteX126" fmla="*/ 1671 w 10000"/>
                <a:gd name="connsiteY126" fmla="*/ 7759 h 10000"/>
                <a:gd name="connsiteX127" fmla="*/ 1556 w 10000"/>
                <a:gd name="connsiteY127" fmla="*/ 7759 h 10000"/>
                <a:gd name="connsiteX128" fmla="*/ 1346 w 10000"/>
                <a:gd name="connsiteY128" fmla="*/ 7470 h 10000"/>
                <a:gd name="connsiteX129" fmla="*/ 1142 w 10000"/>
                <a:gd name="connsiteY129" fmla="*/ 7470 h 10000"/>
                <a:gd name="connsiteX130" fmla="*/ 829 w 10000"/>
                <a:gd name="connsiteY130" fmla="*/ 7311 h 10000"/>
                <a:gd name="connsiteX131" fmla="*/ 727 w 10000"/>
                <a:gd name="connsiteY131" fmla="*/ 6863 h 10000"/>
                <a:gd name="connsiteX132" fmla="*/ 931 w 10000"/>
                <a:gd name="connsiteY132" fmla="*/ 6863 h 10000"/>
                <a:gd name="connsiteX133" fmla="*/ 829 w 10000"/>
                <a:gd name="connsiteY133" fmla="*/ 6573 h 10000"/>
                <a:gd name="connsiteX134" fmla="*/ 1034 w 10000"/>
                <a:gd name="connsiteY134" fmla="*/ 6265 h 10000"/>
                <a:gd name="connsiteX135" fmla="*/ 1034 w 10000"/>
                <a:gd name="connsiteY135" fmla="*/ 5966 h 10000"/>
                <a:gd name="connsiteX136" fmla="*/ 931 w 10000"/>
                <a:gd name="connsiteY136" fmla="*/ 5817 h 10000"/>
                <a:gd name="connsiteX137" fmla="*/ 673 w 10000"/>
                <a:gd name="connsiteY137" fmla="*/ 5821 h 10000"/>
                <a:gd name="connsiteX138" fmla="*/ 302 w 10000"/>
                <a:gd name="connsiteY138" fmla="*/ 5541 h 10000"/>
                <a:gd name="connsiteX139" fmla="*/ 102 w 10000"/>
                <a:gd name="connsiteY139" fmla="*/ 5518 h 10000"/>
                <a:gd name="connsiteX140" fmla="*/ 216 w 10000"/>
                <a:gd name="connsiteY140" fmla="*/ 5243 h 10000"/>
                <a:gd name="connsiteX141" fmla="*/ 204 w 10000"/>
                <a:gd name="connsiteY141" fmla="*/ 5070 h 10000"/>
                <a:gd name="connsiteX142" fmla="*/ 0 w 10000"/>
                <a:gd name="connsiteY142" fmla="*/ 5070 h 10000"/>
                <a:gd name="connsiteX143" fmla="*/ 0 w 10000"/>
                <a:gd name="connsiteY143" fmla="*/ 4622 h 10000"/>
                <a:gd name="connsiteX144" fmla="*/ 204 w 10000"/>
                <a:gd name="connsiteY144" fmla="*/ 4482 h 10000"/>
                <a:gd name="connsiteX145" fmla="*/ 415 w 10000"/>
                <a:gd name="connsiteY145" fmla="*/ 4482 h 10000"/>
                <a:gd name="connsiteX146" fmla="*/ 517 w 10000"/>
                <a:gd name="connsiteY146" fmla="*/ 4332 h 10000"/>
                <a:gd name="connsiteX147" fmla="*/ 727 w 10000"/>
                <a:gd name="connsiteY147" fmla="*/ 4332 h 10000"/>
                <a:gd name="connsiteX148" fmla="*/ 1034 w 10000"/>
                <a:gd name="connsiteY148" fmla="*/ 4034 h 10000"/>
                <a:gd name="connsiteX149" fmla="*/ 1142 w 10000"/>
                <a:gd name="connsiteY149" fmla="*/ 3725 h 10000"/>
                <a:gd name="connsiteX150" fmla="*/ 1034 w 10000"/>
                <a:gd name="connsiteY150" fmla="*/ 3137 h 10000"/>
                <a:gd name="connsiteX151" fmla="*/ 1034 w 10000"/>
                <a:gd name="connsiteY151" fmla="*/ 2988 h 10000"/>
                <a:gd name="connsiteX152" fmla="*/ 1346 w 10000"/>
                <a:gd name="connsiteY152" fmla="*/ 2988 h 10000"/>
                <a:gd name="connsiteX153" fmla="*/ 1454 w 10000"/>
                <a:gd name="connsiteY153" fmla="*/ 2381 h 10000"/>
                <a:gd name="connsiteX154" fmla="*/ 1773 w 10000"/>
                <a:gd name="connsiteY154" fmla="*/ 2381 h 10000"/>
                <a:gd name="connsiteX155" fmla="*/ 1881 w 10000"/>
                <a:gd name="connsiteY155" fmla="*/ 2381 h 10000"/>
                <a:gd name="connsiteX156" fmla="*/ 1983 w 10000"/>
                <a:gd name="connsiteY156" fmla="*/ 1933 h 10000"/>
                <a:gd name="connsiteX157" fmla="*/ 2085 w 10000"/>
                <a:gd name="connsiteY157" fmla="*/ 179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10000" h="10000">
                  <a:moveTo>
                    <a:pt x="2085" y="1793"/>
                  </a:moveTo>
                  <a:lnTo>
                    <a:pt x="2085" y="1793"/>
                  </a:lnTo>
                  <a:lnTo>
                    <a:pt x="2296" y="1643"/>
                  </a:lnTo>
                  <a:lnTo>
                    <a:pt x="2500" y="2092"/>
                  </a:lnTo>
                  <a:lnTo>
                    <a:pt x="2710" y="2092"/>
                  </a:lnTo>
                  <a:cubicBezTo>
                    <a:pt x="2744" y="2188"/>
                    <a:pt x="2779" y="2285"/>
                    <a:pt x="2813" y="2381"/>
                  </a:cubicBezTo>
                  <a:lnTo>
                    <a:pt x="2813" y="2988"/>
                  </a:lnTo>
                  <a:lnTo>
                    <a:pt x="3438" y="3277"/>
                  </a:lnTo>
                  <a:lnTo>
                    <a:pt x="3750" y="3725"/>
                  </a:lnTo>
                  <a:lnTo>
                    <a:pt x="4369" y="3725"/>
                  </a:lnTo>
                  <a:lnTo>
                    <a:pt x="4681" y="4034"/>
                  </a:lnTo>
                  <a:lnTo>
                    <a:pt x="5096" y="4174"/>
                  </a:lnTo>
                  <a:lnTo>
                    <a:pt x="5523" y="3884"/>
                  </a:lnTo>
                  <a:lnTo>
                    <a:pt x="5938" y="3884"/>
                  </a:lnTo>
                  <a:lnTo>
                    <a:pt x="6250" y="3436"/>
                  </a:lnTo>
                  <a:lnTo>
                    <a:pt x="6148" y="3277"/>
                  </a:lnTo>
                  <a:lnTo>
                    <a:pt x="6352" y="2988"/>
                  </a:lnTo>
                  <a:lnTo>
                    <a:pt x="6563" y="3137"/>
                  </a:lnTo>
                  <a:lnTo>
                    <a:pt x="6875" y="2829"/>
                  </a:lnTo>
                  <a:lnTo>
                    <a:pt x="7079" y="2540"/>
                  </a:lnTo>
                  <a:lnTo>
                    <a:pt x="7494" y="2540"/>
                  </a:lnTo>
                  <a:lnTo>
                    <a:pt x="7392" y="2241"/>
                  </a:lnTo>
                  <a:lnTo>
                    <a:pt x="7290" y="2092"/>
                  </a:lnTo>
                  <a:lnTo>
                    <a:pt x="7079" y="2241"/>
                  </a:lnTo>
                  <a:lnTo>
                    <a:pt x="6875" y="2241"/>
                  </a:lnTo>
                  <a:lnTo>
                    <a:pt x="6875" y="1643"/>
                  </a:lnTo>
                  <a:lnTo>
                    <a:pt x="6977" y="1345"/>
                  </a:lnTo>
                  <a:lnTo>
                    <a:pt x="7188" y="1485"/>
                  </a:lnTo>
                  <a:lnTo>
                    <a:pt x="7494" y="1345"/>
                  </a:lnTo>
                  <a:lnTo>
                    <a:pt x="7602" y="747"/>
                  </a:lnTo>
                  <a:lnTo>
                    <a:pt x="7704" y="588"/>
                  </a:lnTo>
                  <a:lnTo>
                    <a:pt x="7704" y="448"/>
                  </a:lnTo>
                  <a:lnTo>
                    <a:pt x="7602" y="448"/>
                  </a:lnTo>
                  <a:lnTo>
                    <a:pt x="7704" y="140"/>
                  </a:lnTo>
                  <a:lnTo>
                    <a:pt x="8119" y="0"/>
                  </a:lnTo>
                  <a:lnTo>
                    <a:pt x="8431" y="140"/>
                  </a:lnTo>
                  <a:cubicBezTo>
                    <a:pt x="8501" y="243"/>
                    <a:pt x="8572" y="345"/>
                    <a:pt x="8642" y="448"/>
                  </a:cubicBezTo>
                  <a:lnTo>
                    <a:pt x="8846" y="1485"/>
                  </a:lnTo>
                  <a:lnTo>
                    <a:pt x="9056" y="1485"/>
                  </a:lnTo>
                  <a:lnTo>
                    <a:pt x="9363" y="1793"/>
                  </a:lnTo>
                  <a:lnTo>
                    <a:pt x="9363" y="2092"/>
                  </a:lnTo>
                  <a:lnTo>
                    <a:pt x="9585" y="2092"/>
                  </a:lnTo>
                  <a:lnTo>
                    <a:pt x="10000" y="1933"/>
                  </a:lnTo>
                  <a:lnTo>
                    <a:pt x="10000" y="2241"/>
                  </a:lnTo>
                  <a:lnTo>
                    <a:pt x="9688" y="3137"/>
                  </a:lnTo>
                  <a:cubicBezTo>
                    <a:pt x="9654" y="3087"/>
                    <a:pt x="9619" y="3038"/>
                    <a:pt x="9585" y="2988"/>
                  </a:cubicBezTo>
                  <a:lnTo>
                    <a:pt x="9363" y="3137"/>
                  </a:lnTo>
                  <a:lnTo>
                    <a:pt x="9483" y="3585"/>
                  </a:lnTo>
                  <a:lnTo>
                    <a:pt x="9363" y="3884"/>
                  </a:lnTo>
                  <a:lnTo>
                    <a:pt x="9261" y="3884"/>
                  </a:lnTo>
                  <a:lnTo>
                    <a:pt x="9056" y="4034"/>
                  </a:lnTo>
                  <a:lnTo>
                    <a:pt x="8948" y="4034"/>
                  </a:lnTo>
                  <a:lnTo>
                    <a:pt x="8846" y="4174"/>
                  </a:lnTo>
                  <a:lnTo>
                    <a:pt x="8744" y="4174"/>
                  </a:lnTo>
                  <a:lnTo>
                    <a:pt x="8329" y="4622"/>
                  </a:lnTo>
                  <a:lnTo>
                    <a:pt x="8329" y="4781"/>
                  </a:lnTo>
                  <a:lnTo>
                    <a:pt x="8119" y="4781"/>
                  </a:lnTo>
                  <a:lnTo>
                    <a:pt x="7806" y="5070"/>
                  </a:lnTo>
                  <a:lnTo>
                    <a:pt x="7806" y="4930"/>
                  </a:lnTo>
                  <a:lnTo>
                    <a:pt x="7806" y="4781"/>
                  </a:lnTo>
                  <a:cubicBezTo>
                    <a:pt x="7842" y="4681"/>
                    <a:pt x="7879" y="4582"/>
                    <a:pt x="7915" y="4482"/>
                  </a:cubicBezTo>
                  <a:cubicBezTo>
                    <a:pt x="7879" y="4432"/>
                    <a:pt x="7842" y="4382"/>
                    <a:pt x="7806" y="4332"/>
                  </a:cubicBezTo>
                  <a:lnTo>
                    <a:pt x="7494" y="4781"/>
                  </a:lnTo>
                  <a:lnTo>
                    <a:pt x="7392" y="4930"/>
                  </a:lnTo>
                  <a:lnTo>
                    <a:pt x="7290" y="4930"/>
                  </a:lnTo>
                  <a:lnTo>
                    <a:pt x="7188" y="5070"/>
                  </a:lnTo>
                  <a:lnTo>
                    <a:pt x="7494" y="5518"/>
                  </a:lnTo>
                  <a:lnTo>
                    <a:pt x="7704" y="5369"/>
                  </a:lnTo>
                  <a:lnTo>
                    <a:pt x="8017" y="5518"/>
                  </a:lnTo>
                  <a:lnTo>
                    <a:pt x="8017" y="5677"/>
                  </a:lnTo>
                  <a:lnTo>
                    <a:pt x="7915" y="5518"/>
                  </a:lnTo>
                  <a:lnTo>
                    <a:pt x="7704" y="5677"/>
                  </a:lnTo>
                  <a:lnTo>
                    <a:pt x="7494" y="6125"/>
                  </a:lnTo>
                  <a:lnTo>
                    <a:pt x="7602" y="6265"/>
                  </a:lnTo>
                  <a:lnTo>
                    <a:pt x="7704" y="6863"/>
                  </a:lnTo>
                  <a:lnTo>
                    <a:pt x="7915" y="7021"/>
                  </a:lnTo>
                  <a:lnTo>
                    <a:pt x="7806" y="7021"/>
                  </a:lnTo>
                  <a:cubicBezTo>
                    <a:pt x="7842" y="7118"/>
                    <a:pt x="7879" y="7214"/>
                    <a:pt x="7915" y="7311"/>
                  </a:cubicBezTo>
                  <a:lnTo>
                    <a:pt x="7602" y="7470"/>
                  </a:lnTo>
                  <a:lnTo>
                    <a:pt x="7915" y="7470"/>
                  </a:lnTo>
                  <a:cubicBezTo>
                    <a:pt x="7879" y="7666"/>
                    <a:pt x="7842" y="7862"/>
                    <a:pt x="7806" y="8058"/>
                  </a:cubicBezTo>
                  <a:lnTo>
                    <a:pt x="7602" y="8366"/>
                  </a:lnTo>
                  <a:lnTo>
                    <a:pt x="7494" y="8366"/>
                  </a:lnTo>
                  <a:lnTo>
                    <a:pt x="7494" y="8655"/>
                  </a:lnTo>
                  <a:lnTo>
                    <a:pt x="7392" y="8954"/>
                  </a:lnTo>
                  <a:lnTo>
                    <a:pt x="7290" y="8954"/>
                  </a:lnTo>
                  <a:lnTo>
                    <a:pt x="7290" y="9104"/>
                  </a:lnTo>
                  <a:lnTo>
                    <a:pt x="6977" y="9402"/>
                  </a:lnTo>
                  <a:lnTo>
                    <a:pt x="6665" y="9402"/>
                  </a:lnTo>
                  <a:lnTo>
                    <a:pt x="6665" y="9552"/>
                  </a:lnTo>
                  <a:lnTo>
                    <a:pt x="6563" y="9402"/>
                  </a:lnTo>
                  <a:lnTo>
                    <a:pt x="6563" y="9552"/>
                  </a:lnTo>
                  <a:lnTo>
                    <a:pt x="6460" y="9552"/>
                  </a:lnTo>
                  <a:lnTo>
                    <a:pt x="6046" y="9851"/>
                  </a:lnTo>
                  <a:lnTo>
                    <a:pt x="5938" y="10000"/>
                  </a:lnTo>
                  <a:lnTo>
                    <a:pt x="5938" y="9711"/>
                  </a:lnTo>
                  <a:lnTo>
                    <a:pt x="5733" y="9711"/>
                  </a:lnTo>
                  <a:lnTo>
                    <a:pt x="5625" y="9711"/>
                  </a:lnTo>
                  <a:lnTo>
                    <a:pt x="5409" y="9711"/>
                  </a:lnTo>
                  <a:lnTo>
                    <a:pt x="5409" y="9402"/>
                  </a:lnTo>
                  <a:lnTo>
                    <a:pt x="5198" y="9402"/>
                  </a:lnTo>
                  <a:lnTo>
                    <a:pt x="4784" y="9552"/>
                  </a:lnTo>
                  <a:cubicBezTo>
                    <a:pt x="4750" y="9502"/>
                    <a:pt x="4715" y="9452"/>
                    <a:pt x="4681" y="9402"/>
                  </a:cubicBezTo>
                  <a:lnTo>
                    <a:pt x="4681" y="9552"/>
                  </a:lnTo>
                  <a:lnTo>
                    <a:pt x="4579" y="9552"/>
                  </a:lnTo>
                  <a:lnTo>
                    <a:pt x="4579" y="9851"/>
                  </a:lnTo>
                  <a:lnTo>
                    <a:pt x="4477" y="9851"/>
                  </a:lnTo>
                  <a:lnTo>
                    <a:pt x="4477" y="9711"/>
                  </a:lnTo>
                  <a:lnTo>
                    <a:pt x="4369" y="9711"/>
                  </a:lnTo>
                  <a:lnTo>
                    <a:pt x="4165" y="9552"/>
                  </a:lnTo>
                  <a:lnTo>
                    <a:pt x="4165" y="9402"/>
                  </a:lnTo>
                  <a:lnTo>
                    <a:pt x="4165" y="9262"/>
                  </a:lnTo>
                  <a:cubicBezTo>
                    <a:pt x="4129" y="9209"/>
                    <a:pt x="4092" y="9157"/>
                    <a:pt x="4056" y="9104"/>
                  </a:cubicBezTo>
                  <a:lnTo>
                    <a:pt x="3954" y="9104"/>
                  </a:lnTo>
                  <a:lnTo>
                    <a:pt x="4056" y="8366"/>
                  </a:lnTo>
                  <a:lnTo>
                    <a:pt x="3954" y="8058"/>
                  </a:lnTo>
                  <a:lnTo>
                    <a:pt x="3852" y="8058"/>
                  </a:lnTo>
                  <a:lnTo>
                    <a:pt x="3642" y="7759"/>
                  </a:lnTo>
                  <a:lnTo>
                    <a:pt x="3438" y="7759"/>
                  </a:lnTo>
                  <a:lnTo>
                    <a:pt x="2915" y="8058"/>
                  </a:lnTo>
                  <a:lnTo>
                    <a:pt x="2608" y="8058"/>
                  </a:lnTo>
                  <a:lnTo>
                    <a:pt x="2500" y="8207"/>
                  </a:lnTo>
                  <a:lnTo>
                    <a:pt x="2398" y="8058"/>
                  </a:lnTo>
                  <a:lnTo>
                    <a:pt x="2296" y="8058"/>
                  </a:lnTo>
                  <a:lnTo>
                    <a:pt x="1983" y="8058"/>
                  </a:lnTo>
                  <a:lnTo>
                    <a:pt x="1773" y="7918"/>
                  </a:lnTo>
                  <a:lnTo>
                    <a:pt x="1671" y="7759"/>
                  </a:lnTo>
                  <a:lnTo>
                    <a:pt x="1556" y="7759"/>
                  </a:lnTo>
                  <a:lnTo>
                    <a:pt x="1346" y="7470"/>
                  </a:lnTo>
                  <a:lnTo>
                    <a:pt x="1142" y="7470"/>
                  </a:lnTo>
                  <a:lnTo>
                    <a:pt x="829" y="7311"/>
                  </a:lnTo>
                  <a:lnTo>
                    <a:pt x="727" y="6863"/>
                  </a:lnTo>
                  <a:lnTo>
                    <a:pt x="931" y="6863"/>
                  </a:lnTo>
                  <a:lnTo>
                    <a:pt x="829" y="6573"/>
                  </a:lnTo>
                  <a:cubicBezTo>
                    <a:pt x="897" y="6470"/>
                    <a:pt x="966" y="6368"/>
                    <a:pt x="1034" y="6265"/>
                  </a:cubicBezTo>
                  <a:lnTo>
                    <a:pt x="1034" y="5966"/>
                  </a:lnTo>
                  <a:cubicBezTo>
                    <a:pt x="1000" y="5916"/>
                    <a:pt x="965" y="5867"/>
                    <a:pt x="931" y="5817"/>
                  </a:cubicBezTo>
                  <a:lnTo>
                    <a:pt x="673" y="5821"/>
                  </a:lnTo>
                  <a:cubicBezTo>
                    <a:pt x="615" y="5623"/>
                    <a:pt x="360" y="5739"/>
                    <a:pt x="302" y="5541"/>
                  </a:cubicBezTo>
                  <a:lnTo>
                    <a:pt x="102" y="5518"/>
                  </a:lnTo>
                  <a:lnTo>
                    <a:pt x="216" y="5243"/>
                  </a:lnTo>
                  <a:cubicBezTo>
                    <a:pt x="212" y="5185"/>
                    <a:pt x="208" y="5128"/>
                    <a:pt x="204" y="5070"/>
                  </a:cubicBezTo>
                  <a:lnTo>
                    <a:pt x="0" y="5070"/>
                  </a:lnTo>
                  <a:lnTo>
                    <a:pt x="0" y="4622"/>
                  </a:lnTo>
                  <a:lnTo>
                    <a:pt x="204" y="4482"/>
                  </a:lnTo>
                  <a:lnTo>
                    <a:pt x="415" y="4482"/>
                  </a:lnTo>
                  <a:lnTo>
                    <a:pt x="517" y="4332"/>
                  </a:lnTo>
                  <a:lnTo>
                    <a:pt x="727" y="4332"/>
                  </a:lnTo>
                  <a:lnTo>
                    <a:pt x="1034" y="4034"/>
                  </a:lnTo>
                  <a:lnTo>
                    <a:pt x="1142" y="3725"/>
                  </a:lnTo>
                  <a:lnTo>
                    <a:pt x="1034" y="3137"/>
                  </a:lnTo>
                  <a:lnTo>
                    <a:pt x="1034" y="2988"/>
                  </a:lnTo>
                  <a:lnTo>
                    <a:pt x="1346" y="2988"/>
                  </a:lnTo>
                  <a:lnTo>
                    <a:pt x="1454" y="2381"/>
                  </a:lnTo>
                  <a:lnTo>
                    <a:pt x="1773" y="2381"/>
                  </a:lnTo>
                  <a:lnTo>
                    <a:pt x="1881" y="2381"/>
                  </a:lnTo>
                  <a:lnTo>
                    <a:pt x="1983" y="1933"/>
                  </a:lnTo>
                  <a:lnTo>
                    <a:pt x="2085" y="179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1" name="Freeform 166">
              <a:extLst>
                <a:ext uri="{FF2B5EF4-FFF2-40B4-BE49-F238E27FC236}">
                  <a16:creationId xmlns:a16="http://schemas.microsoft.com/office/drawing/2014/main" id="{7943322F-9A14-4139-DE5D-74A1AA10970D}"/>
                </a:ext>
              </a:extLst>
            </p:cNvPr>
            <p:cNvSpPr>
              <a:spLocks/>
            </p:cNvSpPr>
            <p:nvPr/>
          </p:nvSpPr>
          <p:spPr bwMode="auto">
            <a:xfrm>
              <a:off x="10177043" y="2933531"/>
              <a:ext cx="57471" cy="53049"/>
            </a:xfrm>
            <a:custGeom>
              <a:avLst/>
              <a:gdLst>
                <a:gd name="T0" fmla="*/ 0 w 52"/>
                <a:gd name="T1" fmla="*/ 9525 h 48"/>
                <a:gd name="T2" fmla="*/ 0 w 52"/>
                <a:gd name="T3" fmla="*/ 9525 h 48"/>
                <a:gd name="T4" fmla="*/ 10319 w 52"/>
                <a:gd name="T5" fmla="*/ 0 h 48"/>
                <a:gd name="T6" fmla="*/ 7144 w 52"/>
                <a:gd name="T7" fmla="*/ 3969 h 48"/>
                <a:gd name="T8" fmla="*/ 0 w 52"/>
                <a:gd name="T9" fmla="*/ 9525 h 48"/>
                <a:gd name="T10" fmla="*/ 0 60000 65536"/>
                <a:gd name="T11" fmla="*/ 0 60000 65536"/>
                <a:gd name="T12" fmla="*/ 0 60000 65536"/>
                <a:gd name="T13" fmla="*/ 0 60000 65536"/>
                <a:gd name="T14" fmla="*/ 0 60000 65536"/>
                <a:gd name="T15" fmla="*/ 0 w 52"/>
                <a:gd name="T16" fmla="*/ 0 h 48"/>
                <a:gd name="T17" fmla="*/ 52 w 52"/>
                <a:gd name="T18" fmla="*/ 48 h 48"/>
              </a:gdLst>
              <a:ahLst/>
              <a:cxnLst>
                <a:cxn ang="T10">
                  <a:pos x="T0" y="T1"/>
                </a:cxn>
                <a:cxn ang="T11">
                  <a:pos x="T2" y="T3"/>
                </a:cxn>
                <a:cxn ang="T12">
                  <a:pos x="T4" y="T5"/>
                </a:cxn>
                <a:cxn ang="T13">
                  <a:pos x="T6" y="T7"/>
                </a:cxn>
                <a:cxn ang="T14">
                  <a:pos x="T8" y="T9"/>
                </a:cxn>
              </a:cxnLst>
              <a:rect l="T15" t="T16" r="T17" b="T18"/>
              <a:pathLst>
                <a:path w="52" h="48">
                  <a:moveTo>
                    <a:pt x="0" y="48"/>
                  </a:moveTo>
                  <a:lnTo>
                    <a:pt x="0" y="48"/>
                  </a:lnTo>
                  <a:lnTo>
                    <a:pt x="52" y="0"/>
                  </a:lnTo>
                  <a:lnTo>
                    <a:pt x="35" y="17"/>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2" name="Freeform 168">
              <a:extLst>
                <a:ext uri="{FF2B5EF4-FFF2-40B4-BE49-F238E27FC236}">
                  <a16:creationId xmlns:a16="http://schemas.microsoft.com/office/drawing/2014/main" id="{C53D95C6-A9A4-AB76-23E8-57D57B048C23}"/>
                </a:ext>
              </a:extLst>
            </p:cNvPr>
            <p:cNvSpPr>
              <a:spLocks/>
            </p:cNvSpPr>
            <p:nvPr/>
          </p:nvSpPr>
          <p:spPr bwMode="auto">
            <a:xfrm>
              <a:off x="9887475" y="2529022"/>
              <a:ext cx="19894" cy="15474"/>
            </a:xfrm>
            <a:custGeom>
              <a:avLst/>
              <a:gdLst>
                <a:gd name="T0" fmla="*/ 0 w 18"/>
                <a:gd name="T1" fmla="*/ 0 h 15"/>
                <a:gd name="T2" fmla="*/ 0 w 18"/>
                <a:gd name="T3" fmla="*/ 0 h 15"/>
                <a:gd name="T4" fmla="*/ 3969 w 18"/>
                <a:gd name="T5" fmla="*/ 2223 h 15"/>
                <a:gd name="T6" fmla="*/ 3969 w 18"/>
                <a:gd name="T7" fmla="*/ 0 h 15"/>
                <a:gd name="T8" fmla="*/ 0 w 18"/>
                <a:gd name="T9" fmla="*/ 0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0"/>
                  </a:moveTo>
                  <a:lnTo>
                    <a:pt x="0" y="0"/>
                  </a:lnTo>
                  <a:lnTo>
                    <a:pt x="18" y="15"/>
                  </a:lnTo>
                  <a:lnTo>
                    <a:pt x="18"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3" name="Freeform 169">
              <a:extLst>
                <a:ext uri="{FF2B5EF4-FFF2-40B4-BE49-F238E27FC236}">
                  <a16:creationId xmlns:a16="http://schemas.microsoft.com/office/drawing/2014/main" id="{1CE7A3CE-BDFF-939B-FD1B-2122E768B0C5}"/>
                </a:ext>
              </a:extLst>
            </p:cNvPr>
            <p:cNvSpPr>
              <a:spLocks/>
            </p:cNvSpPr>
            <p:nvPr/>
          </p:nvSpPr>
          <p:spPr bwMode="auto">
            <a:xfrm>
              <a:off x="8393220" y="2668278"/>
              <a:ext cx="959329" cy="424403"/>
            </a:xfrm>
            <a:custGeom>
              <a:avLst/>
              <a:gdLst>
                <a:gd name="T0" fmla="*/ 113637 w 867"/>
                <a:gd name="T1" fmla="*/ 19050 h 384"/>
                <a:gd name="T2" fmla="*/ 113637 w 867"/>
                <a:gd name="T3" fmla="*/ 19050 h 384"/>
                <a:gd name="T4" fmla="*/ 92976 w 867"/>
                <a:gd name="T5" fmla="*/ 9525 h 384"/>
                <a:gd name="T6" fmla="*/ 86619 w 867"/>
                <a:gd name="T7" fmla="*/ 13494 h 384"/>
                <a:gd name="T8" fmla="*/ 82645 w 867"/>
                <a:gd name="T9" fmla="*/ 13494 h 384"/>
                <a:gd name="T10" fmla="*/ 76288 w 867"/>
                <a:gd name="T11" fmla="*/ 3969 h 384"/>
                <a:gd name="T12" fmla="*/ 62779 w 867"/>
                <a:gd name="T13" fmla="*/ 0 h 384"/>
                <a:gd name="T14" fmla="*/ 55627 w 867"/>
                <a:gd name="T15" fmla="*/ 3969 h 384"/>
                <a:gd name="T16" fmla="*/ 55627 w 867"/>
                <a:gd name="T17" fmla="*/ 9525 h 384"/>
                <a:gd name="T18" fmla="*/ 55627 w 867"/>
                <a:gd name="T19" fmla="*/ 16669 h 384"/>
                <a:gd name="T20" fmla="*/ 41323 w 867"/>
                <a:gd name="T21" fmla="*/ 16669 h 384"/>
                <a:gd name="T22" fmla="*/ 34965 w 867"/>
                <a:gd name="T23" fmla="*/ 13494 h 384"/>
                <a:gd name="T24" fmla="*/ 20661 w 867"/>
                <a:gd name="T25" fmla="*/ 9525 h 384"/>
                <a:gd name="T26" fmla="*/ 3973 w 867"/>
                <a:gd name="T27" fmla="*/ 19050 h 384"/>
                <a:gd name="T28" fmla="*/ 0 w 867"/>
                <a:gd name="T29" fmla="*/ 22225 h 384"/>
                <a:gd name="T30" fmla="*/ 7152 w 867"/>
                <a:gd name="T31" fmla="*/ 32544 h 384"/>
                <a:gd name="T32" fmla="*/ 14304 w 867"/>
                <a:gd name="T33" fmla="*/ 32544 h 384"/>
                <a:gd name="T34" fmla="*/ 17483 w 867"/>
                <a:gd name="T35" fmla="*/ 38100 h 384"/>
                <a:gd name="T36" fmla="*/ 17483 w 867"/>
                <a:gd name="T37" fmla="*/ 51594 h 384"/>
                <a:gd name="T38" fmla="*/ 38144 w 867"/>
                <a:gd name="T39" fmla="*/ 57150 h 384"/>
                <a:gd name="T40" fmla="*/ 48475 w 867"/>
                <a:gd name="T41" fmla="*/ 66675 h 384"/>
                <a:gd name="T42" fmla="*/ 69136 w 867"/>
                <a:gd name="T43" fmla="*/ 66675 h 384"/>
                <a:gd name="T44" fmla="*/ 79467 w 867"/>
                <a:gd name="T45" fmla="*/ 73819 h 384"/>
                <a:gd name="T46" fmla="*/ 92976 w 867"/>
                <a:gd name="T47" fmla="*/ 76200 h 384"/>
                <a:gd name="T48" fmla="*/ 107280 w 867"/>
                <a:gd name="T49" fmla="*/ 70644 h 384"/>
                <a:gd name="T50" fmla="*/ 120789 w 867"/>
                <a:gd name="T51" fmla="*/ 70644 h 384"/>
                <a:gd name="T52" fmla="*/ 131120 w 867"/>
                <a:gd name="T53" fmla="*/ 61119 h 384"/>
                <a:gd name="T54" fmla="*/ 127941 w 867"/>
                <a:gd name="T55" fmla="*/ 57150 h 384"/>
                <a:gd name="T56" fmla="*/ 135093 w 867"/>
                <a:gd name="T57" fmla="*/ 51594 h 384"/>
                <a:gd name="T58" fmla="*/ 141450 w 867"/>
                <a:gd name="T59" fmla="*/ 54769 h 384"/>
                <a:gd name="T60" fmla="*/ 151781 w 867"/>
                <a:gd name="T61" fmla="*/ 47625 h 384"/>
                <a:gd name="T62" fmla="*/ 158933 w 867"/>
                <a:gd name="T63" fmla="*/ 41275 h 384"/>
                <a:gd name="T64" fmla="*/ 172442 w 867"/>
                <a:gd name="T65" fmla="*/ 41275 h 384"/>
                <a:gd name="T66" fmla="*/ 169264 w 867"/>
                <a:gd name="T67" fmla="*/ 35719 h 384"/>
                <a:gd name="T68" fmla="*/ 166085 w 867"/>
                <a:gd name="T69" fmla="*/ 32544 h 384"/>
                <a:gd name="T70" fmla="*/ 158933 w 867"/>
                <a:gd name="T71" fmla="*/ 35719 h 384"/>
                <a:gd name="T72" fmla="*/ 151781 w 867"/>
                <a:gd name="T73" fmla="*/ 35719 h 384"/>
                <a:gd name="T74" fmla="*/ 151781 w 867"/>
                <a:gd name="T75" fmla="*/ 22225 h 384"/>
                <a:gd name="T76" fmla="*/ 155754 w 867"/>
                <a:gd name="T77" fmla="*/ 16669 h 384"/>
                <a:gd name="T78" fmla="*/ 145424 w 867"/>
                <a:gd name="T79" fmla="*/ 13494 h 384"/>
                <a:gd name="T80" fmla="*/ 138272 w 867"/>
                <a:gd name="T81" fmla="*/ 19050 h 384"/>
                <a:gd name="T82" fmla="*/ 123968 w 867"/>
                <a:gd name="T83" fmla="*/ 22225 h 384"/>
                <a:gd name="T84" fmla="*/ 113637 w 867"/>
                <a:gd name="T85" fmla="*/ 19050 h 3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67"/>
                <a:gd name="T130" fmla="*/ 0 h 384"/>
                <a:gd name="T131" fmla="*/ 867 w 867"/>
                <a:gd name="T132" fmla="*/ 384 h 3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67" h="384">
                  <a:moveTo>
                    <a:pt x="572" y="96"/>
                  </a:moveTo>
                  <a:lnTo>
                    <a:pt x="572" y="96"/>
                  </a:lnTo>
                  <a:lnTo>
                    <a:pt x="468" y="48"/>
                  </a:lnTo>
                  <a:lnTo>
                    <a:pt x="434" y="65"/>
                  </a:lnTo>
                  <a:lnTo>
                    <a:pt x="416" y="65"/>
                  </a:lnTo>
                  <a:lnTo>
                    <a:pt x="382" y="17"/>
                  </a:lnTo>
                  <a:lnTo>
                    <a:pt x="313" y="0"/>
                  </a:lnTo>
                  <a:lnTo>
                    <a:pt x="278" y="17"/>
                  </a:lnTo>
                  <a:lnTo>
                    <a:pt x="278" y="48"/>
                  </a:lnTo>
                  <a:lnTo>
                    <a:pt x="278" y="81"/>
                  </a:lnTo>
                  <a:lnTo>
                    <a:pt x="207" y="81"/>
                  </a:lnTo>
                  <a:lnTo>
                    <a:pt x="173" y="65"/>
                  </a:lnTo>
                  <a:lnTo>
                    <a:pt x="103" y="48"/>
                  </a:lnTo>
                  <a:lnTo>
                    <a:pt x="17" y="96"/>
                  </a:lnTo>
                  <a:lnTo>
                    <a:pt x="0" y="113"/>
                  </a:lnTo>
                  <a:lnTo>
                    <a:pt x="34" y="161"/>
                  </a:lnTo>
                  <a:lnTo>
                    <a:pt x="69" y="161"/>
                  </a:lnTo>
                  <a:lnTo>
                    <a:pt x="86" y="192"/>
                  </a:lnTo>
                  <a:lnTo>
                    <a:pt x="86" y="257"/>
                  </a:lnTo>
                  <a:lnTo>
                    <a:pt x="190" y="288"/>
                  </a:lnTo>
                  <a:lnTo>
                    <a:pt x="244" y="336"/>
                  </a:lnTo>
                  <a:lnTo>
                    <a:pt x="347" y="336"/>
                  </a:lnTo>
                  <a:lnTo>
                    <a:pt x="399" y="369"/>
                  </a:lnTo>
                  <a:lnTo>
                    <a:pt x="468" y="384"/>
                  </a:lnTo>
                  <a:lnTo>
                    <a:pt x="537" y="353"/>
                  </a:lnTo>
                  <a:lnTo>
                    <a:pt x="606" y="353"/>
                  </a:lnTo>
                  <a:lnTo>
                    <a:pt x="660" y="305"/>
                  </a:lnTo>
                  <a:lnTo>
                    <a:pt x="641" y="288"/>
                  </a:lnTo>
                  <a:lnTo>
                    <a:pt x="677" y="257"/>
                  </a:lnTo>
                  <a:lnTo>
                    <a:pt x="712" y="273"/>
                  </a:lnTo>
                  <a:lnTo>
                    <a:pt x="764" y="240"/>
                  </a:lnTo>
                  <a:lnTo>
                    <a:pt x="798" y="209"/>
                  </a:lnTo>
                  <a:lnTo>
                    <a:pt x="867" y="209"/>
                  </a:lnTo>
                  <a:lnTo>
                    <a:pt x="850" y="177"/>
                  </a:lnTo>
                  <a:lnTo>
                    <a:pt x="833" y="161"/>
                  </a:lnTo>
                  <a:lnTo>
                    <a:pt x="798" y="177"/>
                  </a:lnTo>
                  <a:lnTo>
                    <a:pt x="764" y="177"/>
                  </a:lnTo>
                  <a:lnTo>
                    <a:pt x="764" y="113"/>
                  </a:lnTo>
                  <a:lnTo>
                    <a:pt x="781" y="81"/>
                  </a:lnTo>
                  <a:lnTo>
                    <a:pt x="729" y="65"/>
                  </a:lnTo>
                  <a:lnTo>
                    <a:pt x="695" y="96"/>
                  </a:lnTo>
                  <a:lnTo>
                    <a:pt x="624" y="113"/>
                  </a:lnTo>
                  <a:lnTo>
                    <a:pt x="572"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4" name="Freeform 170">
              <a:extLst>
                <a:ext uri="{FF2B5EF4-FFF2-40B4-BE49-F238E27FC236}">
                  <a16:creationId xmlns:a16="http://schemas.microsoft.com/office/drawing/2014/main" id="{1A6EFAD0-5BBD-60EA-7FD3-78AB61FBB89D}"/>
                </a:ext>
              </a:extLst>
            </p:cNvPr>
            <p:cNvSpPr>
              <a:spLocks/>
            </p:cNvSpPr>
            <p:nvPr/>
          </p:nvSpPr>
          <p:spPr bwMode="auto">
            <a:xfrm>
              <a:off x="9124876" y="1182866"/>
              <a:ext cx="35367" cy="53049"/>
            </a:xfrm>
            <a:custGeom>
              <a:avLst/>
              <a:gdLst>
                <a:gd name="T0" fmla="*/ 6158 w 33"/>
                <a:gd name="T1" fmla="*/ 9525 h 48"/>
                <a:gd name="T2" fmla="*/ 6158 w 33"/>
                <a:gd name="T3" fmla="*/ 9525 h 48"/>
                <a:gd name="T4" fmla="*/ 6158 w 33"/>
                <a:gd name="T5" fmla="*/ 3969 h 48"/>
                <a:gd name="T6" fmla="*/ 0 w 33"/>
                <a:gd name="T7" fmla="*/ 0 h 48"/>
                <a:gd name="T8" fmla="*/ 0 w 33"/>
                <a:gd name="T9" fmla="*/ 3969 h 48"/>
                <a:gd name="T10" fmla="*/ 6158 w 33"/>
                <a:gd name="T11" fmla="*/ 9525 h 48"/>
                <a:gd name="T12" fmla="*/ 0 60000 65536"/>
                <a:gd name="T13" fmla="*/ 0 60000 65536"/>
                <a:gd name="T14" fmla="*/ 0 60000 65536"/>
                <a:gd name="T15" fmla="*/ 0 60000 65536"/>
                <a:gd name="T16" fmla="*/ 0 60000 65536"/>
                <a:gd name="T17" fmla="*/ 0 60000 65536"/>
                <a:gd name="T18" fmla="*/ 0 w 33"/>
                <a:gd name="T19" fmla="*/ 0 h 48"/>
                <a:gd name="T20" fmla="*/ 33 w 33"/>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33" h="48">
                  <a:moveTo>
                    <a:pt x="33" y="48"/>
                  </a:moveTo>
                  <a:lnTo>
                    <a:pt x="33" y="48"/>
                  </a:lnTo>
                  <a:lnTo>
                    <a:pt x="33" y="17"/>
                  </a:lnTo>
                  <a:lnTo>
                    <a:pt x="0" y="0"/>
                  </a:lnTo>
                  <a:lnTo>
                    <a:pt x="0" y="17"/>
                  </a:lnTo>
                  <a:lnTo>
                    <a:pt x="33"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5" name="Freeform 171">
              <a:extLst>
                <a:ext uri="{FF2B5EF4-FFF2-40B4-BE49-F238E27FC236}">
                  <a16:creationId xmlns:a16="http://schemas.microsoft.com/office/drawing/2014/main" id="{8EBECC8D-0A0E-56B1-FDAA-80621FFA9628}"/>
                </a:ext>
              </a:extLst>
            </p:cNvPr>
            <p:cNvSpPr>
              <a:spLocks/>
            </p:cNvSpPr>
            <p:nvPr/>
          </p:nvSpPr>
          <p:spPr bwMode="auto">
            <a:xfrm>
              <a:off x="6556350" y="813724"/>
              <a:ext cx="4940324" cy="2278959"/>
            </a:xfrm>
            <a:custGeom>
              <a:avLst/>
              <a:gdLst>
                <a:gd name="T0" fmla="*/ 436660 w 4469"/>
                <a:gd name="T1" fmla="*/ 82510 h 2063"/>
                <a:gd name="T2" fmla="*/ 436660 w 4469"/>
                <a:gd name="T3" fmla="*/ 15867 h 2063"/>
                <a:gd name="T4" fmla="*/ 361237 w 4469"/>
                <a:gd name="T5" fmla="*/ 34908 h 2063"/>
                <a:gd name="T6" fmla="*/ 296135 w 4469"/>
                <a:gd name="T7" fmla="*/ 117418 h 2063"/>
                <a:gd name="T8" fmla="*/ 261996 w 4469"/>
                <a:gd name="T9" fmla="*/ 104724 h 2063"/>
                <a:gd name="T10" fmla="*/ 261996 w 4469"/>
                <a:gd name="T11" fmla="*/ 174540 h 2063"/>
                <a:gd name="T12" fmla="*/ 244530 w 4469"/>
                <a:gd name="T13" fmla="*/ 117418 h 2063"/>
                <a:gd name="T14" fmla="*/ 217536 w 4469"/>
                <a:gd name="T15" fmla="*/ 145979 h 2063"/>
                <a:gd name="T16" fmla="*/ 179428 w 4469"/>
                <a:gd name="T17" fmla="*/ 158673 h 2063"/>
                <a:gd name="T18" fmla="*/ 113532 w 4469"/>
                <a:gd name="T19" fmla="*/ 180887 h 2063"/>
                <a:gd name="T20" fmla="*/ 93683 w 4469"/>
                <a:gd name="T21" fmla="*/ 180887 h 2063"/>
                <a:gd name="T22" fmla="*/ 52399 w 4469"/>
                <a:gd name="T23" fmla="*/ 209448 h 2063"/>
                <a:gd name="T24" fmla="*/ 34933 w 4469"/>
                <a:gd name="T25" fmla="*/ 184061 h 2063"/>
                <a:gd name="T26" fmla="*/ 27787 w 4469"/>
                <a:gd name="T27" fmla="*/ 142806 h 2063"/>
                <a:gd name="T28" fmla="*/ 14291 w 4469"/>
                <a:gd name="T29" fmla="*/ 180887 h 2063"/>
                <a:gd name="T30" fmla="*/ 14291 w 4469"/>
                <a:gd name="T31" fmla="*/ 246737 h 2063"/>
                <a:gd name="T32" fmla="*/ 3970 w 4469"/>
                <a:gd name="T33" fmla="*/ 279265 h 2063"/>
                <a:gd name="T34" fmla="*/ 21436 w 4469"/>
                <a:gd name="T35" fmla="*/ 307826 h 2063"/>
                <a:gd name="T36" fmla="*/ 38109 w 4469"/>
                <a:gd name="T37" fmla="*/ 330040 h 2063"/>
                <a:gd name="T38" fmla="*/ 55575 w 4469"/>
                <a:gd name="T39" fmla="*/ 341940 h 2063"/>
                <a:gd name="T40" fmla="*/ 69072 w 4469"/>
                <a:gd name="T41" fmla="*/ 370502 h 2063"/>
                <a:gd name="T42" fmla="*/ 86538 w 4469"/>
                <a:gd name="T43" fmla="*/ 396683 h 2063"/>
                <a:gd name="T44" fmla="*/ 110356 w 4469"/>
                <a:gd name="T45" fmla="*/ 399063 h 2063"/>
                <a:gd name="T46" fmla="*/ 117501 w 4469"/>
                <a:gd name="T47" fmla="*/ 374468 h 2063"/>
                <a:gd name="T48" fmla="*/ 120677 w 4469"/>
                <a:gd name="T49" fmla="*/ 349081 h 2063"/>
                <a:gd name="T50" fmla="*/ 161961 w 4469"/>
                <a:gd name="T51" fmla="*/ 339560 h 2063"/>
                <a:gd name="T52" fmla="*/ 182603 w 4469"/>
                <a:gd name="T53" fmla="*/ 326867 h 2063"/>
                <a:gd name="T54" fmla="*/ 237384 w 4469"/>
                <a:gd name="T55" fmla="*/ 303859 h 2063"/>
                <a:gd name="T56" fmla="*/ 265172 w 4469"/>
                <a:gd name="T57" fmla="*/ 313379 h 2063"/>
                <a:gd name="T58" fmla="*/ 316777 w 4469"/>
                <a:gd name="T59" fmla="*/ 349081 h 2063"/>
                <a:gd name="T60" fmla="*/ 350916 w 4469"/>
                <a:gd name="T61" fmla="*/ 341940 h 2063"/>
                <a:gd name="T62" fmla="*/ 406491 w 4469"/>
                <a:gd name="T63" fmla="*/ 336387 h 2063"/>
                <a:gd name="T64" fmla="*/ 474769 w 4469"/>
                <a:gd name="T65" fmla="*/ 345907 h 2063"/>
                <a:gd name="T66" fmla="*/ 505732 w 4469"/>
                <a:gd name="T67" fmla="*/ 330040 h 2063"/>
                <a:gd name="T68" fmla="*/ 564483 w 4469"/>
                <a:gd name="T69" fmla="*/ 358601 h 2063"/>
                <a:gd name="T70" fmla="*/ 564483 w 4469"/>
                <a:gd name="T71" fmla="*/ 387162 h 2063"/>
                <a:gd name="T72" fmla="*/ 585125 w 4469"/>
                <a:gd name="T73" fmla="*/ 396683 h 2063"/>
                <a:gd name="T74" fmla="*/ 605767 w 4469"/>
                <a:gd name="T75" fmla="*/ 320520 h 2063"/>
                <a:gd name="T76" fmla="*/ 598621 w 4469"/>
                <a:gd name="T77" fmla="*/ 298305 h 2063"/>
                <a:gd name="T78" fmla="*/ 674045 w 4469"/>
                <a:gd name="T79" fmla="*/ 265777 h 2063"/>
                <a:gd name="T80" fmla="*/ 722474 w 4469"/>
                <a:gd name="T81" fmla="*/ 241183 h 2063"/>
                <a:gd name="T82" fmla="*/ 739941 w 4469"/>
                <a:gd name="T83" fmla="*/ 253877 h 2063"/>
                <a:gd name="T84" fmla="*/ 719298 w 4469"/>
                <a:gd name="T85" fmla="*/ 322900 h 2063"/>
                <a:gd name="T86" fmla="*/ 739941 w 4469"/>
                <a:gd name="T87" fmla="*/ 298305 h 2063"/>
                <a:gd name="T88" fmla="*/ 739941 w 4469"/>
                <a:gd name="T89" fmla="*/ 269744 h 2063"/>
                <a:gd name="T90" fmla="*/ 778049 w 4469"/>
                <a:gd name="T91" fmla="*/ 263397 h 2063"/>
                <a:gd name="T92" fmla="*/ 818540 w 4469"/>
                <a:gd name="T93" fmla="*/ 209448 h 2063"/>
                <a:gd name="T94" fmla="*/ 846327 w 4469"/>
                <a:gd name="T95" fmla="*/ 199928 h 2063"/>
                <a:gd name="T96" fmla="*/ 877290 w 4469"/>
                <a:gd name="T97" fmla="*/ 184061 h 2063"/>
                <a:gd name="T98" fmla="*/ 767728 w 4469"/>
                <a:gd name="T99" fmla="*/ 152326 h 2063"/>
                <a:gd name="T100" fmla="*/ 725650 w 4469"/>
                <a:gd name="T101" fmla="*/ 145979 h 2063"/>
                <a:gd name="T102" fmla="*/ 670869 w 4469"/>
                <a:gd name="T103" fmla="*/ 120592 h 2063"/>
                <a:gd name="T104" fmla="*/ 595446 w 4469"/>
                <a:gd name="T105" fmla="*/ 117418 h 2063"/>
                <a:gd name="T106" fmla="*/ 557337 w 4469"/>
                <a:gd name="T107" fmla="*/ 98377 h 2063"/>
                <a:gd name="T108" fmla="*/ 499381 w 4469"/>
                <a:gd name="T109" fmla="*/ 82510 h 206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69"/>
                <a:gd name="T166" fmla="*/ 0 h 2063"/>
                <a:gd name="T167" fmla="*/ 4469 w 4469"/>
                <a:gd name="T168" fmla="*/ 2063 h 206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69" h="2063">
                  <a:moveTo>
                    <a:pt x="2269" y="384"/>
                  </a:moveTo>
                  <a:lnTo>
                    <a:pt x="2269" y="384"/>
                  </a:lnTo>
                  <a:lnTo>
                    <a:pt x="2252" y="401"/>
                  </a:lnTo>
                  <a:lnTo>
                    <a:pt x="2269" y="432"/>
                  </a:lnTo>
                  <a:lnTo>
                    <a:pt x="2200" y="465"/>
                  </a:lnTo>
                  <a:lnTo>
                    <a:pt x="2183" y="465"/>
                  </a:lnTo>
                  <a:lnTo>
                    <a:pt x="2200" y="417"/>
                  </a:lnTo>
                  <a:lnTo>
                    <a:pt x="2375" y="273"/>
                  </a:lnTo>
                  <a:lnTo>
                    <a:pt x="2375" y="177"/>
                  </a:lnTo>
                  <a:lnTo>
                    <a:pt x="2304" y="113"/>
                  </a:lnTo>
                  <a:lnTo>
                    <a:pt x="2218" y="113"/>
                  </a:lnTo>
                  <a:lnTo>
                    <a:pt x="2218" y="144"/>
                  </a:lnTo>
                  <a:lnTo>
                    <a:pt x="2166" y="144"/>
                  </a:lnTo>
                  <a:lnTo>
                    <a:pt x="2200" y="81"/>
                  </a:lnTo>
                  <a:lnTo>
                    <a:pt x="2114" y="65"/>
                  </a:lnTo>
                  <a:lnTo>
                    <a:pt x="2166" y="33"/>
                  </a:lnTo>
                  <a:lnTo>
                    <a:pt x="2114" y="0"/>
                  </a:lnTo>
                  <a:lnTo>
                    <a:pt x="2028" y="81"/>
                  </a:lnTo>
                  <a:lnTo>
                    <a:pt x="2028" y="144"/>
                  </a:lnTo>
                  <a:lnTo>
                    <a:pt x="1976" y="144"/>
                  </a:lnTo>
                  <a:lnTo>
                    <a:pt x="1820" y="177"/>
                  </a:lnTo>
                  <a:lnTo>
                    <a:pt x="1682" y="257"/>
                  </a:lnTo>
                  <a:lnTo>
                    <a:pt x="1630" y="321"/>
                  </a:lnTo>
                  <a:lnTo>
                    <a:pt x="1647" y="401"/>
                  </a:lnTo>
                  <a:lnTo>
                    <a:pt x="1455" y="432"/>
                  </a:lnTo>
                  <a:lnTo>
                    <a:pt x="1473" y="528"/>
                  </a:lnTo>
                  <a:lnTo>
                    <a:pt x="1525" y="576"/>
                  </a:lnTo>
                  <a:lnTo>
                    <a:pt x="1490" y="593"/>
                  </a:lnTo>
                  <a:lnTo>
                    <a:pt x="1438" y="528"/>
                  </a:lnTo>
                  <a:lnTo>
                    <a:pt x="1386" y="512"/>
                  </a:lnTo>
                  <a:lnTo>
                    <a:pt x="1369" y="528"/>
                  </a:lnTo>
                  <a:lnTo>
                    <a:pt x="1334" y="497"/>
                  </a:lnTo>
                  <a:lnTo>
                    <a:pt x="1300" y="465"/>
                  </a:lnTo>
                  <a:lnTo>
                    <a:pt x="1300" y="480"/>
                  </a:lnTo>
                  <a:lnTo>
                    <a:pt x="1317" y="528"/>
                  </a:lnTo>
                  <a:lnTo>
                    <a:pt x="1265" y="608"/>
                  </a:lnTo>
                  <a:lnTo>
                    <a:pt x="1300" y="672"/>
                  </a:lnTo>
                  <a:lnTo>
                    <a:pt x="1283" y="737"/>
                  </a:lnTo>
                  <a:lnTo>
                    <a:pt x="1283" y="785"/>
                  </a:lnTo>
                  <a:lnTo>
                    <a:pt x="1334" y="785"/>
                  </a:lnTo>
                  <a:lnTo>
                    <a:pt x="1300" y="800"/>
                  </a:lnTo>
                  <a:lnTo>
                    <a:pt x="1317" y="881"/>
                  </a:lnTo>
                  <a:lnTo>
                    <a:pt x="1214" y="960"/>
                  </a:lnTo>
                  <a:lnTo>
                    <a:pt x="1196" y="944"/>
                  </a:lnTo>
                  <a:lnTo>
                    <a:pt x="1265" y="864"/>
                  </a:lnTo>
                  <a:lnTo>
                    <a:pt x="1283" y="816"/>
                  </a:lnTo>
                  <a:lnTo>
                    <a:pt x="1248" y="785"/>
                  </a:lnTo>
                  <a:lnTo>
                    <a:pt x="1248" y="624"/>
                  </a:lnTo>
                  <a:lnTo>
                    <a:pt x="1231" y="593"/>
                  </a:lnTo>
                  <a:lnTo>
                    <a:pt x="1248" y="497"/>
                  </a:lnTo>
                  <a:lnTo>
                    <a:pt x="1214" y="480"/>
                  </a:lnTo>
                  <a:lnTo>
                    <a:pt x="1231" y="465"/>
                  </a:lnTo>
                  <a:lnTo>
                    <a:pt x="1214" y="432"/>
                  </a:lnTo>
                  <a:lnTo>
                    <a:pt x="1179" y="449"/>
                  </a:lnTo>
                  <a:lnTo>
                    <a:pt x="1093" y="656"/>
                  </a:lnTo>
                  <a:lnTo>
                    <a:pt x="1093" y="737"/>
                  </a:lnTo>
                  <a:lnTo>
                    <a:pt x="1144" y="800"/>
                  </a:lnTo>
                  <a:lnTo>
                    <a:pt x="1144" y="833"/>
                  </a:lnTo>
                  <a:lnTo>
                    <a:pt x="1093" y="800"/>
                  </a:lnTo>
                  <a:lnTo>
                    <a:pt x="885" y="672"/>
                  </a:lnTo>
                  <a:lnTo>
                    <a:pt x="868" y="704"/>
                  </a:lnTo>
                  <a:lnTo>
                    <a:pt x="937" y="785"/>
                  </a:lnTo>
                  <a:lnTo>
                    <a:pt x="903" y="800"/>
                  </a:lnTo>
                  <a:lnTo>
                    <a:pt x="885" y="785"/>
                  </a:lnTo>
                  <a:lnTo>
                    <a:pt x="780" y="816"/>
                  </a:lnTo>
                  <a:lnTo>
                    <a:pt x="762" y="848"/>
                  </a:lnTo>
                  <a:lnTo>
                    <a:pt x="745" y="816"/>
                  </a:lnTo>
                  <a:lnTo>
                    <a:pt x="745" y="785"/>
                  </a:lnTo>
                  <a:lnTo>
                    <a:pt x="572" y="881"/>
                  </a:lnTo>
                  <a:lnTo>
                    <a:pt x="572" y="912"/>
                  </a:lnTo>
                  <a:lnTo>
                    <a:pt x="538" y="929"/>
                  </a:lnTo>
                  <a:lnTo>
                    <a:pt x="486" y="896"/>
                  </a:lnTo>
                  <a:lnTo>
                    <a:pt x="538" y="864"/>
                  </a:lnTo>
                  <a:lnTo>
                    <a:pt x="521" y="816"/>
                  </a:lnTo>
                  <a:lnTo>
                    <a:pt x="451" y="800"/>
                  </a:lnTo>
                  <a:lnTo>
                    <a:pt x="469" y="833"/>
                  </a:lnTo>
                  <a:lnTo>
                    <a:pt x="469" y="912"/>
                  </a:lnTo>
                  <a:lnTo>
                    <a:pt x="486" y="944"/>
                  </a:lnTo>
                  <a:lnTo>
                    <a:pt x="469" y="977"/>
                  </a:lnTo>
                  <a:lnTo>
                    <a:pt x="417" y="960"/>
                  </a:lnTo>
                  <a:lnTo>
                    <a:pt x="348" y="1008"/>
                  </a:lnTo>
                  <a:lnTo>
                    <a:pt x="382" y="1073"/>
                  </a:lnTo>
                  <a:lnTo>
                    <a:pt x="279" y="1040"/>
                  </a:lnTo>
                  <a:lnTo>
                    <a:pt x="261" y="1056"/>
                  </a:lnTo>
                  <a:lnTo>
                    <a:pt x="296" y="1103"/>
                  </a:lnTo>
                  <a:lnTo>
                    <a:pt x="261" y="1103"/>
                  </a:lnTo>
                  <a:lnTo>
                    <a:pt x="210" y="1073"/>
                  </a:lnTo>
                  <a:lnTo>
                    <a:pt x="210" y="977"/>
                  </a:lnTo>
                  <a:lnTo>
                    <a:pt x="158" y="944"/>
                  </a:lnTo>
                  <a:lnTo>
                    <a:pt x="140" y="912"/>
                  </a:lnTo>
                  <a:lnTo>
                    <a:pt x="175" y="929"/>
                  </a:lnTo>
                  <a:lnTo>
                    <a:pt x="313" y="977"/>
                  </a:lnTo>
                  <a:lnTo>
                    <a:pt x="400" y="929"/>
                  </a:lnTo>
                  <a:lnTo>
                    <a:pt x="382" y="881"/>
                  </a:lnTo>
                  <a:lnTo>
                    <a:pt x="279" y="785"/>
                  </a:lnTo>
                  <a:lnTo>
                    <a:pt x="175" y="752"/>
                  </a:lnTo>
                  <a:lnTo>
                    <a:pt x="175" y="737"/>
                  </a:lnTo>
                  <a:lnTo>
                    <a:pt x="140" y="720"/>
                  </a:lnTo>
                  <a:lnTo>
                    <a:pt x="106" y="737"/>
                  </a:lnTo>
                  <a:lnTo>
                    <a:pt x="106" y="752"/>
                  </a:lnTo>
                  <a:lnTo>
                    <a:pt x="87" y="752"/>
                  </a:lnTo>
                  <a:lnTo>
                    <a:pt x="52" y="785"/>
                  </a:lnTo>
                  <a:lnTo>
                    <a:pt x="52" y="833"/>
                  </a:lnTo>
                  <a:lnTo>
                    <a:pt x="87" y="864"/>
                  </a:lnTo>
                  <a:lnTo>
                    <a:pt x="69" y="912"/>
                  </a:lnTo>
                  <a:lnTo>
                    <a:pt x="87" y="992"/>
                  </a:lnTo>
                  <a:lnTo>
                    <a:pt x="69" y="1040"/>
                  </a:lnTo>
                  <a:lnTo>
                    <a:pt x="106" y="1088"/>
                  </a:lnTo>
                  <a:lnTo>
                    <a:pt x="87" y="1121"/>
                  </a:lnTo>
                  <a:lnTo>
                    <a:pt x="123" y="1151"/>
                  </a:lnTo>
                  <a:lnTo>
                    <a:pt x="123" y="1169"/>
                  </a:lnTo>
                  <a:lnTo>
                    <a:pt x="69" y="1247"/>
                  </a:lnTo>
                  <a:lnTo>
                    <a:pt x="18" y="1280"/>
                  </a:lnTo>
                  <a:lnTo>
                    <a:pt x="35" y="1280"/>
                  </a:lnTo>
                  <a:lnTo>
                    <a:pt x="69" y="1313"/>
                  </a:lnTo>
                  <a:lnTo>
                    <a:pt x="35" y="1343"/>
                  </a:lnTo>
                  <a:lnTo>
                    <a:pt x="18" y="1361"/>
                  </a:lnTo>
                  <a:lnTo>
                    <a:pt x="0" y="1361"/>
                  </a:lnTo>
                  <a:lnTo>
                    <a:pt x="18" y="1409"/>
                  </a:lnTo>
                  <a:lnTo>
                    <a:pt x="18" y="1424"/>
                  </a:lnTo>
                  <a:lnTo>
                    <a:pt x="18" y="1439"/>
                  </a:lnTo>
                  <a:lnTo>
                    <a:pt x="18" y="1457"/>
                  </a:lnTo>
                  <a:lnTo>
                    <a:pt x="35" y="1487"/>
                  </a:lnTo>
                  <a:lnTo>
                    <a:pt x="87" y="1505"/>
                  </a:lnTo>
                  <a:lnTo>
                    <a:pt x="106" y="1520"/>
                  </a:lnTo>
                  <a:lnTo>
                    <a:pt x="106" y="1553"/>
                  </a:lnTo>
                  <a:lnTo>
                    <a:pt x="140" y="1600"/>
                  </a:lnTo>
                  <a:lnTo>
                    <a:pt x="158" y="1600"/>
                  </a:lnTo>
                  <a:lnTo>
                    <a:pt x="140" y="1631"/>
                  </a:lnTo>
                  <a:lnTo>
                    <a:pt x="123" y="1616"/>
                  </a:lnTo>
                  <a:lnTo>
                    <a:pt x="123" y="1631"/>
                  </a:lnTo>
                  <a:lnTo>
                    <a:pt x="140" y="1664"/>
                  </a:lnTo>
                  <a:lnTo>
                    <a:pt x="192" y="1664"/>
                  </a:lnTo>
                  <a:lnTo>
                    <a:pt x="210" y="1679"/>
                  </a:lnTo>
                  <a:lnTo>
                    <a:pt x="192" y="1679"/>
                  </a:lnTo>
                  <a:lnTo>
                    <a:pt x="210" y="1696"/>
                  </a:lnTo>
                  <a:lnTo>
                    <a:pt x="227" y="1696"/>
                  </a:lnTo>
                  <a:lnTo>
                    <a:pt x="244" y="1727"/>
                  </a:lnTo>
                  <a:lnTo>
                    <a:pt x="261" y="1744"/>
                  </a:lnTo>
                  <a:lnTo>
                    <a:pt x="279" y="1727"/>
                  </a:lnTo>
                  <a:lnTo>
                    <a:pt x="365" y="1775"/>
                  </a:lnTo>
                  <a:lnTo>
                    <a:pt x="348" y="1840"/>
                  </a:lnTo>
                  <a:lnTo>
                    <a:pt x="330" y="1823"/>
                  </a:lnTo>
                  <a:lnTo>
                    <a:pt x="313" y="1840"/>
                  </a:lnTo>
                  <a:lnTo>
                    <a:pt x="313" y="1871"/>
                  </a:lnTo>
                  <a:lnTo>
                    <a:pt x="330" y="1856"/>
                  </a:lnTo>
                  <a:lnTo>
                    <a:pt x="348" y="1871"/>
                  </a:lnTo>
                  <a:lnTo>
                    <a:pt x="296" y="1888"/>
                  </a:lnTo>
                  <a:lnTo>
                    <a:pt x="313" y="1904"/>
                  </a:lnTo>
                  <a:lnTo>
                    <a:pt x="279" y="1936"/>
                  </a:lnTo>
                  <a:lnTo>
                    <a:pt x="261" y="1936"/>
                  </a:lnTo>
                  <a:lnTo>
                    <a:pt x="279" y="1936"/>
                  </a:lnTo>
                  <a:lnTo>
                    <a:pt x="348" y="2000"/>
                  </a:lnTo>
                  <a:lnTo>
                    <a:pt x="434" y="2000"/>
                  </a:lnTo>
                  <a:lnTo>
                    <a:pt x="469" y="2015"/>
                  </a:lnTo>
                  <a:lnTo>
                    <a:pt x="503" y="2015"/>
                  </a:lnTo>
                  <a:lnTo>
                    <a:pt x="538" y="2048"/>
                  </a:lnTo>
                  <a:lnTo>
                    <a:pt x="555" y="2063"/>
                  </a:lnTo>
                  <a:lnTo>
                    <a:pt x="572" y="2063"/>
                  </a:lnTo>
                  <a:lnTo>
                    <a:pt x="590" y="2048"/>
                  </a:lnTo>
                  <a:lnTo>
                    <a:pt x="555" y="2015"/>
                  </a:lnTo>
                  <a:lnTo>
                    <a:pt x="555" y="1984"/>
                  </a:lnTo>
                  <a:lnTo>
                    <a:pt x="538" y="1952"/>
                  </a:lnTo>
                  <a:lnTo>
                    <a:pt x="572" y="1904"/>
                  </a:lnTo>
                  <a:lnTo>
                    <a:pt x="590" y="1919"/>
                  </a:lnTo>
                  <a:lnTo>
                    <a:pt x="607" y="1904"/>
                  </a:lnTo>
                  <a:lnTo>
                    <a:pt x="607" y="1888"/>
                  </a:lnTo>
                  <a:lnTo>
                    <a:pt x="590" y="1888"/>
                  </a:lnTo>
                  <a:lnTo>
                    <a:pt x="607" y="1871"/>
                  </a:lnTo>
                  <a:lnTo>
                    <a:pt x="590" y="1840"/>
                  </a:lnTo>
                  <a:lnTo>
                    <a:pt x="555" y="1840"/>
                  </a:lnTo>
                  <a:lnTo>
                    <a:pt x="538" y="1808"/>
                  </a:lnTo>
                  <a:lnTo>
                    <a:pt x="555" y="1727"/>
                  </a:lnTo>
                  <a:lnTo>
                    <a:pt x="590" y="1760"/>
                  </a:lnTo>
                  <a:lnTo>
                    <a:pt x="607" y="1760"/>
                  </a:lnTo>
                  <a:lnTo>
                    <a:pt x="590" y="1727"/>
                  </a:lnTo>
                  <a:lnTo>
                    <a:pt x="641" y="1679"/>
                  </a:lnTo>
                  <a:lnTo>
                    <a:pt x="676" y="1696"/>
                  </a:lnTo>
                  <a:lnTo>
                    <a:pt x="693" y="1679"/>
                  </a:lnTo>
                  <a:lnTo>
                    <a:pt x="728" y="1696"/>
                  </a:lnTo>
                  <a:lnTo>
                    <a:pt x="780" y="1727"/>
                  </a:lnTo>
                  <a:lnTo>
                    <a:pt x="814" y="1712"/>
                  </a:lnTo>
                  <a:lnTo>
                    <a:pt x="851" y="1712"/>
                  </a:lnTo>
                  <a:lnTo>
                    <a:pt x="868" y="1727"/>
                  </a:lnTo>
                  <a:lnTo>
                    <a:pt x="937" y="1727"/>
                  </a:lnTo>
                  <a:lnTo>
                    <a:pt x="954" y="1696"/>
                  </a:lnTo>
                  <a:lnTo>
                    <a:pt x="903" y="1679"/>
                  </a:lnTo>
                  <a:lnTo>
                    <a:pt x="937" y="1664"/>
                  </a:lnTo>
                  <a:lnTo>
                    <a:pt x="920" y="1648"/>
                  </a:lnTo>
                  <a:lnTo>
                    <a:pt x="937" y="1631"/>
                  </a:lnTo>
                  <a:lnTo>
                    <a:pt x="937" y="1583"/>
                  </a:lnTo>
                  <a:lnTo>
                    <a:pt x="972" y="1600"/>
                  </a:lnTo>
                  <a:lnTo>
                    <a:pt x="1127" y="1553"/>
                  </a:lnTo>
                  <a:lnTo>
                    <a:pt x="1127" y="1535"/>
                  </a:lnTo>
                  <a:lnTo>
                    <a:pt x="1144" y="1535"/>
                  </a:lnTo>
                  <a:lnTo>
                    <a:pt x="1196" y="1535"/>
                  </a:lnTo>
                  <a:lnTo>
                    <a:pt x="1214" y="1568"/>
                  </a:lnTo>
                  <a:lnTo>
                    <a:pt x="1214" y="1583"/>
                  </a:lnTo>
                  <a:lnTo>
                    <a:pt x="1231" y="1583"/>
                  </a:lnTo>
                  <a:lnTo>
                    <a:pt x="1265" y="1600"/>
                  </a:lnTo>
                  <a:lnTo>
                    <a:pt x="1265" y="1616"/>
                  </a:lnTo>
                  <a:lnTo>
                    <a:pt x="1300" y="1616"/>
                  </a:lnTo>
                  <a:lnTo>
                    <a:pt x="1334" y="1583"/>
                  </a:lnTo>
                  <a:lnTo>
                    <a:pt x="1369" y="1568"/>
                  </a:lnTo>
                  <a:lnTo>
                    <a:pt x="1386" y="1616"/>
                  </a:lnTo>
                  <a:lnTo>
                    <a:pt x="1455" y="1727"/>
                  </a:lnTo>
                  <a:lnTo>
                    <a:pt x="1473" y="1696"/>
                  </a:lnTo>
                  <a:lnTo>
                    <a:pt x="1490" y="1727"/>
                  </a:lnTo>
                  <a:lnTo>
                    <a:pt x="1542" y="1712"/>
                  </a:lnTo>
                  <a:lnTo>
                    <a:pt x="1596" y="1760"/>
                  </a:lnTo>
                  <a:lnTo>
                    <a:pt x="1630" y="1775"/>
                  </a:lnTo>
                  <a:lnTo>
                    <a:pt x="1630" y="1760"/>
                  </a:lnTo>
                  <a:lnTo>
                    <a:pt x="1647" y="1792"/>
                  </a:lnTo>
                  <a:lnTo>
                    <a:pt x="1630" y="1808"/>
                  </a:lnTo>
                  <a:lnTo>
                    <a:pt x="1665" y="1792"/>
                  </a:lnTo>
                  <a:lnTo>
                    <a:pt x="1682" y="1775"/>
                  </a:lnTo>
                  <a:lnTo>
                    <a:pt x="1768" y="1727"/>
                  </a:lnTo>
                  <a:lnTo>
                    <a:pt x="1837" y="1744"/>
                  </a:lnTo>
                  <a:lnTo>
                    <a:pt x="1872" y="1760"/>
                  </a:lnTo>
                  <a:lnTo>
                    <a:pt x="1941" y="1760"/>
                  </a:lnTo>
                  <a:lnTo>
                    <a:pt x="1941" y="1727"/>
                  </a:lnTo>
                  <a:lnTo>
                    <a:pt x="1941" y="1696"/>
                  </a:lnTo>
                  <a:lnTo>
                    <a:pt x="1976" y="1679"/>
                  </a:lnTo>
                  <a:lnTo>
                    <a:pt x="2045" y="1696"/>
                  </a:lnTo>
                  <a:lnTo>
                    <a:pt x="2079" y="1744"/>
                  </a:lnTo>
                  <a:lnTo>
                    <a:pt x="2097" y="1744"/>
                  </a:lnTo>
                  <a:lnTo>
                    <a:pt x="2131" y="1727"/>
                  </a:lnTo>
                  <a:lnTo>
                    <a:pt x="2235" y="1775"/>
                  </a:lnTo>
                  <a:lnTo>
                    <a:pt x="2287" y="1792"/>
                  </a:lnTo>
                  <a:lnTo>
                    <a:pt x="2358" y="1775"/>
                  </a:lnTo>
                  <a:lnTo>
                    <a:pt x="2392" y="1744"/>
                  </a:lnTo>
                  <a:lnTo>
                    <a:pt x="2444" y="1760"/>
                  </a:lnTo>
                  <a:lnTo>
                    <a:pt x="2479" y="1775"/>
                  </a:lnTo>
                  <a:lnTo>
                    <a:pt x="2530" y="1760"/>
                  </a:lnTo>
                  <a:lnTo>
                    <a:pt x="2548" y="1696"/>
                  </a:lnTo>
                  <a:lnTo>
                    <a:pt x="2565" y="1679"/>
                  </a:lnTo>
                  <a:lnTo>
                    <a:pt x="2565" y="1664"/>
                  </a:lnTo>
                  <a:lnTo>
                    <a:pt x="2548" y="1664"/>
                  </a:lnTo>
                  <a:lnTo>
                    <a:pt x="2565" y="1631"/>
                  </a:lnTo>
                  <a:lnTo>
                    <a:pt x="2634" y="1616"/>
                  </a:lnTo>
                  <a:lnTo>
                    <a:pt x="2686" y="1631"/>
                  </a:lnTo>
                  <a:lnTo>
                    <a:pt x="2721" y="1664"/>
                  </a:lnTo>
                  <a:lnTo>
                    <a:pt x="2755" y="1775"/>
                  </a:lnTo>
                  <a:lnTo>
                    <a:pt x="2790" y="1775"/>
                  </a:lnTo>
                  <a:lnTo>
                    <a:pt x="2841" y="1808"/>
                  </a:lnTo>
                  <a:lnTo>
                    <a:pt x="2841" y="1840"/>
                  </a:lnTo>
                  <a:lnTo>
                    <a:pt x="2876" y="1840"/>
                  </a:lnTo>
                  <a:lnTo>
                    <a:pt x="2945" y="1823"/>
                  </a:lnTo>
                  <a:lnTo>
                    <a:pt x="2945" y="1856"/>
                  </a:lnTo>
                  <a:lnTo>
                    <a:pt x="2893" y="1952"/>
                  </a:lnTo>
                  <a:lnTo>
                    <a:pt x="2876" y="1936"/>
                  </a:lnTo>
                  <a:lnTo>
                    <a:pt x="2841" y="1952"/>
                  </a:lnTo>
                  <a:lnTo>
                    <a:pt x="2859" y="2000"/>
                  </a:lnTo>
                  <a:lnTo>
                    <a:pt x="2841" y="2032"/>
                  </a:lnTo>
                  <a:lnTo>
                    <a:pt x="2859" y="2000"/>
                  </a:lnTo>
                  <a:lnTo>
                    <a:pt x="2876" y="2000"/>
                  </a:lnTo>
                  <a:lnTo>
                    <a:pt x="2876" y="2015"/>
                  </a:lnTo>
                  <a:lnTo>
                    <a:pt x="2893" y="2032"/>
                  </a:lnTo>
                  <a:lnTo>
                    <a:pt x="2945" y="2000"/>
                  </a:lnTo>
                  <a:lnTo>
                    <a:pt x="3103" y="1823"/>
                  </a:lnTo>
                  <a:lnTo>
                    <a:pt x="3103" y="1712"/>
                  </a:lnTo>
                  <a:lnTo>
                    <a:pt x="3120" y="1679"/>
                  </a:lnTo>
                  <a:lnTo>
                    <a:pt x="3120" y="1631"/>
                  </a:lnTo>
                  <a:lnTo>
                    <a:pt x="3085" y="1583"/>
                  </a:lnTo>
                  <a:lnTo>
                    <a:pt x="3068" y="1583"/>
                  </a:lnTo>
                  <a:lnTo>
                    <a:pt x="3049" y="1616"/>
                  </a:lnTo>
                  <a:lnTo>
                    <a:pt x="3014" y="1616"/>
                  </a:lnTo>
                  <a:lnTo>
                    <a:pt x="3032" y="1583"/>
                  </a:lnTo>
                  <a:lnTo>
                    <a:pt x="3014" y="1583"/>
                  </a:lnTo>
                  <a:lnTo>
                    <a:pt x="2997" y="1568"/>
                  </a:lnTo>
                  <a:lnTo>
                    <a:pt x="2962" y="1568"/>
                  </a:lnTo>
                  <a:lnTo>
                    <a:pt x="2962" y="1553"/>
                  </a:lnTo>
                  <a:lnTo>
                    <a:pt x="3014" y="1505"/>
                  </a:lnTo>
                  <a:lnTo>
                    <a:pt x="3172" y="1361"/>
                  </a:lnTo>
                  <a:lnTo>
                    <a:pt x="3241" y="1343"/>
                  </a:lnTo>
                  <a:lnTo>
                    <a:pt x="3258" y="1361"/>
                  </a:lnTo>
                  <a:lnTo>
                    <a:pt x="3275" y="1343"/>
                  </a:lnTo>
                  <a:lnTo>
                    <a:pt x="3327" y="1361"/>
                  </a:lnTo>
                  <a:lnTo>
                    <a:pt x="3344" y="1328"/>
                  </a:lnTo>
                  <a:lnTo>
                    <a:pt x="3396" y="1343"/>
                  </a:lnTo>
                  <a:lnTo>
                    <a:pt x="3414" y="1343"/>
                  </a:lnTo>
                  <a:lnTo>
                    <a:pt x="3396" y="1361"/>
                  </a:lnTo>
                  <a:lnTo>
                    <a:pt x="3396" y="1376"/>
                  </a:lnTo>
                  <a:lnTo>
                    <a:pt x="3500" y="1361"/>
                  </a:lnTo>
                  <a:lnTo>
                    <a:pt x="3483" y="1343"/>
                  </a:lnTo>
                  <a:lnTo>
                    <a:pt x="3552" y="1232"/>
                  </a:lnTo>
                  <a:lnTo>
                    <a:pt x="3638" y="1217"/>
                  </a:lnTo>
                  <a:lnTo>
                    <a:pt x="3638" y="1247"/>
                  </a:lnTo>
                  <a:lnTo>
                    <a:pt x="3638" y="1280"/>
                  </a:lnTo>
                  <a:lnTo>
                    <a:pt x="3725" y="1232"/>
                  </a:lnTo>
                  <a:lnTo>
                    <a:pt x="3725" y="1184"/>
                  </a:lnTo>
                  <a:lnTo>
                    <a:pt x="3759" y="1184"/>
                  </a:lnTo>
                  <a:lnTo>
                    <a:pt x="3742" y="1199"/>
                  </a:lnTo>
                  <a:lnTo>
                    <a:pt x="3725" y="1280"/>
                  </a:lnTo>
                  <a:lnTo>
                    <a:pt x="3690" y="1295"/>
                  </a:lnTo>
                  <a:lnTo>
                    <a:pt x="3586" y="1409"/>
                  </a:lnTo>
                  <a:lnTo>
                    <a:pt x="3552" y="1424"/>
                  </a:lnTo>
                  <a:lnTo>
                    <a:pt x="3517" y="1535"/>
                  </a:lnTo>
                  <a:lnTo>
                    <a:pt x="3552" y="1727"/>
                  </a:lnTo>
                  <a:lnTo>
                    <a:pt x="3586" y="1696"/>
                  </a:lnTo>
                  <a:lnTo>
                    <a:pt x="3621" y="1631"/>
                  </a:lnTo>
                  <a:lnTo>
                    <a:pt x="3638" y="1631"/>
                  </a:lnTo>
                  <a:lnTo>
                    <a:pt x="3638" y="1583"/>
                  </a:lnTo>
                  <a:lnTo>
                    <a:pt x="3655" y="1583"/>
                  </a:lnTo>
                  <a:lnTo>
                    <a:pt x="3690" y="1568"/>
                  </a:lnTo>
                  <a:lnTo>
                    <a:pt x="3673" y="1520"/>
                  </a:lnTo>
                  <a:lnTo>
                    <a:pt x="3707" y="1505"/>
                  </a:lnTo>
                  <a:lnTo>
                    <a:pt x="3725" y="1505"/>
                  </a:lnTo>
                  <a:lnTo>
                    <a:pt x="3725" y="1472"/>
                  </a:lnTo>
                  <a:lnTo>
                    <a:pt x="3707" y="1472"/>
                  </a:lnTo>
                  <a:lnTo>
                    <a:pt x="3725" y="1424"/>
                  </a:lnTo>
                  <a:lnTo>
                    <a:pt x="3707" y="1424"/>
                  </a:lnTo>
                  <a:lnTo>
                    <a:pt x="3690" y="1424"/>
                  </a:lnTo>
                  <a:lnTo>
                    <a:pt x="3690" y="1409"/>
                  </a:lnTo>
                  <a:lnTo>
                    <a:pt x="3725" y="1361"/>
                  </a:lnTo>
                  <a:lnTo>
                    <a:pt x="3725" y="1328"/>
                  </a:lnTo>
                  <a:lnTo>
                    <a:pt x="3759" y="1328"/>
                  </a:lnTo>
                  <a:lnTo>
                    <a:pt x="3813" y="1295"/>
                  </a:lnTo>
                  <a:lnTo>
                    <a:pt x="3813" y="1328"/>
                  </a:lnTo>
                  <a:lnTo>
                    <a:pt x="3830" y="1313"/>
                  </a:lnTo>
                  <a:lnTo>
                    <a:pt x="3882" y="1295"/>
                  </a:lnTo>
                  <a:lnTo>
                    <a:pt x="3917" y="1328"/>
                  </a:lnTo>
                  <a:lnTo>
                    <a:pt x="3934" y="1295"/>
                  </a:lnTo>
                  <a:lnTo>
                    <a:pt x="4107" y="1184"/>
                  </a:lnTo>
                  <a:lnTo>
                    <a:pt x="4158" y="1199"/>
                  </a:lnTo>
                  <a:lnTo>
                    <a:pt x="4176" y="1184"/>
                  </a:lnTo>
                  <a:lnTo>
                    <a:pt x="4141" y="1088"/>
                  </a:lnTo>
                  <a:lnTo>
                    <a:pt x="4124" y="1088"/>
                  </a:lnTo>
                  <a:lnTo>
                    <a:pt x="4124" y="1056"/>
                  </a:lnTo>
                  <a:lnTo>
                    <a:pt x="4141" y="1056"/>
                  </a:lnTo>
                  <a:lnTo>
                    <a:pt x="4176" y="1040"/>
                  </a:lnTo>
                  <a:lnTo>
                    <a:pt x="4210" y="1008"/>
                  </a:lnTo>
                  <a:lnTo>
                    <a:pt x="4193" y="977"/>
                  </a:lnTo>
                  <a:lnTo>
                    <a:pt x="4210" y="960"/>
                  </a:lnTo>
                  <a:lnTo>
                    <a:pt x="4228" y="1008"/>
                  </a:lnTo>
                  <a:lnTo>
                    <a:pt x="4262" y="1008"/>
                  </a:lnTo>
                  <a:lnTo>
                    <a:pt x="4297" y="1040"/>
                  </a:lnTo>
                  <a:lnTo>
                    <a:pt x="4383" y="1088"/>
                  </a:lnTo>
                  <a:lnTo>
                    <a:pt x="4400" y="1040"/>
                  </a:lnTo>
                  <a:lnTo>
                    <a:pt x="4400" y="1008"/>
                  </a:lnTo>
                  <a:lnTo>
                    <a:pt x="4435" y="1008"/>
                  </a:lnTo>
                  <a:lnTo>
                    <a:pt x="4469" y="977"/>
                  </a:lnTo>
                  <a:lnTo>
                    <a:pt x="4418" y="929"/>
                  </a:lnTo>
                  <a:lnTo>
                    <a:pt x="4331" y="912"/>
                  </a:lnTo>
                  <a:lnTo>
                    <a:pt x="4176" y="785"/>
                  </a:lnTo>
                  <a:lnTo>
                    <a:pt x="4072" y="720"/>
                  </a:lnTo>
                  <a:lnTo>
                    <a:pt x="3934" y="704"/>
                  </a:lnTo>
                  <a:lnTo>
                    <a:pt x="3934" y="785"/>
                  </a:lnTo>
                  <a:lnTo>
                    <a:pt x="3899" y="800"/>
                  </a:lnTo>
                  <a:lnTo>
                    <a:pt x="3865" y="768"/>
                  </a:lnTo>
                  <a:lnTo>
                    <a:pt x="3865" y="737"/>
                  </a:lnTo>
                  <a:lnTo>
                    <a:pt x="3882" y="737"/>
                  </a:lnTo>
                  <a:lnTo>
                    <a:pt x="3899" y="720"/>
                  </a:lnTo>
                  <a:lnTo>
                    <a:pt x="3865" y="720"/>
                  </a:lnTo>
                  <a:lnTo>
                    <a:pt x="3830" y="752"/>
                  </a:lnTo>
                  <a:lnTo>
                    <a:pt x="3742" y="737"/>
                  </a:lnTo>
                  <a:lnTo>
                    <a:pt x="3655" y="737"/>
                  </a:lnTo>
                  <a:lnTo>
                    <a:pt x="3621" y="720"/>
                  </a:lnTo>
                  <a:lnTo>
                    <a:pt x="3638" y="689"/>
                  </a:lnTo>
                  <a:lnTo>
                    <a:pt x="3604" y="641"/>
                  </a:lnTo>
                  <a:lnTo>
                    <a:pt x="3535" y="624"/>
                  </a:lnTo>
                  <a:lnTo>
                    <a:pt x="3431" y="656"/>
                  </a:lnTo>
                  <a:lnTo>
                    <a:pt x="3414" y="608"/>
                  </a:lnTo>
                  <a:lnTo>
                    <a:pt x="3379" y="608"/>
                  </a:lnTo>
                  <a:lnTo>
                    <a:pt x="3362" y="593"/>
                  </a:lnTo>
                  <a:lnTo>
                    <a:pt x="3362" y="545"/>
                  </a:lnTo>
                  <a:lnTo>
                    <a:pt x="3241" y="512"/>
                  </a:lnTo>
                  <a:lnTo>
                    <a:pt x="3103" y="480"/>
                  </a:lnTo>
                  <a:lnTo>
                    <a:pt x="3068" y="545"/>
                  </a:lnTo>
                  <a:lnTo>
                    <a:pt x="3103" y="593"/>
                  </a:lnTo>
                  <a:lnTo>
                    <a:pt x="2997" y="593"/>
                  </a:lnTo>
                  <a:lnTo>
                    <a:pt x="2980" y="593"/>
                  </a:lnTo>
                  <a:lnTo>
                    <a:pt x="2945" y="608"/>
                  </a:lnTo>
                  <a:lnTo>
                    <a:pt x="2893" y="560"/>
                  </a:lnTo>
                  <a:lnTo>
                    <a:pt x="2859" y="656"/>
                  </a:lnTo>
                  <a:lnTo>
                    <a:pt x="2824" y="641"/>
                  </a:lnTo>
                  <a:lnTo>
                    <a:pt x="2790" y="576"/>
                  </a:lnTo>
                  <a:lnTo>
                    <a:pt x="2807" y="497"/>
                  </a:lnTo>
                  <a:lnTo>
                    <a:pt x="2772" y="449"/>
                  </a:lnTo>
                  <a:lnTo>
                    <a:pt x="2669" y="417"/>
                  </a:lnTo>
                  <a:lnTo>
                    <a:pt x="2634" y="417"/>
                  </a:lnTo>
                  <a:lnTo>
                    <a:pt x="2617" y="449"/>
                  </a:lnTo>
                  <a:lnTo>
                    <a:pt x="2634" y="480"/>
                  </a:lnTo>
                  <a:lnTo>
                    <a:pt x="2496" y="465"/>
                  </a:lnTo>
                  <a:lnTo>
                    <a:pt x="2513" y="417"/>
                  </a:lnTo>
                  <a:lnTo>
                    <a:pt x="2427" y="401"/>
                  </a:lnTo>
                  <a:lnTo>
                    <a:pt x="2375" y="432"/>
                  </a:lnTo>
                  <a:lnTo>
                    <a:pt x="2269" y="384"/>
                  </a:lnTo>
                  <a:close/>
                </a:path>
              </a:pathLst>
            </a:custGeom>
            <a:noFill/>
            <a:ln w="12700" cap="rnd">
              <a:solidFill>
                <a:srgbClr val="C5AB90"/>
              </a:solidFill>
              <a:round/>
              <a:headEnd/>
              <a:tailEnd/>
            </a:ln>
          </p:spPr>
          <p:txBody>
            <a:bodyPr/>
            <a:lstStyle/>
            <a:p>
              <a:endParaRPr lang="en-US" sz="1200" dirty="0">
                <a:solidFill>
                  <a:srgbClr val="FFC000"/>
                </a:solidFill>
                <a:highlight>
                  <a:srgbClr val="FFFF00"/>
                </a:highlight>
                <a:latin typeface="Arial Nova Cond" panose="020B0604020202020204" pitchFamily="34" charset="0"/>
              </a:endParaRPr>
            </a:p>
          </p:txBody>
        </p:sp>
        <p:sp>
          <p:nvSpPr>
            <p:cNvPr id="226" name="Freeform 172">
              <a:extLst>
                <a:ext uri="{FF2B5EF4-FFF2-40B4-BE49-F238E27FC236}">
                  <a16:creationId xmlns:a16="http://schemas.microsoft.com/office/drawing/2014/main" id="{5669A678-8D98-51A7-53BF-BD5F6E91180C}"/>
                </a:ext>
              </a:extLst>
            </p:cNvPr>
            <p:cNvSpPr>
              <a:spLocks/>
            </p:cNvSpPr>
            <p:nvPr/>
          </p:nvSpPr>
          <p:spPr bwMode="auto">
            <a:xfrm>
              <a:off x="7303476" y="902142"/>
              <a:ext cx="517242" cy="652078"/>
            </a:xfrm>
            <a:custGeom>
              <a:avLst/>
              <a:gdLst>
                <a:gd name="T0" fmla="*/ 0 w 468"/>
                <a:gd name="T1" fmla="*/ 101428 h 591"/>
                <a:gd name="T2" fmla="*/ 0 w 468"/>
                <a:gd name="T3" fmla="*/ 101428 h 591"/>
                <a:gd name="T4" fmla="*/ 10319 w 468"/>
                <a:gd name="T5" fmla="*/ 113314 h 591"/>
                <a:gd name="T6" fmla="*/ 27781 w 468"/>
                <a:gd name="T7" fmla="*/ 116484 h 591"/>
                <a:gd name="T8" fmla="*/ 31750 w 468"/>
                <a:gd name="T9" fmla="*/ 113314 h 591"/>
                <a:gd name="T10" fmla="*/ 23812 w 468"/>
                <a:gd name="T11" fmla="*/ 106975 h 591"/>
                <a:gd name="T12" fmla="*/ 20638 w 468"/>
                <a:gd name="T13" fmla="*/ 101428 h 591"/>
                <a:gd name="T14" fmla="*/ 20638 w 468"/>
                <a:gd name="T15" fmla="*/ 84788 h 591"/>
                <a:gd name="T16" fmla="*/ 23812 w 468"/>
                <a:gd name="T17" fmla="*/ 78448 h 591"/>
                <a:gd name="T18" fmla="*/ 48419 w 468"/>
                <a:gd name="T19" fmla="*/ 40413 h 591"/>
                <a:gd name="T20" fmla="*/ 65881 w 468"/>
                <a:gd name="T21" fmla="*/ 28527 h 591"/>
                <a:gd name="T22" fmla="*/ 92869 w 468"/>
                <a:gd name="T23" fmla="*/ 15848 h 591"/>
                <a:gd name="T24" fmla="*/ 92869 w 468"/>
                <a:gd name="T25" fmla="*/ 2377 h 591"/>
                <a:gd name="T26" fmla="*/ 86519 w 468"/>
                <a:gd name="T27" fmla="*/ 0 h 591"/>
                <a:gd name="T28" fmla="*/ 79375 w 468"/>
                <a:gd name="T29" fmla="*/ 6339 h 591"/>
                <a:gd name="T30" fmla="*/ 73025 w 468"/>
                <a:gd name="T31" fmla="*/ 11886 h 591"/>
                <a:gd name="T32" fmla="*/ 62706 w 468"/>
                <a:gd name="T33" fmla="*/ 15848 h 591"/>
                <a:gd name="T34" fmla="*/ 52388 w 468"/>
                <a:gd name="T35" fmla="*/ 15848 h 591"/>
                <a:gd name="T36" fmla="*/ 42069 w 468"/>
                <a:gd name="T37" fmla="*/ 21395 h 591"/>
                <a:gd name="T38" fmla="*/ 31750 w 468"/>
                <a:gd name="T39" fmla="*/ 34866 h 591"/>
                <a:gd name="T40" fmla="*/ 20638 w 468"/>
                <a:gd name="T41" fmla="*/ 40413 h 591"/>
                <a:gd name="T42" fmla="*/ 20638 w 468"/>
                <a:gd name="T43" fmla="*/ 47544 h 591"/>
                <a:gd name="T44" fmla="*/ 17463 w 468"/>
                <a:gd name="T45" fmla="*/ 57053 h 591"/>
                <a:gd name="T46" fmla="*/ 10319 w 468"/>
                <a:gd name="T47" fmla="*/ 63393 h 591"/>
                <a:gd name="T48" fmla="*/ 14288 w 468"/>
                <a:gd name="T49" fmla="*/ 68939 h 591"/>
                <a:gd name="T50" fmla="*/ 10319 w 468"/>
                <a:gd name="T51" fmla="*/ 76071 h 591"/>
                <a:gd name="T52" fmla="*/ 3969 w 468"/>
                <a:gd name="T53" fmla="*/ 82410 h 591"/>
                <a:gd name="T54" fmla="*/ 7144 w 468"/>
                <a:gd name="T55" fmla="*/ 87957 h 591"/>
                <a:gd name="T56" fmla="*/ 0 w 468"/>
                <a:gd name="T57" fmla="*/ 91919 h 591"/>
                <a:gd name="T58" fmla="*/ 0 w 468"/>
                <a:gd name="T59" fmla="*/ 101428 h 59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8"/>
                <a:gd name="T91" fmla="*/ 0 h 591"/>
                <a:gd name="T92" fmla="*/ 468 w 468"/>
                <a:gd name="T93" fmla="*/ 591 h 59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8" h="591">
                  <a:moveTo>
                    <a:pt x="0" y="512"/>
                  </a:moveTo>
                  <a:lnTo>
                    <a:pt x="0" y="512"/>
                  </a:lnTo>
                  <a:lnTo>
                    <a:pt x="52" y="575"/>
                  </a:lnTo>
                  <a:lnTo>
                    <a:pt x="140" y="591"/>
                  </a:lnTo>
                  <a:lnTo>
                    <a:pt x="157" y="575"/>
                  </a:lnTo>
                  <a:lnTo>
                    <a:pt x="123" y="543"/>
                  </a:lnTo>
                  <a:lnTo>
                    <a:pt x="104" y="512"/>
                  </a:lnTo>
                  <a:lnTo>
                    <a:pt x="104" y="431"/>
                  </a:lnTo>
                  <a:lnTo>
                    <a:pt x="123" y="399"/>
                  </a:lnTo>
                  <a:lnTo>
                    <a:pt x="244" y="207"/>
                  </a:lnTo>
                  <a:lnTo>
                    <a:pt x="330" y="144"/>
                  </a:lnTo>
                  <a:lnTo>
                    <a:pt x="468" y="80"/>
                  </a:lnTo>
                  <a:lnTo>
                    <a:pt x="468" y="15"/>
                  </a:lnTo>
                  <a:lnTo>
                    <a:pt x="434" y="0"/>
                  </a:lnTo>
                  <a:lnTo>
                    <a:pt x="399" y="32"/>
                  </a:lnTo>
                  <a:lnTo>
                    <a:pt x="365" y="63"/>
                  </a:lnTo>
                  <a:lnTo>
                    <a:pt x="313" y="80"/>
                  </a:lnTo>
                  <a:lnTo>
                    <a:pt x="261" y="80"/>
                  </a:lnTo>
                  <a:lnTo>
                    <a:pt x="209" y="111"/>
                  </a:lnTo>
                  <a:lnTo>
                    <a:pt x="157" y="176"/>
                  </a:lnTo>
                  <a:lnTo>
                    <a:pt x="104" y="207"/>
                  </a:lnTo>
                  <a:lnTo>
                    <a:pt x="104" y="240"/>
                  </a:lnTo>
                  <a:lnTo>
                    <a:pt x="86" y="288"/>
                  </a:lnTo>
                  <a:lnTo>
                    <a:pt x="52" y="320"/>
                  </a:lnTo>
                  <a:lnTo>
                    <a:pt x="69" y="351"/>
                  </a:lnTo>
                  <a:lnTo>
                    <a:pt x="52" y="384"/>
                  </a:lnTo>
                  <a:lnTo>
                    <a:pt x="17" y="416"/>
                  </a:lnTo>
                  <a:lnTo>
                    <a:pt x="35" y="447"/>
                  </a:lnTo>
                  <a:lnTo>
                    <a:pt x="0" y="464"/>
                  </a:lnTo>
                  <a:lnTo>
                    <a:pt x="0" y="51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7" name="Freeform 173">
              <a:extLst>
                <a:ext uri="{FF2B5EF4-FFF2-40B4-BE49-F238E27FC236}">
                  <a16:creationId xmlns:a16="http://schemas.microsoft.com/office/drawing/2014/main" id="{4EA41883-0369-BE92-267E-16465754720A}"/>
                </a:ext>
              </a:extLst>
            </p:cNvPr>
            <p:cNvSpPr>
              <a:spLocks/>
            </p:cNvSpPr>
            <p:nvPr/>
          </p:nvSpPr>
          <p:spPr bwMode="auto">
            <a:xfrm>
              <a:off x="7206217" y="1627164"/>
              <a:ext cx="57471" cy="70735"/>
            </a:xfrm>
            <a:custGeom>
              <a:avLst/>
              <a:gdLst>
                <a:gd name="T0" fmla="*/ 0 w 52"/>
                <a:gd name="T1" fmla="*/ 12902 h 63"/>
                <a:gd name="T2" fmla="*/ 0 w 52"/>
                <a:gd name="T3" fmla="*/ 12902 h 63"/>
                <a:gd name="T4" fmla="*/ 7144 w 52"/>
                <a:gd name="T5" fmla="*/ 9676 h 63"/>
                <a:gd name="T6" fmla="*/ 10319 w 52"/>
                <a:gd name="T7" fmla="*/ 6451 h 63"/>
                <a:gd name="T8" fmla="*/ 3969 w 52"/>
                <a:gd name="T9" fmla="*/ 0 h 63"/>
                <a:gd name="T10" fmla="*/ 0 w 52"/>
                <a:gd name="T11" fmla="*/ 6451 h 63"/>
                <a:gd name="T12" fmla="*/ 0 w 52"/>
                <a:gd name="T13" fmla="*/ 12902 h 63"/>
                <a:gd name="T14" fmla="*/ 0 60000 65536"/>
                <a:gd name="T15" fmla="*/ 0 60000 65536"/>
                <a:gd name="T16" fmla="*/ 0 60000 65536"/>
                <a:gd name="T17" fmla="*/ 0 60000 65536"/>
                <a:gd name="T18" fmla="*/ 0 60000 65536"/>
                <a:gd name="T19" fmla="*/ 0 60000 65536"/>
                <a:gd name="T20" fmla="*/ 0 60000 65536"/>
                <a:gd name="T21" fmla="*/ 0 w 52"/>
                <a:gd name="T22" fmla="*/ 0 h 63"/>
                <a:gd name="T23" fmla="*/ 52 w 52"/>
                <a:gd name="T24" fmla="*/ 63 h 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 h="63">
                  <a:moveTo>
                    <a:pt x="0" y="63"/>
                  </a:moveTo>
                  <a:lnTo>
                    <a:pt x="0" y="63"/>
                  </a:lnTo>
                  <a:lnTo>
                    <a:pt x="34" y="48"/>
                  </a:lnTo>
                  <a:lnTo>
                    <a:pt x="52" y="31"/>
                  </a:lnTo>
                  <a:lnTo>
                    <a:pt x="17" y="0"/>
                  </a:lnTo>
                  <a:lnTo>
                    <a:pt x="0" y="31"/>
                  </a:lnTo>
                  <a:lnTo>
                    <a:pt x="0"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8" name="Freeform 179">
              <a:extLst>
                <a:ext uri="{FF2B5EF4-FFF2-40B4-BE49-F238E27FC236}">
                  <a16:creationId xmlns:a16="http://schemas.microsoft.com/office/drawing/2014/main" id="{B96590A6-9CA5-F3F4-FCF3-B498E21B4F14}"/>
                </a:ext>
              </a:extLst>
            </p:cNvPr>
            <p:cNvSpPr>
              <a:spLocks/>
            </p:cNvSpPr>
            <p:nvPr/>
          </p:nvSpPr>
          <p:spPr bwMode="auto">
            <a:xfrm>
              <a:off x="6326464" y="2509127"/>
              <a:ext cx="97259" cy="53049"/>
            </a:xfrm>
            <a:custGeom>
              <a:avLst/>
              <a:gdLst>
                <a:gd name="T0" fmla="*/ 18681 w 86"/>
                <a:gd name="T1" fmla="*/ 0 h 48"/>
                <a:gd name="T2" fmla="*/ 18681 w 86"/>
                <a:gd name="T3" fmla="*/ 0 h 48"/>
                <a:gd name="T4" fmla="*/ 18681 w 86"/>
                <a:gd name="T5" fmla="*/ 9525 h 48"/>
                <a:gd name="T6" fmla="*/ 11371 w 86"/>
                <a:gd name="T7" fmla="*/ 9525 h 48"/>
                <a:gd name="T8" fmla="*/ 0 w 86"/>
                <a:gd name="T9" fmla="*/ 7144 h 48"/>
                <a:gd name="T10" fmla="*/ 7310 w 86"/>
                <a:gd name="T11" fmla="*/ 3969 h 48"/>
                <a:gd name="T12" fmla="*/ 11371 w 86"/>
                <a:gd name="T13" fmla="*/ 0 h 48"/>
                <a:gd name="T14" fmla="*/ 18681 w 86"/>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48"/>
                <a:gd name="T26" fmla="*/ 86 w 86"/>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48">
                  <a:moveTo>
                    <a:pt x="86" y="0"/>
                  </a:moveTo>
                  <a:lnTo>
                    <a:pt x="86" y="0"/>
                  </a:lnTo>
                  <a:lnTo>
                    <a:pt x="86" y="48"/>
                  </a:lnTo>
                  <a:lnTo>
                    <a:pt x="52" y="48"/>
                  </a:lnTo>
                  <a:lnTo>
                    <a:pt x="0" y="33"/>
                  </a:lnTo>
                  <a:lnTo>
                    <a:pt x="34" y="18"/>
                  </a:lnTo>
                  <a:lnTo>
                    <a:pt x="52" y="0"/>
                  </a:lnTo>
                  <a:lnTo>
                    <a:pt x="8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29" name="Freeform 180">
              <a:extLst>
                <a:ext uri="{FF2B5EF4-FFF2-40B4-BE49-F238E27FC236}">
                  <a16:creationId xmlns:a16="http://schemas.microsoft.com/office/drawing/2014/main" id="{9791E22F-5267-C0A8-2327-143E98259630}"/>
                </a:ext>
              </a:extLst>
            </p:cNvPr>
            <p:cNvSpPr>
              <a:spLocks/>
            </p:cNvSpPr>
            <p:nvPr/>
          </p:nvSpPr>
          <p:spPr bwMode="auto">
            <a:xfrm>
              <a:off x="6036899" y="2491443"/>
              <a:ext cx="22105" cy="37579"/>
            </a:xfrm>
            <a:custGeom>
              <a:avLst/>
              <a:gdLst>
                <a:gd name="T0" fmla="*/ 0 w 19"/>
                <a:gd name="T1" fmla="*/ 3271 h 33"/>
                <a:gd name="T2" fmla="*/ 0 w 19"/>
                <a:gd name="T3" fmla="*/ 3271 h 33"/>
                <a:gd name="T4" fmla="*/ 0 w 19"/>
                <a:gd name="T5" fmla="*/ 7360 h 33"/>
                <a:gd name="T6" fmla="*/ 4178 w 19"/>
                <a:gd name="T7" fmla="*/ 7360 h 33"/>
                <a:gd name="T8" fmla="*/ 4178 w 19"/>
                <a:gd name="T9" fmla="*/ 3271 h 33"/>
                <a:gd name="T10" fmla="*/ 4178 w 19"/>
                <a:gd name="T11" fmla="*/ 0 h 33"/>
                <a:gd name="T12" fmla="*/ 0 w 19"/>
                <a:gd name="T13" fmla="*/ 3271 h 33"/>
                <a:gd name="T14" fmla="*/ 0 60000 65536"/>
                <a:gd name="T15" fmla="*/ 0 60000 65536"/>
                <a:gd name="T16" fmla="*/ 0 60000 65536"/>
                <a:gd name="T17" fmla="*/ 0 60000 65536"/>
                <a:gd name="T18" fmla="*/ 0 60000 65536"/>
                <a:gd name="T19" fmla="*/ 0 60000 65536"/>
                <a:gd name="T20" fmla="*/ 0 60000 65536"/>
                <a:gd name="T21" fmla="*/ 0 w 19"/>
                <a:gd name="T22" fmla="*/ 0 h 33"/>
                <a:gd name="T23" fmla="*/ 19 w 19"/>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3">
                  <a:moveTo>
                    <a:pt x="0" y="15"/>
                  </a:moveTo>
                  <a:lnTo>
                    <a:pt x="0" y="15"/>
                  </a:lnTo>
                  <a:lnTo>
                    <a:pt x="0" y="33"/>
                  </a:lnTo>
                  <a:lnTo>
                    <a:pt x="19" y="33"/>
                  </a:lnTo>
                  <a:lnTo>
                    <a:pt x="19" y="15"/>
                  </a:lnTo>
                  <a:lnTo>
                    <a:pt x="19"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0" name="Freeform 181">
              <a:extLst>
                <a:ext uri="{FF2B5EF4-FFF2-40B4-BE49-F238E27FC236}">
                  <a16:creationId xmlns:a16="http://schemas.microsoft.com/office/drawing/2014/main" id="{E3A7F697-B76D-CEBF-90BA-53A74FAAC4A3}"/>
                </a:ext>
              </a:extLst>
            </p:cNvPr>
            <p:cNvSpPr>
              <a:spLocks/>
            </p:cNvSpPr>
            <p:nvPr/>
          </p:nvSpPr>
          <p:spPr bwMode="auto">
            <a:xfrm>
              <a:off x="6076684" y="2475970"/>
              <a:ext cx="39787" cy="33157"/>
            </a:xfrm>
            <a:custGeom>
              <a:avLst/>
              <a:gdLst>
                <a:gd name="T0" fmla="*/ 0 w 37"/>
                <a:gd name="T1" fmla="*/ 3175 h 30"/>
                <a:gd name="T2" fmla="*/ 0 w 37"/>
                <a:gd name="T3" fmla="*/ 3175 h 30"/>
                <a:gd name="T4" fmla="*/ 0 w 37"/>
                <a:gd name="T5" fmla="*/ 6350 h 30"/>
                <a:gd name="T6" fmla="*/ 6951 w 37"/>
                <a:gd name="T7" fmla="*/ 6350 h 30"/>
                <a:gd name="T8" fmla="*/ 6951 w 37"/>
                <a:gd name="T9" fmla="*/ 3175 h 30"/>
                <a:gd name="T10" fmla="*/ 6951 w 37"/>
                <a:gd name="T11" fmla="*/ 0 h 30"/>
                <a:gd name="T12" fmla="*/ 0 w 37"/>
                <a:gd name="T13" fmla="*/ 3175 h 30"/>
                <a:gd name="T14" fmla="*/ 0 60000 65536"/>
                <a:gd name="T15" fmla="*/ 0 60000 65536"/>
                <a:gd name="T16" fmla="*/ 0 60000 65536"/>
                <a:gd name="T17" fmla="*/ 0 60000 65536"/>
                <a:gd name="T18" fmla="*/ 0 60000 65536"/>
                <a:gd name="T19" fmla="*/ 0 60000 65536"/>
                <a:gd name="T20" fmla="*/ 0 60000 65536"/>
                <a:gd name="T21" fmla="*/ 0 w 37"/>
                <a:gd name="T22" fmla="*/ 0 h 30"/>
                <a:gd name="T23" fmla="*/ 37 w 37"/>
                <a:gd name="T24" fmla="*/ 30 h 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30">
                  <a:moveTo>
                    <a:pt x="0" y="15"/>
                  </a:moveTo>
                  <a:lnTo>
                    <a:pt x="0" y="15"/>
                  </a:lnTo>
                  <a:lnTo>
                    <a:pt x="0" y="30"/>
                  </a:lnTo>
                  <a:lnTo>
                    <a:pt x="37" y="30"/>
                  </a:lnTo>
                  <a:lnTo>
                    <a:pt x="37" y="15"/>
                  </a:lnTo>
                  <a:lnTo>
                    <a:pt x="3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1" name="Freeform 182">
              <a:extLst>
                <a:ext uri="{FF2B5EF4-FFF2-40B4-BE49-F238E27FC236}">
                  <a16:creationId xmlns:a16="http://schemas.microsoft.com/office/drawing/2014/main" id="{8184F7B0-48D3-21C8-6581-187FFE8956C1}"/>
                </a:ext>
              </a:extLst>
            </p:cNvPr>
            <p:cNvSpPr>
              <a:spLocks/>
            </p:cNvSpPr>
            <p:nvPr/>
          </p:nvSpPr>
          <p:spPr bwMode="auto">
            <a:xfrm>
              <a:off x="6076684" y="2529022"/>
              <a:ext cx="39787" cy="15474"/>
            </a:xfrm>
            <a:custGeom>
              <a:avLst/>
              <a:gdLst>
                <a:gd name="T0" fmla="*/ 0 w 37"/>
                <a:gd name="T1" fmla="*/ 0 h 15"/>
                <a:gd name="T2" fmla="*/ 0 w 37"/>
                <a:gd name="T3" fmla="*/ 0 h 15"/>
                <a:gd name="T4" fmla="*/ 0 w 37"/>
                <a:gd name="T5" fmla="*/ 2223 h 15"/>
                <a:gd name="T6" fmla="*/ 6951 w 37"/>
                <a:gd name="T7" fmla="*/ 0 h 15"/>
                <a:gd name="T8" fmla="*/ 0 w 37"/>
                <a:gd name="T9" fmla="*/ 0 h 15"/>
                <a:gd name="T10" fmla="*/ 0 60000 65536"/>
                <a:gd name="T11" fmla="*/ 0 60000 65536"/>
                <a:gd name="T12" fmla="*/ 0 60000 65536"/>
                <a:gd name="T13" fmla="*/ 0 60000 65536"/>
                <a:gd name="T14" fmla="*/ 0 60000 65536"/>
                <a:gd name="T15" fmla="*/ 0 w 37"/>
                <a:gd name="T16" fmla="*/ 0 h 15"/>
                <a:gd name="T17" fmla="*/ 37 w 37"/>
                <a:gd name="T18" fmla="*/ 15 h 15"/>
              </a:gdLst>
              <a:ahLst/>
              <a:cxnLst>
                <a:cxn ang="T10">
                  <a:pos x="T0" y="T1"/>
                </a:cxn>
                <a:cxn ang="T11">
                  <a:pos x="T2" y="T3"/>
                </a:cxn>
                <a:cxn ang="T12">
                  <a:pos x="T4" y="T5"/>
                </a:cxn>
                <a:cxn ang="T13">
                  <a:pos x="T6" y="T7"/>
                </a:cxn>
                <a:cxn ang="T14">
                  <a:pos x="T8" y="T9"/>
                </a:cxn>
              </a:cxnLst>
              <a:rect l="T15" t="T16" r="T17" b="T18"/>
              <a:pathLst>
                <a:path w="37" h="15">
                  <a:moveTo>
                    <a:pt x="0" y="0"/>
                  </a:moveTo>
                  <a:lnTo>
                    <a:pt x="0" y="0"/>
                  </a:lnTo>
                  <a:lnTo>
                    <a:pt x="0" y="15"/>
                  </a:lnTo>
                  <a:lnTo>
                    <a:pt x="3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2" name="Freeform 183">
              <a:extLst>
                <a:ext uri="{FF2B5EF4-FFF2-40B4-BE49-F238E27FC236}">
                  <a16:creationId xmlns:a16="http://schemas.microsoft.com/office/drawing/2014/main" id="{871F61A5-490E-F6F6-F470-3E3D19DFA4E8}"/>
                </a:ext>
              </a:extLst>
            </p:cNvPr>
            <p:cNvSpPr>
              <a:spLocks/>
            </p:cNvSpPr>
            <p:nvPr/>
          </p:nvSpPr>
          <p:spPr bwMode="auto">
            <a:xfrm>
              <a:off x="6286676" y="2385343"/>
              <a:ext cx="39787" cy="37579"/>
            </a:xfrm>
            <a:custGeom>
              <a:avLst/>
              <a:gdLst>
                <a:gd name="T0" fmla="*/ 0 w 37"/>
                <a:gd name="T1" fmla="*/ 3271 h 33"/>
                <a:gd name="T2" fmla="*/ 0 w 37"/>
                <a:gd name="T3" fmla="*/ 3271 h 33"/>
                <a:gd name="T4" fmla="*/ 0 w 37"/>
                <a:gd name="T5" fmla="*/ 7360 h 33"/>
                <a:gd name="T6" fmla="*/ 3089 w 37"/>
                <a:gd name="T7" fmla="*/ 7360 h 33"/>
                <a:gd name="T8" fmla="*/ 3089 w 37"/>
                <a:gd name="T9" fmla="*/ 0 h 33"/>
                <a:gd name="T10" fmla="*/ 6951 w 37"/>
                <a:gd name="T11" fmla="*/ 0 h 33"/>
                <a:gd name="T12" fmla="*/ 0 w 37"/>
                <a:gd name="T13" fmla="*/ 3271 h 33"/>
                <a:gd name="T14" fmla="*/ 0 60000 65536"/>
                <a:gd name="T15" fmla="*/ 0 60000 65536"/>
                <a:gd name="T16" fmla="*/ 0 60000 65536"/>
                <a:gd name="T17" fmla="*/ 0 60000 65536"/>
                <a:gd name="T18" fmla="*/ 0 60000 65536"/>
                <a:gd name="T19" fmla="*/ 0 60000 65536"/>
                <a:gd name="T20" fmla="*/ 0 60000 65536"/>
                <a:gd name="T21" fmla="*/ 0 w 37"/>
                <a:gd name="T22" fmla="*/ 0 h 33"/>
                <a:gd name="T23" fmla="*/ 37 w 37"/>
                <a:gd name="T24" fmla="*/ 33 h 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 h="33">
                  <a:moveTo>
                    <a:pt x="0" y="15"/>
                  </a:moveTo>
                  <a:lnTo>
                    <a:pt x="0" y="15"/>
                  </a:lnTo>
                  <a:lnTo>
                    <a:pt x="0" y="33"/>
                  </a:lnTo>
                  <a:lnTo>
                    <a:pt x="18" y="33"/>
                  </a:lnTo>
                  <a:lnTo>
                    <a:pt x="18" y="0"/>
                  </a:lnTo>
                  <a:lnTo>
                    <a:pt x="3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3" name="Freeform 184">
              <a:extLst>
                <a:ext uri="{FF2B5EF4-FFF2-40B4-BE49-F238E27FC236}">
                  <a16:creationId xmlns:a16="http://schemas.microsoft.com/office/drawing/2014/main" id="{838C390C-ABED-6CB3-8B76-0C870A7290C2}"/>
                </a:ext>
              </a:extLst>
            </p:cNvPr>
            <p:cNvSpPr>
              <a:spLocks/>
            </p:cNvSpPr>
            <p:nvPr/>
          </p:nvSpPr>
          <p:spPr bwMode="auto">
            <a:xfrm>
              <a:off x="6401619" y="2349976"/>
              <a:ext cx="39787" cy="19894"/>
            </a:xfrm>
            <a:custGeom>
              <a:avLst/>
              <a:gdLst>
                <a:gd name="T0" fmla="*/ 0 w 37"/>
                <a:gd name="T1" fmla="*/ 0 h 18"/>
                <a:gd name="T2" fmla="*/ 0 w 37"/>
                <a:gd name="T3" fmla="*/ 0 h 18"/>
                <a:gd name="T4" fmla="*/ 0 w 37"/>
                <a:gd name="T5" fmla="*/ 3969 h 18"/>
                <a:gd name="T6" fmla="*/ 6951 w 37"/>
                <a:gd name="T7" fmla="*/ 0 h 18"/>
                <a:gd name="T8" fmla="*/ 3089 w 37"/>
                <a:gd name="T9" fmla="*/ 0 h 18"/>
                <a:gd name="T10" fmla="*/ 0 w 37"/>
                <a:gd name="T11" fmla="*/ 0 h 18"/>
                <a:gd name="T12" fmla="*/ 0 60000 65536"/>
                <a:gd name="T13" fmla="*/ 0 60000 65536"/>
                <a:gd name="T14" fmla="*/ 0 60000 65536"/>
                <a:gd name="T15" fmla="*/ 0 60000 65536"/>
                <a:gd name="T16" fmla="*/ 0 60000 65536"/>
                <a:gd name="T17" fmla="*/ 0 60000 65536"/>
                <a:gd name="T18" fmla="*/ 0 w 37"/>
                <a:gd name="T19" fmla="*/ 0 h 18"/>
                <a:gd name="T20" fmla="*/ 37 w 37"/>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7" h="18">
                  <a:moveTo>
                    <a:pt x="0" y="0"/>
                  </a:moveTo>
                  <a:lnTo>
                    <a:pt x="0" y="0"/>
                  </a:lnTo>
                  <a:lnTo>
                    <a:pt x="0" y="18"/>
                  </a:lnTo>
                  <a:lnTo>
                    <a:pt x="37" y="0"/>
                  </a:lnTo>
                  <a:lnTo>
                    <a:pt x="19"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4" name="Freeform 185">
              <a:extLst>
                <a:ext uri="{FF2B5EF4-FFF2-40B4-BE49-F238E27FC236}">
                  <a16:creationId xmlns:a16="http://schemas.microsoft.com/office/drawing/2014/main" id="{54E8227A-5DE2-5AF8-9220-F718E8416616}"/>
                </a:ext>
              </a:extLst>
            </p:cNvPr>
            <p:cNvSpPr>
              <a:spLocks/>
            </p:cNvSpPr>
            <p:nvPr/>
          </p:nvSpPr>
          <p:spPr bwMode="auto">
            <a:xfrm>
              <a:off x="6423723" y="2316820"/>
              <a:ext cx="17683" cy="15474"/>
            </a:xfrm>
            <a:custGeom>
              <a:avLst/>
              <a:gdLst>
                <a:gd name="T0" fmla="*/ 0 w 18"/>
                <a:gd name="T1" fmla="*/ 2223 h 15"/>
                <a:gd name="T2" fmla="*/ 0 w 18"/>
                <a:gd name="T3" fmla="*/ 2223 h 15"/>
                <a:gd name="T4" fmla="*/ 2822 w 18"/>
                <a:gd name="T5" fmla="*/ 2223 h 15"/>
                <a:gd name="T6" fmla="*/ 0 w 18"/>
                <a:gd name="T7" fmla="*/ 0 h 15"/>
                <a:gd name="T8" fmla="*/ 0 w 18"/>
                <a:gd name="T9" fmla="*/ 2223 h 15"/>
                <a:gd name="T10" fmla="*/ 0 60000 65536"/>
                <a:gd name="T11" fmla="*/ 0 60000 65536"/>
                <a:gd name="T12" fmla="*/ 0 60000 65536"/>
                <a:gd name="T13" fmla="*/ 0 60000 65536"/>
                <a:gd name="T14" fmla="*/ 0 60000 65536"/>
                <a:gd name="T15" fmla="*/ 0 w 18"/>
                <a:gd name="T16" fmla="*/ 0 h 15"/>
                <a:gd name="T17" fmla="*/ 18 w 18"/>
                <a:gd name="T18" fmla="*/ 15 h 15"/>
              </a:gdLst>
              <a:ahLst/>
              <a:cxnLst>
                <a:cxn ang="T10">
                  <a:pos x="T0" y="T1"/>
                </a:cxn>
                <a:cxn ang="T11">
                  <a:pos x="T2" y="T3"/>
                </a:cxn>
                <a:cxn ang="T12">
                  <a:pos x="T4" y="T5"/>
                </a:cxn>
                <a:cxn ang="T13">
                  <a:pos x="T6" y="T7"/>
                </a:cxn>
                <a:cxn ang="T14">
                  <a:pos x="T8" y="T9"/>
                </a:cxn>
              </a:cxnLst>
              <a:rect l="T15" t="T16" r="T17" b="T18"/>
              <a:pathLst>
                <a:path w="18" h="15">
                  <a:moveTo>
                    <a:pt x="0" y="15"/>
                  </a:moveTo>
                  <a:lnTo>
                    <a:pt x="0" y="15"/>
                  </a:lnTo>
                  <a:lnTo>
                    <a:pt x="18" y="15"/>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5" name="Freeform 191">
              <a:extLst>
                <a:ext uri="{FF2B5EF4-FFF2-40B4-BE49-F238E27FC236}">
                  <a16:creationId xmlns:a16="http://schemas.microsoft.com/office/drawing/2014/main" id="{54731502-E9A2-CC7D-0E47-138451DE4E72}"/>
                </a:ext>
              </a:extLst>
            </p:cNvPr>
            <p:cNvSpPr>
              <a:spLocks/>
            </p:cNvSpPr>
            <p:nvPr/>
          </p:nvSpPr>
          <p:spPr bwMode="auto">
            <a:xfrm>
              <a:off x="7593043" y="3251834"/>
              <a:ext cx="435891" cy="442088"/>
            </a:xfrm>
            <a:custGeom>
              <a:avLst/>
              <a:gdLst>
                <a:gd name="T0" fmla="*/ 3168 w 449"/>
                <a:gd name="T1" fmla="*/ 69676 h 401"/>
                <a:gd name="T2" fmla="*/ 3168 w 449"/>
                <a:gd name="T3" fmla="*/ 69676 h 401"/>
                <a:gd name="T4" fmla="*/ 3168 w 449"/>
                <a:gd name="T5" fmla="*/ 63342 h 401"/>
                <a:gd name="T6" fmla="*/ 10296 w 449"/>
                <a:gd name="T7" fmla="*/ 60175 h 401"/>
                <a:gd name="T8" fmla="*/ 6336 w 449"/>
                <a:gd name="T9" fmla="*/ 53840 h 401"/>
                <a:gd name="T10" fmla="*/ 3168 w 449"/>
                <a:gd name="T11" fmla="*/ 50673 h 401"/>
                <a:gd name="T12" fmla="*/ 0 w 449"/>
                <a:gd name="T13" fmla="*/ 44339 h 401"/>
                <a:gd name="T14" fmla="*/ 6336 w 449"/>
                <a:gd name="T15" fmla="*/ 47506 h 401"/>
                <a:gd name="T16" fmla="*/ 26927 w 449"/>
                <a:gd name="T17" fmla="*/ 44339 h 401"/>
                <a:gd name="T18" fmla="*/ 26927 w 449"/>
                <a:gd name="T19" fmla="*/ 38005 h 401"/>
                <a:gd name="T20" fmla="*/ 30887 w 449"/>
                <a:gd name="T21" fmla="*/ 34838 h 401"/>
                <a:gd name="T22" fmla="*/ 44351 w 449"/>
                <a:gd name="T23" fmla="*/ 31671 h 401"/>
                <a:gd name="T24" fmla="*/ 44351 w 449"/>
                <a:gd name="T25" fmla="*/ 25337 h 401"/>
                <a:gd name="T26" fmla="*/ 47519 w 449"/>
                <a:gd name="T27" fmla="*/ 22170 h 401"/>
                <a:gd name="T28" fmla="*/ 47519 w 449"/>
                <a:gd name="T29" fmla="*/ 19002 h 401"/>
                <a:gd name="T30" fmla="*/ 50687 w 449"/>
                <a:gd name="T31" fmla="*/ 19002 h 401"/>
                <a:gd name="T32" fmla="*/ 54647 w 449"/>
                <a:gd name="T33" fmla="*/ 12668 h 401"/>
                <a:gd name="T34" fmla="*/ 54647 w 449"/>
                <a:gd name="T35" fmla="*/ 6334 h 401"/>
                <a:gd name="T36" fmla="*/ 60983 w 449"/>
                <a:gd name="T37" fmla="*/ 3167 h 401"/>
                <a:gd name="T38" fmla="*/ 68110 w 449"/>
                <a:gd name="T39" fmla="*/ 0 h 401"/>
                <a:gd name="T40" fmla="*/ 71278 w 449"/>
                <a:gd name="T41" fmla="*/ 0 h 401"/>
                <a:gd name="T42" fmla="*/ 78406 w 449"/>
                <a:gd name="T43" fmla="*/ 3167 h 401"/>
                <a:gd name="T44" fmla="*/ 81574 w 449"/>
                <a:gd name="T45" fmla="*/ 6334 h 401"/>
                <a:gd name="T46" fmla="*/ 88702 w 449"/>
                <a:gd name="T47" fmla="*/ 9501 h 401"/>
                <a:gd name="T48" fmla="*/ 85534 w 449"/>
                <a:gd name="T49" fmla="*/ 12668 h 401"/>
                <a:gd name="T50" fmla="*/ 78406 w 449"/>
                <a:gd name="T51" fmla="*/ 15835 h 401"/>
                <a:gd name="T52" fmla="*/ 71278 w 449"/>
                <a:gd name="T53" fmla="*/ 12668 h 401"/>
                <a:gd name="T54" fmla="*/ 68110 w 449"/>
                <a:gd name="T55" fmla="*/ 15835 h 401"/>
                <a:gd name="T56" fmla="*/ 71278 w 449"/>
                <a:gd name="T57" fmla="*/ 19002 h 401"/>
                <a:gd name="T58" fmla="*/ 68110 w 449"/>
                <a:gd name="T59" fmla="*/ 25337 h 401"/>
                <a:gd name="T60" fmla="*/ 75238 w 449"/>
                <a:gd name="T61" fmla="*/ 28504 h 401"/>
                <a:gd name="T62" fmla="*/ 75238 w 449"/>
                <a:gd name="T63" fmla="*/ 31671 h 401"/>
                <a:gd name="T64" fmla="*/ 71278 w 449"/>
                <a:gd name="T65" fmla="*/ 31671 h 401"/>
                <a:gd name="T66" fmla="*/ 75238 w 449"/>
                <a:gd name="T67" fmla="*/ 34838 h 401"/>
                <a:gd name="T68" fmla="*/ 57815 w 449"/>
                <a:gd name="T69" fmla="*/ 53840 h 401"/>
                <a:gd name="T70" fmla="*/ 50687 w 449"/>
                <a:gd name="T71" fmla="*/ 57007 h 401"/>
                <a:gd name="T72" fmla="*/ 47519 w 449"/>
                <a:gd name="T73" fmla="*/ 53840 h 401"/>
                <a:gd name="T74" fmla="*/ 44351 w 449"/>
                <a:gd name="T75" fmla="*/ 57007 h 401"/>
                <a:gd name="T76" fmla="*/ 44351 w 449"/>
                <a:gd name="T77" fmla="*/ 63342 h 401"/>
                <a:gd name="T78" fmla="*/ 47519 w 449"/>
                <a:gd name="T79" fmla="*/ 63342 h 401"/>
                <a:gd name="T80" fmla="*/ 47519 w 449"/>
                <a:gd name="T81" fmla="*/ 66509 h 401"/>
                <a:gd name="T82" fmla="*/ 50687 w 449"/>
                <a:gd name="T83" fmla="*/ 66509 h 401"/>
                <a:gd name="T84" fmla="*/ 50687 w 449"/>
                <a:gd name="T85" fmla="*/ 72843 h 401"/>
                <a:gd name="T86" fmla="*/ 50687 w 449"/>
                <a:gd name="T87" fmla="*/ 76010 h 401"/>
                <a:gd name="T88" fmla="*/ 40391 w 449"/>
                <a:gd name="T89" fmla="*/ 76010 h 401"/>
                <a:gd name="T90" fmla="*/ 37223 w 449"/>
                <a:gd name="T91" fmla="*/ 79177 h 401"/>
                <a:gd name="T92" fmla="*/ 34055 w 449"/>
                <a:gd name="T93" fmla="*/ 76010 h 401"/>
                <a:gd name="T94" fmla="*/ 30887 w 449"/>
                <a:gd name="T95" fmla="*/ 69676 h 401"/>
                <a:gd name="T96" fmla="*/ 20592 w 449"/>
                <a:gd name="T97" fmla="*/ 69676 h 401"/>
                <a:gd name="T98" fmla="*/ 13464 w 449"/>
                <a:gd name="T99" fmla="*/ 69676 h 401"/>
                <a:gd name="T100" fmla="*/ 3168 w 449"/>
                <a:gd name="T101" fmla="*/ 69676 h 4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49"/>
                <a:gd name="T154" fmla="*/ 0 h 401"/>
                <a:gd name="T155" fmla="*/ 449 w 449"/>
                <a:gd name="T156" fmla="*/ 401 h 401"/>
                <a:gd name="connsiteX0" fmla="*/ 379 w 9621"/>
                <a:gd name="connsiteY0" fmla="*/ 8803 h 10000"/>
                <a:gd name="connsiteX1" fmla="*/ 379 w 9621"/>
                <a:gd name="connsiteY1" fmla="*/ 8803 h 10000"/>
                <a:gd name="connsiteX2" fmla="*/ 379 w 9621"/>
                <a:gd name="connsiteY2" fmla="*/ 7980 h 10000"/>
                <a:gd name="connsiteX3" fmla="*/ 1158 w 9621"/>
                <a:gd name="connsiteY3" fmla="*/ 7606 h 10000"/>
                <a:gd name="connsiteX4" fmla="*/ 780 w 9621"/>
                <a:gd name="connsiteY4" fmla="*/ 6783 h 10000"/>
                <a:gd name="connsiteX5" fmla="*/ 379 w 9621"/>
                <a:gd name="connsiteY5" fmla="*/ 6409 h 10000"/>
                <a:gd name="connsiteX6" fmla="*/ 0 w 9621"/>
                <a:gd name="connsiteY6" fmla="*/ 5586 h 10000"/>
                <a:gd name="connsiteX7" fmla="*/ 780 w 9621"/>
                <a:gd name="connsiteY7" fmla="*/ 5985 h 10000"/>
                <a:gd name="connsiteX8" fmla="*/ 3073 w 9621"/>
                <a:gd name="connsiteY8" fmla="*/ 5586 h 10000"/>
                <a:gd name="connsiteX9" fmla="*/ 3073 w 9621"/>
                <a:gd name="connsiteY9" fmla="*/ 4788 h 10000"/>
                <a:gd name="connsiteX10" fmla="*/ 3474 w 9621"/>
                <a:gd name="connsiteY10" fmla="*/ 4389 h 10000"/>
                <a:gd name="connsiteX11" fmla="*/ 5011 w 9621"/>
                <a:gd name="connsiteY11" fmla="*/ 4015 h 10000"/>
                <a:gd name="connsiteX12" fmla="*/ 5011 w 9621"/>
                <a:gd name="connsiteY12" fmla="*/ 3192 h 10000"/>
                <a:gd name="connsiteX13" fmla="*/ 5390 w 9621"/>
                <a:gd name="connsiteY13" fmla="*/ 2818 h 10000"/>
                <a:gd name="connsiteX14" fmla="*/ 5390 w 9621"/>
                <a:gd name="connsiteY14" fmla="*/ 2394 h 10000"/>
                <a:gd name="connsiteX15" fmla="*/ 5768 w 9621"/>
                <a:gd name="connsiteY15" fmla="*/ 2394 h 10000"/>
                <a:gd name="connsiteX16" fmla="*/ 6169 w 9621"/>
                <a:gd name="connsiteY16" fmla="*/ 1621 h 10000"/>
                <a:gd name="connsiteX17" fmla="*/ 6169 w 9621"/>
                <a:gd name="connsiteY17" fmla="*/ 798 h 10000"/>
                <a:gd name="connsiteX18" fmla="*/ 6927 w 9621"/>
                <a:gd name="connsiteY18" fmla="*/ 424 h 10000"/>
                <a:gd name="connsiteX19" fmla="*/ 7706 w 9621"/>
                <a:gd name="connsiteY19" fmla="*/ 0 h 10000"/>
                <a:gd name="connsiteX20" fmla="*/ 8085 w 9621"/>
                <a:gd name="connsiteY20" fmla="*/ 0 h 10000"/>
                <a:gd name="connsiteX21" fmla="*/ 8842 w 9621"/>
                <a:gd name="connsiteY21" fmla="*/ 424 h 10000"/>
                <a:gd name="connsiteX22" fmla="*/ 9243 w 9621"/>
                <a:gd name="connsiteY22" fmla="*/ 798 h 10000"/>
                <a:gd name="connsiteX23" fmla="*/ 9621 w 9621"/>
                <a:gd name="connsiteY23" fmla="*/ 1621 h 10000"/>
                <a:gd name="connsiteX24" fmla="*/ 8842 w 9621"/>
                <a:gd name="connsiteY24" fmla="*/ 1995 h 10000"/>
                <a:gd name="connsiteX25" fmla="*/ 8085 w 9621"/>
                <a:gd name="connsiteY25" fmla="*/ 1621 h 10000"/>
                <a:gd name="connsiteX26" fmla="*/ 7706 w 9621"/>
                <a:gd name="connsiteY26" fmla="*/ 1995 h 10000"/>
                <a:gd name="connsiteX27" fmla="*/ 8085 w 9621"/>
                <a:gd name="connsiteY27" fmla="*/ 2394 h 10000"/>
                <a:gd name="connsiteX28" fmla="*/ 7706 w 9621"/>
                <a:gd name="connsiteY28" fmla="*/ 3192 h 10000"/>
                <a:gd name="connsiteX29" fmla="*/ 8463 w 9621"/>
                <a:gd name="connsiteY29" fmla="*/ 3591 h 10000"/>
                <a:gd name="connsiteX30" fmla="*/ 8463 w 9621"/>
                <a:gd name="connsiteY30" fmla="*/ 4015 h 10000"/>
                <a:gd name="connsiteX31" fmla="*/ 8085 w 9621"/>
                <a:gd name="connsiteY31" fmla="*/ 4015 h 10000"/>
                <a:gd name="connsiteX32" fmla="*/ 8463 w 9621"/>
                <a:gd name="connsiteY32" fmla="*/ 4389 h 10000"/>
                <a:gd name="connsiteX33" fmla="*/ 6548 w 9621"/>
                <a:gd name="connsiteY33" fmla="*/ 6783 h 10000"/>
                <a:gd name="connsiteX34" fmla="*/ 5768 w 9621"/>
                <a:gd name="connsiteY34" fmla="*/ 7182 h 10000"/>
                <a:gd name="connsiteX35" fmla="*/ 5390 w 9621"/>
                <a:gd name="connsiteY35" fmla="*/ 6783 h 10000"/>
                <a:gd name="connsiteX36" fmla="*/ 5011 w 9621"/>
                <a:gd name="connsiteY36" fmla="*/ 7182 h 10000"/>
                <a:gd name="connsiteX37" fmla="*/ 5011 w 9621"/>
                <a:gd name="connsiteY37" fmla="*/ 7980 h 10000"/>
                <a:gd name="connsiteX38" fmla="*/ 5390 w 9621"/>
                <a:gd name="connsiteY38" fmla="*/ 7980 h 10000"/>
                <a:gd name="connsiteX39" fmla="*/ 5390 w 9621"/>
                <a:gd name="connsiteY39" fmla="*/ 8379 h 10000"/>
                <a:gd name="connsiteX40" fmla="*/ 5768 w 9621"/>
                <a:gd name="connsiteY40" fmla="*/ 8379 h 10000"/>
                <a:gd name="connsiteX41" fmla="*/ 5768 w 9621"/>
                <a:gd name="connsiteY41" fmla="*/ 9177 h 10000"/>
                <a:gd name="connsiteX42" fmla="*/ 5768 w 9621"/>
                <a:gd name="connsiteY42" fmla="*/ 9576 h 10000"/>
                <a:gd name="connsiteX43" fmla="*/ 4610 w 9621"/>
                <a:gd name="connsiteY43" fmla="*/ 9576 h 10000"/>
                <a:gd name="connsiteX44" fmla="*/ 4232 w 9621"/>
                <a:gd name="connsiteY44" fmla="*/ 10000 h 10000"/>
                <a:gd name="connsiteX45" fmla="*/ 3853 w 9621"/>
                <a:gd name="connsiteY45" fmla="*/ 9576 h 10000"/>
                <a:gd name="connsiteX46" fmla="*/ 3474 w 9621"/>
                <a:gd name="connsiteY46" fmla="*/ 8803 h 10000"/>
                <a:gd name="connsiteX47" fmla="*/ 2316 w 9621"/>
                <a:gd name="connsiteY47" fmla="*/ 8803 h 10000"/>
                <a:gd name="connsiteX48" fmla="*/ 1537 w 9621"/>
                <a:gd name="connsiteY48" fmla="*/ 8803 h 10000"/>
                <a:gd name="connsiteX49" fmla="*/ 379 w 9621"/>
                <a:gd name="connsiteY49" fmla="*/ 8803 h 10000"/>
                <a:gd name="connsiteX0" fmla="*/ 394 w 10000"/>
                <a:gd name="connsiteY0" fmla="*/ 8803 h 10000"/>
                <a:gd name="connsiteX1" fmla="*/ 394 w 10000"/>
                <a:gd name="connsiteY1" fmla="*/ 8803 h 10000"/>
                <a:gd name="connsiteX2" fmla="*/ 394 w 10000"/>
                <a:gd name="connsiteY2" fmla="*/ 7980 h 10000"/>
                <a:gd name="connsiteX3" fmla="*/ 1204 w 10000"/>
                <a:gd name="connsiteY3" fmla="*/ 7606 h 10000"/>
                <a:gd name="connsiteX4" fmla="*/ 811 w 10000"/>
                <a:gd name="connsiteY4" fmla="*/ 6783 h 10000"/>
                <a:gd name="connsiteX5" fmla="*/ 394 w 10000"/>
                <a:gd name="connsiteY5" fmla="*/ 6409 h 10000"/>
                <a:gd name="connsiteX6" fmla="*/ 0 w 10000"/>
                <a:gd name="connsiteY6" fmla="*/ 5586 h 10000"/>
                <a:gd name="connsiteX7" fmla="*/ 811 w 10000"/>
                <a:gd name="connsiteY7" fmla="*/ 5985 h 10000"/>
                <a:gd name="connsiteX8" fmla="*/ 3194 w 10000"/>
                <a:gd name="connsiteY8" fmla="*/ 5586 h 10000"/>
                <a:gd name="connsiteX9" fmla="*/ 3194 w 10000"/>
                <a:gd name="connsiteY9" fmla="*/ 4788 h 10000"/>
                <a:gd name="connsiteX10" fmla="*/ 3611 w 10000"/>
                <a:gd name="connsiteY10" fmla="*/ 4389 h 10000"/>
                <a:gd name="connsiteX11" fmla="*/ 5208 w 10000"/>
                <a:gd name="connsiteY11" fmla="*/ 4015 h 10000"/>
                <a:gd name="connsiteX12" fmla="*/ 5208 w 10000"/>
                <a:gd name="connsiteY12" fmla="*/ 3192 h 10000"/>
                <a:gd name="connsiteX13" fmla="*/ 5602 w 10000"/>
                <a:gd name="connsiteY13" fmla="*/ 2818 h 10000"/>
                <a:gd name="connsiteX14" fmla="*/ 5602 w 10000"/>
                <a:gd name="connsiteY14" fmla="*/ 2394 h 10000"/>
                <a:gd name="connsiteX15" fmla="*/ 5995 w 10000"/>
                <a:gd name="connsiteY15" fmla="*/ 2394 h 10000"/>
                <a:gd name="connsiteX16" fmla="*/ 6412 w 10000"/>
                <a:gd name="connsiteY16" fmla="*/ 1621 h 10000"/>
                <a:gd name="connsiteX17" fmla="*/ 6412 w 10000"/>
                <a:gd name="connsiteY17" fmla="*/ 798 h 10000"/>
                <a:gd name="connsiteX18" fmla="*/ 7200 w 10000"/>
                <a:gd name="connsiteY18" fmla="*/ 424 h 10000"/>
                <a:gd name="connsiteX19" fmla="*/ 8010 w 10000"/>
                <a:gd name="connsiteY19" fmla="*/ 0 h 10000"/>
                <a:gd name="connsiteX20" fmla="*/ 8403 w 10000"/>
                <a:gd name="connsiteY20" fmla="*/ 0 h 10000"/>
                <a:gd name="connsiteX21" fmla="*/ 9190 w 10000"/>
                <a:gd name="connsiteY21" fmla="*/ 424 h 10000"/>
                <a:gd name="connsiteX22" fmla="*/ 10000 w 10000"/>
                <a:gd name="connsiteY22" fmla="*/ 1621 h 10000"/>
                <a:gd name="connsiteX23" fmla="*/ 9190 w 10000"/>
                <a:gd name="connsiteY23" fmla="*/ 1995 h 10000"/>
                <a:gd name="connsiteX24" fmla="*/ 8403 w 10000"/>
                <a:gd name="connsiteY24" fmla="*/ 1621 h 10000"/>
                <a:gd name="connsiteX25" fmla="*/ 8010 w 10000"/>
                <a:gd name="connsiteY25" fmla="*/ 1995 h 10000"/>
                <a:gd name="connsiteX26" fmla="*/ 8403 w 10000"/>
                <a:gd name="connsiteY26" fmla="*/ 2394 h 10000"/>
                <a:gd name="connsiteX27" fmla="*/ 8010 w 10000"/>
                <a:gd name="connsiteY27" fmla="*/ 3192 h 10000"/>
                <a:gd name="connsiteX28" fmla="*/ 8796 w 10000"/>
                <a:gd name="connsiteY28" fmla="*/ 3591 h 10000"/>
                <a:gd name="connsiteX29" fmla="*/ 8796 w 10000"/>
                <a:gd name="connsiteY29" fmla="*/ 4015 h 10000"/>
                <a:gd name="connsiteX30" fmla="*/ 8403 w 10000"/>
                <a:gd name="connsiteY30" fmla="*/ 4015 h 10000"/>
                <a:gd name="connsiteX31" fmla="*/ 8796 w 10000"/>
                <a:gd name="connsiteY31" fmla="*/ 4389 h 10000"/>
                <a:gd name="connsiteX32" fmla="*/ 6806 w 10000"/>
                <a:gd name="connsiteY32" fmla="*/ 6783 h 10000"/>
                <a:gd name="connsiteX33" fmla="*/ 5995 w 10000"/>
                <a:gd name="connsiteY33" fmla="*/ 7182 h 10000"/>
                <a:gd name="connsiteX34" fmla="*/ 5602 w 10000"/>
                <a:gd name="connsiteY34" fmla="*/ 6783 h 10000"/>
                <a:gd name="connsiteX35" fmla="*/ 5208 w 10000"/>
                <a:gd name="connsiteY35" fmla="*/ 7182 h 10000"/>
                <a:gd name="connsiteX36" fmla="*/ 5208 w 10000"/>
                <a:gd name="connsiteY36" fmla="*/ 7980 h 10000"/>
                <a:gd name="connsiteX37" fmla="*/ 5602 w 10000"/>
                <a:gd name="connsiteY37" fmla="*/ 7980 h 10000"/>
                <a:gd name="connsiteX38" fmla="*/ 5602 w 10000"/>
                <a:gd name="connsiteY38" fmla="*/ 8379 h 10000"/>
                <a:gd name="connsiteX39" fmla="*/ 5995 w 10000"/>
                <a:gd name="connsiteY39" fmla="*/ 8379 h 10000"/>
                <a:gd name="connsiteX40" fmla="*/ 5995 w 10000"/>
                <a:gd name="connsiteY40" fmla="*/ 9177 h 10000"/>
                <a:gd name="connsiteX41" fmla="*/ 5995 w 10000"/>
                <a:gd name="connsiteY41" fmla="*/ 9576 h 10000"/>
                <a:gd name="connsiteX42" fmla="*/ 4792 w 10000"/>
                <a:gd name="connsiteY42" fmla="*/ 9576 h 10000"/>
                <a:gd name="connsiteX43" fmla="*/ 4399 w 10000"/>
                <a:gd name="connsiteY43" fmla="*/ 10000 h 10000"/>
                <a:gd name="connsiteX44" fmla="*/ 4005 w 10000"/>
                <a:gd name="connsiteY44" fmla="*/ 9576 h 10000"/>
                <a:gd name="connsiteX45" fmla="*/ 3611 w 10000"/>
                <a:gd name="connsiteY45" fmla="*/ 8803 h 10000"/>
                <a:gd name="connsiteX46" fmla="*/ 2407 w 10000"/>
                <a:gd name="connsiteY46" fmla="*/ 8803 h 10000"/>
                <a:gd name="connsiteX47" fmla="*/ 1598 w 10000"/>
                <a:gd name="connsiteY47" fmla="*/ 8803 h 10000"/>
                <a:gd name="connsiteX48" fmla="*/ 394 w 10000"/>
                <a:gd name="connsiteY48" fmla="*/ 8803 h 10000"/>
                <a:gd name="connsiteX0" fmla="*/ 394 w 9190"/>
                <a:gd name="connsiteY0" fmla="*/ 8803 h 10000"/>
                <a:gd name="connsiteX1" fmla="*/ 394 w 9190"/>
                <a:gd name="connsiteY1" fmla="*/ 8803 h 10000"/>
                <a:gd name="connsiteX2" fmla="*/ 394 w 9190"/>
                <a:gd name="connsiteY2" fmla="*/ 7980 h 10000"/>
                <a:gd name="connsiteX3" fmla="*/ 1204 w 9190"/>
                <a:gd name="connsiteY3" fmla="*/ 7606 h 10000"/>
                <a:gd name="connsiteX4" fmla="*/ 811 w 9190"/>
                <a:gd name="connsiteY4" fmla="*/ 6783 h 10000"/>
                <a:gd name="connsiteX5" fmla="*/ 394 w 9190"/>
                <a:gd name="connsiteY5" fmla="*/ 6409 h 10000"/>
                <a:gd name="connsiteX6" fmla="*/ 0 w 9190"/>
                <a:gd name="connsiteY6" fmla="*/ 5586 h 10000"/>
                <a:gd name="connsiteX7" fmla="*/ 811 w 9190"/>
                <a:gd name="connsiteY7" fmla="*/ 5985 h 10000"/>
                <a:gd name="connsiteX8" fmla="*/ 3194 w 9190"/>
                <a:gd name="connsiteY8" fmla="*/ 5586 h 10000"/>
                <a:gd name="connsiteX9" fmla="*/ 3194 w 9190"/>
                <a:gd name="connsiteY9" fmla="*/ 4788 h 10000"/>
                <a:gd name="connsiteX10" fmla="*/ 3611 w 9190"/>
                <a:gd name="connsiteY10" fmla="*/ 4389 h 10000"/>
                <a:gd name="connsiteX11" fmla="*/ 5208 w 9190"/>
                <a:gd name="connsiteY11" fmla="*/ 4015 h 10000"/>
                <a:gd name="connsiteX12" fmla="*/ 5208 w 9190"/>
                <a:gd name="connsiteY12" fmla="*/ 3192 h 10000"/>
                <a:gd name="connsiteX13" fmla="*/ 5602 w 9190"/>
                <a:gd name="connsiteY13" fmla="*/ 2818 h 10000"/>
                <a:gd name="connsiteX14" fmla="*/ 5602 w 9190"/>
                <a:gd name="connsiteY14" fmla="*/ 2394 h 10000"/>
                <a:gd name="connsiteX15" fmla="*/ 5995 w 9190"/>
                <a:gd name="connsiteY15" fmla="*/ 2394 h 10000"/>
                <a:gd name="connsiteX16" fmla="*/ 6412 w 9190"/>
                <a:gd name="connsiteY16" fmla="*/ 1621 h 10000"/>
                <a:gd name="connsiteX17" fmla="*/ 6412 w 9190"/>
                <a:gd name="connsiteY17" fmla="*/ 798 h 10000"/>
                <a:gd name="connsiteX18" fmla="*/ 7200 w 9190"/>
                <a:gd name="connsiteY18" fmla="*/ 424 h 10000"/>
                <a:gd name="connsiteX19" fmla="*/ 8010 w 9190"/>
                <a:gd name="connsiteY19" fmla="*/ 0 h 10000"/>
                <a:gd name="connsiteX20" fmla="*/ 8403 w 9190"/>
                <a:gd name="connsiteY20" fmla="*/ 0 h 10000"/>
                <a:gd name="connsiteX21" fmla="*/ 9190 w 9190"/>
                <a:gd name="connsiteY21" fmla="*/ 424 h 10000"/>
                <a:gd name="connsiteX22" fmla="*/ 9190 w 9190"/>
                <a:gd name="connsiteY22" fmla="*/ 1995 h 10000"/>
                <a:gd name="connsiteX23" fmla="*/ 8403 w 9190"/>
                <a:gd name="connsiteY23" fmla="*/ 1621 h 10000"/>
                <a:gd name="connsiteX24" fmla="*/ 8010 w 9190"/>
                <a:gd name="connsiteY24" fmla="*/ 1995 h 10000"/>
                <a:gd name="connsiteX25" fmla="*/ 8403 w 9190"/>
                <a:gd name="connsiteY25" fmla="*/ 2394 h 10000"/>
                <a:gd name="connsiteX26" fmla="*/ 8010 w 9190"/>
                <a:gd name="connsiteY26" fmla="*/ 3192 h 10000"/>
                <a:gd name="connsiteX27" fmla="*/ 8796 w 9190"/>
                <a:gd name="connsiteY27" fmla="*/ 3591 h 10000"/>
                <a:gd name="connsiteX28" fmla="*/ 8796 w 9190"/>
                <a:gd name="connsiteY28" fmla="*/ 4015 h 10000"/>
                <a:gd name="connsiteX29" fmla="*/ 8403 w 9190"/>
                <a:gd name="connsiteY29" fmla="*/ 4015 h 10000"/>
                <a:gd name="connsiteX30" fmla="*/ 8796 w 9190"/>
                <a:gd name="connsiteY30" fmla="*/ 4389 h 10000"/>
                <a:gd name="connsiteX31" fmla="*/ 6806 w 9190"/>
                <a:gd name="connsiteY31" fmla="*/ 6783 h 10000"/>
                <a:gd name="connsiteX32" fmla="*/ 5995 w 9190"/>
                <a:gd name="connsiteY32" fmla="*/ 7182 h 10000"/>
                <a:gd name="connsiteX33" fmla="*/ 5602 w 9190"/>
                <a:gd name="connsiteY33" fmla="*/ 6783 h 10000"/>
                <a:gd name="connsiteX34" fmla="*/ 5208 w 9190"/>
                <a:gd name="connsiteY34" fmla="*/ 7182 h 10000"/>
                <a:gd name="connsiteX35" fmla="*/ 5208 w 9190"/>
                <a:gd name="connsiteY35" fmla="*/ 7980 h 10000"/>
                <a:gd name="connsiteX36" fmla="*/ 5602 w 9190"/>
                <a:gd name="connsiteY36" fmla="*/ 7980 h 10000"/>
                <a:gd name="connsiteX37" fmla="*/ 5602 w 9190"/>
                <a:gd name="connsiteY37" fmla="*/ 8379 h 10000"/>
                <a:gd name="connsiteX38" fmla="*/ 5995 w 9190"/>
                <a:gd name="connsiteY38" fmla="*/ 8379 h 10000"/>
                <a:gd name="connsiteX39" fmla="*/ 5995 w 9190"/>
                <a:gd name="connsiteY39" fmla="*/ 9177 h 10000"/>
                <a:gd name="connsiteX40" fmla="*/ 5995 w 9190"/>
                <a:gd name="connsiteY40" fmla="*/ 9576 h 10000"/>
                <a:gd name="connsiteX41" fmla="*/ 4792 w 9190"/>
                <a:gd name="connsiteY41" fmla="*/ 9576 h 10000"/>
                <a:gd name="connsiteX42" fmla="*/ 4399 w 9190"/>
                <a:gd name="connsiteY42" fmla="*/ 10000 h 10000"/>
                <a:gd name="connsiteX43" fmla="*/ 4005 w 9190"/>
                <a:gd name="connsiteY43" fmla="*/ 9576 h 10000"/>
                <a:gd name="connsiteX44" fmla="*/ 3611 w 9190"/>
                <a:gd name="connsiteY44" fmla="*/ 8803 h 10000"/>
                <a:gd name="connsiteX45" fmla="*/ 2407 w 9190"/>
                <a:gd name="connsiteY45" fmla="*/ 8803 h 10000"/>
                <a:gd name="connsiteX46" fmla="*/ 1598 w 9190"/>
                <a:gd name="connsiteY46" fmla="*/ 8803 h 10000"/>
                <a:gd name="connsiteX47" fmla="*/ 394 w 9190"/>
                <a:gd name="connsiteY47" fmla="*/ 8803 h 10000"/>
                <a:gd name="connsiteX0" fmla="*/ 429 w 10000"/>
                <a:gd name="connsiteY0" fmla="*/ 8803 h 10000"/>
                <a:gd name="connsiteX1" fmla="*/ 429 w 10000"/>
                <a:gd name="connsiteY1" fmla="*/ 8803 h 10000"/>
                <a:gd name="connsiteX2" fmla="*/ 429 w 10000"/>
                <a:gd name="connsiteY2" fmla="*/ 7980 h 10000"/>
                <a:gd name="connsiteX3" fmla="*/ 1310 w 10000"/>
                <a:gd name="connsiteY3" fmla="*/ 7606 h 10000"/>
                <a:gd name="connsiteX4" fmla="*/ 882 w 10000"/>
                <a:gd name="connsiteY4" fmla="*/ 6783 h 10000"/>
                <a:gd name="connsiteX5" fmla="*/ 429 w 10000"/>
                <a:gd name="connsiteY5" fmla="*/ 6409 h 10000"/>
                <a:gd name="connsiteX6" fmla="*/ 0 w 10000"/>
                <a:gd name="connsiteY6" fmla="*/ 5586 h 10000"/>
                <a:gd name="connsiteX7" fmla="*/ 882 w 10000"/>
                <a:gd name="connsiteY7" fmla="*/ 5985 h 10000"/>
                <a:gd name="connsiteX8" fmla="*/ 3476 w 10000"/>
                <a:gd name="connsiteY8" fmla="*/ 5586 h 10000"/>
                <a:gd name="connsiteX9" fmla="*/ 3476 w 10000"/>
                <a:gd name="connsiteY9" fmla="*/ 4788 h 10000"/>
                <a:gd name="connsiteX10" fmla="*/ 3929 w 10000"/>
                <a:gd name="connsiteY10" fmla="*/ 4389 h 10000"/>
                <a:gd name="connsiteX11" fmla="*/ 5667 w 10000"/>
                <a:gd name="connsiteY11" fmla="*/ 4015 h 10000"/>
                <a:gd name="connsiteX12" fmla="*/ 5667 w 10000"/>
                <a:gd name="connsiteY12" fmla="*/ 3192 h 10000"/>
                <a:gd name="connsiteX13" fmla="*/ 6096 w 10000"/>
                <a:gd name="connsiteY13" fmla="*/ 2818 h 10000"/>
                <a:gd name="connsiteX14" fmla="*/ 6096 w 10000"/>
                <a:gd name="connsiteY14" fmla="*/ 2394 h 10000"/>
                <a:gd name="connsiteX15" fmla="*/ 6523 w 10000"/>
                <a:gd name="connsiteY15" fmla="*/ 2394 h 10000"/>
                <a:gd name="connsiteX16" fmla="*/ 6977 w 10000"/>
                <a:gd name="connsiteY16" fmla="*/ 1621 h 10000"/>
                <a:gd name="connsiteX17" fmla="*/ 6977 w 10000"/>
                <a:gd name="connsiteY17" fmla="*/ 798 h 10000"/>
                <a:gd name="connsiteX18" fmla="*/ 7835 w 10000"/>
                <a:gd name="connsiteY18" fmla="*/ 424 h 10000"/>
                <a:gd name="connsiteX19" fmla="*/ 8716 w 10000"/>
                <a:gd name="connsiteY19" fmla="*/ 0 h 10000"/>
                <a:gd name="connsiteX20" fmla="*/ 9144 w 10000"/>
                <a:gd name="connsiteY20" fmla="*/ 0 h 10000"/>
                <a:gd name="connsiteX21" fmla="*/ 10000 w 10000"/>
                <a:gd name="connsiteY21" fmla="*/ 424 h 10000"/>
                <a:gd name="connsiteX22" fmla="*/ 9144 w 10000"/>
                <a:gd name="connsiteY22" fmla="*/ 1621 h 10000"/>
                <a:gd name="connsiteX23" fmla="*/ 8716 w 10000"/>
                <a:gd name="connsiteY23" fmla="*/ 1995 h 10000"/>
                <a:gd name="connsiteX24" fmla="*/ 9144 w 10000"/>
                <a:gd name="connsiteY24" fmla="*/ 2394 h 10000"/>
                <a:gd name="connsiteX25" fmla="*/ 8716 w 10000"/>
                <a:gd name="connsiteY25" fmla="*/ 3192 h 10000"/>
                <a:gd name="connsiteX26" fmla="*/ 9571 w 10000"/>
                <a:gd name="connsiteY26" fmla="*/ 3591 h 10000"/>
                <a:gd name="connsiteX27" fmla="*/ 9571 w 10000"/>
                <a:gd name="connsiteY27" fmla="*/ 4015 h 10000"/>
                <a:gd name="connsiteX28" fmla="*/ 9144 w 10000"/>
                <a:gd name="connsiteY28" fmla="*/ 4015 h 10000"/>
                <a:gd name="connsiteX29" fmla="*/ 9571 w 10000"/>
                <a:gd name="connsiteY29" fmla="*/ 4389 h 10000"/>
                <a:gd name="connsiteX30" fmla="*/ 7406 w 10000"/>
                <a:gd name="connsiteY30" fmla="*/ 6783 h 10000"/>
                <a:gd name="connsiteX31" fmla="*/ 6523 w 10000"/>
                <a:gd name="connsiteY31" fmla="*/ 7182 h 10000"/>
                <a:gd name="connsiteX32" fmla="*/ 6096 w 10000"/>
                <a:gd name="connsiteY32" fmla="*/ 6783 h 10000"/>
                <a:gd name="connsiteX33" fmla="*/ 5667 w 10000"/>
                <a:gd name="connsiteY33" fmla="*/ 7182 h 10000"/>
                <a:gd name="connsiteX34" fmla="*/ 5667 w 10000"/>
                <a:gd name="connsiteY34" fmla="*/ 7980 h 10000"/>
                <a:gd name="connsiteX35" fmla="*/ 6096 w 10000"/>
                <a:gd name="connsiteY35" fmla="*/ 7980 h 10000"/>
                <a:gd name="connsiteX36" fmla="*/ 6096 w 10000"/>
                <a:gd name="connsiteY36" fmla="*/ 8379 h 10000"/>
                <a:gd name="connsiteX37" fmla="*/ 6523 w 10000"/>
                <a:gd name="connsiteY37" fmla="*/ 8379 h 10000"/>
                <a:gd name="connsiteX38" fmla="*/ 6523 w 10000"/>
                <a:gd name="connsiteY38" fmla="*/ 9177 h 10000"/>
                <a:gd name="connsiteX39" fmla="*/ 6523 w 10000"/>
                <a:gd name="connsiteY39" fmla="*/ 9576 h 10000"/>
                <a:gd name="connsiteX40" fmla="*/ 5214 w 10000"/>
                <a:gd name="connsiteY40" fmla="*/ 9576 h 10000"/>
                <a:gd name="connsiteX41" fmla="*/ 4787 w 10000"/>
                <a:gd name="connsiteY41" fmla="*/ 10000 h 10000"/>
                <a:gd name="connsiteX42" fmla="*/ 4358 w 10000"/>
                <a:gd name="connsiteY42" fmla="*/ 9576 h 10000"/>
                <a:gd name="connsiteX43" fmla="*/ 3929 w 10000"/>
                <a:gd name="connsiteY43" fmla="*/ 8803 h 10000"/>
                <a:gd name="connsiteX44" fmla="*/ 2619 w 10000"/>
                <a:gd name="connsiteY44" fmla="*/ 8803 h 10000"/>
                <a:gd name="connsiteX45" fmla="*/ 1739 w 10000"/>
                <a:gd name="connsiteY45" fmla="*/ 8803 h 10000"/>
                <a:gd name="connsiteX46" fmla="*/ 429 w 10000"/>
                <a:gd name="connsiteY46" fmla="*/ 8803 h 10000"/>
                <a:gd name="connsiteX0" fmla="*/ 429 w 9571"/>
                <a:gd name="connsiteY0" fmla="*/ 8803 h 10000"/>
                <a:gd name="connsiteX1" fmla="*/ 429 w 9571"/>
                <a:gd name="connsiteY1" fmla="*/ 8803 h 10000"/>
                <a:gd name="connsiteX2" fmla="*/ 429 w 9571"/>
                <a:gd name="connsiteY2" fmla="*/ 7980 h 10000"/>
                <a:gd name="connsiteX3" fmla="*/ 1310 w 9571"/>
                <a:gd name="connsiteY3" fmla="*/ 7606 h 10000"/>
                <a:gd name="connsiteX4" fmla="*/ 882 w 9571"/>
                <a:gd name="connsiteY4" fmla="*/ 6783 h 10000"/>
                <a:gd name="connsiteX5" fmla="*/ 429 w 9571"/>
                <a:gd name="connsiteY5" fmla="*/ 6409 h 10000"/>
                <a:gd name="connsiteX6" fmla="*/ 0 w 9571"/>
                <a:gd name="connsiteY6" fmla="*/ 5586 h 10000"/>
                <a:gd name="connsiteX7" fmla="*/ 882 w 9571"/>
                <a:gd name="connsiteY7" fmla="*/ 5985 h 10000"/>
                <a:gd name="connsiteX8" fmla="*/ 3476 w 9571"/>
                <a:gd name="connsiteY8" fmla="*/ 5586 h 10000"/>
                <a:gd name="connsiteX9" fmla="*/ 3476 w 9571"/>
                <a:gd name="connsiteY9" fmla="*/ 4788 h 10000"/>
                <a:gd name="connsiteX10" fmla="*/ 3929 w 9571"/>
                <a:gd name="connsiteY10" fmla="*/ 4389 h 10000"/>
                <a:gd name="connsiteX11" fmla="*/ 5667 w 9571"/>
                <a:gd name="connsiteY11" fmla="*/ 4015 h 10000"/>
                <a:gd name="connsiteX12" fmla="*/ 5667 w 9571"/>
                <a:gd name="connsiteY12" fmla="*/ 3192 h 10000"/>
                <a:gd name="connsiteX13" fmla="*/ 6096 w 9571"/>
                <a:gd name="connsiteY13" fmla="*/ 2818 h 10000"/>
                <a:gd name="connsiteX14" fmla="*/ 6096 w 9571"/>
                <a:gd name="connsiteY14" fmla="*/ 2394 h 10000"/>
                <a:gd name="connsiteX15" fmla="*/ 6523 w 9571"/>
                <a:gd name="connsiteY15" fmla="*/ 2394 h 10000"/>
                <a:gd name="connsiteX16" fmla="*/ 6977 w 9571"/>
                <a:gd name="connsiteY16" fmla="*/ 1621 h 10000"/>
                <a:gd name="connsiteX17" fmla="*/ 6977 w 9571"/>
                <a:gd name="connsiteY17" fmla="*/ 798 h 10000"/>
                <a:gd name="connsiteX18" fmla="*/ 7835 w 9571"/>
                <a:gd name="connsiteY18" fmla="*/ 424 h 10000"/>
                <a:gd name="connsiteX19" fmla="*/ 8716 w 9571"/>
                <a:gd name="connsiteY19" fmla="*/ 0 h 10000"/>
                <a:gd name="connsiteX20" fmla="*/ 9144 w 9571"/>
                <a:gd name="connsiteY20" fmla="*/ 0 h 10000"/>
                <a:gd name="connsiteX21" fmla="*/ 9144 w 9571"/>
                <a:gd name="connsiteY21" fmla="*/ 1621 h 10000"/>
                <a:gd name="connsiteX22" fmla="*/ 8716 w 9571"/>
                <a:gd name="connsiteY22" fmla="*/ 1995 h 10000"/>
                <a:gd name="connsiteX23" fmla="*/ 9144 w 9571"/>
                <a:gd name="connsiteY23" fmla="*/ 2394 h 10000"/>
                <a:gd name="connsiteX24" fmla="*/ 8716 w 9571"/>
                <a:gd name="connsiteY24" fmla="*/ 3192 h 10000"/>
                <a:gd name="connsiteX25" fmla="*/ 9571 w 9571"/>
                <a:gd name="connsiteY25" fmla="*/ 3591 h 10000"/>
                <a:gd name="connsiteX26" fmla="*/ 9571 w 9571"/>
                <a:gd name="connsiteY26" fmla="*/ 4015 h 10000"/>
                <a:gd name="connsiteX27" fmla="*/ 9144 w 9571"/>
                <a:gd name="connsiteY27" fmla="*/ 4015 h 10000"/>
                <a:gd name="connsiteX28" fmla="*/ 9571 w 9571"/>
                <a:gd name="connsiteY28" fmla="*/ 4389 h 10000"/>
                <a:gd name="connsiteX29" fmla="*/ 7406 w 9571"/>
                <a:gd name="connsiteY29" fmla="*/ 6783 h 10000"/>
                <a:gd name="connsiteX30" fmla="*/ 6523 w 9571"/>
                <a:gd name="connsiteY30" fmla="*/ 7182 h 10000"/>
                <a:gd name="connsiteX31" fmla="*/ 6096 w 9571"/>
                <a:gd name="connsiteY31" fmla="*/ 6783 h 10000"/>
                <a:gd name="connsiteX32" fmla="*/ 5667 w 9571"/>
                <a:gd name="connsiteY32" fmla="*/ 7182 h 10000"/>
                <a:gd name="connsiteX33" fmla="*/ 5667 w 9571"/>
                <a:gd name="connsiteY33" fmla="*/ 7980 h 10000"/>
                <a:gd name="connsiteX34" fmla="*/ 6096 w 9571"/>
                <a:gd name="connsiteY34" fmla="*/ 7980 h 10000"/>
                <a:gd name="connsiteX35" fmla="*/ 6096 w 9571"/>
                <a:gd name="connsiteY35" fmla="*/ 8379 h 10000"/>
                <a:gd name="connsiteX36" fmla="*/ 6523 w 9571"/>
                <a:gd name="connsiteY36" fmla="*/ 8379 h 10000"/>
                <a:gd name="connsiteX37" fmla="*/ 6523 w 9571"/>
                <a:gd name="connsiteY37" fmla="*/ 9177 h 10000"/>
                <a:gd name="connsiteX38" fmla="*/ 6523 w 9571"/>
                <a:gd name="connsiteY38" fmla="*/ 9576 h 10000"/>
                <a:gd name="connsiteX39" fmla="*/ 5214 w 9571"/>
                <a:gd name="connsiteY39" fmla="*/ 9576 h 10000"/>
                <a:gd name="connsiteX40" fmla="*/ 4787 w 9571"/>
                <a:gd name="connsiteY40" fmla="*/ 10000 h 10000"/>
                <a:gd name="connsiteX41" fmla="*/ 4358 w 9571"/>
                <a:gd name="connsiteY41" fmla="*/ 9576 h 10000"/>
                <a:gd name="connsiteX42" fmla="*/ 3929 w 9571"/>
                <a:gd name="connsiteY42" fmla="*/ 8803 h 10000"/>
                <a:gd name="connsiteX43" fmla="*/ 2619 w 9571"/>
                <a:gd name="connsiteY43" fmla="*/ 8803 h 10000"/>
                <a:gd name="connsiteX44" fmla="*/ 1739 w 9571"/>
                <a:gd name="connsiteY44" fmla="*/ 8803 h 10000"/>
                <a:gd name="connsiteX45" fmla="*/ 429 w 9571"/>
                <a:gd name="connsiteY45" fmla="*/ 8803 h 10000"/>
                <a:gd name="connsiteX0" fmla="*/ 448 w 10000"/>
                <a:gd name="connsiteY0" fmla="*/ 8803 h 10000"/>
                <a:gd name="connsiteX1" fmla="*/ 448 w 10000"/>
                <a:gd name="connsiteY1" fmla="*/ 8803 h 10000"/>
                <a:gd name="connsiteX2" fmla="*/ 448 w 10000"/>
                <a:gd name="connsiteY2" fmla="*/ 7980 h 10000"/>
                <a:gd name="connsiteX3" fmla="*/ 1369 w 10000"/>
                <a:gd name="connsiteY3" fmla="*/ 7606 h 10000"/>
                <a:gd name="connsiteX4" fmla="*/ 922 w 10000"/>
                <a:gd name="connsiteY4" fmla="*/ 6783 h 10000"/>
                <a:gd name="connsiteX5" fmla="*/ 448 w 10000"/>
                <a:gd name="connsiteY5" fmla="*/ 6409 h 10000"/>
                <a:gd name="connsiteX6" fmla="*/ 0 w 10000"/>
                <a:gd name="connsiteY6" fmla="*/ 5586 h 10000"/>
                <a:gd name="connsiteX7" fmla="*/ 922 w 10000"/>
                <a:gd name="connsiteY7" fmla="*/ 5985 h 10000"/>
                <a:gd name="connsiteX8" fmla="*/ 3632 w 10000"/>
                <a:gd name="connsiteY8" fmla="*/ 5586 h 10000"/>
                <a:gd name="connsiteX9" fmla="*/ 3632 w 10000"/>
                <a:gd name="connsiteY9" fmla="*/ 4788 h 10000"/>
                <a:gd name="connsiteX10" fmla="*/ 4105 w 10000"/>
                <a:gd name="connsiteY10" fmla="*/ 4389 h 10000"/>
                <a:gd name="connsiteX11" fmla="*/ 5921 w 10000"/>
                <a:gd name="connsiteY11" fmla="*/ 4015 h 10000"/>
                <a:gd name="connsiteX12" fmla="*/ 5921 w 10000"/>
                <a:gd name="connsiteY12" fmla="*/ 3192 h 10000"/>
                <a:gd name="connsiteX13" fmla="*/ 6369 w 10000"/>
                <a:gd name="connsiteY13" fmla="*/ 2818 h 10000"/>
                <a:gd name="connsiteX14" fmla="*/ 6369 w 10000"/>
                <a:gd name="connsiteY14" fmla="*/ 2394 h 10000"/>
                <a:gd name="connsiteX15" fmla="*/ 6815 w 10000"/>
                <a:gd name="connsiteY15" fmla="*/ 2394 h 10000"/>
                <a:gd name="connsiteX16" fmla="*/ 7290 w 10000"/>
                <a:gd name="connsiteY16" fmla="*/ 1621 h 10000"/>
                <a:gd name="connsiteX17" fmla="*/ 7290 w 10000"/>
                <a:gd name="connsiteY17" fmla="*/ 798 h 10000"/>
                <a:gd name="connsiteX18" fmla="*/ 8186 w 10000"/>
                <a:gd name="connsiteY18" fmla="*/ 424 h 10000"/>
                <a:gd name="connsiteX19" fmla="*/ 9107 w 10000"/>
                <a:gd name="connsiteY19" fmla="*/ 0 h 10000"/>
                <a:gd name="connsiteX20" fmla="*/ 9554 w 10000"/>
                <a:gd name="connsiteY20" fmla="*/ 0 h 10000"/>
                <a:gd name="connsiteX21" fmla="*/ 8652 w 10000"/>
                <a:gd name="connsiteY21" fmla="*/ 800 h 10000"/>
                <a:gd name="connsiteX22" fmla="*/ 9554 w 10000"/>
                <a:gd name="connsiteY22" fmla="*/ 1621 h 10000"/>
                <a:gd name="connsiteX23" fmla="*/ 9107 w 10000"/>
                <a:gd name="connsiteY23" fmla="*/ 1995 h 10000"/>
                <a:gd name="connsiteX24" fmla="*/ 9554 w 10000"/>
                <a:gd name="connsiteY24" fmla="*/ 2394 h 10000"/>
                <a:gd name="connsiteX25" fmla="*/ 9107 w 10000"/>
                <a:gd name="connsiteY25" fmla="*/ 3192 h 10000"/>
                <a:gd name="connsiteX26" fmla="*/ 10000 w 10000"/>
                <a:gd name="connsiteY26" fmla="*/ 3591 h 10000"/>
                <a:gd name="connsiteX27" fmla="*/ 10000 w 10000"/>
                <a:gd name="connsiteY27" fmla="*/ 4015 h 10000"/>
                <a:gd name="connsiteX28" fmla="*/ 9554 w 10000"/>
                <a:gd name="connsiteY28" fmla="*/ 4015 h 10000"/>
                <a:gd name="connsiteX29" fmla="*/ 10000 w 10000"/>
                <a:gd name="connsiteY29" fmla="*/ 4389 h 10000"/>
                <a:gd name="connsiteX30" fmla="*/ 7738 w 10000"/>
                <a:gd name="connsiteY30" fmla="*/ 6783 h 10000"/>
                <a:gd name="connsiteX31" fmla="*/ 6815 w 10000"/>
                <a:gd name="connsiteY31" fmla="*/ 7182 h 10000"/>
                <a:gd name="connsiteX32" fmla="*/ 6369 w 10000"/>
                <a:gd name="connsiteY32" fmla="*/ 6783 h 10000"/>
                <a:gd name="connsiteX33" fmla="*/ 5921 w 10000"/>
                <a:gd name="connsiteY33" fmla="*/ 7182 h 10000"/>
                <a:gd name="connsiteX34" fmla="*/ 5921 w 10000"/>
                <a:gd name="connsiteY34" fmla="*/ 7980 h 10000"/>
                <a:gd name="connsiteX35" fmla="*/ 6369 w 10000"/>
                <a:gd name="connsiteY35" fmla="*/ 7980 h 10000"/>
                <a:gd name="connsiteX36" fmla="*/ 6369 w 10000"/>
                <a:gd name="connsiteY36" fmla="*/ 8379 h 10000"/>
                <a:gd name="connsiteX37" fmla="*/ 6815 w 10000"/>
                <a:gd name="connsiteY37" fmla="*/ 8379 h 10000"/>
                <a:gd name="connsiteX38" fmla="*/ 6815 w 10000"/>
                <a:gd name="connsiteY38" fmla="*/ 9177 h 10000"/>
                <a:gd name="connsiteX39" fmla="*/ 6815 w 10000"/>
                <a:gd name="connsiteY39" fmla="*/ 9576 h 10000"/>
                <a:gd name="connsiteX40" fmla="*/ 5448 w 10000"/>
                <a:gd name="connsiteY40" fmla="*/ 9576 h 10000"/>
                <a:gd name="connsiteX41" fmla="*/ 5002 w 10000"/>
                <a:gd name="connsiteY41" fmla="*/ 10000 h 10000"/>
                <a:gd name="connsiteX42" fmla="*/ 4553 w 10000"/>
                <a:gd name="connsiteY42" fmla="*/ 9576 h 10000"/>
                <a:gd name="connsiteX43" fmla="*/ 4105 w 10000"/>
                <a:gd name="connsiteY43" fmla="*/ 8803 h 10000"/>
                <a:gd name="connsiteX44" fmla="*/ 2736 w 10000"/>
                <a:gd name="connsiteY44" fmla="*/ 8803 h 10000"/>
                <a:gd name="connsiteX45" fmla="*/ 1817 w 10000"/>
                <a:gd name="connsiteY45" fmla="*/ 8803 h 10000"/>
                <a:gd name="connsiteX46" fmla="*/ 448 w 10000"/>
                <a:gd name="connsiteY46"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015 h 10000"/>
                <a:gd name="connsiteX28" fmla="*/ 9554 w 10023"/>
                <a:gd name="connsiteY28" fmla="*/ 4015 h 10000"/>
                <a:gd name="connsiteX29" fmla="*/ 10000 w 10023"/>
                <a:gd name="connsiteY29" fmla="*/ 4389 h 10000"/>
                <a:gd name="connsiteX30" fmla="*/ 7738 w 10023"/>
                <a:gd name="connsiteY30" fmla="*/ 6783 h 10000"/>
                <a:gd name="connsiteX31" fmla="*/ 6815 w 10023"/>
                <a:gd name="connsiteY31" fmla="*/ 7182 h 10000"/>
                <a:gd name="connsiteX32" fmla="*/ 6369 w 10023"/>
                <a:gd name="connsiteY32" fmla="*/ 6783 h 10000"/>
                <a:gd name="connsiteX33" fmla="*/ 5921 w 10023"/>
                <a:gd name="connsiteY33" fmla="*/ 7182 h 10000"/>
                <a:gd name="connsiteX34" fmla="*/ 5921 w 10023"/>
                <a:gd name="connsiteY34" fmla="*/ 7980 h 10000"/>
                <a:gd name="connsiteX35" fmla="*/ 6369 w 10023"/>
                <a:gd name="connsiteY35" fmla="*/ 7980 h 10000"/>
                <a:gd name="connsiteX36" fmla="*/ 6369 w 10023"/>
                <a:gd name="connsiteY36" fmla="*/ 8379 h 10000"/>
                <a:gd name="connsiteX37" fmla="*/ 6815 w 10023"/>
                <a:gd name="connsiteY37" fmla="*/ 8379 h 10000"/>
                <a:gd name="connsiteX38" fmla="*/ 6815 w 10023"/>
                <a:gd name="connsiteY38" fmla="*/ 9177 h 10000"/>
                <a:gd name="connsiteX39" fmla="*/ 6815 w 10023"/>
                <a:gd name="connsiteY39" fmla="*/ 9576 h 10000"/>
                <a:gd name="connsiteX40" fmla="*/ 5448 w 10023"/>
                <a:gd name="connsiteY40" fmla="*/ 9576 h 10000"/>
                <a:gd name="connsiteX41" fmla="*/ 5002 w 10023"/>
                <a:gd name="connsiteY41" fmla="*/ 10000 h 10000"/>
                <a:gd name="connsiteX42" fmla="*/ 4553 w 10023"/>
                <a:gd name="connsiteY42" fmla="*/ 9576 h 10000"/>
                <a:gd name="connsiteX43" fmla="*/ 4105 w 10023"/>
                <a:gd name="connsiteY43" fmla="*/ 8803 h 10000"/>
                <a:gd name="connsiteX44" fmla="*/ 2736 w 10023"/>
                <a:gd name="connsiteY44" fmla="*/ 8803 h 10000"/>
                <a:gd name="connsiteX45" fmla="*/ 1817 w 10023"/>
                <a:gd name="connsiteY45" fmla="*/ 8803 h 10000"/>
                <a:gd name="connsiteX46" fmla="*/ 448 w 10023"/>
                <a:gd name="connsiteY46"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015 h 10000"/>
                <a:gd name="connsiteX28" fmla="*/ 10000 w 10023"/>
                <a:gd name="connsiteY28" fmla="*/ 4389 h 10000"/>
                <a:gd name="connsiteX29" fmla="*/ 7738 w 10023"/>
                <a:gd name="connsiteY29" fmla="*/ 6783 h 10000"/>
                <a:gd name="connsiteX30" fmla="*/ 6815 w 10023"/>
                <a:gd name="connsiteY30" fmla="*/ 7182 h 10000"/>
                <a:gd name="connsiteX31" fmla="*/ 6369 w 10023"/>
                <a:gd name="connsiteY31" fmla="*/ 6783 h 10000"/>
                <a:gd name="connsiteX32" fmla="*/ 5921 w 10023"/>
                <a:gd name="connsiteY32" fmla="*/ 7182 h 10000"/>
                <a:gd name="connsiteX33" fmla="*/ 5921 w 10023"/>
                <a:gd name="connsiteY33" fmla="*/ 7980 h 10000"/>
                <a:gd name="connsiteX34" fmla="*/ 6369 w 10023"/>
                <a:gd name="connsiteY34" fmla="*/ 7980 h 10000"/>
                <a:gd name="connsiteX35" fmla="*/ 6369 w 10023"/>
                <a:gd name="connsiteY35" fmla="*/ 8379 h 10000"/>
                <a:gd name="connsiteX36" fmla="*/ 6815 w 10023"/>
                <a:gd name="connsiteY36" fmla="*/ 8379 h 10000"/>
                <a:gd name="connsiteX37" fmla="*/ 6815 w 10023"/>
                <a:gd name="connsiteY37" fmla="*/ 9177 h 10000"/>
                <a:gd name="connsiteX38" fmla="*/ 6815 w 10023"/>
                <a:gd name="connsiteY38" fmla="*/ 9576 h 10000"/>
                <a:gd name="connsiteX39" fmla="*/ 5448 w 10023"/>
                <a:gd name="connsiteY39" fmla="*/ 9576 h 10000"/>
                <a:gd name="connsiteX40" fmla="*/ 5002 w 10023"/>
                <a:gd name="connsiteY40" fmla="*/ 10000 h 10000"/>
                <a:gd name="connsiteX41" fmla="*/ 4553 w 10023"/>
                <a:gd name="connsiteY41" fmla="*/ 9576 h 10000"/>
                <a:gd name="connsiteX42" fmla="*/ 4105 w 10023"/>
                <a:gd name="connsiteY42" fmla="*/ 8803 h 10000"/>
                <a:gd name="connsiteX43" fmla="*/ 2736 w 10023"/>
                <a:gd name="connsiteY43" fmla="*/ 8803 h 10000"/>
                <a:gd name="connsiteX44" fmla="*/ 1817 w 10023"/>
                <a:gd name="connsiteY44" fmla="*/ 8803 h 10000"/>
                <a:gd name="connsiteX45" fmla="*/ 448 w 10023"/>
                <a:gd name="connsiteY45" fmla="*/ 8803 h 10000"/>
                <a:gd name="connsiteX0" fmla="*/ 448 w 10023"/>
                <a:gd name="connsiteY0" fmla="*/ 8803 h 10000"/>
                <a:gd name="connsiteX1" fmla="*/ 448 w 10023"/>
                <a:gd name="connsiteY1" fmla="*/ 8803 h 10000"/>
                <a:gd name="connsiteX2" fmla="*/ 448 w 10023"/>
                <a:gd name="connsiteY2" fmla="*/ 7980 h 10000"/>
                <a:gd name="connsiteX3" fmla="*/ 1369 w 10023"/>
                <a:gd name="connsiteY3" fmla="*/ 7606 h 10000"/>
                <a:gd name="connsiteX4" fmla="*/ 922 w 10023"/>
                <a:gd name="connsiteY4" fmla="*/ 6783 h 10000"/>
                <a:gd name="connsiteX5" fmla="*/ 448 w 10023"/>
                <a:gd name="connsiteY5" fmla="*/ 6409 h 10000"/>
                <a:gd name="connsiteX6" fmla="*/ 0 w 10023"/>
                <a:gd name="connsiteY6" fmla="*/ 5586 h 10000"/>
                <a:gd name="connsiteX7" fmla="*/ 922 w 10023"/>
                <a:gd name="connsiteY7" fmla="*/ 5985 h 10000"/>
                <a:gd name="connsiteX8" fmla="*/ 3632 w 10023"/>
                <a:gd name="connsiteY8" fmla="*/ 5586 h 10000"/>
                <a:gd name="connsiteX9" fmla="*/ 3632 w 10023"/>
                <a:gd name="connsiteY9" fmla="*/ 4788 h 10000"/>
                <a:gd name="connsiteX10" fmla="*/ 4105 w 10023"/>
                <a:gd name="connsiteY10" fmla="*/ 4389 h 10000"/>
                <a:gd name="connsiteX11" fmla="*/ 5921 w 10023"/>
                <a:gd name="connsiteY11" fmla="*/ 4015 h 10000"/>
                <a:gd name="connsiteX12" fmla="*/ 5921 w 10023"/>
                <a:gd name="connsiteY12" fmla="*/ 3192 h 10000"/>
                <a:gd name="connsiteX13" fmla="*/ 6369 w 10023"/>
                <a:gd name="connsiteY13" fmla="*/ 2818 h 10000"/>
                <a:gd name="connsiteX14" fmla="*/ 6369 w 10023"/>
                <a:gd name="connsiteY14" fmla="*/ 2394 h 10000"/>
                <a:gd name="connsiteX15" fmla="*/ 6815 w 10023"/>
                <a:gd name="connsiteY15" fmla="*/ 2394 h 10000"/>
                <a:gd name="connsiteX16" fmla="*/ 7290 w 10023"/>
                <a:gd name="connsiteY16" fmla="*/ 1621 h 10000"/>
                <a:gd name="connsiteX17" fmla="*/ 7290 w 10023"/>
                <a:gd name="connsiteY17" fmla="*/ 798 h 10000"/>
                <a:gd name="connsiteX18" fmla="*/ 8186 w 10023"/>
                <a:gd name="connsiteY18" fmla="*/ 424 h 10000"/>
                <a:gd name="connsiteX19" fmla="*/ 9107 w 10023"/>
                <a:gd name="connsiteY19" fmla="*/ 0 h 10000"/>
                <a:gd name="connsiteX20" fmla="*/ 9554 w 10023"/>
                <a:gd name="connsiteY20" fmla="*/ 0 h 10000"/>
                <a:gd name="connsiteX21" fmla="*/ 8652 w 10023"/>
                <a:gd name="connsiteY21" fmla="*/ 800 h 10000"/>
                <a:gd name="connsiteX22" fmla="*/ 9554 w 10023"/>
                <a:gd name="connsiteY22" fmla="*/ 1621 h 10000"/>
                <a:gd name="connsiteX23" fmla="*/ 9107 w 10023"/>
                <a:gd name="connsiteY23" fmla="*/ 1995 h 10000"/>
                <a:gd name="connsiteX24" fmla="*/ 9554 w 10023"/>
                <a:gd name="connsiteY24" fmla="*/ 2394 h 10000"/>
                <a:gd name="connsiteX25" fmla="*/ 10023 w 10023"/>
                <a:gd name="connsiteY25" fmla="*/ 2850 h 10000"/>
                <a:gd name="connsiteX26" fmla="*/ 10000 w 10023"/>
                <a:gd name="connsiteY26" fmla="*/ 3591 h 10000"/>
                <a:gd name="connsiteX27" fmla="*/ 10000 w 10023"/>
                <a:gd name="connsiteY27" fmla="*/ 4389 h 10000"/>
                <a:gd name="connsiteX28" fmla="*/ 7738 w 10023"/>
                <a:gd name="connsiteY28" fmla="*/ 6783 h 10000"/>
                <a:gd name="connsiteX29" fmla="*/ 6815 w 10023"/>
                <a:gd name="connsiteY29" fmla="*/ 7182 h 10000"/>
                <a:gd name="connsiteX30" fmla="*/ 6369 w 10023"/>
                <a:gd name="connsiteY30" fmla="*/ 6783 h 10000"/>
                <a:gd name="connsiteX31" fmla="*/ 5921 w 10023"/>
                <a:gd name="connsiteY31" fmla="*/ 7182 h 10000"/>
                <a:gd name="connsiteX32" fmla="*/ 5921 w 10023"/>
                <a:gd name="connsiteY32" fmla="*/ 7980 h 10000"/>
                <a:gd name="connsiteX33" fmla="*/ 6369 w 10023"/>
                <a:gd name="connsiteY33" fmla="*/ 7980 h 10000"/>
                <a:gd name="connsiteX34" fmla="*/ 6369 w 10023"/>
                <a:gd name="connsiteY34" fmla="*/ 8379 h 10000"/>
                <a:gd name="connsiteX35" fmla="*/ 6815 w 10023"/>
                <a:gd name="connsiteY35" fmla="*/ 8379 h 10000"/>
                <a:gd name="connsiteX36" fmla="*/ 6815 w 10023"/>
                <a:gd name="connsiteY36" fmla="*/ 9177 h 10000"/>
                <a:gd name="connsiteX37" fmla="*/ 6815 w 10023"/>
                <a:gd name="connsiteY37" fmla="*/ 9576 h 10000"/>
                <a:gd name="connsiteX38" fmla="*/ 5448 w 10023"/>
                <a:gd name="connsiteY38" fmla="*/ 9576 h 10000"/>
                <a:gd name="connsiteX39" fmla="*/ 5002 w 10023"/>
                <a:gd name="connsiteY39" fmla="*/ 10000 h 10000"/>
                <a:gd name="connsiteX40" fmla="*/ 4553 w 10023"/>
                <a:gd name="connsiteY40" fmla="*/ 9576 h 10000"/>
                <a:gd name="connsiteX41" fmla="*/ 4105 w 10023"/>
                <a:gd name="connsiteY41" fmla="*/ 8803 h 10000"/>
                <a:gd name="connsiteX42" fmla="*/ 2736 w 10023"/>
                <a:gd name="connsiteY42" fmla="*/ 8803 h 10000"/>
                <a:gd name="connsiteX43" fmla="*/ 1817 w 10023"/>
                <a:gd name="connsiteY43" fmla="*/ 8803 h 10000"/>
                <a:gd name="connsiteX44" fmla="*/ 448 w 10023"/>
                <a:gd name="connsiteY44" fmla="*/ 8803 h 10000"/>
                <a:gd name="connsiteX0" fmla="*/ 448 w 10381"/>
                <a:gd name="connsiteY0" fmla="*/ 8803 h 10000"/>
                <a:gd name="connsiteX1" fmla="*/ 448 w 10381"/>
                <a:gd name="connsiteY1" fmla="*/ 8803 h 10000"/>
                <a:gd name="connsiteX2" fmla="*/ 448 w 10381"/>
                <a:gd name="connsiteY2" fmla="*/ 7980 h 10000"/>
                <a:gd name="connsiteX3" fmla="*/ 1369 w 10381"/>
                <a:gd name="connsiteY3" fmla="*/ 7606 h 10000"/>
                <a:gd name="connsiteX4" fmla="*/ 922 w 10381"/>
                <a:gd name="connsiteY4" fmla="*/ 6783 h 10000"/>
                <a:gd name="connsiteX5" fmla="*/ 448 w 10381"/>
                <a:gd name="connsiteY5" fmla="*/ 6409 h 10000"/>
                <a:gd name="connsiteX6" fmla="*/ 0 w 10381"/>
                <a:gd name="connsiteY6" fmla="*/ 5586 h 10000"/>
                <a:gd name="connsiteX7" fmla="*/ 922 w 10381"/>
                <a:gd name="connsiteY7" fmla="*/ 5985 h 10000"/>
                <a:gd name="connsiteX8" fmla="*/ 3632 w 10381"/>
                <a:gd name="connsiteY8" fmla="*/ 5586 h 10000"/>
                <a:gd name="connsiteX9" fmla="*/ 3632 w 10381"/>
                <a:gd name="connsiteY9" fmla="*/ 4788 h 10000"/>
                <a:gd name="connsiteX10" fmla="*/ 4105 w 10381"/>
                <a:gd name="connsiteY10" fmla="*/ 4389 h 10000"/>
                <a:gd name="connsiteX11" fmla="*/ 5921 w 10381"/>
                <a:gd name="connsiteY11" fmla="*/ 4015 h 10000"/>
                <a:gd name="connsiteX12" fmla="*/ 5921 w 10381"/>
                <a:gd name="connsiteY12" fmla="*/ 3192 h 10000"/>
                <a:gd name="connsiteX13" fmla="*/ 6369 w 10381"/>
                <a:gd name="connsiteY13" fmla="*/ 2818 h 10000"/>
                <a:gd name="connsiteX14" fmla="*/ 6369 w 10381"/>
                <a:gd name="connsiteY14" fmla="*/ 2394 h 10000"/>
                <a:gd name="connsiteX15" fmla="*/ 6815 w 10381"/>
                <a:gd name="connsiteY15" fmla="*/ 2394 h 10000"/>
                <a:gd name="connsiteX16" fmla="*/ 7290 w 10381"/>
                <a:gd name="connsiteY16" fmla="*/ 1621 h 10000"/>
                <a:gd name="connsiteX17" fmla="*/ 7290 w 10381"/>
                <a:gd name="connsiteY17" fmla="*/ 798 h 10000"/>
                <a:gd name="connsiteX18" fmla="*/ 8186 w 10381"/>
                <a:gd name="connsiteY18" fmla="*/ 424 h 10000"/>
                <a:gd name="connsiteX19" fmla="*/ 9107 w 10381"/>
                <a:gd name="connsiteY19" fmla="*/ 0 h 10000"/>
                <a:gd name="connsiteX20" fmla="*/ 9554 w 10381"/>
                <a:gd name="connsiteY20" fmla="*/ 0 h 10000"/>
                <a:gd name="connsiteX21" fmla="*/ 8652 w 10381"/>
                <a:gd name="connsiteY21" fmla="*/ 800 h 10000"/>
                <a:gd name="connsiteX22" fmla="*/ 9554 w 10381"/>
                <a:gd name="connsiteY22" fmla="*/ 1621 h 10000"/>
                <a:gd name="connsiteX23" fmla="*/ 9107 w 10381"/>
                <a:gd name="connsiteY23" fmla="*/ 1995 h 10000"/>
                <a:gd name="connsiteX24" fmla="*/ 9554 w 10381"/>
                <a:gd name="connsiteY24" fmla="*/ 2394 h 10000"/>
                <a:gd name="connsiteX25" fmla="*/ 10023 w 10381"/>
                <a:gd name="connsiteY25" fmla="*/ 2850 h 10000"/>
                <a:gd name="connsiteX26" fmla="*/ 10000 w 10381"/>
                <a:gd name="connsiteY26" fmla="*/ 4389 h 10000"/>
                <a:gd name="connsiteX27" fmla="*/ 7738 w 10381"/>
                <a:gd name="connsiteY27" fmla="*/ 6783 h 10000"/>
                <a:gd name="connsiteX28" fmla="*/ 6815 w 10381"/>
                <a:gd name="connsiteY28" fmla="*/ 7182 h 10000"/>
                <a:gd name="connsiteX29" fmla="*/ 6369 w 10381"/>
                <a:gd name="connsiteY29" fmla="*/ 6783 h 10000"/>
                <a:gd name="connsiteX30" fmla="*/ 5921 w 10381"/>
                <a:gd name="connsiteY30" fmla="*/ 7182 h 10000"/>
                <a:gd name="connsiteX31" fmla="*/ 5921 w 10381"/>
                <a:gd name="connsiteY31" fmla="*/ 7980 h 10000"/>
                <a:gd name="connsiteX32" fmla="*/ 6369 w 10381"/>
                <a:gd name="connsiteY32" fmla="*/ 7980 h 10000"/>
                <a:gd name="connsiteX33" fmla="*/ 6369 w 10381"/>
                <a:gd name="connsiteY33" fmla="*/ 8379 h 10000"/>
                <a:gd name="connsiteX34" fmla="*/ 6815 w 10381"/>
                <a:gd name="connsiteY34" fmla="*/ 8379 h 10000"/>
                <a:gd name="connsiteX35" fmla="*/ 6815 w 10381"/>
                <a:gd name="connsiteY35" fmla="*/ 9177 h 10000"/>
                <a:gd name="connsiteX36" fmla="*/ 6815 w 10381"/>
                <a:gd name="connsiteY36" fmla="*/ 9576 h 10000"/>
                <a:gd name="connsiteX37" fmla="*/ 5448 w 10381"/>
                <a:gd name="connsiteY37" fmla="*/ 9576 h 10000"/>
                <a:gd name="connsiteX38" fmla="*/ 5002 w 10381"/>
                <a:gd name="connsiteY38" fmla="*/ 10000 h 10000"/>
                <a:gd name="connsiteX39" fmla="*/ 4553 w 10381"/>
                <a:gd name="connsiteY39" fmla="*/ 9576 h 10000"/>
                <a:gd name="connsiteX40" fmla="*/ 4105 w 10381"/>
                <a:gd name="connsiteY40" fmla="*/ 8803 h 10000"/>
                <a:gd name="connsiteX41" fmla="*/ 2736 w 10381"/>
                <a:gd name="connsiteY41" fmla="*/ 8803 h 10000"/>
                <a:gd name="connsiteX42" fmla="*/ 1817 w 10381"/>
                <a:gd name="connsiteY42" fmla="*/ 8803 h 10000"/>
                <a:gd name="connsiteX43" fmla="*/ 448 w 10381"/>
                <a:gd name="connsiteY43" fmla="*/ 8803 h 10000"/>
                <a:gd name="connsiteX0" fmla="*/ 448 w 10403"/>
                <a:gd name="connsiteY0" fmla="*/ 8803 h 10000"/>
                <a:gd name="connsiteX1" fmla="*/ 448 w 10403"/>
                <a:gd name="connsiteY1" fmla="*/ 8803 h 10000"/>
                <a:gd name="connsiteX2" fmla="*/ 448 w 10403"/>
                <a:gd name="connsiteY2" fmla="*/ 7980 h 10000"/>
                <a:gd name="connsiteX3" fmla="*/ 1369 w 10403"/>
                <a:gd name="connsiteY3" fmla="*/ 7606 h 10000"/>
                <a:gd name="connsiteX4" fmla="*/ 922 w 10403"/>
                <a:gd name="connsiteY4" fmla="*/ 6783 h 10000"/>
                <a:gd name="connsiteX5" fmla="*/ 448 w 10403"/>
                <a:gd name="connsiteY5" fmla="*/ 6409 h 10000"/>
                <a:gd name="connsiteX6" fmla="*/ 0 w 10403"/>
                <a:gd name="connsiteY6" fmla="*/ 5586 h 10000"/>
                <a:gd name="connsiteX7" fmla="*/ 922 w 10403"/>
                <a:gd name="connsiteY7" fmla="*/ 5985 h 10000"/>
                <a:gd name="connsiteX8" fmla="*/ 3632 w 10403"/>
                <a:gd name="connsiteY8" fmla="*/ 5586 h 10000"/>
                <a:gd name="connsiteX9" fmla="*/ 3632 w 10403"/>
                <a:gd name="connsiteY9" fmla="*/ 4788 h 10000"/>
                <a:gd name="connsiteX10" fmla="*/ 4105 w 10403"/>
                <a:gd name="connsiteY10" fmla="*/ 4389 h 10000"/>
                <a:gd name="connsiteX11" fmla="*/ 5921 w 10403"/>
                <a:gd name="connsiteY11" fmla="*/ 4015 h 10000"/>
                <a:gd name="connsiteX12" fmla="*/ 5921 w 10403"/>
                <a:gd name="connsiteY12" fmla="*/ 3192 h 10000"/>
                <a:gd name="connsiteX13" fmla="*/ 6369 w 10403"/>
                <a:gd name="connsiteY13" fmla="*/ 2818 h 10000"/>
                <a:gd name="connsiteX14" fmla="*/ 6369 w 10403"/>
                <a:gd name="connsiteY14" fmla="*/ 2394 h 10000"/>
                <a:gd name="connsiteX15" fmla="*/ 6815 w 10403"/>
                <a:gd name="connsiteY15" fmla="*/ 2394 h 10000"/>
                <a:gd name="connsiteX16" fmla="*/ 7290 w 10403"/>
                <a:gd name="connsiteY16" fmla="*/ 1621 h 10000"/>
                <a:gd name="connsiteX17" fmla="*/ 7290 w 10403"/>
                <a:gd name="connsiteY17" fmla="*/ 798 h 10000"/>
                <a:gd name="connsiteX18" fmla="*/ 8186 w 10403"/>
                <a:gd name="connsiteY18" fmla="*/ 424 h 10000"/>
                <a:gd name="connsiteX19" fmla="*/ 9107 w 10403"/>
                <a:gd name="connsiteY19" fmla="*/ 0 h 10000"/>
                <a:gd name="connsiteX20" fmla="*/ 9554 w 10403"/>
                <a:gd name="connsiteY20" fmla="*/ 0 h 10000"/>
                <a:gd name="connsiteX21" fmla="*/ 8652 w 10403"/>
                <a:gd name="connsiteY21" fmla="*/ 800 h 10000"/>
                <a:gd name="connsiteX22" fmla="*/ 9554 w 10403"/>
                <a:gd name="connsiteY22" fmla="*/ 1621 h 10000"/>
                <a:gd name="connsiteX23" fmla="*/ 9107 w 10403"/>
                <a:gd name="connsiteY23" fmla="*/ 1995 h 10000"/>
                <a:gd name="connsiteX24" fmla="*/ 9554 w 10403"/>
                <a:gd name="connsiteY24" fmla="*/ 2394 h 10000"/>
                <a:gd name="connsiteX25" fmla="*/ 10023 w 10403"/>
                <a:gd name="connsiteY25" fmla="*/ 2850 h 10000"/>
                <a:gd name="connsiteX26" fmla="*/ 10381 w 10403"/>
                <a:gd name="connsiteY26" fmla="*/ 3200 h 10000"/>
                <a:gd name="connsiteX27" fmla="*/ 10000 w 10403"/>
                <a:gd name="connsiteY27" fmla="*/ 4389 h 10000"/>
                <a:gd name="connsiteX28" fmla="*/ 7738 w 10403"/>
                <a:gd name="connsiteY28" fmla="*/ 6783 h 10000"/>
                <a:gd name="connsiteX29" fmla="*/ 6815 w 10403"/>
                <a:gd name="connsiteY29" fmla="*/ 7182 h 10000"/>
                <a:gd name="connsiteX30" fmla="*/ 6369 w 10403"/>
                <a:gd name="connsiteY30" fmla="*/ 6783 h 10000"/>
                <a:gd name="connsiteX31" fmla="*/ 5921 w 10403"/>
                <a:gd name="connsiteY31" fmla="*/ 7182 h 10000"/>
                <a:gd name="connsiteX32" fmla="*/ 5921 w 10403"/>
                <a:gd name="connsiteY32" fmla="*/ 7980 h 10000"/>
                <a:gd name="connsiteX33" fmla="*/ 6369 w 10403"/>
                <a:gd name="connsiteY33" fmla="*/ 7980 h 10000"/>
                <a:gd name="connsiteX34" fmla="*/ 6369 w 10403"/>
                <a:gd name="connsiteY34" fmla="*/ 8379 h 10000"/>
                <a:gd name="connsiteX35" fmla="*/ 6815 w 10403"/>
                <a:gd name="connsiteY35" fmla="*/ 8379 h 10000"/>
                <a:gd name="connsiteX36" fmla="*/ 6815 w 10403"/>
                <a:gd name="connsiteY36" fmla="*/ 9177 h 10000"/>
                <a:gd name="connsiteX37" fmla="*/ 6815 w 10403"/>
                <a:gd name="connsiteY37" fmla="*/ 9576 h 10000"/>
                <a:gd name="connsiteX38" fmla="*/ 5448 w 10403"/>
                <a:gd name="connsiteY38" fmla="*/ 9576 h 10000"/>
                <a:gd name="connsiteX39" fmla="*/ 5002 w 10403"/>
                <a:gd name="connsiteY39" fmla="*/ 10000 h 10000"/>
                <a:gd name="connsiteX40" fmla="*/ 4553 w 10403"/>
                <a:gd name="connsiteY40" fmla="*/ 9576 h 10000"/>
                <a:gd name="connsiteX41" fmla="*/ 4105 w 10403"/>
                <a:gd name="connsiteY41" fmla="*/ 8803 h 10000"/>
                <a:gd name="connsiteX42" fmla="*/ 2736 w 10403"/>
                <a:gd name="connsiteY42" fmla="*/ 8803 h 10000"/>
                <a:gd name="connsiteX43" fmla="*/ 1817 w 10403"/>
                <a:gd name="connsiteY43" fmla="*/ 8803 h 10000"/>
                <a:gd name="connsiteX44" fmla="*/ 448 w 10403"/>
                <a:gd name="connsiteY44" fmla="*/ 8803 h 10000"/>
                <a:gd name="connsiteX0" fmla="*/ 448 w 10403"/>
                <a:gd name="connsiteY0" fmla="*/ 8803 h 10000"/>
                <a:gd name="connsiteX1" fmla="*/ 448 w 10403"/>
                <a:gd name="connsiteY1" fmla="*/ 8803 h 10000"/>
                <a:gd name="connsiteX2" fmla="*/ 448 w 10403"/>
                <a:gd name="connsiteY2" fmla="*/ 7980 h 10000"/>
                <a:gd name="connsiteX3" fmla="*/ 1369 w 10403"/>
                <a:gd name="connsiteY3" fmla="*/ 7606 h 10000"/>
                <a:gd name="connsiteX4" fmla="*/ 922 w 10403"/>
                <a:gd name="connsiteY4" fmla="*/ 6783 h 10000"/>
                <a:gd name="connsiteX5" fmla="*/ 448 w 10403"/>
                <a:gd name="connsiteY5" fmla="*/ 6409 h 10000"/>
                <a:gd name="connsiteX6" fmla="*/ 0 w 10403"/>
                <a:gd name="connsiteY6" fmla="*/ 5586 h 10000"/>
                <a:gd name="connsiteX7" fmla="*/ 922 w 10403"/>
                <a:gd name="connsiteY7" fmla="*/ 5985 h 10000"/>
                <a:gd name="connsiteX8" fmla="*/ 3632 w 10403"/>
                <a:gd name="connsiteY8" fmla="*/ 5586 h 10000"/>
                <a:gd name="connsiteX9" fmla="*/ 3632 w 10403"/>
                <a:gd name="connsiteY9" fmla="*/ 4788 h 10000"/>
                <a:gd name="connsiteX10" fmla="*/ 4105 w 10403"/>
                <a:gd name="connsiteY10" fmla="*/ 4389 h 10000"/>
                <a:gd name="connsiteX11" fmla="*/ 5921 w 10403"/>
                <a:gd name="connsiteY11" fmla="*/ 4015 h 10000"/>
                <a:gd name="connsiteX12" fmla="*/ 5921 w 10403"/>
                <a:gd name="connsiteY12" fmla="*/ 3192 h 10000"/>
                <a:gd name="connsiteX13" fmla="*/ 6369 w 10403"/>
                <a:gd name="connsiteY13" fmla="*/ 2818 h 10000"/>
                <a:gd name="connsiteX14" fmla="*/ 6369 w 10403"/>
                <a:gd name="connsiteY14" fmla="*/ 2394 h 10000"/>
                <a:gd name="connsiteX15" fmla="*/ 6815 w 10403"/>
                <a:gd name="connsiteY15" fmla="*/ 2394 h 10000"/>
                <a:gd name="connsiteX16" fmla="*/ 7290 w 10403"/>
                <a:gd name="connsiteY16" fmla="*/ 1621 h 10000"/>
                <a:gd name="connsiteX17" fmla="*/ 7290 w 10403"/>
                <a:gd name="connsiteY17" fmla="*/ 798 h 10000"/>
                <a:gd name="connsiteX18" fmla="*/ 8186 w 10403"/>
                <a:gd name="connsiteY18" fmla="*/ 424 h 10000"/>
                <a:gd name="connsiteX19" fmla="*/ 9107 w 10403"/>
                <a:gd name="connsiteY19" fmla="*/ 0 h 10000"/>
                <a:gd name="connsiteX20" fmla="*/ 9554 w 10403"/>
                <a:gd name="connsiteY20" fmla="*/ 0 h 10000"/>
                <a:gd name="connsiteX21" fmla="*/ 9074 w 10403"/>
                <a:gd name="connsiteY21" fmla="*/ 800 h 10000"/>
                <a:gd name="connsiteX22" fmla="*/ 9554 w 10403"/>
                <a:gd name="connsiteY22" fmla="*/ 1621 h 10000"/>
                <a:gd name="connsiteX23" fmla="*/ 9107 w 10403"/>
                <a:gd name="connsiteY23" fmla="*/ 1995 h 10000"/>
                <a:gd name="connsiteX24" fmla="*/ 9554 w 10403"/>
                <a:gd name="connsiteY24" fmla="*/ 2394 h 10000"/>
                <a:gd name="connsiteX25" fmla="*/ 10023 w 10403"/>
                <a:gd name="connsiteY25" fmla="*/ 2850 h 10000"/>
                <a:gd name="connsiteX26" fmla="*/ 10381 w 10403"/>
                <a:gd name="connsiteY26" fmla="*/ 3200 h 10000"/>
                <a:gd name="connsiteX27" fmla="*/ 10000 w 10403"/>
                <a:gd name="connsiteY27" fmla="*/ 4389 h 10000"/>
                <a:gd name="connsiteX28" fmla="*/ 7738 w 10403"/>
                <a:gd name="connsiteY28" fmla="*/ 6783 h 10000"/>
                <a:gd name="connsiteX29" fmla="*/ 6815 w 10403"/>
                <a:gd name="connsiteY29" fmla="*/ 7182 h 10000"/>
                <a:gd name="connsiteX30" fmla="*/ 6369 w 10403"/>
                <a:gd name="connsiteY30" fmla="*/ 6783 h 10000"/>
                <a:gd name="connsiteX31" fmla="*/ 5921 w 10403"/>
                <a:gd name="connsiteY31" fmla="*/ 7182 h 10000"/>
                <a:gd name="connsiteX32" fmla="*/ 5921 w 10403"/>
                <a:gd name="connsiteY32" fmla="*/ 7980 h 10000"/>
                <a:gd name="connsiteX33" fmla="*/ 6369 w 10403"/>
                <a:gd name="connsiteY33" fmla="*/ 7980 h 10000"/>
                <a:gd name="connsiteX34" fmla="*/ 6369 w 10403"/>
                <a:gd name="connsiteY34" fmla="*/ 8379 h 10000"/>
                <a:gd name="connsiteX35" fmla="*/ 6815 w 10403"/>
                <a:gd name="connsiteY35" fmla="*/ 8379 h 10000"/>
                <a:gd name="connsiteX36" fmla="*/ 6815 w 10403"/>
                <a:gd name="connsiteY36" fmla="*/ 9177 h 10000"/>
                <a:gd name="connsiteX37" fmla="*/ 6815 w 10403"/>
                <a:gd name="connsiteY37" fmla="*/ 9576 h 10000"/>
                <a:gd name="connsiteX38" fmla="*/ 5448 w 10403"/>
                <a:gd name="connsiteY38" fmla="*/ 9576 h 10000"/>
                <a:gd name="connsiteX39" fmla="*/ 5002 w 10403"/>
                <a:gd name="connsiteY39" fmla="*/ 10000 h 10000"/>
                <a:gd name="connsiteX40" fmla="*/ 4553 w 10403"/>
                <a:gd name="connsiteY40" fmla="*/ 9576 h 10000"/>
                <a:gd name="connsiteX41" fmla="*/ 4105 w 10403"/>
                <a:gd name="connsiteY41" fmla="*/ 8803 h 10000"/>
                <a:gd name="connsiteX42" fmla="*/ 2736 w 10403"/>
                <a:gd name="connsiteY42" fmla="*/ 8803 h 10000"/>
                <a:gd name="connsiteX43" fmla="*/ 1817 w 10403"/>
                <a:gd name="connsiteY43" fmla="*/ 8803 h 10000"/>
                <a:gd name="connsiteX44" fmla="*/ 448 w 10403"/>
                <a:gd name="connsiteY44" fmla="*/ 880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403" h="10000">
                  <a:moveTo>
                    <a:pt x="448" y="8803"/>
                  </a:moveTo>
                  <a:lnTo>
                    <a:pt x="448" y="8803"/>
                  </a:lnTo>
                  <a:lnTo>
                    <a:pt x="448" y="7980"/>
                  </a:lnTo>
                  <a:lnTo>
                    <a:pt x="1369" y="7606"/>
                  </a:lnTo>
                  <a:lnTo>
                    <a:pt x="922" y="6783"/>
                  </a:lnTo>
                  <a:lnTo>
                    <a:pt x="448" y="6409"/>
                  </a:lnTo>
                  <a:lnTo>
                    <a:pt x="0" y="5586"/>
                  </a:lnTo>
                  <a:lnTo>
                    <a:pt x="922" y="5985"/>
                  </a:lnTo>
                  <a:lnTo>
                    <a:pt x="3632" y="5586"/>
                  </a:lnTo>
                  <a:lnTo>
                    <a:pt x="3632" y="4788"/>
                  </a:lnTo>
                  <a:lnTo>
                    <a:pt x="4105" y="4389"/>
                  </a:lnTo>
                  <a:lnTo>
                    <a:pt x="5921" y="4015"/>
                  </a:lnTo>
                  <a:lnTo>
                    <a:pt x="5921" y="3192"/>
                  </a:lnTo>
                  <a:lnTo>
                    <a:pt x="6369" y="2818"/>
                  </a:lnTo>
                  <a:lnTo>
                    <a:pt x="6369" y="2394"/>
                  </a:lnTo>
                  <a:lnTo>
                    <a:pt x="6815" y="2394"/>
                  </a:lnTo>
                  <a:lnTo>
                    <a:pt x="7290" y="1621"/>
                  </a:lnTo>
                  <a:lnTo>
                    <a:pt x="7290" y="798"/>
                  </a:lnTo>
                  <a:lnTo>
                    <a:pt x="8186" y="424"/>
                  </a:lnTo>
                  <a:lnTo>
                    <a:pt x="9107" y="0"/>
                  </a:lnTo>
                  <a:lnTo>
                    <a:pt x="9554" y="0"/>
                  </a:lnTo>
                  <a:cubicBezTo>
                    <a:pt x="9570" y="225"/>
                    <a:pt x="9058" y="575"/>
                    <a:pt x="9074" y="800"/>
                  </a:cubicBezTo>
                  <a:cubicBezTo>
                    <a:pt x="9058" y="1115"/>
                    <a:pt x="9570" y="1306"/>
                    <a:pt x="9554" y="1621"/>
                  </a:cubicBezTo>
                  <a:lnTo>
                    <a:pt x="9107" y="1995"/>
                  </a:lnTo>
                  <a:lnTo>
                    <a:pt x="9554" y="2394"/>
                  </a:lnTo>
                  <a:lnTo>
                    <a:pt x="10023" y="2850"/>
                  </a:lnTo>
                  <a:cubicBezTo>
                    <a:pt x="10123" y="3101"/>
                    <a:pt x="10385" y="2944"/>
                    <a:pt x="10381" y="3200"/>
                  </a:cubicBezTo>
                  <a:cubicBezTo>
                    <a:pt x="10377" y="3456"/>
                    <a:pt x="10403" y="3909"/>
                    <a:pt x="10000" y="4389"/>
                  </a:cubicBezTo>
                  <a:lnTo>
                    <a:pt x="7738" y="6783"/>
                  </a:lnTo>
                  <a:lnTo>
                    <a:pt x="6815" y="7182"/>
                  </a:lnTo>
                  <a:lnTo>
                    <a:pt x="6369" y="6783"/>
                  </a:lnTo>
                  <a:lnTo>
                    <a:pt x="5921" y="7182"/>
                  </a:lnTo>
                  <a:lnTo>
                    <a:pt x="5921" y="7980"/>
                  </a:lnTo>
                  <a:lnTo>
                    <a:pt x="6369" y="7980"/>
                  </a:lnTo>
                  <a:lnTo>
                    <a:pt x="6369" y="8379"/>
                  </a:lnTo>
                  <a:lnTo>
                    <a:pt x="6815" y="8379"/>
                  </a:lnTo>
                  <a:lnTo>
                    <a:pt x="6815" y="9177"/>
                  </a:lnTo>
                  <a:lnTo>
                    <a:pt x="6815" y="9576"/>
                  </a:lnTo>
                  <a:lnTo>
                    <a:pt x="5448" y="9576"/>
                  </a:lnTo>
                  <a:lnTo>
                    <a:pt x="5002" y="10000"/>
                  </a:lnTo>
                  <a:lnTo>
                    <a:pt x="4553" y="9576"/>
                  </a:lnTo>
                  <a:lnTo>
                    <a:pt x="4105" y="8803"/>
                  </a:lnTo>
                  <a:lnTo>
                    <a:pt x="2736" y="8803"/>
                  </a:lnTo>
                  <a:lnTo>
                    <a:pt x="1817" y="8803"/>
                  </a:lnTo>
                  <a:lnTo>
                    <a:pt x="448" y="880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6" name="Freeform 194">
              <a:extLst>
                <a:ext uri="{FF2B5EF4-FFF2-40B4-BE49-F238E27FC236}">
                  <a16:creationId xmlns:a16="http://schemas.microsoft.com/office/drawing/2014/main" id="{90B49A83-013F-D999-9F76-ED211437D57F}"/>
                </a:ext>
              </a:extLst>
            </p:cNvPr>
            <p:cNvSpPr>
              <a:spLocks/>
            </p:cNvSpPr>
            <p:nvPr/>
          </p:nvSpPr>
          <p:spPr bwMode="auto">
            <a:xfrm>
              <a:off x="6938755" y="3021948"/>
              <a:ext cx="212202" cy="70735"/>
            </a:xfrm>
            <a:custGeom>
              <a:avLst/>
              <a:gdLst>
                <a:gd name="T0" fmla="*/ 10319 w 192"/>
                <a:gd name="T1" fmla="*/ 12902 h 63"/>
                <a:gd name="T2" fmla="*/ 10319 w 192"/>
                <a:gd name="T3" fmla="*/ 12902 h 63"/>
                <a:gd name="T4" fmla="*/ 10319 w 192"/>
                <a:gd name="T5" fmla="*/ 9676 h 63"/>
                <a:gd name="T6" fmla="*/ 10319 w 192"/>
                <a:gd name="T7" fmla="*/ 6451 h 63"/>
                <a:gd name="T8" fmla="*/ 0 w 192"/>
                <a:gd name="T9" fmla="*/ 0 h 63"/>
                <a:gd name="T10" fmla="*/ 17463 w 192"/>
                <a:gd name="T11" fmla="*/ 0 h 63"/>
                <a:gd name="T12" fmla="*/ 23812 w 192"/>
                <a:gd name="T13" fmla="*/ 3225 h 63"/>
                <a:gd name="T14" fmla="*/ 31750 w 192"/>
                <a:gd name="T15" fmla="*/ 3225 h 63"/>
                <a:gd name="T16" fmla="*/ 38100 w 192"/>
                <a:gd name="T17" fmla="*/ 9676 h 63"/>
                <a:gd name="T18" fmla="*/ 34925 w 192"/>
                <a:gd name="T19" fmla="*/ 9676 h 63"/>
                <a:gd name="T20" fmla="*/ 38100 w 192"/>
                <a:gd name="T21" fmla="*/ 12902 h 63"/>
                <a:gd name="T22" fmla="*/ 31750 w 192"/>
                <a:gd name="T23" fmla="*/ 12902 h 63"/>
                <a:gd name="T24" fmla="*/ 27781 w 192"/>
                <a:gd name="T25" fmla="*/ 12902 h 63"/>
                <a:gd name="T26" fmla="*/ 20637 w 192"/>
                <a:gd name="T27" fmla="*/ 12902 h 63"/>
                <a:gd name="T28" fmla="*/ 10319 w 192"/>
                <a:gd name="T29" fmla="*/ 12902 h 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63"/>
                <a:gd name="T47" fmla="*/ 192 w 192"/>
                <a:gd name="T48" fmla="*/ 63 h 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63">
                  <a:moveTo>
                    <a:pt x="54" y="63"/>
                  </a:moveTo>
                  <a:lnTo>
                    <a:pt x="54" y="63"/>
                  </a:lnTo>
                  <a:lnTo>
                    <a:pt x="54" y="48"/>
                  </a:lnTo>
                  <a:lnTo>
                    <a:pt x="54" y="32"/>
                  </a:lnTo>
                  <a:lnTo>
                    <a:pt x="0" y="0"/>
                  </a:lnTo>
                  <a:lnTo>
                    <a:pt x="88" y="0"/>
                  </a:lnTo>
                  <a:lnTo>
                    <a:pt x="123" y="15"/>
                  </a:lnTo>
                  <a:lnTo>
                    <a:pt x="157" y="15"/>
                  </a:lnTo>
                  <a:lnTo>
                    <a:pt x="192" y="48"/>
                  </a:lnTo>
                  <a:lnTo>
                    <a:pt x="175" y="48"/>
                  </a:lnTo>
                  <a:lnTo>
                    <a:pt x="192" y="63"/>
                  </a:lnTo>
                  <a:lnTo>
                    <a:pt x="157" y="63"/>
                  </a:lnTo>
                  <a:lnTo>
                    <a:pt x="140" y="63"/>
                  </a:lnTo>
                  <a:lnTo>
                    <a:pt x="105" y="63"/>
                  </a:lnTo>
                  <a:lnTo>
                    <a:pt x="54"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7" name="Freeform 195">
              <a:extLst>
                <a:ext uri="{FF2B5EF4-FFF2-40B4-BE49-F238E27FC236}">
                  <a16:creationId xmlns:a16="http://schemas.microsoft.com/office/drawing/2014/main" id="{F6BA890B-6FF6-9F50-78D8-3060B0B4107C}"/>
                </a:ext>
              </a:extLst>
            </p:cNvPr>
            <p:cNvSpPr>
              <a:spLocks/>
            </p:cNvSpPr>
            <p:nvPr/>
          </p:nvSpPr>
          <p:spPr bwMode="auto">
            <a:xfrm>
              <a:off x="7055908" y="3092683"/>
              <a:ext cx="95050" cy="88418"/>
            </a:xfrm>
            <a:custGeom>
              <a:avLst/>
              <a:gdLst>
                <a:gd name="T0" fmla="*/ 16477 w 87"/>
                <a:gd name="T1" fmla="*/ 15679 h 81"/>
                <a:gd name="T2" fmla="*/ 16477 w 87"/>
                <a:gd name="T3" fmla="*/ 15679 h 81"/>
                <a:gd name="T4" fmla="*/ 16477 w 87"/>
                <a:gd name="T5" fmla="*/ 12543 h 81"/>
                <a:gd name="T6" fmla="*/ 13339 w 87"/>
                <a:gd name="T7" fmla="*/ 9407 h 81"/>
                <a:gd name="T8" fmla="*/ 13339 w 87"/>
                <a:gd name="T9" fmla="*/ 6272 h 81"/>
                <a:gd name="T10" fmla="*/ 6277 w 87"/>
                <a:gd name="T11" fmla="*/ 0 h 81"/>
                <a:gd name="T12" fmla="*/ 0 w 87"/>
                <a:gd name="T13" fmla="*/ 0 h 81"/>
                <a:gd name="T14" fmla="*/ 3139 w 87"/>
                <a:gd name="T15" fmla="*/ 9407 h 81"/>
                <a:gd name="T16" fmla="*/ 6277 w 87"/>
                <a:gd name="T17" fmla="*/ 9407 h 81"/>
                <a:gd name="T18" fmla="*/ 13339 w 87"/>
                <a:gd name="T19" fmla="*/ 12543 h 81"/>
                <a:gd name="T20" fmla="*/ 13339 w 87"/>
                <a:gd name="T21" fmla="*/ 15679 h 81"/>
                <a:gd name="T22" fmla="*/ 16477 w 87"/>
                <a:gd name="T23" fmla="*/ 15679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7"/>
                <a:gd name="T37" fmla="*/ 0 h 81"/>
                <a:gd name="T38" fmla="*/ 87 w 87"/>
                <a:gd name="T39" fmla="*/ 81 h 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7" h="81">
                  <a:moveTo>
                    <a:pt x="87" y="81"/>
                  </a:moveTo>
                  <a:lnTo>
                    <a:pt x="87" y="81"/>
                  </a:lnTo>
                  <a:lnTo>
                    <a:pt x="87" y="65"/>
                  </a:lnTo>
                  <a:lnTo>
                    <a:pt x="70" y="48"/>
                  </a:lnTo>
                  <a:lnTo>
                    <a:pt x="70" y="33"/>
                  </a:lnTo>
                  <a:lnTo>
                    <a:pt x="35" y="0"/>
                  </a:lnTo>
                  <a:lnTo>
                    <a:pt x="0" y="0"/>
                  </a:lnTo>
                  <a:lnTo>
                    <a:pt x="18" y="48"/>
                  </a:lnTo>
                  <a:lnTo>
                    <a:pt x="35" y="48"/>
                  </a:lnTo>
                  <a:lnTo>
                    <a:pt x="70" y="65"/>
                  </a:lnTo>
                  <a:lnTo>
                    <a:pt x="70" y="81"/>
                  </a:lnTo>
                  <a:lnTo>
                    <a:pt x="87"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8" name="Freeform 196">
              <a:extLst>
                <a:ext uri="{FF2B5EF4-FFF2-40B4-BE49-F238E27FC236}">
                  <a16:creationId xmlns:a16="http://schemas.microsoft.com/office/drawing/2014/main" id="{75D884DC-0693-A09D-43B1-DC6E215E3ED2}"/>
                </a:ext>
              </a:extLst>
            </p:cNvPr>
            <p:cNvSpPr>
              <a:spLocks/>
            </p:cNvSpPr>
            <p:nvPr/>
          </p:nvSpPr>
          <p:spPr bwMode="auto">
            <a:xfrm>
              <a:off x="7093484" y="3074998"/>
              <a:ext cx="174624" cy="123784"/>
            </a:xfrm>
            <a:custGeom>
              <a:avLst/>
              <a:gdLst>
                <a:gd name="T0" fmla="*/ 10385 w 157"/>
                <a:gd name="T1" fmla="*/ 19222 h 111"/>
                <a:gd name="T2" fmla="*/ 10385 w 157"/>
                <a:gd name="T3" fmla="*/ 19222 h 111"/>
                <a:gd name="T4" fmla="*/ 17574 w 157"/>
                <a:gd name="T5" fmla="*/ 16018 h 111"/>
                <a:gd name="T6" fmla="*/ 20769 w 157"/>
                <a:gd name="T7" fmla="*/ 16018 h 111"/>
                <a:gd name="T8" fmla="*/ 17574 w 157"/>
                <a:gd name="T9" fmla="*/ 19222 h 111"/>
                <a:gd name="T10" fmla="*/ 24763 w 157"/>
                <a:gd name="T11" fmla="*/ 22425 h 111"/>
                <a:gd name="T12" fmla="*/ 20769 w 157"/>
                <a:gd name="T13" fmla="*/ 19222 h 111"/>
                <a:gd name="T14" fmla="*/ 24763 w 157"/>
                <a:gd name="T15" fmla="*/ 19222 h 111"/>
                <a:gd name="T16" fmla="*/ 24763 w 157"/>
                <a:gd name="T17" fmla="*/ 12814 h 111"/>
                <a:gd name="T18" fmla="*/ 31952 w 157"/>
                <a:gd name="T19" fmla="*/ 9611 h 111"/>
                <a:gd name="T20" fmla="*/ 24763 w 157"/>
                <a:gd name="T21" fmla="*/ 6407 h 111"/>
                <a:gd name="T22" fmla="*/ 20769 w 157"/>
                <a:gd name="T23" fmla="*/ 0 h 111"/>
                <a:gd name="T24" fmla="*/ 17574 w 157"/>
                <a:gd name="T25" fmla="*/ 3204 h 111"/>
                <a:gd name="T26" fmla="*/ 14379 w 157"/>
                <a:gd name="T27" fmla="*/ 3204 h 111"/>
                <a:gd name="T28" fmla="*/ 10385 w 157"/>
                <a:gd name="T29" fmla="*/ 0 h 111"/>
                <a:gd name="T30" fmla="*/ 7189 w 157"/>
                <a:gd name="T31" fmla="*/ 0 h 111"/>
                <a:gd name="T32" fmla="*/ 10385 w 157"/>
                <a:gd name="T33" fmla="*/ 3204 h 111"/>
                <a:gd name="T34" fmla="*/ 3994 w 157"/>
                <a:gd name="T35" fmla="*/ 3204 h 111"/>
                <a:gd name="T36" fmla="*/ 0 w 157"/>
                <a:gd name="T37" fmla="*/ 3204 h 111"/>
                <a:gd name="T38" fmla="*/ 7189 w 157"/>
                <a:gd name="T39" fmla="*/ 9611 h 111"/>
                <a:gd name="T40" fmla="*/ 7189 w 157"/>
                <a:gd name="T41" fmla="*/ 12814 h 111"/>
                <a:gd name="T42" fmla="*/ 10385 w 157"/>
                <a:gd name="T43" fmla="*/ 16018 h 111"/>
                <a:gd name="T44" fmla="*/ 10385 w 157"/>
                <a:gd name="T45" fmla="*/ 19222 h 1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7"/>
                <a:gd name="T70" fmla="*/ 0 h 111"/>
                <a:gd name="T71" fmla="*/ 157 w 157"/>
                <a:gd name="T72" fmla="*/ 111 h 11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7" h="111">
                  <a:moveTo>
                    <a:pt x="52" y="96"/>
                  </a:moveTo>
                  <a:lnTo>
                    <a:pt x="52" y="96"/>
                  </a:lnTo>
                  <a:lnTo>
                    <a:pt x="86" y="80"/>
                  </a:lnTo>
                  <a:lnTo>
                    <a:pt x="104" y="80"/>
                  </a:lnTo>
                  <a:lnTo>
                    <a:pt x="86" y="96"/>
                  </a:lnTo>
                  <a:lnTo>
                    <a:pt x="121" y="111"/>
                  </a:lnTo>
                  <a:lnTo>
                    <a:pt x="104" y="96"/>
                  </a:lnTo>
                  <a:lnTo>
                    <a:pt x="121" y="96"/>
                  </a:lnTo>
                  <a:lnTo>
                    <a:pt x="121" y="63"/>
                  </a:lnTo>
                  <a:lnTo>
                    <a:pt x="157" y="48"/>
                  </a:lnTo>
                  <a:lnTo>
                    <a:pt x="121" y="32"/>
                  </a:lnTo>
                  <a:lnTo>
                    <a:pt x="104" y="0"/>
                  </a:lnTo>
                  <a:lnTo>
                    <a:pt x="86" y="15"/>
                  </a:lnTo>
                  <a:lnTo>
                    <a:pt x="69" y="15"/>
                  </a:lnTo>
                  <a:lnTo>
                    <a:pt x="52" y="0"/>
                  </a:lnTo>
                  <a:lnTo>
                    <a:pt x="35" y="0"/>
                  </a:lnTo>
                  <a:lnTo>
                    <a:pt x="52" y="15"/>
                  </a:lnTo>
                  <a:lnTo>
                    <a:pt x="17" y="15"/>
                  </a:lnTo>
                  <a:lnTo>
                    <a:pt x="0" y="15"/>
                  </a:lnTo>
                  <a:lnTo>
                    <a:pt x="35" y="48"/>
                  </a:lnTo>
                  <a:lnTo>
                    <a:pt x="35" y="63"/>
                  </a:lnTo>
                  <a:lnTo>
                    <a:pt x="52" y="80"/>
                  </a:lnTo>
                  <a:lnTo>
                    <a:pt x="52"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39" name="Freeform 202">
              <a:extLst>
                <a:ext uri="{FF2B5EF4-FFF2-40B4-BE49-F238E27FC236}">
                  <a16:creationId xmlns:a16="http://schemas.microsoft.com/office/drawing/2014/main" id="{58D34107-8A54-3B65-A48D-6B5C9D2ED1EE}"/>
                </a:ext>
              </a:extLst>
            </p:cNvPr>
            <p:cNvSpPr>
              <a:spLocks/>
            </p:cNvSpPr>
            <p:nvPr/>
          </p:nvSpPr>
          <p:spPr bwMode="auto">
            <a:xfrm>
              <a:off x="6938755" y="3021948"/>
              <a:ext cx="212202" cy="70735"/>
            </a:xfrm>
            <a:custGeom>
              <a:avLst/>
              <a:gdLst>
                <a:gd name="T0" fmla="*/ 10319 w 192"/>
                <a:gd name="T1" fmla="*/ 12902 h 63"/>
                <a:gd name="T2" fmla="*/ 10319 w 192"/>
                <a:gd name="T3" fmla="*/ 12902 h 63"/>
                <a:gd name="T4" fmla="*/ 10319 w 192"/>
                <a:gd name="T5" fmla="*/ 9676 h 63"/>
                <a:gd name="T6" fmla="*/ 10319 w 192"/>
                <a:gd name="T7" fmla="*/ 6451 h 63"/>
                <a:gd name="T8" fmla="*/ 0 w 192"/>
                <a:gd name="T9" fmla="*/ 0 h 63"/>
                <a:gd name="T10" fmla="*/ 17463 w 192"/>
                <a:gd name="T11" fmla="*/ 0 h 63"/>
                <a:gd name="T12" fmla="*/ 23812 w 192"/>
                <a:gd name="T13" fmla="*/ 3225 h 63"/>
                <a:gd name="T14" fmla="*/ 31750 w 192"/>
                <a:gd name="T15" fmla="*/ 3225 h 63"/>
                <a:gd name="T16" fmla="*/ 38100 w 192"/>
                <a:gd name="T17" fmla="*/ 9676 h 63"/>
                <a:gd name="T18" fmla="*/ 34925 w 192"/>
                <a:gd name="T19" fmla="*/ 9676 h 63"/>
                <a:gd name="T20" fmla="*/ 38100 w 192"/>
                <a:gd name="T21" fmla="*/ 12902 h 63"/>
                <a:gd name="T22" fmla="*/ 31750 w 192"/>
                <a:gd name="T23" fmla="*/ 12902 h 63"/>
                <a:gd name="T24" fmla="*/ 27781 w 192"/>
                <a:gd name="T25" fmla="*/ 12902 h 63"/>
                <a:gd name="T26" fmla="*/ 20637 w 192"/>
                <a:gd name="T27" fmla="*/ 12902 h 63"/>
                <a:gd name="T28" fmla="*/ 10319 w 192"/>
                <a:gd name="T29" fmla="*/ 12902 h 6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2"/>
                <a:gd name="T46" fmla="*/ 0 h 63"/>
                <a:gd name="T47" fmla="*/ 192 w 192"/>
                <a:gd name="T48" fmla="*/ 63 h 6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2" h="63">
                  <a:moveTo>
                    <a:pt x="54" y="63"/>
                  </a:moveTo>
                  <a:lnTo>
                    <a:pt x="54" y="63"/>
                  </a:lnTo>
                  <a:lnTo>
                    <a:pt x="54" y="48"/>
                  </a:lnTo>
                  <a:lnTo>
                    <a:pt x="54" y="32"/>
                  </a:lnTo>
                  <a:lnTo>
                    <a:pt x="0" y="0"/>
                  </a:lnTo>
                  <a:lnTo>
                    <a:pt x="88" y="0"/>
                  </a:lnTo>
                  <a:lnTo>
                    <a:pt x="123" y="15"/>
                  </a:lnTo>
                  <a:lnTo>
                    <a:pt x="157" y="15"/>
                  </a:lnTo>
                  <a:lnTo>
                    <a:pt x="192" y="48"/>
                  </a:lnTo>
                  <a:lnTo>
                    <a:pt x="175" y="48"/>
                  </a:lnTo>
                  <a:lnTo>
                    <a:pt x="192" y="63"/>
                  </a:lnTo>
                  <a:lnTo>
                    <a:pt x="157" y="63"/>
                  </a:lnTo>
                  <a:lnTo>
                    <a:pt x="140" y="63"/>
                  </a:lnTo>
                  <a:lnTo>
                    <a:pt x="105" y="63"/>
                  </a:lnTo>
                  <a:lnTo>
                    <a:pt x="54"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0" name="Freeform 203">
              <a:extLst>
                <a:ext uri="{FF2B5EF4-FFF2-40B4-BE49-F238E27FC236}">
                  <a16:creationId xmlns:a16="http://schemas.microsoft.com/office/drawing/2014/main" id="{BAC055BF-7594-5F70-741F-8D035C4BAEF1}"/>
                </a:ext>
              </a:extLst>
            </p:cNvPr>
            <p:cNvSpPr>
              <a:spLocks/>
            </p:cNvSpPr>
            <p:nvPr/>
          </p:nvSpPr>
          <p:spPr bwMode="auto">
            <a:xfrm>
              <a:off x="6516561" y="3074998"/>
              <a:ext cx="574713" cy="212202"/>
            </a:xfrm>
            <a:custGeom>
              <a:avLst/>
              <a:gdLst>
                <a:gd name="T0" fmla="*/ 103188 w 520"/>
                <a:gd name="T1" fmla="*/ 12766 h 191"/>
                <a:gd name="T2" fmla="*/ 103188 w 520"/>
                <a:gd name="T3" fmla="*/ 12766 h 191"/>
                <a:gd name="T4" fmla="*/ 99219 w 520"/>
                <a:gd name="T5" fmla="*/ 12766 h 191"/>
                <a:gd name="T6" fmla="*/ 96044 w 520"/>
                <a:gd name="T7" fmla="*/ 3192 h 191"/>
                <a:gd name="T8" fmla="*/ 85725 w 520"/>
                <a:gd name="T9" fmla="*/ 3192 h 191"/>
                <a:gd name="T10" fmla="*/ 75406 w 520"/>
                <a:gd name="T11" fmla="*/ 6383 h 191"/>
                <a:gd name="T12" fmla="*/ 61912 w 520"/>
                <a:gd name="T13" fmla="*/ 6383 h 191"/>
                <a:gd name="T14" fmla="*/ 51594 w 520"/>
                <a:gd name="T15" fmla="*/ 0 h 191"/>
                <a:gd name="T16" fmla="*/ 41275 w 520"/>
                <a:gd name="T17" fmla="*/ 0 h 191"/>
                <a:gd name="T18" fmla="*/ 30956 w 520"/>
                <a:gd name="T19" fmla="*/ 6383 h 191"/>
                <a:gd name="T20" fmla="*/ 23812 w 520"/>
                <a:gd name="T21" fmla="*/ 6383 h 191"/>
                <a:gd name="T22" fmla="*/ 17462 w 520"/>
                <a:gd name="T23" fmla="*/ 6383 h 191"/>
                <a:gd name="T24" fmla="*/ 13494 w 520"/>
                <a:gd name="T25" fmla="*/ 0 h 191"/>
                <a:gd name="T26" fmla="*/ 7144 w 520"/>
                <a:gd name="T27" fmla="*/ 0 h 191"/>
                <a:gd name="T28" fmla="*/ 3175 w 520"/>
                <a:gd name="T29" fmla="*/ 3192 h 191"/>
                <a:gd name="T30" fmla="*/ 0 w 520"/>
                <a:gd name="T31" fmla="*/ 9575 h 191"/>
                <a:gd name="T32" fmla="*/ 3175 w 520"/>
                <a:gd name="T33" fmla="*/ 9575 h 191"/>
                <a:gd name="T34" fmla="*/ 3175 w 520"/>
                <a:gd name="T35" fmla="*/ 12766 h 191"/>
                <a:gd name="T36" fmla="*/ 10319 w 520"/>
                <a:gd name="T37" fmla="*/ 6383 h 191"/>
                <a:gd name="T38" fmla="*/ 17462 w 520"/>
                <a:gd name="T39" fmla="*/ 6383 h 191"/>
                <a:gd name="T40" fmla="*/ 20637 w 520"/>
                <a:gd name="T41" fmla="*/ 9575 h 191"/>
                <a:gd name="T42" fmla="*/ 17462 w 520"/>
                <a:gd name="T43" fmla="*/ 9575 h 191"/>
                <a:gd name="T44" fmla="*/ 17462 w 520"/>
                <a:gd name="T45" fmla="*/ 12766 h 191"/>
                <a:gd name="T46" fmla="*/ 7144 w 520"/>
                <a:gd name="T47" fmla="*/ 12766 h 191"/>
                <a:gd name="T48" fmla="*/ 3175 w 520"/>
                <a:gd name="T49" fmla="*/ 12766 h 191"/>
                <a:gd name="T50" fmla="*/ 3175 w 520"/>
                <a:gd name="T51" fmla="*/ 19150 h 191"/>
                <a:gd name="T52" fmla="*/ 7144 w 520"/>
                <a:gd name="T53" fmla="*/ 15958 h 191"/>
                <a:gd name="T54" fmla="*/ 7144 w 520"/>
                <a:gd name="T55" fmla="*/ 22341 h 191"/>
                <a:gd name="T56" fmla="*/ 3175 w 520"/>
                <a:gd name="T57" fmla="*/ 22341 h 191"/>
                <a:gd name="T58" fmla="*/ 3175 w 520"/>
                <a:gd name="T59" fmla="*/ 25533 h 191"/>
                <a:gd name="T60" fmla="*/ 7144 w 520"/>
                <a:gd name="T61" fmla="*/ 25533 h 191"/>
                <a:gd name="T62" fmla="*/ 7144 w 520"/>
                <a:gd name="T63" fmla="*/ 28725 h 191"/>
                <a:gd name="T64" fmla="*/ 10319 w 520"/>
                <a:gd name="T65" fmla="*/ 31916 h 191"/>
                <a:gd name="T66" fmla="*/ 7144 w 520"/>
                <a:gd name="T67" fmla="*/ 31916 h 191"/>
                <a:gd name="T68" fmla="*/ 13494 w 520"/>
                <a:gd name="T69" fmla="*/ 31916 h 191"/>
                <a:gd name="T70" fmla="*/ 13494 w 520"/>
                <a:gd name="T71" fmla="*/ 35108 h 191"/>
                <a:gd name="T72" fmla="*/ 20637 w 520"/>
                <a:gd name="T73" fmla="*/ 38299 h 191"/>
                <a:gd name="T74" fmla="*/ 27781 w 520"/>
                <a:gd name="T75" fmla="*/ 35108 h 191"/>
                <a:gd name="T76" fmla="*/ 30956 w 520"/>
                <a:gd name="T77" fmla="*/ 35108 h 191"/>
                <a:gd name="T78" fmla="*/ 38100 w 520"/>
                <a:gd name="T79" fmla="*/ 38299 h 191"/>
                <a:gd name="T80" fmla="*/ 41275 w 520"/>
                <a:gd name="T81" fmla="*/ 38299 h 191"/>
                <a:gd name="T82" fmla="*/ 48419 w 520"/>
                <a:gd name="T83" fmla="*/ 35108 h 191"/>
                <a:gd name="T84" fmla="*/ 54769 w 520"/>
                <a:gd name="T85" fmla="*/ 35108 h 191"/>
                <a:gd name="T86" fmla="*/ 54769 w 520"/>
                <a:gd name="T87" fmla="*/ 31916 h 191"/>
                <a:gd name="T88" fmla="*/ 54769 w 520"/>
                <a:gd name="T89" fmla="*/ 38299 h 191"/>
                <a:gd name="T90" fmla="*/ 57944 w 520"/>
                <a:gd name="T91" fmla="*/ 38299 h 191"/>
                <a:gd name="T92" fmla="*/ 57944 w 520"/>
                <a:gd name="T93" fmla="*/ 35108 h 191"/>
                <a:gd name="T94" fmla="*/ 68262 w 520"/>
                <a:gd name="T95" fmla="*/ 31916 h 191"/>
                <a:gd name="T96" fmla="*/ 72231 w 520"/>
                <a:gd name="T97" fmla="*/ 35108 h 191"/>
                <a:gd name="T98" fmla="*/ 82550 w 520"/>
                <a:gd name="T99" fmla="*/ 31916 h 191"/>
                <a:gd name="T100" fmla="*/ 92869 w 520"/>
                <a:gd name="T101" fmla="*/ 31916 h 191"/>
                <a:gd name="T102" fmla="*/ 92869 w 520"/>
                <a:gd name="T103" fmla="*/ 28725 h 191"/>
                <a:gd name="T104" fmla="*/ 103188 w 520"/>
                <a:gd name="T105" fmla="*/ 31916 h 191"/>
                <a:gd name="T106" fmla="*/ 99219 w 520"/>
                <a:gd name="T107" fmla="*/ 15958 h 191"/>
                <a:gd name="T108" fmla="*/ 103188 w 520"/>
                <a:gd name="T109" fmla="*/ 12766 h 1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20"/>
                <a:gd name="T166" fmla="*/ 0 h 191"/>
                <a:gd name="T167" fmla="*/ 520 w 520"/>
                <a:gd name="T168" fmla="*/ 191 h 19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20" h="191">
                  <a:moveTo>
                    <a:pt x="520" y="63"/>
                  </a:moveTo>
                  <a:lnTo>
                    <a:pt x="520" y="63"/>
                  </a:lnTo>
                  <a:lnTo>
                    <a:pt x="503" y="63"/>
                  </a:lnTo>
                  <a:lnTo>
                    <a:pt x="485" y="15"/>
                  </a:lnTo>
                  <a:lnTo>
                    <a:pt x="434" y="15"/>
                  </a:lnTo>
                  <a:lnTo>
                    <a:pt x="382" y="32"/>
                  </a:lnTo>
                  <a:lnTo>
                    <a:pt x="313" y="32"/>
                  </a:lnTo>
                  <a:lnTo>
                    <a:pt x="261" y="0"/>
                  </a:lnTo>
                  <a:lnTo>
                    <a:pt x="209" y="0"/>
                  </a:lnTo>
                  <a:lnTo>
                    <a:pt x="157" y="32"/>
                  </a:lnTo>
                  <a:lnTo>
                    <a:pt x="123" y="32"/>
                  </a:lnTo>
                  <a:lnTo>
                    <a:pt x="88" y="32"/>
                  </a:lnTo>
                  <a:lnTo>
                    <a:pt x="71" y="0"/>
                  </a:lnTo>
                  <a:lnTo>
                    <a:pt x="36" y="0"/>
                  </a:lnTo>
                  <a:lnTo>
                    <a:pt x="19" y="15"/>
                  </a:lnTo>
                  <a:lnTo>
                    <a:pt x="0" y="48"/>
                  </a:lnTo>
                  <a:lnTo>
                    <a:pt x="19" y="48"/>
                  </a:lnTo>
                  <a:lnTo>
                    <a:pt x="19" y="63"/>
                  </a:lnTo>
                  <a:lnTo>
                    <a:pt x="54" y="32"/>
                  </a:lnTo>
                  <a:lnTo>
                    <a:pt x="88" y="32"/>
                  </a:lnTo>
                  <a:lnTo>
                    <a:pt x="105" y="48"/>
                  </a:lnTo>
                  <a:lnTo>
                    <a:pt x="88" y="48"/>
                  </a:lnTo>
                  <a:lnTo>
                    <a:pt x="88" y="63"/>
                  </a:lnTo>
                  <a:lnTo>
                    <a:pt x="36" y="63"/>
                  </a:lnTo>
                  <a:lnTo>
                    <a:pt x="19" y="63"/>
                  </a:lnTo>
                  <a:lnTo>
                    <a:pt x="19" y="96"/>
                  </a:lnTo>
                  <a:lnTo>
                    <a:pt x="36" y="80"/>
                  </a:lnTo>
                  <a:lnTo>
                    <a:pt x="36" y="111"/>
                  </a:lnTo>
                  <a:lnTo>
                    <a:pt x="19" y="111"/>
                  </a:lnTo>
                  <a:lnTo>
                    <a:pt x="19" y="128"/>
                  </a:lnTo>
                  <a:lnTo>
                    <a:pt x="36" y="128"/>
                  </a:lnTo>
                  <a:lnTo>
                    <a:pt x="36" y="143"/>
                  </a:lnTo>
                  <a:lnTo>
                    <a:pt x="54" y="159"/>
                  </a:lnTo>
                  <a:lnTo>
                    <a:pt x="36" y="159"/>
                  </a:lnTo>
                  <a:lnTo>
                    <a:pt x="71" y="159"/>
                  </a:lnTo>
                  <a:lnTo>
                    <a:pt x="71" y="176"/>
                  </a:lnTo>
                  <a:lnTo>
                    <a:pt x="105" y="191"/>
                  </a:lnTo>
                  <a:lnTo>
                    <a:pt x="140" y="176"/>
                  </a:lnTo>
                  <a:lnTo>
                    <a:pt x="157" y="176"/>
                  </a:lnTo>
                  <a:lnTo>
                    <a:pt x="192" y="191"/>
                  </a:lnTo>
                  <a:lnTo>
                    <a:pt x="209" y="191"/>
                  </a:lnTo>
                  <a:lnTo>
                    <a:pt x="244" y="176"/>
                  </a:lnTo>
                  <a:lnTo>
                    <a:pt x="278" y="176"/>
                  </a:lnTo>
                  <a:lnTo>
                    <a:pt x="278" y="159"/>
                  </a:lnTo>
                  <a:lnTo>
                    <a:pt x="278" y="191"/>
                  </a:lnTo>
                  <a:lnTo>
                    <a:pt x="295" y="191"/>
                  </a:lnTo>
                  <a:lnTo>
                    <a:pt x="295" y="176"/>
                  </a:lnTo>
                  <a:lnTo>
                    <a:pt x="347" y="159"/>
                  </a:lnTo>
                  <a:lnTo>
                    <a:pt x="365" y="176"/>
                  </a:lnTo>
                  <a:lnTo>
                    <a:pt x="416" y="159"/>
                  </a:lnTo>
                  <a:lnTo>
                    <a:pt x="468" y="159"/>
                  </a:lnTo>
                  <a:lnTo>
                    <a:pt x="468" y="143"/>
                  </a:lnTo>
                  <a:lnTo>
                    <a:pt x="520" y="159"/>
                  </a:lnTo>
                  <a:lnTo>
                    <a:pt x="503" y="80"/>
                  </a:lnTo>
                  <a:lnTo>
                    <a:pt x="520" y="6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1" name="Freeform 205">
              <a:extLst>
                <a:ext uri="{FF2B5EF4-FFF2-40B4-BE49-F238E27FC236}">
                  <a16:creationId xmlns:a16="http://schemas.microsoft.com/office/drawing/2014/main" id="{AE82CFAD-B0B5-6EE8-96C7-74ABCD241D26}"/>
                </a:ext>
              </a:extLst>
            </p:cNvPr>
            <p:cNvSpPr>
              <a:spLocks/>
            </p:cNvSpPr>
            <p:nvPr/>
          </p:nvSpPr>
          <p:spPr bwMode="auto">
            <a:xfrm>
              <a:off x="7265900" y="3623187"/>
              <a:ext cx="190097" cy="88418"/>
            </a:xfrm>
            <a:custGeom>
              <a:avLst/>
              <a:gdLst>
                <a:gd name="T0" fmla="*/ 26832 w 173"/>
                <a:gd name="T1" fmla="*/ 13494 h 80"/>
                <a:gd name="T2" fmla="*/ 26832 w 173"/>
                <a:gd name="T3" fmla="*/ 13494 h 80"/>
                <a:gd name="T4" fmla="*/ 33934 w 173"/>
                <a:gd name="T5" fmla="*/ 6350 h 80"/>
                <a:gd name="T6" fmla="*/ 33934 w 173"/>
                <a:gd name="T7" fmla="*/ 3969 h 80"/>
                <a:gd name="T8" fmla="*/ 30777 w 173"/>
                <a:gd name="T9" fmla="*/ 0 h 80"/>
                <a:gd name="T10" fmla="*/ 20518 w 173"/>
                <a:gd name="T11" fmla="*/ 9525 h 80"/>
                <a:gd name="T12" fmla="*/ 10259 w 173"/>
                <a:gd name="T13" fmla="*/ 9525 h 80"/>
                <a:gd name="T14" fmla="*/ 3157 w 173"/>
                <a:gd name="T15" fmla="*/ 9525 h 80"/>
                <a:gd name="T16" fmla="*/ 0 w 173"/>
                <a:gd name="T17" fmla="*/ 13494 h 80"/>
                <a:gd name="T18" fmla="*/ 3157 w 173"/>
                <a:gd name="T19" fmla="*/ 15875 h 80"/>
                <a:gd name="T20" fmla="*/ 6313 w 173"/>
                <a:gd name="T21" fmla="*/ 15875 h 80"/>
                <a:gd name="T22" fmla="*/ 10259 w 173"/>
                <a:gd name="T23" fmla="*/ 15875 h 80"/>
                <a:gd name="T24" fmla="*/ 13416 w 173"/>
                <a:gd name="T25" fmla="*/ 15875 h 80"/>
                <a:gd name="T26" fmla="*/ 16572 w 173"/>
                <a:gd name="T27" fmla="*/ 15875 h 80"/>
                <a:gd name="T28" fmla="*/ 20518 w 173"/>
                <a:gd name="T29" fmla="*/ 15875 h 80"/>
                <a:gd name="T30" fmla="*/ 20518 w 173"/>
                <a:gd name="T31" fmla="*/ 13494 h 80"/>
                <a:gd name="T32" fmla="*/ 23675 w 173"/>
                <a:gd name="T33" fmla="*/ 13494 h 80"/>
                <a:gd name="T34" fmla="*/ 26832 w 173"/>
                <a:gd name="T35" fmla="*/ 13494 h 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3"/>
                <a:gd name="T55" fmla="*/ 0 h 80"/>
                <a:gd name="T56" fmla="*/ 173 w 173"/>
                <a:gd name="T57" fmla="*/ 80 h 8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3" h="80">
                  <a:moveTo>
                    <a:pt x="139" y="65"/>
                  </a:moveTo>
                  <a:lnTo>
                    <a:pt x="139" y="65"/>
                  </a:lnTo>
                  <a:lnTo>
                    <a:pt x="173" y="32"/>
                  </a:lnTo>
                  <a:lnTo>
                    <a:pt x="173" y="17"/>
                  </a:lnTo>
                  <a:lnTo>
                    <a:pt x="156" y="0"/>
                  </a:lnTo>
                  <a:lnTo>
                    <a:pt x="104" y="48"/>
                  </a:lnTo>
                  <a:lnTo>
                    <a:pt x="52" y="48"/>
                  </a:lnTo>
                  <a:lnTo>
                    <a:pt x="18" y="48"/>
                  </a:lnTo>
                  <a:lnTo>
                    <a:pt x="0" y="65"/>
                  </a:lnTo>
                  <a:lnTo>
                    <a:pt x="18" y="80"/>
                  </a:lnTo>
                  <a:lnTo>
                    <a:pt x="35" y="80"/>
                  </a:lnTo>
                  <a:lnTo>
                    <a:pt x="52" y="80"/>
                  </a:lnTo>
                  <a:lnTo>
                    <a:pt x="70" y="80"/>
                  </a:lnTo>
                  <a:lnTo>
                    <a:pt x="87" y="80"/>
                  </a:lnTo>
                  <a:lnTo>
                    <a:pt x="104" y="80"/>
                  </a:lnTo>
                  <a:lnTo>
                    <a:pt x="104" y="65"/>
                  </a:lnTo>
                  <a:lnTo>
                    <a:pt x="121" y="65"/>
                  </a:lnTo>
                  <a:lnTo>
                    <a:pt x="139"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2" name="Freeform 208">
              <a:extLst>
                <a:ext uri="{FF2B5EF4-FFF2-40B4-BE49-F238E27FC236}">
                  <a16:creationId xmlns:a16="http://schemas.microsoft.com/office/drawing/2014/main" id="{FCCADE87-07D5-C48F-6547-5845A6028833}"/>
                </a:ext>
              </a:extLst>
            </p:cNvPr>
            <p:cNvSpPr>
              <a:spLocks/>
            </p:cNvSpPr>
            <p:nvPr/>
          </p:nvSpPr>
          <p:spPr bwMode="auto">
            <a:xfrm>
              <a:off x="5999321" y="3039631"/>
              <a:ext cx="17683" cy="72946"/>
            </a:xfrm>
            <a:custGeom>
              <a:avLst/>
              <a:gdLst>
                <a:gd name="T0" fmla="*/ 0 w 18"/>
                <a:gd name="T1" fmla="*/ 4030 h 65"/>
                <a:gd name="T2" fmla="*/ 0 w 18"/>
                <a:gd name="T3" fmla="*/ 4030 h 65"/>
                <a:gd name="T4" fmla="*/ 0 w 18"/>
                <a:gd name="T5" fmla="*/ 9672 h 65"/>
                <a:gd name="T6" fmla="*/ 2822 w 18"/>
                <a:gd name="T7" fmla="*/ 13701 h 65"/>
                <a:gd name="T8" fmla="*/ 2822 w 18"/>
                <a:gd name="T9" fmla="*/ 0 h 65"/>
                <a:gd name="T10" fmla="*/ 0 w 18"/>
                <a:gd name="T11" fmla="*/ 4030 h 65"/>
                <a:gd name="T12" fmla="*/ 0 60000 65536"/>
                <a:gd name="T13" fmla="*/ 0 60000 65536"/>
                <a:gd name="T14" fmla="*/ 0 60000 65536"/>
                <a:gd name="T15" fmla="*/ 0 60000 65536"/>
                <a:gd name="T16" fmla="*/ 0 60000 65536"/>
                <a:gd name="T17" fmla="*/ 0 60000 65536"/>
                <a:gd name="T18" fmla="*/ 0 w 18"/>
                <a:gd name="T19" fmla="*/ 0 h 65"/>
                <a:gd name="T20" fmla="*/ 18 w 18"/>
                <a:gd name="T21" fmla="*/ 65 h 65"/>
              </a:gdLst>
              <a:ahLst/>
              <a:cxnLst>
                <a:cxn ang="T12">
                  <a:pos x="T0" y="T1"/>
                </a:cxn>
                <a:cxn ang="T13">
                  <a:pos x="T2" y="T3"/>
                </a:cxn>
                <a:cxn ang="T14">
                  <a:pos x="T4" y="T5"/>
                </a:cxn>
                <a:cxn ang="T15">
                  <a:pos x="T6" y="T7"/>
                </a:cxn>
                <a:cxn ang="T16">
                  <a:pos x="T8" y="T9"/>
                </a:cxn>
                <a:cxn ang="T17">
                  <a:pos x="T10" y="T11"/>
                </a:cxn>
              </a:cxnLst>
              <a:rect l="T18" t="T19" r="T20" b="T21"/>
              <a:pathLst>
                <a:path w="18" h="65">
                  <a:moveTo>
                    <a:pt x="0" y="17"/>
                  </a:moveTo>
                  <a:lnTo>
                    <a:pt x="0" y="17"/>
                  </a:lnTo>
                  <a:lnTo>
                    <a:pt x="0" y="48"/>
                  </a:lnTo>
                  <a:lnTo>
                    <a:pt x="18" y="65"/>
                  </a:lnTo>
                  <a:lnTo>
                    <a:pt x="18"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3" name="Freeform 209">
              <a:extLst>
                <a:ext uri="{FF2B5EF4-FFF2-40B4-BE49-F238E27FC236}">
                  <a16:creationId xmlns:a16="http://schemas.microsoft.com/office/drawing/2014/main" id="{F32FF5BA-6B93-BC98-AEE7-1D4116D70E0C}"/>
                </a:ext>
              </a:extLst>
            </p:cNvPr>
            <p:cNvSpPr>
              <a:spLocks/>
            </p:cNvSpPr>
            <p:nvPr/>
          </p:nvSpPr>
          <p:spPr bwMode="auto">
            <a:xfrm>
              <a:off x="5979427" y="3112577"/>
              <a:ext cx="57471" cy="86208"/>
            </a:xfrm>
            <a:custGeom>
              <a:avLst/>
              <a:gdLst>
                <a:gd name="T0" fmla="*/ 0 w 52"/>
                <a:gd name="T1" fmla="*/ 0 h 79"/>
                <a:gd name="T2" fmla="*/ 0 w 52"/>
                <a:gd name="T3" fmla="*/ 0 h 79"/>
                <a:gd name="T4" fmla="*/ 3969 w 52"/>
                <a:gd name="T5" fmla="*/ 12539 h 79"/>
                <a:gd name="T6" fmla="*/ 3969 w 52"/>
                <a:gd name="T7" fmla="*/ 14890 h 79"/>
                <a:gd name="T8" fmla="*/ 7144 w 52"/>
                <a:gd name="T9" fmla="*/ 12539 h 79"/>
                <a:gd name="T10" fmla="*/ 10319 w 52"/>
                <a:gd name="T11" fmla="*/ 3135 h 79"/>
                <a:gd name="T12" fmla="*/ 7144 w 52"/>
                <a:gd name="T13" fmla="*/ 0 h 79"/>
                <a:gd name="T14" fmla="*/ 0 w 52"/>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79"/>
                <a:gd name="T26" fmla="*/ 52 w 52"/>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79">
                  <a:moveTo>
                    <a:pt x="0" y="0"/>
                  </a:moveTo>
                  <a:lnTo>
                    <a:pt x="0" y="0"/>
                  </a:lnTo>
                  <a:lnTo>
                    <a:pt x="17" y="64"/>
                  </a:lnTo>
                  <a:lnTo>
                    <a:pt x="17" y="79"/>
                  </a:lnTo>
                  <a:lnTo>
                    <a:pt x="35" y="64"/>
                  </a:lnTo>
                  <a:lnTo>
                    <a:pt x="52" y="16"/>
                  </a:lnTo>
                  <a:lnTo>
                    <a:pt x="35"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4" name="Freeform 210">
              <a:extLst>
                <a:ext uri="{FF2B5EF4-FFF2-40B4-BE49-F238E27FC236}">
                  <a16:creationId xmlns:a16="http://schemas.microsoft.com/office/drawing/2014/main" id="{1453FA8E-ED5F-9B62-C482-8120F384A6ED}"/>
                </a:ext>
              </a:extLst>
            </p:cNvPr>
            <p:cNvSpPr>
              <a:spLocks/>
            </p:cNvSpPr>
            <p:nvPr/>
          </p:nvSpPr>
          <p:spPr bwMode="auto">
            <a:xfrm>
              <a:off x="6114263" y="3218677"/>
              <a:ext cx="99470" cy="53049"/>
            </a:xfrm>
            <a:custGeom>
              <a:avLst/>
              <a:gdLst>
                <a:gd name="T0" fmla="*/ 0 w 88"/>
                <a:gd name="T1" fmla="*/ 0 h 48"/>
                <a:gd name="T2" fmla="*/ 0 w 88"/>
                <a:gd name="T3" fmla="*/ 0 h 48"/>
                <a:gd name="T4" fmla="*/ 0 w 88"/>
                <a:gd name="T5" fmla="*/ 2381 h 48"/>
                <a:gd name="T6" fmla="*/ 14612 w 88"/>
                <a:gd name="T7" fmla="*/ 9525 h 48"/>
                <a:gd name="T8" fmla="*/ 18671 w 88"/>
                <a:gd name="T9" fmla="*/ 0 h 48"/>
                <a:gd name="T10" fmla="*/ 11365 w 88"/>
                <a:gd name="T11" fmla="*/ 0 h 48"/>
                <a:gd name="T12" fmla="*/ 4059 w 88"/>
                <a:gd name="T13" fmla="*/ 0 h 48"/>
                <a:gd name="T14" fmla="*/ 0 w 88"/>
                <a:gd name="T15" fmla="*/ 0 h 48"/>
                <a:gd name="T16" fmla="*/ 0 60000 65536"/>
                <a:gd name="T17" fmla="*/ 0 60000 65536"/>
                <a:gd name="T18" fmla="*/ 0 60000 65536"/>
                <a:gd name="T19" fmla="*/ 0 60000 65536"/>
                <a:gd name="T20" fmla="*/ 0 60000 65536"/>
                <a:gd name="T21" fmla="*/ 0 60000 65536"/>
                <a:gd name="T22" fmla="*/ 0 60000 65536"/>
                <a:gd name="T23" fmla="*/ 0 60000 65536"/>
                <a:gd name="T24" fmla="*/ 0 w 88"/>
                <a:gd name="T25" fmla="*/ 0 h 48"/>
                <a:gd name="T26" fmla="*/ 88 w 88"/>
                <a:gd name="T27" fmla="*/ 48 h 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 h="48">
                  <a:moveTo>
                    <a:pt x="0" y="0"/>
                  </a:moveTo>
                  <a:lnTo>
                    <a:pt x="0" y="0"/>
                  </a:lnTo>
                  <a:lnTo>
                    <a:pt x="0" y="15"/>
                  </a:lnTo>
                  <a:lnTo>
                    <a:pt x="69" y="48"/>
                  </a:lnTo>
                  <a:lnTo>
                    <a:pt x="88" y="0"/>
                  </a:lnTo>
                  <a:lnTo>
                    <a:pt x="52" y="0"/>
                  </a:lnTo>
                  <a:lnTo>
                    <a:pt x="17"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5" name="Freeform 211">
              <a:extLst>
                <a:ext uri="{FF2B5EF4-FFF2-40B4-BE49-F238E27FC236}">
                  <a16:creationId xmlns:a16="http://schemas.microsoft.com/office/drawing/2014/main" id="{E74BE7DC-8799-A35C-8D33-3C927634FC12}"/>
                </a:ext>
              </a:extLst>
            </p:cNvPr>
            <p:cNvSpPr>
              <a:spLocks/>
            </p:cNvSpPr>
            <p:nvPr/>
          </p:nvSpPr>
          <p:spPr bwMode="auto">
            <a:xfrm>
              <a:off x="6383936" y="3218677"/>
              <a:ext cx="57471" cy="53049"/>
            </a:xfrm>
            <a:custGeom>
              <a:avLst/>
              <a:gdLst>
                <a:gd name="T0" fmla="*/ 0 w 52"/>
                <a:gd name="T1" fmla="*/ 2381 h 48"/>
                <a:gd name="T2" fmla="*/ 0 w 52"/>
                <a:gd name="T3" fmla="*/ 2381 h 48"/>
                <a:gd name="T4" fmla="*/ 3969 w 52"/>
                <a:gd name="T5" fmla="*/ 2381 h 48"/>
                <a:gd name="T6" fmla="*/ 3969 w 52"/>
                <a:gd name="T7" fmla="*/ 9525 h 48"/>
                <a:gd name="T8" fmla="*/ 7144 w 52"/>
                <a:gd name="T9" fmla="*/ 9525 h 48"/>
                <a:gd name="T10" fmla="*/ 10319 w 52"/>
                <a:gd name="T11" fmla="*/ 9525 h 48"/>
                <a:gd name="T12" fmla="*/ 7144 w 52"/>
                <a:gd name="T13" fmla="*/ 2381 h 48"/>
                <a:gd name="T14" fmla="*/ 10319 w 52"/>
                <a:gd name="T15" fmla="*/ 5556 h 48"/>
                <a:gd name="T16" fmla="*/ 10319 w 52"/>
                <a:gd name="T17" fmla="*/ 2381 h 48"/>
                <a:gd name="T18" fmla="*/ 3969 w 52"/>
                <a:gd name="T19" fmla="*/ 0 h 48"/>
                <a:gd name="T20" fmla="*/ 0 w 52"/>
                <a:gd name="T21" fmla="*/ 2381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48"/>
                <a:gd name="T35" fmla="*/ 52 w 5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48">
                  <a:moveTo>
                    <a:pt x="0" y="15"/>
                  </a:moveTo>
                  <a:lnTo>
                    <a:pt x="0" y="15"/>
                  </a:lnTo>
                  <a:lnTo>
                    <a:pt x="17" y="15"/>
                  </a:lnTo>
                  <a:lnTo>
                    <a:pt x="17" y="48"/>
                  </a:lnTo>
                  <a:lnTo>
                    <a:pt x="34" y="48"/>
                  </a:lnTo>
                  <a:lnTo>
                    <a:pt x="52" y="48"/>
                  </a:lnTo>
                  <a:lnTo>
                    <a:pt x="34" y="15"/>
                  </a:lnTo>
                  <a:lnTo>
                    <a:pt x="52" y="31"/>
                  </a:lnTo>
                  <a:lnTo>
                    <a:pt x="52" y="15"/>
                  </a:lnTo>
                  <a:lnTo>
                    <a:pt x="17"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6" name="Freeform 212">
              <a:extLst>
                <a:ext uri="{FF2B5EF4-FFF2-40B4-BE49-F238E27FC236}">
                  <a16:creationId xmlns:a16="http://schemas.microsoft.com/office/drawing/2014/main" id="{E3BD29A7-9142-4F13-3A04-F523248232B7}"/>
                </a:ext>
              </a:extLst>
            </p:cNvPr>
            <p:cNvSpPr>
              <a:spLocks/>
            </p:cNvSpPr>
            <p:nvPr/>
          </p:nvSpPr>
          <p:spPr bwMode="auto">
            <a:xfrm>
              <a:off x="6459090" y="3304883"/>
              <a:ext cx="77365" cy="19894"/>
            </a:xfrm>
            <a:custGeom>
              <a:avLst/>
              <a:gdLst>
                <a:gd name="T0" fmla="*/ 0 w 71"/>
                <a:gd name="T1" fmla="*/ 4202 h 17"/>
                <a:gd name="T2" fmla="*/ 0 w 71"/>
                <a:gd name="T3" fmla="*/ 4202 h 17"/>
                <a:gd name="T4" fmla="*/ 7043 w 71"/>
                <a:gd name="T5" fmla="*/ 4202 h 17"/>
                <a:gd name="T6" fmla="*/ 13304 w 71"/>
                <a:gd name="T7" fmla="*/ 4202 h 17"/>
                <a:gd name="T8" fmla="*/ 10174 w 71"/>
                <a:gd name="T9" fmla="*/ 4202 h 17"/>
                <a:gd name="T10" fmla="*/ 0 w 71"/>
                <a:gd name="T11" fmla="*/ 0 h 17"/>
                <a:gd name="T12" fmla="*/ 0 w 71"/>
                <a:gd name="T13" fmla="*/ 4202 h 17"/>
                <a:gd name="T14" fmla="*/ 0 60000 65536"/>
                <a:gd name="T15" fmla="*/ 0 60000 65536"/>
                <a:gd name="T16" fmla="*/ 0 60000 65536"/>
                <a:gd name="T17" fmla="*/ 0 60000 65536"/>
                <a:gd name="T18" fmla="*/ 0 60000 65536"/>
                <a:gd name="T19" fmla="*/ 0 60000 65536"/>
                <a:gd name="T20" fmla="*/ 0 60000 65536"/>
                <a:gd name="T21" fmla="*/ 0 w 71"/>
                <a:gd name="T22" fmla="*/ 0 h 17"/>
                <a:gd name="T23" fmla="*/ 71 w 71"/>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1" h="17">
                  <a:moveTo>
                    <a:pt x="0" y="17"/>
                  </a:moveTo>
                  <a:lnTo>
                    <a:pt x="0" y="17"/>
                  </a:lnTo>
                  <a:lnTo>
                    <a:pt x="36" y="17"/>
                  </a:lnTo>
                  <a:lnTo>
                    <a:pt x="71" y="17"/>
                  </a:lnTo>
                  <a:lnTo>
                    <a:pt x="54" y="17"/>
                  </a:lnTo>
                  <a:lnTo>
                    <a:pt x="0"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7" name="Freeform 215">
              <a:extLst>
                <a:ext uri="{FF2B5EF4-FFF2-40B4-BE49-F238E27FC236}">
                  <a16:creationId xmlns:a16="http://schemas.microsoft.com/office/drawing/2014/main" id="{DE5604C5-8B50-BE8B-DD8D-D0826A759BA5}"/>
                </a:ext>
              </a:extLst>
            </p:cNvPr>
            <p:cNvSpPr>
              <a:spLocks/>
            </p:cNvSpPr>
            <p:nvPr/>
          </p:nvSpPr>
          <p:spPr bwMode="auto">
            <a:xfrm>
              <a:off x="7093484" y="3145732"/>
              <a:ext cx="37579" cy="35367"/>
            </a:xfrm>
            <a:custGeom>
              <a:avLst/>
              <a:gdLst>
                <a:gd name="T0" fmla="*/ 6169 w 35"/>
                <a:gd name="T1" fmla="*/ 6158 h 33"/>
                <a:gd name="T2" fmla="*/ 6169 w 35"/>
                <a:gd name="T3" fmla="*/ 6158 h 33"/>
                <a:gd name="T4" fmla="*/ 3084 w 35"/>
                <a:gd name="T5" fmla="*/ 6158 h 33"/>
                <a:gd name="T6" fmla="*/ 0 w 35"/>
                <a:gd name="T7" fmla="*/ 0 h 33"/>
                <a:gd name="T8" fmla="*/ 6169 w 35"/>
                <a:gd name="T9" fmla="*/ 3079 h 33"/>
                <a:gd name="T10" fmla="*/ 6169 w 35"/>
                <a:gd name="T11" fmla="*/ 6158 h 33"/>
                <a:gd name="T12" fmla="*/ 0 60000 65536"/>
                <a:gd name="T13" fmla="*/ 0 60000 65536"/>
                <a:gd name="T14" fmla="*/ 0 60000 65536"/>
                <a:gd name="T15" fmla="*/ 0 60000 65536"/>
                <a:gd name="T16" fmla="*/ 0 60000 65536"/>
                <a:gd name="T17" fmla="*/ 0 60000 65536"/>
                <a:gd name="T18" fmla="*/ 0 w 35"/>
                <a:gd name="T19" fmla="*/ 0 h 33"/>
                <a:gd name="T20" fmla="*/ 35 w 35"/>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5" h="33">
                  <a:moveTo>
                    <a:pt x="35" y="33"/>
                  </a:moveTo>
                  <a:lnTo>
                    <a:pt x="35" y="33"/>
                  </a:lnTo>
                  <a:lnTo>
                    <a:pt x="17" y="33"/>
                  </a:lnTo>
                  <a:lnTo>
                    <a:pt x="0" y="0"/>
                  </a:lnTo>
                  <a:lnTo>
                    <a:pt x="35" y="17"/>
                  </a:lnTo>
                  <a:lnTo>
                    <a:pt x="35"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8" name="Freeform 222">
              <a:extLst>
                <a:ext uri="{FF2B5EF4-FFF2-40B4-BE49-F238E27FC236}">
                  <a16:creationId xmlns:a16="http://schemas.microsoft.com/office/drawing/2014/main" id="{67491BCA-67E8-471A-DF67-755DFAAC68B0}"/>
                </a:ext>
              </a:extLst>
            </p:cNvPr>
            <p:cNvSpPr>
              <a:spLocks/>
            </p:cNvSpPr>
            <p:nvPr/>
          </p:nvSpPr>
          <p:spPr bwMode="auto">
            <a:xfrm>
              <a:off x="6403828" y="2650595"/>
              <a:ext cx="557030" cy="335986"/>
            </a:xfrm>
            <a:custGeom>
              <a:avLst/>
              <a:gdLst>
                <a:gd name="T0" fmla="*/ 42152 w 503"/>
                <a:gd name="T1" fmla="*/ 54153 h 303"/>
                <a:gd name="T2" fmla="*/ 42152 w 503"/>
                <a:gd name="T3" fmla="*/ 54153 h 303"/>
                <a:gd name="T4" fmla="*/ 34994 w 503"/>
                <a:gd name="T5" fmla="*/ 54153 h 303"/>
                <a:gd name="T6" fmla="*/ 34994 w 503"/>
                <a:gd name="T7" fmla="*/ 50968 h 303"/>
                <a:gd name="T8" fmla="*/ 38176 w 503"/>
                <a:gd name="T9" fmla="*/ 44597 h 303"/>
                <a:gd name="T10" fmla="*/ 45334 w 503"/>
                <a:gd name="T11" fmla="*/ 44597 h 303"/>
                <a:gd name="T12" fmla="*/ 45334 w 503"/>
                <a:gd name="T13" fmla="*/ 41411 h 303"/>
                <a:gd name="T14" fmla="*/ 42152 w 503"/>
                <a:gd name="T15" fmla="*/ 35040 h 303"/>
                <a:gd name="T16" fmla="*/ 42152 w 503"/>
                <a:gd name="T17" fmla="*/ 31855 h 303"/>
                <a:gd name="T18" fmla="*/ 31018 w 503"/>
                <a:gd name="T19" fmla="*/ 28669 h 303"/>
                <a:gd name="T20" fmla="*/ 24655 w 503"/>
                <a:gd name="T21" fmla="*/ 31855 h 303"/>
                <a:gd name="T22" fmla="*/ 17497 w 503"/>
                <a:gd name="T23" fmla="*/ 35040 h 303"/>
                <a:gd name="T24" fmla="*/ 14316 w 503"/>
                <a:gd name="T25" fmla="*/ 35040 h 303"/>
                <a:gd name="T26" fmla="*/ 3977 w 503"/>
                <a:gd name="T27" fmla="*/ 35040 h 303"/>
                <a:gd name="T28" fmla="*/ 0 w 503"/>
                <a:gd name="T29" fmla="*/ 31855 h 303"/>
                <a:gd name="T30" fmla="*/ 3977 w 503"/>
                <a:gd name="T31" fmla="*/ 25484 h 303"/>
                <a:gd name="T32" fmla="*/ 7158 w 503"/>
                <a:gd name="T33" fmla="*/ 19113 h 303"/>
                <a:gd name="T34" fmla="*/ 10339 w 503"/>
                <a:gd name="T35" fmla="*/ 15927 h 303"/>
                <a:gd name="T36" fmla="*/ 7158 w 503"/>
                <a:gd name="T37" fmla="*/ 6371 h 303"/>
                <a:gd name="T38" fmla="*/ 14316 w 503"/>
                <a:gd name="T39" fmla="*/ 3185 h 303"/>
                <a:gd name="T40" fmla="*/ 20679 w 503"/>
                <a:gd name="T41" fmla="*/ 3185 h 303"/>
                <a:gd name="T42" fmla="*/ 31018 w 503"/>
                <a:gd name="T43" fmla="*/ 6371 h 303"/>
                <a:gd name="T44" fmla="*/ 34994 w 503"/>
                <a:gd name="T45" fmla="*/ 6371 h 303"/>
                <a:gd name="T46" fmla="*/ 38176 w 503"/>
                <a:gd name="T47" fmla="*/ 6371 h 303"/>
                <a:gd name="T48" fmla="*/ 42152 w 503"/>
                <a:gd name="T49" fmla="*/ 6371 h 303"/>
                <a:gd name="T50" fmla="*/ 48515 w 503"/>
                <a:gd name="T51" fmla="*/ 6371 h 303"/>
                <a:gd name="T52" fmla="*/ 52492 w 503"/>
                <a:gd name="T53" fmla="*/ 0 h 303"/>
                <a:gd name="T54" fmla="*/ 55673 w 503"/>
                <a:gd name="T55" fmla="*/ 0 h 303"/>
                <a:gd name="T56" fmla="*/ 66012 w 503"/>
                <a:gd name="T57" fmla="*/ 0 h 303"/>
                <a:gd name="T58" fmla="*/ 69194 w 503"/>
                <a:gd name="T59" fmla="*/ 3185 h 303"/>
                <a:gd name="T60" fmla="*/ 66012 w 503"/>
                <a:gd name="T61" fmla="*/ 3185 h 303"/>
                <a:gd name="T62" fmla="*/ 69194 w 503"/>
                <a:gd name="T63" fmla="*/ 6371 h 303"/>
                <a:gd name="T64" fmla="*/ 73170 w 503"/>
                <a:gd name="T65" fmla="*/ 6371 h 303"/>
                <a:gd name="T66" fmla="*/ 76351 w 503"/>
                <a:gd name="T67" fmla="*/ 12742 h 303"/>
                <a:gd name="T68" fmla="*/ 79533 w 503"/>
                <a:gd name="T69" fmla="*/ 15927 h 303"/>
                <a:gd name="T70" fmla="*/ 83509 w 503"/>
                <a:gd name="T71" fmla="*/ 12742 h 303"/>
                <a:gd name="T72" fmla="*/ 100211 w 503"/>
                <a:gd name="T73" fmla="*/ 22298 h 303"/>
                <a:gd name="T74" fmla="*/ 97030 w 503"/>
                <a:gd name="T75" fmla="*/ 35040 h 303"/>
                <a:gd name="T76" fmla="*/ 93053 w 503"/>
                <a:gd name="T77" fmla="*/ 31855 h 303"/>
                <a:gd name="T78" fmla="*/ 89872 w 503"/>
                <a:gd name="T79" fmla="*/ 35040 h 303"/>
                <a:gd name="T80" fmla="*/ 89872 w 503"/>
                <a:gd name="T81" fmla="*/ 41411 h 303"/>
                <a:gd name="T82" fmla="*/ 86691 w 503"/>
                <a:gd name="T83" fmla="*/ 41411 h 303"/>
                <a:gd name="T84" fmla="*/ 69194 w 503"/>
                <a:gd name="T85" fmla="*/ 50968 h 303"/>
                <a:gd name="T86" fmla="*/ 76351 w 503"/>
                <a:gd name="T87" fmla="*/ 54153 h 303"/>
                <a:gd name="T88" fmla="*/ 79533 w 503"/>
                <a:gd name="T89" fmla="*/ 54153 h 303"/>
                <a:gd name="T90" fmla="*/ 76351 w 503"/>
                <a:gd name="T91" fmla="*/ 54153 h 303"/>
                <a:gd name="T92" fmla="*/ 66012 w 503"/>
                <a:gd name="T93" fmla="*/ 60524 h 303"/>
                <a:gd name="T94" fmla="*/ 62831 w 503"/>
                <a:gd name="T95" fmla="*/ 60524 h 303"/>
                <a:gd name="T96" fmla="*/ 62831 w 503"/>
                <a:gd name="T97" fmla="*/ 57339 h 303"/>
                <a:gd name="T98" fmla="*/ 58854 w 503"/>
                <a:gd name="T99" fmla="*/ 54153 h 303"/>
                <a:gd name="T100" fmla="*/ 66012 w 503"/>
                <a:gd name="T101" fmla="*/ 50968 h 303"/>
                <a:gd name="T102" fmla="*/ 55673 w 503"/>
                <a:gd name="T103" fmla="*/ 47782 h 303"/>
                <a:gd name="T104" fmla="*/ 55673 w 503"/>
                <a:gd name="T105" fmla="*/ 44597 h 303"/>
                <a:gd name="T106" fmla="*/ 48515 w 503"/>
                <a:gd name="T107" fmla="*/ 44597 h 303"/>
                <a:gd name="T108" fmla="*/ 45334 w 503"/>
                <a:gd name="T109" fmla="*/ 50968 h 303"/>
                <a:gd name="T110" fmla="*/ 42152 w 503"/>
                <a:gd name="T111" fmla="*/ 50968 h 303"/>
                <a:gd name="T112" fmla="*/ 42152 w 503"/>
                <a:gd name="T113" fmla="*/ 54153 h 30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03"/>
                <a:gd name="T172" fmla="*/ 0 h 303"/>
                <a:gd name="T173" fmla="*/ 503 w 503"/>
                <a:gd name="T174" fmla="*/ 303 h 30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03" h="303">
                  <a:moveTo>
                    <a:pt x="209" y="272"/>
                  </a:moveTo>
                  <a:lnTo>
                    <a:pt x="209" y="272"/>
                  </a:lnTo>
                  <a:lnTo>
                    <a:pt x="173" y="272"/>
                  </a:lnTo>
                  <a:lnTo>
                    <a:pt x="173" y="255"/>
                  </a:lnTo>
                  <a:lnTo>
                    <a:pt x="192" y="224"/>
                  </a:lnTo>
                  <a:lnTo>
                    <a:pt x="227" y="224"/>
                  </a:lnTo>
                  <a:lnTo>
                    <a:pt x="227" y="207"/>
                  </a:lnTo>
                  <a:lnTo>
                    <a:pt x="209" y="176"/>
                  </a:lnTo>
                  <a:lnTo>
                    <a:pt x="209" y="159"/>
                  </a:lnTo>
                  <a:lnTo>
                    <a:pt x="156" y="144"/>
                  </a:lnTo>
                  <a:lnTo>
                    <a:pt x="121" y="159"/>
                  </a:lnTo>
                  <a:lnTo>
                    <a:pt x="86" y="176"/>
                  </a:lnTo>
                  <a:lnTo>
                    <a:pt x="69" y="176"/>
                  </a:lnTo>
                  <a:lnTo>
                    <a:pt x="17" y="176"/>
                  </a:lnTo>
                  <a:lnTo>
                    <a:pt x="0" y="159"/>
                  </a:lnTo>
                  <a:lnTo>
                    <a:pt x="17" y="128"/>
                  </a:lnTo>
                  <a:lnTo>
                    <a:pt x="35" y="96"/>
                  </a:lnTo>
                  <a:lnTo>
                    <a:pt x="52" y="80"/>
                  </a:lnTo>
                  <a:lnTo>
                    <a:pt x="35" y="32"/>
                  </a:lnTo>
                  <a:lnTo>
                    <a:pt x="69" y="15"/>
                  </a:lnTo>
                  <a:lnTo>
                    <a:pt x="104" y="15"/>
                  </a:lnTo>
                  <a:lnTo>
                    <a:pt x="156" y="32"/>
                  </a:lnTo>
                  <a:lnTo>
                    <a:pt x="173" y="32"/>
                  </a:lnTo>
                  <a:lnTo>
                    <a:pt x="192" y="32"/>
                  </a:lnTo>
                  <a:lnTo>
                    <a:pt x="209" y="32"/>
                  </a:lnTo>
                  <a:lnTo>
                    <a:pt x="244" y="32"/>
                  </a:lnTo>
                  <a:lnTo>
                    <a:pt x="261" y="0"/>
                  </a:lnTo>
                  <a:lnTo>
                    <a:pt x="278" y="0"/>
                  </a:lnTo>
                  <a:lnTo>
                    <a:pt x="330" y="0"/>
                  </a:lnTo>
                  <a:lnTo>
                    <a:pt x="348" y="15"/>
                  </a:lnTo>
                  <a:lnTo>
                    <a:pt x="330" y="15"/>
                  </a:lnTo>
                  <a:lnTo>
                    <a:pt x="348" y="32"/>
                  </a:lnTo>
                  <a:lnTo>
                    <a:pt x="365" y="32"/>
                  </a:lnTo>
                  <a:lnTo>
                    <a:pt x="382" y="63"/>
                  </a:lnTo>
                  <a:lnTo>
                    <a:pt x="399" y="80"/>
                  </a:lnTo>
                  <a:lnTo>
                    <a:pt x="417" y="63"/>
                  </a:lnTo>
                  <a:lnTo>
                    <a:pt x="503" y="111"/>
                  </a:lnTo>
                  <a:lnTo>
                    <a:pt x="486" y="176"/>
                  </a:lnTo>
                  <a:lnTo>
                    <a:pt x="468" y="159"/>
                  </a:lnTo>
                  <a:lnTo>
                    <a:pt x="451" y="176"/>
                  </a:lnTo>
                  <a:lnTo>
                    <a:pt x="451" y="207"/>
                  </a:lnTo>
                  <a:lnTo>
                    <a:pt x="434" y="207"/>
                  </a:lnTo>
                  <a:lnTo>
                    <a:pt x="348" y="255"/>
                  </a:lnTo>
                  <a:lnTo>
                    <a:pt x="382" y="272"/>
                  </a:lnTo>
                  <a:lnTo>
                    <a:pt x="399" y="272"/>
                  </a:lnTo>
                  <a:lnTo>
                    <a:pt x="382" y="272"/>
                  </a:lnTo>
                  <a:lnTo>
                    <a:pt x="330" y="303"/>
                  </a:lnTo>
                  <a:lnTo>
                    <a:pt x="313" y="303"/>
                  </a:lnTo>
                  <a:lnTo>
                    <a:pt x="313" y="288"/>
                  </a:lnTo>
                  <a:lnTo>
                    <a:pt x="296" y="272"/>
                  </a:lnTo>
                  <a:lnTo>
                    <a:pt x="330" y="255"/>
                  </a:lnTo>
                  <a:lnTo>
                    <a:pt x="278" y="240"/>
                  </a:lnTo>
                  <a:lnTo>
                    <a:pt x="278" y="224"/>
                  </a:lnTo>
                  <a:lnTo>
                    <a:pt x="244" y="224"/>
                  </a:lnTo>
                  <a:lnTo>
                    <a:pt x="227" y="255"/>
                  </a:lnTo>
                  <a:lnTo>
                    <a:pt x="209" y="255"/>
                  </a:lnTo>
                  <a:lnTo>
                    <a:pt x="209" y="27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49" name="Freeform 223">
              <a:extLst>
                <a:ext uri="{FF2B5EF4-FFF2-40B4-BE49-F238E27FC236}">
                  <a16:creationId xmlns:a16="http://schemas.microsoft.com/office/drawing/2014/main" id="{F30159E0-F493-2ECA-246C-64E4CB4E139E}"/>
                </a:ext>
              </a:extLst>
            </p:cNvPr>
            <p:cNvSpPr>
              <a:spLocks/>
            </p:cNvSpPr>
            <p:nvPr/>
          </p:nvSpPr>
          <p:spPr bwMode="auto">
            <a:xfrm>
              <a:off x="6390566" y="2369870"/>
              <a:ext cx="209992" cy="121575"/>
            </a:xfrm>
            <a:custGeom>
              <a:avLst/>
              <a:gdLst>
                <a:gd name="T0" fmla="*/ 17463 w 190"/>
                <a:gd name="T1" fmla="*/ 0 h 111"/>
                <a:gd name="T2" fmla="*/ 17463 w 190"/>
                <a:gd name="T3" fmla="*/ 0 h 111"/>
                <a:gd name="T4" fmla="*/ 17463 w 190"/>
                <a:gd name="T5" fmla="*/ 9439 h 111"/>
                <a:gd name="T6" fmla="*/ 14288 w 190"/>
                <a:gd name="T7" fmla="*/ 9439 h 111"/>
                <a:gd name="T8" fmla="*/ 10319 w 190"/>
                <a:gd name="T9" fmla="*/ 9439 h 111"/>
                <a:gd name="T10" fmla="*/ 7144 w 190"/>
                <a:gd name="T11" fmla="*/ 2360 h 111"/>
                <a:gd name="T12" fmla="*/ 3969 w 190"/>
                <a:gd name="T13" fmla="*/ 5506 h 111"/>
                <a:gd name="T14" fmla="*/ 0 w 190"/>
                <a:gd name="T15" fmla="*/ 11799 h 111"/>
                <a:gd name="T16" fmla="*/ 0 w 190"/>
                <a:gd name="T17" fmla="*/ 18878 h 111"/>
                <a:gd name="T18" fmla="*/ 3969 w 190"/>
                <a:gd name="T19" fmla="*/ 14945 h 111"/>
                <a:gd name="T20" fmla="*/ 17463 w 190"/>
                <a:gd name="T21" fmla="*/ 14945 h 111"/>
                <a:gd name="T22" fmla="*/ 19844 w 190"/>
                <a:gd name="T23" fmla="*/ 14945 h 111"/>
                <a:gd name="T24" fmla="*/ 30956 w 190"/>
                <a:gd name="T25" fmla="*/ 21238 h 111"/>
                <a:gd name="T26" fmla="*/ 38100 w 190"/>
                <a:gd name="T27" fmla="*/ 14945 h 111"/>
                <a:gd name="T28" fmla="*/ 34925 w 190"/>
                <a:gd name="T29" fmla="*/ 9439 h 111"/>
                <a:gd name="T30" fmla="*/ 34925 w 190"/>
                <a:gd name="T31" fmla="*/ 5506 h 111"/>
                <a:gd name="T32" fmla="*/ 34925 w 190"/>
                <a:gd name="T33" fmla="*/ 2360 h 111"/>
                <a:gd name="T34" fmla="*/ 27781 w 190"/>
                <a:gd name="T35" fmla="*/ 2360 h 111"/>
                <a:gd name="T36" fmla="*/ 19844 w 190"/>
                <a:gd name="T37" fmla="*/ 0 h 111"/>
                <a:gd name="T38" fmla="*/ 17463 w 190"/>
                <a:gd name="T39" fmla="*/ 0 h 1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0"/>
                <a:gd name="T61" fmla="*/ 0 h 111"/>
                <a:gd name="T62" fmla="*/ 190 w 190"/>
                <a:gd name="T63" fmla="*/ 111 h 1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0" h="111">
                  <a:moveTo>
                    <a:pt x="86" y="0"/>
                  </a:moveTo>
                  <a:lnTo>
                    <a:pt x="86" y="0"/>
                  </a:lnTo>
                  <a:lnTo>
                    <a:pt x="86" y="48"/>
                  </a:lnTo>
                  <a:lnTo>
                    <a:pt x="69" y="48"/>
                  </a:lnTo>
                  <a:lnTo>
                    <a:pt x="52" y="48"/>
                  </a:lnTo>
                  <a:lnTo>
                    <a:pt x="34" y="15"/>
                  </a:lnTo>
                  <a:lnTo>
                    <a:pt x="17" y="30"/>
                  </a:lnTo>
                  <a:lnTo>
                    <a:pt x="0" y="63"/>
                  </a:lnTo>
                  <a:lnTo>
                    <a:pt x="0" y="96"/>
                  </a:lnTo>
                  <a:lnTo>
                    <a:pt x="17" y="78"/>
                  </a:lnTo>
                  <a:lnTo>
                    <a:pt x="86" y="78"/>
                  </a:lnTo>
                  <a:lnTo>
                    <a:pt x="103" y="78"/>
                  </a:lnTo>
                  <a:lnTo>
                    <a:pt x="155" y="111"/>
                  </a:lnTo>
                  <a:lnTo>
                    <a:pt x="190" y="78"/>
                  </a:lnTo>
                  <a:lnTo>
                    <a:pt x="173" y="48"/>
                  </a:lnTo>
                  <a:lnTo>
                    <a:pt x="173" y="30"/>
                  </a:lnTo>
                  <a:lnTo>
                    <a:pt x="173" y="15"/>
                  </a:lnTo>
                  <a:lnTo>
                    <a:pt x="138" y="15"/>
                  </a:lnTo>
                  <a:lnTo>
                    <a:pt x="103" y="0"/>
                  </a:lnTo>
                  <a:lnTo>
                    <a:pt x="86"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0" name="Freeform 227">
              <a:extLst>
                <a:ext uri="{FF2B5EF4-FFF2-40B4-BE49-F238E27FC236}">
                  <a16:creationId xmlns:a16="http://schemas.microsoft.com/office/drawing/2014/main" id="{96274C46-339E-29A4-A1AD-9870B92B3470}"/>
                </a:ext>
              </a:extLst>
            </p:cNvPr>
            <p:cNvSpPr>
              <a:spLocks/>
            </p:cNvSpPr>
            <p:nvPr/>
          </p:nvSpPr>
          <p:spPr bwMode="auto">
            <a:xfrm>
              <a:off x="6344147" y="2827429"/>
              <a:ext cx="289567" cy="194519"/>
            </a:xfrm>
            <a:custGeom>
              <a:avLst/>
              <a:gdLst>
                <a:gd name="T0" fmla="*/ 7171 w 261"/>
                <a:gd name="T1" fmla="*/ 25257 h 177"/>
                <a:gd name="T2" fmla="*/ 7171 w 261"/>
                <a:gd name="T3" fmla="*/ 25257 h 177"/>
                <a:gd name="T4" fmla="*/ 14342 w 261"/>
                <a:gd name="T5" fmla="*/ 25257 h 177"/>
                <a:gd name="T6" fmla="*/ 14342 w 261"/>
                <a:gd name="T7" fmla="*/ 28414 h 177"/>
                <a:gd name="T8" fmla="*/ 17529 w 261"/>
                <a:gd name="T9" fmla="*/ 31571 h 177"/>
                <a:gd name="T10" fmla="*/ 20717 w 261"/>
                <a:gd name="T11" fmla="*/ 31571 h 177"/>
                <a:gd name="T12" fmla="*/ 31075 w 261"/>
                <a:gd name="T13" fmla="*/ 34728 h 177"/>
                <a:gd name="T14" fmla="*/ 38246 w 261"/>
                <a:gd name="T15" fmla="*/ 28414 h 177"/>
                <a:gd name="T16" fmla="*/ 48604 w 261"/>
                <a:gd name="T17" fmla="*/ 31571 h 177"/>
                <a:gd name="T18" fmla="*/ 48604 w 261"/>
                <a:gd name="T19" fmla="*/ 28414 h 177"/>
                <a:gd name="T20" fmla="*/ 52588 w 261"/>
                <a:gd name="T21" fmla="*/ 25257 h 177"/>
                <a:gd name="T22" fmla="*/ 52588 w 261"/>
                <a:gd name="T23" fmla="*/ 22099 h 177"/>
                <a:gd name="T24" fmla="*/ 45417 w 261"/>
                <a:gd name="T25" fmla="*/ 22099 h 177"/>
                <a:gd name="T26" fmla="*/ 45417 w 261"/>
                <a:gd name="T27" fmla="*/ 18942 h 177"/>
                <a:gd name="T28" fmla="*/ 45417 w 261"/>
                <a:gd name="T29" fmla="*/ 9471 h 177"/>
                <a:gd name="T30" fmla="*/ 38246 w 261"/>
                <a:gd name="T31" fmla="*/ 0 h 177"/>
                <a:gd name="T32" fmla="*/ 35059 w 261"/>
                <a:gd name="T33" fmla="*/ 0 h 177"/>
                <a:gd name="T34" fmla="*/ 27888 w 261"/>
                <a:gd name="T35" fmla="*/ 3157 h 177"/>
                <a:gd name="T36" fmla="*/ 24701 w 261"/>
                <a:gd name="T37" fmla="*/ 3157 h 177"/>
                <a:gd name="T38" fmla="*/ 14342 w 261"/>
                <a:gd name="T39" fmla="*/ 3157 h 177"/>
                <a:gd name="T40" fmla="*/ 10358 w 261"/>
                <a:gd name="T41" fmla="*/ 3157 h 177"/>
                <a:gd name="T42" fmla="*/ 7171 w 261"/>
                <a:gd name="T43" fmla="*/ 15785 h 177"/>
                <a:gd name="T44" fmla="*/ 0 w 261"/>
                <a:gd name="T45" fmla="*/ 15785 h 177"/>
                <a:gd name="T46" fmla="*/ 7171 w 261"/>
                <a:gd name="T47" fmla="*/ 25257 h 1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1"/>
                <a:gd name="T73" fmla="*/ 0 h 177"/>
                <a:gd name="T74" fmla="*/ 261 w 261"/>
                <a:gd name="T75" fmla="*/ 177 h 17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1" h="177">
                  <a:moveTo>
                    <a:pt x="35" y="129"/>
                  </a:moveTo>
                  <a:lnTo>
                    <a:pt x="35" y="129"/>
                  </a:lnTo>
                  <a:lnTo>
                    <a:pt x="69" y="129"/>
                  </a:lnTo>
                  <a:lnTo>
                    <a:pt x="69" y="144"/>
                  </a:lnTo>
                  <a:lnTo>
                    <a:pt x="87" y="161"/>
                  </a:lnTo>
                  <a:lnTo>
                    <a:pt x="104" y="161"/>
                  </a:lnTo>
                  <a:lnTo>
                    <a:pt x="156" y="177"/>
                  </a:lnTo>
                  <a:lnTo>
                    <a:pt x="190" y="144"/>
                  </a:lnTo>
                  <a:lnTo>
                    <a:pt x="244" y="161"/>
                  </a:lnTo>
                  <a:lnTo>
                    <a:pt x="244" y="144"/>
                  </a:lnTo>
                  <a:lnTo>
                    <a:pt x="261" y="129"/>
                  </a:lnTo>
                  <a:lnTo>
                    <a:pt x="261" y="113"/>
                  </a:lnTo>
                  <a:lnTo>
                    <a:pt x="227" y="113"/>
                  </a:lnTo>
                  <a:lnTo>
                    <a:pt x="227" y="96"/>
                  </a:lnTo>
                  <a:lnTo>
                    <a:pt x="227" y="48"/>
                  </a:lnTo>
                  <a:lnTo>
                    <a:pt x="190" y="0"/>
                  </a:lnTo>
                  <a:lnTo>
                    <a:pt x="173" y="0"/>
                  </a:lnTo>
                  <a:lnTo>
                    <a:pt x="139" y="17"/>
                  </a:lnTo>
                  <a:lnTo>
                    <a:pt x="121" y="17"/>
                  </a:lnTo>
                  <a:lnTo>
                    <a:pt x="69" y="17"/>
                  </a:lnTo>
                  <a:lnTo>
                    <a:pt x="52" y="17"/>
                  </a:lnTo>
                  <a:lnTo>
                    <a:pt x="35" y="81"/>
                  </a:lnTo>
                  <a:lnTo>
                    <a:pt x="0" y="81"/>
                  </a:lnTo>
                  <a:lnTo>
                    <a:pt x="35" y="12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1" name="Freeform 228">
              <a:extLst>
                <a:ext uri="{FF2B5EF4-FFF2-40B4-BE49-F238E27FC236}">
                  <a16:creationId xmlns:a16="http://schemas.microsoft.com/office/drawing/2014/main" id="{C86B35B6-A20F-FCAD-8DB5-92A9EA198B62}"/>
                </a:ext>
              </a:extLst>
            </p:cNvPr>
            <p:cNvSpPr>
              <a:spLocks/>
            </p:cNvSpPr>
            <p:nvPr/>
          </p:nvSpPr>
          <p:spPr bwMode="auto">
            <a:xfrm>
              <a:off x="6344147" y="3092683"/>
              <a:ext cx="192309" cy="141467"/>
            </a:xfrm>
            <a:custGeom>
              <a:avLst/>
              <a:gdLst>
                <a:gd name="T0" fmla="*/ 6314 w 175"/>
                <a:gd name="T1" fmla="*/ 3175 h 128"/>
                <a:gd name="T2" fmla="*/ 6314 w 175"/>
                <a:gd name="T3" fmla="*/ 3175 h 128"/>
                <a:gd name="T4" fmla="*/ 17363 w 175"/>
                <a:gd name="T5" fmla="*/ 0 h 128"/>
                <a:gd name="T6" fmla="*/ 23677 w 175"/>
                <a:gd name="T7" fmla="*/ 0 h 128"/>
                <a:gd name="T8" fmla="*/ 30779 w 175"/>
                <a:gd name="T9" fmla="*/ 3175 h 128"/>
                <a:gd name="T10" fmla="*/ 33936 w 175"/>
                <a:gd name="T11" fmla="*/ 0 h 128"/>
                <a:gd name="T12" fmla="*/ 30779 w 175"/>
                <a:gd name="T13" fmla="*/ 6350 h 128"/>
                <a:gd name="T14" fmla="*/ 23677 w 175"/>
                <a:gd name="T15" fmla="*/ 3175 h 128"/>
                <a:gd name="T16" fmla="*/ 20520 w 175"/>
                <a:gd name="T17" fmla="*/ 6350 h 128"/>
                <a:gd name="T18" fmla="*/ 20520 w 175"/>
                <a:gd name="T19" fmla="*/ 9525 h 128"/>
                <a:gd name="T20" fmla="*/ 17363 w 175"/>
                <a:gd name="T21" fmla="*/ 9525 h 128"/>
                <a:gd name="T22" fmla="*/ 13417 w 175"/>
                <a:gd name="T23" fmla="*/ 6350 h 128"/>
                <a:gd name="T24" fmla="*/ 13417 w 175"/>
                <a:gd name="T25" fmla="*/ 9525 h 128"/>
                <a:gd name="T26" fmla="*/ 17363 w 175"/>
                <a:gd name="T27" fmla="*/ 15875 h 128"/>
                <a:gd name="T28" fmla="*/ 23677 w 175"/>
                <a:gd name="T29" fmla="*/ 22225 h 128"/>
                <a:gd name="T30" fmla="*/ 20520 w 175"/>
                <a:gd name="T31" fmla="*/ 22225 h 128"/>
                <a:gd name="T32" fmla="*/ 20520 w 175"/>
                <a:gd name="T33" fmla="*/ 25400 h 128"/>
                <a:gd name="T34" fmla="*/ 13417 w 175"/>
                <a:gd name="T35" fmla="*/ 22225 h 128"/>
                <a:gd name="T36" fmla="*/ 6314 w 175"/>
                <a:gd name="T37" fmla="*/ 22225 h 128"/>
                <a:gd name="T38" fmla="*/ 0 w 175"/>
                <a:gd name="T39" fmla="*/ 12700 h 128"/>
                <a:gd name="T40" fmla="*/ 6314 w 175"/>
                <a:gd name="T41" fmla="*/ 6350 h 128"/>
                <a:gd name="T42" fmla="*/ 6314 w 175"/>
                <a:gd name="T43" fmla="*/ 3175 h 12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5"/>
                <a:gd name="T67" fmla="*/ 0 h 128"/>
                <a:gd name="T68" fmla="*/ 175 w 175"/>
                <a:gd name="T69" fmla="*/ 128 h 12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5" h="128">
                  <a:moveTo>
                    <a:pt x="35" y="17"/>
                  </a:moveTo>
                  <a:lnTo>
                    <a:pt x="35" y="17"/>
                  </a:lnTo>
                  <a:lnTo>
                    <a:pt x="89" y="0"/>
                  </a:lnTo>
                  <a:lnTo>
                    <a:pt x="123" y="0"/>
                  </a:lnTo>
                  <a:lnTo>
                    <a:pt x="158" y="17"/>
                  </a:lnTo>
                  <a:lnTo>
                    <a:pt x="175" y="0"/>
                  </a:lnTo>
                  <a:lnTo>
                    <a:pt x="158" y="33"/>
                  </a:lnTo>
                  <a:lnTo>
                    <a:pt x="123" y="17"/>
                  </a:lnTo>
                  <a:lnTo>
                    <a:pt x="106" y="33"/>
                  </a:lnTo>
                  <a:lnTo>
                    <a:pt x="106" y="48"/>
                  </a:lnTo>
                  <a:lnTo>
                    <a:pt x="89" y="48"/>
                  </a:lnTo>
                  <a:lnTo>
                    <a:pt x="69" y="33"/>
                  </a:lnTo>
                  <a:lnTo>
                    <a:pt x="69" y="48"/>
                  </a:lnTo>
                  <a:lnTo>
                    <a:pt x="89" y="81"/>
                  </a:lnTo>
                  <a:lnTo>
                    <a:pt x="123" y="113"/>
                  </a:lnTo>
                  <a:lnTo>
                    <a:pt x="106" y="113"/>
                  </a:lnTo>
                  <a:lnTo>
                    <a:pt x="106" y="128"/>
                  </a:lnTo>
                  <a:lnTo>
                    <a:pt x="69" y="113"/>
                  </a:lnTo>
                  <a:lnTo>
                    <a:pt x="35" y="113"/>
                  </a:lnTo>
                  <a:lnTo>
                    <a:pt x="0" y="65"/>
                  </a:lnTo>
                  <a:lnTo>
                    <a:pt x="35" y="33"/>
                  </a:lnTo>
                  <a:lnTo>
                    <a:pt x="35"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2" name="Freeform 229">
              <a:extLst>
                <a:ext uri="{FF2B5EF4-FFF2-40B4-BE49-F238E27FC236}">
                  <a16:creationId xmlns:a16="http://schemas.microsoft.com/office/drawing/2014/main" id="{2CEF830D-9215-C69F-5CBB-35A6685C562C}"/>
                </a:ext>
              </a:extLst>
            </p:cNvPr>
            <p:cNvSpPr>
              <a:spLocks/>
            </p:cNvSpPr>
            <p:nvPr/>
          </p:nvSpPr>
          <p:spPr bwMode="auto">
            <a:xfrm>
              <a:off x="6423723" y="2986581"/>
              <a:ext cx="190097" cy="125995"/>
            </a:xfrm>
            <a:custGeom>
              <a:avLst/>
              <a:gdLst>
                <a:gd name="T0" fmla="*/ 33934 w 173"/>
                <a:gd name="T1" fmla="*/ 4004 h 113"/>
                <a:gd name="T2" fmla="*/ 33934 w 173"/>
                <a:gd name="T3" fmla="*/ 4004 h 113"/>
                <a:gd name="T4" fmla="*/ 33934 w 173"/>
                <a:gd name="T5" fmla="*/ 7207 h 113"/>
                <a:gd name="T6" fmla="*/ 30777 w 173"/>
                <a:gd name="T7" fmla="*/ 7207 h 113"/>
                <a:gd name="T8" fmla="*/ 26832 w 173"/>
                <a:gd name="T9" fmla="*/ 13613 h 113"/>
                <a:gd name="T10" fmla="*/ 30777 w 173"/>
                <a:gd name="T11" fmla="*/ 16816 h 113"/>
                <a:gd name="T12" fmla="*/ 23675 w 173"/>
                <a:gd name="T13" fmla="*/ 16816 h 113"/>
                <a:gd name="T14" fmla="*/ 20518 w 173"/>
                <a:gd name="T15" fmla="*/ 19219 h 113"/>
                <a:gd name="T16" fmla="*/ 16572 w 173"/>
                <a:gd name="T17" fmla="*/ 23223 h 113"/>
                <a:gd name="T18" fmla="*/ 10259 w 173"/>
                <a:gd name="T19" fmla="*/ 19219 h 113"/>
                <a:gd name="T20" fmla="*/ 3157 w 173"/>
                <a:gd name="T21" fmla="*/ 19219 h 113"/>
                <a:gd name="T22" fmla="*/ 3157 w 173"/>
                <a:gd name="T23" fmla="*/ 16816 h 113"/>
                <a:gd name="T24" fmla="*/ 0 w 173"/>
                <a:gd name="T25" fmla="*/ 13613 h 113"/>
                <a:gd name="T26" fmla="*/ 3157 w 173"/>
                <a:gd name="T27" fmla="*/ 9609 h 113"/>
                <a:gd name="T28" fmla="*/ 0 w 173"/>
                <a:gd name="T29" fmla="*/ 4004 h 113"/>
                <a:gd name="T30" fmla="*/ 0 w 173"/>
                <a:gd name="T31" fmla="*/ 0 h 113"/>
                <a:gd name="T32" fmla="*/ 3157 w 173"/>
                <a:gd name="T33" fmla="*/ 4004 h 113"/>
                <a:gd name="T34" fmla="*/ 6313 w 173"/>
                <a:gd name="T35" fmla="*/ 4004 h 113"/>
                <a:gd name="T36" fmla="*/ 16572 w 173"/>
                <a:gd name="T37" fmla="*/ 7207 h 113"/>
                <a:gd name="T38" fmla="*/ 23675 w 173"/>
                <a:gd name="T39" fmla="*/ 0 h 113"/>
                <a:gd name="T40" fmla="*/ 33934 w 173"/>
                <a:gd name="T41" fmla="*/ 4004 h 1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3"/>
                <a:gd name="T64" fmla="*/ 0 h 113"/>
                <a:gd name="T65" fmla="*/ 173 w 173"/>
                <a:gd name="T66" fmla="*/ 113 h 1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3" h="113">
                  <a:moveTo>
                    <a:pt x="173" y="17"/>
                  </a:moveTo>
                  <a:lnTo>
                    <a:pt x="173" y="17"/>
                  </a:lnTo>
                  <a:lnTo>
                    <a:pt x="173" y="33"/>
                  </a:lnTo>
                  <a:lnTo>
                    <a:pt x="156" y="33"/>
                  </a:lnTo>
                  <a:lnTo>
                    <a:pt x="139" y="65"/>
                  </a:lnTo>
                  <a:lnTo>
                    <a:pt x="156" y="81"/>
                  </a:lnTo>
                  <a:lnTo>
                    <a:pt x="121" y="81"/>
                  </a:lnTo>
                  <a:lnTo>
                    <a:pt x="104" y="96"/>
                  </a:lnTo>
                  <a:lnTo>
                    <a:pt x="87" y="113"/>
                  </a:lnTo>
                  <a:lnTo>
                    <a:pt x="52" y="96"/>
                  </a:lnTo>
                  <a:lnTo>
                    <a:pt x="18" y="96"/>
                  </a:lnTo>
                  <a:lnTo>
                    <a:pt x="18" y="81"/>
                  </a:lnTo>
                  <a:lnTo>
                    <a:pt x="0" y="65"/>
                  </a:lnTo>
                  <a:lnTo>
                    <a:pt x="18" y="48"/>
                  </a:lnTo>
                  <a:lnTo>
                    <a:pt x="0" y="17"/>
                  </a:lnTo>
                  <a:lnTo>
                    <a:pt x="0" y="0"/>
                  </a:lnTo>
                  <a:lnTo>
                    <a:pt x="18" y="17"/>
                  </a:lnTo>
                  <a:lnTo>
                    <a:pt x="35" y="17"/>
                  </a:lnTo>
                  <a:lnTo>
                    <a:pt x="87" y="33"/>
                  </a:lnTo>
                  <a:lnTo>
                    <a:pt x="121" y="0"/>
                  </a:lnTo>
                  <a:lnTo>
                    <a:pt x="173" y="1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3" name="Freeform 230">
              <a:extLst>
                <a:ext uri="{FF2B5EF4-FFF2-40B4-BE49-F238E27FC236}">
                  <a16:creationId xmlns:a16="http://schemas.microsoft.com/office/drawing/2014/main" id="{126D3254-8A5D-3016-0727-EDD71F4BDAB4}"/>
                </a:ext>
              </a:extLst>
            </p:cNvPr>
            <p:cNvSpPr>
              <a:spLocks/>
            </p:cNvSpPr>
            <p:nvPr/>
          </p:nvSpPr>
          <p:spPr bwMode="auto">
            <a:xfrm>
              <a:off x="6171734" y="2529022"/>
              <a:ext cx="287356" cy="265251"/>
            </a:xfrm>
            <a:custGeom>
              <a:avLst/>
              <a:gdLst>
                <a:gd name="T0" fmla="*/ 44622 w 259"/>
                <a:gd name="T1" fmla="*/ 47824 h 239"/>
                <a:gd name="T2" fmla="*/ 44622 w 259"/>
                <a:gd name="T3" fmla="*/ 47824 h 239"/>
                <a:gd name="T4" fmla="*/ 48606 w 259"/>
                <a:gd name="T5" fmla="*/ 41448 h 239"/>
                <a:gd name="T6" fmla="*/ 51793 w 259"/>
                <a:gd name="T7" fmla="*/ 38259 h 239"/>
                <a:gd name="T8" fmla="*/ 48606 w 259"/>
                <a:gd name="T9" fmla="*/ 28695 h 239"/>
                <a:gd name="T10" fmla="*/ 48606 w 259"/>
                <a:gd name="T11" fmla="*/ 22318 h 239"/>
                <a:gd name="T12" fmla="*/ 51793 w 259"/>
                <a:gd name="T13" fmla="*/ 15941 h 239"/>
                <a:gd name="T14" fmla="*/ 48606 w 259"/>
                <a:gd name="T15" fmla="*/ 9565 h 239"/>
                <a:gd name="T16" fmla="*/ 44622 w 259"/>
                <a:gd name="T17" fmla="*/ 6377 h 239"/>
                <a:gd name="T18" fmla="*/ 38247 w 259"/>
                <a:gd name="T19" fmla="*/ 6377 h 239"/>
                <a:gd name="T20" fmla="*/ 27889 w 259"/>
                <a:gd name="T21" fmla="*/ 3188 h 239"/>
                <a:gd name="T22" fmla="*/ 27889 w 259"/>
                <a:gd name="T23" fmla="*/ 6377 h 239"/>
                <a:gd name="T24" fmla="*/ 24701 w 259"/>
                <a:gd name="T25" fmla="*/ 6377 h 239"/>
                <a:gd name="T26" fmla="*/ 20717 w 259"/>
                <a:gd name="T27" fmla="*/ 0 h 239"/>
                <a:gd name="T28" fmla="*/ 0 w 259"/>
                <a:gd name="T29" fmla="*/ 9565 h 239"/>
                <a:gd name="T30" fmla="*/ 3984 w 259"/>
                <a:gd name="T31" fmla="*/ 35071 h 239"/>
                <a:gd name="T32" fmla="*/ 3984 w 259"/>
                <a:gd name="T33" fmla="*/ 31883 h 239"/>
                <a:gd name="T34" fmla="*/ 7171 w 259"/>
                <a:gd name="T35" fmla="*/ 35071 h 239"/>
                <a:gd name="T36" fmla="*/ 14343 w 259"/>
                <a:gd name="T37" fmla="*/ 38259 h 239"/>
                <a:gd name="T38" fmla="*/ 17530 w 259"/>
                <a:gd name="T39" fmla="*/ 38259 h 239"/>
                <a:gd name="T40" fmla="*/ 24701 w 259"/>
                <a:gd name="T41" fmla="*/ 44636 h 239"/>
                <a:gd name="T42" fmla="*/ 27889 w 259"/>
                <a:gd name="T43" fmla="*/ 44636 h 239"/>
                <a:gd name="T44" fmla="*/ 31076 w 259"/>
                <a:gd name="T45" fmla="*/ 47824 h 239"/>
                <a:gd name="T46" fmla="*/ 38247 w 259"/>
                <a:gd name="T47" fmla="*/ 44636 h 239"/>
                <a:gd name="T48" fmla="*/ 44622 w 259"/>
                <a:gd name="T49" fmla="*/ 47824 h 2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9"/>
                <a:gd name="T76" fmla="*/ 0 h 239"/>
                <a:gd name="T77" fmla="*/ 259 w 259"/>
                <a:gd name="T78" fmla="*/ 239 h 2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9" h="239">
                  <a:moveTo>
                    <a:pt x="224" y="239"/>
                  </a:moveTo>
                  <a:lnTo>
                    <a:pt x="224" y="239"/>
                  </a:lnTo>
                  <a:lnTo>
                    <a:pt x="242" y="207"/>
                  </a:lnTo>
                  <a:lnTo>
                    <a:pt x="259" y="191"/>
                  </a:lnTo>
                  <a:lnTo>
                    <a:pt x="242" y="143"/>
                  </a:lnTo>
                  <a:lnTo>
                    <a:pt x="242" y="111"/>
                  </a:lnTo>
                  <a:lnTo>
                    <a:pt x="259" y="78"/>
                  </a:lnTo>
                  <a:lnTo>
                    <a:pt x="242" y="47"/>
                  </a:lnTo>
                  <a:lnTo>
                    <a:pt x="224" y="30"/>
                  </a:lnTo>
                  <a:lnTo>
                    <a:pt x="190" y="30"/>
                  </a:lnTo>
                  <a:lnTo>
                    <a:pt x="138" y="15"/>
                  </a:lnTo>
                  <a:lnTo>
                    <a:pt x="138" y="30"/>
                  </a:lnTo>
                  <a:lnTo>
                    <a:pt x="121" y="30"/>
                  </a:lnTo>
                  <a:lnTo>
                    <a:pt x="103" y="0"/>
                  </a:lnTo>
                  <a:lnTo>
                    <a:pt x="0" y="47"/>
                  </a:lnTo>
                  <a:lnTo>
                    <a:pt x="17" y="174"/>
                  </a:lnTo>
                  <a:lnTo>
                    <a:pt x="17" y="159"/>
                  </a:lnTo>
                  <a:lnTo>
                    <a:pt x="34" y="174"/>
                  </a:lnTo>
                  <a:lnTo>
                    <a:pt x="69" y="191"/>
                  </a:lnTo>
                  <a:lnTo>
                    <a:pt x="86" y="191"/>
                  </a:lnTo>
                  <a:lnTo>
                    <a:pt x="121" y="222"/>
                  </a:lnTo>
                  <a:lnTo>
                    <a:pt x="138" y="222"/>
                  </a:lnTo>
                  <a:lnTo>
                    <a:pt x="155" y="239"/>
                  </a:lnTo>
                  <a:lnTo>
                    <a:pt x="190" y="222"/>
                  </a:lnTo>
                  <a:lnTo>
                    <a:pt x="224" y="239"/>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4" name="Freeform 231">
              <a:extLst>
                <a:ext uri="{FF2B5EF4-FFF2-40B4-BE49-F238E27FC236}">
                  <a16:creationId xmlns:a16="http://schemas.microsoft.com/office/drawing/2014/main" id="{3C70EA2B-AB2F-EB71-7219-0E2513EA68F0}"/>
                </a:ext>
              </a:extLst>
            </p:cNvPr>
            <p:cNvSpPr>
              <a:spLocks/>
            </p:cNvSpPr>
            <p:nvPr/>
          </p:nvSpPr>
          <p:spPr bwMode="auto">
            <a:xfrm>
              <a:off x="6326464" y="3059527"/>
              <a:ext cx="57471" cy="106102"/>
            </a:xfrm>
            <a:custGeom>
              <a:avLst/>
              <a:gdLst>
                <a:gd name="T0" fmla="*/ 0 w 52"/>
                <a:gd name="T1" fmla="*/ 0 h 96"/>
                <a:gd name="T2" fmla="*/ 0 w 52"/>
                <a:gd name="T3" fmla="*/ 0 h 96"/>
                <a:gd name="T4" fmla="*/ 3969 w 52"/>
                <a:gd name="T5" fmla="*/ 0 h 96"/>
                <a:gd name="T6" fmla="*/ 7144 w 52"/>
                <a:gd name="T7" fmla="*/ 3175 h 96"/>
                <a:gd name="T8" fmla="*/ 7144 w 52"/>
                <a:gd name="T9" fmla="*/ 5556 h 96"/>
                <a:gd name="T10" fmla="*/ 10319 w 52"/>
                <a:gd name="T11" fmla="*/ 9525 h 96"/>
                <a:gd name="T12" fmla="*/ 10319 w 52"/>
                <a:gd name="T13" fmla="*/ 12700 h 96"/>
                <a:gd name="T14" fmla="*/ 3969 w 52"/>
                <a:gd name="T15" fmla="*/ 19050 h 96"/>
                <a:gd name="T16" fmla="*/ 0 w 52"/>
                <a:gd name="T17" fmla="*/ 15875 h 96"/>
                <a:gd name="T18" fmla="*/ 0 w 52"/>
                <a:gd name="T19" fmla="*/ 5556 h 96"/>
                <a:gd name="T20" fmla="*/ 0 w 52"/>
                <a:gd name="T21" fmla="*/ 3175 h 96"/>
                <a:gd name="T22" fmla="*/ 0 w 52"/>
                <a:gd name="T23" fmla="*/ 0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2"/>
                <a:gd name="T37" fmla="*/ 0 h 96"/>
                <a:gd name="T38" fmla="*/ 52 w 5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2" h="96">
                  <a:moveTo>
                    <a:pt x="0" y="0"/>
                  </a:moveTo>
                  <a:lnTo>
                    <a:pt x="0" y="0"/>
                  </a:lnTo>
                  <a:lnTo>
                    <a:pt x="17" y="0"/>
                  </a:lnTo>
                  <a:lnTo>
                    <a:pt x="34" y="16"/>
                  </a:lnTo>
                  <a:lnTo>
                    <a:pt x="34" y="31"/>
                  </a:lnTo>
                  <a:lnTo>
                    <a:pt x="52" y="48"/>
                  </a:lnTo>
                  <a:lnTo>
                    <a:pt x="52" y="64"/>
                  </a:lnTo>
                  <a:lnTo>
                    <a:pt x="17" y="96"/>
                  </a:lnTo>
                  <a:lnTo>
                    <a:pt x="0" y="79"/>
                  </a:lnTo>
                  <a:lnTo>
                    <a:pt x="0" y="31"/>
                  </a:lnTo>
                  <a:lnTo>
                    <a:pt x="0" y="16"/>
                  </a:lnTo>
                  <a:lnTo>
                    <a:pt x="0"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5" name="Freeform 232">
              <a:extLst>
                <a:ext uri="{FF2B5EF4-FFF2-40B4-BE49-F238E27FC236}">
                  <a16:creationId xmlns:a16="http://schemas.microsoft.com/office/drawing/2014/main" id="{644385A1-DFF7-5DB0-25B6-7108EBECD3B1}"/>
                </a:ext>
              </a:extLst>
            </p:cNvPr>
            <p:cNvSpPr>
              <a:spLocks/>
            </p:cNvSpPr>
            <p:nvPr/>
          </p:nvSpPr>
          <p:spPr bwMode="auto">
            <a:xfrm>
              <a:off x="6229205" y="2809746"/>
              <a:ext cx="194519" cy="123784"/>
            </a:xfrm>
            <a:custGeom>
              <a:avLst/>
              <a:gdLst>
                <a:gd name="T0" fmla="*/ 14452 w 174"/>
                <a:gd name="T1" fmla="*/ 22425 h 111"/>
                <a:gd name="T2" fmla="*/ 14452 w 174"/>
                <a:gd name="T3" fmla="*/ 22425 h 111"/>
                <a:gd name="T4" fmla="*/ 20875 w 174"/>
                <a:gd name="T5" fmla="*/ 19222 h 111"/>
                <a:gd name="T6" fmla="*/ 28903 w 174"/>
                <a:gd name="T7" fmla="*/ 19222 h 111"/>
                <a:gd name="T8" fmla="*/ 32115 w 174"/>
                <a:gd name="T9" fmla="*/ 6407 h 111"/>
                <a:gd name="T10" fmla="*/ 36129 w 174"/>
                <a:gd name="T11" fmla="*/ 6407 h 111"/>
                <a:gd name="T12" fmla="*/ 32115 w 174"/>
                <a:gd name="T13" fmla="*/ 3204 h 111"/>
                <a:gd name="T14" fmla="*/ 24889 w 174"/>
                <a:gd name="T15" fmla="*/ 0 h 111"/>
                <a:gd name="T16" fmla="*/ 10437 w 174"/>
                <a:gd name="T17" fmla="*/ 6407 h 111"/>
                <a:gd name="T18" fmla="*/ 4014 w 174"/>
                <a:gd name="T19" fmla="*/ 6407 h 111"/>
                <a:gd name="T20" fmla="*/ 0 w 174"/>
                <a:gd name="T21" fmla="*/ 12814 h 111"/>
                <a:gd name="T22" fmla="*/ 0 w 174"/>
                <a:gd name="T23" fmla="*/ 16018 h 111"/>
                <a:gd name="T24" fmla="*/ 10437 w 174"/>
                <a:gd name="T25" fmla="*/ 22425 h 111"/>
                <a:gd name="T26" fmla="*/ 14452 w 174"/>
                <a:gd name="T27" fmla="*/ 22425 h 1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4"/>
                <a:gd name="T43" fmla="*/ 0 h 111"/>
                <a:gd name="T44" fmla="*/ 174 w 174"/>
                <a:gd name="T45" fmla="*/ 111 h 1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4" h="111">
                  <a:moveTo>
                    <a:pt x="69" y="111"/>
                  </a:moveTo>
                  <a:lnTo>
                    <a:pt x="69" y="111"/>
                  </a:lnTo>
                  <a:lnTo>
                    <a:pt x="103" y="96"/>
                  </a:lnTo>
                  <a:lnTo>
                    <a:pt x="140" y="96"/>
                  </a:lnTo>
                  <a:lnTo>
                    <a:pt x="157" y="32"/>
                  </a:lnTo>
                  <a:lnTo>
                    <a:pt x="174" y="32"/>
                  </a:lnTo>
                  <a:lnTo>
                    <a:pt x="157" y="15"/>
                  </a:lnTo>
                  <a:lnTo>
                    <a:pt x="121" y="0"/>
                  </a:lnTo>
                  <a:lnTo>
                    <a:pt x="51" y="32"/>
                  </a:lnTo>
                  <a:lnTo>
                    <a:pt x="17" y="32"/>
                  </a:lnTo>
                  <a:lnTo>
                    <a:pt x="0" y="63"/>
                  </a:lnTo>
                  <a:lnTo>
                    <a:pt x="0" y="80"/>
                  </a:lnTo>
                  <a:lnTo>
                    <a:pt x="51" y="111"/>
                  </a:lnTo>
                  <a:lnTo>
                    <a:pt x="69" y="11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6" name="Freeform 233">
              <a:extLst>
                <a:ext uri="{FF2B5EF4-FFF2-40B4-BE49-F238E27FC236}">
                  <a16:creationId xmlns:a16="http://schemas.microsoft.com/office/drawing/2014/main" id="{EC7B7245-4DB9-7A59-7A20-5362906F48F5}"/>
                </a:ext>
              </a:extLst>
            </p:cNvPr>
            <p:cNvSpPr>
              <a:spLocks/>
            </p:cNvSpPr>
            <p:nvPr/>
          </p:nvSpPr>
          <p:spPr bwMode="auto">
            <a:xfrm>
              <a:off x="6213731" y="2933531"/>
              <a:ext cx="112733" cy="106102"/>
            </a:xfrm>
            <a:custGeom>
              <a:avLst/>
              <a:gdLst>
                <a:gd name="T0" fmla="*/ 16348 w 104"/>
                <a:gd name="T1" fmla="*/ 19050 h 96"/>
                <a:gd name="T2" fmla="*/ 16348 w 104"/>
                <a:gd name="T3" fmla="*/ 19050 h 96"/>
                <a:gd name="T4" fmla="*/ 13234 w 104"/>
                <a:gd name="T5" fmla="*/ 19050 h 96"/>
                <a:gd name="T6" fmla="*/ 16348 w 104"/>
                <a:gd name="T7" fmla="*/ 16669 h 96"/>
                <a:gd name="T8" fmla="*/ 19462 w 104"/>
                <a:gd name="T9" fmla="*/ 16669 h 96"/>
                <a:gd name="T10" fmla="*/ 19462 w 104"/>
                <a:gd name="T11" fmla="*/ 13494 h 96"/>
                <a:gd name="T12" fmla="*/ 19462 w 104"/>
                <a:gd name="T13" fmla="*/ 9525 h 96"/>
                <a:gd name="T14" fmla="*/ 19462 w 104"/>
                <a:gd name="T15" fmla="*/ 7144 h 96"/>
                <a:gd name="T16" fmla="*/ 16348 w 104"/>
                <a:gd name="T17" fmla="*/ 7144 h 96"/>
                <a:gd name="T18" fmla="*/ 16348 w 104"/>
                <a:gd name="T19" fmla="*/ 3969 h 96"/>
                <a:gd name="T20" fmla="*/ 6228 w 104"/>
                <a:gd name="T21" fmla="*/ 0 h 96"/>
                <a:gd name="T22" fmla="*/ 3114 w 104"/>
                <a:gd name="T23" fmla="*/ 3969 h 96"/>
                <a:gd name="T24" fmla="*/ 3114 w 104"/>
                <a:gd name="T25" fmla="*/ 0 h 96"/>
                <a:gd name="T26" fmla="*/ 0 w 104"/>
                <a:gd name="T27" fmla="*/ 3969 h 96"/>
                <a:gd name="T28" fmla="*/ 3114 w 104"/>
                <a:gd name="T29" fmla="*/ 7144 h 96"/>
                <a:gd name="T30" fmla="*/ 10120 w 104"/>
                <a:gd name="T31" fmla="*/ 16669 h 96"/>
                <a:gd name="T32" fmla="*/ 16348 w 104"/>
                <a:gd name="T33" fmla="*/ 19050 h 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4"/>
                <a:gd name="T52" fmla="*/ 0 h 96"/>
                <a:gd name="T53" fmla="*/ 104 w 104"/>
                <a:gd name="T54" fmla="*/ 96 h 9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4" h="96">
                  <a:moveTo>
                    <a:pt x="87" y="96"/>
                  </a:moveTo>
                  <a:lnTo>
                    <a:pt x="87" y="96"/>
                  </a:lnTo>
                  <a:lnTo>
                    <a:pt x="69" y="96"/>
                  </a:lnTo>
                  <a:lnTo>
                    <a:pt x="87" y="81"/>
                  </a:lnTo>
                  <a:lnTo>
                    <a:pt x="104" y="81"/>
                  </a:lnTo>
                  <a:lnTo>
                    <a:pt x="104" y="65"/>
                  </a:lnTo>
                  <a:lnTo>
                    <a:pt x="104" y="48"/>
                  </a:lnTo>
                  <a:lnTo>
                    <a:pt x="104" y="33"/>
                  </a:lnTo>
                  <a:lnTo>
                    <a:pt x="87" y="33"/>
                  </a:lnTo>
                  <a:lnTo>
                    <a:pt x="87" y="17"/>
                  </a:lnTo>
                  <a:lnTo>
                    <a:pt x="35" y="0"/>
                  </a:lnTo>
                  <a:lnTo>
                    <a:pt x="18" y="17"/>
                  </a:lnTo>
                  <a:lnTo>
                    <a:pt x="18" y="0"/>
                  </a:lnTo>
                  <a:lnTo>
                    <a:pt x="0" y="17"/>
                  </a:lnTo>
                  <a:lnTo>
                    <a:pt x="18" y="33"/>
                  </a:lnTo>
                  <a:lnTo>
                    <a:pt x="52" y="81"/>
                  </a:lnTo>
                  <a:lnTo>
                    <a:pt x="87" y="9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7" name="Freeform 234">
              <a:extLst>
                <a:ext uri="{FF2B5EF4-FFF2-40B4-BE49-F238E27FC236}">
                  <a16:creationId xmlns:a16="http://schemas.microsoft.com/office/drawing/2014/main" id="{CFF04A20-ADAF-EC23-31F7-B113BF8D1F51}"/>
                </a:ext>
              </a:extLst>
            </p:cNvPr>
            <p:cNvSpPr>
              <a:spLocks/>
            </p:cNvSpPr>
            <p:nvPr/>
          </p:nvSpPr>
          <p:spPr bwMode="auto">
            <a:xfrm>
              <a:off x="6308782" y="2915847"/>
              <a:ext cx="132626" cy="159151"/>
            </a:xfrm>
            <a:custGeom>
              <a:avLst/>
              <a:gdLst>
                <a:gd name="T0" fmla="*/ 3149 w 121"/>
                <a:gd name="T1" fmla="*/ 9525 h 144"/>
                <a:gd name="T2" fmla="*/ 3149 w 121"/>
                <a:gd name="T3" fmla="*/ 9525 h 144"/>
                <a:gd name="T4" fmla="*/ 3149 w 121"/>
                <a:gd name="T5" fmla="*/ 6350 h 144"/>
                <a:gd name="T6" fmla="*/ 0 w 121"/>
                <a:gd name="T7" fmla="*/ 2381 h 144"/>
                <a:gd name="T8" fmla="*/ 6298 w 121"/>
                <a:gd name="T9" fmla="*/ 0 h 144"/>
                <a:gd name="T10" fmla="*/ 13382 w 121"/>
                <a:gd name="T11" fmla="*/ 9525 h 144"/>
                <a:gd name="T12" fmla="*/ 19680 w 121"/>
                <a:gd name="T13" fmla="*/ 9525 h 144"/>
                <a:gd name="T14" fmla="*/ 19680 w 121"/>
                <a:gd name="T15" fmla="*/ 11906 h 144"/>
                <a:gd name="T16" fmla="*/ 19680 w 121"/>
                <a:gd name="T17" fmla="*/ 15875 h 144"/>
                <a:gd name="T18" fmla="*/ 23616 w 121"/>
                <a:gd name="T19" fmla="*/ 21431 h 144"/>
                <a:gd name="T20" fmla="*/ 19680 w 121"/>
                <a:gd name="T21" fmla="*/ 25400 h 144"/>
                <a:gd name="T22" fmla="*/ 13382 w 121"/>
                <a:gd name="T23" fmla="*/ 25400 h 144"/>
                <a:gd name="T24" fmla="*/ 9446 w 121"/>
                <a:gd name="T25" fmla="*/ 28575 h 144"/>
                <a:gd name="T26" fmla="*/ 6298 w 121"/>
                <a:gd name="T27" fmla="*/ 25400 h 144"/>
                <a:gd name="T28" fmla="*/ 6298 w 121"/>
                <a:gd name="T29" fmla="*/ 21431 h 144"/>
                <a:gd name="T30" fmla="*/ 3149 w 121"/>
                <a:gd name="T31" fmla="*/ 19050 h 144"/>
                <a:gd name="T32" fmla="*/ 3149 w 121"/>
                <a:gd name="T33" fmla="*/ 15875 h 144"/>
                <a:gd name="T34" fmla="*/ 3149 w 121"/>
                <a:gd name="T35" fmla="*/ 11906 h 144"/>
                <a:gd name="T36" fmla="*/ 3149 w 121"/>
                <a:gd name="T37" fmla="*/ 9525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1"/>
                <a:gd name="T58" fmla="*/ 0 h 144"/>
                <a:gd name="T59" fmla="*/ 121 w 121"/>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1" h="144">
                  <a:moveTo>
                    <a:pt x="17" y="48"/>
                  </a:moveTo>
                  <a:lnTo>
                    <a:pt x="17" y="48"/>
                  </a:lnTo>
                  <a:lnTo>
                    <a:pt x="17" y="32"/>
                  </a:lnTo>
                  <a:lnTo>
                    <a:pt x="0" y="15"/>
                  </a:lnTo>
                  <a:lnTo>
                    <a:pt x="34" y="0"/>
                  </a:lnTo>
                  <a:lnTo>
                    <a:pt x="69" y="48"/>
                  </a:lnTo>
                  <a:lnTo>
                    <a:pt x="103" y="48"/>
                  </a:lnTo>
                  <a:lnTo>
                    <a:pt x="103" y="63"/>
                  </a:lnTo>
                  <a:lnTo>
                    <a:pt x="103" y="80"/>
                  </a:lnTo>
                  <a:lnTo>
                    <a:pt x="121" y="111"/>
                  </a:lnTo>
                  <a:lnTo>
                    <a:pt x="103" y="128"/>
                  </a:lnTo>
                  <a:lnTo>
                    <a:pt x="69" y="128"/>
                  </a:lnTo>
                  <a:lnTo>
                    <a:pt x="51" y="144"/>
                  </a:lnTo>
                  <a:lnTo>
                    <a:pt x="34" y="128"/>
                  </a:lnTo>
                  <a:lnTo>
                    <a:pt x="34" y="111"/>
                  </a:lnTo>
                  <a:lnTo>
                    <a:pt x="17" y="96"/>
                  </a:lnTo>
                  <a:lnTo>
                    <a:pt x="17" y="80"/>
                  </a:lnTo>
                  <a:lnTo>
                    <a:pt x="17" y="63"/>
                  </a:lnTo>
                  <a:lnTo>
                    <a:pt x="17"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8" name="Freeform 237">
              <a:extLst>
                <a:ext uri="{FF2B5EF4-FFF2-40B4-BE49-F238E27FC236}">
                  <a16:creationId xmlns:a16="http://schemas.microsoft.com/office/drawing/2014/main" id="{149F36D2-A0D1-BF48-B11E-3E8F794BEDA4}"/>
                </a:ext>
              </a:extLst>
            </p:cNvPr>
            <p:cNvSpPr>
              <a:spLocks/>
            </p:cNvSpPr>
            <p:nvPr/>
          </p:nvSpPr>
          <p:spPr bwMode="auto">
            <a:xfrm>
              <a:off x="6249098" y="2774380"/>
              <a:ext cx="174624" cy="72946"/>
            </a:xfrm>
            <a:custGeom>
              <a:avLst/>
              <a:gdLst>
                <a:gd name="T0" fmla="*/ 0 w 157"/>
                <a:gd name="T1" fmla="*/ 7254 h 65"/>
                <a:gd name="T2" fmla="*/ 0 w 157"/>
                <a:gd name="T3" fmla="*/ 7254 h 65"/>
                <a:gd name="T4" fmla="*/ 0 w 157"/>
                <a:gd name="T5" fmla="*/ 13701 h 65"/>
                <a:gd name="T6" fmla="*/ 7189 w 157"/>
                <a:gd name="T7" fmla="*/ 13701 h 65"/>
                <a:gd name="T8" fmla="*/ 21568 w 157"/>
                <a:gd name="T9" fmla="*/ 7254 h 65"/>
                <a:gd name="T10" fmla="*/ 27958 w 157"/>
                <a:gd name="T11" fmla="*/ 9672 h 65"/>
                <a:gd name="T12" fmla="*/ 31952 w 157"/>
                <a:gd name="T13" fmla="*/ 4030 h 65"/>
                <a:gd name="T14" fmla="*/ 24763 w 157"/>
                <a:gd name="T15" fmla="*/ 0 h 65"/>
                <a:gd name="T16" fmla="*/ 17574 w 157"/>
                <a:gd name="T17" fmla="*/ 4030 h 65"/>
                <a:gd name="T18" fmla="*/ 14379 w 157"/>
                <a:gd name="T19" fmla="*/ 0 h 65"/>
                <a:gd name="T20" fmla="*/ 11183 w 157"/>
                <a:gd name="T21" fmla="*/ 0 h 65"/>
                <a:gd name="T22" fmla="*/ 0 w 157"/>
                <a:gd name="T23" fmla="*/ 7254 h 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7"/>
                <a:gd name="T37" fmla="*/ 0 h 65"/>
                <a:gd name="T38" fmla="*/ 157 w 157"/>
                <a:gd name="T39" fmla="*/ 65 h 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7" h="65">
                  <a:moveTo>
                    <a:pt x="0" y="33"/>
                  </a:moveTo>
                  <a:lnTo>
                    <a:pt x="0" y="33"/>
                  </a:lnTo>
                  <a:lnTo>
                    <a:pt x="0" y="65"/>
                  </a:lnTo>
                  <a:lnTo>
                    <a:pt x="34" y="65"/>
                  </a:lnTo>
                  <a:lnTo>
                    <a:pt x="105" y="33"/>
                  </a:lnTo>
                  <a:lnTo>
                    <a:pt x="140" y="48"/>
                  </a:lnTo>
                  <a:lnTo>
                    <a:pt x="157" y="17"/>
                  </a:lnTo>
                  <a:lnTo>
                    <a:pt x="123" y="0"/>
                  </a:lnTo>
                  <a:lnTo>
                    <a:pt x="88" y="17"/>
                  </a:lnTo>
                  <a:lnTo>
                    <a:pt x="71" y="0"/>
                  </a:lnTo>
                  <a:lnTo>
                    <a:pt x="54" y="0"/>
                  </a:lnTo>
                  <a:lnTo>
                    <a:pt x="0" y="3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59" name="Freeform 238">
              <a:extLst>
                <a:ext uri="{FF2B5EF4-FFF2-40B4-BE49-F238E27FC236}">
                  <a16:creationId xmlns:a16="http://schemas.microsoft.com/office/drawing/2014/main" id="{0C9F8452-97D9-807F-DD95-60F5086D792B}"/>
                </a:ext>
              </a:extLst>
            </p:cNvPr>
            <p:cNvSpPr>
              <a:spLocks/>
            </p:cNvSpPr>
            <p:nvPr/>
          </p:nvSpPr>
          <p:spPr bwMode="auto">
            <a:xfrm>
              <a:off x="6156260" y="2900375"/>
              <a:ext cx="170205" cy="159151"/>
            </a:xfrm>
            <a:custGeom>
              <a:avLst/>
              <a:gdLst>
                <a:gd name="T0" fmla="*/ 13321 w 156"/>
                <a:gd name="T1" fmla="*/ 0 h 144"/>
                <a:gd name="T2" fmla="*/ 13321 w 156"/>
                <a:gd name="T3" fmla="*/ 0 h 144"/>
                <a:gd name="T4" fmla="*/ 23507 w 156"/>
                <a:gd name="T5" fmla="*/ 5556 h 144"/>
                <a:gd name="T6" fmla="*/ 26642 w 156"/>
                <a:gd name="T7" fmla="*/ 5556 h 144"/>
                <a:gd name="T8" fmla="*/ 29776 w 156"/>
                <a:gd name="T9" fmla="*/ 9525 h 144"/>
                <a:gd name="T10" fmla="*/ 29776 w 156"/>
                <a:gd name="T11" fmla="*/ 12700 h 144"/>
                <a:gd name="T12" fmla="*/ 26642 w 156"/>
                <a:gd name="T13" fmla="*/ 12700 h 144"/>
                <a:gd name="T14" fmla="*/ 26642 w 156"/>
                <a:gd name="T15" fmla="*/ 9525 h 144"/>
                <a:gd name="T16" fmla="*/ 16455 w 156"/>
                <a:gd name="T17" fmla="*/ 5556 h 144"/>
                <a:gd name="T18" fmla="*/ 13321 w 156"/>
                <a:gd name="T19" fmla="*/ 9525 h 144"/>
                <a:gd name="T20" fmla="*/ 13321 w 156"/>
                <a:gd name="T21" fmla="*/ 5556 h 144"/>
                <a:gd name="T22" fmla="*/ 10186 w 156"/>
                <a:gd name="T23" fmla="*/ 9525 h 144"/>
                <a:gd name="T24" fmla="*/ 13321 w 156"/>
                <a:gd name="T25" fmla="*/ 12700 h 144"/>
                <a:gd name="T26" fmla="*/ 19589 w 156"/>
                <a:gd name="T27" fmla="*/ 22225 h 144"/>
                <a:gd name="T28" fmla="*/ 26642 w 156"/>
                <a:gd name="T29" fmla="*/ 24606 h 144"/>
                <a:gd name="T30" fmla="*/ 23507 w 156"/>
                <a:gd name="T31" fmla="*/ 28575 h 144"/>
                <a:gd name="T32" fmla="*/ 16455 w 156"/>
                <a:gd name="T33" fmla="*/ 22225 h 144"/>
                <a:gd name="T34" fmla="*/ 13321 w 156"/>
                <a:gd name="T35" fmla="*/ 22225 h 144"/>
                <a:gd name="T36" fmla="*/ 6269 w 156"/>
                <a:gd name="T37" fmla="*/ 15081 h 144"/>
                <a:gd name="T38" fmla="*/ 10186 w 156"/>
                <a:gd name="T39" fmla="*/ 15081 h 144"/>
                <a:gd name="T40" fmla="*/ 6269 w 156"/>
                <a:gd name="T41" fmla="*/ 15081 h 144"/>
                <a:gd name="T42" fmla="*/ 6269 w 156"/>
                <a:gd name="T43" fmla="*/ 9525 h 144"/>
                <a:gd name="T44" fmla="*/ 3134 w 156"/>
                <a:gd name="T45" fmla="*/ 9525 h 144"/>
                <a:gd name="T46" fmla="*/ 0 w 156"/>
                <a:gd name="T47" fmla="*/ 12700 h 144"/>
                <a:gd name="T48" fmla="*/ 0 w 156"/>
                <a:gd name="T49" fmla="*/ 9525 h 144"/>
                <a:gd name="T50" fmla="*/ 0 w 156"/>
                <a:gd name="T51" fmla="*/ 5556 h 144"/>
                <a:gd name="T52" fmla="*/ 3134 w 156"/>
                <a:gd name="T53" fmla="*/ 5556 h 144"/>
                <a:gd name="T54" fmla="*/ 6269 w 156"/>
                <a:gd name="T55" fmla="*/ 5556 h 144"/>
                <a:gd name="T56" fmla="*/ 10186 w 156"/>
                <a:gd name="T57" fmla="*/ 0 h 144"/>
                <a:gd name="T58" fmla="*/ 13321 w 156"/>
                <a:gd name="T59" fmla="*/ 0 h 14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6"/>
                <a:gd name="T91" fmla="*/ 0 h 144"/>
                <a:gd name="T92" fmla="*/ 156 w 156"/>
                <a:gd name="T93" fmla="*/ 144 h 14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6" h="144">
                  <a:moveTo>
                    <a:pt x="70" y="0"/>
                  </a:moveTo>
                  <a:lnTo>
                    <a:pt x="70" y="0"/>
                  </a:lnTo>
                  <a:lnTo>
                    <a:pt x="121" y="31"/>
                  </a:lnTo>
                  <a:lnTo>
                    <a:pt x="139" y="31"/>
                  </a:lnTo>
                  <a:lnTo>
                    <a:pt x="156" y="48"/>
                  </a:lnTo>
                  <a:lnTo>
                    <a:pt x="156" y="64"/>
                  </a:lnTo>
                  <a:lnTo>
                    <a:pt x="139" y="64"/>
                  </a:lnTo>
                  <a:lnTo>
                    <a:pt x="139" y="48"/>
                  </a:lnTo>
                  <a:lnTo>
                    <a:pt x="87" y="31"/>
                  </a:lnTo>
                  <a:lnTo>
                    <a:pt x="70" y="48"/>
                  </a:lnTo>
                  <a:lnTo>
                    <a:pt x="70" y="31"/>
                  </a:lnTo>
                  <a:lnTo>
                    <a:pt x="52" y="48"/>
                  </a:lnTo>
                  <a:lnTo>
                    <a:pt x="70" y="64"/>
                  </a:lnTo>
                  <a:lnTo>
                    <a:pt x="104" y="112"/>
                  </a:lnTo>
                  <a:lnTo>
                    <a:pt x="139" y="127"/>
                  </a:lnTo>
                  <a:lnTo>
                    <a:pt x="121" y="144"/>
                  </a:lnTo>
                  <a:lnTo>
                    <a:pt x="87" y="112"/>
                  </a:lnTo>
                  <a:lnTo>
                    <a:pt x="70" y="112"/>
                  </a:lnTo>
                  <a:lnTo>
                    <a:pt x="35" y="79"/>
                  </a:lnTo>
                  <a:lnTo>
                    <a:pt x="52" y="79"/>
                  </a:lnTo>
                  <a:lnTo>
                    <a:pt x="35" y="79"/>
                  </a:lnTo>
                  <a:lnTo>
                    <a:pt x="35" y="48"/>
                  </a:lnTo>
                  <a:lnTo>
                    <a:pt x="18" y="48"/>
                  </a:lnTo>
                  <a:lnTo>
                    <a:pt x="0" y="64"/>
                  </a:lnTo>
                  <a:lnTo>
                    <a:pt x="0" y="48"/>
                  </a:lnTo>
                  <a:lnTo>
                    <a:pt x="0" y="31"/>
                  </a:lnTo>
                  <a:lnTo>
                    <a:pt x="18" y="31"/>
                  </a:lnTo>
                  <a:lnTo>
                    <a:pt x="35" y="31"/>
                  </a:lnTo>
                  <a:lnTo>
                    <a:pt x="52" y="0"/>
                  </a:lnTo>
                  <a:lnTo>
                    <a:pt x="7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0" name="Freeform 239">
              <a:extLst>
                <a:ext uri="{FF2B5EF4-FFF2-40B4-BE49-F238E27FC236}">
                  <a16:creationId xmlns:a16="http://schemas.microsoft.com/office/drawing/2014/main" id="{36DF4CEC-7F38-C086-09A0-6BFEA8F0F505}"/>
                </a:ext>
              </a:extLst>
            </p:cNvPr>
            <p:cNvSpPr>
              <a:spLocks/>
            </p:cNvSpPr>
            <p:nvPr/>
          </p:nvSpPr>
          <p:spPr bwMode="auto">
            <a:xfrm>
              <a:off x="6286676" y="3021948"/>
              <a:ext cx="57471" cy="53049"/>
            </a:xfrm>
            <a:custGeom>
              <a:avLst/>
              <a:gdLst>
                <a:gd name="T0" fmla="*/ 0 w 52"/>
                <a:gd name="T1" fmla="*/ 6350 h 48"/>
                <a:gd name="T2" fmla="*/ 0 w 52"/>
                <a:gd name="T3" fmla="*/ 6350 h 48"/>
                <a:gd name="T4" fmla="*/ 7144 w 52"/>
                <a:gd name="T5" fmla="*/ 9525 h 48"/>
                <a:gd name="T6" fmla="*/ 7144 w 52"/>
                <a:gd name="T7" fmla="*/ 6350 h 48"/>
                <a:gd name="T8" fmla="*/ 10319 w 52"/>
                <a:gd name="T9" fmla="*/ 6350 h 48"/>
                <a:gd name="T10" fmla="*/ 10319 w 52"/>
                <a:gd name="T11" fmla="*/ 2381 h 48"/>
                <a:gd name="T12" fmla="*/ 7144 w 52"/>
                <a:gd name="T13" fmla="*/ 0 h 48"/>
                <a:gd name="T14" fmla="*/ 3969 w 52"/>
                <a:gd name="T15" fmla="*/ 0 h 48"/>
                <a:gd name="T16" fmla="*/ 0 w 52"/>
                <a:gd name="T17" fmla="*/ 2381 h 48"/>
                <a:gd name="T18" fmla="*/ 3969 w 52"/>
                <a:gd name="T19" fmla="*/ 2381 h 48"/>
                <a:gd name="T20" fmla="*/ 0 w 52"/>
                <a:gd name="T21" fmla="*/ 635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2"/>
                <a:gd name="T34" fmla="*/ 0 h 48"/>
                <a:gd name="T35" fmla="*/ 52 w 52"/>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2" h="48">
                  <a:moveTo>
                    <a:pt x="0" y="32"/>
                  </a:moveTo>
                  <a:lnTo>
                    <a:pt x="0" y="32"/>
                  </a:lnTo>
                  <a:lnTo>
                    <a:pt x="35" y="48"/>
                  </a:lnTo>
                  <a:lnTo>
                    <a:pt x="35" y="32"/>
                  </a:lnTo>
                  <a:lnTo>
                    <a:pt x="52" y="32"/>
                  </a:lnTo>
                  <a:lnTo>
                    <a:pt x="52" y="15"/>
                  </a:lnTo>
                  <a:lnTo>
                    <a:pt x="35" y="0"/>
                  </a:lnTo>
                  <a:lnTo>
                    <a:pt x="18" y="0"/>
                  </a:lnTo>
                  <a:lnTo>
                    <a:pt x="0" y="15"/>
                  </a:lnTo>
                  <a:lnTo>
                    <a:pt x="18" y="15"/>
                  </a:lnTo>
                  <a:lnTo>
                    <a:pt x="0" y="3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1" name="Freeform 240">
              <a:extLst>
                <a:ext uri="{FF2B5EF4-FFF2-40B4-BE49-F238E27FC236}">
                  <a16:creationId xmlns:a16="http://schemas.microsoft.com/office/drawing/2014/main" id="{2B8150C7-4811-C21B-63BC-1AD4D58DEEC4}"/>
                </a:ext>
              </a:extLst>
            </p:cNvPr>
            <p:cNvSpPr>
              <a:spLocks/>
            </p:cNvSpPr>
            <p:nvPr/>
          </p:nvSpPr>
          <p:spPr bwMode="auto">
            <a:xfrm>
              <a:off x="5499762" y="2509127"/>
              <a:ext cx="79576" cy="72946"/>
            </a:xfrm>
            <a:custGeom>
              <a:avLst/>
              <a:gdLst>
                <a:gd name="T0" fmla="*/ 11269 w 71"/>
                <a:gd name="T1" fmla="*/ 13701 h 65"/>
                <a:gd name="T2" fmla="*/ 11269 w 71"/>
                <a:gd name="T3" fmla="*/ 9672 h 65"/>
                <a:gd name="T4" fmla="*/ 4025 w 71"/>
                <a:gd name="T5" fmla="*/ 9672 h 65"/>
                <a:gd name="T6" fmla="*/ 0 w 71"/>
                <a:gd name="T7" fmla="*/ 7254 h 65"/>
                <a:gd name="T8" fmla="*/ 4025 w 71"/>
                <a:gd name="T9" fmla="*/ 0 h 65"/>
                <a:gd name="T10" fmla="*/ 11269 w 71"/>
                <a:gd name="T11" fmla="*/ 4030 h 65"/>
                <a:gd name="T12" fmla="*/ 14489 w 71"/>
                <a:gd name="T13" fmla="*/ 9672 h 65"/>
                <a:gd name="T14" fmla="*/ 11269 w 71"/>
                <a:gd name="T15" fmla="*/ 13701 h 65"/>
                <a:gd name="T16" fmla="*/ 0 60000 65536"/>
                <a:gd name="T17" fmla="*/ 0 60000 65536"/>
                <a:gd name="T18" fmla="*/ 0 60000 65536"/>
                <a:gd name="T19" fmla="*/ 0 60000 65536"/>
                <a:gd name="T20" fmla="*/ 0 60000 65536"/>
                <a:gd name="T21" fmla="*/ 0 60000 65536"/>
                <a:gd name="T22" fmla="*/ 0 60000 65536"/>
                <a:gd name="T23" fmla="*/ 0 60000 65536"/>
                <a:gd name="T24" fmla="*/ 0 w 71"/>
                <a:gd name="T25" fmla="*/ 0 h 65"/>
                <a:gd name="T26" fmla="*/ 71 w 71"/>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 h="65">
                  <a:moveTo>
                    <a:pt x="54" y="65"/>
                  </a:moveTo>
                  <a:lnTo>
                    <a:pt x="54" y="48"/>
                  </a:lnTo>
                  <a:lnTo>
                    <a:pt x="18" y="48"/>
                  </a:lnTo>
                  <a:lnTo>
                    <a:pt x="0" y="33"/>
                  </a:lnTo>
                  <a:lnTo>
                    <a:pt x="18" y="0"/>
                  </a:lnTo>
                  <a:lnTo>
                    <a:pt x="54" y="18"/>
                  </a:lnTo>
                  <a:lnTo>
                    <a:pt x="71" y="48"/>
                  </a:lnTo>
                  <a:lnTo>
                    <a:pt x="54" y="6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2" name="Freeform 242">
              <a:extLst>
                <a:ext uri="{FF2B5EF4-FFF2-40B4-BE49-F238E27FC236}">
                  <a16:creationId xmlns:a16="http://schemas.microsoft.com/office/drawing/2014/main" id="{5FCE4B08-9552-30E3-6986-D6DBCF530920}"/>
                </a:ext>
              </a:extLst>
            </p:cNvPr>
            <p:cNvSpPr>
              <a:spLocks/>
            </p:cNvSpPr>
            <p:nvPr/>
          </p:nvSpPr>
          <p:spPr bwMode="auto">
            <a:xfrm>
              <a:off x="5464395" y="3006475"/>
              <a:ext cx="362511" cy="280726"/>
            </a:xfrm>
            <a:custGeom>
              <a:avLst/>
              <a:gdLst>
                <a:gd name="T0" fmla="*/ 3969 w 328"/>
                <a:gd name="T1" fmla="*/ 12650 h 255"/>
                <a:gd name="T2" fmla="*/ 3969 w 328"/>
                <a:gd name="T3" fmla="*/ 12650 h 255"/>
                <a:gd name="T4" fmla="*/ 16669 w 328"/>
                <a:gd name="T5" fmla="*/ 12650 h 255"/>
                <a:gd name="T6" fmla="*/ 16669 w 328"/>
                <a:gd name="T7" fmla="*/ 15022 h 255"/>
                <a:gd name="T8" fmla="*/ 14288 w 328"/>
                <a:gd name="T9" fmla="*/ 18975 h 255"/>
                <a:gd name="T10" fmla="*/ 14288 w 328"/>
                <a:gd name="T11" fmla="*/ 24510 h 255"/>
                <a:gd name="T12" fmla="*/ 9525 w 328"/>
                <a:gd name="T13" fmla="*/ 28463 h 255"/>
                <a:gd name="T14" fmla="*/ 14288 w 328"/>
                <a:gd name="T15" fmla="*/ 37951 h 255"/>
                <a:gd name="T16" fmla="*/ 9525 w 328"/>
                <a:gd name="T17" fmla="*/ 43485 h 255"/>
                <a:gd name="T18" fmla="*/ 19844 w 328"/>
                <a:gd name="T19" fmla="*/ 49810 h 255"/>
                <a:gd name="T20" fmla="*/ 23812 w 328"/>
                <a:gd name="T21" fmla="*/ 47438 h 255"/>
                <a:gd name="T22" fmla="*/ 37306 w 328"/>
                <a:gd name="T23" fmla="*/ 47438 h 255"/>
                <a:gd name="T24" fmla="*/ 51594 w 328"/>
                <a:gd name="T25" fmla="*/ 33997 h 255"/>
                <a:gd name="T26" fmla="*/ 47625 w 328"/>
                <a:gd name="T27" fmla="*/ 28463 h 255"/>
                <a:gd name="T28" fmla="*/ 54769 w 328"/>
                <a:gd name="T29" fmla="*/ 18975 h 255"/>
                <a:gd name="T30" fmla="*/ 65088 w 328"/>
                <a:gd name="T31" fmla="*/ 12650 h 255"/>
                <a:gd name="T32" fmla="*/ 65088 w 328"/>
                <a:gd name="T33" fmla="*/ 9488 h 255"/>
                <a:gd name="T34" fmla="*/ 47625 w 328"/>
                <a:gd name="T35" fmla="*/ 5534 h 255"/>
                <a:gd name="T36" fmla="*/ 40481 w 328"/>
                <a:gd name="T37" fmla="*/ 3163 h 255"/>
                <a:gd name="T38" fmla="*/ 37306 w 328"/>
                <a:gd name="T39" fmla="*/ 3163 h 255"/>
                <a:gd name="T40" fmla="*/ 30956 w 328"/>
                <a:gd name="T41" fmla="*/ 3163 h 255"/>
                <a:gd name="T42" fmla="*/ 27781 w 328"/>
                <a:gd name="T43" fmla="*/ 3163 h 255"/>
                <a:gd name="T44" fmla="*/ 7144 w 328"/>
                <a:gd name="T45" fmla="*/ 0 h 255"/>
                <a:gd name="T46" fmla="*/ 3969 w 328"/>
                <a:gd name="T47" fmla="*/ 3163 h 255"/>
                <a:gd name="T48" fmla="*/ 0 w 328"/>
                <a:gd name="T49" fmla="*/ 3163 h 255"/>
                <a:gd name="T50" fmla="*/ 0 w 328"/>
                <a:gd name="T51" fmla="*/ 5534 h 255"/>
                <a:gd name="T52" fmla="*/ 3969 w 328"/>
                <a:gd name="T53" fmla="*/ 12650 h 25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28"/>
                <a:gd name="T82" fmla="*/ 0 h 255"/>
                <a:gd name="T83" fmla="*/ 328 w 328"/>
                <a:gd name="T84" fmla="*/ 255 h 25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28" h="255">
                  <a:moveTo>
                    <a:pt x="17" y="64"/>
                  </a:moveTo>
                  <a:lnTo>
                    <a:pt x="17" y="64"/>
                  </a:lnTo>
                  <a:lnTo>
                    <a:pt x="86" y="64"/>
                  </a:lnTo>
                  <a:lnTo>
                    <a:pt x="86" y="79"/>
                  </a:lnTo>
                  <a:lnTo>
                    <a:pt x="69" y="96"/>
                  </a:lnTo>
                  <a:lnTo>
                    <a:pt x="69" y="127"/>
                  </a:lnTo>
                  <a:lnTo>
                    <a:pt x="51" y="144"/>
                  </a:lnTo>
                  <a:lnTo>
                    <a:pt x="69" y="192"/>
                  </a:lnTo>
                  <a:lnTo>
                    <a:pt x="51" y="223"/>
                  </a:lnTo>
                  <a:lnTo>
                    <a:pt x="103" y="255"/>
                  </a:lnTo>
                  <a:lnTo>
                    <a:pt x="121" y="240"/>
                  </a:lnTo>
                  <a:lnTo>
                    <a:pt x="190" y="240"/>
                  </a:lnTo>
                  <a:lnTo>
                    <a:pt x="259" y="175"/>
                  </a:lnTo>
                  <a:lnTo>
                    <a:pt x="241" y="144"/>
                  </a:lnTo>
                  <a:lnTo>
                    <a:pt x="276" y="96"/>
                  </a:lnTo>
                  <a:lnTo>
                    <a:pt x="328" y="64"/>
                  </a:lnTo>
                  <a:lnTo>
                    <a:pt x="328" y="48"/>
                  </a:lnTo>
                  <a:lnTo>
                    <a:pt x="241" y="31"/>
                  </a:lnTo>
                  <a:lnTo>
                    <a:pt x="207" y="16"/>
                  </a:lnTo>
                  <a:lnTo>
                    <a:pt x="190" y="16"/>
                  </a:lnTo>
                  <a:lnTo>
                    <a:pt x="155" y="16"/>
                  </a:lnTo>
                  <a:lnTo>
                    <a:pt x="138" y="16"/>
                  </a:lnTo>
                  <a:lnTo>
                    <a:pt x="34" y="0"/>
                  </a:lnTo>
                  <a:lnTo>
                    <a:pt x="17" y="16"/>
                  </a:lnTo>
                  <a:lnTo>
                    <a:pt x="0" y="16"/>
                  </a:lnTo>
                  <a:lnTo>
                    <a:pt x="0" y="31"/>
                  </a:lnTo>
                  <a:lnTo>
                    <a:pt x="17" y="6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3" name="Freeform 243">
              <a:extLst>
                <a:ext uri="{FF2B5EF4-FFF2-40B4-BE49-F238E27FC236}">
                  <a16:creationId xmlns:a16="http://schemas.microsoft.com/office/drawing/2014/main" id="{D234FAA8-E2E2-138C-631E-9EC03168A459}"/>
                </a:ext>
              </a:extLst>
            </p:cNvPr>
            <p:cNvSpPr>
              <a:spLocks/>
            </p:cNvSpPr>
            <p:nvPr/>
          </p:nvSpPr>
          <p:spPr bwMode="auto">
            <a:xfrm>
              <a:off x="5464395" y="3074998"/>
              <a:ext cx="92838" cy="176835"/>
            </a:xfrm>
            <a:custGeom>
              <a:avLst/>
              <a:gdLst>
                <a:gd name="T0" fmla="*/ 9525 w 84"/>
                <a:gd name="T1" fmla="*/ 31950 h 159"/>
                <a:gd name="T2" fmla="*/ 9525 w 84"/>
                <a:gd name="T3" fmla="*/ 31950 h 159"/>
                <a:gd name="T4" fmla="*/ 13494 w 84"/>
                <a:gd name="T5" fmla="*/ 25560 h 159"/>
                <a:gd name="T6" fmla="*/ 9525 w 84"/>
                <a:gd name="T7" fmla="*/ 15975 h 159"/>
                <a:gd name="T8" fmla="*/ 13494 w 84"/>
                <a:gd name="T9" fmla="*/ 12780 h 159"/>
                <a:gd name="T10" fmla="*/ 13494 w 84"/>
                <a:gd name="T11" fmla="*/ 6390 h 159"/>
                <a:gd name="T12" fmla="*/ 16669 w 84"/>
                <a:gd name="T13" fmla="*/ 3195 h 159"/>
                <a:gd name="T14" fmla="*/ 16669 w 84"/>
                <a:gd name="T15" fmla="*/ 0 h 159"/>
                <a:gd name="T16" fmla="*/ 3969 w 84"/>
                <a:gd name="T17" fmla="*/ 0 h 159"/>
                <a:gd name="T18" fmla="*/ 3969 w 84"/>
                <a:gd name="T19" fmla="*/ 6390 h 159"/>
                <a:gd name="T20" fmla="*/ 0 w 84"/>
                <a:gd name="T21" fmla="*/ 22365 h 159"/>
                <a:gd name="T22" fmla="*/ 3969 w 84"/>
                <a:gd name="T23" fmla="*/ 22365 h 159"/>
                <a:gd name="T24" fmla="*/ 0 w 84"/>
                <a:gd name="T25" fmla="*/ 31950 h 159"/>
                <a:gd name="T26" fmla="*/ 9525 w 84"/>
                <a:gd name="T27" fmla="*/ 31950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4"/>
                <a:gd name="T43" fmla="*/ 0 h 159"/>
                <a:gd name="T44" fmla="*/ 84 w 84"/>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4" h="159">
                  <a:moveTo>
                    <a:pt x="50" y="159"/>
                  </a:moveTo>
                  <a:lnTo>
                    <a:pt x="50" y="159"/>
                  </a:lnTo>
                  <a:lnTo>
                    <a:pt x="67" y="128"/>
                  </a:lnTo>
                  <a:lnTo>
                    <a:pt x="50" y="80"/>
                  </a:lnTo>
                  <a:lnTo>
                    <a:pt x="67" y="63"/>
                  </a:lnTo>
                  <a:lnTo>
                    <a:pt x="67" y="32"/>
                  </a:lnTo>
                  <a:lnTo>
                    <a:pt x="84" y="15"/>
                  </a:lnTo>
                  <a:lnTo>
                    <a:pt x="84" y="0"/>
                  </a:lnTo>
                  <a:lnTo>
                    <a:pt x="17" y="0"/>
                  </a:lnTo>
                  <a:lnTo>
                    <a:pt x="17" y="32"/>
                  </a:lnTo>
                  <a:lnTo>
                    <a:pt x="0" y="111"/>
                  </a:lnTo>
                  <a:lnTo>
                    <a:pt x="17" y="111"/>
                  </a:lnTo>
                  <a:lnTo>
                    <a:pt x="0" y="159"/>
                  </a:lnTo>
                  <a:lnTo>
                    <a:pt x="50" y="15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4" name="Freeform 244">
              <a:extLst>
                <a:ext uri="{FF2B5EF4-FFF2-40B4-BE49-F238E27FC236}">
                  <a16:creationId xmlns:a16="http://schemas.microsoft.com/office/drawing/2014/main" id="{FCCAAAAF-3125-19B8-8931-9688F09E9ED1}"/>
                </a:ext>
              </a:extLst>
            </p:cNvPr>
            <p:cNvSpPr>
              <a:spLocks/>
            </p:cNvSpPr>
            <p:nvPr/>
          </p:nvSpPr>
          <p:spPr bwMode="auto">
            <a:xfrm>
              <a:off x="5539551" y="2349976"/>
              <a:ext cx="249781" cy="406721"/>
            </a:xfrm>
            <a:custGeom>
              <a:avLst/>
              <a:gdLst>
                <a:gd name="T0" fmla="*/ 7208 w 224"/>
                <a:gd name="T1" fmla="*/ 72827 h 369"/>
                <a:gd name="T2" fmla="*/ 10411 w 224"/>
                <a:gd name="T3" fmla="*/ 69661 h 369"/>
                <a:gd name="T4" fmla="*/ 17618 w 224"/>
                <a:gd name="T5" fmla="*/ 72827 h 369"/>
                <a:gd name="T6" fmla="*/ 17618 w 224"/>
                <a:gd name="T7" fmla="*/ 69661 h 369"/>
                <a:gd name="T8" fmla="*/ 20822 w 224"/>
                <a:gd name="T9" fmla="*/ 66494 h 369"/>
                <a:gd name="T10" fmla="*/ 24826 w 224"/>
                <a:gd name="T11" fmla="*/ 69661 h 369"/>
                <a:gd name="T12" fmla="*/ 28029 w 224"/>
                <a:gd name="T13" fmla="*/ 66494 h 369"/>
                <a:gd name="T14" fmla="*/ 41644 w 224"/>
                <a:gd name="T15" fmla="*/ 66494 h 369"/>
                <a:gd name="T16" fmla="*/ 45648 w 224"/>
                <a:gd name="T17" fmla="*/ 63328 h 369"/>
                <a:gd name="T18" fmla="*/ 38440 w 224"/>
                <a:gd name="T19" fmla="*/ 63328 h 369"/>
                <a:gd name="T20" fmla="*/ 45648 w 224"/>
                <a:gd name="T21" fmla="*/ 53829 h 369"/>
                <a:gd name="T22" fmla="*/ 41644 w 224"/>
                <a:gd name="T23" fmla="*/ 50662 h 369"/>
                <a:gd name="T24" fmla="*/ 38440 w 224"/>
                <a:gd name="T25" fmla="*/ 50662 h 369"/>
                <a:gd name="T26" fmla="*/ 35237 w 224"/>
                <a:gd name="T27" fmla="*/ 50662 h 369"/>
                <a:gd name="T28" fmla="*/ 38440 w 224"/>
                <a:gd name="T29" fmla="*/ 47496 h 369"/>
                <a:gd name="T30" fmla="*/ 38440 w 224"/>
                <a:gd name="T31" fmla="*/ 44330 h 369"/>
                <a:gd name="T32" fmla="*/ 35237 w 224"/>
                <a:gd name="T33" fmla="*/ 37997 h 369"/>
                <a:gd name="T34" fmla="*/ 31233 w 224"/>
                <a:gd name="T35" fmla="*/ 34830 h 369"/>
                <a:gd name="T36" fmla="*/ 24826 w 224"/>
                <a:gd name="T37" fmla="*/ 25331 h 369"/>
                <a:gd name="T38" fmla="*/ 17618 w 224"/>
                <a:gd name="T39" fmla="*/ 22165 h 369"/>
                <a:gd name="T40" fmla="*/ 28029 w 224"/>
                <a:gd name="T41" fmla="*/ 9499 h 369"/>
                <a:gd name="T42" fmla="*/ 24826 w 224"/>
                <a:gd name="T43" fmla="*/ 6333 h 369"/>
                <a:gd name="T44" fmla="*/ 14415 w 224"/>
                <a:gd name="T45" fmla="*/ 9499 h 369"/>
                <a:gd name="T46" fmla="*/ 14415 w 224"/>
                <a:gd name="T47" fmla="*/ 3166 h 369"/>
                <a:gd name="T48" fmla="*/ 20822 w 224"/>
                <a:gd name="T49" fmla="*/ 0 h 369"/>
                <a:gd name="T50" fmla="*/ 17618 w 224"/>
                <a:gd name="T51" fmla="*/ 0 h 369"/>
                <a:gd name="T52" fmla="*/ 10411 w 224"/>
                <a:gd name="T53" fmla="*/ 0 h 369"/>
                <a:gd name="T54" fmla="*/ 4004 w 224"/>
                <a:gd name="T55" fmla="*/ 9499 h 369"/>
                <a:gd name="T56" fmla="*/ 0 w 224"/>
                <a:gd name="T57" fmla="*/ 9499 h 369"/>
                <a:gd name="T58" fmla="*/ 4004 w 224"/>
                <a:gd name="T59" fmla="*/ 12666 h 369"/>
                <a:gd name="T60" fmla="*/ 7208 w 224"/>
                <a:gd name="T61" fmla="*/ 12666 h 369"/>
                <a:gd name="T62" fmla="*/ 4004 w 224"/>
                <a:gd name="T63" fmla="*/ 18998 h 369"/>
                <a:gd name="T64" fmla="*/ 7208 w 224"/>
                <a:gd name="T65" fmla="*/ 18998 h 369"/>
                <a:gd name="T66" fmla="*/ 7208 w 224"/>
                <a:gd name="T67" fmla="*/ 22165 h 369"/>
                <a:gd name="T68" fmla="*/ 4004 w 224"/>
                <a:gd name="T69" fmla="*/ 25331 h 369"/>
                <a:gd name="T70" fmla="*/ 7208 w 224"/>
                <a:gd name="T71" fmla="*/ 25331 h 369"/>
                <a:gd name="T72" fmla="*/ 7208 w 224"/>
                <a:gd name="T73" fmla="*/ 28498 h 369"/>
                <a:gd name="T74" fmla="*/ 7208 w 224"/>
                <a:gd name="T75" fmla="*/ 25331 h 369"/>
                <a:gd name="T76" fmla="*/ 10411 w 224"/>
                <a:gd name="T77" fmla="*/ 28498 h 369"/>
                <a:gd name="T78" fmla="*/ 7208 w 224"/>
                <a:gd name="T79" fmla="*/ 31664 h 369"/>
                <a:gd name="T80" fmla="*/ 10411 w 224"/>
                <a:gd name="T81" fmla="*/ 34830 h 369"/>
                <a:gd name="T82" fmla="*/ 17618 w 224"/>
                <a:gd name="T83" fmla="*/ 31664 h 369"/>
                <a:gd name="T84" fmla="*/ 17618 w 224"/>
                <a:gd name="T85" fmla="*/ 34830 h 369"/>
                <a:gd name="T86" fmla="*/ 17618 w 224"/>
                <a:gd name="T87" fmla="*/ 37997 h 369"/>
                <a:gd name="T88" fmla="*/ 20822 w 224"/>
                <a:gd name="T89" fmla="*/ 37997 h 369"/>
                <a:gd name="T90" fmla="*/ 20822 w 224"/>
                <a:gd name="T91" fmla="*/ 44330 h 369"/>
                <a:gd name="T92" fmla="*/ 10411 w 224"/>
                <a:gd name="T93" fmla="*/ 44330 h 369"/>
                <a:gd name="T94" fmla="*/ 14415 w 224"/>
                <a:gd name="T95" fmla="*/ 47496 h 369"/>
                <a:gd name="T96" fmla="*/ 10411 w 224"/>
                <a:gd name="T97" fmla="*/ 50662 h 369"/>
                <a:gd name="T98" fmla="*/ 14415 w 224"/>
                <a:gd name="T99" fmla="*/ 50662 h 369"/>
                <a:gd name="T100" fmla="*/ 14415 w 224"/>
                <a:gd name="T101" fmla="*/ 53829 h 369"/>
                <a:gd name="T102" fmla="*/ 7208 w 224"/>
                <a:gd name="T103" fmla="*/ 56995 h 369"/>
                <a:gd name="T104" fmla="*/ 10411 w 224"/>
                <a:gd name="T105" fmla="*/ 60162 h 369"/>
                <a:gd name="T106" fmla="*/ 14415 w 224"/>
                <a:gd name="T107" fmla="*/ 60162 h 369"/>
                <a:gd name="T108" fmla="*/ 17618 w 224"/>
                <a:gd name="T109" fmla="*/ 63328 h 369"/>
                <a:gd name="T110" fmla="*/ 20822 w 224"/>
                <a:gd name="T111" fmla="*/ 60162 h 369"/>
                <a:gd name="T112" fmla="*/ 20822 w 224"/>
                <a:gd name="T113" fmla="*/ 63328 h 369"/>
                <a:gd name="T114" fmla="*/ 14415 w 224"/>
                <a:gd name="T115" fmla="*/ 63328 h 369"/>
                <a:gd name="T116" fmla="*/ 7208 w 224"/>
                <a:gd name="T117" fmla="*/ 72827 h 3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4"/>
                <a:gd name="T178" fmla="*/ 0 h 369"/>
                <a:gd name="T179" fmla="*/ 224 w 224"/>
                <a:gd name="T180" fmla="*/ 369 h 36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4" h="369">
                  <a:moveTo>
                    <a:pt x="34" y="369"/>
                  </a:moveTo>
                  <a:lnTo>
                    <a:pt x="52" y="353"/>
                  </a:lnTo>
                  <a:lnTo>
                    <a:pt x="86" y="369"/>
                  </a:lnTo>
                  <a:lnTo>
                    <a:pt x="86" y="353"/>
                  </a:lnTo>
                  <a:lnTo>
                    <a:pt x="103" y="336"/>
                  </a:lnTo>
                  <a:lnTo>
                    <a:pt x="121" y="353"/>
                  </a:lnTo>
                  <a:lnTo>
                    <a:pt x="138" y="336"/>
                  </a:lnTo>
                  <a:lnTo>
                    <a:pt x="207" y="336"/>
                  </a:lnTo>
                  <a:lnTo>
                    <a:pt x="224" y="321"/>
                  </a:lnTo>
                  <a:lnTo>
                    <a:pt x="190" y="321"/>
                  </a:lnTo>
                  <a:lnTo>
                    <a:pt x="224" y="273"/>
                  </a:lnTo>
                  <a:lnTo>
                    <a:pt x="207" y="257"/>
                  </a:lnTo>
                  <a:lnTo>
                    <a:pt x="190" y="257"/>
                  </a:lnTo>
                  <a:lnTo>
                    <a:pt x="172" y="257"/>
                  </a:lnTo>
                  <a:lnTo>
                    <a:pt x="190" y="240"/>
                  </a:lnTo>
                  <a:lnTo>
                    <a:pt x="190" y="225"/>
                  </a:lnTo>
                  <a:lnTo>
                    <a:pt x="172" y="192"/>
                  </a:lnTo>
                  <a:lnTo>
                    <a:pt x="155" y="177"/>
                  </a:lnTo>
                  <a:lnTo>
                    <a:pt x="121" y="129"/>
                  </a:lnTo>
                  <a:lnTo>
                    <a:pt x="86" y="114"/>
                  </a:lnTo>
                  <a:lnTo>
                    <a:pt x="138" y="48"/>
                  </a:lnTo>
                  <a:lnTo>
                    <a:pt x="121" y="33"/>
                  </a:lnTo>
                  <a:lnTo>
                    <a:pt x="69" y="48"/>
                  </a:lnTo>
                  <a:lnTo>
                    <a:pt x="69" y="18"/>
                  </a:lnTo>
                  <a:lnTo>
                    <a:pt x="103" y="0"/>
                  </a:lnTo>
                  <a:lnTo>
                    <a:pt x="86" y="0"/>
                  </a:lnTo>
                  <a:lnTo>
                    <a:pt x="52" y="0"/>
                  </a:lnTo>
                  <a:lnTo>
                    <a:pt x="17" y="48"/>
                  </a:lnTo>
                  <a:lnTo>
                    <a:pt x="0" y="48"/>
                  </a:lnTo>
                  <a:lnTo>
                    <a:pt x="17" y="66"/>
                  </a:lnTo>
                  <a:lnTo>
                    <a:pt x="34" y="66"/>
                  </a:lnTo>
                  <a:lnTo>
                    <a:pt x="17" y="96"/>
                  </a:lnTo>
                  <a:lnTo>
                    <a:pt x="34" y="96"/>
                  </a:lnTo>
                  <a:lnTo>
                    <a:pt x="34" y="114"/>
                  </a:lnTo>
                  <a:lnTo>
                    <a:pt x="17" y="129"/>
                  </a:lnTo>
                  <a:lnTo>
                    <a:pt x="34" y="129"/>
                  </a:lnTo>
                  <a:lnTo>
                    <a:pt x="34" y="144"/>
                  </a:lnTo>
                  <a:lnTo>
                    <a:pt x="34" y="129"/>
                  </a:lnTo>
                  <a:lnTo>
                    <a:pt x="52" y="144"/>
                  </a:lnTo>
                  <a:lnTo>
                    <a:pt x="34" y="162"/>
                  </a:lnTo>
                  <a:lnTo>
                    <a:pt x="52" y="177"/>
                  </a:lnTo>
                  <a:lnTo>
                    <a:pt x="86" y="162"/>
                  </a:lnTo>
                  <a:lnTo>
                    <a:pt x="86" y="177"/>
                  </a:lnTo>
                  <a:lnTo>
                    <a:pt x="86" y="192"/>
                  </a:lnTo>
                  <a:lnTo>
                    <a:pt x="103" y="192"/>
                  </a:lnTo>
                  <a:lnTo>
                    <a:pt x="103" y="225"/>
                  </a:lnTo>
                  <a:lnTo>
                    <a:pt x="52" y="225"/>
                  </a:lnTo>
                  <a:lnTo>
                    <a:pt x="69" y="240"/>
                  </a:lnTo>
                  <a:lnTo>
                    <a:pt x="52" y="257"/>
                  </a:lnTo>
                  <a:lnTo>
                    <a:pt x="69" y="257"/>
                  </a:lnTo>
                  <a:lnTo>
                    <a:pt x="69" y="273"/>
                  </a:lnTo>
                  <a:lnTo>
                    <a:pt x="34" y="288"/>
                  </a:lnTo>
                  <a:lnTo>
                    <a:pt x="52" y="305"/>
                  </a:lnTo>
                  <a:lnTo>
                    <a:pt x="69" y="305"/>
                  </a:lnTo>
                  <a:lnTo>
                    <a:pt x="86" y="321"/>
                  </a:lnTo>
                  <a:lnTo>
                    <a:pt x="103" y="305"/>
                  </a:lnTo>
                  <a:lnTo>
                    <a:pt x="103" y="321"/>
                  </a:lnTo>
                  <a:lnTo>
                    <a:pt x="69" y="321"/>
                  </a:lnTo>
                  <a:lnTo>
                    <a:pt x="34" y="369"/>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5" name="Freeform 245">
              <a:extLst>
                <a:ext uri="{FF2B5EF4-FFF2-40B4-BE49-F238E27FC236}">
                  <a16:creationId xmlns:a16="http://schemas.microsoft.com/office/drawing/2014/main" id="{BB554D5A-B62A-0C4C-6ED0-90605883D249}"/>
                </a:ext>
              </a:extLst>
            </p:cNvPr>
            <p:cNvSpPr>
              <a:spLocks/>
            </p:cNvSpPr>
            <p:nvPr/>
          </p:nvSpPr>
          <p:spPr bwMode="auto">
            <a:xfrm>
              <a:off x="5807012" y="3145732"/>
              <a:ext cx="39787" cy="35367"/>
            </a:xfrm>
            <a:custGeom>
              <a:avLst/>
              <a:gdLst>
                <a:gd name="T0" fmla="*/ 0 w 34"/>
                <a:gd name="T1" fmla="*/ 3079 h 33"/>
                <a:gd name="T2" fmla="*/ 0 w 34"/>
                <a:gd name="T3" fmla="*/ 3079 h 33"/>
                <a:gd name="T4" fmla="*/ 4202 w 34"/>
                <a:gd name="T5" fmla="*/ 6158 h 33"/>
                <a:gd name="T6" fmla="*/ 8404 w 34"/>
                <a:gd name="T7" fmla="*/ 3079 h 33"/>
                <a:gd name="T8" fmla="*/ 4202 w 34"/>
                <a:gd name="T9" fmla="*/ 0 h 33"/>
                <a:gd name="T10" fmla="*/ 0 w 34"/>
                <a:gd name="T11" fmla="*/ 3079 h 33"/>
                <a:gd name="T12" fmla="*/ 0 60000 65536"/>
                <a:gd name="T13" fmla="*/ 0 60000 65536"/>
                <a:gd name="T14" fmla="*/ 0 60000 65536"/>
                <a:gd name="T15" fmla="*/ 0 60000 65536"/>
                <a:gd name="T16" fmla="*/ 0 60000 65536"/>
                <a:gd name="T17" fmla="*/ 0 60000 65536"/>
                <a:gd name="T18" fmla="*/ 0 w 34"/>
                <a:gd name="T19" fmla="*/ 0 h 33"/>
                <a:gd name="T20" fmla="*/ 34 w 34"/>
                <a:gd name="T21" fmla="*/ 33 h 33"/>
              </a:gdLst>
              <a:ahLst/>
              <a:cxnLst>
                <a:cxn ang="T12">
                  <a:pos x="T0" y="T1"/>
                </a:cxn>
                <a:cxn ang="T13">
                  <a:pos x="T2" y="T3"/>
                </a:cxn>
                <a:cxn ang="T14">
                  <a:pos x="T4" y="T5"/>
                </a:cxn>
                <a:cxn ang="T15">
                  <a:pos x="T6" y="T7"/>
                </a:cxn>
                <a:cxn ang="T16">
                  <a:pos x="T8" y="T9"/>
                </a:cxn>
                <a:cxn ang="T17">
                  <a:pos x="T10" y="T11"/>
                </a:cxn>
              </a:cxnLst>
              <a:rect l="T18" t="T19" r="T20" b="T21"/>
              <a:pathLst>
                <a:path w="34" h="33">
                  <a:moveTo>
                    <a:pt x="0" y="17"/>
                  </a:moveTo>
                  <a:lnTo>
                    <a:pt x="0" y="17"/>
                  </a:lnTo>
                  <a:lnTo>
                    <a:pt x="17" y="33"/>
                  </a:lnTo>
                  <a:lnTo>
                    <a:pt x="34" y="17"/>
                  </a:lnTo>
                  <a:lnTo>
                    <a:pt x="17" y="0"/>
                  </a:lnTo>
                  <a:lnTo>
                    <a:pt x="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6" name="Freeform 246">
              <a:extLst>
                <a:ext uri="{FF2B5EF4-FFF2-40B4-BE49-F238E27FC236}">
                  <a16:creationId xmlns:a16="http://schemas.microsoft.com/office/drawing/2014/main" id="{F8E5AA98-24C5-60FD-5BF8-C65FB60FEBF9}"/>
                </a:ext>
              </a:extLst>
            </p:cNvPr>
            <p:cNvSpPr>
              <a:spLocks/>
            </p:cNvSpPr>
            <p:nvPr/>
          </p:nvSpPr>
          <p:spPr bwMode="auto">
            <a:xfrm>
              <a:off x="5232299" y="3534768"/>
              <a:ext cx="22105" cy="17683"/>
            </a:xfrm>
            <a:custGeom>
              <a:avLst/>
              <a:gdLst>
                <a:gd name="T0" fmla="*/ 0 w 20"/>
                <a:gd name="T1" fmla="*/ 0 h 15"/>
                <a:gd name="T2" fmla="*/ 0 w 20"/>
                <a:gd name="T3" fmla="*/ 0 h 15"/>
                <a:gd name="T4" fmla="*/ 0 w 20"/>
                <a:gd name="T5" fmla="*/ 3387 h 15"/>
                <a:gd name="T6" fmla="*/ 3969 w 20"/>
                <a:gd name="T7" fmla="*/ 0 h 15"/>
                <a:gd name="T8" fmla="*/ 0 w 20"/>
                <a:gd name="T9" fmla="*/ 0 h 15"/>
                <a:gd name="T10" fmla="*/ 0 60000 65536"/>
                <a:gd name="T11" fmla="*/ 0 60000 65536"/>
                <a:gd name="T12" fmla="*/ 0 60000 65536"/>
                <a:gd name="T13" fmla="*/ 0 60000 65536"/>
                <a:gd name="T14" fmla="*/ 0 60000 65536"/>
                <a:gd name="T15" fmla="*/ 0 w 20"/>
                <a:gd name="T16" fmla="*/ 0 h 15"/>
                <a:gd name="T17" fmla="*/ 20 w 20"/>
                <a:gd name="T18" fmla="*/ 15 h 15"/>
              </a:gdLst>
              <a:ahLst/>
              <a:cxnLst>
                <a:cxn ang="T10">
                  <a:pos x="T0" y="T1"/>
                </a:cxn>
                <a:cxn ang="T11">
                  <a:pos x="T2" y="T3"/>
                </a:cxn>
                <a:cxn ang="T12">
                  <a:pos x="T4" y="T5"/>
                </a:cxn>
                <a:cxn ang="T13">
                  <a:pos x="T6" y="T7"/>
                </a:cxn>
                <a:cxn ang="T14">
                  <a:pos x="T8" y="T9"/>
                </a:cxn>
              </a:cxnLst>
              <a:rect l="T15" t="T16" r="T17" b="T18"/>
              <a:pathLst>
                <a:path w="20" h="15">
                  <a:moveTo>
                    <a:pt x="0" y="0"/>
                  </a:moveTo>
                  <a:lnTo>
                    <a:pt x="0" y="0"/>
                  </a:lnTo>
                  <a:lnTo>
                    <a:pt x="0" y="15"/>
                  </a:lnTo>
                  <a:lnTo>
                    <a:pt x="20" y="0"/>
                  </a:lnTo>
                  <a:lnTo>
                    <a:pt x="0"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7" name="Freeform 247">
              <a:extLst>
                <a:ext uri="{FF2B5EF4-FFF2-40B4-BE49-F238E27FC236}">
                  <a16:creationId xmlns:a16="http://schemas.microsoft.com/office/drawing/2014/main" id="{7E65343D-B535-AE50-07C7-D4A5DFE5E2A6}"/>
                </a:ext>
              </a:extLst>
            </p:cNvPr>
            <p:cNvSpPr>
              <a:spLocks/>
            </p:cNvSpPr>
            <p:nvPr/>
          </p:nvSpPr>
          <p:spPr bwMode="auto">
            <a:xfrm>
              <a:off x="5597018" y="2668278"/>
              <a:ext cx="382406" cy="355880"/>
            </a:xfrm>
            <a:custGeom>
              <a:avLst/>
              <a:gdLst>
                <a:gd name="T0" fmla="*/ 41395 w 345"/>
                <a:gd name="T1" fmla="*/ 0 h 320"/>
                <a:gd name="T2" fmla="*/ 41395 w 345"/>
                <a:gd name="T3" fmla="*/ 0 h 320"/>
                <a:gd name="T4" fmla="*/ 34230 w 345"/>
                <a:gd name="T5" fmla="*/ 3195 h 320"/>
                <a:gd name="T6" fmla="*/ 34230 w 345"/>
                <a:gd name="T7" fmla="*/ 9585 h 320"/>
                <a:gd name="T8" fmla="*/ 27862 w 345"/>
                <a:gd name="T9" fmla="*/ 12779 h 320"/>
                <a:gd name="T10" fmla="*/ 23882 w 345"/>
                <a:gd name="T11" fmla="*/ 15974 h 320"/>
                <a:gd name="T12" fmla="*/ 20697 w 345"/>
                <a:gd name="T13" fmla="*/ 15974 h 320"/>
                <a:gd name="T14" fmla="*/ 17513 w 345"/>
                <a:gd name="T15" fmla="*/ 12779 h 320"/>
                <a:gd name="T16" fmla="*/ 14329 w 345"/>
                <a:gd name="T17" fmla="*/ 12779 h 320"/>
                <a:gd name="T18" fmla="*/ 17513 w 345"/>
                <a:gd name="T19" fmla="*/ 19169 h 320"/>
                <a:gd name="T20" fmla="*/ 10349 w 345"/>
                <a:gd name="T21" fmla="*/ 22364 h 320"/>
                <a:gd name="T22" fmla="*/ 10349 w 345"/>
                <a:gd name="T23" fmla="*/ 19169 h 320"/>
                <a:gd name="T24" fmla="*/ 0 w 345"/>
                <a:gd name="T25" fmla="*/ 22364 h 320"/>
                <a:gd name="T26" fmla="*/ 0 w 345"/>
                <a:gd name="T27" fmla="*/ 25559 h 320"/>
                <a:gd name="T28" fmla="*/ 14329 w 345"/>
                <a:gd name="T29" fmla="*/ 28754 h 320"/>
                <a:gd name="T30" fmla="*/ 20697 w 345"/>
                <a:gd name="T31" fmla="*/ 39137 h 320"/>
                <a:gd name="T32" fmla="*/ 20697 w 345"/>
                <a:gd name="T33" fmla="*/ 41533 h 320"/>
                <a:gd name="T34" fmla="*/ 17513 w 345"/>
                <a:gd name="T35" fmla="*/ 58306 h 320"/>
                <a:gd name="T36" fmla="*/ 23882 w 345"/>
                <a:gd name="T37" fmla="*/ 60702 h 320"/>
                <a:gd name="T38" fmla="*/ 41395 w 345"/>
                <a:gd name="T39" fmla="*/ 64696 h 320"/>
                <a:gd name="T40" fmla="*/ 41395 w 345"/>
                <a:gd name="T41" fmla="*/ 60702 h 320"/>
                <a:gd name="T42" fmla="*/ 48559 w 345"/>
                <a:gd name="T43" fmla="*/ 58306 h 320"/>
                <a:gd name="T44" fmla="*/ 58908 w 345"/>
                <a:gd name="T45" fmla="*/ 60702 h 320"/>
                <a:gd name="T46" fmla="*/ 62092 w 345"/>
                <a:gd name="T47" fmla="*/ 60702 h 320"/>
                <a:gd name="T48" fmla="*/ 65276 w 345"/>
                <a:gd name="T49" fmla="*/ 55111 h 320"/>
                <a:gd name="T50" fmla="*/ 62092 w 345"/>
                <a:gd name="T51" fmla="*/ 48721 h 320"/>
                <a:gd name="T52" fmla="*/ 62092 w 345"/>
                <a:gd name="T53" fmla="*/ 41533 h 320"/>
                <a:gd name="T54" fmla="*/ 62092 w 345"/>
                <a:gd name="T55" fmla="*/ 35942 h 320"/>
                <a:gd name="T56" fmla="*/ 58908 w 345"/>
                <a:gd name="T57" fmla="*/ 39137 h 320"/>
                <a:gd name="T58" fmla="*/ 58908 w 345"/>
                <a:gd name="T59" fmla="*/ 35942 h 320"/>
                <a:gd name="T60" fmla="*/ 62092 w 345"/>
                <a:gd name="T61" fmla="*/ 28754 h 320"/>
                <a:gd name="T62" fmla="*/ 65276 w 345"/>
                <a:gd name="T63" fmla="*/ 28754 h 320"/>
                <a:gd name="T64" fmla="*/ 69257 w 345"/>
                <a:gd name="T65" fmla="*/ 19169 h 320"/>
                <a:gd name="T66" fmla="*/ 58908 w 345"/>
                <a:gd name="T67" fmla="*/ 12779 h 320"/>
                <a:gd name="T68" fmla="*/ 54928 w 345"/>
                <a:gd name="T69" fmla="*/ 12779 h 320"/>
                <a:gd name="T70" fmla="*/ 51743 w 345"/>
                <a:gd name="T71" fmla="*/ 12779 h 320"/>
                <a:gd name="T72" fmla="*/ 51743 w 345"/>
                <a:gd name="T73" fmla="*/ 9585 h 320"/>
                <a:gd name="T74" fmla="*/ 48559 w 345"/>
                <a:gd name="T75" fmla="*/ 9585 h 320"/>
                <a:gd name="T76" fmla="*/ 48559 w 345"/>
                <a:gd name="T77" fmla="*/ 6390 h 320"/>
                <a:gd name="T78" fmla="*/ 41395 w 345"/>
                <a:gd name="T79" fmla="*/ 3195 h 320"/>
                <a:gd name="T80" fmla="*/ 41395 w 345"/>
                <a:gd name="T81" fmla="*/ 0 h 3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5"/>
                <a:gd name="T124" fmla="*/ 0 h 320"/>
                <a:gd name="T125" fmla="*/ 345 w 345"/>
                <a:gd name="T126" fmla="*/ 320 h 32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5" h="320">
                  <a:moveTo>
                    <a:pt x="207" y="0"/>
                  </a:moveTo>
                  <a:lnTo>
                    <a:pt x="207" y="0"/>
                  </a:lnTo>
                  <a:lnTo>
                    <a:pt x="172" y="15"/>
                  </a:lnTo>
                  <a:lnTo>
                    <a:pt x="172" y="48"/>
                  </a:lnTo>
                  <a:lnTo>
                    <a:pt x="138" y="63"/>
                  </a:lnTo>
                  <a:lnTo>
                    <a:pt x="120" y="80"/>
                  </a:lnTo>
                  <a:lnTo>
                    <a:pt x="103" y="80"/>
                  </a:lnTo>
                  <a:lnTo>
                    <a:pt x="86" y="63"/>
                  </a:lnTo>
                  <a:lnTo>
                    <a:pt x="69" y="63"/>
                  </a:lnTo>
                  <a:lnTo>
                    <a:pt x="86" y="96"/>
                  </a:lnTo>
                  <a:lnTo>
                    <a:pt x="51" y="111"/>
                  </a:lnTo>
                  <a:lnTo>
                    <a:pt x="51" y="96"/>
                  </a:lnTo>
                  <a:lnTo>
                    <a:pt x="0" y="111"/>
                  </a:lnTo>
                  <a:lnTo>
                    <a:pt x="0" y="128"/>
                  </a:lnTo>
                  <a:lnTo>
                    <a:pt x="69" y="144"/>
                  </a:lnTo>
                  <a:lnTo>
                    <a:pt x="103" y="192"/>
                  </a:lnTo>
                  <a:lnTo>
                    <a:pt x="103" y="207"/>
                  </a:lnTo>
                  <a:lnTo>
                    <a:pt x="86" y="288"/>
                  </a:lnTo>
                  <a:lnTo>
                    <a:pt x="120" y="303"/>
                  </a:lnTo>
                  <a:lnTo>
                    <a:pt x="207" y="320"/>
                  </a:lnTo>
                  <a:lnTo>
                    <a:pt x="207" y="303"/>
                  </a:lnTo>
                  <a:lnTo>
                    <a:pt x="241" y="288"/>
                  </a:lnTo>
                  <a:lnTo>
                    <a:pt x="293" y="303"/>
                  </a:lnTo>
                  <a:lnTo>
                    <a:pt x="311" y="303"/>
                  </a:lnTo>
                  <a:lnTo>
                    <a:pt x="328" y="272"/>
                  </a:lnTo>
                  <a:lnTo>
                    <a:pt x="311" y="240"/>
                  </a:lnTo>
                  <a:lnTo>
                    <a:pt x="311" y="207"/>
                  </a:lnTo>
                  <a:lnTo>
                    <a:pt x="311" y="176"/>
                  </a:lnTo>
                  <a:lnTo>
                    <a:pt x="293" y="192"/>
                  </a:lnTo>
                  <a:lnTo>
                    <a:pt x="293" y="176"/>
                  </a:lnTo>
                  <a:lnTo>
                    <a:pt x="311" y="144"/>
                  </a:lnTo>
                  <a:lnTo>
                    <a:pt x="328" y="144"/>
                  </a:lnTo>
                  <a:lnTo>
                    <a:pt x="345" y="96"/>
                  </a:lnTo>
                  <a:lnTo>
                    <a:pt x="293" y="63"/>
                  </a:lnTo>
                  <a:lnTo>
                    <a:pt x="276" y="63"/>
                  </a:lnTo>
                  <a:lnTo>
                    <a:pt x="259" y="63"/>
                  </a:lnTo>
                  <a:lnTo>
                    <a:pt x="259" y="48"/>
                  </a:lnTo>
                  <a:lnTo>
                    <a:pt x="241" y="48"/>
                  </a:lnTo>
                  <a:lnTo>
                    <a:pt x="241" y="32"/>
                  </a:lnTo>
                  <a:lnTo>
                    <a:pt x="207" y="15"/>
                  </a:lnTo>
                  <a:lnTo>
                    <a:pt x="207"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8" name="Freeform 248">
              <a:extLst>
                <a:ext uri="{FF2B5EF4-FFF2-40B4-BE49-F238E27FC236}">
                  <a16:creationId xmlns:a16="http://schemas.microsoft.com/office/drawing/2014/main" id="{0B6AEA3B-0979-E6E2-6BDC-78ADD377E77B}"/>
                </a:ext>
              </a:extLst>
            </p:cNvPr>
            <p:cNvSpPr>
              <a:spLocks/>
            </p:cNvSpPr>
            <p:nvPr/>
          </p:nvSpPr>
          <p:spPr bwMode="auto">
            <a:xfrm>
              <a:off x="5311875" y="3534768"/>
              <a:ext cx="15474" cy="17683"/>
            </a:xfrm>
            <a:custGeom>
              <a:avLst/>
              <a:gdLst>
                <a:gd name="T0" fmla="*/ 2084 w 16"/>
                <a:gd name="T1" fmla="*/ 0 h 15"/>
                <a:gd name="T2" fmla="*/ 2084 w 16"/>
                <a:gd name="T3" fmla="*/ 0 h 15"/>
                <a:gd name="T4" fmla="*/ 0 w 16"/>
                <a:gd name="T5" fmla="*/ 3387 h 15"/>
                <a:gd name="T6" fmla="*/ 2084 w 16"/>
                <a:gd name="T7" fmla="*/ 3387 h 15"/>
                <a:gd name="T8" fmla="*/ 2084 w 16"/>
                <a:gd name="T9" fmla="*/ 0 h 15"/>
                <a:gd name="T10" fmla="*/ 0 60000 65536"/>
                <a:gd name="T11" fmla="*/ 0 60000 65536"/>
                <a:gd name="T12" fmla="*/ 0 60000 65536"/>
                <a:gd name="T13" fmla="*/ 0 60000 65536"/>
                <a:gd name="T14" fmla="*/ 0 60000 65536"/>
                <a:gd name="T15" fmla="*/ 0 w 16"/>
                <a:gd name="T16" fmla="*/ 0 h 15"/>
                <a:gd name="T17" fmla="*/ 16 w 16"/>
                <a:gd name="T18" fmla="*/ 15 h 15"/>
              </a:gdLst>
              <a:ahLst/>
              <a:cxnLst>
                <a:cxn ang="T10">
                  <a:pos x="T0" y="T1"/>
                </a:cxn>
                <a:cxn ang="T11">
                  <a:pos x="T2" y="T3"/>
                </a:cxn>
                <a:cxn ang="T12">
                  <a:pos x="T4" y="T5"/>
                </a:cxn>
                <a:cxn ang="T13">
                  <a:pos x="T6" y="T7"/>
                </a:cxn>
                <a:cxn ang="T14">
                  <a:pos x="T8" y="T9"/>
                </a:cxn>
              </a:cxnLst>
              <a:rect l="T15" t="T16" r="T17" b="T18"/>
              <a:pathLst>
                <a:path w="16" h="15">
                  <a:moveTo>
                    <a:pt x="16" y="0"/>
                  </a:moveTo>
                  <a:lnTo>
                    <a:pt x="16" y="0"/>
                  </a:lnTo>
                  <a:lnTo>
                    <a:pt x="0" y="15"/>
                  </a:lnTo>
                  <a:lnTo>
                    <a:pt x="16" y="15"/>
                  </a:lnTo>
                  <a:lnTo>
                    <a:pt x="16"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69" name="Freeform 249">
              <a:extLst>
                <a:ext uri="{FF2B5EF4-FFF2-40B4-BE49-F238E27FC236}">
                  <a16:creationId xmlns:a16="http://schemas.microsoft.com/office/drawing/2014/main" id="{F55739B1-0E9E-2FAA-2A06-2735E53D8B16}"/>
                </a:ext>
              </a:extLst>
            </p:cNvPr>
            <p:cNvSpPr>
              <a:spLocks/>
            </p:cNvSpPr>
            <p:nvPr/>
          </p:nvSpPr>
          <p:spPr bwMode="auto">
            <a:xfrm>
              <a:off x="5979427" y="2403026"/>
              <a:ext cx="97259" cy="125995"/>
            </a:xfrm>
            <a:custGeom>
              <a:avLst/>
              <a:gdLst>
                <a:gd name="T0" fmla="*/ 3969 w 88"/>
                <a:gd name="T1" fmla="*/ 23019 h 114"/>
                <a:gd name="T2" fmla="*/ 3969 w 88"/>
                <a:gd name="T3" fmla="*/ 23019 h 114"/>
                <a:gd name="T4" fmla="*/ 7938 w 88"/>
                <a:gd name="T5" fmla="*/ 23019 h 114"/>
                <a:gd name="T6" fmla="*/ 10319 w 88"/>
                <a:gd name="T7" fmla="*/ 23019 h 114"/>
                <a:gd name="T8" fmla="*/ 14288 w 88"/>
                <a:gd name="T9" fmla="*/ 13494 h 114"/>
                <a:gd name="T10" fmla="*/ 17463 w 88"/>
                <a:gd name="T11" fmla="*/ 13494 h 114"/>
                <a:gd name="T12" fmla="*/ 17463 w 88"/>
                <a:gd name="T13" fmla="*/ 9525 h 114"/>
                <a:gd name="T14" fmla="*/ 14288 w 88"/>
                <a:gd name="T15" fmla="*/ 9525 h 114"/>
                <a:gd name="T16" fmla="*/ 14288 w 88"/>
                <a:gd name="T17" fmla="*/ 0 h 114"/>
                <a:gd name="T18" fmla="*/ 3969 w 88"/>
                <a:gd name="T19" fmla="*/ 3969 h 114"/>
                <a:gd name="T20" fmla="*/ 0 w 88"/>
                <a:gd name="T21" fmla="*/ 9525 h 114"/>
                <a:gd name="T22" fmla="*/ 0 w 88"/>
                <a:gd name="T23" fmla="*/ 16669 h 114"/>
                <a:gd name="T24" fmla="*/ 3969 w 88"/>
                <a:gd name="T25" fmla="*/ 19050 h 114"/>
                <a:gd name="T26" fmla="*/ 3969 w 88"/>
                <a:gd name="T27" fmla="*/ 23019 h 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114"/>
                <a:gd name="T44" fmla="*/ 88 w 88"/>
                <a:gd name="T45" fmla="*/ 114 h 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114">
                  <a:moveTo>
                    <a:pt x="19" y="114"/>
                  </a:moveTo>
                  <a:lnTo>
                    <a:pt x="19" y="114"/>
                  </a:lnTo>
                  <a:lnTo>
                    <a:pt x="37" y="114"/>
                  </a:lnTo>
                  <a:lnTo>
                    <a:pt x="54" y="114"/>
                  </a:lnTo>
                  <a:lnTo>
                    <a:pt x="71" y="66"/>
                  </a:lnTo>
                  <a:lnTo>
                    <a:pt x="88" y="66"/>
                  </a:lnTo>
                  <a:lnTo>
                    <a:pt x="88" y="48"/>
                  </a:lnTo>
                  <a:lnTo>
                    <a:pt x="71" y="48"/>
                  </a:lnTo>
                  <a:lnTo>
                    <a:pt x="71" y="0"/>
                  </a:lnTo>
                  <a:lnTo>
                    <a:pt x="19" y="18"/>
                  </a:lnTo>
                  <a:lnTo>
                    <a:pt x="0" y="48"/>
                  </a:lnTo>
                  <a:lnTo>
                    <a:pt x="0" y="81"/>
                  </a:lnTo>
                  <a:lnTo>
                    <a:pt x="19" y="96"/>
                  </a:lnTo>
                  <a:lnTo>
                    <a:pt x="19" y="1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0" name="Freeform 250">
              <a:extLst>
                <a:ext uri="{FF2B5EF4-FFF2-40B4-BE49-F238E27FC236}">
                  <a16:creationId xmlns:a16="http://schemas.microsoft.com/office/drawing/2014/main" id="{F3F1D82F-B696-C515-9219-AD49EE36FA93}"/>
                </a:ext>
              </a:extLst>
            </p:cNvPr>
            <p:cNvSpPr>
              <a:spLocks/>
            </p:cNvSpPr>
            <p:nvPr/>
          </p:nvSpPr>
          <p:spPr bwMode="auto">
            <a:xfrm>
              <a:off x="5846800" y="2597545"/>
              <a:ext cx="112733" cy="123784"/>
            </a:xfrm>
            <a:custGeom>
              <a:avLst/>
              <a:gdLst>
                <a:gd name="T0" fmla="*/ 13234 w 104"/>
                <a:gd name="T1" fmla="*/ 22425 h 111"/>
                <a:gd name="T2" fmla="*/ 13234 w 104"/>
                <a:gd name="T3" fmla="*/ 22425 h 111"/>
                <a:gd name="T4" fmla="*/ 13234 w 104"/>
                <a:gd name="T5" fmla="*/ 12814 h 111"/>
                <a:gd name="T6" fmla="*/ 16348 w 104"/>
                <a:gd name="T7" fmla="*/ 9611 h 111"/>
                <a:gd name="T8" fmla="*/ 19462 w 104"/>
                <a:gd name="T9" fmla="*/ 0 h 111"/>
                <a:gd name="T10" fmla="*/ 10120 w 104"/>
                <a:gd name="T11" fmla="*/ 3204 h 111"/>
                <a:gd name="T12" fmla="*/ 13234 w 104"/>
                <a:gd name="T13" fmla="*/ 9611 h 111"/>
                <a:gd name="T14" fmla="*/ 10120 w 104"/>
                <a:gd name="T15" fmla="*/ 9611 h 111"/>
                <a:gd name="T16" fmla="*/ 10120 w 104"/>
                <a:gd name="T17" fmla="*/ 6407 h 111"/>
                <a:gd name="T18" fmla="*/ 6228 w 104"/>
                <a:gd name="T19" fmla="*/ 6407 h 111"/>
                <a:gd name="T20" fmla="*/ 0 w 104"/>
                <a:gd name="T21" fmla="*/ 19222 h 111"/>
                <a:gd name="T22" fmla="*/ 10120 w 104"/>
                <a:gd name="T23" fmla="*/ 19222 h 111"/>
                <a:gd name="T24" fmla="*/ 13234 w 104"/>
                <a:gd name="T25" fmla="*/ 22425 h 1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11"/>
                <a:gd name="T41" fmla="*/ 104 w 104"/>
                <a:gd name="T42" fmla="*/ 111 h 1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11">
                  <a:moveTo>
                    <a:pt x="69" y="111"/>
                  </a:moveTo>
                  <a:lnTo>
                    <a:pt x="69" y="111"/>
                  </a:lnTo>
                  <a:lnTo>
                    <a:pt x="69" y="63"/>
                  </a:lnTo>
                  <a:lnTo>
                    <a:pt x="87" y="48"/>
                  </a:lnTo>
                  <a:lnTo>
                    <a:pt x="104" y="0"/>
                  </a:lnTo>
                  <a:lnTo>
                    <a:pt x="52" y="15"/>
                  </a:lnTo>
                  <a:lnTo>
                    <a:pt x="69" y="48"/>
                  </a:lnTo>
                  <a:lnTo>
                    <a:pt x="52" y="48"/>
                  </a:lnTo>
                  <a:lnTo>
                    <a:pt x="52" y="32"/>
                  </a:lnTo>
                  <a:lnTo>
                    <a:pt x="35" y="32"/>
                  </a:lnTo>
                  <a:lnTo>
                    <a:pt x="0" y="96"/>
                  </a:lnTo>
                  <a:lnTo>
                    <a:pt x="52" y="96"/>
                  </a:lnTo>
                  <a:lnTo>
                    <a:pt x="69" y="111"/>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1" name="Freeform 251">
              <a:extLst>
                <a:ext uri="{FF2B5EF4-FFF2-40B4-BE49-F238E27FC236}">
                  <a16:creationId xmlns:a16="http://schemas.microsoft.com/office/drawing/2014/main" id="{820DFEB2-E393-743A-771C-288F8A534BC2}"/>
                </a:ext>
              </a:extLst>
            </p:cNvPr>
            <p:cNvSpPr>
              <a:spLocks/>
            </p:cNvSpPr>
            <p:nvPr/>
          </p:nvSpPr>
          <p:spPr bwMode="auto">
            <a:xfrm>
              <a:off x="5824696" y="2703645"/>
              <a:ext cx="97259" cy="70735"/>
            </a:xfrm>
            <a:custGeom>
              <a:avLst/>
              <a:gdLst>
                <a:gd name="T0" fmla="*/ 14288 w 88"/>
                <a:gd name="T1" fmla="*/ 12902 h 63"/>
                <a:gd name="T2" fmla="*/ 14288 w 88"/>
                <a:gd name="T3" fmla="*/ 12902 h 63"/>
                <a:gd name="T4" fmla="*/ 10319 w 88"/>
                <a:gd name="T5" fmla="*/ 12902 h 63"/>
                <a:gd name="T6" fmla="*/ 10319 w 88"/>
                <a:gd name="T7" fmla="*/ 9676 h 63"/>
                <a:gd name="T8" fmla="*/ 7144 w 88"/>
                <a:gd name="T9" fmla="*/ 9676 h 63"/>
                <a:gd name="T10" fmla="*/ 7144 w 88"/>
                <a:gd name="T11" fmla="*/ 6451 h 63"/>
                <a:gd name="T12" fmla="*/ 0 w 88"/>
                <a:gd name="T13" fmla="*/ 3225 h 63"/>
                <a:gd name="T14" fmla="*/ 0 w 88"/>
                <a:gd name="T15" fmla="*/ 0 h 63"/>
                <a:gd name="T16" fmla="*/ 3969 w 88"/>
                <a:gd name="T17" fmla="*/ 0 h 63"/>
                <a:gd name="T18" fmla="*/ 14288 w 88"/>
                <a:gd name="T19" fmla="*/ 0 h 63"/>
                <a:gd name="T20" fmla="*/ 17463 w 88"/>
                <a:gd name="T21" fmla="*/ 3225 h 63"/>
                <a:gd name="T22" fmla="*/ 17463 w 88"/>
                <a:gd name="T23" fmla="*/ 9676 h 63"/>
                <a:gd name="T24" fmla="*/ 14288 w 88"/>
                <a:gd name="T25" fmla="*/ 9676 h 63"/>
                <a:gd name="T26" fmla="*/ 14288 w 88"/>
                <a:gd name="T27" fmla="*/ 12902 h 6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8"/>
                <a:gd name="T43" fmla="*/ 0 h 63"/>
                <a:gd name="T44" fmla="*/ 88 w 88"/>
                <a:gd name="T45" fmla="*/ 63 h 6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8" h="63">
                  <a:moveTo>
                    <a:pt x="71" y="63"/>
                  </a:moveTo>
                  <a:lnTo>
                    <a:pt x="71" y="63"/>
                  </a:lnTo>
                  <a:lnTo>
                    <a:pt x="54" y="63"/>
                  </a:lnTo>
                  <a:lnTo>
                    <a:pt x="54" y="48"/>
                  </a:lnTo>
                  <a:lnTo>
                    <a:pt x="36" y="48"/>
                  </a:lnTo>
                  <a:lnTo>
                    <a:pt x="36" y="32"/>
                  </a:lnTo>
                  <a:lnTo>
                    <a:pt x="0" y="15"/>
                  </a:lnTo>
                  <a:lnTo>
                    <a:pt x="0" y="0"/>
                  </a:lnTo>
                  <a:lnTo>
                    <a:pt x="19" y="0"/>
                  </a:lnTo>
                  <a:lnTo>
                    <a:pt x="71" y="0"/>
                  </a:lnTo>
                  <a:lnTo>
                    <a:pt x="88" y="15"/>
                  </a:lnTo>
                  <a:lnTo>
                    <a:pt x="88" y="48"/>
                  </a:lnTo>
                  <a:lnTo>
                    <a:pt x="71" y="48"/>
                  </a:lnTo>
                  <a:lnTo>
                    <a:pt x="71"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2" name="Freeform 252">
              <a:extLst>
                <a:ext uri="{FF2B5EF4-FFF2-40B4-BE49-F238E27FC236}">
                  <a16:creationId xmlns:a16="http://schemas.microsoft.com/office/drawing/2014/main" id="{DACA2939-021B-C2CA-1311-B5C196A8F45B}"/>
                </a:ext>
              </a:extLst>
            </p:cNvPr>
            <p:cNvSpPr>
              <a:spLocks/>
            </p:cNvSpPr>
            <p:nvPr/>
          </p:nvSpPr>
          <p:spPr bwMode="auto">
            <a:xfrm>
              <a:off x="6017004" y="2794273"/>
              <a:ext cx="232095" cy="106102"/>
            </a:xfrm>
            <a:custGeom>
              <a:avLst/>
              <a:gdLst>
                <a:gd name="T0" fmla="*/ 0 w 209"/>
                <a:gd name="T1" fmla="*/ 12700 h 96"/>
                <a:gd name="T2" fmla="*/ 0 w 209"/>
                <a:gd name="T3" fmla="*/ 12700 h 96"/>
                <a:gd name="T4" fmla="*/ 7178 w 209"/>
                <a:gd name="T5" fmla="*/ 12700 h 96"/>
                <a:gd name="T6" fmla="*/ 21534 w 209"/>
                <a:gd name="T7" fmla="*/ 9525 h 96"/>
                <a:gd name="T8" fmla="*/ 21534 w 209"/>
                <a:gd name="T9" fmla="*/ 5556 h 96"/>
                <a:gd name="T10" fmla="*/ 24724 w 209"/>
                <a:gd name="T11" fmla="*/ 3175 h 96"/>
                <a:gd name="T12" fmla="*/ 31902 w 209"/>
                <a:gd name="T13" fmla="*/ 3175 h 96"/>
                <a:gd name="T14" fmla="*/ 31902 w 209"/>
                <a:gd name="T15" fmla="*/ 0 h 96"/>
                <a:gd name="T16" fmla="*/ 42270 w 209"/>
                <a:gd name="T17" fmla="*/ 3175 h 96"/>
                <a:gd name="T18" fmla="*/ 42270 w 209"/>
                <a:gd name="T19" fmla="*/ 9525 h 96"/>
                <a:gd name="T20" fmla="*/ 38282 w 209"/>
                <a:gd name="T21" fmla="*/ 15875 h 96"/>
                <a:gd name="T22" fmla="*/ 24724 w 209"/>
                <a:gd name="T23" fmla="*/ 19050 h 96"/>
                <a:gd name="T24" fmla="*/ 17546 w 209"/>
                <a:gd name="T25" fmla="*/ 15875 h 96"/>
                <a:gd name="T26" fmla="*/ 7178 w 209"/>
                <a:gd name="T27" fmla="*/ 15875 h 96"/>
                <a:gd name="T28" fmla="*/ 3988 w 209"/>
                <a:gd name="T29" fmla="*/ 15875 h 96"/>
                <a:gd name="T30" fmla="*/ 0 w 209"/>
                <a:gd name="T31" fmla="*/ 12700 h 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9"/>
                <a:gd name="T49" fmla="*/ 0 h 96"/>
                <a:gd name="T50" fmla="*/ 209 w 209"/>
                <a:gd name="T51" fmla="*/ 96 h 9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9" h="96">
                  <a:moveTo>
                    <a:pt x="0" y="64"/>
                  </a:moveTo>
                  <a:lnTo>
                    <a:pt x="0" y="64"/>
                  </a:lnTo>
                  <a:lnTo>
                    <a:pt x="34" y="64"/>
                  </a:lnTo>
                  <a:lnTo>
                    <a:pt x="105" y="48"/>
                  </a:lnTo>
                  <a:lnTo>
                    <a:pt x="105" y="31"/>
                  </a:lnTo>
                  <a:lnTo>
                    <a:pt x="123" y="16"/>
                  </a:lnTo>
                  <a:lnTo>
                    <a:pt x="157" y="16"/>
                  </a:lnTo>
                  <a:lnTo>
                    <a:pt x="157" y="0"/>
                  </a:lnTo>
                  <a:lnTo>
                    <a:pt x="209" y="16"/>
                  </a:lnTo>
                  <a:lnTo>
                    <a:pt x="209" y="48"/>
                  </a:lnTo>
                  <a:lnTo>
                    <a:pt x="192" y="79"/>
                  </a:lnTo>
                  <a:lnTo>
                    <a:pt x="123" y="96"/>
                  </a:lnTo>
                  <a:lnTo>
                    <a:pt x="88" y="79"/>
                  </a:lnTo>
                  <a:lnTo>
                    <a:pt x="34" y="79"/>
                  </a:lnTo>
                  <a:lnTo>
                    <a:pt x="17" y="79"/>
                  </a:lnTo>
                  <a:lnTo>
                    <a:pt x="0" y="64"/>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3" name="Freeform 253">
              <a:extLst>
                <a:ext uri="{FF2B5EF4-FFF2-40B4-BE49-F238E27FC236}">
                  <a16:creationId xmlns:a16="http://schemas.microsoft.com/office/drawing/2014/main" id="{4258A875-0508-90A4-63E2-7BA4AF508128}"/>
                </a:ext>
              </a:extLst>
            </p:cNvPr>
            <p:cNvSpPr>
              <a:spLocks/>
            </p:cNvSpPr>
            <p:nvPr/>
          </p:nvSpPr>
          <p:spPr bwMode="auto">
            <a:xfrm>
              <a:off x="5921956" y="2862796"/>
              <a:ext cx="137048" cy="70735"/>
            </a:xfrm>
            <a:custGeom>
              <a:avLst/>
              <a:gdLst>
                <a:gd name="T0" fmla="*/ 7202 w 123"/>
                <a:gd name="T1" fmla="*/ 12902 h 63"/>
                <a:gd name="T2" fmla="*/ 7202 w 123"/>
                <a:gd name="T3" fmla="*/ 12902 h 63"/>
                <a:gd name="T4" fmla="*/ 14404 w 123"/>
                <a:gd name="T5" fmla="*/ 9676 h 63"/>
                <a:gd name="T6" fmla="*/ 18405 w 123"/>
                <a:gd name="T7" fmla="*/ 9676 h 63"/>
                <a:gd name="T8" fmla="*/ 18405 w 123"/>
                <a:gd name="T9" fmla="*/ 6451 h 63"/>
                <a:gd name="T10" fmla="*/ 21605 w 123"/>
                <a:gd name="T11" fmla="*/ 9676 h 63"/>
                <a:gd name="T12" fmla="*/ 24806 w 123"/>
                <a:gd name="T13" fmla="*/ 3225 h 63"/>
                <a:gd name="T14" fmla="*/ 21605 w 123"/>
                <a:gd name="T15" fmla="*/ 3225 h 63"/>
                <a:gd name="T16" fmla="*/ 18405 w 123"/>
                <a:gd name="T17" fmla="*/ 0 h 63"/>
                <a:gd name="T18" fmla="*/ 7202 w 123"/>
                <a:gd name="T19" fmla="*/ 0 h 63"/>
                <a:gd name="T20" fmla="*/ 4001 w 123"/>
                <a:gd name="T21" fmla="*/ 0 h 63"/>
                <a:gd name="T22" fmla="*/ 0 w 123"/>
                <a:gd name="T23" fmla="*/ 6451 h 63"/>
                <a:gd name="T24" fmla="*/ 0 w 123"/>
                <a:gd name="T25" fmla="*/ 9676 h 63"/>
                <a:gd name="T26" fmla="*/ 4001 w 123"/>
                <a:gd name="T27" fmla="*/ 6451 h 63"/>
                <a:gd name="T28" fmla="*/ 4001 w 123"/>
                <a:gd name="T29" fmla="*/ 12902 h 63"/>
                <a:gd name="T30" fmla="*/ 7202 w 123"/>
                <a:gd name="T31" fmla="*/ 12902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3"/>
                <a:gd name="T49" fmla="*/ 0 h 63"/>
                <a:gd name="T50" fmla="*/ 123 w 123"/>
                <a:gd name="T51" fmla="*/ 63 h 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3" h="63">
                  <a:moveTo>
                    <a:pt x="35" y="63"/>
                  </a:moveTo>
                  <a:lnTo>
                    <a:pt x="35" y="63"/>
                  </a:lnTo>
                  <a:lnTo>
                    <a:pt x="71" y="48"/>
                  </a:lnTo>
                  <a:lnTo>
                    <a:pt x="89" y="48"/>
                  </a:lnTo>
                  <a:lnTo>
                    <a:pt x="89" y="32"/>
                  </a:lnTo>
                  <a:lnTo>
                    <a:pt x="106" y="48"/>
                  </a:lnTo>
                  <a:lnTo>
                    <a:pt x="123" y="15"/>
                  </a:lnTo>
                  <a:lnTo>
                    <a:pt x="106" y="15"/>
                  </a:lnTo>
                  <a:lnTo>
                    <a:pt x="89" y="0"/>
                  </a:lnTo>
                  <a:lnTo>
                    <a:pt x="35" y="0"/>
                  </a:lnTo>
                  <a:lnTo>
                    <a:pt x="18" y="0"/>
                  </a:lnTo>
                  <a:lnTo>
                    <a:pt x="0" y="32"/>
                  </a:lnTo>
                  <a:lnTo>
                    <a:pt x="0" y="48"/>
                  </a:lnTo>
                  <a:lnTo>
                    <a:pt x="18" y="32"/>
                  </a:lnTo>
                  <a:lnTo>
                    <a:pt x="18" y="63"/>
                  </a:lnTo>
                  <a:lnTo>
                    <a:pt x="35" y="6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4" name="Freeform 254">
              <a:extLst>
                <a:ext uri="{FF2B5EF4-FFF2-40B4-BE49-F238E27FC236}">
                  <a16:creationId xmlns:a16="http://schemas.microsoft.com/office/drawing/2014/main" id="{001E3A5E-C157-7D15-96FF-31117FBAD5C1}"/>
                </a:ext>
              </a:extLst>
            </p:cNvPr>
            <p:cNvSpPr>
              <a:spLocks/>
            </p:cNvSpPr>
            <p:nvPr/>
          </p:nvSpPr>
          <p:spPr bwMode="auto">
            <a:xfrm>
              <a:off x="5521867" y="2349976"/>
              <a:ext cx="35367" cy="53049"/>
            </a:xfrm>
            <a:custGeom>
              <a:avLst/>
              <a:gdLst>
                <a:gd name="T0" fmla="*/ 0 w 33"/>
                <a:gd name="T1" fmla="*/ 9525 h 48"/>
                <a:gd name="T2" fmla="*/ 3079 w 33"/>
                <a:gd name="T3" fmla="*/ 3969 h 48"/>
                <a:gd name="T4" fmla="*/ 6158 w 33"/>
                <a:gd name="T5" fmla="*/ 0 h 48"/>
                <a:gd name="T6" fmla="*/ 0 w 33"/>
                <a:gd name="T7" fmla="*/ 3969 h 48"/>
                <a:gd name="T8" fmla="*/ 0 w 33"/>
                <a:gd name="T9" fmla="*/ 9525 h 48"/>
                <a:gd name="T10" fmla="*/ 0 60000 65536"/>
                <a:gd name="T11" fmla="*/ 0 60000 65536"/>
                <a:gd name="T12" fmla="*/ 0 60000 65536"/>
                <a:gd name="T13" fmla="*/ 0 60000 65536"/>
                <a:gd name="T14" fmla="*/ 0 60000 65536"/>
                <a:gd name="T15" fmla="*/ 0 w 33"/>
                <a:gd name="T16" fmla="*/ 0 h 48"/>
                <a:gd name="T17" fmla="*/ 33 w 33"/>
                <a:gd name="T18" fmla="*/ 48 h 48"/>
              </a:gdLst>
              <a:ahLst/>
              <a:cxnLst>
                <a:cxn ang="T10">
                  <a:pos x="T0" y="T1"/>
                </a:cxn>
                <a:cxn ang="T11">
                  <a:pos x="T2" y="T3"/>
                </a:cxn>
                <a:cxn ang="T12">
                  <a:pos x="T4" y="T5"/>
                </a:cxn>
                <a:cxn ang="T13">
                  <a:pos x="T6" y="T7"/>
                </a:cxn>
                <a:cxn ang="T14">
                  <a:pos x="T8" y="T9"/>
                </a:cxn>
              </a:cxnLst>
              <a:rect l="T15" t="T16" r="T17" b="T18"/>
              <a:pathLst>
                <a:path w="33" h="48">
                  <a:moveTo>
                    <a:pt x="0" y="48"/>
                  </a:moveTo>
                  <a:lnTo>
                    <a:pt x="18" y="18"/>
                  </a:lnTo>
                  <a:lnTo>
                    <a:pt x="33" y="0"/>
                  </a:lnTo>
                  <a:lnTo>
                    <a:pt x="0" y="18"/>
                  </a:lnTo>
                  <a:lnTo>
                    <a:pt x="0" y="4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5" name="Freeform 255">
              <a:extLst>
                <a:ext uri="{FF2B5EF4-FFF2-40B4-BE49-F238E27FC236}">
                  <a16:creationId xmlns:a16="http://schemas.microsoft.com/office/drawing/2014/main" id="{8E1E6F4E-BBB0-CD87-09B6-DA8DD2B477EB}"/>
                </a:ext>
              </a:extLst>
            </p:cNvPr>
            <p:cNvSpPr>
              <a:spLocks/>
            </p:cNvSpPr>
            <p:nvPr/>
          </p:nvSpPr>
          <p:spPr bwMode="auto">
            <a:xfrm>
              <a:off x="5692069" y="2243875"/>
              <a:ext cx="19894" cy="19894"/>
            </a:xfrm>
            <a:custGeom>
              <a:avLst/>
              <a:gdLst>
                <a:gd name="T0" fmla="*/ 0 w 17"/>
                <a:gd name="T1" fmla="*/ 3969 h 18"/>
                <a:gd name="T2" fmla="*/ 0 w 17"/>
                <a:gd name="T3" fmla="*/ 3969 h 18"/>
                <a:gd name="T4" fmla="*/ 4202 w 17"/>
                <a:gd name="T5" fmla="*/ 0 h 18"/>
                <a:gd name="T6" fmla="*/ 4202 w 17"/>
                <a:gd name="T7" fmla="*/ 3969 h 18"/>
                <a:gd name="T8" fmla="*/ 0 w 17"/>
                <a:gd name="T9" fmla="*/ 3969 h 18"/>
                <a:gd name="T10" fmla="*/ 0 60000 65536"/>
                <a:gd name="T11" fmla="*/ 0 60000 65536"/>
                <a:gd name="T12" fmla="*/ 0 60000 65536"/>
                <a:gd name="T13" fmla="*/ 0 60000 65536"/>
                <a:gd name="T14" fmla="*/ 0 60000 65536"/>
                <a:gd name="T15" fmla="*/ 0 w 17"/>
                <a:gd name="T16" fmla="*/ 0 h 18"/>
                <a:gd name="T17" fmla="*/ 17 w 17"/>
                <a:gd name="T18" fmla="*/ 18 h 18"/>
              </a:gdLst>
              <a:ahLst/>
              <a:cxnLst>
                <a:cxn ang="T10">
                  <a:pos x="T0" y="T1"/>
                </a:cxn>
                <a:cxn ang="T11">
                  <a:pos x="T2" y="T3"/>
                </a:cxn>
                <a:cxn ang="T12">
                  <a:pos x="T4" y="T5"/>
                </a:cxn>
                <a:cxn ang="T13">
                  <a:pos x="T6" y="T7"/>
                </a:cxn>
                <a:cxn ang="T14">
                  <a:pos x="T8" y="T9"/>
                </a:cxn>
              </a:cxnLst>
              <a:rect l="T15" t="T16" r="T17" b="T18"/>
              <a:pathLst>
                <a:path w="17" h="18">
                  <a:moveTo>
                    <a:pt x="0" y="18"/>
                  </a:moveTo>
                  <a:lnTo>
                    <a:pt x="0" y="18"/>
                  </a:lnTo>
                  <a:lnTo>
                    <a:pt x="17" y="0"/>
                  </a:lnTo>
                  <a:lnTo>
                    <a:pt x="17" y="18"/>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6" name="Freeform 257">
              <a:extLst>
                <a:ext uri="{FF2B5EF4-FFF2-40B4-BE49-F238E27FC236}">
                  <a16:creationId xmlns:a16="http://schemas.microsoft.com/office/drawing/2014/main" id="{36347EAF-4E73-81D2-DEB2-EA2CD8D9A707}"/>
                </a:ext>
              </a:extLst>
            </p:cNvPr>
            <p:cNvSpPr>
              <a:spLocks/>
            </p:cNvSpPr>
            <p:nvPr/>
          </p:nvSpPr>
          <p:spPr bwMode="auto">
            <a:xfrm>
              <a:off x="5921956" y="2529022"/>
              <a:ext cx="269673" cy="333776"/>
            </a:xfrm>
            <a:custGeom>
              <a:avLst/>
              <a:gdLst>
                <a:gd name="T0" fmla="*/ 27781 w 244"/>
                <a:gd name="T1" fmla="*/ 8702 h 303"/>
                <a:gd name="T2" fmla="*/ 27781 w 244"/>
                <a:gd name="T3" fmla="*/ 8702 h 303"/>
                <a:gd name="T4" fmla="*/ 42069 w 244"/>
                <a:gd name="T5" fmla="*/ 2373 h 303"/>
                <a:gd name="T6" fmla="*/ 42069 w 244"/>
                <a:gd name="T7" fmla="*/ 5538 h 303"/>
                <a:gd name="T8" fmla="*/ 38100 w 244"/>
                <a:gd name="T9" fmla="*/ 5538 h 303"/>
                <a:gd name="T10" fmla="*/ 45244 w 244"/>
                <a:gd name="T11" fmla="*/ 8702 h 303"/>
                <a:gd name="T12" fmla="*/ 48419 w 244"/>
                <a:gd name="T13" fmla="*/ 34019 h 303"/>
                <a:gd name="T14" fmla="*/ 45244 w 244"/>
                <a:gd name="T15" fmla="*/ 30854 h 303"/>
                <a:gd name="T16" fmla="*/ 38100 w 244"/>
                <a:gd name="T17" fmla="*/ 34019 h 303"/>
                <a:gd name="T18" fmla="*/ 31750 w 244"/>
                <a:gd name="T19" fmla="*/ 37183 h 303"/>
                <a:gd name="T20" fmla="*/ 34925 w 244"/>
                <a:gd name="T21" fmla="*/ 43512 h 303"/>
                <a:gd name="T22" fmla="*/ 42069 w 244"/>
                <a:gd name="T23" fmla="*/ 49841 h 303"/>
                <a:gd name="T24" fmla="*/ 38100 w 244"/>
                <a:gd name="T25" fmla="*/ 53006 h 303"/>
                <a:gd name="T26" fmla="*/ 38100 w 244"/>
                <a:gd name="T27" fmla="*/ 56170 h 303"/>
                <a:gd name="T28" fmla="*/ 24606 w 244"/>
                <a:gd name="T29" fmla="*/ 59335 h 303"/>
                <a:gd name="T30" fmla="*/ 18256 w 244"/>
                <a:gd name="T31" fmla="*/ 59335 h 303"/>
                <a:gd name="T32" fmla="*/ 7144 w 244"/>
                <a:gd name="T33" fmla="*/ 59335 h 303"/>
                <a:gd name="T34" fmla="*/ 11113 w 244"/>
                <a:gd name="T35" fmla="*/ 49841 h 303"/>
                <a:gd name="T36" fmla="*/ 0 w 244"/>
                <a:gd name="T37" fmla="*/ 43512 h 303"/>
                <a:gd name="T38" fmla="*/ 0 w 244"/>
                <a:gd name="T39" fmla="*/ 40348 h 303"/>
                <a:gd name="T40" fmla="*/ 0 w 244"/>
                <a:gd name="T41" fmla="*/ 34019 h 303"/>
                <a:gd name="T42" fmla="*/ 0 w 244"/>
                <a:gd name="T43" fmla="*/ 24525 h 303"/>
                <a:gd name="T44" fmla="*/ 3969 w 244"/>
                <a:gd name="T45" fmla="*/ 21361 h 303"/>
                <a:gd name="T46" fmla="*/ 7144 w 244"/>
                <a:gd name="T47" fmla="*/ 11867 h 303"/>
                <a:gd name="T48" fmla="*/ 14288 w 244"/>
                <a:gd name="T49" fmla="*/ 11867 h 303"/>
                <a:gd name="T50" fmla="*/ 18256 w 244"/>
                <a:gd name="T51" fmla="*/ 5538 h 303"/>
                <a:gd name="T52" fmla="*/ 14288 w 244"/>
                <a:gd name="T53" fmla="*/ 5538 h 303"/>
                <a:gd name="T54" fmla="*/ 18256 w 244"/>
                <a:gd name="T55" fmla="*/ 2373 h 303"/>
                <a:gd name="T56" fmla="*/ 14288 w 244"/>
                <a:gd name="T57" fmla="*/ 0 h 303"/>
                <a:gd name="T58" fmla="*/ 18256 w 244"/>
                <a:gd name="T59" fmla="*/ 0 h 303"/>
                <a:gd name="T60" fmla="*/ 21431 w 244"/>
                <a:gd name="T61" fmla="*/ 0 h 303"/>
                <a:gd name="T62" fmla="*/ 21431 w 244"/>
                <a:gd name="T63" fmla="*/ 2373 h 303"/>
                <a:gd name="T64" fmla="*/ 27781 w 244"/>
                <a:gd name="T65" fmla="*/ 5538 h 303"/>
                <a:gd name="T66" fmla="*/ 24606 w 244"/>
                <a:gd name="T67" fmla="*/ 8702 h 303"/>
                <a:gd name="T68" fmla="*/ 27781 w 244"/>
                <a:gd name="T69" fmla="*/ 8702 h 3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44"/>
                <a:gd name="T106" fmla="*/ 0 h 303"/>
                <a:gd name="T107" fmla="*/ 244 w 244"/>
                <a:gd name="T108" fmla="*/ 303 h 3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44" h="303">
                  <a:moveTo>
                    <a:pt x="140" y="47"/>
                  </a:moveTo>
                  <a:lnTo>
                    <a:pt x="140" y="47"/>
                  </a:lnTo>
                  <a:lnTo>
                    <a:pt x="210" y="15"/>
                  </a:lnTo>
                  <a:lnTo>
                    <a:pt x="210" y="30"/>
                  </a:lnTo>
                  <a:lnTo>
                    <a:pt x="192" y="30"/>
                  </a:lnTo>
                  <a:lnTo>
                    <a:pt x="227" y="47"/>
                  </a:lnTo>
                  <a:lnTo>
                    <a:pt x="244" y="174"/>
                  </a:lnTo>
                  <a:lnTo>
                    <a:pt x="227" y="159"/>
                  </a:lnTo>
                  <a:lnTo>
                    <a:pt x="192" y="174"/>
                  </a:lnTo>
                  <a:lnTo>
                    <a:pt x="158" y="191"/>
                  </a:lnTo>
                  <a:lnTo>
                    <a:pt x="175" y="222"/>
                  </a:lnTo>
                  <a:lnTo>
                    <a:pt x="210" y="255"/>
                  </a:lnTo>
                  <a:lnTo>
                    <a:pt x="192" y="270"/>
                  </a:lnTo>
                  <a:lnTo>
                    <a:pt x="192" y="287"/>
                  </a:lnTo>
                  <a:lnTo>
                    <a:pt x="123" y="303"/>
                  </a:lnTo>
                  <a:lnTo>
                    <a:pt x="89" y="303"/>
                  </a:lnTo>
                  <a:lnTo>
                    <a:pt x="35" y="303"/>
                  </a:lnTo>
                  <a:lnTo>
                    <a:pt x="54" y="255"/>
                  </a:lnTo>
                  <a:lnTo>
                    <a:pt x="0" y="222"/>
                  </a:lnTo>
                  <a:lnTo>
                    <a:pt x="0" y="207"/>
                  </a:lnTo>
                  <a:lnTo>
                    <a:pt x="0" y="174"/>
                  </a:lnTo>
                  <a:lnTo>
                    <a:pt x="0" y="126"/>
                  </a:lnTo>
                  <a:lnTo>
                    <a:pt x="18" y="111"/>
                  </a:lnTo>
                  <a:lnTo>
                    <a:pt x="35" y="63"/>
                  </a:lnTo>
                  <a:lnTo>
                    <a:pt x="71" y="63"/>
                  </a:lnTo>
                  <a:lnTo>
                    <a:pt x="89" y="30"/>
                  </a:lnTo>
                  <a:lnTo>
                    <a:pt x="71" y="30"/>
                  </a:lnTo>
                  <a:lnTo>
                    <a:pt x="89" y="15"/>
                  </a:lnTo>
                  <a:lnTo>
                    <a:pt x="71" y="0"/>
                  </a:lnTo>
                  <a:lnTo>
                    <a:pt x="89" y="0"/>
                  </a:lnTo>
                  <a:lnTo>
                    <a:pt x="106" y="0"/>
                  </a:lnTo>
                  <a:lnTo>
                    <a:pt x="106" y="15"/>
                  </a:lnTo>
                  <a:lnTo>
                    <a:pt x="140" y="30"/>
                  </a:lnTo>
                  <a:lnTo>
                    <a:pt x="123" y="47"/>
                  </a:lnTo>
                  <a:lnTo>
                    <a:pt x="140" y="4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7" name="Freeform 258">
              <a:extLst>
                <a:ext uri="{FF2B5EF4-FFF2-40B4-BE49-F238E27FC236}">
                  <a16:creationId xmlns:a16="http://schemas.microsoft.com/office/drawing/2014/main" id="{C050FAAC-86D3-284F-4B08-9D027B0E7EF7}"/>
                </a:ext>
              </a:extLst>
            </p:cNvPr>
            <p:cNvSpPr>
              <a:spLocks/>
            </p:cNvSpPr>
            <p:nvPr/>
          </p:nvSpPr>
          <p:spPr bwMode="auto">
            <a:xfrm>
              <a:off x="5941850" y="2880481"/>
              <a:ext cx="364724" cy="338197"/>
            </a:xfrm>
            <a:custGeom>
              <a:avLst/>
              <a:gdLst>
                <a:gd name="T0" fmla="*/ 3969 w 330"/>
                <a:gd name="T1" fmla="*/ 23094 h 305"/>
                <a:gd name="T2" fmla="*/ 3969 w 330"/>
                <a:gd name="T3" fmla="*/ 23094 h 305"/>
                <a:gd name="T4" fmla="*/ 9525 w 330"/>
                <a:gd name="T5" fmla="*/ 19112 h 305"/>
                <a:gd name="T6" fmla="*/ 16669 w 330"/>
                <a:gd name="T7" fmla="*/ 23094 h 305"/>
                <a:gd name="T8" fmla="*/ 23813 w 330"/>
                <a:gd name="T9" fmla="*/ 32651 h 305"/>
                <a:gd name="T10" fmla="*/ 27781 w 330"/>
                <a:gd name="T11" fmla="*/ 32651 h 305"/>
                <a:gd name="T12" fmla="*/ 30956 w 330"/>
                <a:gd name="T13" fmla="*/ 38225 h 305"/>
                <a:gd name="T14" fmla="*/ 38100 w 330"/>
                <a:gd name="T15" fmla="*/ 42207 h 305"/>
                <a:gd name="T16" fmla="*/ 44450 w 330"/>
                <a:gd name="T17" fmla="*/ 47781 h 305"/>
                <a:gd name="T18" fmla="*/ 47625 w 330"/>
                <a:gd name="T19" fmla="*/ 47781 h 305"/>
                <a:gd name="T20" fmla="*/ 52388 w 330"/>
                <a:gd name="T21" fmla="*/ 57337 h 305"/>
                <a:gd name="T22" fmla="*/ 47625 w 330"/>
                <a:gd name="T23" fmla="*/ 61319 h 305"/>
                <a:gd name="T24" fmla="*/ 52388 w 330"/>
                <a:gd name="T25" fmla="*/ 61319 h 305"/>
                <a:gd name="T26" fmla="*/ 55563 w 330"/>
                <a:gd name="T27" fmla="*/ 57337 h 305"/>
                <a:gd name="T28" fmla="*/ 55563 w 330"/>
                <a:gd name="T29" fmla="*/ 54948 h 305"/>
                <a:gd name="T30" fmla="*/ 55563 w 330"/>
                <a:gd name="T31" fmla="*/ 51763 h 305"/>
                <a:gd name="T32" fmla="*/ 55563 w 330"/>
                <a:gd name="T33" fmla="*/ 45392 h 305"/>
                <a:gd name="T34" fmla="*/ 61913 w 330"/>
                <a:gd name="T35" fmla="*/ 51763 h 305"/>
                <a:gd name="T36" fmla="*/ 65881 w 330"/>
                <a:gd name="T37" fmla="*/ 47781 h 305"/>
                <a:gd name="T38" fmla="*/ 47625 w 330"/>
                <a:gd name="T39" fmla="*/ 38225 h 305"/>
                <a:gd name="T40" fmla="*/ 52388 w 330"/>
                <a:gd name="T41" fmla="*/ 35836 h 305"/>
                <a:gd name="T42" fmla="*/ 47625 w 330"/>
                <a:gd name="T43" fmla="*/ 35836 h 305"/>
                <a:gd name="T44" fmla="*/ 41275 w 330"/>
                <a:gd name="T45" fmla="*/ 32651 h 305"/>
                <a:gd name="T46" fmla="*/ 38100 w 330"/>
                <a:gd name="T47" fmla="*/ 26280 h 305"/>
                <a:gd name="T48" fmla="*/ 30956 w 330"/>
                <a:gd name="T49" fmla="*/ 19112 h 305"/>
                <a:gd name="T50" fmla="*/ 30956 w 330"/>
                <a:gd name="T51" fmla="*/ 9556 h 305"/>
                <a:gd name="T52" fmla="*/ 34131 w 330"/>
                <a:gd name="T53" fmla="*/ 9556 h 305"/>
                <a:gd name="T54" fmla="*/ 38100 w 330"/>
                <a:gd name="T55" fmla="*/ 9556 h 305"/>
                <a:gd name="T56" fmla="*/ 38100 w 330"/>
                <a:gd name="T57" fmla="*/ 7167 h 305"/>
                <a:gd name="T58" fmla="*/ 38100 w 330"/>
                <a:gd name="T59" fmla="*/ 3982 h 305"/>
                <a:gd name="T60" fmla="*/ 30956 w 330"/>
                <a:gd name="T61" fmla="*/ 0 h 305"/>
                <a:gd name="T62" fmla="*/ 19844 w 330"/>
                <a:gd name="T63" fmla="*/ 0 h 305"/>
                <a:gd name="T64" fmla="*/ 16669 w 330"/>
                <a:gd name="T65" fmla="*/ 7167 h 305"/>
                <a:gd name="T66" fmla="*/ 14288 w 330"/>
                <a:gd name="T67" fmla="*/ 3982 h 305"/>
                <a:gd name="T68" fmla="*/ 14288 w 330"/>
                <a:gd name="T69" fmla="*/ 7167 h 305"/>
                <a:gd name="T70" fmla="*/ 9525 w 330"/>
                <a:gd name="T71" fmla="*/ 7167 h 305"/>
                <a:gd name="T72" fmla="*/ 3969 w 330"/>
                <a:gd name="T73" fmla="*/ 9556 h 305"/>
                <a:gd name="T74" fmla="*/ 0 w 330"/>
                <a:gd name="T75" fmla="*/ 9556 h 305"/>
                <a:gd name="T76" fmla="*/ 0 w 330"/>
                <a:gd name="T77" fmla="*/ 16723 h 305"/>
                <a:gd name="T78" fmla="*/ 3969 w 330"/>
                <a:gd name="T79" fmla="*/ 23094 h 30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30"/>
                <a:gd name="T121" fmla="*/ 0 h 305"/>
                <a:gd name="T122" fmla="*/ 330 w 330"/>
                <a:gd name="T123" fmla="*/ 305 h 30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30" h="305">
                  <a:moveTo>
                    <a:pt x="17" y="113"/>
                  </a:moveTo>
                  <a:lnTo>
                    <a:pt x="17" y="113"/>
                  </a:lnTo>
                  <a:lnTo>
                    <a:pt x="51" y="96"/>
                  </a:lnTo>
                  <a:lnTo>
                    <a:pt x="86" y="113"/>
                  </a:lnTo>
                  <a:lnTo>
                    <a:pt x="120" y="161"/>
                  </a:lnTo>
                  <a:lnTo>
                    <a:pt x="138" y="161"/>
                  </a:lnTo>
                  <a:lnTo>
                    <a:pt x="155" y="192"/>
                  </a:lnTo>
                  <a:lnTo>
                    <a:pt x="192" y="209"/>
                  </a:lnTo>
                  <a:lnTo>
                    <a:pt x="226" y="240"/>
                  </a:lnTo>
                  <a:lnTo>
                    <a:pt x="243" y="240"/>
                  </a:lnTo>
                  <a:lnTo>
                    <a:pt x="261" y="288"/>
                  </a:lnTo>
                  <a:lnTo>
                    <a:pt x="243" y="305"/>
                  </a:lnTo>
                  <a:lnTo>
                    <a:pt x="261" y="305"/>
                  </a:lnTo>
                  <a:lnTo>
                    <a:pt x="278" y="288"/>
                  </a:lnTo>
                  <a:lnTo>
                    <a:pt x="278" y="273"/>
                  </a:lnTo>
                  <a:lnTo>
                    <a:pt x="278" y="257"/>
                  </a:lnTo>
                  <a:lnTo>
                    <a:pt x="278" y="225"/>
                  </a:lnTo>
                  <a:lnTo>
                    <a:pt x="312" y="257"/>
                  </a:lnTo>
                  <a:lnTo>
                    <a:pt x="330" y="240"/>
                  </a:lnTo>
                  <a:lnTo>
                    <a:pt x="243" y="192"/>
                  </a:lnTo>
                  <a:lnTo>
                    <a:pt x="261" y="177"/>
                  </a:lnTo>
                  <a:lnTo>
                    <a:pt x="243" y="177"/>
                  </a:lnTo>
                  <a:lnTo>
                    <a:pt x="209" y="161"/>
                  </a:lnTo>
                  <a:lnTo>
                    <a:pt x="192" y="129"/>
                  </a:lnTo>
                  <a:lnTo>
                    <a:pt x="155" y="96"/>
                  </a:lnTo>
                  <a:lnTo>
                    <a:pt x="155" y="48"/>
                  </a:lnTo>
                  <a:lnTo>
                    <a:pt x="174" y="48"/>
                  </a:lnTo>
                  <a:lnTo>
                    <a:pt x="192" y="48"/>
                  </a:lnTo>
                  <a:lnTo>
                    <a:pt x="192" y="33"/>
                  </a:lnTo>
                  <a:lnTo>
                    <a:pt x="192" y="17"/>
                  </a:lnTo>
                  <a:lnTo>
                    <a:pt x="155" y="0"/>
                  </a:lnTo>
                  <a:lnTo>
                    <a:pt x="103" y="0"/>
                  </a:lnTo>
                  <a:lnTo>
                    <a:pt x="86" y="33"/>
                  </a:lnTo>
                  <a:lnTo>
                    <a:pt x="69" y="17"/>
                  </a:lnTo>
                  <a:lnTo>
                    <a:pt x="69" y="33"/>
                  </a:lnTo>
                  <a:lnTo>
                    <a:pt x="51" y="33"/>
                  </a:lnTo>
                  <a:lnTo>
                    <a:pt x="17" y="48"/>
                  </a:lnTo>
                  <a:lnTo>
                    <a:pt x="0" y="48"/>
                  </a:lnTo>
                  <a:lnTo>
                    <a:pt x="0" y="81"/>
                  </a:lnTo>
                  <a:lnTo>
                    <a:pt x="17" y="11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8" name="Freeform 259">
              <a:extLst>
                <a:ext uri="{FF2B5EF4-FFF2-40B4-BE49-F238E27FC236}">
                  <a16:creationId xmlns:a16="http://schemas.microsoft.com/office/drawing/2014/main" id="{5727060B-A0E4-C9F6-4C6A-358AA344D120}"/>
                </a:ext>
              </a:extLst>
            </p:cNvPr>
            <p:cNvSpPr>
              <a:spLocks/>
            </p:cNvSpPr>
            <p:nvPr/>
          </p:nvSpPr>
          <p:spPr bwMode="auto">
            <a:xfrm>
              <a:off x="5902062" y="2756697"/>
              <a:ext cx="19894" cy="17683"/>
            </a:xfrm>
            <a:custGeom>
              <a:avLst/>
              <a:gdLst>
                <a:gd name="T0" fmla="*/ 0 w 17"/>
                <a:gd name="T1" fmla="*/ 3387 h 15"/>
                <a:gd name="T2" fmla="*/ 0 w 17"/>
                <a:gd name="T3" fmla="*/ 3387 h 15"/>
                <a:gd name="T4" fmla="*/ 0 w 17"/>
                <a:gd name="T5" fmla="*/ 0 h 15"/>
                <a:gd name="T6" fmla="*/ 4202 w 17"/>
                <a:gd name="T7" fmla="*/ 0 h 15"/>
                <a:gd name="T8" fmla="*/ 4202 w 17"/>
                <a:gd name="T9" fmla="*/ 3387 h 15"/>
                <a:gd name="T10" fmla="*/ 0 w 17"/>
                <a:gd name="T11" fmla="*/ 3387 h 15"/>
                <a:gd name="T12" fmla="*/ 0 60000 65536"/>
                <a:gd name="T13" fmla="*/ 0 60000 65536"/>
                <a:gd name="T14" fmla="*/ 0 60000 65536"/>
                <a:gd name="T15" fmla="*/ 0 60000 65536"/>
                <a:gd name="T16" fmla="*/ 0 60000 65536"/>
                <a:gd name="T17" fmla="*/ 0 60000 65536"/>
                <a:gd name="T18" fmla="*/ 0 w 17"/>
                <a:gd name="T19" fmla="*/ 0 h 15"/>
                <a:gd name="T20" fmla="*/ 17 w 17"/>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17" h="15">
                  <a:moveTo>
                    <a:pt x="0" y="15"/>
                  </a:moveTo>
                  <a:lnTo>
                    <a:pt x="0" y="15"/>
                  </a:lnTo>
                  <a:lnTo>
                    <a:pt x="0" y="0"/>
                  </a:lnTo>
                  <a:lnTo>
                    <a:pt x="17" y="0"/>
                  </a:lnTo>
                  <a:lnTo>
                    <a:pt x="17" y="15"/>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79" name="Freeform 260">
              <a:extLst>
                <a:ext uri="{FF2B5EF4-FFF2-40B4-BE49-F238E27FC236}">
                  <a16:creationId xmlns:a16="http://schemas.microsoft.com/office/drawing/2014/main" id="{C7A20E61-250E-69FB-297A-E4F995799947}"/>
                </a:ext>
              </a:extLst>
            </p:cNvPr>
            <p:cNvSpPr>
              <a:spLocks/>
            </p:cNvSpPr>
            <p:nvPr/>
          </p:nvSpPr>
          <p:spPr bwMode="auto">
            <a:xfrm>
              <a:off x="6156260" y="2880481"/>
              <a:ext cx="75154" cy="53049"/>
            </a:xfrm>
            <a:custGeom>
              <a:avLst/>
              <a:gdLst>
                <a:gd name="T0" fmla="*/ 13108 w 70"/>
                <a:gd name="T1" fmla="*/ 3969 h 48"/>
                <a:gd name="T2" fmla="*/ 13108 w 70"/>
                <a:gd name="T3" fmla="*/ 3969 h 48"/>
                <a:gd name="T4" fmla="*/ 9253 w 70"/>
                <a:gd name="T5" fmla="*/ 3969 h 48"/>
                <a:gd name="T6" fmla="*/ 6169 w 70"/>
                <a:gd name="T7" fmla="*/ 9525 h 48"/>
                <a:gd name="T8" fmla="*/ 3084 w 70"/>
                <a:gd name="T9" fmla="*/ 9525 h 48"/>
                <a:gd name="T10" fmla="*/ 0 w 70"/>
                <a:gd name="T11" fmla="*/ 9525 h 48"/>
                <a:gd name="T12" fmla="*/ 0 w 70"/>
                <a:gd name="T13" fmla="*/ 7144 h 48"/>
                <a:gd name="T14" fmla="*/ 0 w 70"/>
                <a:gd name="T15" fmla="*/ 3969 h 48"/>
                <a:gd name="T16" fmla="*/ 13108 w 70"/>
                <a:gd name="T17" fmla="*/ 0 h 48"/>
                <a:gd name="T18" fmla="*/ 13108 w 70"/>
                <a:gd name="T19" fmla="*/ 3969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48"/>
                <a:gd name="T32" fmla="*/ 70 w 70"/>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48">
                  <a:moveTo>
                    <a:pt x="70" y="17"/>
                  </a:moveTo>
                  <a:lnTo>
                    <a:pt x="70" y="17"/>
                  </a:lnTo>
                  <a:lnTo>
                    <a:pt x="52" y="17"/>
                  </a:lnTo>
                  <a:lnTo>
                    <a:pt x="35" y="48"/>
                  </a:lnTo>
                  <a:lnTo>
                    <a:pt x="18" y="48"/>
                  </a:lnTo>
                  <a:lnTo>
                    <a:pt x="0" y="48"/>
                  </a:lnTo>
                  <a:lnTo>
                    <a:pt x="0" y="33"/>
                  </a:lnTo>
                  <a:lnTo>
                    <a:pt x="0" y="17"/>
                  </a:lnTo>
                  <a:lnTo>
                    <a:pt x="70" y="0"/>
                  </a:lnTo>
                  <a:lnTo>
                    <a:pt x="70"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0" name="Freeform 261">
              <a:extLst>
                <a:ext uri="{FF2B5EF4-FFF2-40B4-BE49-F238E27FC236}">
                  <a16:creationId xmlns:a16="http://schemas.microsoft.com/office/drawing/2014/main" id="{BD1246E9-3C7E-7AEC-48CC-D3BE35F61068}"/>
                </a:ext>
              </a:extLst>
            </p:cNvPr>
            <p:cNvSpPr>
              <a:spLocks/>
            </p:cNvSpPr>
            <p:nvPr/>
          </p:nvSpPr>
          <p:spPr bwMode="auto">
            <a:xfrm>
              <a:off x="6366252" y="1591798"/>
              <a:ext cx="324935" cy="671972"/>
            </a:xfrm>
            <a:custGeom>
              <a:avLst/>
              <a:gdLst>
                <a:gd name="T0" fmla="*/ 44450 w 294"/>
                <a:gd name="T1" fmla="*/ 15849 h 609"/>
                <a:gd name="T2" fmla="*/ 44450 w 294"/>
                <a:gd name="T3" fmla="*/ 15849 h 609"/>
                <a:gd name="T4" fmla="*/ 44450 w 294"/>
                <a:gd name="T5" fmla="*/ 25358 h 609"/>
                <a:gd name="T6" fmla="*/ 51594 w 294"/>
                <a:gd name="T7" fmla="*/ 31698 h 609"/>
                <a:gd name="T8" fmla="*/ 47625 w 294"/>
                <a:gd name="T9" fmla="*/ 41207 h 609"/>
                <a:gd name="T10" fmla="*/ 51594 w 294"/>
                <a:gd name="T11" fmla="*/ 57056 h 609"/>
                <a:gd name="T12" fmla="*/ 47625 w 294"/>
                <a:gd name="T13" fmla="*/ 66566 h 609"/>
                <a:gd name="T14" fmla="*/ 55563 w 294"/>
                <a:gd name="T15" fmla="*/ 76075 h 609"/>
                <a:gd name="T16" fmla="*/ 51594 w 294"/>
                <a:gd name="T17" fmla="*/ 82414 h 609"/>
                <a:gd name="T18" fmla="*/ 58738 w 294"/>
                <a:gd name="T19" fmla="*/ 87962 h 609"/>
                <a:gd name="T20" fmla="*/ 58738 w 294"/>
                <a:gd name="T21" fmla="*/ 91924 h 609"/>
                <a:gd name="T22" fmla="*/ 47625 w 294"/>
                <a:gd name="T23" fmla="*/ 106980 h 609"/>
                <a:gd name="T24" fmla="*/ 37306 w 294"/>
                <a:gd name="T25" fmla="*/ 114112 h 609"/>
                <a:gd name="T26" fmla="*/ 34131 w 294"/>
                <a:gd name="T27" fmla="*/ 114112 h 609"/>
                <a:gd name="T28" fmla="*/ 16669 w 294"/>
                <a:gd name="T29" fmla="*/ 120452 h 609"/>
                <a:gd name="T30" fmla="*/ 3969 w 294"/>
                <a:gd name="T31" fmla="*/ 114112 h 609"/>
                <a:gd name="T32" fmla="*/ 7144 w 294"/>
                <a:gd name="T33" fmla="*/ 104603 h 609"/>
                <a:gd name="T34" fmla="*/ 3969 w 294"/>
                <a:gd name="T35" fmla="*/ 95094 h 609"/>
                <a:gd name="T36" fmla="*/ 7144 w 294"/>
                <a:gd name="T37" fmla="*/ 87962 h 609"/>
                <a:gd name="T38" fmla="*/ 20638 w 294"/>
                <a:gd name="T39" fmla="*/ 69735 h 609"/>
                <a:gd name="T40" fmla="*/ 23813 w 294"/>
                <a:gd name="T41" fmla="*/ 66566 h 609"/>
                <a:gd name="T42" fmla="*/ 23813 w 294"/>
                <a:gd name="T43" fmla="*/ 60226 h 609"/>
                <a:gd name="T44" fmla="*/ 20638 w 294"/>
                <a:gd name="T45" fmla="*/ 57056 h 609"/>
                <a:gd name="T46" fmla="*/ 16669 w 294"/>
                <a:gd name="T47" fmla="*/ 57056 h 609"/>
                <a:gd name="T48" fmla="*/ 14288 w 294"/>
                <a:gd name="T49" fmla="*/ 28528 h 609"/>
                <a:gd name="T50" fmla="*/ 0 w 294"/>
                <a:gd name="T51" fmla="*/ 15849 h 609"/>
                <a:gd name="T52" fmla="*/ 3969 w 294"/>
                <a:gd name="T53" fmla="*/ 12679 h 609"/>
                <a:gd name="T54" fmla="*/ 10319 w 294"/>
                <a:gd name="T55" fmla="*/ 19019 h 609"/>
                <a:gd name="T56" fmla="*/ 14288 w 294"/>
                <a:gd name="T57" fmla="*/ 19019 h 609"/>
                <a:gd name="T58" fmla="*/ 16669 w 294"/>
                <a:gd name="T59" fmla="*/ 19019 h 609"/>
                <a:gd name="T60" fmla="*/ 23813 w 294"/>
                <a:gd name="T61" fmla="*/ 19019 h 609"/>
                <a:gd name="T62" fmla="*/ 27781 w 294"/>
                <a:gd name="T63" fmla="*/ 15849 h 609"/>
                <a:gd name="T64" fmla="*/ 30956 w 294"/>
                <a:gd name="T65" fmla="*/ 3170 h 609"/>
                <a:gd name="T66" fmla="*/ 37306 w 294"/>
                <a:gd name="T67" fmla="*/ 0 h 609"/>
                <a:gd name="T68" fmla="*/ 47625 w 294"/>
                <a:gd name="T69" fmla="*/ 6340 h 609"/>
                <a:gd name="T70" fmla="*/ 44450 w 294"/>
                <a:gd name="T71" fmla="*/ 15849 h 60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4"/>
                <a:gd name="T109" fmla="*/ 0 h 609"/>
                <a:gd name="T110" fmla="*/ 294 w 294"/>
                <a:gd name="T111" fmla="*/ 609 h 60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4" h="609">
                  <a:moveTo>
                    <a:pt x="225" y="81"/>
                  </a:moveTo>
                  <a:lnTo>
                    <a:pt x="225" y="81"/>
                  </a:lnTo>
                  <a:lnTo>
                    <a:pt x="225" y="129"/>
                  </a:lnTo>
                  <a:lnTo>
                    <a:pt x="260" y="160"/>
                  </a:lnTo>
                  <a:lnTo>
                    <a:pt x="242" y="208"/>
                  </a:lnTo>
                  <a:lnTo>
                    <a:pt x="260" y="288"/>
                  </a:lnTo>
                  <a:lnTo>
                    <a:pt x="242" y="336"/>
                  </a:lnTo>
                  <a:lnTo>
                    <a:pt x="277" y="384"/>
                  </a:lnTo>
                  <a:lnTo>
                    <a:pt x="260" y="417"/>
                  </a:lnTo>
                  <a:lnTo>
                    <a:pt x="294" y="447"/>
                  </a:lnTo>
                  <a:lnTo>
                    <a:pt x="294" y="465"/>
                  </a:lnTo>
                  <a:lnTo>
                    <a:pt x="242" y="543"/>
                  </a:lnTo>
                  <a:lnTo>
                    <a:pt x="191" y="576"/>
                  </a:lnTo>
                  <a:lnTo>
                    <a:pt x="173" y="576"/>
                  </a:lnTo>
                  <a:lnTo>
                    <a:pt x="87" y="609"/>
                  </a:lnTo>
                  <a:lnTo>
                    <a:pt x="18" y="576"/>
                  </a:lnTo>
                  <a:lnTo>
                    <a:pt x="35" y="528"/>
                  </a:lnTo>
                  <a:lnTo>
                    <a:pt x="18" y="480"/>
                  </a:lnTo>
                  <a:lnTo>
                    <a:pt x="35" y="447"/>
                  </a:lnTo>
                  <a:lnTo>
                    <a:pt x="104" y="352"/>
                  </a:lnTo>
                  <a:lnTo>
                    <a:pt x="121" y="336"/>
                  </a:lnTo>
                  <a:lnTo>
                    <a:pt x="121" y="304"/>
                  </a:lnTo>
                  <a:lnTo>
                    <a:pt x="104" y="288"/>
                  </a:lnTo>
                  <a:lnTo>
                    <a:pt x="87" y="288"/>
                  </a:lnTo>
                  <a:lnTo>
                    <a:pt x="70" y="144"/>
                  </a:lnTo>
                  <a:lnTo>
                    <a:pt x="0" y="81"/>
                  </a:lnTo>
                  <a:lnTo>
                    <a:pt x="18" y="64"/>
                  </a:lnTo>
                  <a:lnTo>
                    <a:pt x="52" y="96"/>
                  </a:lnTo>
                  <a:lnTo>
                    <a:pt x="70" y="96"/>
                  </a:lnTo>
                  <a:lnTo>
                    <a:pt x="87" y="96"/>
                  </a:lnTo>
                  <a:lnTo>
                    <a:pt x="121" y="96"/>
                  </a:lnTo>
                  <a:lnTo>
                    <a:pt x="139" y="81"/>
                  </a:lnTo>
                  <a:lnTo>
                    <a:pt x="156" y="16"/>
                  </a:lnTo>
                  <a:lnTo>
                    <a:pt x="191" y="0"/>
                  </a:lnTo>
                  <a:lnTo>
                    <a:pt x="242" y="33"/>
                  </a:lnTo>
                  <a:lnTo>
                    <a:pt x="225" y="8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1" name="Freeform 262">
              <a:extLst>
                <a:ext uri="{FF2B5EF4-FFF2-40B4-BE49-F238E27FC236}">
                  <a16:creationId xmlns:a16="http://schemas.microsoft.com/office/drawing/2014/main" id="{871A5F32-E7CC-487A-E46A-5308667A1067}"/>
                </a:ext>
              </a:extLst>
            </p:cNvPr>
            <p:cNvSpPr>
              <a:spLocks/>
            </p:cNvSpPr>
            <p:nvPr/>
          </p:nvSpPr>
          <p:spPr bwMode="auto">
            <a:xfrm>
              <a:off x="5884378" y="1501169"/>
              <a:ext cx="806809" cy="868702"/>
            </a:xfrm>
            <a:custGeom>
              <a:avLst/>
              <a:gdLst>
                <a:gd name="T0" fmla="*/ 34178 w 729"/>
                <a:gd name="T1" fmla="*/ 149415 h 785"/>
                <a:gd name="T2" fmla="*/ 30999 w 729"/>
                <a:gd name="T3" fmla="*/ 143057 h 785"/>
                <a:gd name="T4" fmla="*/ 27819 w 729"/>
                <a:gd name="T5" fmla="*/ 147031 h 785"/>
                <a:gd name="T6" fmla="*/ 10333 w 729"/>
                <a:gd name="T7" fmla="*/ 156568 h 785"/>
                <a:gd name="T8" fmla="*/ 7154 w 729"/>
                <a:gd name="T9" fmla="*/ 143057 h 785"/>
                <a:gd name="T10" fmla="*/ 3974 w 729"/>
                <a:gd name="T11" fmla="*/ 143057 h 785"/>
                <a:gd name="T12" fmla="*/ 3974 w 729"/>
                <a:gd name="T13" fmla="*/ 133520 h 785"/>
                <a:gd name="T14" fmla="*/ 3974 w 729"/>
                <a:gd name="T15" fmla="*/ 120804 h 785"/>
                <a:gd name="T16" fmla="*/ 14307 w 729"/>
                <a:gd name="T17" fmla="*/ 108882 h 785"/>
                <a:gd name="T18" fmla="*/ 24640 w 729"/>
                <a:gd name="T19" fmla="*/ 99345 h 785"/>
                <a:gd name="T20" fmla="*/ 34178 w 729"/>
                <a:gd name="T21" fmla="*/ 85834 h 785"/>
                <a:gd name="T22" fmla="*/ 48485 w 729"/>
                <a:gd name="T23" fmla="*/ 63581 h 785"/>
                <a:gd name="T24" fmla="*/ 61997 w 729"/>
                <a:gd name="T25" fmla="*/ 42122 h 785"/>
                <a:gd name="T26" fmla="*/ 44511 w 729"/>
                <a:gd name="T27" fmla="*/ 47686 h 785"/>
                <a:gd name="T28" fmla="*/ 54844 w 729"/>
                <a:gd name="T29" fmla="*/ 42122 h 785"/>
                <a:gd name="T30" fmla="*/ 61997 w 729"/>
                <a:gd name="T31" fmla="*/ 28611 h 785"/>
                <a:gd name="T32" fmla="*/ 65177 w 729"/>
                <a:gd name="T33" fmla="*/ 32585 h 785"/>
                <a:gd name="T34" fmla="*/ 69151 w 729"/>
                <a:gd name="T35" fmla="*/ 32585 h 785"/>
                <a:gd name="T36" fmla="*/ 65177 w 729"/>
                <a:gd name="T37" fmla="*/ 25432 h 785"/>
                <a:gd name="T38" fmla="*/ 76305 w 729"/>
                <a:gd name="T39" fmla="*/ 15895 h 785"/>
                <a:gd name="T40" fmla="*/ 89817 w 729"/>
                <a:gd name="T41" fmla="*/ 13511 h 785"/>
                <a:gd name="T42" fmla="*/ 107303 w 729"/>
                <a:gd name="T43" fmla="*/ 6358 h 785"/>
                <a:gd name="T44" fmla="*/ 113662 w 729"/>
                <a:gd name="T45" fmla="*/ 0 h 785"/>
                <a:gd name="T46" fmla="*/ 117636 w 729"/>
                <a:gd name="T47" fmla="*/ 3974 h 785"/>
                <a:gd name="T48" fmla="*/ 123995 w 729"/>
                <a:gd name="T49" fmla="*/ 0 h 785"/>
                <a:gd name="T50" fmla="*/ 145456 w 729"/>
                <a:gd name="T51" fmla="*/ 13511 h 785"/>
                <a:gd name="T52" fmla="*/ 131149 w 729"/>
                <a:gd name="T53" fmla="*/ 15895 h 785"/>
                <a:gd name="T54" fmla="*/ 141481 w 729"/>
                <a:gd name="T55" fmla="*/ 23048 h 785"/>
                <a:gd name="T56" fmla="*/ 138302 w 729"/>
                <a:gd name="T57" fmla="*/ 25432 h 785"/>
                <a:gd name="T58" fmla="*/ 135123 w 729"/>
                <a:gd name="T59" fmla="*/ 23048 h 785"/>
                <a:gd name="T60" fmla="*/ 117636 w 729"/>
                <a:gd name="T61" fmla="*/ 19074 h 785"/>
                <a:gd name="T62" fmla="*/ 110483 w 729"/>
                <a:gd name="T63" fmla="*/ 34970 h 785"/>
                <a:gd name="T64" fmla="*/ 100150 w 729"/>
                <a:gd name="T65" fmla="*/ 34970 h 785"/>
                <a:gd name="T66" fmla="*/ 89817 w 729"/>
                <a:gd name="T67" fmla="*/ 28611 h 785"/>
                <a:gd name="T68" fmla="*/ 82663 w 729"/>
                <a:gd name="T69" fmla="*/ 32585 h 785"/>
                <a:gd name="T70" fmla="*/ 76305 w 729"/>
                <a:gd name="T71" fmla="*/ 38149 h 785"/>
                <a:gd name="T72" fmla="*/ 72330 w 729"/>
                <a:gd name="T73" fmla="*/ 44507 h 785"/>
                <a:gd name="T74" fmla="*/ 65177 w 729"/>
                <a:gd name="T75" fmla="*/ 47686 h 785"/>
                <a:gd name="T76" fmla="*/ 61997 w 729"/>
                <a:gd name="T77" fmla="*/ 57223 h 785"/>
                <a:gd name="T78" fmla="*/ 54844 w 729"/>
                <a:gd name="T79" fmla="*/ 70734 h 785"/>
                <a:gd name="T80" fmla="*/ 48485 w 729"/>
                <a:gd name="T81" fmla="*/ 85834 h 785"/>
                <a:gd name="T82" fmla="*/ 44511 w 729"/>
                <a:gd name="T83" fmla="*/ 95371 h 785"/>
                <a:gd name="T84" fmla="*/ 38152 w 729"/>
                <a:gd name="T85" fmla="*/ 111267 h 785"/>
                <a:gd name="T86" fmla="*/ 41332 w 729"/>
                <a:gd name="T87" fmla="*/ 127957 h 785"/>
                <a:gd name="T88" fmla="*/ 38152 w 729"/>
                <a:gd name="T89" fmla="*/ 139878 h 785"/>
                <a:gd name="T90" fmla="*/ 34178 w 729"/>
                <a:gd name="T91" fmla="*/ 149415 h 7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29"/>
                <a:gd name="T139" fmla="*/ 0 h 785"/>
                <a:gd name="T140" fmla="*/ 729 w 729"/>
                <a:gd name="T141" fmla="*/ 785 h 7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29" h="785">
                  <a:moveTo>
                    <a:pt x="172" y="752"/>
                  </a:moveTo>
                  <a:lnTo>
                    <a:pt x="172" y="752"/>
                  </a:lnTo>
                  <a:lnTo>
                    <a:pt x="172" y="737"/>
                  </a:lnTo>
                  <a:lnTo>
                    <a:pt x="155" y="719"/>
                  </a:lnTo>
                  <a:lnTo>
                    <a:pt x="155" y="737"/>
                  </a:lnTo>
                  <a:lnTo>
                    <a:pt x="138" y="737"/>
                  </a:lnTo>
                  <a:lnTo>
                    <a:pt x="86" y="785"/>
                  </a:lnTo>
                  <a:lnTo>
                    <a:pt x="52" y="785"/>
                  </a:lnTo>
                  <a:lnTo>
                    <a:pt x="17" y="767"/>
                  </a:lnTo>
                  <a:lnTo>
                    <a:pt x="34" y="719"/>
                  </a:lnTo>
                  <a:lnTo>
                    <a:pt x="17" y="737"/>
                  </a:lnTo>
                  <a:lnTo>
                    <a:pt x="17" y="719"/>
                  </a:lnTo>
                  <a:lnTo>
                    <a:pt x="17" y="704"/>
                  </a:lnTo>
                  <a:lnTo>
                    <a:pt x="17" y="671"/>
                  </a:lnTo>
                  <a:lnTo>
                    <a:pt x="0" y="641"/>
                  </a:lnTo>
                  <a:lnTo>
                    <a:pt x="17" y="608"/>
                  </a:lnTo>
                  <a:lnTo>
                    <a:pt x="0" y="593"/>
                  </a:lnTo>
                  <a:lnTo>
                    <a:pt x="69" y="545"/>
                  </a:lnTo>
                  <a:lnTo>
                    <a:pt x="86" y="527"/>
                  </a:lnTo>
                  <a:lnTo>
                    <a:pt x="121" y="497"/>
                  </a:lnTo>
                  <a:lnTo>
                    <a:pt x="121" y="512"/>
                  </a:lnTo>
                  <a:lnTo>
                    <a:pt x="172" y="432"/>
                  </a:lnTo>
                  <a:lnTo>
                    <a:pt x="207" y="401"/>
                  </a:lnTo>
                  <a:lnTo>
                    <a:pt x="242" y="320"/>
                  </a:lnTo>
                  <a:lnTo>
                    <a:pt x="276" y="240"/>
                  </a:lnTo>
                  <a:lnTo>
                    <a:pt x="311" y="209"/>
                  </a:lnTo>
                  <a:lnTo>
                    <a:pt x="259" y="224"/>
                  </a:lnTo>
                  <a:lnTo>
                    <a:pt x="224" y="240"/>
                  </a:lnTo>
                  <a:lnTo>
                    <a:pt x="242" y="209"/>
                  </a:lnTo>
                  <a:lnTo>
                    <a:pt x="276" y="209"/>
                  </a:lnTo>
                  <a:lnTo>
                    <a:pt x="259" y="176"/>
                  </a:lnTo>
                  <a:lnTo>
                    <a:pt x="311" y="144"/>
                  </a:lnTo>
                  <a:lnTo>
                    <a:pt x="311" y="176"/>
                  </a:lnTo>
                  <a:lnTo>
                    <a:pt x="328" y="161"/>
                  </a:lnTo>
                  <a:lnTo>
                    <a:pt x="328" y="176"/>
                  </a:lnTo>
                  <a:lnTo>
                    <a:pt x="347" y="161"/>
                  </a:lnTo>
                  <a:lnTo>
                    <a:pt x="328" y="161"/>
                  </a:lnTo>
                  <a:lnTo>
                    <a:pt x="328" y="128"/>
                  </a:lnTo>
                  <a:lnTo>
                    <a:pt x="364" y="113"/>
                  </a:lnTo>
                  <a:lnTo>
                    <a:pt x="382" y="80"/>
                  </a:lnTo>
                  <a:lnTo>
                    <a:pt x="416" y="80"/>
                  </a:lnTo>
                  <a:lnTo>
                    <a:pt x="451" y="65"/>
                  </a:lnTo>
                  <a:lnTo>
                    <a:pt x="503" y="17"/>
                  </a:lnTo>
                  <a:lnTo>
                    <a:pt x="537" y="32"/>
                  </a:lnTo>
                  <a:lnTo>
                    <a:pt x="555" y="17"/>
                  </a:lnTo>
                  <a:lnTo>
                    <a:pt x="572" y="0"/>
                  </a:lnTo>
                  <a:lnTo>
                    <a:pt x="572" y="48"/>
                  </a:lnTo>
                  <a:lnTo>
                    <a:pt x="589" y="17"/>
                  </a:lnTo>
                  <a:lnTo>
                    <a:pt x="606" y="48"/>
                  </a:lnTo>
                  <a:lnTo>
                    <a:pt x="624" y="0"/>
                  </a:lnTo>
                  <a:lnTo>
                    <a:pt x="658" y="17"/>
                  </a:lnTo>
                  <a:lnTo>
                    <a:pt x="729" y="65"/>
                  </a:lnTo>
                  <a:lnTo>
                    <a:pt x="695" y="80"/>
                  </a:lnTo>
                  <a:lnTo>
                    <a:pt x="658" y="80"/>
                  </a:lnTo>
                  <a:lnTo>
                    <a:pt x="695" y="96"/>
                  </a:lnTo>
                  <a:lnTo>
                    <a:pt x="712" y="113"/>
                  </a:lnTo>
                  <a:lnTo>
                    <a:pt x="712" y="128"/>
                  </a:lnTo>
                  <a:lnTo>
                    <a:pt x="695" y="128"/>
                  </a:lnTo>
                  <a:lnTo>
                    <a:pt x="658" y="161"/>
                  </a:lnTo>
                  <a:lnTo>
                    <a:pt x="677" y="113"/>
                  </a:lnTo>
                  <a:lnTo>
                    <a:pt x="624" y="80"/>
                  </a:lnTo>
                  <a:lnTo>
                    <a:pt x="589" y="96"/>
                  </a:lnTo>
                  <a:lnTo>
                    <a:pt x="572" y="161"/>
                  </a:lnTo>
                  <a:lnTo>
                    <a:pt x="555" y="176"/>
                  </a:lnTo>
                  <a:lnTo>
                    <a:pt x="520" y="176"/>
                  </a:lnTo>
                  <a:lnTo>
                    <a:pt x="503" y="176"/>
                  </a:lnTo>
                  <a:lnTo>
                    <a:pt x="485" y="176"/>
                  </a:lnTo>
                  <a:lnTo>
                    <a:pt x="451" y="144"/>
                  </a:lnTo>
                  <a:lnTo>
                    <a:pt x="434" y="161"/>
                  </a:lnTo>
                  <a:lnTo>
                    <a:pt x="416" y="161"/>
                  </a:lnTo>
                  <a:lnTo>
                    <a:pt x="416" y="192"/>
                  </a:lnTo>
                  <a:lnTo>
                    <a:pt x="382" y="192"/>
                  </a:lnTo>
                  <a:lnTo>
                    <a:pt x="364" y="192"/>
                  </a:lnTo>
                  <a:lnTo>
                    <a:pt x="364" y="224"/>
                  </a:lnTo>
                  <a:lnTo>
                    <a:pt x="347" y="224"/>
                  </a:lnTo>
                  <a:lnTo>
                    <a:pt x="328" y="240"/>
                  </a:lnTo>
                  <a:lnTo>
                    <a:pt x="311" y="272"/>
                  </a:lnTo>
                  <a:lnTo>
                    <a:pt x="311" y="288"/>
                  </a:lnTo>
                  <a:lnTo>
                    <a:pt x="311" y="305"/>
                  </a:lnTo>
                  <a:lnTo>
                    <a:pt x="276" y="353"/>
                  </a:lnTo>
                  <a:lnTo>
                    <a:pt x="259" y="401"/>
                  </a:lnTo>
                  <a:lnTo>
                    <a:pt x="242" y="432"/>
                  </a:lnTo>
                  <a:lnTo>
                    <a:pt x="259" y="464"/>
                  </a:lnTo>
                  <a:lnTo>
                    <a:pt x="224" y="479"/>
                  </a:lnTo>
                  <a:lnTo>
                    <a:pt x="207" y="497"/>
                  </a:lnTo>
                  <a:lnTo>
                    <a:pt x="190" y="560"/>
                  </a:lnTo>
                  <a:lnTo>
                    <a:pt x="207" y="623"/>
                  </a:lnTo>
                  <a:lnTo>
                    <a:pt x="207" y="641"/>
                  </a:lnTo>
                  <a:lnTo>
                    <a:pt x="207" y="689"/>
                  </a:lnTo>
                  <a:lnTo>
                    <a:pt x="190" y="704"/>
                  </a:lnTo>
                  <a:lnTo>
                    <a:pt x="190" y="752"/>
                  </a:lnTo>
                  <a:lnTo>
                    <a:pt x="172" y="75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2" name="Freeform 263">
              <a:extLst>
                <a:ext uri="{FF2B5EF4-FFF2-40B4-BE49-F238E27FC236}">
                  <a16:creationId xmlns:a16="http://schemas.microsoft.com/office/drawing/2014/main" id="{2AE669C6-A9EA-ABCB-AF1D-091CA8A6AB32}"/>
                </a:ext>
              </a:extLst>
            </p:cNvPr>
            <p:cNvSpPr>
              <a:spLocks/>
            </p:cNvSpPr>
            <p:nvPr/>
          </p:nvSpPr>
          <p:spPr bwMode="auto">
            <a:xfrm>
              <a:off x="6076684" y="1680214"/>
              <a:ext cx="382406" cy="828913"/>
            </a:xfrm>
            <a:custGeom>
              <a:avLst/>
              <a:gdLst>
                <a:gd name="T0" fmla="*/ 0 w 346"/>
                <a:gd name="T1" fmla="*/ 117475 h 750"/>
                <a:gd name="T2" fmla="*/ 0 w 346"/>
                <a:gd name="T3" fmla="*/ 117475 h 750"/>
                <a:gd name="T4" fmla="*/ 3969 w 346"/>
                <a:gd name="T5" fmla="*/ 117475 h 750"/>
                <a:gd name="T6" fmla="*/ 3969 w 346"/>
                <a:gd name="T7" fmla="*/ 107950 h 750"/>
                <a:gd name="T8" fmla="*/ 7144 w 346"/>
                <a:gd name="T9" fmla="*/ 104775 h 750"/>
                <a:gd name="T10" fmla="*/ 7144 w 346"/>
                <a:gd name="T11" fmla="*/ 95250 h 750"/>
                <a:gd name="T12" fmla="*/ 7144 w 346"/>
                <a:gd name="T13" fmla="*/ 91281 h 750"/>
                <a:gd name="T14" fmla="*/ 3969 w 346"/>
                <a:gd name="T15" fmla="*/ 78581 h 750"/>
                <a:gd name="T16" fmla="*/ 7144 w 346"/>
                <a:gd name="T17" fmla="*/ 66675 h 750"/>
                <a:gd name="T18" fmla="*/ 10319 w 346"/>
                <a:gd name="T19" fmla="*/ 63500 h 750"/>
                <a:gd name="T20" fmla="*/ 17463 w 346"/>
                <a:gd name="T21" fmla="*/ 60325 h 750"/>
                <a:gd name="T22" fmla="*/ 14288 w 346"/>
                <a:gd name="T23" fmla="*/ 53975 h 750"/>
                <a:gd name="T24" fmla="*/ 17463 w 346"/>
                <a:gd name="T25" fmla="*/ 47625 h 750"/>
                <a:gd name="T26" fmla="*/ 20638 w 346"/>
                <a:gd name="T27" fmla="*/ 38100 h 750"/>
                <a:gd name="T28" fmla="*/ 27781 w 346"/>
                <a:gd name="T29" fmla="*/ 28575 h 750"/>
                <a:gd name="T30" fmla="*/ 27781 w 346"/>
                <a:gd name="T31" fmla="*/ 24606 h 750"/>
                <a:gd name="T32" fmla="*/ 27781 w 346"/>
                <a:gd name="T33" fmla="*/ 21431 h 750"/>
                <a:gd name="T34" fmla="*/ 30956 w 346"/>
                <a:gd name="T35" fmla="*/ 15875 h 750"/>
                <a:gd name="T36" fmla="*/ 34131 w 346"/>
                <a:gd name="T37" fmla="*/ 11906 h 750"/>
                <a:gd name="T38" fmla="*/ 37306 w 346"/>
                <a:gd name="T39" fmla="*/ 11906 h 750"/>
                <a:gd name="T40" fmla="*/ 37306 w 346"/>
                <a:gd name="T41" fmla="*/ 5556 h 750"/>
                <a:gd name="T42" fmla="*/ 41275 w 346"/>
                <a:gd name="T43" fmla="*/ 5556 h 750"/>
                <a:gd name="T44" fmla="*/ 47625 w 346"/>
                <a:gd name="T45" fmla="*/ 5556 h 750"/>
                <a:gd name="T46" fmla="*/ 47625 w 346"/>
                <a:gd name="T47" fmla="*/ 0 h 750"/>
                <a:gd name="T48" fmla="*/ 51594 w 346"/>
                <a:gd name="T49" fmla="*/ 0 h 750"/>
                <a:gd name="T50" fmla="*/ 65881 w 346"/>
                <a:gd name="T51" fmla="*/ 11906 h 750"/>
                <a:gd name="T52" fmla="*/ 69056 w 346"/>
                <a:gd name="T53" fmla="*/ 40481 h 750"/>
                <a:gd name="T54" fmla="*/ 61913 w 346"/>
                <a:gd name="T55" fmla="*/ 40481 h 750"/>
                <a:gd name="T56" fmla="*/ 55563 w 346"/>
                <a:gd name="T57" fmla="*/ 47625 h 750"/>
                <a:gd name="T58" fmla="*/ 55563 w 346"/>
                <a:gd name="T59" fmla="*/ 50006 h 750"/>
                <a:gd name="T60" fmla="*/ 55563 w 346"/>
                <a:gd name="T61" fmla="*/ 53975 h 750"/>
                <a:gd name="T62" fmla="*/ 58738 w 346"/>
                <a:gd name="T63" fmla="*/ 57150 h 750"/>
                <a:gd name="T64" fmla="*/ 51594 w 346"/>
                <a:gd name="T65" fmla="*/ 63500 h 750"/>
                <a:gd name="T66" fmla="*/ 41275 w 346"/>
                <a:gd name="T67" fmla="*/ 73025 h 750"/>
                <a:gd name="T68" fmla="*/ 34131 w 346"/>
                <a:gd name="T69" fmla="*/ 81756 h 750"/>
                <a:gd name="T70" fmla="*/ 34131 w 346"/>
                <a:gd name="T71" fmla="*/ 97631 h 750"/>
                <a:gd name="T72" fmla="*/ 41275 w 346"/>
                <a:gd name="T73" fmla="*/ 107950 h 750"/>
                <a:gd name="T74" fmla="*/ 37306 w 346"/>
                <a:gd name="T75" fmla="*/ 111125 h 750"/>
                <a:gd name="T76" fmla="*/ 37306 w 346"/>
                <a:gd name="T77" fmla="*/ 114300 h 750"/>
                <a:gd name="T78" fmla="*/ 30956 w 346"/>
                <a:gd name="T79" fmla="*/ 120650 h 750"/>
                <a:gd name="T80" fmla="*/ 27781 w 346"/>
                <a:gd name="T81" fmla="*/ 142875 h 750"/>
                <a:gd name="T82" fmla="*/ 20638 w 346"/>
                <a:gd name="T83" fmla="*/ 142875 h 750"/>
                <a:gd name="T84" fmla="*/ 17463 w 346"/>
                <a:gd name="T85" fmla="*/ 146050 h 750"/>
                <a:gd name="T86" fmla="*/ 17463 w 346"/>
                <a:gd name="T87" fmla="*/ 149225 h 750"/>
                <a:gd name="T88" fmla="*/ 10319 w 346"/>
                <a:gd name="T89" fmla="*/ 149225 h 750"/>
                <a:gd name="T90" fmla="*/ 7144 w 346"/>
                <a:gd name="T91" fmla="*/ 142875 h 750"/>
                <a:gd name="T92" fmla="*/ 10319 w 346"/>
                <a:gd name="T93" fmla="*/ 139700 h 750"/>
                <a:gd name="T94" fmla="*/ 7144 w 346"/>
                <a:gd name="T95" fmla="*/ 136525 h 750"/>
                <a:gd name="T96" fmla="*/ 0 w 346"/>
                <a:gd name="T97" fmla="*/ 117475 h 7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46"/>
                <a:gd name="T148" fmla="*/ 0 h 750"/>
                <a:gd name="T149" fmla="*/ 346 w 346"/>
                <a:gd name="T150" fmla="*/ 750 h 75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46" h="750">
                  <a:moveTo>
                    <a:pt x="0" y="591"/>
                  </a:moveTo>
                  <a:lnTo>
                    <a:pt x="0" y="591"/>
                  </a:lnTo>
                  <a:lnTo>
                    <a:pt x="18" y="591"/>
                  </a:lnTo>
                  <a:lnTo>
                    <a:pt x="18" y="543"/>
                  </a:lnTo>
                  <a:lnTo>
                    <a:pt x="35" y="528"/>
                  </a:lnTo>
                  <a:lnTo>
                    <a:pt x="35" y="480"/>
                  </a:lnTo>
                  <a:lnTo>
                    <a:pt x="35" y="462"/>
                  </a:lnTo>
                  <a:lnTo>
                    <a:pt x="18" y="399"/>
                  </a:lnTo>
                  <a:lnTo>
                    <a:pt x="35" y="336"/>
                  </a:lnTo>
                  <a:lnTo>
                    <a:pt x="52" y="318"/>
                  </a:lnTo>
                  <a:lnTo>
                    <a:pt x="87" y="303"/>
                  </a:lnTo>
                  <a:lnTo>
                    <a:pt x="70" y="271"/>
                  </a:lnTo>
                  <a:lnTo>
                    <a:pt x="87" y="240"/>
                  </a:lnTo>
                  <a:lnTo>
                    <a:pt x="104" y="192"/>
                  </a:lnTo>
                  <a:lnTo>
                    <a:pt x="139" y="144"/>
                  </a:lnTo>
                  <a:lnTo>
                    <a:pt x="139" y="127"/>
                  </a:lnTo>
                  <a:lnTo>
                    <a:pt x="139" y="111"/>
                  </a:lnTo>
                  <a:lnTo>
                    <a:pt x="156" y="79"/>
                  </a:lnTo>
                  <a:lnTo>
                    <a:pt x="173" y="63"/>
                  </a:lnTo>
                  <a:lnTo>
                    <a:pt x="190" y="63"/>
                  </a:lnTo>
                  <a:lnTo>
                    <a:pt x="190" y="31"/>
                  </a:lnTo>
                  <a:lnTo>
                    <a:pt x="208" y="31"/>
                  </a:lnTo>
                  <a:lnTo>
                    <a:pt x="242" y="31"/>
                  </a:lnTo>
                  <a:lnTo>
                    <a:pt x="242" y="0"/>
                  </a:lnTo>
                  <a:lnTo>
                    <a:pt x="260" y="0"/>
                  </a:lnTo>
                  <a:lnTo>
                    <a:pt x="329" y="63"/>
                  </a:lnTo>
                  <a:lnTo>
                    <a:pt x="346" y="207"/>
                  </a:lnTo>
                  <a:lnTo>
                    <a:pt x="311" y="207"/>
                  </a:lnTo>
                  <a:lnTo>
                    <a:pt x="277" y="240"/>
                  </a:lnTo>
                  <a:lnTo>
                    <a:pt x="277" y="255"/>
                  </a:lnTo>
                  <a:lnTo>
                    <a:pt x="277" y="271"/>
                  </a:lnTo>
                  <a:lnTo>
                    <a:pt x="294" y="288"/>
                  </a:lnTo>
                  <a:lnTo>
                    <a:pt x="260" y="318"/>
                  </a:lnTo>
                  <a:lnTo>
                    <a:pt x="208" y="366"/>
                  </a:lnTo>
                  <a:lnTo>
                    <a:pt x="173" y="414"/>
                  </a:lnTo>
                  <a:lnTo>
                    <a:pt x="173" y="495"/>
                  </a:lnTo>
                  <a:lnTo>
                    <a:pt x="208" y="543"/>
                  </a:lnTo>
                  <a:lnTo>
                    <a:pt x="190" y="558"/>
                  </a:lnTo>
                  <a:lnTo>
                    <a:pt x="190" y="576"/>
                  </a:lnTo>
                  <a:lnTo>
                    <a:pt x="156" y="606"/>
                  </a:lnTo>
                  <a:lnTo>
                    <a:pt x="139" y="720"/>
                  </a:lnTo>
                  <a:lnTo>
                    <a:pt x="104" y="720"/>
                  </a:lnTo>
                  <a:lnTo>
                    <a:pt x="87" y="735"/>
                  </a:lnTo>
                  <a:lnTo>
                    <a:pt x="87" y="750"/>
                  </a:lnTo>
                  <a:lnTo>
                    <a:pt x="52" y="750"/>
                  </a:lnTo>
                  <a:lnTo>
                    <a:pt x="35" y="720"/>
                  </a:lnTo>
                  <a:lnTo>
                    <a:pt x="52" y="702"/>
                  </a:lnTo>
                  <a:lnTo>
                    <a:pt x="35" y="687"/>
                  </a:lnTo>
                  <a:lnTo>
                    <a:pt x="0" y="591"/>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3" name="Freeform 264">
              <a:extLst>
                <a:ext uri="{FF2B5EF4-FFF2-40B4-BE49-F238E27FC236}">
                  <a16:creationId xmlns:a16="http://schemas.microsoft.com/office/drawing/2014/main" id="{CD784A1F-666C-BE33-109D-5442B87D6526}"/>
                </a:ext>
              </a:extLst>
            </p:cNvPr>
            <p:cNvSpPr>
              <a:spLocks/>
            </p:cNvSpPr>
            <p:nvPr/>
          </p:nvSpPr>
          <p:spPr bwMode="auto">
            <a:xfrm>
              <a:off x="6098788" y="4843346"/>
              <a:ext cx="400089" cy="353670"/>
            </a:xfrm>
            <a:custGeom>
              <a:avLst/>
              <a:gdLst>
                <a:gd name="T0" fmla="*/ 23813 w 362"/>
                <a:gd name="T1" fmla="*/ 63500 h 320"/>
                <a:gd name="T2" fmla="*/ 23813 w 362"/>
                <a:gd name="T3" fmla="*/ 63500 h 320"/>
                <a:gd name="T4" fmla="*/ 19844 w 362"/>
                <a:gd name="T5" fmla="*/ 57150 h 320"/>
                <a:gd name="T6" fmla="*/ 14288 w 362"/>
                <a:gd name="T7" fmla="*/ 38100 h 320"/>
                <a:gd name="T8" fmla="*/ 14288 w 362"/>
                <a:gd name="T9" fmla="*/ 28575 h 320"/>
                <a:gd name="T10" fmla="*/ 0 w 362"/>
                <a:gd name="T11" fmla="*/ 3969 h 320"/>
                <a:gd name="T12" fmla="*/ 0 w 362"/>
                <a:gd name="T13" fmla="*/ 0 h 320"/>
                <a:gd name="T14" fmla="*/ 7144 w 362"/>
                <a:gd name="T15" fmla="*/ 0 h 320"/>
                <a:gd name="T16" fmla="*/ 14288 w 362"/>
                <a:gd name="T17" fmla="*/ 0 h 320"/>
                <a:gd name="T18" fmla="*/ 34131 w 362"/>
                <a:gd name="T19" fmla="*/ 3969 h 320"/>
                <a:gd name="T20" fmla="*/ 40481 w 362"/>
                <a:gd name="T21" fmla="*/ 3969 h 320"/>
                <a:gd name="T22" fmla="*/ 54769 w 362"/>
                <a:gd name="T23" fmla="*/ 7144 h 320"/>
                <a:gd name="T24" fmla="*/ 61913 w 362"/>
                <a:gd name="T25" fmla="*/ 3969 h 320"/>
                <a:gd name="T26" fmla="*/ 65088 w 362"/>
                <a:gd name="T27" fmla="*/ 0 h 320"/>
                <a:gd name="T28" fmla="*/ 72231 w 362"/>
                <a:gd name="T29" fmla="*/ 3969 h 320"/>
                <a:gd name="T30" fmla="*/ 65088 w 362"/>
                <a:gd name="T31" fmla="*/ 9525 h 320"/>
                <a:gd name="T32" fmla="*/ 61913 w 362"/>
                <a:gd name="T33" fmla="*/ 7144 h 320"/>
                <a:gd name="T34" fmla="*/ 51594 w 362"/>
                <a:gd name="T35" fmla="*/ 7144 h 320"/>
                <a:gd name="T36" fmla="*/ 47625 w 362"/>
                <a:gd name="T37" fmla="*/ 26194 h 320"/>
                <a:gd name="T38" fmla="*/ 44450 w 362"/>
                <a:gd name="T39" fmla="*/ 28575 h 320"/>
                <a:gd name="T40" fmla="*/ 44450 w 362"/>
                <a:gd name="T41" fmla="*/ 41275 h 320"/>
                <a:gd name="T42" fmla="*/ 44450 w 362"/>
                <a:gd name="T43" fmla="*/ 61119 h 320"/>
                <a:gd name="T44" fmla="*/ 37306 w 362"/>
                <a:gd name="T45" fmla="*/ 63500 h 320"/>
                <a:gd name="T46" fmla="*/ 30956 w 362"/>
                <a:gd name="T47" fmla="*/ 63500 h 320"/>
                <a:gd name="T48" fmla="*/ 27781 w 362"/>
                <a:gd name="T49" fmla="*/ 61119 h 320"/>
                <a:gd name="T50" fmla="*/ 23813 w 362"/>
                <a:gd name="T51" fmla="*/ 63500 h 3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62"/>
                <a:gd name="T79" fmla="*/ 0 h 320"/>
                <a:gd name="T80" fmla="*/ 362 w 362"/>
                <a:gd name="T81" fmla="*/ 320 h 3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62" h="320">
                  <a:moveTo>
                    <a:pt x="121" y="320"/>
                  </a:moveTo>
                  <a:lnTo>
                    <a:pt x="121" y="320"/>
                  </a:lnTo>
                  <a:lnTo>
                    <a:pt x="103" y="288"/>
                  </a:lnTo>
                  <a:lnTo>
                    <a:pt x="69" y="192"/>
                  </a:lnTo>
                  <a:lnTo>
                    <a:pt x="69" y="144"/>
                  </a:lnTo>
                  <a:lnTo>
                    <a:pt x="0" y="17"/>
                  </a:lnTo>
                  <a:lnTo>
                    <a:pt x="0" y="0"/>
                  </a:lnTo>
                  <a:lnTo>
                    <a:pt x="34" y="0"/>
                  </a:lnTo>
                  <a:lnTo>
                    <a:pt x="69" y="0"/>
                  </a:lnTo>
                  <a:lnTo>
                    <a:pt x="172" y="17"/>
                  </a:lnTo>
                  <a:lnTo>
                    <a:pt x="207" y="17"/>
                  </a:lnTo>
                  <a:lnTo>
                    <a:pt x="276" y="33"/>
                  </a:lnTo>
                  <a:lnTo>
                    <a:pt x="311" y="17"/>
                  </a:lnTo>
                  <a:lnTo>
                    <a:pt x="328" y="0"/>
                  </a:lnTo>
                  <a:lnTo>
                    <a:pt x="362" y="17"/>
                  </a:lnTo>
                  <a:lnTo>
                    <a:pt x="328" y="48"/>
                  </a:lnTo>
                  <a:lnTo>
                    <a:pt x="311" y="33"/>
                  </a:lnTo>
                  <a:lnTo>
                    <a:pt x="259" y="33"/>
                  </a:lnTo>
                  <a:lnTo>
                    <a:pt x="241" y="129"/>
                  </a:lnTo>
                  <a:lnTo>
                    <a:pt x="224" y="144"/>
                  </a:lnTo>
                  <a:lnTo>
                    <a:pt x="224" y="209"/>
                  </a:lnTo>
                  <a:lnTo>
                    <a:pt x="224" y="305"/>
                  </a:lnTo>
                  <a:lnTo>
                    <a:pt x="190" y="320"/>
                  </a:lnTo>
                  <a:lnTo>
                    <a:pt x="155" y="320"/>
                  </a:lnTo>
                  <a:lnTo>
                    <a:pt x="138" y="305"/>
                  </a:lnTo>
                  <a:lnTo>
                    <a:pt x="121" y="32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4" name="Freeform 265">
              <a:extLst>
                <a:ext uri="{FF2B5EF4-FFF2-40B4-BE49-F238E27FC236}">
                  <a16:creationId xmlns:a16="http://schemas.microsoft.com/office/drawing/2014/main" id="{B5A37D43-5631-FB2F-4931-BA281EB34917}"/>
                </a:ext>
              </a:extLst>
            </p:cNvPr>
            <p:cNvSpPr>
              <a:spLocks/>
            </p:cNvSpPr>
            <p:nvPr/>
          </p:nvSpPr>
          <p:spPr bwMode="auto">
            <a:xfrm>
              <a:off x="6229205" y="4984815"/>
              <a:ext cx="499559" cy="406721"/>
            </a:xfrm>
            <a:custGeom>
              <a:avLst/>
              <a:gdLst>
                <a:gd name="T0" fmla="*/ 82733 w 451"/>
                <a:gd name="T1" fmla="*/ 2381 h 368"/>
                <a:gd name="T2" fmla="*/ 86711 w 451"/>
                <a:gd name="T3" fmla="*/ 21431 h 368"/>
                <a:gd name="T4" fmla="*/ 82733 w 451"/>
                <a:gd name="T5" fmla="*/ 21431 h 368"/>
                <a:gd name="T6" fmla="*/ 79551 w 451"/>
                <a:gd name="T7" fmla="*/ 25400 h 368"/>
                <a:gd name="T8" fmla="*/ 82733 w 451"/>
                <a:gd name="T9" fmla="*/ 28575 h 368"/>
                <a:gd name="T10" fmla="*/ 86711 w 451"/>
                <a:gd name="T11" fmla="*/ 25400 h 368"/>
                <a:gd name="T12" fmla="*/ 89893 w 451"/>
                <a:gd name="T13" fmla="*/ 25400 h 368"/>
                <a:gd name="T14" fmla="*/ 89893 w 451"/>
                <a:gd name="T15" fmla="*/ 28575 h 368"/>
                <a:gd name="T16" fmla="*/ 89893 w 451"/>
                <a:gd name="T17" fmla="*/ 37306 h 368"/>
                <a:gd name="T18" fmla="*/ 82733 w 451"/>
                <a:gd name="T19" fmla="*/ 40481 h 368"/>
                <a:gd name="T20" fmla="*/ 76369 w 451"/>
                <a:gd name="T21" fmla="*/ 50006 h 368"/>
                <a:gd name="T22" fmla="*/ 66027 w 451"/>
                <a:gd name="T23" fmla="*/ 60325 h 368"/>
                <a:gd name="T24" fmla="*/ 58868 w 451"/>
                <a:gd name="T25" fmla="*/ 66675 h 368"/>
                <a:gd name="T26" fmla="*/ 48526 w 451"/>
                <a:gd name="T27" fmla="*/ 69850 h 368"/>
                <a:gd name="T28" fmla="*/ 42162 w 451"/>
                <a:gd name="T29" fmla="*/ 69850 h 368"/>
                <a:gd name="T30" fmla="*/ 31820 w 451"/>
                <a:gd name="T31" fmla="*/ 69850 h 368"/>
                <a:gd name="T32" fmla="*/ 20683 w 451"/>
                <a:gd name="T33" fmla="*/ 73025 h 368"/>
                <a:gd name="T34" fmla="*/ 17501 w 451"/>
                <a:gd name="T35" fmla="*/ 73025 h 368"/>
                <a:gd name="T36" fmla="*/ 14319 w 451"/>
                <a:gd name="T37" fmla="*/ 69850 h 368"/>
                <a:gd name="T38" fmla="*/ 10342 w 451"/>
                <a:gd name="T39" fmla="*/ 60325 h 368"/>
                <a:gd name="T40" fmla="*/ 10342 w 451"/>
                <a:gd name="T41" fmla="*/ 57150 h 368"/>
                <a:gd name="T42" fmla="*/ 3978 w 451"/>
                <a:gd name="T43" fmla="*/ 37306 h 368"/>
                <a:gd name="T44" fmla="*/ 0 w 451"/>
                <a:gd name="T45" fmla="*/ 37306 h 368"/>
                <a:gd name="T46" fmla="*/ 3978 w 451"/>
                <a:gd name="T47" fmla="*/ 34925 h 368"/>
                <a:gd name="T48" fmla="*/ 7160 w 451"/>
                <a:gd name="T49" fmla="*/ 37306 h 368"/>
                <a:gd name="T50" fmla="*/ 14319 w 451"/>
                <a:gd name="T51" fmla="*/ 37306 h 368"/>
                <a:gd name="T52" fmla="*/ 20683 w 451"/>
                <a:gd name="T53" fmla="*/ 34925 h 368"/>
                <a:gd name="T54" fmla="*/ 20683 w 451"/>
                <a:gd name="T55" fmla="*/ 15875 h 368"/>
                <a:gd name="T56" fmla="*/ 24661 w 451"/>
                <a:gd name="T57" fmla="*/ 19050 h 368"/>
                <a:gd name="T58" fmla="*/ 24661 w 451"/>
                <a:gd name="T59" fmla="*/ 25400 h 368"/>
                <a:gd name="T60" fmla="*/ 31820 w 451"/>
                <a:gd name="T61" fmla="*/ 25400 h 368"/>
                <a:gd name="T62" fmla="*/ 42162 w 451"/>
                <a:gd name="T63" fmla="*/ 19050 h 368"/>
                <a:gd name="T64" fmla="*/ 45344 w 451"/>
                <a:gd name="T65" fmla="*/ 21431 h 368"/>
                <a:gd name="T66" fmla="*/ 48526 w 451"/>
                <a:gd name="T67" fmla="*/ 19050 h 368"/>
                <a:gd name="T68" fmla="*/ 62845 w 451"/>
                <a:gd name="T69" fmla="*/ 6350 h 368"/>
                <a:gd name="T70" fmla="*/ 72391 w 451"/>
                <a:gd name="T71" fmla="*/ 0 h 368"/>
                <a:gd name="T72" fmla="*/ 79551 w 451"/>
                <a:gd name="T73" fmla="*/ 2381 h 368"/>
                <a:gd name="T74" fmla="*/ 82733 w 451"/>
                <a:gd name="T75" fmla="*/ 2381 h 3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51"/>
                <a:gd name="T115" fmla="*/ 0 h 368"/>
                <a:gd name="T116" fmla="*/ 451 w 451"/>
                <a:gd name="T117" fmla="*/ 368 h 3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51" h="368">
                  <a:moveTo>
                    <a:pt x="416" y="15"/>
                  </a:moveTo>
                  <a:lnTo>
                    <a:pt x="433" y="111"/>
                  </a:lnTo>
                  <a:lnTo>
                    <a:pt x="416" y="111"/>
                  </a:lnTo>
                  <a:lnTo>
                    <a:pt x="399" y="128"/>
                  </a:lnTo>
                  <a:lnTo>
                    <a:pt x="416" y="143"/>
                  </a:lnTo>
                  <a:lnTo>
                    <a:pt x="433" y="128"/>
                  </a:lnTo>
                  <a:lnTo>
                    <a:pt x="451" y="128"/>
                  </a:lnTo>
                  <a:lnTo>
                    <a:pt x="451" y="143"/>
                  </a:lnTo>
                  <a:lnTo>
                    <a:pt x="451" y="191"/>
                  </a:lnTo>
                  <a:lnTo>
                    <a:pt x="416" y="207"/>
                  </a:lnTo>
                  <a:lnTo>
                    <a:pt x="382" y="255"/>
                  </a:lnTo>
                  <a:lnTo>
                    <a:pt x="330" y="303"/>
                  </a:lnTo>
                  <a:lnTo>
                    <a:pt x="295" y="335"/>
                  </a:lnTo>
                  <a:lnTo>
                    <a:pt x="243" y="351"/>
                  </a:lnTo>
                  <a:lnTo>
                    <a:pt x="209" y="351"/>
                  </a:lnTo>
                  <a:lnTo>
                    <a:pt x="157" y="351"/>
                  </a:lnTo>
                  <a:lnTo>
                    <a:pt x="103" y="368"/>
                  </a:lnTo>
                  <a:lnTo>
                    <a:pt x="86" y="368"/>
                  </a:lnTo>
                  <a:lnTo>
                    <a:pt x="69" y="351"/>
                  </a:lnTo>
                  <a:lnTo>
                    <a:pt x="51" y="303"/>
                  </a:lnTo>
                  <a:lnTo>
                    <a:pt x="51" y="287"/>
                  </a:lnTo>
                  <a:lnTo>
                    <a:pt x="17" y="191"/>
                  </a:lnTo>
                  <a:lnTo>
                    <a:pt x="0" y="191"/>
                  </a:lnTo>
                  <a:lnTo>
                    <a:pt x="17" y="176"/>
                  </a:lnTo>
                  <a:lnTo>
                    <a:pt x="34" y="191"/>
                  </a:lnTo>
                  <a:lnTo>
                    <a:pt x="69" y="191"/>
                  </a:lnTo>
                  <a:lnTo>
                    <a:pt x="103" y="176"/>
                  </a:lnTo>
                  <a:lnTo>
                    <a:pt x="103" y="80"/>
                  </a:lnTo>
                  <a:lnTo>
                    <a:pt x="121" y="96"/>
                  </a:lnTo>
                  <a:lnTo>
                    <a:pt x="121" y="128"/>
                  </a:lnTo>
                  <a:lnTo>
                    <a:pt x="157" y="128"/>
                  </a:lnTo>
                  <a:lnTo>
                    <a:pt x="209" y="96"/>
                  </a:lnTo>
                  <a:lnTo>
                    <a:pt x="226" y="111"/>
                  </a:lnTo>
                  <a:lnTo>
                    <a:pt x="243" y="96"/>
                  </a:lnTo>
                  <a:lnTo>
                    <a:pt x="313" y="32"/>
                  </a:lnTo>
                  <a:lnTo>
                    <a:pt x="364" y="0"/>
                  </a:lnTo>
                  <a:lnTo>
                    <a:pt x="399" y="15"/>
                  </a:lnTo>
                  <a:lnTo>
                    <a:pt x="416"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5" name="Freeform 267">
              <a:extLst>
                <a:ext uri="{FF2B5EF4-FFF2-40B4-BE49-F238E27FC236}">
                  <a16:creationId xmlns:a16="http://schemas.microsoft.com/office/drawing/2014/main" id="{039EDAC0-05F7-D74A-03F8-4195DA86011B}"/>
                </a:ext>
              </a:extLst>
            </p:cNvPr>
            <p:cNvSpPr>
              <a:spLocks/>
            </p:cNvSpPr>
            <p:nvPr/>
          </p:nvSpPr>
          <p:spPr bwMode="auto">
            <a:xfrm>
              <a:off x="6498879" y="4807978"/>
              <a:ext cx="249781" cy="192308"/>
            </a:xfrm>
            <a:custGeom>
              <a:avLst/>
              <a:gdLst>
                <a:gd name="T0" fmla="*/ 27905 w 225"/>
                <a:gd name="T1" fmla="*/ 0 h 175"/>
                <a:gd name="T2" fmla="*/ 27905 w 225"/>
                <a:gd name="T3" fmla="*/ 0 h 175"/>
                <a:gd name="T4" fmla="*/ 20729 w 225"/>
                <a:gd name="T5" fmla="*/ 0 h 175"/>
                <a:gd name="T6" fmla="*/ 20729 w 225"/>
                <a:gd name="T7" fmla="*/ 3157 h 175"/>
                <a:gd name="T8" fmla="*/ 10365 w 225"/>
                <a:gd name="T9" fmla="*/ 9471 h 175"/>
                <a:gd name="T10" fmla="*/ 0 w 225"/>
                <a:gd name="T11" fmla="*/ 9471 h 175"/>
                <a:gd name="T12" fmla="*/ 7176 w 225"/>
                <a:gd name="T13" fmla="*/ 18941 h 175"/>
                <a:gd name="T14" fmla="*/ 14351 w 225"/>
                <a:gd name="T15" fmla="*/ 24466 h 175"/>
                <a:gd name="T16" fmla="*/ 17540 w 225"/>
                <a:gd name="T17" fmla="*/ 31569 h 175"/>
                <a:gd name="T18" fmla="*/ 24716 w 225"/>
                <a:gd name="T19" fmla="*/ 31569 h 175"/>
                <a:gd name="T20" fmla="*/ 31094 w 225"/>
                <a:gd name="T21" fmla="*/ 33936 h 175"/>
                <a:gd name="T22" fmla="*/ 35080 w 225"/>
                <a:gd name="T23" fmla="*/ 33936 h 175"/>
                <a:gd name="T24" fmla="*/ 41459 w 225"/>
                <a:gd name="T25" fmla="*/ 22098 h 175"/>
                <a:gd name="T26" fmla="*/ 45445 w 225"/>
                <a:gd name="T27" fmla="*/ 9471 h 175"/>
                <a:gd name="T28" fmla="*/ 41459 w 225"/>
                <a:gd name="T29" fmla="*/ 3157 h 175"/>
                <a:gd name="T30" fmla="*/ 35080 w 225"/>
                <a:gd name="T31" fmla="*/ 0 h 175"/>
                <a:gd name="T32" fmla="*/ 27905 w 225"/>
                <a:gd name="T33" fmla="*/ 0 h 1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5"/>
                <a:gd name="T52" fmla="*/ 0 h 175"/>
                <a:gd name="T53" fmla="*/ 225 w 225"/>
                <a:gd name="T54" fmla="*/ 175 h 17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5" h="175">
                  <a:moveTo>
                    <a:pt x="139" y="0"/>
                  </a:moveTo>
                  <a:lnTo>
                    <a:pt x="139" y="0"/>
                  </a:lnTo>
                  <a:lnTo>
                    <a:pt x="104" y="0"/>
                  </a:lnTo>
                  <a:lnTo>
                    <a:pt x="104" y="16"/>
                  </a:lnTo>
                  <a:lnTo>
                    <a:pt x="52" y="48"/>
                  </a:lnTo>
                  <a:lnTo>
                    <a:pt x="0" y="48"/>
                  </a:lnTo>
                  <a:lnTo>
                    <a:pt x="35" y="96"/>
                  </a:lnTo>
                  <a:lnTo>
                    <a:pt x="70" y="127"/>
                  </a:lnTo>
                  <a:lnTo>
                    <a:pt x="87" y="160"/>
                  </a:lnTo>
                  <a:lnTo>
                    <a:pt x="121" y="160"/>
                  </a:lnTo>
                  <a:lnTo>
                    <a:pt x="156" y="175"/>
                  </a:lnTo>
                  <a:lnTo>
                    <a:pt x="173" y="175"/>
                  </a:lnTo>
                  <a:lnTo>
                    <a:pt x="208" y="112"/>
                  </a:lnTo>
                  <a:lnTo>
                    <a:pt x="225" y="48"/>
                  </a:lnTo>
                  <a:lnTo>
                    <a:pt x="208" y="16"/>
                  </a:lnTo>
                  <a:lnTo>
                    <a:pt x="173" y="0"/>
                  </a:lnTo>
                  <a:lnTo>
                    <a:pt x="139"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6" name="Freeform 268">
              <a:extLst>
                <a:ext uri="{FF2B5EF4-FFF2-40B4-BE49-F238E27FC236}">
                  <a16:creationId xmlns:a16="http://schemas.microsoft.com/office/drawing/2014/main" id="{B11591A9-4462-23F1-8C25-7D0F0AB6A2C0}"/>
                </a:ext>
              </a:extLst>
            </p:cNvPr>
            <p:cNvSpPr>
              <a:spLocks/>
            </p:cNvSpPr>
            <p:nvPr/>
          </p:nvSpPr>
          <p:spPr bwMode="auto">
            <a:xfrm>
              <a:off x="6651397" y="4648827"/>
              <a:ext cx="324935" cy="477454"/>
            </a:xfrm>
            <a:custGeom>
              <a:avLst/>
              <a:gdLst>
                <a:gd name="T0" fmla="*/ 14336 w 293"/>
                <a:gd name="T1" fmla="*/ 85725 h 432"/>
                <a:gd name="T2" fmla="*/ 14336 w 293"/>
                <a:gd name="T3" fmla="*/ 85725 h 432"/>
                <a:gd name="T4" fmla="*/ 14336 w 293"/>
                <a:gd name="T5" fmla="*/ 82550 h 432"/>
                <a:gd name="T6" fmla="*/ 14336 w 293"/>
                <a:gd name="T7" fmla="*/ 79375 h 432"/>
                <a:gd name="T8" fmla="*/ 27876 w 293"/>
                <a:gd name="T9" fmla="*/ 76200 h 432"/>
                <a:gd name="T10" fmla="*/ 31062 w 293"/>
                <a:gd name="T11" fmla="*/ 73025 h 432"/>
                <a:gd name="T12" fmla="*/ 31062 w 293"/>
                <a:gd name="T13" fmla="*/ 63500 h 432"/>
                <a:gd name="T14" fmla="*/ 24690 w 293"/>
                <a:gd name="T15" fmla="*/ 50800 h 432"/>
                <a:gd name="T16" fmla="*/ 38230 w 293"/>
                <a:gd name="T17" fmla="*/ 38100 h 432"/>
                <a:gd name="T18" fmla="*/ 48584 w 293"/>
                <a:gd name="T19" fmla="*/ 34925 h 432"/>
                <a:gd name="T20" fmla="*/ 58938 w 293"/>
                <a:gd name="T21" fmla="*/ 24606 h 432"/>
                <a:gd name="T22" fmla="*/ 54956 w 293"/>
                <a:gd name="T23" fmla="*/ 0 h 432"/>
                <a:gd name="T24" fmla="*/ 48584 w 293"/>
                <a:gd name="T25" fmla="*/ 5556 h 432"/>
                <a:gd name="T26" fmla="*/ 34248 w 293"/>
                <a:gd name="T27" fmla="*/ 5556 h 432"/>
                <a:gd name="T28" fmla="*/ 27876 w 293"/>
                <a:gd name="T29" fmla="*/ 5556 h 432"/>
                <a:gd name="T30" fmla="*/ 24690 w 293"/>
                <a:gd name="T31" fmla="*/ 9525 h 432"/>
                <a:gd name="T32" fmla="*/ 27876 w 293"/>
                <a:gd name="T33" fmla="*/ 15875 h 432"/>
                <a:gd name="T34" fmla="*/ 31062 w 293"/>
                <a:gd name="T35" fmla="*/ 22225 h 432"/>
                <a:gd name="T36" fmla="*/ 31062 w 293"/>
                <a:gd name="T37" fmla="*/ 28575 h 432"/>
                <a:gd name="T38" fmla="*/ 27876 w 293"/>
                <a:gd name="T39" fmla="*/ 34925 h 432"/>
                <a:gd name="T40" fmla="*/ 24690 w 293"/>
                <a:gd name="T41" fmla="*/ 28575 h 432"/>
                <a:gd name="T42" fmla="*/ 24690 w 293"/>
                <a:gd name="T43" fmla="*/ 22225 h 432"/>
                <a:gd name="T44" fmla="*/ 20708 w 293"/>
                <a:gd name="T45" fmla="*/ 22225 h 432"/>
                <a:gd name="T46" fmla="*/ 17522 w 293"/>
                <a:gd name="T47" fmla="*/ 19050 h 432"/>
                <a:gd name="T48" fmla="*/ 0 w 293"/>
                <a:gd name="T49" fmla="*/ 24606 h 432"/>
                <a:gd name="T50" fmla="*/ 0 w 293"/>
                <a:gd name="T51" fmla="*/ 28575 h 432"/>
                <a:gd name="T52" fmla="*/ 7168 w 293"/>
                <a:gd name="T53" fmla="*/ 28575 h 432"/>
                <a:gd name="T54" fmla="*/ 14336 w 293"/>
                <a:gd name="T55" fmla="*/ 31750 h 432"/>
                <a:gd name="T56" fmla="*/ 17522 w 293"/>
                <a:gd name="T57" fmla="*/ 38100 h 432"/>
                <a:gd name="T58" fmla="*/ 14336 w 293"/>
                <a:gd name="T59" fmla="*/ 50800 h 432"/>
                <a:gd name="T60" fmla="*/ 7168 w 293"/>
                <a:gd name="T61" fmla="*/ 63500 h 432"/>
                <a:gd name="T62" fmla="*/ 10354 w 293"/>
                <a:gd name="T63" fmla="*/ 82550 h 432"/>
                <a:gd name="T64" fmla="*/ 10354 w 293"/>
                <a:gd name="T65" fmla="*/ 85725 h 432"/>
                <a:gd name="T66" fmla="*/ 14336 w 293"/>
                <a:gd name="T67" fmla="*/ 85725 h 4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432"/>
                <a:gd name="T104" fmla="*/ 293 w 293"/>
                <a:gd name="T105" fmla="*/ 432 h 43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432">
                  <a:moveTo>
                    <a:pt x="69" y="432"/>
                  </a:moveTo>
                  <a:lnTo>
                    <a:pt x="69" y="432"/>
                  </a:lnTo>
                  <a:lnTo>
                    <a:pt x="69" y="415"/>
                  </a:lnTo>
                  <a:lnTo>
                    <a:pt x="69" y="400"/>
                  </a:lnTo>
                  <a:lnTo>
                    <a:pt x="138" y="384"/>
                  </a:lnTo>
                  <a:lnTo>
                    <a:pt x="155" y="367"/>
                  </a:lnTo>
                  <a:lnTo>
                    <a:pt x="155" y="319"/>
                  </a:lnTo>
                  <a:lnTo>
                    <a:pt x="121" y="256"/>
                  </a:lnTo>
                  <a:lnTo>
                    <a:pt x="190" y="192"/>
                  </a:lnTo>
                  <a:lnTo>
                    <a:pt x="242" y="175"/>
                  </a:lnTo>
                  <a:lnTo>
                    <a:pt x="293" y="127"/>
                  </a:lnTo>
                  <a:lnTo>
                    <a:pt x="276" y="0"/>
                  </a:lnTo>
                  <a:lnTo>
                    <a:pt x="242" y="31"/>
                  </a:lnTo>
                  <a:lnTo>
                    <a:pt x="172" y="31"/>
                  </a:lnTo>
                  <a:lnTo>
                    <a:pt x="138" y="31"/>
                  </a:lnTo>
                  <a:lnTo>
                    <a:pt x="121" y="48"/>
                  </a:lnTo>
                  <a:lnTo>
                    <a:pt x="138" y="79"/>
                  </a:lnTo>
                  <a:lnTo>
                    <a:pt x="155" y="112"/>
                  </a:lnTo>
                  <a:lnTo>
                    <a:pt x="155" y="144"/>
                  </a:lnTo>
                  <a:lnTo>
                    <a:pt x="138" y="175"/>
                  </a:lnTo>
                  <a:lnTo>
                    <a:pt x="121" y="144"/>
                  </a:lnTo>
                  <a:lnTo>
                    <a:pt x="121" y="112"/>
                  </a:lnTo>
                  <a:lnTo>
                    <a:pt x="103" y="112"/>
                  </a:lnTo>
                  <a:lnTo>
                    <a:pt x="86" y="96"/>
                  </a:lnTo>
                  <a:lnTo>
                    <a:pt x="0" y="127"/>
                  </a:lnTo>
                  <a:lnTo>
                    <a:pt x="0" y="144"/>
                  </a:lnTo>
                  <a:lnTo>
                    <a:pt x="34" y="144"/>
                  </a:lnTo>
                  <a:lnTo>
                    <a:pt x="69" y="160"/>
                  </a:lnTo>
                  <a:lnTo>
                    <a:pt x="86" y="192"/>
                  </a:lnTo>
                  <a:lnTo>
                    <a:pt x="69" y="256"/>
                  </a:lnTo>
                  <a:lnTo>
                    <a:pt x="34" y="319"/>
                  </a:lnTo>
                  <a:lnTo>
                    <a:pt x="51" y="415"/>
                  </a:lnTo>
                  <a:lnTo>
                    <a:pt x="51" y="432"/>
                  </a:lnTo>
                  <a:lnTo>
                    <a:pt x="69" y="43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7" name="Freeform 271">
              <a:extLst>
                <a:ext uri="{FF2B5EF4-FFF2-40B4-BE49-F238E27FC236}">
                  <a16:creationId xmlns:a16="http://schemas.microsoft.com/office/drawing/2014/main" id="{17E4FCAC-AD75-0F04-CB27-D5BB3E6801C9}"/>
                </a:ext>
              </a:extLst>
            </p:cNvPr>
            <p:cNvSpPr>
              <a:spLocks/>
            </p:cNvSpPr>
            <p:nvPr/>
          </p:nvSpPr>
          <p:spPr bwMode="auto">
            <a:xfrm>
              <a:off x="7055908" y="4701879"/>
              <a:ext cx="207781" cy="389035"/>
            </a:xfrm>
            <a:custGeom>
              <a:avLst/>
              <a:gdLst>
                <a:gd name="T0" fmla="*/ 0 w 189"/>
                <a:gd name="T1" fmla="*/ 50800 h 352"/>
                <a:gd name="T2" fmla="*/ 0 w 189"/>
                <a:gd name="T3" fmla="*/ 50800 h 352"/>
                <a:gd name="T4" fmla="*/ 3158 w 189"/>
                <a:gd name="T5" fmla="*/ 63500 h 352"/>
                <a:gd name="T6" fmla="*/ 6316 w 189"/>
                <a:gd name="T7" fmla="*/ 69850 h 352"/>
                <a:gd name="T8" fmla="*/ 16581 w 189"/>
                <a:gd name="T9" fmla="*/ 69850 h 352"/>
                <a:gd name="T10" fmla="*/ 20528 w 189"/>
                <a:gd name="T11" fmla="*/ 66675 h 352"/>
                <a:gd name="T12" fmla="*/ 30792 w 189"/>
                <a:gd name="T13" fmla="*/ 31750 h 352"/>
                <a:gd name="T14" fmla="*/ 33951 w 189"/>
                <a:gd name="T15" fmla="*/ 15875 h 352"/>
                <a:gd name="T16" fmla="*/ 37109 w 189"/>
                <a:gd name="T17" fmla="*/ 19050 h 352"/>
                <a:gd name="T18" fmla="*/ 37109 w 189"/>
                <a:gd name="T19" fmla="*/ 15875 h 352"/>
                <a:gd name="T20" fmla="*/ 33951 w 189"/>
                <a:gd name="T21" fmla="*/ 3175 h 352"/>
                <a:gd name="T22" fmla="*/ 30792 w 189"/>
                <a:gd name="T23" fmla="*/ 0 h 352"/>
                <a:gd name="T24" fmla="*/ 26845 w 189"/>
                <a:gd name="T25" fmla="*/ 5556 h 352"/>
                <a:gd name="T26" fmla="*/ 23687 w 189"/>
                <a:gd name="T27" fmla="*/ 5556 h 352"/>
                <a:gd name="T28" fmla="*/ 23687 w 189"/>
                <a:gd name="T29" fmla="*/ 12700 h 352"/>
                <a:gd name="T30" fmla="*/ 6316 w 189"/>
                <a:gd name="T31" fmla="*/ 22225 h 352"/>
                <a:gd name="T32" fmla="*/ 3158 w 189"/>
                <a:gd name="T33" fmla="*/ 28575 h 352"/>
                <a:gd name="T34" fmla="*/ 6316 w 189"/>
                <a:gd name="T35" fmla="*/ 41275 h 352"/>
                <a:gd name="T36" fmla="*/ 0 w 189"/>
                <a:gd name="T37" fmla="*/ 50800 h 3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9"/>
                <a:gd name="T58" fmla="*/ 0 h 352"/>
                <a:gd name="T59" fmla="*/ 189 w 189"/>
                <a:gd name="T60" fmla="*/ 352 h 3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9" h="352">
                  <a:moveTo>
                    <a:pt x="0" y="256"/>
                  </a:moveTo>
                  <a:lnTo>
                    <a:pt x="0" y="256"/>
                  </a:lnTo>
                  <a:lnTo>
                    <a:pt x="18" y="319"/>
                  </a:lnTo>
                  <a:lnTo>
                    <a:pt x="35" y="352"/>
                  </a:lnTo>
                  <a:lnTo>
                    <a:pt x="87" y="352"/>
                  </a:lnTo>
                  <a:lnTo>
                    <a:pt x="104" y="336"/>
                  </a:lnTo>
                  <a:lnTo>
                    <a:pt x="156" y="160"/>
                  </a:lnTo>
                  <a:lnTo>
                    <a:pt x="173" y="79"/>
                  </a:lnTo>
                  <a:lnTo>
                    <a:pt x="189" y="96"/>
                  </a:lnTo>
                  <a:lnTo>
                    <a:pt x="189" y="79"/>
                  </a:lnTo>
                  <a:lnTo>
                    <a:pt x="173" y="16"/>
                  </a:lnTo>
                  <a:lnTo>
                    <a:pt x="156" y="0"/>
                  </a:lnTo>
                  <a:lnTo>
                    <a:pt x="139" y="31"/>
                  </a:lnTo>
                  <a:lnTo>
                    <a:pt x="121" y="31"/>
                  </a:lnTo>
                  <a:lnTo>
                    <a:pt x="121" y="64"/>
                  </a:lnTo>
                  <a:lnTo>
                    <a:pt x="35" y="112"/>
                  </a:lnTo>
                  <a:lnTo>
                    <a:pt x="18" y="144"/>
                  </a:lnTo>
                  <a:lnTo>
                    <a:pt x="35" y="208"/>
                  </a:lnTo>
                  <a:lnTo>
                    <a:pt x="0" y="256"/>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8" name="Freeform 272">
              <a:extLst>
                <a:ext uri="{FF2B5EF4-FFF2-40B4-BE49-F238E27FC236}">
                  <a16:creationId xmlns:a16="http://schemas.microsoft.com/office/drawing/2014/main" id="{42018CC3-4AF7-EB35-E909-28831184C8FB}"/>
                </a:ext>
              </a:extLst>
            </p:cNvPr>
            <p:cNvSpPr>
              <a:spLocks/>
            </p:cNvSpPr>
            <p:nvPr/>
          </p:nvSpPr>
          <p:spPr bwMode="auto">
            <a:xfrm>
              <a:off x="7478100" y="4931764"/>
              <a:ext cx="15474" cy="15474"/>
            </a:xfrm>
            <a:custGeom>
              <a:avLst/>
              <a:gdLst>
                <a:gd name="T0" fmla="*/ 0 w 16"/>
                <a:gd name="T1" fmla="*/ 2223 h 15"/>
                <a:gd name="T2" fmla="*/ 0 w 16"/>
                <a:gd name="T3" fmla="*/ 2223 h 15"/>
                <a:gd name="T4" fmla="*/ 2084 w 16"/>
                <a:gd name="T5" fmla="*/ 2223 h 15"/>
                <a:gd name="T6" fmla="*/ 0 w 16"/>
                <a:gd name="T7" fmla="*/ 0 h 15"/>
                <a:gd name="T8" fmla="*/ 0 w 16"/>
                <a:gd name="T9" fmla="*/ 2223 h 15"/>
                <a:gd name="T10" fmla="*/ 0 60000 65536"/>
                <a:gd name="T11" fmla="*/ 0 60000 65536"/>
                <a:gd name="T12" fmla="*/ 0 60000 65536"/>
                <a:gd name="T13" fmla="*/ 0 60000 65536"/>
                <a:gd name="T14" fmla="*/ 0 60000 65536"/>
                <a:gd name="T15" fmla="*/ 0 w 16"/>
                <a:gd name="T16" fmla="*/ 0 h 15"/>
                <a:gd name="T17" fmla="*/ 16 w 16"/>
                <a:gd name="T18" fmla="*/ 15 h 15"/>
              </a:gdLst>
              <a:ahLst/>
              <a:cxnLst>
                <a:cxn ang="T10">
                  <a:pos x="T0" y="T1"/>
                </a:cxn>
                <a:cxn ang="T11">
                  <a:pos x="T2" y="T3"/>
                </a:cxn>
                <a:cxn ang="T12">
                  <a:pos x="T4" y="T5"/>
                </a:cxn>
                <a:cxn ang="T13">
                  <a:pos x="T6" y="T7"/>
                </a:cxn>
                <a:cxn ang="T14">
                  <a:pos x="T8" y="T9"/>
                </a:cxn>
              </a:cxnLst>
              <a:rect l="T15" t="T16" r="T17" b="T18"/>
              <a:pathLst>
                <a:path w="16" h="15">
                  <a:moveTo>
                    <a:pt x="0" y="15"/>
                  </a:moveTo>
                  <a:lnTo>
                    <a:pt x="0" y="15"/>
                  </a:lnTo>
                  <a:lnTo>
                    <a:pt x="16" y="15"/>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89" name="Freeform 273">
              <a:extLst>
                <a:ext uri="{FF2B5EF4-FFF2-40B4-BE49-F238E27FC236}">
                  <a16:creationId xmlns:a16="http://schemas.microsoft.com/office/drawing/2014/main" id="{1F59F08B-872D-F511-5EC3-6E78258EC0D9}"/>
                </a:ext>
              </a:extLst>
            </p:cNvPr>
            <p:cNvSpPr>
              <a:spLocks/>
            </p:cNvSpPr>
            <p:nvPr/>
          </p:nvSpPr>
          <p:spPr bwMode="auto">
            <a:xfrm>
              <a:off x="5999321" y="4259792"/>
              <a:ext cx="17683" cy="17683"/>
            </a:xfrm>
            <a:custGeom>
              <a:avLst/>
              <a:gdLst>
                <a:gd name="T0" fmla="*/ 0 w 18"/>
                <a:gd name="T1" fmla="*/ 2822 h 18"/>
                <a:gd name="T2" fmla="*/ 0 w 18"/>
                <a:gd name="T3" fmla="*/ 2822 h 18"/>
                <a:gd name="T4" fmla="*/ 2822 w 18"/>
                <a:gd name="T5" fmla="*/ 0 h 18"/>
                <a:gd name="T6" fmla="*/ 0 w 18"/>
                <a:gd name="T7" fmla="*/ 0 h 18"/>
                <a:gd name="T8" fmla="*/ 0 w 18"/>
                <a:gd name="T9" fmla="*/ 2822 h 18"/>
                <a:gd name="T10" fmla="*/ 0 60000 65536"/>
                <a:gd name="T11" fmla="*/ 0 60000 65536"/>
                <a:gd name="T12" fmla="*/ 0 60000 65536"/>
                <a:gd name="T13" fmla="*/ 0 60000 65536"/>
                <a:gd name="T14" fmla="*/ 0 60000 65536"/>
                <a:gd name="T15" fmla="*/ 0 w 18"/>
                <a:gd name="T16" fmla="*/ 0 h 18"/>
                <a:gd name="T17" fmla="*/ 18 w 18"/>
                <a:gd name="T18" fmla="*/ 18 h 18"/>
              </a:gdLst>
              <a:ahLst/>
              <a:cxnLst>
                <a:cxn ang="T10">
                  <a:pos x="T0" y="T1"/>
                </a:cxn>
                <a:cxn ang="T11">
                  <a:pos x="T2" y="T3"/>
                </a:cxn>
                <a:cxn ang="T12">
                  <a:pos x="T4" y="T5"/>
                </a:cxn>
                <a:cxn ang="T13">
                  <a:pos x="T6" y="T7"/>
                </a:cxn>
                <a:cxn ang="T14">
                  <a:pos x="T8" y="T9"/>
                </a:cxn>
              </a:cxnLst>
              <a:rect l="T15" t="T16" r="T17" b="T18"/>
              <a:pathLst>
                <a:path w="18" h="18">
                  <a:moveTo>
                    <a:pt x="0" y="18"/>
                  </a:moveTo>
                  <a:lnTo>
                    <a:pt x="0" y="18"/>
                  </a:lnTo>
                  <a:lnTo>
                    <a:pt x="18" y="0"/>
                  </a:lnTo>
                  <a:lnTo>
                    <a:pt x="0" y="0"/>
                  </a:lnTo>
                  <a:lnTo>
                    <a:pt x="0" y="18"/>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0" name="Freeform 275">
              <a:extLst>
                <a:ext uri="{FF2B5EF4-FFF2-40B4-BE49-F238E27FC236}">
                  <a16:creationId xmlns:a16="http://schemas.microsoft.com/office/drawing/2014/main" id="{9FC34A5A-7876-98D5-9871-B8600040180E}"/>
                </a:ext>
              </a:extLst>
            </p:cNvPr>
            <p:cNvSpPr>
              <a:spLocks/>
            </p:cNvSpPr>
            <p:nvPr/>
          </p:nvSpPr>
          <p:spPr bwMode="auto">
            <a:xfrm>
              <a:off x="6633714" y="4383576"/>
              <a:ext cx="327145" cy="300619"/>
            </a:xfrm>
            <a:custGeom>
              <a:avLst/>
              <a:gdLst>
                <a:gd name="T0" fmla="*/ 20637 w 296"/>
                <a:gd name="T1" fmla="*/ 44779 h 270"/>
                <a:gd name="T2" fmla="*/ 20637 w 296"/>
                <a:gd name="T3" fmla="*/ 44779 h 270"/>
                <a:gd name="T4" fmla="*/ 10319 w 296"/>
                <a:gd name="T5" fmla="*/ 38382 h 270"/>
                <a:gd name="T6" fmla="*/ 7144 w 296"/>
                <a:gd name="T7" fmla="*/ 38382 h 270"/>
                <a:gd name="T8" fmla="*/ 0 w 296"/>
                <a:gd name="T9" fmla="*/ 28787 h 270"/>
                <a:gd name="T10" fmla="*/ 0 w 296"/>
                <a:gd name="T11" fmla="*/ 19191 h 270"/>
                <a:gd name="T12" fmla="*/ 7144 w 296"/>
                <a:gd name="T13" fmla="*/ 12794 h 270"/>
                <a:gd name="T14" fmla="*/ 7144 w 296"/>
                <a:gd name="T15" fmla="*/ 9596 h 270"/>
                <a:gd name="T16" fmla="*/ 7144 w 296"/>
                <a:gd name="T17" fmla="*/ 6397 h 270"/>
                <a:gd name="T18" fmla="*/ 7144 w 296"/>
                <a:gd name="T19" fmla="*/ 0 h 270"/>
                <a:gd name="T20" fmla="*/ 14288 w 296"/>
                <a:gd name="T21" fmla="*/ 0 h 270"/>
                <a:gd name="T22" fmla="*/ 23812 w 296"/>
                <a:gd name="T23" fmla="*/ 0 h 270"/>
                <a:gd name="T24" fmla="*/ 27781 w 296"/>
                <a:gd name="T25" fmla="*/ 0 h 270"/>
                <a:gd name="T26" fmla="*/ 44450 w 296"/>
                <a:gd name="T27" fmla="*/ 9596 h 270"/>
                <a:gd name="T28" fmla="*/ 44450 w 296"/>
                <a:gd name="T29" fmla="*/ 15993 h 270"/>
                <a:gd name="T30" fmla="*/ 55563 w 296"/>
                <a:gd name="T31" fmla="*/ 19191 h 270"/>
                <a:gd name="T32" fmla="*/ 52388 w 296"/>
                <a:gd name="T33" fmla="*/ 25588 h 270"/>
                <a:gd name="T34" fmla="*/ 55563 w 296"/>
                <a:gd name="T35" fmla="*/ 31985 h 270"/>
                <a:gd name="T36" fmla="*/ 55563 w 296"/>
                <a:gd name="T37" fmla="*/ 41581 h 270"/>
                <a:gd name="T38" fmla="*/ 55563 w 296"/>
                <a:gd name="T39" fmla="*/ 44779 h 270"/>
                <a:gd name="T40" fmla="*/ 58738 w 296"/>
                <a:gd name="T41" fmla="*/ 47978 h 270"/>
                <a:gd name="T42" fmla="*/ 52388 w 296"/>
                <a:gd name="T43" fmla="*/ 55174 h 270"/>
                <a:gd name="T44" fmla="*/ 37306 w 296"/>
                <a:gd name="T45" fmla="*/ 55174 h 270"/>
                <a:gd name="T46" fmla="*/ 30956 w 296"/>
                <a:gd name="T47" fmla="*/ 55174 h 270"/>
                <a:gd name="T48" fmla="*/ 27781 w 296"/>
                <a:gd name="T49" fmla="*/ 44779 h 270"/>
                <a:gd name="T50" fmla="*/ 23812 w 296"/>
                <a:gd name="T51" fmla="*/ 44779 h 270"/>
                <a:gd name="T52" fmla="*/ 20637 w 296"/>
                <a:gd name="T53" fmla="*/ 44779 h 27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96"/>
                <a:gd name="T82" fmla="*/ 0 h 270"/>
                <a:gd name="T83" fmla="*/ 296 w 296"/>
                <a:gd name="T84" fmla="*/ 270 h 27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96" h="270">
                  <a:moveTo>
                    <a:pt x="104" y="222"/>
                  </a:moveTo>
                  <a:lnTo>
                    <a:pt x="104" y="222"/>
                  </a:lnTo>
                  <a:lnTo>
                    <a:pt x="52" y="191"/>
                  </a:lnTo>
                  <a:lnTo>
                    <a:pt x="35" y="191"/>
                  </a:lnTo>
                  <a:lnTo>
                    <a:pt x="0" y="143"/>
                  </a:lnTo>
                  <a:lnTo>
                    <a:pt x="0" y="95"/>
                  </a:lnTo>
                  <a:lnTo>
                    <a:pt x="35" y="63"/>
                  </a:lnTo>
                  <a:lnTo>
                    <a:pt x="35" y="47"/>
                  </a:lnTo>
                  <a:lnTo>
                    <a:pt x="35" y="30"/>
                  </a:lnTo>
                  <a:lnTo>
                    <a:pt x="35" y="0"/>
                  </a:lnTo>
                  <a:lnTo>
                    <a:pt x="69" y="0"/>
                  </a:lnTo>
                  <a:lnTo>
                    <a:pt x="121" y="0"/>
                  </a:lnTo>
                  <a:lnTo>
                    <a:pt x="139" y="0"/>
                  </a:lnTo>
                  <a:lnTo>
                    <a:pt x="225" y="47"/>
                  </a:lnTo>
                  <a:lnTo>
                    <a:pt x="225" y="78"/>
                  </a:lnTo>
                  <a:lnTo>
                    <a:pt x="279" y="95"/>
                  </a:lnTo>
                  <a:lnTo>
                    <a:pt x="261" y="126"/>
                  </a:lnTo>
                  <a:lnTo>
                    <a:pt x="279" y="159"/>
                  </a:lnTo>
                  <a:lnTo>
                    <a:pt x="279" y="207"/>
                  </a:lnTo>
                  <a:lnTo>
                    <a:pt x="279" y="222"/>
                  </a:lnTo>
                  <a:lnTo>
                    <a:pt x="296" y="239"/>
                  </a:lnTo>
                  <a:lnTo>
                    <a:pt x="261" y="270"/>
                  </a:lnTo>
                  <a:lnTo>
                    <a:pt x="190" y="270"/>
                  </a:lnTo>
                  <a:lnTo>
                    <a:pt x="156" y="270"/>
                  </a:lnTo>
                  <a:lnTo>
                    <a:pt x="139" y="222"/>
                  </a:lnTo>
                  <a:lnTo>
                    <a:pt x="121" y="222"/>
                  </a:lnTo>
                  <a:lnTo>
                    <a:pt x="104" y="222"/>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1" name="Freeform 276">
              <a:extLst>
                <a:ext uri="{FF2B5EF4-FFF2-40B4-BE49-F238E27FC236}">
                  <a16:creationId xmlns:a16="http://schemas.microsoft.com/office/drawing/2014/main" id="{22CDADD5-8DEE-836B-97A2-993F9B3E568D}"/>
                </a:ext>
              </a:extLst>
            </p:cNvPr>
            <p:cNvSpPr>
              <a:spLocks/>
            </p:cNvSpPr>
            <p:nvPr/>
          </p:nvSpPr>
          <p:spPr bwMode="auto">
            <a:xfrm>
              <a:off x="5999321" y="4295159"/>
              <a:ext cx="174624" cy="176835"/>
            </a:xfrm>
            <a:custGeom>
              <a:avLst/>
              <a:gdLst>
                <a:gd name="T0" fmla="*/ 6271 w 160"/>
                <a:gd name="T1" fmla="*/ 7189 h 159"/>
                <a:gd name="T2" fmla="*/ 6271 w 160"/>
                <a:gd name="T3" fmla="*/ 7189 h 159"/>
                <a:gd name="T4" fmla="*/ 13325 w 160"/>
                <a:gd name="T5" fmla="*/ 7189 h 159"/>
                <a:gd name="T6" fmla="*/ 13325 w 160"/>
                <a:gd name="T7" fmla="*/ 0 h 159"/>
                <a:gd name="T8" fmla="*/ 23515 w 160"/>
                <a:gd name="T9" fmla="*/ 0 h 159"/>
                <a:gd name="T10" fmla="*/ 23515 w 160"/>
                <a:gd name="T11" fmla="*/ 7189 h 159"/>
                <a:gd name="T12" fmla="*/ 27434 w 160"/>
                <a:gd name="T13" fmla="*/ 3195 h 159"/>
                <a:gd name="T14" fmla="*/ 30569 w 160"/>
                <a:gd name="T15" fmla="*/ 7189 h 159"/>
                <a:gd name="T16" fmla="*/ 30569 w 160"/>
                <a:gd name="T17" fmla="*/ 9585 h 159"/>
                <a:gd name="T18" fmla="*/ 30569 w 160"/>
                <a:gd name="T19" fmla="*/ 22365 h 159"/>
                <a:gd name="T20" fmla="*/ 20380 w 160"/>
                <a:gd name="T21" fmla="*/ 22365 h 159"/>
                <a:gd name="T22" fmla="*/ 17244 w 160"/>
                <a:gd name="T23" fmla="*/ 25560 h 159"/>
                <a:gd name="T24" fmla="*/ 17244 w 160"/>
                <a:gd name="T25" fmla="*/ 28755 h 159"/>
                <a:gd name="T26" fmla="*/ 13325 w 160"/>
                <a:gd name="T27" fmla="*/ 28755 h 159"/>
                <a:gd name="T28" fmla="*/ 13325 w 160"/>
                <a:gd name="T29" fmla="*/ 31950 h 159"/>
                <a:gd name="T30" fmla="*/ 6271 w 160"/>
                <a:gd name="T31" fmla="*/ 25560 h 159"/>
                <a:gd name="T32" fmla="*/ 0 w 160"/>
                <a:gd name="T33" fmla="*/ 16774 h 159"/>
                <a:gd name="T34" fmla="*/ 3135 w 160"/>
                <a:gd name="T35" fmla="*/ 12780 h 159"/>
                <a:gd name="T36" fmla="*/ 3135 w 160"/>
                <a:gd name="T37" fmla="*/ 9585 h 159"/>
                <a:gd name="T38" fmla="*/ 6271 w 160"/>
                <a:gd name="T39" fmla="*/ 7189 h 1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60"/>
                <a:gd name="T61" fmla="*/ 0 h 159"/>
                <a:gd name="T62" fmla="*/ 160 w 160"/>
                <a:gd name="T63" fmla="*/ 159 h 1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60" h="159">
                  <a:moveTo>
                    <a:pt x="35" y="33"/>
                  </a:moveTo>
                  <a:lnTo>
                    <a:pt x="35" y="33"/>
                  </a:lnTo>
                  <a:lnTo>
                    <a:pt x="71" y="33"/>
                  </a:lnTo>
                  <a:lnTo>
                    <a:pt x="71" y="0"/>
                  </a:lnTo>
                  <a:lnTo>
                    <a:pt x="123" y="0"/>
                  </a:lnTo>
                  <a:lnTo>
                    <a:pt x="123" y="33"/>
                  </a:lnTo>
                  <a:lnTo>
                    <a:pt x="142" y="15"/>
                  </a:lnTo>
                  <a:lnTo>
                    <a:pt x="160" y="33"/>
                  </a:lnTo>
                  <a:lnTo>
                    <a:pt x="160" y="48"/>
                  </a:lnTo>
                  <a:lnTo>
                    <a:pt x="160" y="111"/>
                  </a:lnTo>
                  <a:lnTo>
                    <a:pt x="106" y="111"/>
                  </a:lnTo>
                  <a:lnTo>
                    <a:pt x="89" y="128"/>
                  </a:lnTo>
                  <a:lnTo>
                    <a:pt x="89" y="144"/>
                  </a:lnTo>
                  <a:lnTo>
                    <a:pt x="71" y="144"/>
                  </a:lnTo>
                  <a:lnTo>
                    <a:pt x="71" y="159"/>
                  </a:lnTo>
                  <a:lnTo>
                    <a:pt x="35" y="128"/>
                  </a:lnTo>
                  <a:lnTo>
                    <a:pt x="0" y="81"/>
                  </a:lnTo>
                  <a:lnTo>
                    <a:pt x="18" y="63"/>
                  </a:lnTo>
                  <a:lnTo>
                    <a:pt x="18" y="48"/>
                  </a:lnTo>
                  <a:lnTo>
                    <a:pt x="35" y="33"/>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2" name="Freeform 278">
              <a:extLst>
                <a:ext uri="{FF2B5EF4-FFF2-40B4-BE49-F238E27FC236}">
                  <a16:creationId xmlns:a16="http://schemas.microsoft.com/office/drawing/2014/main" id="{BAA6F05B-432F-9C69-D500-290C503EC2F3}"/>
                </a:ext>
              </a:extLst>
            </p:cNvPr>
            <p:cNvSpPr>
              <a:spLocks/>
            </p:cNvSpPr>
            <p:nvPr/>
          </p:nvSpPr>
          <p:spPr bwMode="auto">
            <a:xfrm>
              <a:off x="6114263" y="4224424"/>
              <a:ext cx="576924" cy="512820"/>
            </a:xfrm>
            <a:custGeom>
              <a:avLst/>
              <a:gdLst>
                <a:gd name="T0" fmla="*/ 83664 w 520"/>
                <a:gd name="T1" fmla="*/ 0 h 462"/>
                <a:gd name="T2" fmla="*/ 83664 w 520"/>
                <a:gd name="T3" fmla="*/ 0 h 462"/>
                <a:gd name="T4" fmla="*/ 58963 w 520"/>
                <a:gd name="T5" fmla="*/ 0 h 462"/>
                <a:gd name="T6" fmla="*/ 55776 w 520"/>
                <a:gd name="T7" fmla="*/ 3189 h 462"/>
                <a:gd name="T8" fmla="*/ 45418 w 520"/>
                <a:gd name="T9" fmla="*/ 3189 h 462"/>
                <a:gd name="T10" fmla="*/ 41434 w 520"/>
                <a:gd name="T11" fmla="*/ 0 h 462"/>
                <a:gd name="T12" fmla="*/ 38247 w 520"/>
                <a:gd name="T13" fmla="*/ 0 h 462"/>
                <a:gd name="T14" fmla="*/ 35059 w 520"/>
                <a:gd name="T15" fmla="*/ 6377 h 462"/>
                <a:gd name="T16" fmla="*/ 27888 w 520"/>
                <a:gd name="T17" fmla="*/ 28699 h 462"/>
                <a:gd name="T18" fmla="*/ 20717 w 520"/>
                <a:gd name="T19" fmla="*/ 35076 h 462"/>
                <a:gd name="T20" fmla="*/ 17530 w 520"/>
                <a:gd name="T21" fmla="*/ 44642 h 462"/>
                <a:gd name="T22" fmla="*/ 10358 w 520"/>
                <a:gd name="T23" fmla="*/ 47831 h 462"/>
                <a:gd name="T24" fmla="*/ 3984 w 520"/>
                <a:gd name="T25" fmla="*/ 47831 h 462"/>
                <a:gd name="T26" fmla="*/ 0 w 520"/>
                <a:gd name="T27" fmla="*/ 54209 h 462"/>
                <a:gd name="T28" fmla="*/ 0 w 520"/>
                <a:gd name="T29" fmla="*/ 57397 h 462"/>
                <a:gd name="T30" fmla="*/ 7171 w 520"/>
                <a:gd name="T31" fmla="*/ 54209 h 462"/>
                <a:gd name="T32" fmla="*/ 20717 w 520"/>
                <a:gd name="T33" fmla="*/ 54209 h 462"/>
                <a:gd name="T34" fmla="*/ 24701 w 520"/>
                <a:gd name="T35" fmla="*/ 54209 h 462"/>
                <a:gd name="T36" fmla="*/ 24701 w 520"/>
                <a:gd name="T37" fmla="*/ 60586 h 462"/>
                <a:gd name="T38" fmla="*/ 31075 w 520"/>
                <a:gd name="T39" fmla="*/ 66964 h 462"/>
                <a:gd name="T40" fmla="*/ 38247 w 520"/>
                <a:gd name="T41" fmla="*/ 63775 h 462"/>
                <a:gd name="T42" fmla="*/ 38247 w 520"/>
                <a:gd name="T43" fmla="*/ 60586 h 462"/>
                <a:gd name="T44" fmla="*/ 45418 w 520"/>
                <a:gd name="T45" fmla="*/ 60586 h 462"/>
                <a:gd name="T46" fmla="*/ 51792 w 520"/>
                <a:gd name="T47" fmla="*/ 63775 h 462"/>
                <a:gd name="T48" fmla="*/ 51792 w 520"/>
                <a:gd name="T49" fmla="*/ 73341 h 462"/>
                <a:gd name="T50" fmla="*/ 55776 w 520"/>
                <a:gd name="T51" fmla="*/ 76530 h 462"/>
                <a:gd name="T52" fmla="*/ 51792 w 520"/>
                <a:gd name="T53" fmla="*/ 79719 h 462"/>
                <a:gd name="T54" fmla="*/ 51792 w 520"/>
                <a:gd name="T55" fmla="*/ 82907 h 462"/>
                <a:gd name="T56" fmla="*/ 62151 w 520"/>
                <a:gd name="T57" fmla="*/ 79719 h 462"/>
                <a:gd name="T58" fmla="*/ 76493 w 520"/>
                <a:gd name="T59" fmla="*/ 86096 h 462"/>
                <a:gd name="T60" fmla="*/ 79680 w 520"/>
                <a:gd name="T61" fmla="*/ 82907 h 462"/>
                <a:gd name="T62" fmla="*/ 90039 w 520"/>
                <a:gd name="T63" fmla="*/ 89285 h 462"/>
                <a:gd name="T64" fmla="*/ 94023 w 520"/>
                <a:gd name="T65" fmla="*/ 93271 h 462"/>
                <a:gd name="T66" fmla="*/ 94023 w 520"/>
                <a:gd name="T67" fmla="*/ 86096 h 462"/>
                <a:gd name="T68" fmla="*/ 90039 w 520"/>
                <a:gd name="T69" fmla="*/ 86096 h 462"/>
                <a:gd name="T70" fmla="*/ 90039 w 520"/>
                <a:gd name="T71" fmla="*/ 82907 h 462"/>
                <a:gd name="T72" fmla="*/ 90039 w 520"/>
                <a:gd name="T73" fmla="*/ 70152 h 462"/>
                <a:gd name="T74" fmla="*/ 90039 w 520"/>
                <a:gd name="T75" fmla="*/ 66964 h 462"/>
                <a:gd name="T76" fmla="*/ 100397 w 520"/>
                <a:gd name="T77" fmla="*/ 66964 h 462"/>
                <a:gd name="T78" fmla="*/ 94023 w 520"/>
                <a:gd name="T79" fmla="*/ 57397 h 462"/>
                <a:gd name="T80" fmla="*/ 94023 w 520"/>
                <a:gd name="T81" fmla="*/ 47831 h 462"/>
                <a:gd name="T82" fmla="*/ 94023 w 520"/>
                <a:gd name="T83" fmla="*/ 41454 h 462"/>
                <a:gd name="T84" fmla="*/ 94023 w 520"/>
                <a:gd name="T85" fmla="*/ 38265 h 462"/>
                <a:gd name="T86" fmla="*/ 90039 w 520"/>
                <a:gd name="T87" fmla="*/ 38265 h 462"/>
                <a:gd name="T88" fmla="*/ 94023 w 520"/>
                <a:gd name="T89" fmla="*/ 31887 h 462"/>
                <a:gd name="T90" fmla="*/ 97210 w 520"/>
                <a:gd name="T91" fmla="*/ 22321 h 462"/>
                <a:gd name="T92" fmla="*/ 100397 w 520"/>
                <a:gd name="T93" fmla="*/ 19132 h 462"/>
                <a:gd name="T94" fmla="*/ 104381 w 520"/>
                <a:gd name="T95" fmla="*/ 12755 h 462"/>
                <a:gd name="T96" fmla="*/ 100397 w 520"/>
                <a:gd name="T97" fmla="*/ 12755 h 462"/>
                <a:gd name="T98" fmla="*/ 100397 w 520"/>
                <a:gd name="T99" fmla="*/ 6377 h 462"/>
                <a:gd name="T100" fmla="*/ 97210 w 520"/>
                <a:gd name="T101" fmla="*/ 3189 h 462"/>
                <a:gd name="T102" fmla="*/ 86852 w 520"/>
                <a:gd name="T103" fmla="*/ 3189 h 462"/>
                <a:gd name="T104" fmla="*/ 83664 w 520"/>
                <a:gd name="T105" fmla="*/ 0 h 4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20"/>
                <a:gd name="T160" fmla="*/ 0 h 462"/>
                <a:gd name="T161" fmla="*/ 520 w 520"/>
                <a:gd name="T162" fmla="*/ 462 h 4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20" h="462">
                  <a:moveTo>
                    <a:pt x="417" y="0"/>
                  </a:moveTo>
                  <a:lnTo>
                    <a:pt x="417" y="0"/>
                  </a:lnTo>
                  <a:lnTo>
                    <a:pt x="294" y="0"/>
                  </a:lnTo>
                  <a:lnTo>
                    <a:pt x="276" y="15"/>
                  </a:lnTo>
                  <a:lnTo>
                    <a:pt x="225" y="15"/>
                  </a:lnTo>
                  <a:lnTo>
                    <a:pt x="207" y="0"/>
                  </a:lnTo>
                  <a:lnTo>
                    <a:pt x="190" y="0"/>
                  </a:lnTo>
                  <a:lnTo>
                    <a:pt x="173" y="30"/>
                  </a:lnTo>
                  <a:lnTo>
                    <a:pt x="138" y="144"/>
                  </a:lnTo>
                  <a:lnTo>
                    <a:pt x="104" y="174"/>
                  </a:lnTo>
                  <a:lnTo>
                    <a:pt x="86" y="222"/>
                  </a:lnTo>
                  <a:lnTo>
                    <a:pt x="52" y="239"/>
                  </a:lnTo>
                  <a:lnTo>
                    <a:pt x="17" y="239"/>
                  </a:lnTo>
                  <a:lnTo>
                    <a:pt x="0" y="270"/>
                  </a:lnTo>
                  <a:lnTo>
                    <a:pt x="0" y="287"/>
                  </a:lnTo>
                  <a:lnTo>
                    <a:pt x="35" y="270"/>
                  </a:lnTo>
                  <a:lnTo>
                    <a:pt x="104" y="270"/>
                  </a:lnTo>
                  <a:lnTo>
                    <a:pt x="121" y="270"/>
                  </a:lnTo>
                  <a:lnTo>
                    <a:pt x="121" y="303"/>
                  </a:lnTo>
                  <a:lnTo>
                    <a:pt x="155" y="335"/>
                  </a:lnTo>
                  <a:lnTo>
                    <a:pt x="190" y="318"/>
                  </a:lnTo>
                  <a:lnTo>
                    <a:pt x="190" y="303"/>
                  </a:lnTo>
                  <a:lnTo>
                    <a:pt x="225" y="303"/>
                  </a:lnTo>
                  <a:lnTo>
                    <a:pt x="259" y="318"/>
                  </a:lnTo>
                  <a:lnTo>
                    <a:pt x="259" y="366"/>
                  </a:lnTo>
                  <a:lnTo>
                    <a:pt x="276" y="383"/>
                  </a:lnTo>
                  <a:lnTo>
                    <a:pt x="259" y="399"/>
                  </a:lnTo>
                  <a:lnTo>
                    <a:pt x="259" y="414"/>
                  </a:lnTo>
                  <a:lnTo>
                    <a:pt x="311" y="399"/>
                  </a:lnTo>
                  <a:lnTo>
                    <a:pt x="380" y="431"/>
                  </a:lnTo>
                  <a:lnTo>
                    <a:pt x="397" y="414"/>
                  </a:lnTo>
                  <a:lnTo>
                    <a:pt x="451" y="447"/>
                  </a:lnTo>
                  <a:lnTo>
                    <a:pt x="468" y="462"/>
                  </a:lnTo>
                  <a:lnTo>
                    <a:pt x="468" y="431"/>
                  </a:lnTo>
                  <a:lnTo>
                    <a:pt x="451" y="431"/>
                  </a:lnTo>
                  <a:lnTo>
                    <a:pt x="451" y="414"/>
                  </a:lnTo>
                  <a:lnTo>
                    <a:pt x="451" y="351"/>
                  </a:lnTo>
                  <a:lnTo>
                    <a:pt x="451" y="335"/>
                  </a:lnTo>
                  <a:lnTo>
                    <a:pt x="503" y="335"/>
                  </a:lnTo>
                  <a:lnTo>
                    <a:pt x="468" y="287"/>
                  </a:lnTo>
                  <a:lnTo>
                    <a:pt x="468" y="239"/>
                  </a:lnTo>
                  <a:lnTo>
                    <a:pt x="468" y="207"/>
                  </a:lnTo>
                  <a:lnTo>
                    <a:pt x="468" y="191"/>
                  </a:lnTo>
                  <a:lnTo>
                    <a:pt x="451" y="191"/>
                  </a:lnTo>
                  <a:lnTo>
                    <a:pt x="468" y="159"/>
                  </a:lnTo>
                  <a:lnTo>
                    <a:pt x="486" y="111"/>
                  </a:lnTo>
                  <a:lnTo>
                    <a:pt x="503" y="96"/>
                  </a:lnTo>
                  <a:lnTo>
                    <a:pt x="520" y="63"/>
                  </a:lnTo>
                  <a:lnTo>
                    <a:pt x="503" y="63"/>
                  </a:lnTo>
                  <a:lnTo>
                    <a:pt x="503" y="30"/>
                  </a:lnTo>
                  <a:lnTo>
                    <a:pt x="486" y="15"/>
                  </a:lnTo>
                  <a:lnTo>
                    <a:pt x="434" y="15"/>
                  </a:lnTo>
                  <a:lnTo>
                    <a:pt x="417"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3" name="Freeform 279">
              <a:extLst>
                <a:ext uri="{FF2B5EF4-FFF2-40B4-BE49-F238E27FC236}">
                  <a16:creationId xmlns:a16="http://schemas.microsoft.com/office/drawing/2014/main" id="{4DA155A4-D462-8598-8146-2557D6F099C9}"/>
                </a:ext>
              </a:extLst>
            </p:cNvPr>
            <p:cNvSpPr>
              <a:spLocks/>
            </p:cNvSpPr>
            <p:nvPr/>
          </p:nvSpPr>
          <p:spPr bwMode="auto">
            <a:xfrm>
              <a:off x="6401619" y="4595778"/>
              <a:ext cx="364724" cy="265251"/>
            </a:xfrm>
            <a:custGeom>
              <a:avLst/>
              <a:gdLst>
                <a:gd name="T0" fmla="*/ 10319 w 330"/>
                <a:gd name="T1" fmla="*/ 12700 h 240"/>
                <a:gd name="T2" fmla="*/ 10319 w 330"/>
                <a:gd name="T3" fmla="*/ 12700 h 240"/>
                <a:gd name="T4" fmla="*/ 23813 w 330"/>
                <a:gd name="T5" fmla="*/ 19050 h 240"/>
                <a:gd name="T6" fmla="*/ 27781 w 330"/>
                <a:gd name="T7" fmla="*/ 15875 h 240"/>
                <a:gd name="T8" fmla="*/ 38100 w 330"/>
                <a:gd name="T9" fmla="*/ 22225 h 240"/>
                <a:gd name="T10" fmla="*/ 41275 w 330"/>
                <a:gd name="T11" fmla="*/ 24606 h 240"/>
                <a:gd name="T12" fmla="*/ 41275 w 330"/>
                <a:gd name="T13" fmla="*/ 19050 h 240"/>
                <a:gd name="T14" fmla="*/ 38100 w 330"/>
                <a:gd name="T15" fmla="*/ 19050 h 240"/>
                <a:gd name="T16" fmla="*/ 38100 w 330"/>
                <a:gd name="T17" fmla="*/ 15875 h 240"/>
                <a:gd name="T18" fmla="*/ 38100 w 330"/>
                <a:gd name="T19" fmla="*/ 3175 h 240"/>
                <a:gd name="T20" fmla="*/ 38100 w 330"/>
                <a:gd name="T21" fmla="*/ 0 h 240"/>
                <a:gd name="T22" fmla="*/ 48419 w 330"/>
                <a:gd name="T23" fmla="*/ 0 h 240"/>
                <a:gd name="T24" fmla="*/ 52388 w 330"/>
                <a:gd name="T25" fmla="*/ 0 h 240"/>
                <a:gd name="T26" fmla="*/ 62706 w 330"/>
                <a:gd name="T27" fmla="*/ 6350 h 240"/>
                <a:gd name="T28" fmla="*/ 65881 w 330"/>
                <a:gd name="T29" fmla="*/ 12700 h 240"/>
                <a:gd name="T30" fmla="*/ 62706 w 330"/>
                <a:gd name="T31" fmla="*/ 15875 h 240"/>
                <a:gd name="T32" fmla="*/ 62706 w 330"/>
                <a:gd name="T33" fmla="*/ 19050 h 240"/>
                <a:gd name="T34" fmla="*/ 58738 w 330"/>
                <a:gd name="T35" fmla="*/ 24606 h 240"/>
                <a:gd name="T36" fmla="*/ 62706 w 330"/>
                <a:gd name="T37" fmla="*/ 28575 h 240"/>
                <a:gd name="T38" fmla="*/ 44450 w 330"/>
                <a:gd name="T39" fmla="*/ 34925 h 240"/>
                <a:gd name="T40" fmla="*/ 44450 w 330"/>
                <a:gd name="T41" fmla="*/ 38100 h 240"/>
                <a:gd name="T42" fmla="*/ 38100 w 330"/>
                <a:gd name="T43" fmla="*/ 38100 h 240"/>
                <a:gd name="T44" fmla="*/ 38100 w 330"/>
                <a:gd name="T45" fmla="*/ 41275 h 240"/>
                <a:gd name="T46" fmla="*/ 27781 w 330"/>
                <a:gd name="T47" fmla="*/ 47625 h 240"/>
                <a:gd name="T48" fmla="*/ 17463 w 330"/>
                <a:gd name="T49" fmla="*/ 47625 h 240"/>
                <a:gd name="T50" fmla="*/ 10319 w 330"/>
                <a:gd name="T51" fmla="*/ 44450 h 240"/>
                <a:gd name="T52" fmla="*/ 7144 w 330"/>
                <a:gd name="T53" fmla="*/ 47625 h 240"/>
                <a:gd name="T54" fmla="*/ 0 w 330"/>
                <a:gd name="T55" fmla="*/ 41275 h 240"/>
                <a:gd name="T56" fmla="*/ 0 w 330"/>
                <a:gd name="T57" fmla="*/ 24606 h 240"/>
                <a:gd name="T58" fmla="*/ 14288 w 330"/>
                <a:gd name="T59" fmla="*/ 22225 h 240"/>
                <a:gd name="T60" fmla="*/ 10319 w 330"/>
                <a:gd name="T61" fmla="*/ 12700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30"/>
                <a:gd name="T94" fmla="*/ 0 h 240"/>
                <a:gd name="T95" fmla="*/ 330 w 330"/>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30" h="240">
                  <a:moveTo>
                    <a:pt x="52" y="64"/>
                  </a:moveTo>
                  <a:lnTo>
                    <a:pt x="52" y="64"/>
                  </a:lnTo>
                  <a:lnTo>
                    <a:pt x="123" y="96"/>
                  </a:lnTo>
                  <a:lnTo>
                    <a:pt x="140" y="79"/>
                  </a:lnTo>
                  <a:lnTo>
                    <a:pt x="192" y="112"/>
                  </a:lnTo>
                  <a:lnTo>
                    <a:pt x="209" y="127"/>
                  </a:lnTo>
                  <a:lnTo>
                    <a:pt x="209" y="96"/>
                  </a:lnTo>
                  <a:lnTo>
                    <a:pt x="192" y="96"/>
                  </a:lnTo>
                  <a:lnTo>
                    <a:pt x="192" y="79"/>
                  </a:lnTo>
                  <a:lnTo>
                    <a:pt x="192" y="16"/>
                  </a:lnTo>
                  <a:lnTo>
                    <a:pt x="192" y="0"/>
                  </a:lnTo>
                  <a:lnTo>
                    <a:pt x="244" y="0"/>
                  </a:lnTo>
                  <a:lnTo>
                    <a:pt x="261" y="0"/>
                  </a:lnTo>
                  <a:lnTo>
                    <a:pt x="313" y="31"/>
                  </a:lnTo>
                  <a:lnTo>
                    <a:pt x="330" y="64"/>
                  </a:lnTo>
                  <a:lnTo>
                    <a:pt x="313" y="79"/>
                  </a:lnTo>
                  <a:lnTo>
                    <a:pt x="313" y="96"/>
                  </a:lnTo>
                  <a:lnTo>
                    <a:pt x="296" y="127"/>
                  </a:lnTo>
                  <a:lnTo>
                    <a:pt x="313" y="144"/>
                  </a:lnTo>
                  <a:lnTo>
                    <a:pt x="227" y="175"/>
                  </a:lnTo>
                  <a:lnTo>
                    <a:pt x="227" y="192"/>
                  </a:lnTo>
                  <a:lnTo>
                    <a:pt x="192" y="192"/>
                  </a:lnTo>
                  <a:lnTo>
                    <a:pt x="192" y="208"/>
                  </a:lnTo>
                  <a:lnTo>
                    <a:pt x="140" y="240"/>
                  </a:lnTo>
                  <a:lnTo>
                    <a:pt x="88" y="240"/>
                  </a:lnTo>
                  <a:lnTo>
                    <a:pt x="52" y="223"/>
                  </a:lnTo>
                  <a:lnTo>
                    <a:pt x="35" y="240"/>
                  </a:lnTo>
                  <a:lnTo>
                    <a:pt x="0" y="208"/>
                  </a:lnTo>
                  <a:lnTo>
                    <a:pt x="0" y="127"/>
                  </a:lnTo>
                  <a:lnTo>
                    <a:pt x="69" y="112"/>
                  </a:lnTo>
                  <a:lnTo>
                    <a:pt x="52" y="6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4" name="Freeform 281">
              <a:extLst>
                <a:ext uri="{FF2B5EF4-FFF2-40B4-BE49-F238E27FC236}">
                  <a16:creationId xmlns:a16="http://schemas.microsoft.com/office/drawing/2014/main" id="{83323245-C62C-B759-2F2D-5DA86AD72558}"/>
                </a:ext>
              </a:extLst>
            </p:cNvPr>
            <p:cNvSpPr>
              <a:spLocks/>
            </p:cNvSpPr>
            <p:nvPr/>
          </p:nvSpPr>
          <p:spPr bwMode="auto">
            <a:xfrm>
              <a:off x="6017004" y="3393301"/>
              <a:ext cx="481875" cy="424403"/>
            </a:xfrm>
            <a:custGeom>
              <a:avLst/>
              <a:gdLst>
                <a:gd name="T0" fmla="*/ 14320 w 435"/>
                <a:gd name="T1" fmla="*/ 54769 h 384"/>
                <a:gd name="T2" fmla="*/ 14320 w 435"/>
                <a:gd name="T3" fmla="*/ 54769 h 384"/>
                <a:gd name="T4" fmla="*/ 10342 w 435"/>
                <a:gd name="T5" fmla="*/ 47625 h 384"/>
                <a:gd name="T6" fmla="*/ 7160 w 435"/>
                <a:gd name="T7" fmla="*/ 47625 h 384"/>
                <a:gd name="T8" fmla="*/ 0 w 435"/>
                <a:gd name="T9" fmla="*/ 38100 h 384"/>
                <a:gd name="T10" fmla="*/ 3978 w 435"/>
                <a:gd name="T11" fmla="*/ 35719 h 384"/>
                <a:gd name="T12" fmla="*/ 3978 w 435"/>
                <a:gd name="T13" fmla="*/ 28575 h 384"/>
                <a:gd name="T14" fmla="*/ 3978 w 435"/>
                <a:gd name="T15" fmla="*/ 22225 h 384"/>
                <a:gd name="T16" fmla="*/ 0 w 435"/>
                <a:gd name="T17" fmla="*/ 19050 h 384"/>
                <a:gd name="T18" fmla="*/ 0 w 435"/>
                <a:gd name="T19" fmla="*/ 16669 h 384"/>
                <a:gd name="T20" fmla="*/ 3978 w 435"/>
                <a:gd name="T21" fmla="*/ 12700 h 384"/>
                <a:gd name="T22" fmla="*/ 3978 w 435"/>
                <a:gd name="T23" fmla="*/ 9525 h 384"/>
                <a:gd name="T24" fmla="*/ 10342 w 435"/>
                <a:gd name="T25" fmla="*/ 3175 h 384"/>
                <a:gd name="T26" fmla="*/ 10342 w 435"/>
                <a:gd name="T27" fmla="*/ 0 h 384"/>
                <a:gd name="T28" fmla="*/ 17503 w 435"/>
                <a:gd name="T29" fmla="*/ 0 h 384"/>
                <a:gd name="T30" fmla="*/ 27845 w 435"/>
                <a:gd name="T31" fmla="*/ 3175 h 384"/>
                <a:gd name="T32" fmla="*/ 35005 w 435"/>
                <a:gd name="T33" fmla="*/ 3175 h 384"/>
                <a:gd name="T34" fmla="*/ 35005 w 435"/>
                <a:gd name="T35" fmla="*/ 9525 h 384"/>
                <a:gd name="T36" fmla="*/ 55690 w 435"/>
                <a:gd name="T37" fmla="*/ 16669 h 384"/>
                <a:gd name="T38" fmla="*/ 58873 w 435"/>
                <a:gd name="T39" fmla="*/ 12700 h 384"/>
                <a:gd name="T40" fmla="*/ 58873 w 435"/>
                <a:gd name="T41" fmla="*/ 7144 h 384"/>
                <a:gd name="T42" fmla="*/ 70011 w 435"/>
                <a:gd name="T43" fmla="*/ 0 h 384"/>
                <a:gd name="T44" fmla="*/ 76375 w 435"/>
                <a:gd name="T45" fmla="*/ 3175 h 384"/>
                <a:gd name="T46" fmla="*/ 76375 w 435"/>
                <a:gd name="T47" fmla="*/ 7144 h 384"/>
                <a:gd name="T48" fmla="*/ 86718 w 435"/>
                <a:gd name="T49" fmla="*/ 7144 h 384"/>
                <a:gd name="T50" fmla="*/ 83535 w 435"/>
                <a:gd name="T51" fmla="*/ 19050 h 384"/>
                <a:gd name="T52" fmla="*/ 86718 w 435"/>
                <a:gd name="T53" fmla="*/ 26194 h 384"/>
                <a:gd name="T54" fmla="*/ 86718 w 435"/>
                <a:gd name="T55" fmla="*/ 60325 h 384"/>
                <a:gd name="T56" fmla="*/ 86718 w 435"/>
                <a:gd name="T57" fmla="*/ 69850 h 384"/>
                <a:gd name="T58" fmla="*/ 83535 w 435"/>
                <a:gd name="T59" fmla="*/ 73819 h 384"/>
                <a:gd name="T60" fmla="*/ 80353 w 435"/>
                <a:gd name="T61" fmla="*/ 76200 h 384"/>
                <a:gd name="T62" fmla="*/ 38188 w 435"/>
                <a:gd name="T63" fmla="*/ 54769 h 384"/>
                <a:gd name="T64" fmla="*/ 31823 w 435"/>
                <a:gd name="T65" fmla="*/ 57150 h 384"/>
                <a:gd name="T66" fmla="*/ 27845 w 435"/>
                <a:gd name="T67" fmla="*/ 54769 h 384"/>
                <a:gd name="T68" fmla="*/ 14320 w 435"/>
                <a:gd name="T69" fmla="*/ 54769 h 3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35"/>
                <a:gd name="T106" fmla="*/ 0 h 384"/>
                <a:gd name="T107" fmla="*/ 435 w 435"/>
                <a:gd name="T108" fmla="*/ 384 h 3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35" h="384">
                  <a:moveTo>
                    <a:pt x="69" y="273"/>
                  </a:moveTo>
                  <a:lnTo>
                    <a:pt x="69" y="273"/>
                  </a:lnTo>
                  <a:lnTo>
                    <a:pt x="51" y="240"/>
                  </a:lnTo>
                  <a:lnTo>
                    <a:pt x="34" y="240"/>
                  </a:lnTo>
                  <a:lnTo>
                    <a:pt x="0" y="192"/>
                  </a:lnTo>
                  <a:lnTo>
                    <a:pt x="17" y="177"/>
                  </a:lnTo>
                  <a:lnTo>
                    <a:pt x="17" y="144"/>
                  </a:lnTo>
                  <a:lnTo>
                    <a:pt x="17" y="112"/>
                  </a:lnTo>
                  <a:lnTo>
                    <a:pt x="0" y="96"/>
                  </a:lnTo>
                  <a:lnTo>
                    <a:pt x="0" y="81"/>
                  </a:lnTo>
                  <a:lnTo>
                    <a:pt x="17" y="64"/>
                  </a:lnTo>
                  <a:lnTo>
                    <a:pt x="17" y="48"/>
                  </a:lnTo>
                  <a:lnTo>
                    <a:pt x="51" y="16"/>
                  </a:lnTo>
                  <a:lnTo>
                    <a:pt x="51" y="0"/>
                  </a:lnTo>
                  <a:lnTo>
                    <a:pt x="86" y="0"/>
                  </a:lnTo>
                  <a:lnTo>
                    <a:pt x="140" y="16"/>
                  </a:lnTo>
                  <a:lnTo>
                    <a:pt x="174" y="16"/>
                  </a:lnTo>
                  <a:lnTo>
                    <a:pt x="174" y="48"/>
                  </a:lnTo>
                  <a:lnTo>
                    <a:pt x="278" y="81"/>
                  </a:lnTo>
                  <a:lnTo>
                    <a:pt x="295" y="64"/>
                  </a:lnTo>
                  <a:lnTo>
                    <a:pt x="295" y="33"/>
                  </a:lnTo>
                  <a:lnTo>
                    <a:pt x="349" y="0"/>
                  </a:lnTo>
                  <a:lnTo>
                    <a:pt x="384" y="16"/>
                  </a:lnTo>
                  <a:lnTo>
                    <a:pt x="384" y="33"/>
                  </a:lnTo>
                  <a:lnTo>
                    <a:pt x="435" y="33"/>
                  </a:lnTo>
                  <a:lnTo>
                    <a:pt x="418" y="96"/>
                  </a:lnTo>
                  <a:lnTo>
                    <a:pt x="435" y="129"/>
                  </a:lnTo>
                  <a:lnTo>
                    <a:pt x="435" y="304"/>
                  </a:lnTo>
                  <a:lnTo>
                    <a:pt x="435" y="352"/>
                  </a:lnTo>
                  <a:lnTo>
                    <a:pt x="418" y="369"/>
                  </a:lnTo>
                  <a:lnTo>
                    <a:pt x="401" y="384"/>
                  </a:lnTo>
                  <a:lnTo>
                    <a:pt x="192" y="273"/>
                  </a:lnTo>
                  <a:lnTo>
                    <a:pt x="157" y="288"/>
                  </a:lnTo>
                  <a:lnTo>
                    <a:pt x="140" y="273"/>
                  </a:lnTo>
                  <a:lnTo>
                    <a:pt x="69" y="273"/>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5" name="Freeform 284">
              <a:extLst>
                <a:ext uri="{FF2B5EF4-FFF2-40B4-BE49-F238E27FC236}">
                  <a16:creationId xmlns:a16="http://schemas.microsoft.com/office/drawing/2014/main" id="{D96DC222-292F-C74A-E017-5D109CEF1751}"/>
                </a:ext>
              </a:extLst>
            </p:cNvPr>
            <p:cNvSpPr>
              <a:spLocks/>
            </p:cNvSpPr>
            <p:nvPr/>
          </p:nvSpPr>
          <p:spPr bwMode="auto">
            <a:xfrm>
              <a:off x="6171734" y="4047590"/>
              <a:ext cx="402299" cy="229886"/>
            </a:xfrm>
            <a:custGeom>
              <a:avLst/>
              <a:gdLst>
                <a:gd name="T0" fmla="*/ 44572 w 363"/>
                <a:gd name="T1" fmla="*/ 0 h 210"/>
                <a:gd name="T2" fmla="*/ 44572 w 363"/>
                <a:gd name="T3" fmla="*/ 0 h 210"/>
                <a:gd name="T4" fmla="*/ 51736 w 363"/>
                <a:gd name="T5" fmla="*/ 6290 h 210"/>
                <a:gd name="T6" fmla="*/ 51736 w 363"/>
                <a:gd name="T7" fmla="*/ 12579 h 210"/>
                <a:gd name="T8" fmla="*/ 58899 w 363"/>
                <a:gd name="T9" fmla="*/ 15724 h 210"/>
                <a:gd name="T10" fmla="*/ 72430 w 363"/>
                <a:gd name="T11" fmla="*/ 31448 h 210"/>
                <a:gd name="T12" fmla="*/ 48552 w 363"/>
                <a:gd name="T13" fmla="*/ 31448 h 210"/>
                <a:gd name="T14" fmla="*/ 44572 w 363"/>
                <a:gd name="T15" fmla="*/ 34592 h 210"/>
                <a:gd name="T16" fmla="*/ 35021 w 363"/>
                <a:gd name="T17" fmla="*/ 34592 h 210"/>
                <a:gd name="T18" fmla="*/ 31042 w 363"/>
                <a:gd name="T19" fmla="*/ 31448 h 210"/>
                <a:gd name="T20" fmla="*/ 27858 w 363"/>
                <a:gd name="T21" fmla="*/ 31448 h 210"/>
                <a:gd name="T22" fmla="*/ 24674 w 363"/>
                <a:gd name="T23" fmla="*/ 36951 h 210"/>
                <a:gd name="T24" fmla="*/ 14327 w 363"/>
                <a:gd name="T25" fmla="*/ 40882 h 210"/>
                <a:gd name="T26" fmla="*/ 10347 w 363"/>
                <a:gd name="T27" fmla="*/ 40882 h 210"/>
                <a:gd name="T28" fmla="*/ 3980 w 363"/>
                <a:gd name="T29" fmla="*/ 31448 h 210"/>
                <a:gd name="T30" fmla="*/ 0 w 363"/>
                <a:gd name="T31" fmla="*/ 27517 h 210"/>
                <a:gd name="T32" fmla="*/ 7163 w 363"/>
                <a:gd name="T33" fmla="*/ 18869 h 210"/>
                <a:gd name="T34" fmla="*/ 24674 w 363"/>
                <a:gd name="T35" fmla="*/ 15724 h 210"/>
                <a:gd name="T36" fmla="*/ 27858 w 363"/>
                <a:gd name="T37" fmla="*/ 12579 h 210"/>
                <a:gd name="T38" fmla="*/ 24674 w 363"/>
                <a:gd name="T39" fmla="*/ 12579 h 210"/>
                <a:gd name="T40" fmla="*/ 35021 w 363"/>
                <a:gd name="T41" fmla="*/ 9434 h 210"/>
                <a:gd name="T42" fmla="*/ 41389 w 363"/>
                <a:gd name="T43" fmla="*/ 3145 h 210"/>
                <a:gd name="T44" fmla="*/ 44572 w 363"/>
                <a:gd name="T45" fmla="*/ 0 h 2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63"/>
                <a:gd name="T70" fmla="*/ 0 h 210"/>
                <a:gd name="T71" fmla="*/ 363 w 363"/>
                <a:gd name="T72" fmla="*/ 210 h 21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63" h="210">
                  <a:moveTo>
                    <a:pt x="224" y="0"/>
                  </a:moveTo>
                  <a:lnTo>
                    <a:pt x="224" y="0"/>
                  </a:lnTo>
                  <a:lnTo>
                    <a:pt x="259" y="33"/>
                  </a:lnTo>
                  <a:lnTo>
                    <a:pt x="259" y="66"/>
                  </a:lnTo>
                  <a:lnTo>
                    <a:pt x="294" y="81"/>
                  </a:lnTo>
                  <a:lnTo>
                    <a:pt x="363" y="162"/>
                  </a:lnTo>
                  <a:lnTo>
                    <a:pt x="242" y="162"/>
                  </a:lnTo>
                  <a:lnTo>
                    <a:pt x="224" y="177"/>
                  </a:lnTo>
                  <a:lnTo>
                    <a:pt x="173" y="177"/>
                  </a:lnTo>
                  <a:lnTo>
                    <a:pt x="155" y="162"/>
                  </a:lnTo>
                  <a:lnTo>
                    <a:pt x="138" y="162"/>
                  </a:lnTo>
                  <a:lnTo>
                    <a:pt x="121" y="192"/>
                  </a:lnTo>
                  <a:lnTo>
                    <a:pt x="69" y="210"/>
                  </a:lnTo>
                  <a:lnTo>
                    <a:pt x="52" y="210"/>
                  </a:lnTo>
                  <a:lnTo>
                    <a:pt x="17" y="162"/>
                  </a:lnTo>
                  <a:lnTo>
                    <a:pt x="0" y="144"/>
                  </a:lnTo>
                  <a:lnTo>
                    <a:pt x="34" y="96"/>
                  </a:lnTo>
                  <a:lnTo>
                    <a:pt x="121" y="81"/>
                  </a:lnTo>
                  <a:lnTo>
                    <a:pt x="138" y="66"/>
                  </a:lnTo>
                  <a:lnTo>
                    <a:pt x="121" y="66"/>
                  </a:lnTo>
                  <a:lnTo>
                    <a:pt x="173" y="48"/>
                  </a:lnTo>
                  <a:lnTo>
                    <a:pt x="207" y="18"/>
                  </a:lnTo>
                  <a:lnTo>
                    <a:pt x="224"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6" name="Freeform 298">
              <a:extLst>
                <a:ext uri="{FF2B5EF4-FFF2-40B4-BE49-F238E27FC236}">
                  <a16:creationId xmlns:a16="http://schemas.microsoft.com/office/drawing/2014/main" id="{16ED500E-DB3E-D594-70CC-84E788602A8A}"/>
                </a:ext>
              </a:extLst>
            </p:cNvPr>
            <p:cNvSpPr>
              <a:spLocks/>
            </p:cNvSpPr>
            <p:nvPr/>
          </p:nvSpPr>
          <p:spPr bwMode="auto">
            <a:xfrm>
              <a:off x="5999321" y="3994539"/>
              <a:ext cx="232095" cy="318303"/>
            </a:xfrm>
            <a:custGeom>
              <a:avLst/>
              <a:gdLst>
                <a:gd name="T0" fmla="*/ 0 w 212"/>
                <a:gd name="T1" fmla="*/ 41275 h 288"/>
                <a:gd name="T2" fmla="*/ 0 w 212"/>
                <a:gd name="T3" fmla="*/ 41275 h 288"/>
                <a:gd name="T4" fmla="*/ 6290 w 212"/>
                <a:gd name="T5" fmla="*/ 31750 h 288"/>
                <a:gd name="T6" fmla="*/ 10221 w 212"/>
                <a:gd name="T7" fmla="*/ 31750 h 288"/>
                <a:gd name="T8" fmla="*/ 13366 w 212"/>
                <a:gd name="T9" fmla="*/ 34925 h 288"/>
                <a:gd name="T10" fmla="*/ 17298 w 212"/>
                <a:gd name="T11" fmla="*/ 31750 h 288"/>
                <a:gd name="T12" fmla="*/ 23588 w 212"/>
                <a:gd name="T13" fmla="*/ 22225 h 288"/>
                <a:gd name="T14" fmla="*/ 27519 w 212"/>
                <a:gd name="T15" fmla="*/ 13494 h 288"/>
                <a:gd name="T16" fmla="*/ 30664 w 212"/>
                <a:gd name="T17" fmla="*/ 7144 h 288"/>
                <a:gd name="T18" fmla="*/ 30664 w 212"/>
                <a:gd name="T19" fmla="*/ 3969 h 288"/>
                <a:gd name="T20" fmla="*/ 30664 w 212"/>
                <a:gd name="T21" fmla="*/ 0 h 288"/>
                <a:gd name="T22" fmla="*/ 30664 w 212"/>
                <a:gd name="T23" fmla="*/ 3969 h 288"/>
                <a:gd name="T24" fmla="*/ 37741 w 212"/>
                <a:gd name="T25" fmla="*/ 15875 h 288"/>
                <a:gd name="T26" fmla="*/ 30664 w 212"/>
                <a:gd name="T27" fmla="*/ 15875 h 288"/>
                <a:gd name="T28" fmla="*/ 30664 w 212"/>
                <a:gd name="T29" fmla="*/ 19050 h 288"/>
                <a:gd name="T30" fmla="*/ 34596 w 212"/>
                <a:gd name="T31" fmla="*/ 22225 h 288"/>
                <a:gd name="T32" fmla="*/ 37741 w 212"/>
                <a:gd name="T33" fmla="*/ 28575 h 288"/>
                <a:gd name="T34" fmla="*/ 30664 w 212"/>
                <a:gd name="T35" fmla="*/ 38100 h 288"/>
                <a:gd name="T36" fmla="*/ 34596 w 212"/>
                <a:gd name="T37" fmla="*/ 41275 h 288"/>
                <a:gd name="T38" fmla="*/ 40886 w 212"/>
                <a:gd name="T39" fmla="*/ 51594 h 288"/>
                <a:gd name="T40" fmla="*/ 40886 w 212"/>
                <a:gd name="T41" fmla="*/ 57150 h 288"/>
                <a:gd name="T42" fmla="*/ 23588 w 212"/>
                <a:gd name="T43" fmla="*/ 54769 h 288"/>
                <a:gd name="T44" fmla="*/ 13366 w 212"/>
                <a:gd name="T45" fmla="*/ 54769 h 288"/>
                <a:gd name="T46" fmla="*/ 6290 w 212"/>
                <a:gd name="T47" fmla="*/ 54769 h 288"/>
                <a:gd name="T48" fmla="*/ 6290 w 212"/>
                <a:gd name="T49" fmla="*/ 51594 h 288"/>
                <a:gd name="T50" fmla="*/ 3145 w 212"/>
                <a:gd name="T51" fmla="*/ 47625 h 288"/>
                <a:gd name="T52" fmla="*/ 0 w 212"/>
                <a:gd name="T53" fmla="*/ 44450 h 288"/>
                <a:gd name="T54" fmla="*/ 0 w 212"/>
                <a:gd name="T55" fmla="*/ 41275 h 2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12"/>
                <a:gd name="T85" fmla="*/ 0 h 288"/>
                <a:gd name="T86" fmla="*/ 212 w 212"/>
                <a:gd name="T87" fmla="*/ 288 h 2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12" h="288">
                  <a:moveTo>
                    <a:pt x="0" y="210"/>
                  </a:moveTo>
                  <a:lnTo>
                    <a:pt x="0" y="210"/>
                  </a:lnTo>
                  <a:lnTo>
                    <a:pt x="35" y="162"/>
                  </a:lnTo>
                  <a:lnTo>
                    <a:pt x="52" y="162"/>
                  </a:lnTo>
                  <a:lnTo>
                    <a:pt x="69" y="177"/>
                  </a:lnTo>
                  <a:lnTo>
                    <a:pt x="89" y="162"/>
                  </a:lnTo>
                  <a:lnTo>
                    <a:pt x="123" y="114"/>
                  </a:lnTo>
                  <a:lnTo>
                    <a:pt x="141" y="66"/>
                  </a:lnTo>
                  <a:lnTo>
                    <a:pt x="158" y="33"/>
                  </a:lnTo>
                  <a:lnTo>
                    <a:pt x="158" y="18"/>
                  </a:lnTo>
                  <a:lnTo>
                    <a:pt x="158" y="0"/>
                  </a:lnTo>
                  <a:lnTo>
                    <a:pt x="158" y="18"/>
                  </a:lnTo>
                  <a:lnTo>
                    <a:pt x="194" y="81"/>
                  </a:lnTo>
                  <a:lnTo>
                    <a:pt x="158" y="81"/>
                  </a:lnTo>
                  <a:lnTo>
                    <a:pt x="158" y="96"/>
                  </a:lnTo>
                  <a:lnTo>
                    <a:pt x="177" y="114"/>
                  </a:lnTo>
                  <a:lnTo>
                    <a:pt x="194" y="144"/>
                  </a:lnTo>
                  <a:lnTo>
                    <a:pt x="158" y="192"/>
                  </a:lnTo>
                  <a:lnTo>
                    <a:pt x="177" y="210"/>
                  </a:lnTo>
                  <a:lnTo>
                    <a:pt x="212" y="258"/>
                  </a:lnTo>
                  <a:lnTo>
                    <a:pt x="212" y="288"/>
                  </a:lnTo>
                  <a:lnTo>
                    <a:pt x="123" y="273"/>
                  </a:lnTo>
                  <a:lnTo>
                    <a:pt x="69" y="273"/>
                  </a:lnTo>
                  <a:lnTo>
                    <a:pt x="35" y="273"/>
                  </a:lnTo>
                  <a:lnTo>
                    <a:pt x="35" y="258"/>
                  </a:lnTo>
                  <a:lnTo>
                    <a:pt x="18" y="240"/>
                  </a:lnTo>
                  <a:lnTo>
                    <a:pt x="0" y="225"/>
                  </a:lnTo>
                  <a:lnTo>
                    <a:pt x="0" y="21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7" name="Freeform 300">
              <a:extLst>
                <a:ext uri="{FF2B5EF4-FFF2-40B4-BE49-F238E27FC236}">
                  <a16:creationId xmlns:a16="http://schemas.microsoft.com/office/drawing/2014/main" id="{AB5CFA24-5FB6-71A5-D05A-93A16EE5A042}"/>
                </a:ext>
              </a:extLst>
            </p:cNvPr>
            <p:cNvSpPr>
              <a:spLocks/>
            </p:cNvSpPr>
            <p:nvPr/>
          </p:nvSpPr>
          <p:spPr bwMode="auto">
            <a:xfrm>
              <a:off x="6748656" y="3941489"/>
              <a:ext cx="439878" cy="318303"/>
            </a:xfrm>
            <a:custGeom>
              <a:avLst/>
              <a:gdLst>
                <a:gd name="T0" fmla="*/ 48297 w 399"/>
                <a:gd name="T1" fmla="*/ 13494 h 288"/>
                <a:gd name="T2" fmla="*/ 48297 w 399"/>
                <a:gd name="T3" fmla="*/ 13494 h 288"/>
                <a:gd name="T4" fmla="*/ 48297 w 399"/>
                <a:gd name="T5" fmla="*/ 19050 h 288"/>
                <a:gd name="T6" fmla="*/ 48297 w 399"/>
                <a:gd name="T7" fmla="*/ 22225 h 288"/>
                <a:gd name="T8" fmla="*/ 51465 w 399"/>
                <a:gd name="T9" fmla="*/ 22225 h 288"/>
                <a:gd name="T10" fmla="*/ 51465 w 399"/>
                <a:gd name="T11" fmla="*/ 26194 h 288"/>
                <a:gd name="T12" fmla="*/ 58590 w 399"/>
                <a:gd name="T13" fmla="*/ 31750 h 288"/>
                <a:gd name="T14" fmla="*/ 75217 w 399"/>
                <a:gd name="T15" fmla="*/ 34925 h 288"/>
                <a:gd name="T16" fmla="*/ 78384 w 399"/>
                <a:gd name="T17" fmla="*/ 34925 h 288"/>
                <a:gd name="T18" fmla="*/ 64924 w 399"/>
                <a:gd name="T19" fmla="*/ 51594 h 288"/>
                <a:gd name="T20" fmla="*/ 54632 w 399"/>
                <a:gd name="T21" fmla="*/ 51594 h 288"/>
                <a:gd name="T22" fmla="*/ 48297 w 399"/>
                <a:gd name="T23" fmla="*/ 57150 h 288"/>
                <a:gd name="T24" fmla="*/ 40380 w 399"/>
                <a:gd name="T25" fmla="*/ 54769 h 288"/>
                <a:gd name="T26" fmla="*/ 30879 w 399"/>
                <a:gd name="T27" fmla="*/ 57150 h 288"/>
                <a:gd name="T28" fmla="*/ 13460 w 399"/>
                <a:gd name="T29" fmla="*/ 54769 h 288"/>
                <a:gd name="T30" fmla="*/ 13460 w 399"/>
                <a:gd name="T31" fmla="*/ 47625 h 288"/>
                <a:gd name="T32" fmla="*/ 10293 w 399"/>
                <a:gd name="T33" fmla="*/ 47625 h 288"/>
                <a:gd name="T34" fmla="*/ 3167 w 399"/>
                <a:gd name="T35" fmla="*/ 38100 h 288"/>
                <a:gd name="T36" fmla="*/ 0 w 399"/>
                <a:gd name="T37" fmla="*/ 34925 h 288"/>
                <a:gd name="T38" fmla="*/ 3167 w 399"/>
                <a:gd name="T39" fmla="*/ 31750 h 288"/>
                <a:gd name="T40" fmla="*/ 6334 w 399"/>
                <a:gd name="T41" fmla="*/ 22225 h 288"/>
                <a:gd name="T42" fmla="*/ 16627 w 399"/>
                <a:gd name="T43" fmla="*/ 9525 h 288"/>
                <a:gd name="T44" fmla="*/ 16627 w 399"/>
                <a:gd name="T45" fmla="*/ 3969 h 288"/>
                <a:gd name="T46" fmla="*/ 20586 w 399"/>
                <a:gd name="T47" fmla="*/ 3969 h 288"/>
                <a:gd name="T48" fmla="*/ 23753 w 399"/>
                <a:gd name="T49" fmla="*/ 7144 h 288"/>
                <a:gd name="T50" fmla="*/ 23753 w 399"/>
                <a:gd name="T51" fmla="*/ 0 h 288"/>
                <a:gd name="T52" fmla="*/ 26920 w 399"/>
                <a:gd name="T53" fmla="*/ 3969 h 288"/>
                <a:gd name="T54" fmla="*/ 37213 w 399"/>
                <a:gd name="T55" fmla="*/ 3969 h 288"/>
                <a:gd name="T56" fmla="*/ 48297 w 399"/>
                <a:gd name="T57" fmla="*/ 13494 h 2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99"/>
                <a:gd name="T88" fmla="*/ 0 h 288"/>
                <a:gd name="T89" fmla="*/ 399 w 399"/>
                <a:gd name="T90" fmla="*/ 288 h 28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99" h="288">
                  <a:moveTo>
                    <a:pt x="244" y="66"/>
                  </a:moveTo>
                  <a:lnTo>
                    <a:pt x="244" y="66"/>
                  </a:lnTo>
                  <a:lnTo>
                    <a:pt x="244" y="96"/>
                  </a:lnTo>
                  <a:lnTo>
                    <a:pt x="244" y="114"/>
                  </a:lnTo>
                  <a:lnTo>
                    <a:pt x="261" y="114"/>
                  </a:lnTo>
                  <a:lnTo>
                    <a:pt x="261" y="129"/>
                  </a:lnTo>
                  <a:lnTo>
                    <a:pt x="296" y="162"/>
                  </a:lnTo>
                  <a:lnTo>
                    <a:pt x="382" y="177"/>
                  </a:lnTo>
                  <a:lnTo>
                    <a:pt x="399" y="177"/>
                  </a:lnTo>
                  <a:lnTo>
                    <a:pt x="330" y="258"/>
                  </a:lnTo>
                  <a:lnTo>
                    <a:pt x="278" y="258"/>
                  </a:lnTo>
                  <a:lnTo>
                    <a:pt x="244" y="288"/>
                  </a:lnTo>
                  <a:lnTo>
                    <a:pt x="207" y="273"/>
                  </a:lnTo>
                  <a:lnTo>
                    <a:pt x="156" y="288"/>
                  </a:lnTo>
                  <a:lnTo>
                    <a:pt x="69" y="273"/>
                  </a:lnTo>
                  <a:lnTo>
                    <a:pt x="69" y="240"/>
                  </a:lnTo>
                  <a:lnTo>
                    <a:pt x="52" y="240"/>
                  </a:lnTo>
                  <a:lnTo>
                    <a:pt x="17" y="192"/>
                  </a:lnTo>
                  <a:lnTo>
                    <a:pt x="0" y="177"/>
                  </a:lnTo>
                  <a:lnTo>
                    <a:pt x="17" y="162"/>
                  </a:lnTo>
                  <a:lnTo>
                    <a:pt x="35" y="114"/>
                  </a:lnTo>
                  <a:lnTo>
                    <a:pt x="86" y="48"/>
                  </a:lnTo>
                  <a:lnTo>
                    <a:pt x="86" y="18"/>
                  </a:lnTo>
                  <a:lnTo>
                    <a:pt x="104" y="18"/>
                  </a:lnTo>
                  <a:lnTo>
                    <a:pt x="121" y="33"/>
                  </a:lnTo>
                  <a:lnTo>
                    <a:pt x="121" y="0"/>
                  </a:lnTo>
                  <a:lnTo>
                    <a:pt x="138" y="18"/>
                  </a:lnTo>
                  <a:lnTo>
                    <a:pt x="190" y="18"/>
                  </a:lnTo>
                  <a:lnTo>
                    <a:pt x="244" y="66"/>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8" name="Freeform 302">
              <a:extLst>
                <a:ext uri="{FF2B5EF4-FFF2-40B4-BE49-F238E27FC236}">
                  <a16:creationId xmlns:a16="http://schemas.microsoft.com/office/drawing/2014/main" id="{5A597D64-5443-BBAD-D0BF-C37FC4383A87}"/>
                </a:ext>
              </a:extLst>
            </p:cNvPr>
            <p:cNvSpPr>
              <a:spLocks/>
            </p:cNvSpPr>
            <p:nvPr/>
          </p:nvSpPr>
          <p:spPr bwMode="auto">
            <a:xfrm>
              <a:off x="6766341" y="4242109"/>
              <a:ext cx="249781" cy="247568"/>
            </a:xfrm>
            <a:custGeom>
              <a:avLst/>
              <a:gdLst>
                <a:gd name="T0" fmla="*/ 44254 w 227"/>
                <a:gd name="T1" fmla="*/ 3175 h 224"/>
                <a:gd name="T2" fmla="*/ 44254 w 227"/>
                <a:gd name="T3" fmla="*/ 3175 h 224"/>
                <a:gd name="T4" fmla="*/ 37932 w 227"/>
                <a:gd name="T5" fmla="*/ 0 h 224"/>
                <a:gd name="T6" fmla="*/ 27659 w 227"/>
                <a:gd name="T7" fmla="*/ 3175 h 224"/>
                <a:gd name="T8" fmla="*/ 10273 w 227"/>
                <a:gd name="T9" fmla="*/ 0 h 224"/>
                <a:gd name="T10" fmla="*/ 3161 w 227"/>
                <a:gd name="T11" fmla="*/ 0 h 224"/>
                <a:gd name="T12" fmla="*/ 0 w 227"/>
                <a:gd name="T13" fmla="*/ 0 h 224"/>
                <a:gd name="T14" fmla="*/ 3161 w 227"/>
                <a:gd name="T15" fmla="*/ 3175 h 224"/>
                <a:gd name="T16" fmla="*/ 6322 w 227"/>
                <a:gd name="T17" fmla="*/ 11906 h 224"/>
                <a:gd name="T18" fmla="*/ 0 w 227"/>
                <a:gd name="T19" fmla="*/ 22225 h 224"/>
                <a:gd name="T20" fmla="*/ 0 w 227"/>
                <a:gd name="T21" fmla="*/ 26194 h 224"/>
                <a:gd name="T22" fmla="*/ 3161 w 227"/>
                <a:gd name="T23" fmla="*/ 26194 h 224"/>
                <a:gd name="T24" fmla="*/ 20547 w 227"/>
                <a:gd name="T25" fmla="*/ 34925 h 224"/>
                <a:gd name="T26" fmla="*/ 20547 w 227"/>
                <a:gd name="T27" fmla="*/ 41275 h 224"/>
                <a:gd name="T28" fmla="*/ 30820 w 227"/>
                <a:gd name="T29" fmla="*/ 44450 h 224"/>
                <a:gd name="T30" fmla="*/ 33981 w 227"/>
                <a:gd name="T31" fmla="*/ 34925 h 224"/>
                <a:gd name="T32" fmla="*/ 37932 w 227"/>
                <a:gd name="T33" fmla="*/ 34925 h 224"/>
                <a:gd name="T34" fmla="*/ 41093 w 227"/>
                <a:gd name="T35" fmla="*/ 28575 h 224"/>
                <a:gd name="T36" fmla="*/ 37932 w 227"/>
                <a:gd name="T37" fmla="*/ 26194 h 224"/>
                <a:gd name="T38" fmla="*/ 37932 w 227"/>
                <a:gd name="T39" fmla="*/ 9525 h 224"/>
                <a:gd name="T40" fmla="*/ 44254 w 227"/>
                <a:gd name="T41" fmla="*/ 3175 h 22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27"/>
                <a:gd name="T64" fmla="*/ 0 h 224"/>
                <a:gd name="T65" fmla="*/ 227 w 227"/>
                <a:gd name="T66" fmla="*/ 224 h 22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27" h="224">
                  <a:moveTo>
                    <a:pt x="227" y="15"/>
                  </a:moveTo>
                  <a:lnTo>
                    <a:pt x="227" y="15"/>
                  </a:lnTo>
                  <a:lnTo>
                    <a:pt x="192" y="0"/>
                  </a:lnTo>
                  <a:lnTo>
                    <a:pt x="140" y="15"/>
                  </a:lnTo>
                  <a:lnTo>
                    <a:pt x="52" y="0"/>
                  </a:lnTo>
                  <a:lnTo>
                    <a:pt x="18" y="0"/>
                  </a:lnTo>
                  <a:lnTo>
                    <a:pt x="0" y="0"/>
                  </a:lnTo>
                  <a:lnTo>
                    <a:pt x="18" y="15"/>
                  </a:lnTo>
                  <a:lnTo>
                    <a:pt x="35" y="63"/>
                  </a:lnTo>
                  <a:lnTo>
                    <a:pt x="0" y="111"/>
                  </a:lnTo>
                  <a:lnTo>
                    <a:pt x="0" y="129"/>
                  </a:lnTo>
                  <a:lnTo>
                    <a:pt x="18" y="129"/>
                  </a:lnTo>
                  <a:lnTo>
                    <a:pt x="104" y="176"/>
                  </a:lnTo>
                  <a:lnTo>
                    <a:pt x="104" y="207"/>
                  </a:lnTo>
                  <a:lnTo>
                    <a:pt x="158" y="224"/>
                  </a:lnTo>
                  <a:lnTo>
                    <a:pt x="175" y="176"/>
                  </a:lnTo>
                  <a:lnTo>
                    <a:pt x="192" y="176"/>
                  </a:lnTo>
                  <a:lnTo>
                    <a:pt x="210" y="144"/>
                  </a:lnTo>
                  <a:lnTo>
                    <a:pt x="192" y="129"/>
                  </a:lnTo>
                  <a:lnTo>
                    <a:pt x="192" y="48"/>
                  </a:lnTo>
                  <a:lnTo>
                    <a:pt x="227" y="1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299" name="Freeform 303">
              <a:extLst>
                <a:ext uri="{FF2B5EF4-FFF2-40B4-BE49-F238E27FC236}">
                  <a16:creationId xmlns:a16="http://schemas.microsoft.com/office/drawing/2014/main" id="{FDF5E280-8C0D-E5F2-7005-72DD7F9B8F4B}"/>
                </a:ext>
              </a:extLst>
            </p:cNvPr>
            <p:cNvSpPr>
              <a:spLocks/>
            </p:cNvSpPr>
            <p:nvPr/>
          </p:nvSpPr>
          <p:spPr bwMode="auto">
            <a:xfrm>
              <a:off x="6633714" y="4242109"/>
              <a:ext cx="170205" cy="159151"/>
            </a:xfrm>
            <a:custGeom>
              <a:avLst/>
              <a:gdLst>
                <a:gd name="T0" fmla="*/ 23507 w 156"/>
                <a:gd name="T1" fmla="*/ 0 h 144"/>
                <a:gd name="T2" fmla="*/ 23507 w 156"/>
                <a:gd name="T3" fmla="*/ 0 h 144"/>
                <a:gd name="T4" fmla="*/ 26642 w 156"/>
                <a:gd name="T5" fmla="*/ 2381 h 144"/>
                <a:gd name="T6" fmla="*/ 29776 w 156"/>
                <a:gd name="T7" fmla="*/ 11906 h 144"/>
                <a:gd name="T8" fmla="*/ 23507 w 156"/>
                <a:gd name="T9" fmla="*/ 21431 h 144"/>
                <a:gd name="T10" fmla="*/ 23507 w 156"/>
                <a:gd name="T11" fmla="*/ 26194 h 144"/>
                <a:gd name="T12" fmla="*/ 13321 w 156"/>
                <a:gd name="T13" fmla="*/ 26194 h 144"/>
                <a:gd name="T14" fmla="*/ 6269 w 156"/>
                <a:gd name="T15" fmla="*/ 26194 h 144"/>
                <a:gd name="T16" fmla="*/ 0 w 156"/>
                <a:gd name="T17" fmla="*/ 28575 h 144"/>
                <a:gd name="T18" fmla="*/ 3134 w 156"/>
                <a:gd name="T19" fmla="*/ 19050 h 144"/>
                <a:gd name="T20" fmla="*/ 6269 w 156"/>
                <a:gd name="T21" fmla="*/ 15875 h 144"/>
                <a:gd name="T22" fmla="*/ 10186 w 156"/>
                <a:gd name="T23" fmla="*/ 9525 h 144"/>
                <a:gd name="T24" fmla="*/ 6269 w 156"/>
                <a:gd name="T25" fmla="*/ 9525 h 144"/>
                <a:gd name="T26" fmla="*/ 6269 w 156"/>
                <a:gd name="T27" fmla="*/ 2381 h 144"/>
                <a:gd name="T28" fmla="*/ 13321 w 156"/>
                <a:gd name="T29" fmla="*/ 2381 h 144"/>
                <a:gd name="T30" fmla="*/ 23507 w 156"/>
                <a:gd name="T31" fmla="*/ 0 h 14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6"/>
                <a:gd name="T49" fmla="*/ 0 h 144"/>
                <a:gd name="T50" fmla="*/ 156 w 156"/>
                <a:gd name="T51" fmla="*/ 144 h 14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6" h="144">
                  <a:moveTo>
                    <a:pt x="121" y="0"/>
                  </a:moveTo>
                  <a:lnTo>
                    <a:pt x="121" y="0"/>
                  </a:lnTo>
                  <a:lnTo>
                    <a:pt x="139" y="15"/>
                  </a:lnTo>
                  <a:lnTo>
                    <a:pt x="156" y="63"/>
                  </a:lnTo>
                  <a:lnTo>
                    <a:pt x="121" y="111"/>
                  </a:lnTo>
                  <a:lnTo>
                    <a:pt x="121" y="129"/>
                  </a:lnTo>
                  <a:lnTo>
                    <a:pt x="69" y="129"/>
                  </a:lnTo>
                  <a:lnTo>
                    <a:pt x="35" y="129"/>
                  </a:lnTo>
                  <a:lnTo>
                    <a:pt x="0" y="144"/>
                  </a:lnTo>
                  <a:lnTo>
                    <a:pt x="18" y="96"/>
                  </a:lnTo>
                  <a:lnTo>
                    <a:pt x="35" y="81"/>
                  </a:lnTo>
                  <a:lnTo>
                    <a:pt x="52" y="48"/>
                  </a:lnTo>
                  <a:lnTo>
                    <a:pt x="35" y="48"/>
                  </a:lnTo>
                  <a:lnTo>
                    <a:pt x="35" y="15"/>
                  </a:lnTo>
                  <a:lnTo>
                    <a:pt x="69" y="15"/>
                  </a:lnTo>
                  <a:lnTo>
                    <a:pt x="121"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0" name="Freeform 304">
              <a:extLst>
                <a:ext uri="{FF2B5EF4-FFF2-40B4-BE49-F238E27FC236}">
                  <a16:creationId xmlns:a16="http://schemas.microsoft.com/office/drawing/2014/main" id="{72EF17BD-BF78-C0EF-0148-A43BC7D45835}"/>
                </a:ext>
              </a:extLst>
            </p:cNvPr>
            <p:cNvSpPr>
              <a:spLocks/>
            </p:cNvSpPr>
            <p:nvPr/>
          </p:nvSpPr>
          <p:spPr bwMode="auto">
            <a:xfrm>
              <a:off x="6613820" y="4383576"/>
              <a:ext cx="57471" cy="53049"/>
            </a:xfrm>
            <a:custGeom>
              <a:avLst/>
              <a:gdLst>
                <a:gd name="T0" fmla="*/ 10319 w 52"/>
                <a:gd name="T1" fmla="*/ 9728 h 47"/>
                <a:gd name="T2" fmla="*/ 10319 w 52"/>
                <a:gd name="T3" fmla="*/ 9728 h 47"/>
                <a:gd name="T4" fmla="*/ 3969 w 52"/>
                <a:gd name="T5" fmla="*/ 9728 h 47"/>
                <a:gd name="T6" fmla="*/ 0 w 52"/>
                <a:gd name="T7" fmla="*/ 9728 h 47"/>
                <a:gd name="T8" fmla="*/ 3969 w 52"/>
                <a:gd name="T9" fmla="*/ 3243 h 47"/>
                <a:gd name="T10" fmla="*/ 10319 w 52"/>
                <a:gd name="T11" fmla="*/ 0 h 47"/>
                <a:gd name="T12" fmla="*/ 10319 w 52"/>
                <a:gd name="T13" fmla="*/ 6485 h 47"/>
                <a:gd name="T14" fmla="*/ 10319 w 52"/>
                <a:gd name="T15" fmla="*/ 9728 h 47"/>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47"/>
                <a:gd name="T26" fmla="*/ 52 w 52"/>
                <a:gd name="T27" fmla="*/ 47 h 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47">
                  <a:moveTo>
                    <a:pt x="52" y="47"/>
                  </a:moveTo>
                  <a:lnTo>
                    <a:pt x="52" y="47"/>
                  </a:lnTo>
                  <a:lnTo>
                    <a:pt x="17" y="47"/>
                  </a:lnTo>
                  <a:lnTo>
                    <a:pt x="0" y="47"/>
                  </a:lnTo>
                  <a:lnTo>
                    <a:pt x="17" y="15"/>
                  </a:lnTo>
                  <a:lnTo>
                    <a:pt x="52" y="0"/>
                  </a:lnTo>
                  <a:lnTo>
                    <a:pt x="52" y="30"/>
                  </a:lnTo>
                  <a:lnTo>
                    <a:pt x="52" y="4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1" name="Freeform 305">
              <a:extLst>
                <a:ext uri="{FF2B5EF4-FFF2-40B4-BE49-F238E27FC236}">
                  <a16:creationId xmlns:a16="http://schemas.microsoft.com/office/drawing/2014/main" id="{3EE8882F-1FF1-FB4F-1B20-EF9C7194ABD9}"/>
                </a:ext>
              </a:extLst>
            </p:cNvPr>
            <p:cNvSpPr>
              <a:spLocks/>
            </p:cNvSpPr>
            <p:nvPr/>
          </p:nvSpPr>
          <p:spPr bwMode="auto">
            <a:xfrm>
              <a:off x="6633714" y="4436626"/>
              <a:ext cx="37579" cy="53049"/>
            </a:xfrm>
            <a:custGeom>
              <a:avLst/>
              <a:gdLst>
                <a:gd name="T0" fmla="*/ 6169 w 35"/>
                <a:gd name="T1" fmla="*/ 0 h 48"/>
                <a:gd name="T2" fmla="*/ 6169 w 35"/>
                <a:gd name="T3" fmla="*/ 0 h 48"/>
                <a:gd name="T4" fmla="*/ 6169 w 35"/>
                <a:gd name="T5" fmla="*/ 3175 h 48"/>
                <a:gd name="T6" fmla="*/ 0 w 35"/>
                <a:gd name="T7" fmla="*/ 9525 h 48"/>
                <a:gd name="T8" fmla="*/ 0 w 35"/>
                <a:gd name="T9" fmla="*/ 3175 h 48"/>
                <a:gd name="T10" fmla="*/ 0 w 35"/>
                <a:gd name="T11" fmla="*/ 0 h 48"/>
                <a:gd name="T12" fmla="*/ 6169 w 35"/>
                <a:gd name="T13" fmla="*/ 0 h 48"/>
                <a:gd name="T14" fmla="*/ 0 60000 65536"/>
                <a:gd name="T15" fmla="*/ 0 60000 65536"/>
                <a:gd name="T16" fmla="*/ 0 60000 65536"/>
                <a:gd name="T17" fmla="*/ 0 60000 65536"/>
                <a:gd name="T18" fmla="*/ 0 60000 65536"/>
                <a:gd name="T19" fmla="*/ 0 60000 65536"/>
                <a:gd name="T20" fmla="*/ 0 60000 65536"/>
                <a:gd name="T21" fmla="*/ 0 w 35"/>
                <a:gd name="T22" fmla="*/ 0 h 48"/>
                <a:gd name="T23" fmla="*/ 35 w 35"/>
                <a:gd name="T24" fmla="*/ 48 h 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 h="48">
                  <a:moveTo>
                    <a:pt x="35" y="0"/>
                  </a:moveTo>
                  <a:lnTo>
                    <a:pt x="35" y="0"/>
                  </a:lnTo>
                  <a:lnTo>
                    <a:pt x="35" y="16"/>
                  </a:lnTo>
                  <a:lnTo>
                    <a:pt x="0" y="48"/>
                  </a:lnTo>
                  <a:lnTo>
                    <a:pt x="0" y="16"/>
                  </a:lnTo>
                  <a:lnTo>
                    <a:pt x="0" y="0"/>
                  </a:lnTo>
                  <a:lnTo>
                    <a:pt x="35" y="0"/>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2" name="Freeform 306">
              <a:extLst>
                <a:ext uri="{FF2B5EF4-FFF2-40B4-BE49-F238E27FC236}">
                  <a16:creationId xmlns:a16="http://schemas.microsoft.com/office/drawing/2014/main" id="{A3043F3F-0B75-5016-C51D-28CD27CB7847}"/>
                </a:ext>
              </a:extLst>
            </p:cNvPr>
            <p:cNvSpPr>
              <a:spLocks/>
            </p:cNvSpPr>
            <p:nvPr/>
          </p:nvSpPr>
          <p:spPr bwMode="auto">
            <a:xfrm>
              <a:off x="5347241" y="3307096"/>
              <a:ext cx="364724" cy="265251"/>
            </a:xfrm>
            <a:custGeom>
              <a:avLst/>
              <a:gdLst>
                <a:gd name="T0" fmla="*/ 58738 w 330"/>
                <a:gd name="T1" fmla="*/ 3969 h 240"/>
                <a:gd name="T2" fmla="*/ 58738 w 330"/>
                <a:gd name="T3" fmla="*/ 3969 h 240"/>
                <a:gd name="T4" fmla="*/ 62706 w 330"/>
                <a:gd name="T5" fmla="*/ 3969 h 240"/>
                <a:gd name="T6" fmla="*/ 65881 w 330"/>
                <a:gd name="T7" fmla="*/ 19050 h 240"/>
                <a:gd name="T8" fmla="*/ 52388 w 330"/>
                <a:gd name="T9" fmla="*/ 23019 h 240"/>
                <a:gd name="T10" fmla="*/ 52388 w 330"/>
                <a:gd name="T11" fmla="*/ 25400 h 240"/>
                <a:gd name="T12" fmla="*/ 41275 w 330"/>
                <a:gd name="T13" fmla="*/ 32544 h 240"/>
                <a:gd name="T14" fmla="*/ 27781 w 330"/>
                <a:gd name="T15" fmla="*/ 38100 h 240"/>
                <a:gd name="T16" fmla="*/ 23813 w 330"/>
                <a:gd name="T17" fmla="*/ 42069 h 240"/>
                <a:gd name="T18" fmla="*/ 23813 w 330"/>
                <a:gd name="T19" fmla="*/ 47625 h 240"/>
                <a:gd name="T20" fmla="*/ 0 w 330"/>
                <a:gd name="T21" fmla="*/ 44450 h 240"/>
                <a:gd name="T22" fmla="*/ 7144 w 330"/>
                <a:gd name="T23" fmla="*/ 44450 h 240"/>
                <a:gd name="T24" fmla="*/ 14288 w 330"/>
                <a:gd name="T25" fmla="*/ 38100 h 240"/>
                <a:gd name="T26" fmla="*/ 17463 w 330"/>
                <a:gd name="T27" fmla="*/ 32544 h 240"/>
                <a:gd name="T28" fmla="*/ 17463 w 330"/>
                <a:gd name="T29" fmla="*/ 25400 h 240"/>
                <a:gd name="T30" fmla="*/ 20638 w 330"/>
                <a:gd name="T31" fmla="*/ 19050 h 240"/>
                <a:gd name="T32" fmla="*/ 23813 w 330"/>
                <a:gd name="T33" fmla="*/ 13494 h 240"/>
                <a:gd name="T34" fmla="*/ 34131 w 330"/>
                <a:gd name="T35" fmla="*/ 9525 h 240"/>
                <a:gd name="T36" fmla="*/ 38100 w 330"/>
                <a:gd name="T37" fmla="*/ 0 h 240"/>
                <a:gd name="T38" fmla="*/ 41275 w 330"/>
                <a:gd name="T39" fmla="*/ 0 h 240"/>
                <a:gd name="T40" fmla="*/ 44450 w 330"/>
                <a:gd name="T41" fmla="*/ 3969 h 240"/>
                <a:gd name="T42" fmla="*/ 55563 w 330"/>
                <a:gd name="T43" fmla="*/ 3969 h 240"/>
                <a:gd name="T44" fmla="*/ 58738 w 330"/>
                <a:gd name="T45" fmla="*/ 3969 h 2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0"/>
                <a:gd name="T70" fmla="*/ 0 h 240"/>
                <a:gd name="T71" fmla="*/ 330 w 330"/>
                <a:gd name="T72" fmla="*/ 240 h 2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0" h="240">
                  <a:moveTo>
                    <a:pt x="296" y="17"/>
                  </a:moveTo>
                  <a:lnTo>
                    <a:pt x="296" y="17"/>
                  </a:lnTo>
                  <a:lnTo>
                    <a:pt x="313" y="17"/>
                  </a:lnTo>
                  <a:lnTo>
                    <a:pt x="330" y="96"/>
                  </a:lnTo>
                  <a:lnTo>
                    <a:pt x="261" y="113"/>
                  </a:lnTo>
                  <a:lnTo>
                    <a:pt x="261" y="128"/>
                  </a:lnTo>
                  <a:lnTo>
                    <a:pt x="209" y="161"/>
                  </a:lnTo>
                  <a:lnTo>
                    <a:pt x="140" y="192"/>
                  </a:lnTo>
                  <a:lnTo>
                    <a:pt x="123" y="209"/>
                  </a:lnTo>
                  <a:lnTo>
                    <a:pt x="123" y="240"/>
                  </a:lnTo>
                  <a:lnTo>
                    <a:pt x="0" y="224"/>
                  </a:lnTo>
                  <a:lnTo>
                    <a:pt x="36" y="224"/>
                  </a:lnTo>
                  <a:lnTo>
                    <a:pt x="71" y="192"/>
                  </a:lnTo>
                  <a:lnTo>
                    <a:pt x="88" y="161"/>
                  </a:lnTo>
                  <a:lnTo>
                    <a:pt x="88" y="128"/>
                  </a:lnTo>
                  <a:lnTo>
                    <a:pt x="106" y="96"/>
                  </a:lnTo>
                  <a:lnTo>
                    <a:pt x="123" y="65"/>
                  </a:lnTo>
                  <a:lnTo>
                    <a:pt x="175" y="48"/>
                  </a:lnTo>
                  <a:lnTo>
                    <a:pt x="192" y="0"/>
                  </a:lnTo>
                  <a:lnTo>
                    <a:pt x="209" y="0"/>
                  </a:lnTo>
                  <a:lnTo>
                    <a:pt x="227" y="17"/>
                  </a:lnTo>
                  <a:lnTo>
                    <a:pt x="278" y="17"/>
                  </a:lnTo>
                  <a:lnTo>
                    <a:pt x="296" y="17"/>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3" name="Freeform 307">
              <a:extLst>
                <a:ext uri="{FF2B5EF4-FFF2-40B4-BE49-F238E27FC236}">
                  <a16:creationId xmlns:a16="http://schemas.microsoft.com/office/drawing/2014/main" id="{6460867B-BD6C-014D-E5CE-D405A0D0E556}"/>
                </a:ext>
              </a:extLst>
            </p:cNvPr>
            <p:cNvSpPr>
              <a:spLocks/>
            </p:cNvSpPr>
            <p:nvPr/>
          </p:nvSpPr>
          <p:spPr bwMode="auto">
            <a:xfrm>
              <a:off x="5482079" y="3254044"/>
              <a:ext cx="614501" cy="565872"/>
            </a:xfrm>
            <a:custGeom>
              <a:avLst/>
              <a:gdLst>
                <a:gd name="T0" fmla="*/ 34988 w 555"/>
                <a:gd name="T1" fmla="*/ 12700 h 512"/>
                <a:gd name="T2" fmla="*/ 34988 w 555"/>
                <a:gd name="T3" fmla="*/ 12700 h 512"/>
                <a:gd name="T4" fmla="*/ 38169 w 555"/>
                <a:gd name="T5" fmla="*/ 12700 h 512"/>
                <a:gd name="T6" fmla="*/ 42145 w 555"/>
                <a:gd name="T7" fmla="*/ 28575 h 512"/>
                <a:gd name="T8" fmla="*/ 27831 w 555"/>
                <a:gd name="T9" fmla="*/ 31750 h 512"/>
                <a:gd name="T10" fmla="*/ 27831 w 555"/>
                <a:gd name="T11" fmla="*/ 34925 h 512"/>
                <a:gd name="T12" fmla="*/ 17494 w 555"/>
                <a:gd name="T13" fmla="*/ 41275 h 512"/>
                <a:gd name="T14" fmla="*/ 3976 w 555"/>
                <a:gd name="T15" fmla="*/ 47625 h 512"/>
                <a:gd name="T16" fmla="*/ 0 w 555"/>
                <a:gd name="T17" fmla="*/ 50800 h 512"/>
                <a:gd name="T18" fmla="*/ 0 w 555"/>
                <a:gd name="T19" fmla="*/ 57150 h 512"/>
                <a:gd name="T20" fmla="*/ 20675 w 555"/>
                <a:gd name="T21" fmla="*/ 69850 h 512"/>
                <a:gd name="T22" fmla="*/ 52482 w 555"/>
                <a:gd name="T23" fmla="*/ 92075 h 512"/>
                <a:gd name="T24" fmla="*/ 55663 w 555"/>
                <a:gd name="T25" fmla="*/ 95250 h 512"/>
                <a:gd name="T26" fmla="*/ 62819 w 555"/>
                <a:gd name="T27" fmla="*/ 98425 h 512"/>
                <a:gd name="T28" fmla="*/ 66000 w 555"/>
                <a:gd name="T29" fmla="*/ 101600 h 512"/>
                <a:gd name="T30" fmla="*/ 69181 w 555"/>
                <a:gd name="T31" fmla="*/ 101600 h 512"/>
                <a:gd name="T32" fmla="*/ 76337 w 555"/>
                <a:gd name="T33" fmla="*/ 101600 h 512"/>
                <a:gd name="T34" fmla="*/ 110530 w 555"/>
                <a:gd name="T35" fmla="*/ 79375 h 512"/>
                <a:gd name="T36" fmla="*/ 107349 w 555"/>
                <a:gd name="T37" fmla="*/ 73025 h 512"/>
                <a:gd name="T38" fmla="*/ 103373 w 555"/>
                <a:gd name="T39" fmla="*/ 73025 h 512"/>
                <a:gd name="T40" fmla="*/ 97012 w 555"/>
                <a:gd name="T41" fmla="*/ 63500 h 512"/>
                <a:gd name="T42" fmla="*/ 100193 w 555"/>
                <a:gd name="T43" fmla="*/ 60325 h 512"/>
                <a:gd name="T44" fmla="*/ 100193 w 555"/>
                <a:gd name="T45" fmla="*/ 53975 h 512"/>
                <a:gd name="T46" fmla="*/ 100193 w 555"/>
                <a:gd name="T47" fmla="*/ 47625 h 512"/>
                <a:gd name="T48" fmla="*/ 97012 w 555"/>
                <a:gd name="T49" fmla="*/ 44450 h 512"/>
                <a:gd name="T50" fmla="*/ 97012 w 555"/>
                <a:gd name="T51" fmla="*/ 41275 h 512"/>
                <a:gd name="T52" fmla="*/ 97012 w 555"/>
                <a:gd name="T53" fmla="*/ 31750 h 512"/>
                <a:gd name="T54" fmla="*/ 89855 w 555"/>
                <a:gd name="T55" fmla="*/ 28575 h 512"/>
                <a:gd name="T56" fmla="*/ 86675 w 555"/>
                <a:gd name="T57" fmla="*/ 22225 h 512"/>
                <a:gd name="T58" fmla="*/ 93036 w 555"/>
                <a:gd name="T59" fmla="*/ 15875 h 512"/>
                <a:gd name="T60" fmla="*/ 89855 w 555"/>
                <a:gd name="T61" fmla="*/ 3175 h 512"/>
                <a:gd name="T62" fmla="*/ 93036 w 555"/>
                <a:gd name="T63" fmla="*/ 0 h 512"/>
                <a:gd name="T64" fmla="*/ 89855 w 555"/>
                <a:gd name="T65" fmla="*/ 3175 h 512"/>
                <a:gd name="T66" fmla="*/ 79518 w 555"/>
                <a:gd name="T67" fmla="*/ 0 h 512"/>
                <a:gd name="T68" fmla="*/ 76337 w 555"/>
                <a:gd name="T69" fmla="*/ 3175 h 512"/>
                <a:gd name="T70" fmla="*/ 69181 w 555"/>
                <a:gd name="T71" fmla="*/ 0 h 512"/>
                <a:gd name="T72" fmla="*/ 62819 w 555"/>
                <a:gd name="T73" fmla="*/ 3175 h 512"/>
                <a:gd name="T74" fmla="*/ 52482 w 555"/>
                <a:gd name="T75" fmla="*/ 3175 h 512"/>
                <a:gd name="T76" fmla="*/ 34988 w 555"/>
                <a:gd name="T77" fmla="*/ 12700 h 5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55"/>
                <a:gd name="T118" fmla="*/ 0 h 512"/>
                <a:gd name="T119" fmla="*/ 555 w 555"/>
                <a:gd name="T120" fmla="*/ 512 h 5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55" h="512">
                  <a:moveTo>
                    <a:pt x="173" y="65"/>
                  </a:moveTo>
                  <a:lnTo>
                    <a:pt x="173" y="65"/>
                  </a:lnTo>
                  <a:lnTo>
                    <a:pt x="192" y="65"/>
                  </a:lnTo>
                  <a:lnTo>
                    <a:pt x="209" y="144"/>
                  </a:lnTo>
                  <a:lnTo>
                    <a:pt x="138" y="161"/>
                  </a:lnTo>
                  <a:lnTo>
                    <a:pt x="138" y="176"/>
                  </a:lnTo>
                  <a:lnTo>
                    <a:pt x="86" y="209"/>
                  </a:lnTo>
                  <a:lnTo>
                    <a:pt x="17" y="240"/>
                  </a:lnTo>
                  <a:lnTo>
                    <a:pt x="0" y="257"/>
                  </a:lnTo>
                  <a:lnTo>
                    <a:pt x="0" y="288"/>
                  </a:lnTo>
                  <a:lnTo>
                    <a:pt x="104" y="353"/>
                  </a:lnTo>
                  <a:lnTo>
                    <a:pt x="261" y="464"/>
                  </a:lnTo>
                  <a:lnTo>
                    <a:pt x="278" y="480"/>
                  </a:lnTo>
                  <a:lnTo>
                    <a:pt x="313" y="497"/>
                  </a:lnTo>
                  <a:lnTo>
                    <a:pt x="330" y="512"/>
                  </a:lnTo>
                  <a:lnTo>
                    <a:pt x="347" y="512"/>
                  </a:lnTo>
                  <a:lnTo>
                    <a:pt x="382" y="512"/>
                  </a:lnTo>
                  <a:lnTo>
                    <a:pt x="555" y="401"/>
                  </a:lnTo>
                  <a:lnTo>
                    <a:pt x="537" y="368"/>
                  </a:lnTo>
                  <a:lnTo>
                    <a:pt x="520" y="368"/>
                  </a:lnTo>
                  <a:lnTo>
                    <a:pt x="486" y="320"/>
                  </a:lnTo>
                  <a:lnTo>
                    <a:pt x="503" y="305"/>
                  </a:lnTo>
                  <a:lnTo>
                    <a:pt x="503" y="272"/>
                  </a:lnTo>
                  <a:lnTo>
                    <a:pt x="503" y="240"/>
                  </a:lnTo>
                  <a:lnTo>
                    <a:pt x="486" y="224"/>
                  </a:lnTo>
                  <a:lnTo>
                    <a:pt x="486" y="209"/>
                  </a:lnTo>
                  <a:lnTo>
                    <a:pt x="486" y="161"/>
                  </a:lnTo>
                  <a:lnTo>
                    <a:pt x="451" y="144"/>
                  </a:lnTo>
                  <a:lnTo>
                    <a:pt x="434" y="113"/>
                  </a:lnTo>
                  <a:lnTo>
                    <a:pt x="468" y="80"/>
                  </a:lnTo>
                  <a:lnTo>
                    <a:pt x="451" y="17"/>
                  </a:lnTo>
                  <a:lnTo>
                    <a:pt x="468" y="0"/>
                  </a:lnTo>
                  <a:lnTo>
                    <a:pt x="451" y="17"/>
                  </a:lnTo>
                  <a:lnTo>
                    <a:pt x="399" y="0"/>
                  </a:lnTo>
                  <a:lnTo>
                    <a:pt x="382" y="17"/>
                  </a:lnTo>
                  <a:lnTo>
                    <a:pt x="347" y="0"/>
                  </a:lnTo>
                  <a:lnTo>
                    <a:pt x="313" y="17"/>
                  </a:lnTo>
                  <a:lnTo>
                    <a:pt x="261" y="17"/>
                  </a:lnTo>
                  <a:lnTo>
                    <a:pt x="173" y="6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4" name="Freeform 308">
              <a:extLst>
                <a:ext uri="{FF2B5EF4-FFF2-40B4-BE49-F238E27FC236}">
                  <a16:creationId xmlns:a16="http://schemas.microsoft.com/office/drawing/2014/main" id="{0BBC6B42-9D97-BEAA-3B4B-17850B21B641}"/>
                </a:ext>
              </a:extLst>
            </p:cNvPr>
            <p:cNvSpPr>
              <a:spLocks/>
            </p:cNvSpPr>
            <p:nvPr/>
          </p:nvSpPr>
          <p:spPr bwMode="auto">
            <a:xfrm>
              <a:off x="5959534" y="3254044"/>
              <a:ext cx="117154" cy="232095"/>
            </a:xfrm>
            <a:custGeom>
              <a:avLst/>
              <a:gdLst>
                <a:gd name="T0" fmla="*/ 21635 w 105"/>
                <a:gd name="T1" fmla="*/ 25522 h 209"/>
                <a:gd name="T2" fmla="*/ 21635 w 105"/>
                <a:gd name="T3" fmla="*/ 25522 h 209"/>
                <a:gd name="T4" fmla="*/ 21635 w 105"/>
                <a:gd name="T5" fmla="*/ 28712 h 209"/>
                <a:gd name="T6" fmla="*/ 14424 w 105"/>
                <a:gd name="T7" fmla="*/ 35092 h 209"/>
                <a:gd name="T8" fmla="*/ 14424 w 105"/>
                <a:gd name="T9" fmla="*/ 38282 h 209"/>
                <a:gd name="T10" fmla="*/ 11218 w 105"/>
                <a:gd name="T11" fmla="*/ 42270 h 209"/>
                <a:gd name="T12" fmla="*/ 11218 w 105"/>
                <a:gd name="T13" fmla="*/ 32700 h 209"/>
                <a:gd name="T14" fmla="*/ 4007 w 105"/>
                <a:gd name="T15" fmla="*/ 28712 h 209"/>
                <a:gd name="T16" fmla="*/ 0 w 105"/>
                <a:gd name="T17" fmla="*/ 23129 h 209"/>
                <a:gd name="T18" fmla="*/ 7212 w 105"/>
                <a:gd name="T19" fmla="*/ 15951 h 209"/>
                <a:gd name="T20" fmla="*/ 4007 w 105"/>
                <a:gd name="T21" fmla="*/ 3988 h 209"/>
                <a:gd name="T22" fmla="*/ 7212 w 105"/>
                <a:gd name="T23" fmla="*/ 0 h 209"/>
                <a:gd name="T24" fmla="*/ 14424 w 105"/>
                <a:gd name="T25" fmla="*/ 0 h 209"/>
                <a:gd name="T26" fmla="*/ 17629 w 105"/>
                <a:gd name="T27" fmla="*/ 3988 h 209"/>
                <a:gd name="T28" fmla="*/ 21635 w 105"/>
                <a:gd name="T29" fmla="*/ 0 h 209"/>
                <a:gd name="T30" fmla="*/ 17629 w 105"/>
                <a:gd name="T31" fmla="*/ 6380 h 209"/>
                <a:gd name="T32" fmla="*/ 21635 w 105"/>
                <a:gd name="T33" fmla="*/ 13558 h 209"/>
                <a:gd name="T34" fmla="*/ 14424 w 105"/>
                <a:gd name="T35" fmla="*/ 19141 h 209"/>
                <a:gd name="T36" fmla="*/ 14424 w 105"/>
                <a:gd name="T37" fmla="*/ 23129 h 209"/>
                <a:gd name="T38" fmla="*/ 21635 w 105"/>
                <a:gd name="T39" fmla="*/ 23129 h 209"/>
                <a:gd name="T40" fmla="*/ 21635 w 105"/>
                <a:gd name="T41" fmla="*/ 25522 h 20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5"/>
                <a:gd name="T64" fmla="*/ 0 h 209"/>
                <a:gd name="T65" fmla="*/ 105 w 105"/>
                <a:gd name="T66" fmla="*/ 209 h 20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5" h="209">
                  <a:moveTo>
                    <a:pt x="105" y="128"/>
                  </a:moveTo>
                  <a:lnTo>
                    <a:pt x="105" y="128"/>
                  </a:lnTo>
                  <a:lnTo>
                    <a:pt x="105" y="144"/>
                  </a:lnTo>
                  <a:lnTo>
                    <a:pt x="71" y="176"/>
                  </a:lnTo>
                  <a:lnTo>
                    <a:pt x="71" y="192"/>
                  </a:lnTo>
                  <a:lnTo>
                    <a:pt x="54" y="209"/>
                  </a:lnTo>
                  <a:lnTo>
                    <a:pt x="54" y="161"/>
                  </a:lnTo>
                  <a:lnTo>
                    <a:pt x="17" y="144"/>
                  </a:lnTo>
                  <a:lnTo>
                    <a:pt x="0" y="113"/>
                  </a:lnTo>
                  <a:lnTo>
                    <a:pt x="34" y="80"/>
                  </a:lnTo>
                  <a:lnTo>
                    <a:pt x="17" y="17"/>
                  </a:lnTo>
                  <a:lnTo>
                    <a:pt x="34" y="0"/>
                  </a:lnTo>
                  <a:lnTo>
                    <a:pt x="71" y="0"/>
                  </a:lnTo>
                  <a:lnTo>
                    <a:pt x="88" y="17"/>
                  </a:lnTo>
                  <a:lnTo>
                    <a:pt x="105" y="0"/>
                  </a:lnTo>
                  <a:lnTo>
                    <a:pt x="88" y="32"/>
                  </a:lnTo>
                  <a:lnTo>
                    <a:pt x="105" y="65"/>
                  </a:lnTo>
                  <a:lnTo>
                    <a:pt x="71" y="96"/>
                  </a:lnTo>
                  <a:lnTo>
                    <a:pt x="71" y="113"/>
                  </a:lnTo>
                  <a:lnTo>
                    <a:pt x="105" y="113"/>
                  </a:lnTo>
                  <a:lnTo>
                    <a:pt x="105" y="12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5" name="Freeform 309">
              <a:extLst>
                <a:ext uri="{FF2B5EF4-FFF2-40B4-BE49-F238E27FC236}">
                  <a16:creationId xmlns:a16="http://schemas.microsoft.com/office/drawing/2014/main" id="{20B2A103-6E8B-1922-F1DE-6BBDC64D0E97}"/>
                </a:ext>
              </a:extLst>
            </p:cNvPr>
            <p:cNvSpPr>
              <a:spLocks/>
            </p:cNvSpPr>
            <p:nvPr/>
          </p:nvSpPr>
          <p:spPr bwMode="auto">
            <a:xfrm>
              <a:off x="5369346" y="3640869"/>
              <a:ext cx="495137" cy="442088"/>
            </a:xfrm>
            <a:custGeom>
              <a:avLst/>
              <a:gdLst>
                <a:gd name="T0" fmla="*/ 41183 w 449"/>
                <a:gd name="T1" fmla="*/ 0 h 399"/>
                <a:gd name="T2" fmla="*/ 41183 w 449"/>
                <a:gd name="T3" fmla="*/ 0 h 399"/>
                <a:gd name="T4" fmla="*/ 71278 w 449"/>
                <a:gd name="T5" fmla="*/ 22281 h 399"/>
                <a:gd name="T6" fmla="*/ 75238 w 449"/>
                <a:gd name="T7" fmla="*/ 25464 h 399"/>
                <a:gd name="T8" fmla="*/ 81574 w 449"/>
                <a:gd name="T9" fmla="*/ 28647 h 399"/>
                <a:gd name="T10" fmla="*/ 85534 w 449"/>
                <a:gd name="T11" fmla="*/ 31830 h 399"/>
                <a:gd name="T12" fmla="*/ 88702 w 449"/>
                <a:gd name="T13" fmla="*/ 31830 h 399"/>
                <a:gd name="T14" fmla="*/ 88702 w 449"/>
                <a:gd name="T15" fmla="*/ 47744 h 399"/>
                <a:gd name="T16" fmla="*/ 85534 w 449"/>
                <a:gd name="T17" fmla="*/ 50927 h 399"/>
                <a:gd name="T18" fmla="*/ 68110 w 449"/>
                <a:gd name="T19" fmla="*/ 54110 h 399"/>
                <a:gd name="T20" fmla="*/ 60983 w 449"/>
                <a:gd name="T21" fmla="*/ 54110 h 399"/>
                <a:gd name="T22" fmla="*/ 54647 w 449"/>
                <a:gd name="T23" fmla="*/ 60476 h 399"/>
                <a:gd name="T24" fmla="*/ 47519 w 449"/>
                <a:gd name="T25" fmla="*/ 63659 h 399"/>
                <a:gd name="T26" fmla="*/ 41183 w 449"/>
                <a:gd name="T27" fmla="*/ 73208 h 399"/>
                <a:gd name="T28" fmla="*/ 37223 w 449"/>
                <a:gd name="T29" fmla="*/ 76391 h 399"/>
                <a:gd name="T30" fmla="*/ 34055 w 449"/>
                <a:gd name="T31" fmla="*/ 79574 h 399"/>
                <a:gd name="T32" fmla="*/ 30887 w 449"/>
                <a:gd name="T33" fmla="*/ 76391 h 399"/>
                <a:gd name="T34" fmla="*/ 26927 w 449"/>
                <a:gd name="T35" fmla="*/ 79574 h 399"/>
                <a:gd name="T36" fmla="*/ 23759 w 449"/>
                <a:gd name="T37" fmla="*/ 79574 h 399"/>
                <a:gd name="T38" fmla="*/ 16632 w 449"/>
                <a:gd name="T39" fmla="*/ 66842 h 399"/>
                <a:gd name="T40" fmla="*/ 10296 w 449"/>
                <a:gd name="T41" fmla="*/ 70025 h 399"/>
                <a:gd name="T42" fmla="*/ 3168 w 449"/>
                <a:gd name="T43" fmla="*/ 70025 h 399"/>
                <a:gd name="T44" fmla="*/ 6336 w 449"/>
                <a:gd name="T45" fmla="*/ 66842 h 399"/>
                <a:gd name="T46" fmla="*/ 0 w 449"/>
                <a:gd name="T47" fmla="*/ 54110 h 399"/>
                <a:gd name="T48" fmla="*/ 6336 w 449"/>
                <a:gd name="T49" fmla="*/ 50927 h 399"/>
                <a:gd name="T50" fmla="*/ 10296 w 449"/>
                <a:gd name="T51" fmla="*/ 54110 h 399"/>
                <a:gd name="T52" fmla="*/ 13464 w 449"/>
                <a:gd name="T53" fmla="*/ 50927 h 399"/>
                <a:gd name="T54" fmla="*/ 37223 w 449"/>
                <a:gd name="T55" fmla="*/ 50927 h 399"/>
                <a:gd name="T56" fmla="*/ 30887 w 449"/>
                <a:gd name="T57" fmla="*/ 0 h 399"/>
                <a:gd name="T58" fmla="*/ 41183 w 449"/>
                <a:gd name="T59" fmla="*/ 0 h 3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49"/>
                <a:gd name="T91" fmla="*/ 0 h 399"/>
                <a:gd name="T92" fmla="*/ 449 w 449"/>
                <a:gd name="T93" fmla="*/ 399 h 39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49" h="399">
                  <a:moveTo>
                    <a:pt x="208" y="0"/>
                  </a:moveTo>
                  <a:lnTo>
                    <a:pt x="208" y="0"/>
                  </a:lnTo>
                  <a:lnTo>
                    <a:pt x="363" y="111"/>
                  </a:lnTo>
                  <a:lnTo>
                    <a:pt x="380" y="127"/>
                  </a:lnTo>
                  <a:lnTo>
                    <a:pt x="415" y="144"/>
                  </a:lnTo>
                  <a:lnTo>
                    <a:pt x="432" y="159"/>
                  </a:lnTo>
                  <a:lnTo>
                    <a:pt x="449" y="159"/>
                  </a:lnTo>
                  <a:lnTo>
                    <a:pt x="449" y="240"/>
                  </a:lnTo>
                  <a:lnTo>
                    <a:pt x="432" y="255"/>
                  </a:lnTo>
                  <a:lnTo>
                    <a:pt x="346" y="270"/>
                  </a:lnTo>
                  <a:lnTo>
                    <a:pt x="311" y="270"/>
                  </a:lnTo>
                  <a:lnTo>
                    <a:pt x="277" y="303"/>
                  </a:lnTo>
                  <a:lnTo>
                    <a:pt x="242" y="318"/>
                  </a:lnTo>
                  <a:lnTo>
                    <a:pt x="208" y="366"/>
                  </a:lnTo>
                  <a:lnTo>
                    <a:pt x="190" y="384"/>
                  </a:lnTo>
                  <a:lnTo>
                    <a:pt x="173" y="399"/>
                  </a:lnTo>
                  <a:lnTo>
                    <a:pt x="156" y="384"/>
                  </a:lnTo>
                  <a:lnTo>
                    <a:pt x="138" y="399"/>
                  </a:lnTo>
                  <a:lnTo>
                    <a:pt x="121" y="399"/>
                  </a:lnTo>
                  <a:lnTo>
                    <a:pt x="87" y="336"/>
                  </a:lnTo>
                  <a:lnTo>
                    <a:pt x="52" y="351"/>
                  </a:lnTo>
                  <a:lnTo>
                    <a:pt x="17" y="351"/>
                  </a:lnTo>
                  <a:lnTo>
                    <a:pt x="35" y="336"/>
                  </a:lnTo>
                  <a:lnTo>
                    <a:pt x="0" y="270"/>
                  </a:lnTo>
                  <a:lnTo>
                    <a:pt x="35" y="255"/>
                  </a:lnTo>
                  <a:lnTo>
                    <a:pt x="52" y="270"/>
                  </a:lnTo>
                  <a:lnTo>
                    <a:pt x="69" y="255"/>
                  </a:lnTo>
                  <a:lnTo>
                    <a:pt x="190" y="255"/>
                  </a:lnTo>
                  <a:lnTo>
                    <a:pt x="156" y="0"/>
                  </a:lnTo>
                  <a:lnTo>
                    <a:pt x="208" y="0"/>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6" name="Freeform 311">
              <a:extLst>
                <a:ext uri="{FF2B5EF4-FFF2-40B4-BE49-F238E27FC236}">
                  <a16:creationId xmlns:a16="http://schemas.microsoft.com/office/drawing/2014/main" id="{70D08873-40C9-2D84-730B-A3BB4E8CE058}"/>
                </a:ext>
              </a:extLst>
            </p:cNvPr>
            <p:cNvSpPr>
              <a:spLocks/>
            </p:cNvSpPr>
            <p:nvPr/>
          </p:nvSpPr>
          <p:spPr bwMode="auto">
            <a:xfrm>
              <a:off x="5232299" y="3554664"/>
              <a:ext cx="249781" cy="212202"/>
            </a:xfrm>
            <a:custGeom>
              <a:avLst/>
              <a:gdLst>
                <a:gd name="T0" fmla="*/ 0 w 227"/>
                <a:gd name="T1" fmla="*/ 38100 h 192"/>
                <a:gd name="T2" fmla="*/ 0 w 227"/>
                <a:gd name="T3" fmla="*/ 38100 h 192"/>
                <a:gd name="T4" fmla="*/ 3161 w 227"/>
                <a:gd name="T5" fmla="*/ 35719 h 192"/>
                <a:gd name="T6" fmla="*/ 20547 w 227"/>
                <a:gd name="T7" fmla="*/ 35719 h 192"/>
                <a:gd name="T8" fmla="*/ 20547 w 227"/>
                <a:gd name="T9" fmla="*/ 28575 h 192"/>
                <a:gd name="T10" fmla="*/ 27659 w 227"/>
                <a:gd name="T11" fmla="*/ 26194 h 192"/>
                <a:gd name="T12" fmla="*/ 27659 w 227"/>
                <a:gd name="T13" fmla="*/ 9525 h 192"/>
                <a:gd name="T14" fmla="*/ 44254 w 227"/>
                <a:gd name="T15" fmla="*/ 9525 h 192"/>
                <a:gd name="T16" fmla="*/ 44254 w 227"/>
                <a:gd name="T17" fmla="*/ 3175 h 192"/>
                <a:gd name="T18" fmla="*/ 20547 w 227"/>
                <a:gd name="T19" fmla="*/ 0 h 192"/>
                <a:gd name="T20" fmla="*/ 17386 w 227"/>
                <a:gd name="T21" fmla="*/ 7144 h 192"/>
                <a:gd name="T22" fmla="*/ 13434 w 227"/>
                <a:gd name="T23" fmla="*/ 9525 h 192"/>
                <a:gd name="T24" fmla="*/ 10273 w 227"/>
                <a:gd name="T25" fmla="*/ 19050 h 192"/>
                <a:gd name="T26" fmla="*/ 0 w 227"/>
                <a:gd name="T27" fmla="*/ 31750 h 192"/>
                <a:gd name="T28" fmla="*/ 0 w 227"/>
                <a:gd name="T29" fmla="*/ 38100 h 1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7"/>
                <a:gd name="T46" fmla="*/ 0 h 192"/>
                <a:gd name="T47" fmla="*/ 227 w 227"/>
                <a:gd name="T48" fmla="*/ 192 h 19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7" h="192">
                  <a:moveTo>
                    <a:pt x="0" y="192"/>
                  </a:moveTo>
                  <a:lnTo>
                    <a:pt x="0" y="192"/>
                  </a:lnTo>
                  <a:lnTo>
                    <a:pt x="18" y="177"/>
                  </a:lnTo>
                  <a:lnTo>
                    <a:pt x="106" y="177"/>
                  </a:lnTo>
                  <a:lnTo>
                    <a:pt x="106" y="144"/>
                  </a:lnTo>
                  <a:lnTo>
                    <a:pt x="140" y="129"/>
                  </a:lnTo>
                  <a:lnTo>
                    <a:pt x="140" y="48"/>
                  </a:lnTo>
                  <a:lnTo>
                    <a:pt x="227" y="48"/>
                  </a:lnTo>
                  <a:lnTo>
                    <a:pt x="227" y="16"/>
                  </a:lnTo>
                  <a:lnTo>
                    <a:pt x="106" y="0"/>
                  </a:lnTo>
                  <a:lnTo>
                    <a:pt x="89" y="33"/>
                  </a:lnTo>
                  <a:lnTo>
                    <a:pt x="69" y="48"/>
                  </a:lnTo>
                  <a:lnTo>
                    <a:pt x="52" y="96"/>
                  </a:lnTo>
                  <a:lnTo>
                    <a:pt x="0" y="160"/>
                  </a:lnTo>
                  <a:lnTo>
                    <a:pt x="0" y="192"/>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7" name="Freeform 312">
              <a:extLst>
                <a:ext uri="{FF2B5EF4-FFF2-40B4-BE49-F238E27FC236}">
                  <a16:creationId xmlns:a16="http://schemas.microsoft.com/office/drawing/2014/main" id="{61C1DD4E-DB3E-2A10-3F03-7512A84E00FD}"/>
                </a:ext>
              </a:extLst>
            </p:cNvPr>
            <p:cNvSpPr>
              <a:spLocks/>
            </p:cNvSpPr>
            <p:nvPr/>
          </p:nvSpPr>
          <p:spPr bwMode="auto">
            <a:xfrm>
              <a:off x="5230089" y="3976855"/>
              <a:ext cx="95050" cy="17683"/>
            </a:xfrm>
            <a:custGeom>
              <a:avLst/>
              <a:gdLst>
                <a:gd name="T0" fmla="*/ 0 w 87"/>
                <a:gd name="T1" fmla="*/ 3387 h 15"/>
                <a:gd name="T2" fmla="*/ 0 w 87"/>
                <a:gd name="T3" fmla="*/ 3387 h 15"/>
                <a:gd name="T4" fmla="*/ 3139 w 87"/>
                <a:gd name="T5" fmla="*/ 3387 h 15"/>
                <a:gd name="T6" fmla="*/ 10200 w 87"/>
                <a:gd name="T7" fmla="*/ 0 h 15"/>
                <a:gd name="T8" fmla="*/ 13339 w 87"/>
                <a:gd name="T9" fmla="*/ 3387 h 15"/>
                <a:gd name="T10" fmla="*/ 16477 w 87"/>
                <a:gd name="T11" fmla="*/ 0 h 15"/>
                <a:gd name="T12" fmla="*/ 10200 w 87"/>
                <a:gd name="T13" fmla="*/ 0 h 15"/>
                <a:gd name="T14" fmla="*/ 0 w 87"/>
                <a:gd name="T15" fmla="*/ 0 h 15"/>
                <a:gd name="T16" fmla="*/ 0 w 87"/>
                <a:gd name="T17" fmla="*/ 3387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7"/>
                <a:gd name="T28" fmla="*/ 0 h 15"/>
                <a:gd name="T29" fmla="*/ 87 w 8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7" h="15">
                  <a:moveTo>
                    <a:pt x="0" y="15"/>
                  </a:moveTo>
                  <a:lnTo>
                    <a:pt x="0" y="15"/>
                  </a:lnTo>
                  <a:lnTo>
                    <a:pt x="18" y="15"/>
                  </a:lnTo>
                  <a:lnTo>
                    <a:pt x="52" y="0"/>
                  </a:lnTo>
                  <a:lnTo>
                    <a:pt x="69" y="15"/>
                  </a:lnTo>
                  <a:lnTo>
                    <a:pt x="87" y="0"/>
                  </a:lnTo>
                  <a:lnTo>
                    <a:pt x="52" y="0"/>
                  </a:lnTo>
                  <a:lnTo>
                    <a:pt x="0" y="0"/>
                  </a:lnTo>
                  <a:lnTo>
                    <a:pt x="0"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8" name="Freeform 317">
              <a:extLst>
                <a:ext uri="{FF2B5EF4-FFF2-40B4-BE49-F238E27FC236}">
                  <a16:creationId xmlns:a16="http://schemas.microsoft.com/office/drawing/2014/main" id="{89A39B76-38AE-948F-6A89-D0DFF27ADBB6}"/>
                </a:ext>
              </a:extLst>
            </p:cNvPr>
            <p:cNvSpPr>
              <a:spLocks/>
            </p:cNvSpPr>
            <p:nvPr/>
          </p:nvSpPr>
          <p:spPr bwMode="auto">
            <a:xfrm>
              <a:off x="5577126" y="3941489"/>
              <a:ext cx="227676" cy="159151"/>
            </a:xfrm>
            <a:custGeom>
              <a:avLst/>
              <a:gdLst>
                <a:gd name="T0" fmla="*/ 0 w 208"/>
                <a:gd name="T1" fmla="*/ 22225 h 144"/>
                <a:gd name="T2" fmla="*/ 0 w 208"/>
                <a:gd name="T3" fmla="*/ 22225 h 144"/>
                <a:gd name="T4" fmla="*/ 3144 w 208"/>
                <a:gd name="T5" fmla="*/ 19050 h 144"/>
                <a:gd name="T6" fmla="*/ 10220 w 208"/>
                <a:gd name="T7" fmla="*/ 9525 h 144"/>
                <a:gd name="T8" fmla="*/ 16509 w 208"/>
                <a:gd name="T9" fmla="*/ 7144 h 144"/>
                <a:gd name="T10" fmla="*/ 23584 w 208"/>
                <a:gd name="T11" fmla="*/ 0 h 144"/>
                <a:gd name="T12" fmla="*/ 29873 w 208"/>
                <a:gd name="T13" fmla="*/ 0 h 144"/>
                <a:gd name="T14" fmla="*/ 29873 w 208"/>
                <a:gd name="T15" fmla="*/ 7144 h 144"/>
                <a:gd name="T16" fmla="*/ 36948 w 208"/>
                <a:gd name="T17" fmla="*/ 13494 h 144"/>
                <a:gd name="T18" fmla="*/ 40092 w 208"/>
                <a:gd name="T19" fmla="*/ 13494 h 144"/>
                <a:gd name="T20" fmla="*/ 40092 w 208"/>
                <a:gd name="T21" fmla="*/ 15875 h 144"/>
                <a:gd name="T22" fmla="*/ 33803 w 208"/>
                <a:gd name="T23" fmla="*/ 19050 h 144"/>
                <a:gd name="T24" fmla="*/ 26728 w 208"/>
                <a:gd name="T25" fmla="*/ 19050 h 144"/>
                <a:gd name="T26" fmla="*/ 13364 w 208"/>
                <a:gd name="T27" fmla="*/ 19050 h 144"/>
                <a:gd name="T28" fmla="*/ 13364 w 208"/>
                <a:gd name="T29" fmla="*/ 22225 h 144"/>
                <a:gd name="T30" fmla="*/ 13364 w 208"/>
                <a:gd name="T31" fmla="*/ 28575 h 144"/>
                <a:gd name="T32" fmla="*/ 10220 w 208"/>
                <a:gd name="T33" fmla="*/ 26194 h 144"/>
                <a:gd name="T34" fmla="*/ 3144 w 208"/>
                <a:gd name="T35" fmla="*/ 26194 h 144"/>
                <a:gd name="T36" fmla="*/ 0 w 208"/>
                <a:gd name="T37" fmla="*/ 22225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8"/>
                <a:gd name="T58" fmla="*/ 0 h 144"/>
                <a:gd name="T59" fmla="*/ 208 w 208"/>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8" h="144">
                  <a:moveTo>
                    <a:pt x="0" y="114"/>
                  </a:moveTo>
                  <a:lnTo>
                    <a:pt x="0" y="114"/>
                  </a:lnTo>
                  <a:lnTo>
                    <a:pt x="18" y="96"/>
                  </a:lnTo>
                  <a:lnTo>
                    <a:pt x="52" y="48"/>
                  </a:lnTo>
                  <a:lnTo>
                    <a:pt x="87" y="33"/>
                  </a:lnTo>
                  <a:lnTo>
                    <a:pt x="121" y="0"/>
                  </a:lnTo>
                  <a:lnTo>
                    <a:pt x="156" y="0"/>
                  </a:lnTo>
                  <a:lnTo>
                    <a:pt x="156" y="33"/>
                  </a:lnTo>
                  <a:lnTo>
                    <a:pt x="190" y="66"/>
                  </a:lnTo>
                  <a:lnTo>
                    <a:pt x="208" y="66"/>
                  </a:lnTo>
                  <a:lnTo>
                    <a:pt x="208" y="81"/>
                  </a:lnTo>
                  <a:lnTo>
                    <a:pt x="173" y="96"/>
                  </a:lnTo>
                  <a:lnTo>
                    <a:pt x="138" y="96"/>
                  </a:lnTo>
                  <a:lnTo>
                    <a:pt x="69" y="96"/>
                  </a:lnTo>
                  <a:lnTo>
                    <a:pt x="69" y="114"/>
                  </a:lnTo>
                  <a:lnTo>
                    <a:pt x="69" y="144"/>
                  </a:lnTo>
                  <a:lnTo>
                    <a:pt x="52" y="129"/>
                  </a:lnTo>
                  <a:lnTo>
                    <a:pt x="18" y="129"/>
                  </a:lnTo>
                  <a:lnTo>
                    <a:pt x="0" y="114"/>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09" name="Freeform 319">
              <a:extLst>
                <a:ext uri="{FF2B5EF4-FFF2-40B4-BE49-F238E27FC236}">
                  <a16:creationId xmlns:a16="http://schemas.microsoft.com/office/drawing/2014/main" id="{ABFBCFC5-2498-6DB4-9288-C175CA86EC7A}"/>
                </a:ext>
              </a:extLst>
            </p:cNvPr>
            <p:cNvSpPr>
              <a:spLocks/>
            </p:cNvSpPr>
            <p:nvPr/>
          </p:nvSpPr>
          <p:spPr bwMode="auto">
            <a:xfrm>
              <a:off x="5749540" y="3693920"/>
              <a:ext cx="481875" cy="335986"/>
            </a:xfrm>
            <a:custGeom>
              <a:avLst/>
              <a:gdLst>
                <a:gd name="T0" fmla="*/ 73025 w 436"/>
                <a:gd name="T1" fmla="*/ 50968 h 303"/>
                <a:gd name="T2" fmla="*/ 73025 w 436"/>
                <a:gd name="T3" fmla="*/ 50968 h 303"/>
                <a:gd name="T4" fmla="*/ 73025 w 436"/>
                <a:gd name="T5" fmla="*/ 47782 h 303"/>
                <a:gd name="T6" fmla="*/ 83344 w 436"/>
                <a:gd name="T7" fmla="*/ 35040 h 303"/>
                <a:gd name="T8" fmla="*/ 86519 w 436"/>
                <a:gd name="T9" fmla="*/ 15927 h 303"/>
                <a:gd name="T10" fmla="*/ 80169 w 436"/>
                <a:gd name="T11" fmla="*/ 9556 h 303"/>
                <a:gd name="T12" fmla="*/ 80169 w 436"/>
                <a:gd name="T13" fmla="*/ 3185 h 303"/>
                <a:gd name="T14" fmla="*/ 76200 w 436"/>
                <a:gd name="T15" fmla="*/ 0 h 303"/>
                <a:gd name="T16" fmla="*/ 62706 w 436"/>
                <a:gd name="T17" fmla="*/ 0 h 303"/>
                <a:gd name="T18" fmla="*/ 27781 w 436"/>
                <a:gd name="T19" fmla="*/ 22298 h 303"/>
                <a:gd name="T20" fmla="*/ 21431 w 436"/>
                <a:gd name="T21" fmla="*/ 22298 h 303"/>
                <a:gd name="T22" fmla="*/ 21431 w 436"/>
                <a:gd name="T23" fmla="*/ 38226 h 303"/>
                <a:gd name="T24" fmla="*/ 17463 w 436"/>
                <a:gd name="T25" fmla="*/ 41411 h 303"/>
                <a:gd name="T26" fmla="*/ 0 w 436"/>
                <a:gd name="T27" fmla="*/ 44597 h 303"/>
                <a:gd name="T28" fmla="*/ 0 w 436"/>
                <a:gd name="T29" fmla="*/ 50968 h 303"/>
                <a:gd name="T30" fmla="*/ 7144 w 436"/>
                <a:gd name="T31" fmla="*/ 57339 h 303"/>
                <a:gd name="T32" fmla="*/ 10319 w 436"/>
                <a:gd name="T33" fmla="*/ 57339 h 303"/>
                <a:gd name="T34" fmla="*/ 10319 w 436"/>
                <a:gd name="T35" fmla="*/ 60524 h 303"/>
                <a:gd name="T36" fmla="*/ 10319 w 436"/>
                <a:gd name="T37" fmla="*/ 57339 h 303"/>
                <a:gd name="T38" fmla="*/ 14288 w 436"/>
                <a:gd name="T39" fmla="*/ 57339 h 303"/>
                <a:gd name="T40" fmla="*/ 17463 w 436"/>
                <a:gd name="T41" fmla="*/ 60524 h 303"/>
                <a:gd name="T42" fmla="*/ 17463 w 436"/>
                <a:gd name="T43" fmla="*/ 57339 h 303"/>
                <a:gd name="T44" fmla="*/ 23812 w 436"/>
                <a:gd name="T45" fmla="*/ 50968 h 303"/>
                <a:gd name="T46" fmla="*/ 27781 w 436"/>
                <a:gd name="T47" fmla="*/ 50968 h 303"/>
                <a:gd name="T48" fmla="*/ 38100 w 436"/>
                <a:gd name="T49" fmla="*/ 54153 h 303"/>
                <a:gd name="T50" fmla="*/ 42069 w 436"/>
                <a:gd name="T51" fmla="*/ 54153 h 303"/>
                <a:gd name="T52" fmla="*/ 48419 w 436"/>
                <a:gd name="T53" fmla="*/ 57339 h 303"/>
                <a:gd name="T54" fmla="*/ 55563 w 436"/>
                <a:gd name="T55" fmla="*/ 54153 h 303"/>
                <a:gd name="T56" fmla="*/ 65881 w 436"/>
                <a:gd name="T57" fmla="*/ 54153 h 303"/>
                <a:gd name="T58" fmla="*/ 69850 w 436"/>
                <a:gd name="T59" fmla="*/ 50968 h 303"/>
                <a:gd name="T60" fmla="*/ 73025 w 436"/>
                <a:gd name="T61" fmla="*/ 50968 h 30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436"/>
                <a:gd name="T94" fmla="*/ 0 h 303"/>
                <a:gd name="T95" fmla="*/ 436 w 436"/>
                <a:gd name="T96" fmla="*/ 303 h 30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436" h="303">
                  <a:moveTo>
                    <a:pt x="366" y="255"/>
                  </a:moveTo>
                  <a:lnTo>
                    <a:pt x="366" y="255"/>
                  </a:lnTo>
                  <a:lnTo>
                    <a:pt x="366" y="240"/>
                  </a:lnTo>
                  <a:lnTo>
                    <a:pt x="418" y="175"/>
                  </a:lnTo>
                  <a:lnTo>
                    <a:pt x="436" y="79"/>
                  </a:lnTo>
                  <a:lnTo>
                    <a:pt x="401" y="48"/>
                  </a:lnTo>
                  <a:lnTo>
                    <a:pt x="401" y="15"/>
                  </a:lnTo>
                  <a:lnTo>
                    <a:pt x="384" y="0"/>
                  </a:lnTo>
                  <a:lnTo>
                    <a:pt x="313" y="0"/>
                  </a:lnTo>
                  <a:lnTo>
                    <a:pt x="140" y="111"/>
                  </a:lnTo>
                  <a:lnTo>
                    <a:pt x="105" y="111"/>
                  </a:lnTo>
                  <a:lnTo>
                    <a:pt x="105" y="192"/>
                  </a:lnTo>
                  <a:lnTo>
                    <a:pt x="86" y="207"/>
                  </a:lnTo>
                  <a:lnTo>
                    <a:pt x="0" y="222"/>
                  </a:lnTo>
                  <a:lnTo>
                    <a:pt x="0" y="255"/>
                  </a:lnTo>
                  <a:lnTo>
                    <a:pt x="34" y="288"/>
                  </a:lnTo>
                  <a:lnTo>
                    <a:pt x="52" y="288"/>
                  </a:lnTo>
                  <a:lnTo>
                    <a:pt x="52" y="303"/>
                  </a:lnTo>
                  <a:lnTo>
                    <a:pt x="52" y="288"/>
                  </a:lnTo>
                  <a:lnTo>
                    <a:pt x="69" y="288"/>
                  </a:lnTo>
                  <a:lnTo>
                    <a:pt x="86" y="303"/>
                  </a:lnTo>
                  <a:lnTo>
                    <a:pt x="86" y="288"/>
                  </a:lnTo>
                  <a:lnTo>
                    <a:pt x="123" y="255"/>
                  </a:lnTo>
                  <a:lnTo>
                    <a:pt x="140" y="255"/>
                  </a:lnTo>
                  <a:lnTo>
                    <a:pt x="192" y="270"/>
                  </a:lnTo>
                  <a:lnTo>
                    <a:pt x="209" y="270"/>
                  </a:lnTo>
                  <a:lnTo>
                    <a:pt x="244" y="288"/>
                  </a:lnTo>
                  <a:lnTo>
                    <a:pt x="278" y="270"/>
                  </a:lnTo>
                  <a:lnTo>
                    <a:pt x="332" y="270"/>
                  </a:lnTo>
                  <a:lnTo>
                    <a:pt x="349" y="255"/>
                  </a:lnTo>
                  <a:lnTo>
                    <a:pt x="366" y="25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0" name="Freeform 321">
              <a:extLst>
                <a:ext uri="{FF2B5EF4-FFF2-40B4-BE49-F238E27FC236}">
                  <a16:creationId xmlns:a16="http://schemas.microsoft.com/office/drawing/2014/main" id="{62FD28F5-0EC2-F334-7220-11F662D4EC40}"/>
                </a:ext>
              </a:extLst>
            </p:cNvPr>
            <p:cNvSpPr>
              <a:spLocks/>
            </p:cNvSpPr>
            <p:nvPr/>
          </p:nvSpPr>
          <p:spPr bwMode="auto">
            <a:xfrm>
              <a:off x="5654494" y="4047590"/>
              <a:ext cx="114943" cy="176835"/>
            </a:xfrm>
            <a:custGeom>
              <a:avLst/>
              <a:gdLst>
                <a:gd name="T0" fmla="*/ 0 w 104"/>
                <a:gd name="T1" fmla="*/ 9407 h 162"/>
                <a:gd name="T2" fmla="*/ 0 w 104"/>
                <a:gd name="T3" fmla="*/ 9407 h 162"/>
                <a:gd name="T4" fmla="*/ 0 w 104"/>
                <a:gd name="T5" fmla="*/ 3136 h 162"/>
                <a:gd name="T6" fmla="*/ 0 w 104"/>
                <a:gd name="T7" fmla="*/ 0 h 162"/>
                <a:gd name="T8" fmla="*/ 14288 w 104"/>
                <a:gd name="T9" fmla="*/ 0 h 162"/>
                <a:gd name="T10" fmla="*/ 17463 w 104"/>
                <a:gd name="T11" fmla="*/ 12543 h 162"/>
                <a:gd name="T12" fmla="*/ 20638 w 104"/>
                <a:gd name="T13" fmla="*/ 21951 h 162"/>
                <a:gd name="T14" fmla="*/ 20638 w 104"/>
                <a:gd name="T15" fmla="*/ 25086 h 162"/>
                <a:gd name="T16" fmla="*/ 3969 w 104"/>
                <a:gd name="T17" fmla="*/ 31358 h 162"/>
                <a:gd name="T18" fmla="*/ 0 w 104"/>
                <a:gd name="T19" fmla="*/ 31358 h 162"/>
                <a:gd name="T20" fmla="*/ 0 w 104"/>
                <a:gd name="T21" fmla="*/ 21951 h 162"/>
                <a:gd name="T22" fmla="*/ 3969 w 104"/>
                <a:gd name="T23" fmla="*/ 15679 h 162"/>
                <a:gd name="T24" fmla="*/ 0 w 104"/>
                <a:gd name="T25" fmla="*/ 9407 h 16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4"/>
                <a:gd name="T40" fmla="*/ 0 h 162"/>
                <a:gd name="T41" fmla="*/ 104 w 104"/>
                <a:gd name="T42" fmla="*/ 162 h 16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4" h="162">
                  <a:moveTo>
                    <a:pt x="0" y="48"/>
                  </a:moveTo>
                  <a:lnTo>
                    <a:pt x="0" y="48"/>
                  </a:lnTo>
                  <a:lnTo>
                    <a:pt x="0" y="18"/>
                  </a:lnTo>
                  <a:lnTo>
                    <a:pt x="0" y="0"/>
                  </a:lnTo>
                  <a:lnTo>
                    <a:pt x="69" y="0"/>
                  </a:lnTo>
                  <a:lnTo>
                    <a:pt x="87" y="66"/>
                  </a:lnTo>
                  <a:lnTo>
                    <a:pt x="104" y="114"/>
                  </a:lnTo>
                  <a:lnTo>
                    <a:pt x="104" y="129"/>
                  </a:lnTo>
                  <a:lnTo>
                    <a:pt x="18" y="162"/>
                  </a:lnTo>
                  <a:lnTo>
                    <a:pt x="0" y="162"/>
                  </a:lnTo>
                  <a:lnTo>
                    <a:pt x="0" y="114"/>
                  </a:lnTo>
                  <a:lnTo>
                    <a:pt x="18" y="81"/>
                  </a:lnTo>
                  <a:lnTo>
                    <a:pt x="0" y="48"/>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1" name="Freeform 322">
              <a:extLst>
                <a:ext uri="{FF2B5EF4-FFF2-40B4-BE49-F238E27FC236}">
                  <a16:creationId xmlns:a16="http://schemas.microsoft.com/office/drawing/2014/main" id="{73DC77F6-75EB-2210-B3E5-7C459D60F258}"/>
                </a:ext>
              </a:extLst>
            </p:cNvPr>
            <p:cNvSpPr>
              <a:spLocks/>
            </p:cNvSpPr>
            <p:nvPr/>
          </p:nvSpPr>
          <p:spPr bwMode="auto">
            <a:xfrm>
              <a:off x="5824696" y="3976855"/>
              <a:ext cx="349249" cy="265251"/>
            </a:xfrm>
            <a:custGeom>
              <a:avLst/>
              <a:gdLst>
                <a:gd name="T0" fmla="*/ 30859 w 317"/>
                <a:gd name="T1" fmla="*/ 45244 h 240"/>
                <a:gd name="T2" fmla="*/ 30859 w 317"/>
                <a:gd name="T3" fmla="*/ 45244 h 240"/>
                <a:gd name="T4" fmla="*/ 37980 w 317"/>
                <a:gd name="T5" fmla="*/ 35719 h 240"/>
                <a:gd name="T6" fmla="*/ 41145 w 317"/>
                <a:gd name="T7" fmla="*/ 35719 h 240"/>
                <a:gd name="T8" fmla="*/ 45101 w 317"/>
                <a:gd name="T9" fmla="*/ 38100 h 240"/>
                <a:gd name="T10" fmla="*/ 48266 w 317"/>
                <a:gd name="T11" fmla="*/ 35719 h 240"/>
                <a:gd name="T12" fmla="*/ 55387 w 317"/>
                <a:gd name="T13" fmla="*/ 26194 h 240"/>
                <a:gd name="T14" fmla="*/ 58552 w 317"/>
                <a:gd name="T15" fmla="*/ 16669 h 240"/>
                <a:gd name="T16" fmla="*/ 62508 w 317"/>
                <a:gd name="T17" fmla="*/ 9525 h 240"/>
                <a:gd name="T18" fmla="*/ 62508 w 317"/>
                <a:gd name="T19" fmla="*/ 7144 h 240"/>
                <a:gd name="T20" fmla="*/ 62508 w 317"/>
                <a:gd name="T21" fmla="*/ 3175 h 240"/>
                <a:gd name="T22" fmla="*/ 58552 w 317"/>
                <a:gd name="T23" fmla="*/ 0 h 240"/>
                <a:gd name="T24" fmla="*/ 55387 w 317"/>
                <a:gd name="T25" fmla="*/ 0 h 240"/>
                <a:gd name="T26" fmla="*/ 52222 w 317"/>
                <a:gd name="T27" fmla="*/ 3175 h 240"/>
                <a:gd name="T28" fmla="*/ 41145 w 317"/>
                <a:gd name="T29" fmla="*/ 3175 h 240"/>
                <a:gd name="T30" fmla="*/ 34815 w 317"/>
                <a:gd name="T31" fmla="*/ 7144 h 240"/>
                <a:gd name="T32" fmla="*/ 27694 w 317"/>
                <a:gd name="T33" fmla="*/ 3175 h 240"/>
                <a:gd name="T34" fmla="*/ 23737 w 317"/>
                <a:gd name="T35" fmla="*/ 3175 h 240"/>
                <a:gd name="T36" fmla="*/ 13451 w 317"/>
                <a:gd name="T37" fmla="*/ 0 h 240"/>
                <a:gd name="T38" fmla="*/ 10286 w 317"/>
                <a:gd name="T39" fmla="*/ 0 h 240"/>
                <a:gd name="T40" fmla="*/ 3165 w 317"/>
                <a:gd name="T41" fmla="*/ 7144 h 240"/>
                <a:gd name="T42" fmla="*/ 3165 w 317"/>
                <a:gd name="T43" fmla="*/ 9525 h 240"/>
                <a:gd name="T44" fmla="*/ 3165 w 317"/>
                <a:gd name="T45" fmla="*/ 16669 h 240"/>
                <a:gd name="T46" fmla="*/ 0 w 317"/>
                <a:gd name="T47" fmla="*/ 28575 h 240"/>
                <a:gd name="T48" fmla="*/ 0 w 317"/>
                <a:gd name="T49" fmla="*/ 38100 h 240"/>
                <a:gd name="T50" fmla="*/ 10286 w 317"/>
                <a:gd name="T51" fmla="*/ 38100 h 240"/>
                <a:gd name="T52" fmla="*/ 10286 w 317"/>
                <a:gd name="T53" fmla="*/ 41275 h 240"/>
                <a:gd name="T54" fmla="*/ 13451 w 317"/>
                <a:gd name="T55" fmla="*/ 47625 h 240"/>
                <a:gd name="T56" fmla="*/ 17407 w 317"/>
                <a:gd name="T57" fmla="*/ 47625 h 240"/>
                <a:gd name="T58" fmla="*/ 30859 w 317"/>
                <a:gd name="T59" fmla="*/ 47625 h 240"/>
                <a:gd name="T60" fmla="*/ 30859 w 317"/>
                <a:gd name="T61" fmla="*/ 45244 h 24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17"/>
                <a:gd name="T94" fmla="*/ 0 h 240"/>
                <a:gd name="T95" fmla="*/ 317 w 317"/>
                <a:gd name="T96" fmla="*/ 240 h 24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17" h="240">
                  <a:moveTo>
                    <a:pt x="159" y="225"/>
                  </a:moveTo>
                  <a:lnTo>
                    <a:pt x="159" y="225"/>
                  </a:lnTo>
                  <a:lnTo>
                    <a:pt x="194" y="177"/>
                  </a:lnTo>
                  <a:lnTo>
                    <a:pt x="211" y="177"/>
                  </a:lnTo>
                  <a:lnTo>
                    <a:pt x="228" y="192"/>
                  </a:lnTo>
                  <a:lnTo>
                    <a:pt x="246" y="177"/>
                  </a:lnTo>
                  <a:lnTo>
                    <a:pt x="282" y="129"/>
                  </a:lnTo>
                  <a:lnTo>
                    <a:pt x="299" y="81"/>
                  </a:lnTo>
                  <a:lnTo>
                    <a:pt x="317" y="48"/>
                  </a:lnTo>
                  <a:lnTo>
                    <a:pt x="317" y="33"/>
                  </a:lnTo>
                  <a:lnTo>
                    <a:pt x="317" y="15"/>
                  </a:lnTo>
                  <a:lnTo>
                    <a:pt x="299" y="0"/>
                  </a:lnTo>
                  <a:lnTo>
                    <a:pt x="282" y="0"/>
                  </a:lnTo>
                  <a:lnTo>
                    <a:pt x="265" y="15"/>
                  </a:lnTo>
                  <a:lnTo>
                    <a:pt x="211" y="15"/>
                  </a:lnTo>
                  <a:lnTo>
                    <a:pt x="177" y="33"/>
                  </a:lnTo>
                  <a:lnTo>
                    <a:pt x="142" y="15"/>
                  </a:lnTo>
                  <a:lnTo>
                    <a:pt x="123" y="15"/>
                  </a:lnTo>
                  <a:lnTo>
                    <a:pt x="71" y="0"/>
                  </a:lnTo>
                  <a:lnTo>
                    <a:pt x="54" y="0"/>
                  </a:lnTo>
                  <a:lnTo>
                    <a:pt x="19" y="33"/>
                  </a:lnTo>
                  <a:lnTo>
                    <a:pt x="19" y="48"/>
                  </a:lnTo>
                  <a:lnTo>
                    <a:pt x="19" y="81"/>
                  </a:lnTo>
                  <a:lnTo>
                    <a:pt x="0" y="144"/>
                  </a:lnTo>
                  <a:lnTo>
                    <a:pt x="0" y="192"/>
                  </a:lnTo>
                  <a:lnTo>
                    <a:pt x="54" y="192"/>
                  </a:lnTo>
                  <a:lnTo>
                    <a:pt x="54" y="207"/>
                  </a:lnTo>
                  <a:lnTo>
                    <a:pt x="71" y="240"/>
                  </a:lnTo>
                  <a:lnTo>
                    <a:pt x="88" y="240"/>
                  </a:lnTo>
                  <a:lnTo>
                    <a:pt x="159" y="240"/>
                  </a:lnTo>
                  <a:lnTo>
                    <a:pt x="159" y="225"/>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2" name="Freeform 323">
              <a:extLst>
                <a:ext uri="{FF2B5EF4-FFF2-40B4-BE49-F238E27FC236}">
                  <a16:creationId xmlns:a16="http://schemas.microsoft.com/office/drawing/2014/main" id="{77138E2F-A338-ABFF-5591-340705170996}"/>
                </a:ext>
              </a:extLst>
            </p:cNvPr>
            <p:cNvSpPr>
              <a:spLocks/>
            </p:cNvSpPr>
            <p:nvPr/>
          </p:nvSpPr>
          <p:spPr bwMode="auto">
            <a:xfrm>
              <a:off x="5769435" y="4012223"/>
              <a:ext cx="77365" cy="176835"/>
            </a:xfrm>
            <a:custGeom>
              <a:avLst/>
              <a:gdLst>
                <a:gd name="T0" fmla="*/ 7247 w 69"/>
                <a:gd name="T1" fmla="*/ 3195 h 159"/>
                <a:gd name="T2" fmla="*/ 7247 w 69"/>
                <a:gd name="T3" fmla="*/ 3195 h 159"/>
                <a:gd name="T4" fmla="*/ 0 w 69"/>
                <a:gd name="T5" fmla="*/ 6390 h 159"/>
                <a:gd name="T6" fmla="*/ 0 w 69"/>
                <a:gd name="T7" fmla="*/ 9585 h 159"/>
                <a:gd name="T8" fmla="*/ 4026 w 69"/>
                <a:gd name="T9" fmla="*/ 12780 h 159"/>
                <a:gd name="T10" fmla="*/ 4026 w 69"/>
                <a:gd name="T11" fmla="*/ 19170 h 159"/>
                <a:gd name="T12" fmla="*/ 4026 w 69"/>
                <a:gd name="T13" fmla="*/ 31950 h 159"/>
                <a:gd name="T14" fmla="*/ 10468 w 69"/>
                <a:gd name="T15" fmla="*/ 31950 h 159"/>
                <a:gd name="T16" fmla="*/ 10468 w 69"/>
                <a:gd name="T17" fmla="*/ 22365 h 159"/>
                <a:gd name="T18" fmla="*/ 14495 w 69"/>
                <a:gd name="T19" fmla="*/ 9585 h 159"/>
                <a:gd name="T20" fmla="*/ 14495 w 69"/>
                <a:gd name="T21" fmla="*/ 3195 h 159"/>
                <a:gd name="T22" fmla="*/ 10468 w 69"/>
                <a:gd name="T23" fmla="*/ 0 h 159"/>
                <a:gd name="T24" fmla="*/ 7247 w 69"/>
                <a:gd name="T25" fmla="*/ 0 h 159"/>
                <a:gd name="T26" fmla="*/ 7247 w 69"/>
                <a:gd name="T27" fmla="*/ 3195 h 1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59"/>
                <a:gd name="T44" fmla="*/ 69 w 69"/>
                <a:gd name="T45" fmla="*/ 159 h 1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59">
                  <a:moveTo>
                    <a:pt x="35" y="15"/>
                  </a:moveTo>
                  <a:lnTo>
                    <a:pt x="35" y="15"/>
                  </a:lnTo>
                  <a:lnTo>
                    <a:pt x="0" y="30"/>
                  </a:lnTo>
                  <a:lnTo>
                    <a:pt x="0" y="48"/>
                  </a:lnTo>
                  <a:lnTo>
                    <a:pt x="17" y="63"/>
                  </a:lnTo>
                  <a:lnTo>
                    <a:pt x="17" y="96"/>
                  </a:lnTo>
                  <a:lnTo>
                    <a:pt x="17" y="159"/>
                  </a:lnTo>
                  <a:lnTo>
                    <a:pt x="52" y="159"/>
                  </a:lnTo>
                  <a:lnTo>
                    <a:pt x="52" y="111"/>
                  </a:lnTo>
                  <a:lnTo>
                    <a:pt x="69" y="48"/>
                  </a:lnTo>
                  <a:lnTo>
                    <a:pt x="69" y="15"/>
                  </a:lnTo>
                  <a:lnTo>
                    <a:pt x="52" y="0"/>
                  </a:lnTo>
                  <a:lnTo>
                    <a:pt x="35" y="0"/>
                  </a:lnTo>
                  <a:lnTo>
                    <a:pt x="35" y="15"/>
                  </a:lnTo>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sp>
          <p:nvSpPr>
            <p:cNvPr id="313" name="Freeform 325">
              <a:extLst>
                <a:ext uri="{FF2B5EF4-FFF2-40B4-BE49-F238E27FC236}">
                  <a16:creationId xmlns:a16="http://schemas.microsoft.com/office/drawing/2014/main" id="{DF7071A8-5B22-0F84-639F-E7522A6B62B0}"/>
                </a:ext>
              </a:extLst>
            </p:cNvPr>
            <p:cNvSpPr>
              <a:spLocks/>
            </p:cNvSpPr>
            <p:nvPr/>
          </p:nvSpPr>
          <p:spPr bwMode="auto">
            <a:xfrm>
              <a:off x="7803035" y="3236356"/>
              <a:ext cx="877543" cy="899651"/>
            </a:xfrm>
            <a:custGeom>
              <a:avLst/>
              <a:gdLst>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249 w 10000"/>
                <a:gd name="connsiteY74" fmla="*/ 807 h 10599"/>
                <a:gd name="connsiteX75" fmla="*/ 3904 w 10000"/>
                <a:gd name="connsiteY75" fmla="*/ 599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382 w 10000"/>
                <a:gd name="connsiteY74" fmla="*/ 599 h 10599"/>
                <a:gd name="connsiteX75" fmla="*/ 3904 w 10000"/>
                <a:gd name="connsiteY75" fmla="*/ 599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1940 w 10000"/>
                <a:gd name="connsiteY72" fmla="*/ 417 h 10599"/>
                <a:gd name="connsiteX73" fmla="*/ 2596 w 10000"/>
                <a:gd name="connsiteY73" fmla="*/ 0 h 10599"/>
                <a:gd name="connsiteX74" fmla="*/ 3382 w 10000"/>
                <a:gd name="connsiteY74" fmla="*/ 599 h 10599"/>
                <a:gd name="connsiteX75" fmla="*/ 4131 w 10000"/>
                <a:gd name="connsiteY75" fmla="*/ 495 h 10599"/>
                <a:gd name="connsiteX76" fmla="*/ 4131 w 10000"/>
                <a:gd name="connsiteY76" fmla="*/ 807 h 10599"/>
                <a:gd name="connsiteX77" fmla="*/ 4131 w 10000"/>
                <a:gd name="connsiteY77" fmla="*/ 1224 h 10599"/>
                <a:gd name="connsiteX78" fmla="*/ 3703 w 10000"/>
                <a:gd name="connsiteY78" fmla="*/ 1667 h 10599"/>
                <a:gd name="connsiteX79" fmla="*/ 3904 w 10000"/>
                <a:gd name="connsiteY79" fmla="*/ 2057 h 10599"/>
                <a:gd name="connsiteX80" fmla="*/ 3476 w 10000"/>
                <a:gd name="connsiteY80" fmla="*/ 2057 h 10599"/>
                <a:gd name="connsiteX81" fmla="*/ 3703 w 10000"/>
                <a:gd name="connsiteY81" fmla="*/ 2682 h 10599"/>
                <a:gd name="connsiteX82" fmla="*/ 4358 w 10000"/>
                <a:gd name="connsiteY82" fmla="*/ 2917 h 10599"/>
                <a:gd name="connsiteX83" fmla="*/ 4131 w 10000"/>
                <a:gd name="connsiteY83" fmla="*/ 3542 h 10599"/>
                <a:gd name="connsiteX84" fmla="*/ 4559 w 10000"/>
                <a:gd name="connsiteY84" fmla="*/ 3724 h 10599"/>
                <a:gd name="connsiteX85" fmla="*/ 6524 w 10000"/>
                <a:gd name="connsiteY85" fmla="*/ 4349 h 10599"/>
                <a:gd name="connsiteX86" fmla="*/ 6751 w 10000"/>
                <a:gd name="connsiteY86" fmla="*/ 4349 h 10599"/>
                <a:gd name="connsiteX87" fmla="*/ 6751 w 10000"/>
                <a:gd name="connsiteY87" fmla="*/ 4167 h 10599"/>
                <a:gd name="connsiteX88" fmla="*/ 6751 w 10000"/>
                <a:gd name="connsiteY88" fmla="*/ 3724 h 10599"/>
                <a:gd name="connsiteX89" fmla="*/ 6952 w 10000"/>
                <a:gd name="connsiteY89" fmla="*/ 3724 h 10599"/>
                <a:gd name="connsiteX90" fmla="*/ 7179 w 10000"/>
                <a:gd name="connsiteY90" fmla="*/ 3932 h 10599"/>
                <a:gd name="connsiteX91" fmla="*/ 7179 w 10000"/>
                <a:gd name="connsiteY91" fmla="*/ 4167 h 10599"/>
                <a:gd name="connsiteX92" fmla="*/ 8035 w 10000"/>
                <a:gd name="connsiteY92" fmla="*/ 4167 h 10599"/>
                <a:gd name="connsiteX93" fmla="*/ 8262 w 10000"/>
                <a:gd name="connsiteY93" fmla="*/ 4167 h 10599"/>
                <a:gd name="connsiteX94" fmla="*/ 8035 w 10000"/>
                <a:gd name="connsiteY94" fmla="*/ 3724 h 10599"/>
                <a:gd name="connsiteX95" fmla="*/ 9144 w 10000"/>
                <a:gd name="connsiteY95"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1965 w 10000"/>
                <a:gd name="connsiteY69" fmla="*/ 1849 h 10599"/>
                <a:gd name="connsiteX70" fmla="*/ 2166 w 10000"/>
                <a:gd name="connsiteY70" fmla="*/ 1432 h 10599"/>
                <a:gd name="connsiteX71" fmla="*/ 1965 w 10000"/>
                <a:gd name="connsiteY71" fmla="*/ 1224 h 10599"/>
                <a:gd name="connsiteX72" fmla="*/ 2189 w 10000"/>
                <a:gd name="connsiteY72" fmla="*/ 807 h 10599"/>
                <a:gd name="connsiteX73" fmla="*/ 1940 w 10000"/>
                <a:gd name="connsiteY73" fmla="*/ 417 h 10599"/>
                <a:gd name="connsiteX74" fmla="*/ 2596 w 10000"/>
                <a:gd name="connsiteY74" fmla="*/ 0 h 10599"/>
                <a:gd name="connsiteX75" fmla="*/ 3382 w 10000"/>
                <a:gd name="connsiteY75" fmla="*/ 599 h 10599"/>
                <a:gd name="connsiteX76" fmla="*/ 4131 w 10000"/>
                <a:gd name="connsiteY76" fmla="*/ 495 h 10599"/>
                <a:gd name="connsiteX77" fmla="*/ 4131 w 10000"/>
                <a:gd name="connsiteY77" fmla="*/ 807 h 10599"/>
                <a:gd name="connsiteX78" fmla="*/ 4131 w 10000"/>
                <a:gd name="connsiteY78" fmla="*/ 1224 h 10599"/>
                <a:gd name="connsiteX79" fmla="*/ 3703 w 10000"/>
                <a:gd name="connsiteY79" fmla="*/ 1667 h 10599"/>
                <a:gd name="connsiteX80" fmla="*/ 3904 w 10000"/>
                <a:gd name="connsiteY80" fmla="*/ 2057 h 10599"/>
                <a:gd name="connsiteX81" fmla="*/ 3476 w 10000"/>
                <a:gd name="connsiteY81" fmla="*/ 2057 h 10599"/>
                <a:gd name="connsiteX82" fmla="*/ 3703 w 10000"/>
                <a:gd name="connsiteY82" fmla="*/ 2682 h 10599"/>
                <a:gd name="connsiteX83" fmla="*/ 4358 w 10000"/>
                <a:gd name="connsiteY83" fmla="*/ 2917 h 10599"/>
                <a:gd name="connsiteX84" fmla="*/ 4131 w 10000"/>
                <a:gd name="connsiteY84" fmla="*/ 3542 h 10599"/>
                <a:gd name="connsiteX85" fmla="*/ 4559 w 10000"/>
                <a:gd name="connsiteY85" fmla="*/ 3724 h 10599"/>
                <a:gd name="connsiteX86" fmla="*/ 6524 w 10000"/>
                <a:gd name="connsiteY86" fmla="*/ 4349 h 10599"/>
                <a:gd name="connsiteX87" fmla="*/ 6751 w 10000"/>
                <a:gd name="connsiteY87" fmla="*/ 4349 h 10599"/>
                <a:gd name="connsiteX88" fmla="*/ 6751 w 10000"/>
                <a:gd name="connsiteY88" fmla="*/ 4167 h 10599"/>
                <a:gd name="connsiteX89" fmla="*/ 6751 w 10000"/>
                <a:gd name="connsiteY89" fmla="*/ 3724 h 10599"/>
                <a:gd name="connsiteX90" fmla="*/ 6952 w 10000"/>
                <a:gd name="connsiteY90" fmla="*/ 3724 h 10599"/>
                <a:gd name="connsiteX91" fmla="*/ 7179 w 10000"/>
                <a:gd name="connsiteY91" fmla="*/ 3932 h 10599"/>
                <a:gd name="connsiteX92" fmla="*/ 7179 w 10000"/>
                <a:gd name="connsiteY92" fmla="*/ 4167 h 10599"/>
                <a:gd name="connsiteX93" fmla="*/ 8035 w 10000"/>
                <a:gd name="connsiteY93" fmla="*/ 4167 h 10599"/>
                <a:gd name="connsiteX94" fmla="*/ 8262 w 10000"/>
                <a:gd name="connsiteY94" fmla="*/ 4167 h 10599"/>
                <a:gd name="connsiteX95" fmla="*/ 8035 w 10000"/>
                <a:gd name="connsiteY95" fmla="*/ 3724 h 10599"/>
                <a:gd name="connsiteX96" fmla="*/ 9144 w 10000"/>
                <a:gd name="connsiteY96" fmla="*/ 3307 h 10599"/>
                <a:gd name="connsiteX0" fmla="*/ 9144 w 10000"/>
                <a:gd name="connsiteY0" fmla="*/ 3307 h 10599"/>
                <a:gd name="connsiteX1" fmla="*/ 9144 w 10000"/>
                <a:gd name="connsiteY1" fmla="*/ 3307 h 10599"/>
                <a:gd name="connsiteX2" fmla="*/ 9572 w 10000"/>
                <a:gd name="connsiteY2" fmla="*/ 3307 h 10599"/>
                <a:gd name="connsiteX3" fmla="*/ 10000 w 10000"/>
                <a:gd name="connsiteY3" fmla="*/ 3724 h 10599"/>
                <a:gd name="connsiteX4" fmla="*/ 10000 w 10000"/>
                <a:gd name="connsiteY4" fmla="*/ 4167 h 10599"/>
                <a:gd name="connsiteX5" fmla="*/ 9572 w 10000"/>
                <a:gd name="connsiteY5" fmla="*/ 4167 h 10599"/>
                <a:gd name="connsiteX6" fmla="*/ 9345 w 10000"/>
                <a:gd name="connsiteY6" fmla="*/ 4349 h 10599"/>
                <a:gd name="connsiteX7" fmla="*/ 8917 w 10000"/>
                <a:gd name="connsiteY7" fmla="*/ 5182 h 10599"/>
                <a:gd name="connsiteX8" fmla="*/ 8690 w 10000"/>
                <a:gd name="connsiteY8" fmla="*/ 5417 h 10599"/>
                <a:gd name="connsiteX9" fmla="*/ 8489 w 10000"/>
                <a:gd name="connsiteY9" fmla="*/ 5807 h 10599"/>
                <a:gd name="connsiteX10" fmla="*/ 8489 w 10000"/>
                <a:gd name="connsiteY10" fmla="*/ 6042 h 10599"/>
                <a:gd name="connsiteX11" fmla="*/ 8262 w 10000"/>
                <a:gd name="connsiteY11" fmla="*/ 5417 h 10599"/>
                <a:gd name="connsiteX12" fmla="*/ 8262 w 10000"/>
                <a:gd name="connsiteY12" fmla="*/ 5182 h 10599"/>
                <a:gd name="connsiteX13" fmla="*/ 8035 w 10000"/>
                <a:gd name="connsiteY13" fmla="*/ 5417 h 10599"/>
                <a:gd name="connsiteX14" fmla="*/ 7834 w 10000"/>
                <a:gd name="connsiteY14" fmla="*/ 5417 h 10599"/>
                <a:gd name="connsiteX15" fmla="*/ 7834 w 10000"/>
                <a:gd name="connsiteY15" fmla="*/ 5182 h 10599"/>
                <a:gd name="connsiteX16" fmla="*/ 8262 w 10000"/>
                <a:gd name="connsiteY16" fmla="*/ 4792 h 10599"/>
                <a:gd name="connsiteX17" fmla="*/ 7406 w 10000"/>
                <a:gd name="connsiteY17" fmla="*/ 4792 h 10599"/>
                <a:gd name="connsiteX18" fmla="*/ 7406 w 10000"/>
                <a:gd name="connsiteY18" fmla="*/ 4349 h 10599"/>
                <a:gd name="connsiteX19" fmla="*/ 7179 w 10000"/>
                <a:gd name="connsiteY19" fmla="*/ 4349 h 10599"/>
                <a:gd name="connsiteX20" fmla="*/ 6952 w 10000"/>
                <a:gd name="connsiteY20" fmla="*/ 4349 h 10599"/>
                <a:gd name="connsiteX21" fmla="*/ 6952 w 10000"/>
                <a:gd name="connsiteY21" fmla="*/ 4557 h 10599"/>
                <a:gd name="connsiteX22" fmla="*/ 6751 w 10000"/>
                <a:gd name="connsiteY22" fmla="*/ 4974 h 10599"/>
                <a:gd name="connsiteX23" fmla="*/ 6952 w 10000"/>
                <a:gd name="connsiteY23" fmla="*/ 4974 h 10599"/>
                <a:gd name="connsiteX24" fmla="*/ 7179 w 10000"/>
                <a:gd name="connsiteY24" fmla="*/ 6042 h 10599"/>
                <a:gd name="connsiteX25" fmla="*/ 6952 w 10000"/>
                <a:gd name="connsiteY25" fmla="*/ 6042 h 10599"/>
                <a:gd name="connsiteX26" fmla="*/ 6952 w 10000"/>
                <a:gd name="connsiteY26" fmla="*/ 5807 h 10599"/>
                <a:gd name="connsiteX27" fmla="*/ 6524 w 10000"/>
                <a:gd name="connsiteY27" fmla="*/ 6042 h 10599"/>
                <a:gd name="connsiteX28" fmla="*/ 6297 w 10000"/>
                <a:gd name="connsiteY28" fmla="*/ 6667 h 10599"/>
                <a:gd name="connsiteX29" fmla="*/ 5869 w 10000"/>
                <a:gd name="connsiteY29" fmla="*/ 6849 h 10599"/>
                <a:gd name="connsiteX30" fmla="*/ 4786 w 10000"/>
                <a:gd name="connsiteY30" fmla="*/ 7682 h 10599"/>
                <a:gd name="connsiteX31" fmla="*/ 4786 w 10000"/>
                <a:gd name="connsiteY31" fmla="*/ 7917 h 10599"/>
                <a:gd name="connsiteX32" fmla="*/ 4559 w 10000"/>
                <a:gd name="connsiteY32" fmla="*/ 7917 h 10599"/>
                <a:gd name="connsiteX33" fmla="*/ 4358 w 10000"/>
                <a:gd name="connsiteY33" fmla="*/ 8099 h 10599"/>
                <a:gd name="connsiteX34" fmla="*/ 4131 w 10000"/>
                <a:gd name="connsiteY34" fmla="*/ 8099 h 10599"/>
                <a:gd name="connsiteX35" fmla="*/ 4131 w 10000"/>
                <a:gd name="connsiteY35" fmla="*/ 8307 h 10599"/>
                <a:gd name="connsiteX36" fmla="*/ 4131 w 10000"/>
                <a:gd name="connsiteY36" fmla="*/ 8932 h 10599"/>
                <a:gd name="connsiteX37" fmla="*/ 3904 w 10000"/>
                <a:gd name="connsiteY37" fmla="*/ 9349 h 10599"/>
                <a:gd name="connsiteX38" fmla="*/ 3904 w 10000"/>
                <a:gd name="connsiteY38" fmla="*/ 9974 h 10599"/>
                <a:gd name="connsiteX39" fmla="*/ 3703 w 10000"/>
                <a:gd name="connsiteY39" fmla="*/ 10182 h 10599"/>
                <a:gd name="connsiteX40" fmla="*/ 3476 w 10000"/>
                <a:gd name="connsiteY40" fmla="*/ 10417 h 10599"/>
                <a:gd name="connsiteX41" fmla="*/ 3249 w 10000"/>
                <a:gd name="connsiteY41" fmla="*/ 10599 h 10599"/>
                <a:gd name="connsiteX42" fmla="*/ 2821 w 10000"/>
                <a:gd name="connsiteY42" fmla="*/ 10417 h 10599"/>
                <a:gd name="connsiteX43" fmla="*/ 2166 w 10000"/>
                <a:gd name="connsiteY43" fmla="*/ 8542 h 10599"/>
                <a:gd name="connsiteX44" fmla="*/ 1738 w 10000"/>
                <a:gd name="connsiteY44" fmla="*/ 7917 h 10599"/>
                <a:gd name="connsiteX45" fmla="*/ 1511 w 10000"/>
                <a:gd name="connsiteY45" fmla="*/ 6667 h 10599"/>
                <a:gd name="connsiteX46" fmla="*/ 1511 w 10000"/>
                <a:gd name="connsiteY46" fmla="*/ 5807 h 10599"/>
                <a:gd name="connsiteX47" fmla="*/ 1310 w 10000"/>
                <a:gd name="connsiteY47" fmla="*/ 6224 h 10599"/>
                <a:gd name="connsiteX48" fmla="*/ 856 w 10000"/>
                <a:gd name="connsiteY48" fmla="*/ 6432 h 10599"/>
                <a:gd name="connsiteX49" fmla="*/ 202 w 10000"/>
                <a:gd name="connsiteY49" fmla="*/ 5807 h 10599"/>
                <a:gd name="connsiteX50" fmla="*/ 655 w 10000"/>
                <a:gd name="connsiteY50" fmla="*/ 5807 h 10599"/>
                <a:gd name="connsiteX51" fmla="*/ 655 w 10000"/>
                <a:gd name="connsiteY51" fmla="*/ 5599 h 10599"/>
                <a:gd name="connsiteX52" fmla="*/ 428 w 10000"/>
                <a:gd name="connsiteY52" fmla="*/ 5599 h 10599"/>
                <a:gd name="connsiteX53" fmla="*/ 0 w 10000"/>
                <a:gd name="connsiteY53" fmla="*/ 5417 h 10599"/>
                <a:gd name="connsiteX54" fmla="*/ 202 w 10000"/>
                <a:gd name="connsiteY54" fmla="*/ 5182 h 10599"/>
                <a:gd name="connsiteX55" fmla="*/ 856 w 10000"/>
                <a:gd name="connsiteY55" fmla="*/ 5182 h 10599"/>
                <a:gd name="connsiteX56" fmla="*/ 856 w 10000"/>
                <a:gd name="connsiteY56" fmla="*/ 4974 h 10599"/>
                <a:gd name="connsiteX57" fmla="*/ 856 w 10000"/>
                <a:gd name="connsiteY57" fmla="*/ 4557 h 10599"/>
                <a:gd name="connsiteX58" fmla="*/ 655 w 10000"/>
                <a:gd name="connsiteY58" fmla="*/ 4557 h 10599"/>
                <a:gd name="connsiteX59" fmla="*/ 655 w 10000"/>
                <a:gd name="connsiteY59" fmla="*/ 4349 h 10599"/>
                <a:gd name="connsiteX60" fmla="*/ 428 w 10000"/>
                <a:gd name="connsiteY60" fmla="*/ 4349 h 10599"/>
                <a:gd name="connsiteX61" fmla="*/ 428 w 10000"/>
                <a:gd name="connsiteY61" fmla="*/ 3932 h 10599"/>
                <a:gd name="connsiteX62" fmla="*/ 655 w 10000"/>
                <a:gd name="connsiteY62" fmla="*/ 3724 h 10599"/>
                <a:gd name="connsiteX63" fmla="*/ 856 w 10000"/>
                <a:gd name="connsiteY63" fmla="*/ 3932 h 10599"/>
                <a:gd name="connsiteX64" fmla="*/ 1310 w 10000"/>
                <a:gd name="connsiteY64" fmla="*/ 3724 h 10599"/>
                <a:gd name="connsiteX65" fmla="*/ 2393 w 10000"/>
                <a:gd name="connsiteY65" fmla="*/ 2474 h 10599"/>
                <a:gd name="connsiteX66" fmla="*/ 2166 w 10000"/>
                <a:gd name="connsiteY66" fmla="*/ 2292 h 10599"/>
                <a:gd name="connsiteX67" fmla="*/ 2393 w 10000"/>
                <a:gd name="connsiteY67" fmla="*/ 2292 h 10599"/>
                <a:gd name="connsiteX68" fmla="*/ 2393 w 10000"/>
                <a:gd name="connsiteY68" fmla="*/ 2057 h 10599"/>
                <a:gd name="connsiteX69" fmla="*/ 2596 w 10000"/>
                <a:gd name="connsiteY69" fmla="*/ 1849 h 10599"/>
                <a:gd name="connsiteX70" fmla="*/ 2166 w 10000"/>
                <a:gd name="connsiteY70" fmla="*/ 1432 h 10599"/>
                <a:gd name="connsiteX71" fmla="*/ 1965 w 10000"/>
                <a:gd name="connsiteY71" fmla="*/ 1224 h 10599"/>
                <a:gd name="connsiteX72" fmla="*/ 2189 w 10000"/>
                <a:gd name="connsiteY72" fmla="*/ 807 h 10599"/>
                <a:gd name="connsiteX73" fmla="*/ 1940 w 10000"/>
                <a:gd name="connsiteY73" fmla="*/ 417 h 10599"/>
                <a:gd name="connsiteX74" fmla="*/ 2596 w 10000"/>
                <a:gd name="connsiteY74" fmla="*/ 0 h 10599"/>
                <a:gd name="connsiteX75" fmla="*/ 3382 w 10000"/>
                <a:gd name="connsiteY75" fmla="*/ 599 h 10599"/>
                <a:gd name="connsiteX76" fmla="*/ 4131 w 10000"/>
                <a:gd name="connsiteY76" fmla="*/ 495 h 10599"/>
                <a:gd name="connsiteX77" fmla="*/ 4131 w 10000"/>
                <a:gd name="connsiteY77" fmla="*/ 807 h 10599"/>
                <a:gd name="connsiteX78" fmla="*/ 4131 w 10000"/>
                <a:gd name="connsiteY78" fmla="*/ 1224 h 10599"/>
                <a:gd name="connsiteX79" fmla="*/ 3703 w 10000"/>
                <a:gd name="connsiteY79" fmla="*/ 1667 h 10599"/>
                <a:gd name="connsiteX80" fmla="*/ 3904 w 10000"/>
                <a:gd name="connsiteY80" fmla="*/ 2057 h 10599"/>
                <a:gd name="connsiteX81" fmla="*/ 3476 w 10000"/>
                <a:gd name="connsiteY81" fmla="*/ 2057 h 10599"/>
                <a:gd name="connsiteX82" fmla="*/ 3703 w 10000"/>
                <a:gd name="connsiteY82" fmla="*/ 2682 h 10599"/>
                <a:gd name="connsiteX83" fmla="*/ 4358 w 10000"/>
                <a:gd name="connsiteY83" fmla="*/ 2917 h 10599"/>
                <a:gd name="connsiteX84" fmla="*/ 4131 w 10000"/>
                <a:gd name="connsiteY84" fmla="*/ 3542 h 10599"/>
                <a:gd name="connsiteX85" fmla="*/ 4559 w 10000"/>
                <a:gd name="connsiteY85" fmla="*/ 3724 h 10599"/>
                <a:gd name="connsiteX86" fmla="*/ 6524 w 10000"/>
                <a:gd name="connsiteY86" fmla="*/ 4349 h 10599"/>
                <a:gd name="connsiteX87" fmla="*/ 6751 w 10000"/>
                <a:gd name="connsiteY87" fmla="*/ 4349 h 10599"/>
                <a:gd name="connsiteX88" fmla="*/ 6751 w 10000"/>
                <a:gd name="connsiteY88" fmla="*/ 4167 h 10599"/>
                <a:gd name="connsiteX89" fmla="*/ 6751 w 10000"/>
                <a:gd name="connsiteY89" fmla="*/ 3724 h 10599"/>
                <a:gd name="connsiteX90" fmla="*/ 6952 w 10000"/>
                <a:gd name="connsiteY90" fmla="*/ 3724 h 10599"/>
                <a:gd name="connsiteX91" fmla="*/ 7179 w 10000"/>
                <a:gd name="connsiteY91" fmla="*/ 3932 h 10599"/>
                <a:gd name="connsiteX92" fmla="*/ 7179 w 10000"/>
                <a:gd name="connsiteY92" fmla="*/ 4167 h 10599"/>
                <a:gd name="connsiteX93" fmla="*/ 8035 w 10000"/>
                <a:gd name="connsiteY93" fmla="*/ 4167 h 10599"/>
                <a:gd name="connsiteX94" fmla="*/ 8262 w 10000"/>
                <a:gd name="connsiteY94" fmla="*/ 4167 h 10599"/>
                <a:gd name="connsiteX95" fmla="*/ 8035 w 10000"/>
                <a:gd name="connsiteY95" fmla="*/ 3724 h 10599"/>
                <a:gd name="connsiteX96" fmla="*/ 9144 w 10000"/>
                <a:gd name="connsiteY96" fmla="*/ 3307 h 1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000" h="10599">
                  <a:moveTo>
                    <a:pt x="9144" y="3307"/>
                  </a:moveTo>
                  <a:lnTo>
                    <a:pt x="9144" y="3307"/>
                  </a:lnTo>
                  <a:lnTo>
                    <a:pt x="9572" y="3307"/>
                  </a:lnTo>
                  <a:lnTo>
                    <a:pt x="10000" y="3724"/>
                  </a:lnTo>
                  <a:lnTo>
                    <a:pt x="10000" y="4167"/>
                  </a:lnTo>
                  <a:lnTo>
                    <a:pt x="9572" y="4167"/>
                  </a:lnTo>
                  <a:lnTo>
                    <a:pt x="9345" y="4349"/>
                  </a:lnTo>
                  <a:lnTo>
                    <a:pt x="8917" y="5182"/>
                  </a:lnTo>
                  <a:lnTo>
                    <a:pt x="8690" y="5417"/>
                  </a:lnTo>
                  <a:lnTo>
                    <a:pt x="8489" y="5807"/>
                  </a:lnTo>
                  <a:lnTo>
                    <a:pt x="8489" y="6042"/>
                  </a:lnTo>
                  <a:cubicBezTo>
                    <a:pt x="8413" y="5834"/>
                    <a:pt x="8338" y="5625"/>
                    <a:pt x="8262" y="5417"/>
                  </a:cubicBezTo>
                  <a:lnTo>
                    <a:pt x="8262" y="5182"/>
                  </a:lnTo>
                  <a:lnTo>
                    <a:pt x="8035" y="5417"/>
                  </a:lnTo>
                  <a:lnTo>
                    <a:pt x="7834" y="5417"/>
                  </a:lnTo>
                  <a:lnTo>
                    <a:pt x="7834" y="5182"/>
                  </a:lnTo>
                  <a:lnTo>
                    <a:pt x="8262" y="4792"/>
                  </a:lnTo>
                  <a:lnTo>
                    <a:pt x="7406" y="4792"/>
                  </a:lnTo>
                  <a:lnTo>
                    <a:pt x="7406" y="4349"/>
                  </a:lnTo>
                  <a:lnTo>
                    <a:pt x="7179" y="4349"/>
                  </a:lnTo>
                  <a:lnTo>
                    <a:pt x="6952" y="4349"/>
                  </a:lnTo>
                  <a:lnTo>
                    <a:pt x="6952" y="4557"/>
                  </a:lnTo>
                  <a:lnTo>
                    <a:pt x="6751" y="4974"/>
                  </a:lnTo>
                  <a:lnTo>
                    <a:pt x="6952" y="4974"/>
                  </a:lnTo>
                  <a:cubicBezTo>
                    <a:pt x="7028" y="5330"/>
                    <a:pt x="7103" y="5686"/>
                    <a:pt x="7179" y="6042"/>
                  </a:cubicBezTo>
                  <a:lnTo>
                    <a:pt x="6952" y="6042"/>
                  </a:lnTo>
                  <a:lnTo>
                    <a:pt x="6952" y="5807"/>
                  </a:lnTo>
                  <a:lnTo>
                    <a:pt x="6524" y="6042"/>
                  </a:lnTo>
                  <a:cubicBezTo>
                    <a:pt x="6448" y="6250"/>
                    <a:pt x="6373" y="6459"/>
                    <a:pt x="6297" y="6667"/>
                  </a:cubicBezTo>
                  <a:lnTo>
                    <a:pt x="5869" y="6849"/>
                  </a:lnTo>
                  <a:lnTo>
                    <a:pt x="4786" y="7682"/>
                  </a:lnTo>
                  <a:lnTo>
                    <a:pt x="4786" y="7917"/>
                  </a:lnTo>
                  <a:lnTo>
                    <a:pt x="4559" y="7917"/>
                  </a:lnTo>
                  <a:lnTo>
                    <a:pt x="4358" y="8099"/>
                  </a:lnTo>
                  <a:lnTo>
                    <a:pt x="4131" y="8099"/>
                  </a:lnTo>
                  <a:lnTo>
                    <a:pt x="4131" y="8307"/>
                  </a:lnTo>
                  <a:lnTo>
                    <a:pt x="4131" y="8932"/>
                  </a:lnTo>
                  <a:lnTo>
                    <a:pt x="3904" y="9349"/>
                  </a:lnTo>
                  <a:lnTo>
                    <a:pt x="3904" y="9974"/>
                  </a:lnTo>
                  <a:lnTo>
                    <a:pt x="3703" y="10182"/>
                  </a:lnTo>
                  <a:lnTo>
                    <a:pt x="3476" y="10417"/>
                  </a:lnTo>
                  <a:lnTo>
                    <a:pt x="3249" y="10599"/>
                  </a:lnTo>
                  <a:lnTo>
                    <a:pt x="2821" y="10417"/>
                  </a:lnTo>
                  <a:lnTo>
                    <a:pt x="2166" y="8542"/>
                  </a:lnTo>
                  <a:lnTo>
                    <a:pt x="1738" y="7917"/>
                  </a:lnTo>
                  <a:cubicBezTo>
                    <a:pt x="1662" y="7500"/>
                    <a:pt x="1587" y="7084"/>
                    <a:pt x="1511" y="6667"/>
                  </a:cubicBezTo>
                  <a:lnTo>
                    <a:pt x="1511" y="5807"/>
                  </a:lnTo>
                  <a:lnTo>
                    <a:pt x="1310" y="6224"/>
                  </a:lnTo>
                  <a:lnTo>
                    <a:pt x="856" y="6432"/>
                  </a:lnTo>
                  <a:lnTo>
                    <a:pt x="202" y="5807"/>
                  </a:lnTo>
                  <a:lnTo>
                    <a:pt x="655" y="5807"/>
                  </a:lnTo>
                  <a:lnTo>
                    <a:pt x="655" y="5599"/>
                  </a:lnTo>
                  <a:lnTo>
                    <a:pt x="428" y="5599"/>
                  </a:lnTo>
                  <a:lnTo>
                    <a:pt x="0" y="5417"/>
                  </a:lnTo>
                  <a:lnTo>
                    <a:pt x="202" y="5182"/>
                  </a:lnTo>
                  <a:lnTo>
                    <a:pt x="856" y="5182"/>
                  </a:lnTo>
                  <a:lnTo>
                    <a:pt x="856" y="4974"/>
                  </a:lnTo>
                  <a:lnTo>
                    <a:pt x="856" y="4557"/>
                  </a:lnTo>
                  <a:lnTo>
                    <a:pt x="655" y="4557"/>
                  </a:lnTo>
                  <a:lnTo>
                    <a:pt x="655" y="4349"/>
                  </a:lnTo>
                  <a:lnTo>
                    <a:pt x="428" y="4349"/>
                  </a:lnTo>
                  <a:lnTo>
                    <a:pt x="428" y="3932"/>
                  </a:lnTo>
                  <a:lnTo>
                    <a:pt x="655" y="3724"/>
                  </a:lnTo>
                  <a:lnTo>
                    <a:pt x="856" y="3932"/>
                  </a:lnTo>
                  <a:lnTo>
                    <a:pt x="1310" y="3724"/>
                  </a:lnTo>
                  <a:lnTo>
                    <a:pt x="2393" y="2474"/>
                  </a:lnTo>
                  <a:lnTo>
                    <a:pt x="2166" y="2292"/>
                  </a:lnTo>
                  <a:lnTo>
                    <a:pt x="2393" y="2292"/>
                  </a:lnTo>
                  <a:lnTo>
                    <a:pt x="2393" y="2057"/>
                  </a:lnTo>
                  <a:lnTo>
                    <a:pt x="2596" y="1849"/>
                  </a:lnTo>
                  <a:lnTo>
                    <a:pt x="2166" y="1432"/>
                  </a:lnTo>
                  <a:lnTo>
                    <a:pt x="1965" y="1224"/>
                  </a:lnTo>
                  <a:cubicBezTo>
                    <a:pt x="1925" y="1133"/>
                    <a:pt x="2193" y="941"/>
                    <a:pt x="2189" y="807"/>
                  </a:cubicBezTo>
                  <a:cubicBezTo>
                    <a:pt x="2185" y="673"/>
                    <a:pt x="1829" y="565"/>
                    <a:pt x="1940" y="417"/>
                  </a:cubicBezTo>
                  <a:lnTo>
                    <a:pt x="2596" y="0"/>
                  </a:lnTo>
                  <a:lnTo>
                    <a:pt x="3382" y="599"/>
                  </a:lnTo>
                  <a:lnTo>
                    <a:pt x="4131" y="495"/>
                  </a:lnTo>
                  <a:lnTo>
                    <a:pt x="4131" y="807"/>
                  </a:lnTo>
                  <a:lnTo>
                    <a:pt x="4131" y="1224"/>
                  </a:lnTo>
                  <a:lnTo>
                    <a:pt x="3703" y="1667"/>
                  </a:lnTo>
                  <a:lnTo>
                    <a:pt x="3904" y="2057"/>
                  </a:lnTo>
                  <a:lnTo>
                    <a:pt x="3476" y="2057"/>
                  </a:lnTo>
                  <a:cubicBezTo>
                    <a:pt x="3552" y="2265"/>
                    <a:pt x="3627" y="2474"/>
                    <a:pt x="3703" y="2682"/>
                  </a:cubicBezTo>
                  <a:lnTo>
                    <a:pt x="4358" y="2917"/>
                  </a:lnTo>
                  <a:cubicBezTo>
                    <a:pt x="4282" y="3125"/>
                    <a:pt x="4207" y="3334"/>
                    <a:pt x="4131" y="3542"/>
                  </a:cubicBezTo>
                  <a:lnTo>
                    <a:pt x="4559" y="3724"/>
                  </a:lnTo>
                  <a:lnTo>
                    <a:pt x="6524" y="4349"/>
                  </a:lnTo>
                  <a:lnTo>
                    <a:pt x="6751" y="4349"/>
                  </a:lnTo>
                  <a:lnTo>
                    <a:pt x="6751" y="4167"/>
                  </a:lnTo>
                  <a:lnTo>
                    <a:pt x="6751" y="3724"/>
                  </a:lnTo>
                  <a:lnTo>
                    <a:pt x="6952" y="3724"/>
                  </a:lnTo>
                  <a:lnTo>
                    <a:pt x="7179" y="3932"/>
                  </a:lnTo>
                  <a:lnTo>
                    <a:pt x="7179" y="4167"/>
                  </a:lnTo>
                  <a:lnTo>
                    <a:pt x="8035" y="4167"/>
                  </a:lnTo>
                  <a:lnTo>
                    <a:pt x="8262" y="4167"/>
                  </a:lnTo>
                  <a:lnTo>
                    <a:pt x="8035" y="3724"/>
                  </a:lnTo>
                  <a:lnTo>
                    <a:pt x="9144" y="3307"/>
                  </a:lnTo>
                  <a:close/>
                </a:path>
              </a:pathLst>
            </a:custGeom>
            <a:noFill/>
            <a:ln w="12700" cap="rnd">
              <a:solidFill>
                <a:srgbClr val="C5AB90"/>
              </a:solidFill>
              <a:round/>
              <a:headEnd/>
              <a:tailEnd/>
            </a:ln>
          </p:spPr>
          <p:txBody>
            <a:bodyPr/>
            <a:lstStyle/>
            <a:p>
              <a:endParaRPr lang="en-US" sz="1200">
                <a:latin typeface="Arial Nova Cond" panose="020B0604020202020204" pitchFamily="34" charset="0"/>
              </a:endParaRPr>
            </a:p>
          </p:txBody>
        </p:sp>
      </p:grpSp>
      <p:pic>
        <p:nvPicPr>
          <p:cNvPr id="320" name="Graphic 319">
            <a:extLst>
              <a:ext uri="{FF2B5EF4-FFF2-40B4-BE49-F238E27FC236}">
                <a16:creationId xmlns:a16="http://schemas.microsoft.com/office/drawing/2014/main" id="{522BCC2D-F222-6C77-7763-C5E7C7B4398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953372" y="1756020"/>
            <a:ext cx="118612" cy="171022"/>
          </a:xfrm>
          <a:prstGeom prst="rect">
            <a:avLst/>
          </a:prstGeom>
        </p:spPr>
      </p:pic>
      <p:pic>
        <p:nvPicPr>
          <p:cNvPr id="321" name="Graphic 320">
            <a:extLst>
              <a:ext uri="{FF2B5EF4-FFF2-40B4-BE49-F238E27FC236}">
                <a16:creationId xmlns:a16="http://schemas.microsoft.com/office/drawing/2014/main" id="{99DEFD62-67E5-046E-309F-2E1B6CB2A164}"/>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921480" y="4154084"/>
            <a:ext cx="118612" cy="171022"/>
          </a:xfrm>
          <a:prstGeom prst="rect">
            <a:avLst/>
          </a:prstGeom>
        </p:spPr>
      </p:pic>
      <p:pic>
        <p:nvPicPr>
          <p:cNvPr id="322" name="Graphic 321">
            <a:extLst>
              <a:ext uri="{FF2B5EF4-FFF2-40B4-BE49-F238E27FC236}">
                <a16:creationId xmlns:a16="http://schemas.microsoft.com/office/drawing/2014/main" id="{85B93DD1-0D43-9D15-CDEB-FC9F055326C4}"/>
              </a:ext>
            </a:extLst>
          </p:cNvPr>
          <p:cNvPicPr>
            <a:picLocks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149171" y="4583099"/>
            <a:ext cx="118612" cy="171022"/>
          </a:xfrm>
          <a:prstGeom prst="rect">
            <a:avLst/>
          </a:prstGeom>
        </p:spPr>
      </p:pic>
      <p:pic>
        <p:nvPicPr>
          <p:cNvPr id="323" name="Graphic 322">
            <a:extLst>
              <a:ext uri="{FF2B5EF4-FFF2-40B4-BE49-F238E27FC236}">
                <a16:creationId xmlns:a16="http://schemas.microsoft.com/office/drawing/2014/main" id="{B75AB1F5-B38C-E3CD-117C-675128AFA1A3}"/>
              </a:ext>
            </a:extLst>
          </p:cNvPr>
          <p:cNvPicPr>
            <a:picLocks noChangeAspect="1"/>
          </p:cNvPicPr>
          <p:nvPr userDrawn="1"/>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288521" y="4904244"/>
            <a:ext cx="118612" cy="171022"/>
          </a:xfrm>
          <a:prstGeom prst="rect">
            <a:avLst/>
          </a:prstGeom>
        </p:spPr>
      </p:pic>
      <p:pic>
        <p:nvPicPr>
          <p:cNvPr id="324" name="Graphic 323">
            <a:extLst>
              <a:ext uri="{FF2B5EF4-FFF2-40B4-BE49-F238E27FC236}">
                <a16:creationId xmlns:a16="http://schemas.microsoft.com/office/drawing/2014/main" id="{63CD9302-E2EE-8DF4-395A-79CA65108E43}"/>
              </a:ext>
            </a:extLst>
          </p:cNvPr>
          <p:cNvPicPr>
            <a:picLocks noChangeAspect="1"/>
          </p:cNvPicPr>
          <p:nvPr userDrawn="1"/>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484046" y="4848488"/>
            <a:ext cx="118612" cy="171022"/>
          </a:xfrm>
          <a:prstGeom prst="rect">
            <a:avLst/>
          </a:prstGeom>
        </p:spPr>
      </p:pic>
      <p:pic>
        <p:nvPicPr>
          <p:cNvPr id="325" name="Graphic 324">
            <a:extLst>
              <a:ext uri="{FF2B5EF4-FFF2-40B4-BE49-F238E27FC236}">
                <a16:creationId xmlns:a16="http://schemas.microsoft.com/office/drawing/2014/main" id="{9C32A1BF-FC51-FCD3-1ED6-D89098074A0C}"/>
              </a:ext>
            </a:extLst>
          </p:cNvPr>
          <p:cNvPicPr>
            <a:picLocks noChangeAspect="1"/>
          </p:cNvPicPr>
          <p:nvPr userDrawn="1"/>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623057" y="4987879"/>
            <a:ext cx="118612" cy="171022"/>
          </a:xfrm>
          <a:prstGeom prst="rect">
            <a:avLst/>
          </a:prstGeom>
        </p:spPr>
      </p:pic>
      <p:sp>
        <p:nvSpPr>
          <p:cNvPr id="326" name="Text Placeholder 20">
            <a:extLst>
              <a:ext uri="{FF2B5EF4-FFF2-40B4-BE49-F238E27FC236}">
                <a16:creationId xmlns:a16="http://schemas.microsoft.com/office/drawing/2014/main" id="{32C9FCFF-77BB-0CDA-95A0-6E2E13B4342B}"/>
              </a:ext>
            </a:extLst>
          </p:cNvPr>
          <p:cNvSpPr>
            <a:spLocks noGrp="1"/>
          </p:cNvSpPr>
          <p:nvPr>
            <p:ph type="body" sz="quarter" idx="42" hasCustomPrompt="1"/>
          </p:nvPr>
        </p:nvSpPr>
        <p:spPr>
          <a:xfrm>
            <a:off x="693986" y="4516371"/>
            <a:ext cx="2348386" cy="1384995"/>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WWF operates in 238 regions. Within these areas, WWF-NL focuses on 14 landscapes.</a:t>
            </a:r>
          </a:p>
        </p:txBody>
      </p:sp>
      <p:pic>
        <p:nvPicPr>
          <p:cNvPr id="327" name="Graphic 326">
            <a:extLst>
              <a:ext uri="{FF2B5EF4-FFF2-40B4-BE49-F238E27FC236}">
                <a16:creationId xmlns:a16="http://schemas.microsoft.com/office/drawing/2014/main" id="{28975CB5-ADC1-00A7-9C11-223BEC99AAEF}"/>
              </a:ext>
            </a:extLst>
          </p:cNvPr>
          <p:cNvPicPr>
            <a:picLocks noChangeAspect="1"/>
          </p:cNvPicPr>
          <p:nvPr userDrawn="1"/>
        </p:nvPicPr>
        <p:blipFill>
          <a:blip r:embed="rId14"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5801366" y="3038971"/>
            <a:ext cx="118612" cy="171022"/>
          </a:xfrm>
          <a:prstGeom prst="rect">
            <a:avLst/>
          </a:prstGeom>
        </p:spPr>
      </p:pic>
      <p:pic>
        <p:nvPicPr>
          <p:cNvPr id="328" name="Graphic 327">
            <a:extLst>
              <a:ext uri="{FF2B5EF4-FFF2-40B4-BE49-F238E27FC236}">
                <a16:creationId xmlns:a16="http://schemas.microsoft.com/office/drawing/2014/main" id="{CF76EAE9-75EB-A980-1746-EFCF3ED07A37}"/>
              </a:ext>
            </a:extLst>
          </p:cNvPr>
          <p:cNvPicPr>
            <a:picLocks noChangeAspect="1"/>
          </p:cNvPicPr>
          <p:nvPr userDrawn="1"/>
        </p:nvPicPr>
        <p:blipFill>
          <a:blip r:embed="rId16" cstate="screen">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6388959" y="3237036"/>
            <a:ext cx="118612" cy="171022"/>
          </a:xfrm>
          <a:prstGeom prst="rect">
            <a:avLst/>
          </a:prstGeom>
        </p:spPr>
      </p:pic>
      <p:pic>
        <p:nvPicPr>
          <p:cNvPr id="329" name="Graphic 328">
            <a:extLst>
              <a:ext uri="{FF2B5EF4-FFF2-40B4-BE49-F238E27FC236}">
                <a16:creationId xmlns:a16="http://schemas.microsoft.com/office/drawing/2014/main" id="{6AF9BB3E-C74C-B0DD-BCBE-F8D3743E4AB5}"/>
              </a:ext>
            </a:extLst>
          </p:cNvPr>
          <p:cNvPicPr>
            <a:picLocks noChangeAspect="1"/>
          </p:cNvPicPr>
          <p:nvPr userDrawn="1"/>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7511327" y="3270046"/>
            <a:ext cx="118612" cy="171022"/>
          </a:xfrm>
          <a:prstGeom prst="rect">
            <a:avLst/>
          </a:prstGeom>
        </p:spPr>
      </p:pic>
      <p:pic>
        <p:nvPicPr>
          <p:cNvPr id="330" name="Graphic 329">
            <a:extLst>
              <a:ext uri="{FF2B5EF4-FFF2-40B4-BE49-F238E27FC236}">
                <a16:creationId xmlns:a16="http://schemas.microsoft.com/office/drawing/2014/main" id="{36AD0372-4909-7783-6026-7EB9D99DD413}"/>
              </a:ext>
            </a:extLst>
          </p:cNvPr>
          <p:cNvPicPr>
            <a:picLocks noChangeAspect="1"/>
          </p:cNvPicPr>
          <p:nvPr userDrawn="1"/>
        </p:nvPicPr>
        <p:blipFill>
          <a:blip r:embed="rId20"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8214458" y="3227132"/>
            <a:ext cx="118612" cy="171022"/>
          </a:xfrm>
          <a:prstGeom prst="rect">
            <a:avLst/>
          </a:prstGeom>
        </p:spPr>
      </p:pic>
      <p:pic>
        <p:nvPicPr>
          <p:cNvPr id="331" name="Graphic 330">
            <a:extLst>
              <a:ext uri="{FF2B5EF4-FFF2-40B4-BE49-F238E27FC236}">
                <a16:creationId xmlns:a16="http://schemas.microsoft.com/office/drawing/2014/main" id="{9B39A679-EB6E-13F2-A21F-B73AB767159C}"/>
              </a:ext>
            </a:extLst>
          </p:cNvPr>
          <p:cNvPicPr>
            <a:picLocks noChangeAspect="1"/>
          </p:cNvPicPr>
          <p:nvPr userDrawn="1"/>
        </p:nvPicPr>
        <p:blipFill>
          <a:blip r:embed="rId18"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9234493" y="3019163"/>
            <a:ext cx="118612" cy="171022"/>
          </a:xfrm>
          <a:prstGeom prst="rect">
            <a:avLst/>
          </a:prstGeom>
        </p:spPr>
      </p:pic>
      <p:pic>
        <p:nvPicPr>
          <p:cNvPr id="332" name="Graphic 331">
            <a:extLst>
              <a:ext uri="{FF2B5EF4-FFF2-40B4-BE49-F238E27FC236}">
                <a16:creationId xmlns:a16="http://schemas.microsoft.com/office/drawing/2014/main" id="{195B3D98-FB2D-1218-4A7D-1E1A9B3C8906}"/>
              </a:ext>
            </a:extLst>
          </p:cNvPr>
          <p:cNvPicPr>
            <a:picLocks noChangeAspect="1"/>
          </p:cNvPicPr>
          <p:nvPr userDrawn="1"/>
        </p:nvPicPr>
        <p:blipFill>
          <a:blip r:embed="rId22" cstate="screen">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8666707" y="4498048"/>
            <a:ext cx="118612" cy="171022"/>
          </a:xfrm>
          <a:prstGeom prst="rect">
            <a:avLst/>
          </a:prstGeom>
        </p:spPr>
      </p:pic>
      <p:pic>
        <p:nvPicPr>
          <p:cNvPr id="333" name="Graphic 332">
            <a:extLst>
              <a:ext uri="{FF2B5EF4-FFF2-40B4-BE49-F238E27FC236}">
                <a16:creationId xmlns:a16="http://schemas.microsoft.com/office/drawing/2014/main" id="{0F56E7E8-F0B8-21A2-E9B0-39373F7123C7}"/>
              </a:ext>
            </a:extLst>
          </p:cNvPr>
          <p:cNvPicPr>
            <a:picLocks noChangeAspect="1"/>
          </p:cNvPicPr>
          <p:nvPr userDrawn="1"/>
        </p:nvPicPr>
        <p:blipFill>
          <a:blip r:embed="rId24" cstate="screen">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9109820" y="4656396"/>
            <a:ext cx="118612" cy="171022"/>
          </a:xfrm>
          <a:prstGeom prst="rect">
            <a:avLst/>
          </a:prstGeom>
        </p:spPr>
      </p:pic>
      <p:pic>
        <p:nvPicPr>
          <p:cNvPr id="334" name="Graphic 333">
            <a:extLst>
              <a:ext uri="{FF2B5EF4-FFF2-40B4-BE49-F238E27FC236}">
                <a16:creationId xmlns:a16="http://schemas.microsoft.com/office/drawing/2014/main" id="{C9F15593-6780-CD18-E19E-526CD30C7B5D}"/>
              </a:ext>
            </a:extLst>
          </p:cNvPr>
          <p:cNvPicPr>
            <a:picLocks noChangeAspect="1"/>
          </p:cNvPicPr>
          <p:nvPr userDrawn="1"/>
        </p:nvPicPr>
        <p:blipFill>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6116735" y="4461823"/>
            <a:ext cx="118612" cy="171022"/>
          </a:xfrm>
          <a:prstGeom prst="rect">
            <a:avLst/>
          </a:prstGeom>
        </p:spPr>
      </p:pic>
      <p:pic>
        <p:nvPicPr>
          <p:cNvPr id="335" name="Graphic 334">
            <a:extLst>
              <a:ext uri="{FF2B5EF4-FFF2-40B4-BE49-F238E27FC236}">
                <a16:creationId xmlns:a16="http://schemas.microsoft.com/office/drawing/2014/main" id="{D7A75087-20B1-1E89-599A-929D99272359}"/>
              </a:ext>
            </a:extLst>
          </p:cNvPr>
          <p:cNvPicPr>
            <a:picLocks noChangeAspect="1"/>
          </p:cNvPicPr>
          <p:nvPr userDrawn="1"/>
        </p:nvPicPr>
        <p:blipFill>
          <a:blip r:embed="rId28" cstate="screen">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6386587" y="4921271"/>
            <a:ext cx="118612" cy="171022"/>
          </a:xfrm>
          <a:prstGeom prst="rect">
            <a:avLst/>
          </a:prstGeom>
        </p:spPr>
      </p:pic>
      <p:sp>
        <p:nvSpPr>
          <p:cNvPr id="337" name="TextBox 336">
            <a:extLst>
              <a:ext uri="{FF2B5EF4-FFF2-40B4-BE49-F238E27FC236}">
                <a16:creationId xmlns:a16="http://schemas.microsoft.com/office/drawing/2014/main" id="{BD7A889A-71F6-6A1C-A721-6C790D517A8D}"/>
              </a:ext>
            </a:extLst>
          </p:cNvPr>
          <p:cNvSpPr txBox="1"/>
          <p:nvPr userDrawn="1"/>
        </p:nvSpPr>
        <p:spPr>
          <a:xfrm>
            <a:off x="6393036" y="660983"/>
            <a:ext cx="1093248" cy="923330"/>
          </a:xfrm>
          <a:prstGeom prst="rect">
            <a:avLst/>
          </a:prstGeom>
          <a:noFill/>
        </p:spPr>
        <p:txBody>
          <a:bodyPr wrap="none" lIns="0" tIns="0" rIns="0" bIns="0" rtlCol="0">
            <a:spAutoFit/>
          </a:bodyPr>
          <a:lstStyle/>
          <a:p>
            <a:pPr fontAlgn="t">
              <a:lnSpc>
                <a:spcPct val="100000"/>
              </a:lnSpc>
              <a:spcAft>
                <a:spcPts val="300"/>
              </a:spcAft>
            </a:pPr>
            <a:r>
              <a:rPr lang="en-GB" sz="1000" dirty="0"/>
              <a:t>Nederland</a:t>
            </a:r>
          </a:p>
          <a:p>
            <a:pPr fontAlgn="t">
              <a:lnSpc>
                <a:spcPct val="100000"/>
              </a:lnSpc>
              <a:spcAft>
                <a:spcPts val="300"/>
              </a:spcAft>
            </a:pPr>
            <a:r>
              <a:rPr lang="en-GB" sz="1000" dirty="0" err="1"/>
              <a:t>Nederlandse</a:t>
            </a:r>
            <a:r>
              <a:rPr lang="en-GB" sz="1000" dirty="0"/>
              <a:t> </a:t>
            </a:r>
            <a:r>
              <a:rPr lang="en-GB" sz="1000" dirty="0" err="1"/>
              <a:t>Cariben</a:t>
            </a:r>
            <a:endParaRPr lang="en-GB" sz="1000" dirty="0"/>
          </a:p>
          <a:p>
            <a:pPr fontAlgn="t">
              <a:lnSpc>
                <a:spcPct val="100000"/>
              </a:lnSpc>
              <a:spcAft>
                <a:spcPts val="300"/>
              </a:spcAft>
            </a:pPr>
            <a:r>
              <a:rPr lang="en-GB" sz="1000" dirty="0"/>
              <a:t>Europa</a:t>
            </a:r>
          </a:p>
          <a:p>
            <a:pPr fontAlgn="t">
              <a:lnSpc>
                <a:spcPct val="100000"/>
              </a:lnSpc>
              <a:spcAft>
                <a:spcPts val="300"/>
              </a:spcAft>
            </a:pPr>
            <a:r>
              <a:rPr lang="en-GB" sz="1000" dirty="0"/>
              <a:t>TRIDOM</a:t>
            </a:r>
          </a:p>
          <a:p>
            <a:pPr fontAlgn="t">
              <a:lnSpc>
                <a:spcPct val="100000"/>
              </a:lnSpc>
              <a:spcAft>
                <a:spcPts val="300"/>
              </a:spcAft>
            </a:pPr>
            <a:r>
              <a:rPr lang="en-GB" sz="1000" dirty="0"/>
              <a:t>Zambezi</a:t>
            </a:r>
            <a:endParaRPr lang="en-NL" sz="1000" dirty="0"/>
          </a:p>
        </p:txBody>
      </p:sp>
      <p:sp>
        <p:nvSpPr>
          <p:cNvPr id="338" name="TextBox 337">
            <a:extLst>
              <a:ext uri="{FF2B5EF4-FFF2-40B4-BE49-F238E27FC236}">
                <a16:creationId xmlns:a16="http://schemas.microsoft.com/office/drawing/2014/main" id="{FC836094-449C-4273-2CBD-3E8A68C50743}"/>
              </a:ext>
            </a:extLst>
          </p:cNvPr>
          <p:cNvSpPr txBox="1"/>
          <p:nvPr userDrawn="1"/>
        </p:nvSpPr>
        <p:spPr>
          <a:xfrm>
            <a:off x="8385316" y="660983"/>
            <a:ext cx="1590179" cy="923330"/>
          </a:xfrm>
          <a:prstGeom prst="rect">
            <a:avLst/>
          </a:prstGeom>
          <a:noFill/>
        </p:spPr>
        <p:txBody>
          <a:bodyPr wrap="none" lIns="0" tIns="0" rIns="0" bIns="0" rtlCol="0">
            <a:spAutoFit/>
          </a:bodyPr>
          <a:lstStyle/>
          <a:p>
            <a:pPr fontAlgn="t">
              <a:lnSpc>
                <a:spcPct val="100000"/>
              </a:lnSpc>
              <a:spcAft>
                <a:spcPts val="300"/>
              </a:spcAft>
            </a:pPr>
            <a:r>
              <a:rPr lang="en-GB" sz="1000" dirty="0" err="1"/>
              <a:t>Amoer</a:t>
            </a:r>
            <a:r>
              <a:rPr lang="en-GB" sz="1000" dirty="0"/>
              <a:t>-Heilong </a:t>
            </a:r>
            <a:r>
              <a:rPr lang="en-GB" sz="1000" dirty="0" err="1"/>
              <a:t>en</a:t>
            </a:r>
            <a:r>
              <a:rPr lang="en-GB" sz="1000" dirty="0"/>
              <a:t> </a:t>
            </a:r>
            <a:r>
              <a:rPr lang="en-GB" sz="1000" dirty="0" err="1"/>
              <a:t>Kazachstan</a:t>
            </a:r>
            <a:r>
              <a:rPr lang="en-GB" sz="1000" dirty="0"/>
              <a:t> </a:t>
            </a:r>
          </a:p>
          <a:p>
            <a:pPr fontAlgn="t">
              <a:lnSpc>
                <a:spcPct val="100000"/>
              </a:lnSpc>
              <a:spcAft>
                <a:spcPts val="300"/>
              </a:spcAft>
            </a:pPr>
            <a:r>
              <a:rPr lang="en-GB" sz="1000" dirty="0"/>
              <a:t>Altai-</a:t>
            </a:r>
            <a:r>
              <a:rPr lang="en-GB" sz="1000" dirty="0" err="1"/>
              <a:t>Sayan</a:t>
            </a:r>
            <a:r>
              <a:rPr lang="en-GB" sz="1000" dirty="0"/>
              <a:t> </a:t>
            </a:r>
          </a:p>
          <a:p>
            <a:pPr fontAlgn="t">
              <a:lnSpc>
                <a:spcPct val="100000"/>
              </a:lnSpc>
              <a:spcAft>
                <a:spcPts val="300"/>
              </a:spcAft>
            </a:pPr>
            <a:r>
              <a:rPr lang="en-GB" sz="1000" dirty="0"/>
              <a:t>Borneo, Sumatra </a:t>
            </a:r>
            <a:r>
              <a:rPr lang="en-GB" sz="1000" dirty="0" err="1"/>
              <a:t>en</a:t>
            </a:r>
            <a:r>
              <a:rPr lang="en-GB" sz="1000" dirty="0"/>
              <a:t> </a:t>
            </a:r>
            <a:r>
              <a:rPr lang="en-GB" sz="1000" dirty="0" err="1"/>
              <a:t>Papoea</a:t>
            </a:r>
            <a:r>
              <a:rPr lang="en-GB" sz="1000" dirty="0"/>
              <a:t> </a:t>
            </a:r>
          </a:p>
          <a:p>
            <a:pPr fontAlgn="t">
              <a:lnSpc>
                <a:spcPct val="100000"/>
              </a:lnSpc>
              <a:spcAft>
                <a:spcPts val="300"/>
              </a:spcAft>
            </a:pPr>
            <a:r>
              <a:rPr lang="en-GB" sz="1000" dirty="0" err="1"/>
              <a:t>Koraaldriehoek</a:t>
            </a:r>
            <a:r>
              <a:rPr lang="en-GB" sz="1000" dirty="0"/>
              <a:t> </a:t>
            </a:r>
          </a:p>
          <a:p>
            <a:pPr fontAlgn="t">
              <a:lnSpc>
                <a:spcPct val="100000"/>
              </a:lnSpc>
              <a:spcAft>
                <a:spcPts val="300"/>
              </a:spcAft>
            </a:pPr>
            <a:r>
              <a:rPr lang="en-GB" sz="1000" dirty="0" err="1"/>
              <a:t>Amazone</a:t>
            </a:r>
            <a:endParaRPr lang="en-NL" sz="1000" dirty="0"/>
          </a:p>
        </p:txBody>
      </p:sp>
      <p:sp>
        <p:nvSpPr>
          <p:cNvPr id="339" name="TextBox 338">
            <a:extLst>
              <a:ext uri="{FF2B5EF4-FFF2-40B4-BE49-F238E27FC236}">
                <a16:creationId xmlns:a16="http://schemas.microsoft.com/office/drawing/2014/main" id="{F60DF32C-641F-A4BB-12A1-205EAE8A72F4}"/>
              </a:ext>
            </a:extLst>
          </p:cNvPr>
          <p:cNvSpPr txBox="1"/>
          <p:nvPr userDrawn="1"/>
        </p:nvSpPr>
        <p:spPr>
          <a:xfrm>
            <a:off x="10321211" y="660983"/>
            <a:ext cx="1194238" cy="730969"/>
          </a:xfrm>
          <a:prstGeom prst="rect">
            <a:avLst/>
          </a:prstGeom>
          <a:noFill/>
        </p:spPr>
        <p:txBody>
          <a:bodyPr wrap="none" lIns="0" tIns="0" rIns="0" bIns="0" rtlCol="0">
            <a:spAutoFit/>
          </a:bodyPr>
          <a:lstStyle/>
          <a:p>
            <a:pPr fontAlgn="t">
              <a:lnSpc>
                <a:spcPct val="100000"/>
              </a:lnSpc>
              <a:spcAft>
                <a:spcPts val="300"/>
              </a:spcAft>
            </a:pPr>
            <a:r>
              <a:rPr lang="en-GB" sz="1000" dirty="0"/>
              <a:t>Pantanal</a:t>
            </a:r>
          </a:p>
          <a:p>
            <a:pPr fontAlgn="t">
              <a:lnSpc>
                <a:spcPct val="100000"/>
              </a:lnSpc>
              <a:spcAft>
                <a:spcPts val="300"/>
              </a:spcAft>
            </a:pPr>
            <a:r>
              <a:rPr lang="en-GB" sz="1000" dirty="0" err="1"/>
              <a:t>Cerrado</a:t>
            </a:r>
            <a:r>
              <a:rPr lang="en-GB" sz="1000" dirty="0"/>
              <a:t> </a:t>
            </a:r>
          </a:p>
          <a:p>
            <a:pPr fontAlgn="t">
              <a:lnSpc>
                <a:spcPct val="100000"/>
              </a:lnSpc>
              <a:spcAft>
                <a:spcPts val="300"/>
              </a:spcAft>
            </a:pPr>
            <a:r>
              <a:rPr lang="en-GB" sz="1000" dirty="0" err="1"/>
              <a:t>Atlantisch</a:t>
            </a:r>
            <a:r>
              <a:rPr lang="en-GB" sz="1000" dirty="0"/>
              <a:t> </a:t>
            </a:r>
            <a:r>
              <a:rPr lang="en-GB" sz="1000" dirty="0" err="1"/>
              <a:t>Regenwoud</a:t>
            </a:r>
            <a:r>
              <a:rPr lang="en-GB" sz="1000" dirty="0"/>
              <a:t> </a:t>
            </a:r>
          </a:p>
          <a:p>
            <a:pPr fontAlgn="t">
              <a:lnSpc>
                <a:spcPct val="100000"/>
              </a:lnSpc>
              <a:spcAft>
                <a:spcPts val="300"/>
              </a:spcAft>
            </a:pPr>
            <a:r>
              <a:rPr lang="en-GB" sz="1000" dirty="0" err="1"/>
              <a:t>Noordpool</a:t>
            </a:r>
            <a:endParaRPr lang="en-NL" sz="1000" dirty="0"/>
          </a:p>
        </p:txBody>
      </p:sp>
      <p:grpSp>
        <p:nvGrpSpPr>
          <p:cNvPr id="358" name="Group 357">
            <a:extLst>
              <a:ext uri="{FF2B5EF4-FFF2-40B4-BE49-F238E27FC236}">
                <a16:creationId xmlns:a16="http://schemas.microsoft.com/office/drawing/2014/main" id="{A693A0FF-06B5-DE4A-C5D6-0507E97ADE91}"/>
              </a:ext>
            </a:extLst>
          </p:cNvPr>
          <p:cNvGrpSpPr/>
          <p:nvPr userDrawn="1"/>
        </p:nvGrpSpPr>
        <p:grpSpPr>
          <a:xfrm>
            <a:off x="6245737" y="697184"/>
            <a:ext cx="87030" cy="853844"/>
            <a:chOff x="6245737" y="697184"/>
            <a:chExt cx="87030" cy="853844"/>
          </a:xfrm>
        </p:grpSpPr>
        <p:sp>
          <p:nvSpPr>
            <p:cNvPr id="340" name="Oval 339">
              <a:extLst>
                <a:ext uri="{FF2B5EF4-FFF2-40B4-BE49-F238E27FC236}">
                  <a16:creationId xmlns:a16="http://schemas.microsoft.com/office/drawing/2014/main" id="{0E8C8E12-7B93-6290-A0CC-AFEAA190CC9F}"/>
                </a:ext>
              </a:extLst>
            </p:cNvPr>
            <p:cNvSpPr/>
            <p:nvPr userDrawn="1"/>
          </p:nvSpPr>
          <p:spPr>
            <a:xfrm>
              <a:off x="6245737" y="697184"/>
              <a:ext cx="87030" cy="87030"/>
            </a:xfrm>
            <a:prstGeom prst="ellipse">
              <a:avLst/>
            </a:prstGeom>
            <a:noFill/>
            <a:ln w="25400">
              <a:solidFill>
                <a:srgbClr val="F36C4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1" name="Oval 340">
              <a:extLst>
                <a:ext uri="{FF2B5EF4-FFF2-40B4-BE49-F238E27FC236}">
                  <a16:creationId xmlns:a16="http://schemas.microsoft.com/office/drawing/2014/main" id="{3BBDF706-269C-1B85-705C-61E2CF70A560}"/>
                </a:ext>
              </a:extLst>
            </p:cNvPr>
            <p:cNvSpPr/>
            <p:nvPr userDrawn="1"/>
          </p:nvSpPr>
          <p:spPr>
            <a:xfrm>
              <a:off x="6245737" y="888887"/>
              <a:ext cx="87030" cy="87030"/>
            </a:xfrm>
            <a:prstGeom prst="ellipse">
              <a:avLst/>
            </a:prstGeom>
            <a:noFill/>
            <a:ln w="25400">
              <a:solidFill>
                <a:srgbClr val="9244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2" name="Oval 341">
              <a:extLst>
                <a:ext uri="{FF2B5EF4-FFF2-40B4-BE49-F238E27FC236}">
                  <a16:creationId xmlns:a16="http://schemas.microsoft.com/office/drawing/2014/main" id="{0E986A34-7CB1-49EE-1188-DA7AB4C71037}"/>
                </a:ext>
              </a:extLst>
            </p:cNvPr>
            <p:cNvSpPr/>
            <p:nvPr userDrawn="1"/>
          </p:nvSpPr>
          <p:spPr>
            <a:xfrm>
              <a:off x="6245737" y="1080591"/>
              <a:ext cx="87030" cy="87030"/>
            </a:xfrm>
            <a:prstGeom prst="ellipse">
              <a:avLst/>
            </a:prstGeom>
            <a:noFill/>
            <a:ln w="25400">
              <a:solidFill>
                <a:srgbClr val="4D5F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3" name="Oval 342">
              <a:extLst>
                <a:ext uri="{FF2B5EF4-FFF2-40B4-BE49-F238E27FC236}">
                  <a16:creationId xmlns:a16="http://schemas.microsoft.com/office/drawing/2014/main" id="{82F7B2DB-F03B-CA22-05E1-836FA51FA559}"/>
                </a:ext>
              </a:extLst>
            </p:cNvPr>
            <p:cNvSpPr/>
            <p:nvPr userDrawn="1"/>
          </p:nvSpPr>
          <p:spPr>
            <a:xfrm>
              <a:off x="6245737" y="1272295"/>
              <a:ext cx="87030" cy="87030"/>
            </a:xfrm>
            <a:prstGeom prst="ellipse">
              <a:avLst/>
            </a:prstGeom>
            <a:noFill/>
            <a:ln w="25400">
              <a:solidFill>
                <a:srgbClr val="FEC01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4" name="Oval 343">
              <a:extLst>
                <a:ext uri="{FF2B5EF4-FFF2-40B4-BE49-F238E27FC236}">
                  <a16:creationId xmlns:a16="http://schemas.microsoft.com/office/drawing/2014/main" id="{CF3D7595-CC66-20C8-293F-CA55EA134AFB}"/>
                </a:ext>
              </a:extLst>
            </p:cNvPr>
            <p:cNvSpPr/>
            <p:nvPr userDrawn="1"/>
          </p:nvSpPr>
          <p:spPr>
            <a:xfrm>
              <a:off x="6245737" y="1463998"/>
              <a:ext cx="87030" cy="87030"/>
            </a:xfrm>
            <a:prstGeom prst="ellipse">
              <a:avLst/>
            </a:prstGeom>
            <a:noFill/>
            <a:ln w="25400">
              <a:solidFill>
                <a:srgbClr val="F898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59" name="Group 358">
            <a:extLst>
              <a:ext uri="{FF2B5EF4-FFF2-40B4-BE49-F238E27FC236}">
                <a16:creationId xmlns:a16="http://schemas.microsoft.com/office/drawing/2014/main" id="{0254C87A-DFBE-8D14-17A9-2402711F42E7}"/>
              </a:ext>
            </a:extLst>
          </p:cNvPr>
          <p:cNvGrpSpPr/>
          <p:nvPr userDrawn="1"/>
        </p:nvGrpSpPr>
        <p:grpSpPr>
          <a:xfrm>
            <a:off x="8248078" y="697184"/>
            <a:ext cx="87030" cy="853844"/>
            <a:chOff x="8214458" y="697184"/>
            <a:chExt cx="87030" cy="853844"/>
          </a:xfrm>
        </p:grpSpPr>
        <p:sp>
          <p:nvSpPr>
            <p:cNvPr id="347" name="Oval 346">
              <a:extLst>
                <a:ext uri="{FF2B5EF4-FFF2-40B4-BE49-F238E27FC236}">
                  <a16:creationId xmlns:a16="http://schemas.microsoft.com/office/drawing/2014/main" id="{E2F06026-EB70-327B-5DC5-53DBCCE241B0}"/>
                </a:ext>
              </a:extLst>
            </p:cNvPr>
            <p:cNvSpPr/>
            <p:nvPr userDrawn="1"/>
          </p:nvSpPr>
          <p:spPr>
            <a:xfrm>
              <a:off x="8214458" y="697184"/>
              <a:ext cx="87030" cy="87030"/>
            </a:xfrm>
            <a:prstGeom prst="ellipse">
              <a:avLst/>
            </a:prstGeom>
            <a:noFill/>
            <a:ln w="25400">
              <a:solidFill>
                <a:srgbClr val="5492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8" name="Oval 347">
              <a:extLst>
                <a:ext uri="{FF2B5EF4-FFF2-40B4-BE49-F238E27FC236}">
                  <a16:creationId xmlns:a16="http://schemas.microsoft.com/office/drawing/2014/main" id="{FED750A3-B5CB-D2DC-3C09-0CC7474A470E}"/>
                </a:ext>
              </a:extLst>
            </p:cNvPr>
            <p:cNvSpPr/>
            <p:nvPr userDrawn="1"/>
          </p:nvSpPr>
          <p:spPr>
            <a:xfrm>
              <a:off x="8214458" y="888887"/>
              <a:ext cx="87030" cy="87030"/>
            </a:xfrm>
            <a:prstGeom prst="ellipse">
              <a:avLst/>
            </a:prstGeom>
            <a:noFill/>
            <a:ln w="25400">
              <a:solidFill>
                <a:srgbClr val="76C1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49" name="Oval 348">
              <a:extLst>
                <a:ext uri="{FF2B5EF4-FFF2-40B4-BE49-F238E27FC236}">
                  <a16:creationId xmlns:a16="http://schemas.microsoft.com/office/drawing/2014/main" id="{35888C05-BD86-1500-874B-CC4365E1198A}"/>
                </a:ext>
              </a:extLst>
            </p:cNvPr>
            <p:cNvSpPr/>
            <p:nvPr userDrawn="1"/>
          </p:nvSpPr>
          <p:spPr>
            <a:xfrm>
              <a:off x="8214458" y="1080591"/>
              <a:ext cx="87030" cy="87030"/>
            </a:xfrm>
            <a:prstGeom prst="ellipse">
              <a:avLst/>
            </a:prstGeom>
            <a:noFill/>
            <a:ln w="25400">
              <a:solidFill>
                <a:srgbClr val="EE33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0" name="Oval 349">
              <a:extLst>
                <a:ext uri="{FF2B5EF4-FFF2-40B4-BE49-F238E27FC236}">
                  <a16:creationId xmlns:a16="http://schemas.microsoft.com/office/drawing/2014/main" id="{5DBB39CF-1914-EDB4-1486-6A1603BACB1C}"/>
                </a:ext>
              </a:extLst>
            </p:cNvPr>
            <p:cNvSpPr/>
            <p:nvPr userDrawn="1"/>
          </p:nvSpPr>
          <p:spPr>
            <a:xfrm>
              <a:off x="8214458" y="1272295"/>
              <a:ext cx="87030" cy="87030"/>
            </a:xfrm>
            <a:prstGeom prst="ellipse">
              <a:avLst/>
            </a:prstGeom>
            <a:noFill/>
            <a:ln w="25400">
              <a:solidFill>
                <a:srgbClr val="0A93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1" name="Oval 350">
              <a:extLst>
                <a:ext uri="{FF2B5EF4-FFF2-40B4-BE49-F238E27FC236}">
                  <a16:creationId xmlns:a16="http://schemas.microsoft.com/office/drawing/2014/main" id="{25834598-5887-5DD5-7B9C-88FCC0CCF5F0}"/>
                </a:ext>
              </a:extLst>
            </p:cNvPr>
            <p:cNvSpPr/>
            <p:nvPr userDrawn="1"/>
          </p:nvSpPr>
          <p:spPr>
            <a:xfrm>
              <a:off x="8214458" y="1463998"/>
              <a:ext cx="87030" cy="87030"/>
            </a:xfrm>
            <a:prstGeom prst="ellipse">
              <a:avLst/>
            </a:prstGeom>
            <a:noFill/>
            <a:ln w="25400">
              <a:solidFill>
                <a:srgbClr val="CADB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grpSp>
        <p:nvGrpSpPr>
          <p:cNvPr id="360" name="Group 359">
            <a:extLst>
              <a:ext uri="{FF2B5EF4-FFF2-40B4-BE49-F238E27FC236}">
                <a16:creationId xmlns:a16="http://schemas.microsoft.com/office/drawing/2014/main" id="{5A8265D2-2C4D-0E46-8E16-7B44497FFE29}"/>
              </a:ext>
            </a:extLst>
          </p:cNvPr>
          <p:cNvGrpSpPr/>
          <p:nvPr userDrawn="1"/>
        </p:nvGrpSpPr>
        <p:grpSpPr>
          <a:xfrm>
            <a:off x="10178012" y="697184"/>
            <a:ext cx="87030" cy="662141"/>
            <a:chOff x="10178012" y="697184"/>
            <a:chExt cx="87030" cy="662141"/>
          </a:xfrm>
        </p:grpSpPr>
        <p:sp>
          <p:nvSpPr>
            <p:cNvPr id="353" name="Oval 352">
              <a:extLst>
                <a:ext uri="{FF2B5EF4-FFF2-40B4-BE49-F238E27FC236}">
                  <a16:creationId xmlns:a16="http://schemas.microsoft.com/office/drawing/2014/main" id="{C1DE9ADE-1673-DC72-DC9A-C52D06B0841C}"/>
                </a:ext>
              </a:extLst>
            </p:cNvPr>
            <p:cNvSpPr/>
            <p:nvPr userDrawn="1"/>
          </p:nvSpPr>
          <p:spPr>
            <a:xfrm>
              <a:off x="10178012" y="697184"/>
              <a:ext cx="87030" cy="87030"/>
            </a:xfrm>
            <a:prstGeom prst="ellipse">
              <a:avLst/>
            </a:prstGeom>
            <a:noFill/>
            <a:ln w="25400">
              <a:solidFill>
                <a:srgbClr val="8E69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4" name="Oval 353">
              <a:extLst>
                <a:ext uri="{FF2B5EF4-FFF2-40B4-BE49-F238E27FC236}">
                  <a16:creationId xmlns:a16="http://schemas.microsoft.com/office/drawing/2014/main" id="{FD808C50-0D54-01EA-18D1-525F5C478C67}"/>
                </a:ext>
              </a:extLst>
            </p:cNvPr>
            <p:cNvSpPr/>
            <p:nvPr userDrawn="1"/>
          </p:nvSpPr>
          <p:spPr>
            <a:xfrm>
              <a:off x="10178012" y="888887"/>
              <a:ext cx="87030" cy="87030"/>
            </a:xfrm>
            <a:prstGeom prst="ellipse">
              <a:avLst/>
            </a:prstGeom>
            <a:noFill/>
            <a:ln w="25400">
              <a:solidFill>
                <a:srgbClr val="FFE6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5" name="Oval 354">
              <a:extLst>
                <a:ext uri="{FF2B5EF4-FFF2-40B4-BE49-F238E27FC236}">
                  <a16:creationId xmlns:a16="http://schemas.microsoft.com/office/drawing/2014/main" id="{68287736-E9C6-A14E-ACBA-EACC09BD4E50}"/>
                </a:ext>
              </a:extLst>
            </p:cNvPr>
            <p:cNvSpPr/>
            <p:nvPr userDrawn="1"/>
          </p:nvSpPr>
          <p:spPr>
            <a:xfrm>
              <a:off x="10178012" y="1080591"/>
              <a:ext cx="87030" cy="87030"/>
            </a:xfrm>
            <a:prstGeom prst="ellipse">
              <a:avLst/>
            </a:prstGeom>
            <a:noFill/>
            <a:ln w="25400">
              <a:solidFill>
                <a:srgbClr val="00B9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356" name="Oval 355">
              <a:extLst>
                <a:ext uri="{FF2B5EF4-FFF2-40B4-BE49-F238E27FC236}">
                  <a16:creationId xmlns:a16="http://schemas.microsoft.com/office/drawing/2014/main" id="{B69BB6FB-C142-EB87-F7E2-2D1FC6CFC74A}"/>
                </a:ext>
              </a:extLst>
            </p:cNvPr>
            <p:cNvSpPr/>
            <p:nvPr userDrawn="1"/>
          </p:nvSpPr>
          <p:spPr>
            <a:xfrm>
              <a:off x="10178012" y="1272295"/>
              <a:ext cx="87030" cy="87030"/>
            </a:xfrm>
            <a:prstGeom prst="ellipse">
              <a:avLst/>
            </a:prstGeom>
            <a:noFill/>
            <a:ln w="25400">
              <a:solidFill>
                <a:srgbClr val="D040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sp>
        <p:nvSpPr>
          <p:cNvPr id="2" name="Text Placeholder 24">
            <a:extLst>
              <a:ext uri="{FF2B5EF4-FFF2-40B4-BE49-F238E27FC236}">
                <a16:creationId xmlns:a16="http://schemas.microsoft.com/office/drawing/2014/main" id="{18D732A0-3495-D5C8-A47F-B09545FA3454}"/>
              </a:ext>
            </a:extLst>
          </p:cNvPr>
          <p:cNvSpPr>
            <a:spLocks noGrp="1"/>
          </p:cNvSpPr>
          <p:nvPr>
            <p:ph type="body" sz="quarter" idx="17" hasCustomPrompt="1"/>
          </p:nvPr>
        </p:nvSpPr>
        <p:spPr>
          <a:xfrm>
            <a:off x="695325" y="692150"/>
            <a:ext cx="3395362"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Where</a:t>
            </a:r>
            <a:r>
              <a:rPr lang="nl-NL" dirty="0"/>
              <a:t> WWF</a:t>
            </a:r>
            <a:endParaRPr lang="en-US" dirty="0"/>
          </a:p>
        </p:txBody>
      </p:sp>
      <p:sp>
        <p:nvSpPr>
          <p:cNvPr id="3" name="Text Placeholder 24">
            <a:extLst>
              <a:ext uri="{FF2B5EF4-FFF2-40B4-BE49-F238E27FC236}">
                <a16:creationId xmlns:a16="http://schemas.microsoft.com/office/drawing/2014/main" id="{292E42A7-0990-F35A-77A2-A684D21654F2}"/>
              </a:ext>
            </a:extLst>
          </p:cNvPr>
          <p:cNvSpPr>
            <a:spLocks noGrp="1"/>
          </p:cNvSpPr>
          <p:nvPr>
            <p:ph type="body" sz="quarter" idx="18" hasCustomPrompt="1"/>
          </p:nvPr>
        </p:nvSpPr>
        <p:spPr>
          <a:xfrm>
            <a:off x="695325" y="1699090"/>
            <a:ext cx="275602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Is active?</a:t>
            </a:r>
          </a:p>
        </p:txBody>
      </p:sp>
      <p:sp>
        <p:nvSpPr>
          <p:cNvPr id="4" name="Slide Number Placeholder 3">
            <a:extLst>
              <a:ext uri="{FF2B5EF4-FFF2-40B4-BE49-F238E27FC236}">
                <a16:creationId xmlns:a16="http://schemas.microsoft.com/office/drawing/2014/main" id="{9C16C479-833F-52F8-72E7-F3EE289F8B7A}"/>
              </a:ext>
            </a:extLst>
          </p:cNvPr>
          <p:cNvSpPr>
            <a:spLocks noGrp="1"/>
          </p:cNvSpPr>
          <p:nvPr>
            <p:ph type="sldNum" sz="quarter" idx="43"/>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3979821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ilestones">
    <p:bg>
      <p:bgPr>
        <a:solidFill>
          <a:schemeClr val="bg1"/>
        </a:solidFill>
        <a:effectLst/>
      </p:bgPr>
    </p:bg>
    <p:spTree>
      <p:nvGrpSpPr>
        <p:cNvPr id="1" name=""/>
        <p:cNvGrpSpPr/>
        <p:nvPr/>
      </p:nvGrpSpPr>
      <p:grpSpPr>
        <a:xfrm>
          <a:off x="0" y="0"/>
          <a:ext cx="0" cy="0"/>
          <a:chOff x="0" y="0"/>
          <a:chExt cx="0" cy="0"/>
        </a:xfrm>
      </p:grpSpPr>
      <p:sp>
        <p:nvSpPr>
          <p:cNvPr id="9" name="Freeform 21">
            <a:extLst>
              <a:ext uri="{FF2B5EF4-FFF2-40B4-BE49-F238E27FC236}">
                <a16:creationId xmlns:a16="http://schemas.microsoft.com/office/drawing/2014/main" id="{CA0B7EA4-9E79-CE40-9112-BE8E2C096F2D}"/>
              </a:ext>
            </a:extLst>
          </p:cNvPr>
          <p:cNvSpPr>
            <a:spLocks/>
          </p:cNvSpPr>
          <p:nvPr userDrawn="1"/>
        </p:nvSpPr>
        <p:spPr bwMode="auto">
          <a:xfrm>
            <a:off x="1" y="2411911"/>
            <a:ext cx="10005848" cy="4028075"/>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63500" cap="flat">
            <a:solidFill>
              <a:srgbClr val="F0EDE2"/>
            </a:solidFill>
            <a:prstDash val="dash"/>
            <a:miter lim="800000"/>
            <a:headEnd/>
            <a:tailEnd/>
          </a:ln>
        </p:spPr>
        <p:txBody>
          <a:bodyPr vert="horz" wrap="square" lIns="182843" tIns="91422" rIns="182843" bIns="91422" numCol="1" anchor="t" anchorCtr="0" compatLnSpc="1">
            <a:prstTxWarp prst="textNoShape">
              <a:avLst/>
            </a:prstTxWarp>
          </a:bodyPr>
          <a:lstStyle/>
          <a:p>
            <a:endParaRPr lang="en-US">
              <a:latin typeface="Calibri"/>
            </a:endParaRPr>
          </a:p>
        </p:txBody>
      </p:sp>
      <p:sp>
        <p:nvSpPr>
          <p:cNvPr id="13" name="Picture Placeholder 2">
            <a:extLst>
              <a:ext uri="{FF2B5EF4-FFF2-40B4-BE49-F238E27FC236}">
                <a16:creationId xmlns:a16="http://schemas.microsoft.com/office/drawing/2014/main" id="{875465EF-F681-CC48-995F-F0DADAB6B5F8}"/>
              </a:ext>
            </a:extLst>
          </p:cNvPr>
          <p:cNvSpPr>
            <a:spLocks noGrp="1"/>
          </p:cNvSpPr>
          <p:nvPr>
            <p:ph type="pic" sz="quarter" idx="26"/>
          </p:nvPr>
        </p:nvSpPr>
        <p:spPr>
          <a:xfrm>
            <a:off x="1170506" y="3879409"/>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3"/>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18" name="Text Placeholder 22">
            <a:extLst>
              <a:ext uri="{FF2B5EF4-FFF2-40B4-BE49-F238E27FC236}">
                <a16:creationId xmlns:a16="http://schemas.microsoft.com/office/drawing/2014/main" id="{BA6243B4-2779-CC43-B340-36B6B7DC7717}"/>
              </a:ext>
            </a:extLst>
          </p:cNvPr>
          <p:cNvSpPr>
            <a:spLocks noGrp="1"/>
          </p:cNvSpPr>
          <p:nvPr>
            <p:ph type="body" sz="quarter" idx="31" hasCustomPrompt="1"/>
          </p:nvPr>
        </p:nvSpPr>
        <p:spPr>
          <a:xfrm>
            <a:off x="1173562" y="5323594"/>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100 Million Weekly Active users</a:t>
            </a:r>
          </a:p>
        </p:txBody>
      </p:sp>
      <p:sp>
        <p:nvSpPr>
          <p:cNvPr id="20" name="Text Placeholder 22">
            <a:extLst>
              <a:ext uri="{FF2B5EF4-FFF2-40B4-BE49-F238E27FC236}">
                <a16:creationId xmlns:a16="http://schemas.microsoft.com/office/drawing/2014/main" id="{B2AEA465-73CC-7640-8669-A623C102801D}"/>
              </a:ext>
            </a:extLst>
          </p:cNvPr>
          <p:cNvSpPr>
            <a:spLocks noGrp="1"/>
          </p:cNvSpPr>
          <p:nvPr>
            <p:ph type="body" sz="quarter" idx="33" hasCustomPrompt="1"/>
          </p:nvPr>
        </p:nvSpPr>
        <p:spPr>
          <a:xfrm>
            <a:off x="3502477" y="3792636"/>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1.78 Billion Visits in October 2023</a:t>
            </a:r>
          </a:p>
        </p:txBody>
      </p:sp>
      <p:sp>
        <p:nvSpPr>
          <p:cNvPr id="22" name="Text Placeholder 22">
            <a:extLst>
              <a:ext uri="{FF2B5EF4-FFF2-40B4-BE49-F238E27FC236}">
                <a16:creationId xmlns:a16="http://schemas.microsoft.com/office/drawing/2014/main" id="{1A6D773E-53AB-2540-8719-0B7A05DDC468}"/>
              </a:ext>
            </a:extLst>
          </p:cNvPr>
          <p:cNvSpPr>
            <a:spLocks noGrp="1"/>
          </p:cNvSpPr>
          <p:nvPr>
            <p:ph type="body" sz="quarter" idx="35" hasCustomPrompt="1"/>
          </p:nvPr>
        </p:nvSpPr>
        <p:spPr>
          <a:xfrm>
            <a:off x="5506088" y="4578279"/>
            <a:ext cx="1677248" cy="615553"/>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23 Million Downloads</a:t>
            </a:r>
          </a:p>
        </p:txBody>
      </p:sp>
      <p:sp>
        <p:nvSpPr>
          <p:cNvPr id="24" name="Text Placeholder 22">
            <a:extLst>
              <a:ext uri="{FF2B5EF4-FFF2-40B4-BE49-F238E27FC236}">
                <a16:creationId xmlns:a16="http://schemas.microsoft.com/office/drawing/2014/main" id="{11FA5E3E-B6C6-344E-9551-ABF6B370AB82}"/>
              </a:ext>
            </a:extLst>
          </p:cNvPr>
          <p:cNvSpPr>
            <a:spLocks noGrp="1"/>
          </p:cNvSpPr>
          <p:nvPr>
            <p:ph type="body" sz="quarter" idx="37" hasCustomPrompt="1"/>
          </p:nvPr>
        </p:nvSpPr>
        <p:spPr>
          <a:xfrm>
            <a:off x="7765194" y="3014735"/>
            <a:ext cx="1677248" cy="615553"/>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7.36 minutes Average Visit</a:t>
            </a:r>
          </a:p>
        </p:txBody>
      </p:sp>
      <p:sp>
        <p:nvSpPr>
          <p:cNvPr id="26" name="Text Placeholder 22">
            <a:extLst>
              <a:ext uri="{FF2B5EF4-FFF2-40B4-BE49-F238E27FC236}">
                <a16:creationId xmlns:a16="http://schemas.microsoft.com/office/drawing/2014/main" id="{7A052222-4C55-144A-9DC0-06344CD59240}"/>
              </a:ext>
            </a:extLst>
          </p:cNvPr>
          <p:cNvSpPr>
            <a:spLocks noGrp="1"/>
          </p:cNvSpPr>
          <p:nvPr>
            <p:ph type="body" sz="quarter" idx="39" hasCustomPrompt="1"/>
          </p:nvPr>
        </p:nvSpPr>
        <p:spPr>
          <a:xfrm>
            <a:off x="9957064" y="3014735"/>
            <a:ext cx="1677248" cy="923330"/>
          </a:xfrm>
          <a:prstGeom prst="rect">
            <a:avLst/>
          </a:prstGeom>
        </p:spPr>
        <p:txBody>
          <a:bodyPr lIns="0" tIns="0" rIns="0" bIns="0">
            <a:spAutoFit/>
          </a:bodyPr>
          <a:lstStyle>
            <a:lvl1pPr marL="0" indent="0">
              <a:lnSpc>
                <a:spcPct val="100000"/>
              </a:lnSpc>
              <a:spcBef>
                <a:spcPts val="0"/>
              </a:spcBef>
              <a:buNone/>
              <a:defRPr sz="2000" b="0" i="0" baseline="0">
                <a:solidFill>
                  <a:srgbClr val="222222"/>
                </a:solidFill>
                <a:latin typeface="Calibri" panose="020F0502020204030204" pitchFamily="34" charset="0"/>
                <a:cs typeface="Calibri" panose="020F0502020204030204" pitchFamily="34" charset="0"/>
              </a:defRPr>
            </a:lvl1pPr>
          </a:lstStyle>
          <a:p>
            <a:pPr lvl="0"/>
            <a:r>
              <a:rPr lang="en-US" dirty="0"/>
              <a:t>72% more Engagement on social channels</a:t>
            </a:r>
          </a:p>
        </p:txBody>
      </p:sp>
      <p:sp>
        <p:nvSpPr>
          <p:cNvPr id="2" name="Text Placeholder 24">
            <a:extLst>
              <a:ext uri="{FF2B5EF4-FFF2-40B4-BE49-F238E27FC236}">
                <a16:creationId xmlns:a16="http://schemas.microsoft.com/office/drawing/2014/main" id="{6EBB7C07-E3BC-4ACB-23F6-FFB9B39AA1A7}"/>
              </a:ext>
            </a:extLst>
          </p:cNvPr>
          <p:cNvSpPr>
            <a:spLocks noGrp="1"/>
          </p:cNvSpPr>
          <p:nvPr>
            <p:ph type="body" sz="quarter" idx="41" hasCustomPrompt="1"/>
          </p:nvPr>
        </p:nvSpPr>
        <p:spPr>
          <a:xfrm>
            <a:off x="695325" y="692150"/>
            <a:ext cx="3215249"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nl-NL" dirty="0" err="1"/>
              <a:t>Milestones</a:t>
            </a:r>
            <a:endParaRPr lang="en-US" dirty="0"/>
          </a:p>
        </p:txBody>
      </p:sp>
      <p:sp>
        <p:nvSpPr>
          <p:cNvPr id="28" name="Text Placeholder 20">
            <a:extLst>
              <a:ext uri="{FF2B5EF4-FFF2-40B4-BE49-F238E27FC236}">
                <a16:creationId xmlns:a16="http://schemas.microsoft.com/office/drawing/2014/main" id="{9F275815-34AC-F6E0-858A-D9BEB6BF0C3B}"/>
              </a:ext>
            </a:extLst>
          </p:cNvPr>
          <p:cNvSpPr>
            <a:spLocks noGrp="1"/>
          </p:cNvSpPr>
          <p:nvPr>
            <p:ph type="body" sz="quarter" idx="12" hasCustomPrompt="1"/>
          </p:nvPr>
        </p:nvSpPr>
        <p:spPr>
          <a:xfrm>
            <a:off x="709613" y="1838372"/>
            <a:ext cx="4697005" cy="307777"/>
          </a:xfrm>
          <a:prstGeom prst="rect">
            <a:avLst/>
          </a:prstGeom>
        </p:spPr>
        <p:txBody>
          <a:bodyPr wrap="square" lIns="0" tIns="0" rIns="0" bIns="0">
            <a:spAutoFit/>
          </a:bodyPr>
          <a:lstStyle>
            <a:lvl1pPr marL="0" indent="0">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err="1"/>
              <a:t>Bodytext</a:t>
            </a:r>
            <a:r>
              <a:rPr lang="en-US" dirty="0"/>
              <a:t>(20pt)</a:t>
            </a:r>
          </a:p>
        </p:txBody>
      </p:sp>
      <p:sp>
        <p:nvSpPr>
          <p:cNvPr id="29" name="Text Placeholder 20">
            <a:extLst>
              <a:ext uri="{FF2B5EF4-FFF2-40B4-BE49-F238E27FC236}">
                <a16:creationId xmlns:a16="http://schemas.microsoft.com/office/drawing/2014/main" id="{D04A1647-9B34-92B2-1BDA-E22B7D6899FE}"/>
              </a:ext>
            </a:extLst>
          </p:cNvPr>
          <p:cNvSpPr>
            <a:spLocks noGrp="1"/>
          </p:cNvSpPr>
          <p:nvPr>
            <p:ph type="body" sz="quarter" idx="20" hasCustomPrompt="1"/>
          </p:nvPr>
        </p:nvSpPr>
        <p:spPr>
          <a:xfrm>
            <a:off x="709613" y="2229570"/>
            <a:ext cx="4697005" cy="1107996"/>
          </a:xfrm>
          <a:prstGeom prst="rect">
            <a:avLst/>
          </a:prstGeom>
        </p:spPr>
        <p:txBody>
          <a:bodyPr wrap="square" lIns="0" tIns="0" rIns="0" bIns="0">
            <a:spAutoFit/>
          </a:bodyPr>
          <a:lstStyle>
            <a:lvl1pPr marL="0" indent="0">
              <a:lnSpc>
                <a:spcPct val="90000"/>
              </a:lnSpc>
              <a:spcBef>
                <a:spcPts val="0"/>
              </a:spcBef>
              <a:spcAft>
                <a:spcPts val="1000"/>
              </a:spcAft>
              <a:buFontTx/>
              <a:buNone/>
              <a:defRPr sz="2000" b="0" i="0">
                <a:solidFill>
                  <a:srgbClr val="222222"/>
                </a:solidFill>
                <a:latin typeface="Calibri Light" panose="020F0302020204030204" pitchFamily="34" charset="0"/>
                <a:cs typeface="Calibri Light" panose="020F030202020403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Integer </a:t>
            </a:r>
            <a:r>
              <a:rPr lang="en-US" dirty="0" err="1"/>
              <a:t>finibus</a:t>
            </a:r>
            <a:r>
              <a:rPr lang="en-US" dirty="0"/>
              <a:t> eros </a:t>
            </a:r>
            <a:r>
              <a:rPr lang="en-US" dirty="0" err="1"/>
              <a:t>turpis</a:t>
            </a:r>
            <a:r>
              <a:rPr lang="en-US" dirty="0"/>
              <a:t>, vel </a:t>
            </a:r>
            <a:r>
              <a:rPr lang="en-US" dirty="0" err="1"/>
              <a:t>rutrum</a:t>
            </a:r>
            <a:r>
              <a:rPr lang="en-US" dirty="0"/>
              <a:t> </a:t>
            </a:r>
            <a:r>
              <a:rPr lang="en-US" dirty="0" err="1"/>
              <a:t>felis</a:t>
            </a:r>
            <a:r>
              <a:rPr lang="en-US" dirty="0"/>
              <a:t> </a:t>
            </a:r>
            <a:r>
              <a:rPr lang="en-US" dirty="0" err="1"/>
              <a:t>molestie</a:t>
            </a:r>
            <a:r>
              <a:rPr lang="en-US" dirty="0"/>
              <a:t> </a:t>
            </a:r>
            <a:r>
              <a:rPr lang="en-US" dirty="0" err="1"/>
              <a:t>hendrerit</a:t>
            </a:r>
            <a:r>
              <a:rPr lang="en-US" dirty="0"/>
              <a:t>. </a:t>
            </a:r>
            <a:r>
              <a:rPr lang="en-US" dirty="0" err="1"/>
              <a:t>Fusce</a:t>
            </a:r>
            <a:r>
              <a:rPr lang="en-US" dirty="0"/>
              <a:t> </a:t>
            </a:r>
            <a:r>
              <a:rPr lang="en-US" dirty="0" err="1"/>
              <a:t>nibh</a:t>
            </a:r>
            <a:r>
              <a:rPr lang="en-US" dirty="0"/>
              <a:t> </a:t>
            </a:r>
            <a:r>
              <a:rPr lang="en-US" dirty="0" err="1"/>
              <a:t>erat</a:t>
            </a:r>
            <a:r>
              <a:rPr lang="en-US" dirty="0"/>
              <a:t>, </a:t>
            </a:r>
            <a:r>
              <a:rPr lang="en-US" dirty="0" err="1"/>
              <a:t>volutpat</a:t>
            </a:r>
            <a:r>
              <a:rPr lang="en-US" dirty="0"/>
              <a:t> ac </a:t>
            </a:r>
            <a:r>
              <a:rPr lang="en-US" dirty="0" err="1"/>
              <a:t>tristique</a:t>
            </a:r>
            <a:r>
              <a:rPr lang="en-US" dirty="0"/>
              <a:t> in.</a:t>
            </a:r>
          </a:p>
        </p:txBody>
      </p:sp>
      <p:sp>
        <p:nvSpPr>
          <p:cNvPr id="31" name="Picture Placeholder 2">
            <a:extLst>
              <a:ext uri="{FF2B5EF4-FFF2-40B4-BE49-F238E27FC236}">
                <a16:creationId xmlns:a16="http://schemas.microsoft.com/office/drawing/2014/main" id="{D1BFFF82-E689-96F5-6898-293CF51A14C0}"/>
              </a:ext>
            </a:extLst>
          </p:cNvPr>
          <p:cNvSpPr>
            <a:spLocks noGrp="1"/>
          </p:cNvSpPr>
          <p:nvPr>
            <p:ph type="pic" sz="quarter" idx="42"/>
          </p:nvPr>
        </p:nvSpPr>
        <p:spPr>
          <a:xfrm>
            <a:off x="3496396" y="4984053"/>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1"/>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3" name="Picture Placeholder 2">
            <a:extLst>
              <a:ext uri="{FF2B5EF4-FFF2-40B4-BE49-F238E27FC236}">
                <a16:creationId xmlns:a16="http://schemas.microsoft.com/office/drawing/2014/main" id="{675D0FE6-BAD0-749B-8017-82542A33C465}"/>
              </a:ext>
            </a:extLst>
          </p:cNvPr>
          <p:cNvSpPr>
            <a:spLocks noGrp="1"/>
          </p:cNvSpPr>
          <p:nvPr>
            <p:ph type="pic" sz="quarter" idx="43"/>
          </p:nvPr>
        </p:nvSpPr>
        <p:spPr>
          <a:xfrm>
            <a:off x="5503166" y="3072713"/>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2"/>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6" name="Picture Placeholder 2">
            <a:extLst>
              <a:ext uri="{FF2B5EF4-FFF2-40B4-BE49-F238E27FC236}">
                <a16:creationId xmlns:a16="http://schemas.microsoft.com/office/drawing/2014/main" id="{121169DC-3A16-E2C0-D91D-210EB403E105}"/>
              </a:ext>
            </a:extLst>
          </p:cNvPr>
          <p:cNvSpPr>
            <a:spLocks noGrp="1"/>
          </p:cNvSpPr>
          <p:nvPr>
            <p:ph type="pic" sz="quarter" idx="44"/>
          </p:nvPr>
        </p:nvSpPr>
        <p:spPr>
          <a:xfrm>
            <a:off x="7737002" y="3938065"/>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4"/>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sp>
        <p:nvSpPr>
          <p:cNvPr id="37" name="Picture Placeholder 2">
            <a:extLst>
              <a:ext uri="{FF2B5EF4-FFF2-40B4-BE49-F238E27FC236}">
                <a16:creationId xmlns:a16="http://schemas.microsoft.com/office/drawing/2014/main" id="{1D075CFE-5E74-883E-1D75-F13D3AA58827}"/>
              </a:ext>
            </a:extLst>
          </p:cNvPr>
          <p:cNvSpPr>
            <a:spLocks noGrp="1"/>
          </p:cNvSpPr>
          <p:nvPr>
            <p:ph type="pic" sz="quarter" idx="45"/>
          </p:nvPr>
        </p:nvSpPr>
        <p:spPr>
          <a:xfrm>
            <a:off x="9934016" y="1688532"/>
            <a:ext cx="1364106" cy="1181588"/>
          </a:xfrm>
          <a:custGeom>
            <a:avLst/>
            <a:gdLst>
              <a:gd name="connsiteX0" fmla="*/ 0 w 1417602"/>
              <a:gd name="connsiteY0" fmla="*/ 0 h 1225550"/>
              <a:gd name="connsiteX1" fmla="*/ 1417602 w 1417602"/>
              <a:gd name="connsiteY1" fmla="*/ 0 h 1225550"/>
              <a:gd name="connsiteX2" fmla="*/ 1417602 w 1417602"/>
              <a:gd name="connsiteY2" fmla="*/ 1225550 h 1225550"/>
              <a:gd name="connsiteX3" fmla="*/ 0 w 1417602"/>
              <a:gd name="connsiteY3" fmla="*/ 1225550 h 1225550"/>
              <a:gd name="connsiteX4" fmla="*/ 0 w 1417602"/>
              <a:gd name="connsiteY4" fmla="*/ 0 h 1225550"/>
              <a:gd name="connsiteX0" fmla="*/ 149225 w 1417602"/>
              <a:gd name="connsiteY0" fmla="*/ 184150 h 1225550"/>
              <a:gd name="connsiteX1" fmla="*/ 1417602 w 1417602"/>
              <a:gd name="connsiteY1" fmla="*/ 0 h 1225550"/>
              <a:gd name="connsiteX2" fmla="*/ 1417602 w 1417602"/>
              <a:gd name="connsiteY2" fmla="*/ 1225550 h 1225550"/>
              <a:gd name="connsiteX3" fmla="*/ 0 w 1417602"/>
              <a:gd name="connsiteY3" fmla="*/ 1225550 h 1225550"/>
              <a:gd name="connsiteX4" fmla="*/ 149225 w 1417602"/>
              <a:gd name="connsiteY4" fmla="*/ 184150 h 1225550"/>
              <a:gd name="connsiteX0" fmla="*/ 9525 w 1277902"/>
              <a:gd name="connsiteY0" fmla="*/ 184150 h 1225550"/>
              <a:gd name="connsiteX1" fmla="*/ 1277902 w 1277902"/>
              <a:gd name="connsiteY1" fmla="*/ 0 h 1225550"/>
              <a:gd name="connsiteX2" fmla="*/ 1277902 w 1277902"/>
              <a:gd name="connsiteY2" fmla="*/ 1225550 h 1225550"/>
              <a:gd name="connsiteX3" fmla="*/ 0 w 1277902"/>
              <a:gd name="connsiteY3" fmla="*/ 1025525 h 1225550"/>
              <a:gd name="connsiteX4" fmla="*/ 9525 w 1277902"/>
              <a:gd name="connsiteY4" fmla="*/ 184150 h 1225550"/>
              <a:gd name="connsiteX0" fmla="*/ 9525 w 1277902"/>
              <a:gd name="connsiteY0" fmla="*/ 12700 h 1054100"/>
              <a:gd name="connsiteX1" fmla="*/ 1109627 w 1277902"/>
              <a:gd name="connsiteY1" fmla="*/ 0 h 1054100"/>
              <a:gd name="connsiteX2" fmla="*/ 1277902 w 1277902"/>
              <a:gd name="connsiteY2" fmla="*/ 1054100 h 1054100"/>
              <a:gd name="connsiteX3" fmla="*/ 0 w 1277902"/>
              <a:gd name="connsiteY3" fmla="*/ 854075 h 1054100"/>
              <a:gd name="connsiteX4" fmla="*/ 9525 w 1277902"/>
              <a:gd name="connsiteY4" fmla="*/ 12700 h 1054100"/>
              <a:gd name="connsiteX0" fmla="*/ 9525 w 1109627"/>
              <a:gd name="connsiteY0" fmla="*/ 12700 h 873125"/>
              <a:gd name="connsiteX1" fmla="*/ 1109627 w 1109627"/>
              <a:gd name="connsiteY1" fmla="*/ 0 h 873125"/>
              <a:gd name="connsiteX2" fmla="*/ 1084227 w 1109627"/>
              <a:gd name="connsiteY2" fmla="*/ 873125 h 873125"/>
              <a:gd name="connsiteX3" fmla="*/ 0 w 1109627"/>
              <a:gd name="connsiteY3" fmla="*/ 854075 h 873125"/>
              <a:gd name="connsiteX4" fmla="*/ 9525 w 1109627"/>
              <a:gd name="connsiteY4" fmla="*/ 12700 h 873125"/>
              <a:gd name="connsiteX0" fmla="*/ 141328 w 1241430"/>
              <a:gd name="connsiteY0" fmla="*/ 113735 h 974160"/>
              <a:gd name="connsiteX1" fmla="*/ 1241430 w 1241430"/>
              <a:gd name="connsiteY1" fmla="*/ 101035 h 974160"/>
              <a:gd name="connsiteX2" fmla="*/ 1216030 w 1241430"/>
              <a:gd name="connsiteY2" fmla="*/ 974160 h 974160"/>
              <a:gd name="connsiteX3" fmla="*/ 131803 w 1241430"/>
              <a:gd name="connsiteY3" fmla="*/ 955110 h 974160"/>
              <a:gd name="connsiteX4" fmla="*/ 141328 w 1241430"/>
              <a:gd name="connsiteY4" fmla="*/ 113735 h 974160"/>
              <a:gd name="connsiteX0" fmla="*/ 141328 w 1241487"/>
              <a:gd name="connsiteY0" fmla="*/ 175014 h 1035439"/>
              <a:gd name="connsiteX1" fmla="*/ 1241430 w 1241487"/>
              <a:gd name="connsiteY1" fmla="*/ 162314 h 1035439"/>
              <a:gd name="connsiteX2" fmla="*/ 1216030 w 1241487"/>
              <a:gd name="connsiteY2" fmla="*/ 1035439 h 1035439"/>
              <a:gd name="connsiteX3" fmla="*/ 131803 w 1241487"/>
              <a:gd name="connsiteY3" fmla="*/ 1016389 h 1035439"/>
              <a:gd name="connsiteX4" fmla="*/ 141328 w 1241487"/>
              <a:gd name="connsiteY4" fmla="*/ 175014 h 103543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241487"/>
              <a:gd name="connsiteY0" fmla="*/ 175014 h 1133519"/>
              <a:gd name="connsiteX1" fmla="*/ 1241430 w 1241487"/>
              <a:gd name="connsiteY1" fmla="*/ 162314 h 1133519"/>
              <a:gd name="connsiteX2" fmla="*/ 1216030 w 1241487"/>
              <a:gd name="connsiteY2" fmla="*/ 1035439 h 1133519"/>
              <a:gd name="connsiteX3" fmla="*/ 131803 w 1241487"/>
              <a:gd name="connsiteY3" fmla="*/ 1016389 h 1133519"/>
              <a:gd name="connsiteX4" fmla="*/ 141328 w 1241487"/>
              <a:gd name="connsiteY4" fmla="*/ 175014 h 1133519"/>
              <a:gd name="connsiteX0" fmla="*/ 141328 w 1241487"/>
              <a:gd name="connsiteY0" fmla="*/ 175014 h 1195773"/>
              <a:gd name="connsiteX1" fmla="*/ 1241430 w 1241487"/>
              <a:gd name="connsiteY1" fmla="*/ 162314 h 1195773"/>
              <a:gd name="connsiteX2" fmla="*/ 1216030 w 1241487"/>
              <a:gd name="connsiteY2" fmla="*/ 1035439 h 1195773"/>
              <a:gd name="connsiteX3" fmla="*/ 131803 w 1241487"/>
              <a:gd name="connsiteY3" fmla="*/ 1016389 h 1195773"/>
              <a:gd name="connsiteX4" fmla="*/ 141328 w 1241487"/>
              <a:gd name="connsiteY4" fmla="*/ 175014 h 1195773"/>
              <a:gd name="connsiteX0" fmla="*/ 141328 w 1347461"/>
              <a:gd name="connsiteY0" fmla="*/ 175014 h 1206740"/>
              <a:gd name="connsiteX1" fmla="*/ 1241430 w 1347461"/>
              <a:gd name="connsiteY1" fmla="*/ 162314 h 1206740"/>
              <a:gd name="connsiteX2" fmla="*/ 1216030 w 1347461"/>
              <a:gd name="connsiteY2" fmla="*/ 1035439 h 1206740"/>
              <a:gd name="connsiteX3" fmla="*/ 131803 w 1347461"/>
              <a:gd name="connsiteY3" fmla="*/ 1016389 h 1206740"/>
              <a:gd name="connsiteX4" fmla="*/ 141328 w 1347461"/>
              <a:gd name="connsiteY4" fmla="*/ 175014 h 1206740"/>
              <a:gd name="connsiteX0" fmla="*/ 141328 w 1409955"/>
              <a:gd name="connsiteY0" fmla="*/ 99853 h 1131579"/>
              <a:gd name="connsiteX1" fmla="*/ 1241430 w 1409955"/>
              <a:gd name="connsiteY1" fmla="*/ 87153 h 1131579"/>
              <a:gd name="connsiteX2" fmla="*/ 1216030 w 1409955"/>
              <a:gd name="connsiteY2" fmla="*/ 960278 h 1131579"/>
              <a:gd name="connsiteX3" fmla="*/ 131803 w 1409955"/>
              <a:gd name="connsiteY3" fmla="*/ 941228 h 1131579"/>
              <a:gd name="connsiteX4" fmla="*/ 141328 w 1409955"/>
              <a:gd name="connsiteY4" fmla="*/ 99853 h 1131579"/>
              <a:gd name="connsiteX0" fmla="*/ 136700 w 1405327"/>
              <a:gd name="connsiteY0" fmla="*/ 111026 h 1142752"/>
              <a:gd name="connsiteX1" fmla="*/ 1236802 w 1405327"/>
              <a:gd name="connsiteY1" fmla="*/ 98326 h 1142752"/>
              <a:gd name="connsiteX2" fmla="*/ 1211402 w 1405327"/>
              <a:gd name="connsiteY2" fmla="*/ 971451 h 1142752"/>
              <a:gd name="connsiteX3" fmla="*/ 127175 w 1405327"/>
              <a:gd name="connsiteY3" fmla="*/ 952401 h 1142752"/>
              <a:gd name="connsiteX4" fmla="*/ 136700 w 1405327"/>
              <a:gd name="connsiteY4" fmla="*/ 111026 h 1142752"/>
              <a:gd name="connsiteX0" fmla="*/ 203259 w 1340916"/>
              <a:gd name="connsiteY0" fmla="*/ 90990 h 1222573"/>
              <a:gd name="connsiteX1" fmla="*/ 1185886 w 1340916"/>
              <a:gd name="connsiteY1" fmla="*/ 173540 h 1222573"/>
              <a:gd name="connsiteX2" fmla="*/ 1160486 w 1340916"/>
              <a:gd name="connsiteY2" fmla="*/ 1046665 h 1222573"/>
              <a:gd name="connsiteX3" fmla="*/ 76259 w 1340916"/>
              <a:gd name="connsiteY3" fmla="*/ 1027615 h 1222573"/>
              <a:gd name="connsiteX4" fmla="*/ 203259 w 1340916"/>
              <a:gd name="connsiteY4" fmla="*/ 90990 h 1222573"/>
              <a:gd name="connsiteX0" fmla="*/ 211610 w 1349267"/>
              <a:gd name="connsiteY0" fmla="*/ 85415 h 1216998"/>
              <a:gd name="connsiteX1" fmla="*/ 1194237 w 1349267"/>
              <a:gd name="connsiteY1" fmla="*/ 167965 h 1216998"/>
              <a:gd name="connsiteX2" fmla="*/ 1168837 w 1349267"/>
              <a:gd name="connsiteY2" fmla="*/ 1041090 h 1216998"/>
              <a:gd name="connsiteX3" fmla="*/ 84610 w 1349267"/>
              <a:gd name="connsiteY3" fmla="*/ 1022040 h 1216998"/>
              <a:gd name="connsiteX4" fmla="*/ 211610 w 1349267"/>
              <a:gd name="connsiteY4" fmla="*/ 85415 h 1216998"/>
              <a:gd name="connsiteX0" fmla="*/ 244493 w 1382150"/>
              <a:gd name="connsiteY0" fmla="*/ 75683 h 1207266"/>
              <a:gd name="connsiteX1" fmla="*/ 1227120 w 1382150"/>
              <a:gd name="connsiteY1" fmla="*/ 158233 h 1207266"/>
              <a:gd name="connsiteX2" fmla="*/ 1201720 w 1382150"/>
              <a:gd name="connsiteY2" fmla="*/ 1031358 h 1207266"/>
              <a:gd name="connsiteX3" fmla="*/ 117493 w 1382150"/>
              <a:gd name="connsiteY3" fmla="*/ 1012308 h 1207266"/>
              <a:gd name="connsiteX4" fmla="*/ 244493 w 1382150"/>
              <a:gd name="connsiteY4" fmla="*/ 75683 h 1207266"/>
              <a:gd name="connsiteX0" fmla="*/ 236221 w 1373878"/>
              <a:gd name="connsiteY0" fmla="*/ 85414 h 1216997"/>
              <a:gd name="connsiteX1" fmla="*/ 1218848 w 1373878"/>
              <a:gd name="connsiteY1" fmla="*/ 167964 h 1216997"/>
              <a:gd name="connsiteX2" fmla="*/ 1193448 w 1373878"/>
              <a:gd name="connsiteY2" fmla="*/ 1041089 h 1216997"/>
              <a:gd name="connsiteX3" fmla="*/ 109221 w 1373878"/>
              <a:gd name="connsiteY3" fmla="*/ 1022039 h 1216997"/>
              <a:gd name="connsiteX4" fmla="*/ 236221 w 1373878"/>
              <a:gd name="connsiteY4" fmla="*/ 85414 h 1216997"/>
              <a:gd name="connsiteX0" fmla="*/ 237233 w 1374890"/>
              <a:gd name="connsiteY0" fmla="*/ 90990 h 1222573"/>
              <a:gd name="connsiteX1" fmla="*/ 1219860 w 1374890"/>
              <a:gd name="connsiteY1" fmla="*/ 173540 h 1222573"/>
              <a:gd name="connsiteX2" fmla="*/ 1194460 w 1374890"/>
              <a:gd name="connsiteY2" fmla="*/ 1046665 h 1222573"/>
              <a:gd name="connsiteX3" fmla="*/ 110233 w 1374890"/>
              <a:gd name="connsiteY3" fmla="*/ 1027615 h 1222573"/>
              <a:gd name="connsiteX4" fmla="*/ 237233 w 1374890"/>
              <a:gd name="connsiteY4" fmla="*/ 90990 h 1222573"/>
              <a:gd name="connsiteX0" fmla="*/ 226968 w 1385729"/>
              <a:gd name="connsiteY0" fmla="*/ 98077 h 1204068"/>
              <a:gd name="connsiteX1" fmla="*/ 1229558 w 1385729"/>
              <a:gd name="connsiteY1" fmla="*/ 156228 h 1204068"/>
              <a:gd name="connsiteX2" fmla="*/ 1204158 w 1385729"/>
              <a:gd name="connsiteY2" fmla="*/ 1029353 h 1204068"/>
              <a:gd name="connsiteX3" fmla="*/ 119931 w 1385729"/>
              <a:gd name="connsiteY3" fmla="*/ 1010303 h 1204068"/>
              <a:gd name="connsiteX4" fmla="*/ 226968 w 1385729"/>
              <a:gd name="connsiteY4" fmla="*/ 98077 h 1204068"/>
              <a:gd name="connsiteX0" fmla="*/ 228081 w 1384497"/>
              <a:gd name="connsiteY0" fmla="*/ 96057 h 1209027"/>
              <a:gd name="connsiteX1" fmla="*/ 1228453 w 1384497"/>
              <a:gd name="connsiteY1" fmla="*/ 160862 h 1209027"/>
              <a:gd name="connsiteX2" fmla="*/ 1203053 w 1384497"/>
              <a:gd name="connsiteY2" fmla="*/ 1033987 h 1209027"/>
              <a:gd name="connsiteX3" fmla="*/ 118826 w 1384497"/>
              <a:gd name="connsiteY3" fmla="*/ 1014937 h 1209027"/>
              <a:gd name="connsiteX4" fmla="*/ 228081 w 1384497"/>
              <a:gd name="connsiteY4" fmla="*/ 96057 h 1209027"/>
              <a:gd name="connsiteX0" fmla="*/ 228081 w 1391459"/>
              <a:gd name="connsiteY0" fmla="*/ 92964 h 1205934"/>
              <a:gd name="connsiteX1" fmla="*/ 1228453 w 1391459"/>
              <a:gd name="connsiteY1" fmla="*/ 157769 h 1205934"/>
              <a:gd name="connsiteX2" fmla="*/ 1203053 w 1391459"/>
              <a:gd name="connsiteY2" fmla="*/ 1030894 h 1205934"/>
              <a:gd name="connsiteX3" fmla="*/ 118826 w 1391459"/>
              <a:gd name="connsiteY3" fmla="*/ 1011844 h 1205934"/>
              <a:gd name="connsiteX4" fmla="*/ 228081 w 1391459"/>
              <a:gd name="connsiteY4" fmla="*/ 92964 h 1205934"/>
              <a:gd name="connsiteX0" fmla="*/ 211725 w 1375103"/>
              <a:gd name="connsiteY0" fmla="*/ 98781 h 1211751"/>
              <a:gd name="connsiteX1" fmla="*/ 1212097 w 1375103"/>
              <a:gd name="connsiteY1" fmla="*/ 163586 h 1211751"/>
              <a:gd name="connsiteX2" fmla="*/ 1186697 w 1375103"/>
              <a:gd name="connsiteY2" fmla="*/ 1036711 h 1211751"/>
              <a:gd name="connsiteX3" fmla="*/ 102470 w 1375103"/>
              <a:gd name="connsiteY3" fmla="*/ 1017661 h 1211751"/>
              <a:gd name="connsiteX4" fmla="*/ 211725 w 1375103"/>
              <a:gd name="connsiteY4" fmla="*/ 98781 h 1211751"/>
              <a:gd name="connsiteX0" fmla="*/ 242891 w 1406269"/>
              <a:gd name="connsiteY0" fmla="*/ 98781 h 1189932"/>
              <a:gd name="connsiteX1" fmla="*/ 1243263 w 1406269"/>
              <a:gd name="connsiteY1" fmla="*/ 163586 h 1189932"/>
              <a:gd name="connsiteX2" fmla="*/ 1217863 w 1406269"/>
              <a:gd name="connsiteY2" fmla="*/ 1036711 h 1189932"/>
              <a:gd name="connsiteX3" fmla="*/ 133636 w 1406269"/>
              <a:gd name="connsiteY3" fmla="*/ 1017661 h 1189932"/>
              <a:gd name="connsiteX4" fmla="*/ 29329 w 1406269"/>
              <a:gd name="connsiteY4" fmla="*/ 581786 h 1189932"/>
              <a:gd name="connsiteX5" fmla="*/ 242891 w 1406269"/>
              <a:gd name="connsiteY5" fmla="*/ 98781 h 1189932"/>
              <a:gd name="connsiteX0" fmla="*/ 265005 w 1428383"/>
              <a:gd name="connsiteY0" fmla="*/ 48883 h 1140403"/>
              <a:gd name="connsiteX1" fmla="*/ 1265377 w 1428383"/>
              <a:gd name="connsiteY1" fmla="*/ 113688 h 1140403"/>
              <a:gd name="connsiteX2" fmla="*/ 1239977 w 1428383"/>
              <a:gd name="connsiteY2" fmla="*/ 986813 h 1140403"/>
              <a:gd name="connsiteX3" fmla="*/ 155750 w 1428383"/>
              <a:gd name="connsiteY3" fmla="*/ 967763 h 1140403"/>
              <a:gd name="connsiteX4" fmla="*/ 18172 w 1428383"/>
              <a:gd name="connsiteY4" fmla="*/ 523015 h 1140403"/>
              <a:gd name="connsiteX5" fmla="*/ 265005 w 1428383"/>
              <a:gd name="connsiteY5" fmla="*/ 48883 h 1140403"/>
              <a:gd name="connsiteX0" fmla="*/ 249135 w 1367350"/>
              <a:gd name="connsiteY0" fmla="*/ 48883 h 1115393"/>
              <a:gd name="connsiteX1" fmla="*/ 1249507 w 1367350"/>
              <a:gd name="connsiteY1" fmla="*/ 113688 h 1115393"/>
              <a:gd name="connsiteX2" fmla="*/ 1224107 w 1367350"/>
              <a:gd name="connsiteY2" fmla="*/ 986813 h 1115393"/>
              <a:gd name="connsiteX3" fmla="*/ 277402 w 1367350"/>
              <a:gd name="connsiteY3" fmla="*/ 1063141 h 1115393"/>
              <a:gd name="connsiteX4" fmla="*/ 2302 w 1367350"/>
              <a:gd name="connsiteY4" fmla="*/ 523015 h 1115393"/>
              <a:gd name="connsiteX5" fmla="*/ 249135 w 1367350"/>
              <a:gd name="connsiteY5" fmla="*/ 48883 h 1115393"/>
              <a:gd name="connsiteX0" fmla="*/ 248368 w 1337246"/>
              <a:gd name="connsiteY0" fmla="*/ 48883 h 1123523"/>
              <a:gd name="connsiteX1" fmla="*/ 1248740 w 1337246"/>
              <a:gd name="connsiteY1" fmla="*/ 113688 h 1123523"/>
              <a:gd name="connsiteX2" fmla="*/ 1223340 w 1337246"/>
              <a:gd name="connsiteY2" fmla="*/ 986813 h 1123523"/>
              <a:gd name="connsiteX3" fmla="*/ 879896 w 1337246"/>
              <a:gd name="connsiteY3" fmla="*/ 1101936 h 1123523"/>
              <a:gd name="connsiteX4" fmla="*/ 276635 w 1337246"/>
              <a:gd name="connsiteY4" fmla="*/ 1063141 h 1123523"/>
              <a:gd name="connsiteX5" fmla="*/ 1535 w 1337246"/>
              <a:gd name="connsiteY5" fmla="*/ 523015 h 1123523"/>
              <a:gd name="connsiteX6" fmla="*/ 248368 w 1337246"/>
              <a:gd name="connsiteY6" fmla="*/ 48883 h 1123523"/>
              <a:gd name="connsiteX0" fmla="*/ 248368 w 1361161"/>
              <a:gd name="connsiteY0" fmla="*/ 48883 h 1123523"/>
              <a:gd name="connsiteX1" fmla="*/ 1248740 w 1361161"/>
              <a:gd name="connsiteY1" fmla="*/ 113688 h 1123523"/>
              <a:gd name="connsiteX2" fmla="*/ 1334604 w 1361161"/>
              <a:gd name="connsiteY2" fmla="*/ 440946 h 1123523"/>
              <a:gd name="connsiteX3" fmla="*/ 1223340 w 1361161"/>
              <a:gd name="connsiteY3" fmla="*/ 986813 h 1123523"/>
              <a:gd name="connsiteX4" fmla="*/ 879896 w 1361161"/>
              <a:gd name="connsiteY4" fmla="*/ 1101936 h 1123523"/>
              <a:gd name="connsiteX5" fmla="*/ 276635 w 1361161"/>
              <a:gd name="connsiteY5" fmla="*/ 1063141 h 1123523"/>
              <a:gd name="connsiteX6" fmla="*/ 1535 w 1361161"/>
              <a:gd name="connsiteY6" fmla="*/ 523015 h 1123523"/>
              <a:gd name="connsiteX7" fmla="*/ 248368 w 1361161"/>
              <a:gd name="connsiteY7" fmla="*/ 48883 h 1123523"/>
              <a:gd name="connsiteX0" fmla="*/ 248368 w 1413844"/>
              <a:gd name="connsiteY0" fmla="*/ 31441 h 1106081"/>
              <a:gd name="connsiteX1" fmla="*/ 1248740 w 1413844"/>
              <a:gd name="connsiteY1" fmla="*/ 96246 h 1106081"/>
              <a:gd name="connsiteX2" fmla="*/ 1410019 w 1413844"/>
              <a:gd name="connsiteY2" fmla="*/ 514446 h 1106081"/>
              <a:gd name="connsiteX3" fmla="*/ 1223340 w 1413844"/>
              <a:gd name="connsiteY3" fmla="*/ 969371 h 1106081"/>
              <a:gd name="connsiteX4" fmla="*/ 879896 w 1413844"/>
              <a:gd name="connsiteY4" fmla="*/ 1084494 h 1106081"/>
              <a:gd name="connsiteX5" fmla="*/ 276635 w 1413844"/>
              <a:gd name="connsiteY5" fmla="*/ 1045699 h 1106081"/>
              <a:gd name="connsiteX6" fmla="*/ 1535 w 1413844"/>
              <a:gd name="connsiteY6" fmla="*/ 505573 h 1106081"/>
              <a:gd name="connsiteX7" fmla="*/ 248368 w 1413844"/>
              <a:gd name="connsiteY7" fmla="*/ 31441 h 1106081"/>
              <a:gd name="connsiteX0" fmla="*/ 248335 w 1413811"/>
              <a:gd name="connsiteY0" fmla="*/ 31441 h 1153295"/>
              <a:gd name="connsiteX1" fmla="*/ 1248707 w 1413811"/>
              <a:gd name="connsiteY1" fmla="*/ 96246 h 1153295"/>
              <a:gd name="connsiteX2" fmla="*/ 1409986 w 1413811"/>
              <a:gd name="connsiteY2" fmla="*/ 514446 h 1153295"/>
              <a:gd name="connsiteX3" fmla="*/ 1223307 w 1413811"/>
              <a:gd name="connsiteY3" fmla="*/ 969371 h 1153295"/>
              <a:gd name="connsiteX4" fmla="*/ 857682 w 1413811"/>
              <a:gd name="connsiteY4" fmla="*/ 1148819 h 1153295"/>
              <a:gd name="connsiteX5" fmla="*/ 276602 w 1413811"/>
              <a:gd name="connsiteY5" fmla="*/ 1045699 h 1153295"/>
              <a:gd name="connsiteX6" fmla="*/ 1502 w 1413811"/>
              <a:gd name="connsiteY6" fmla="*/ 505573 h 1153295"/>
              <a:gd name="connsiteX7" fmla="*/ 248335 w 1413811"/>
              <a:gd name="connsiteY7" fmla="*/ 31441 h 1153295"/>
              <a:gd name="connsiteX0" fmla="*/ 250017 w 1415493"/>
              <a:gd name="connsiteY0" fmla="*/ 31441 h 1150513"/>
              <a:gd name="connsiteX1" fmla="*/ 1250389 w 1415493"/>
              <a:gd name="connsiteY1" fmla="*/ 96246 h 1150513"/>
              <a:gd name="connsiteX2" fmla="*/ 1411668 w 1415493"/>
              <a:gd name="connsiteY2" fmla="*/ 514446 h 1150513"/>
              <a:gd name="connsiteX3" fmla="*/ 1224989 w 1415493"/>
              <a:gd name="connsiteY3" fmla="*/ 969371 h 1150513"/>
              <a:gd name="connsiteX4" fmla="*/ 859364 w 1415493"/>
              <a:gd name="connsiteY4" fmla="*/ 1148819 h 1150513"/>
              <a:gd name="connsiteX5" fmla="*/ 187342 w 1415493"/>
              <a:gd name="connsiteY5" fmla="*/ 994683 h 1150513"/>
              <a:gd name="connsiteX6" fmla="*/ 3184 w 1415493"/>
              <a:gd name="connsiteY6" fmla="*/ 505573 h 1150513"/>
              <a:gd name="connsiteX7" fmla="*/ 250017 w 1415493"/>
              <a:gd name="connsiteY7" fmla="*/ 31441 h 1150513"/>
              <a:gd name="connsiteX0" fmla="*/ 250017 w 1411905"/>
              <a:gd name="connsiteY0" fmla="*/ 46080 h 1165152"/>
              <a:gd name="connsiteX1" fmla="*/ 732933 w 1411905"/>
              <a:gd name="connsiteY1" fmla="*/ 25578 h 1165152"/>
              <a:gd name="connsiteX2" fmla="*/ 1250389 w 1411905"/>
              <a:gd name="connsiteY2" fmla="*/ 110885 h 1165152"/>
              <a:gd name="connsiteX3" fmla="*/ 1411668 w 1411905"/>
              <a:gd name="connsiteY3" fmla="*/ 529085 h 1165152"/>
              <a:gd name="connsiteX4" fmla="*/ 1224989 w 1411905"/>
              <a:gd name="connsiteY4" fmla="*/ 984010 h 1165152"/>
              <a:gd name="connsiteX5" fmla="*/ 859364 w 1411905"/>
              <a:gd name="connsiteY5" fmla="*/ 1163458 h 1165152"/>
              <a:gd name="connsiteX6" fmla="*/ 187342 w 1411905"/>
              <a:gd name="connsiteY6" fmla="*/ 1009322 h 1165152"/>
              <a:gd name="connsiteX7" fmla="*/ 3184 w 1411905"/>
              <a:gd name="connsiteY7" fmla="*/ 520212 h 1165152"/>
              <a:gd name="connsiteX8" fmla="*/ 250017 w 1411905"/>
              <a:gd name="connsiteY8" fmla="*/ 46080 h 1165152"/>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99218 h 1218290"/>
              <a:gd name="connsiteX1" fmla="*/ 730715 w 1411906"/>
              <a:gd name="connsiteY1" fmla="*/ 3301 h 1218290"/>
              <a:gd name="connsiteX2" fmla="*/ 1250389 w 1411906"/>
              <a:gd name="connsiteY2" fmla="*/ 164023 h 1218290"/>
              <a:gd name="connsiteX3" fmla="*/ 1411668 w 1411906"/>
              <a:gd name="connsiteY3" fmla="*/ 582223 h 1218290"/>
              <a:gd name="connsiteX4" fmla="*/ 1224989 w 1411906"/>
              <a:gd name="connsiteY4" fmla="*/ 1037148 h 1218290"/>
              <a:gd name="connsiteX5" fmla="*/ 859364 w 1411906"/>
              <a:gd name="connsiteY5" fmla="*/ 1216596 h 1218290"/>
              <a:gd name="connsiteX6" fmla="*/ 187342 w 1411906"/>
              <a:gd name="connsiteY6" fmla="*/ 1062460 h 1218290"/>
              <a:gd name="connsiteX7" fmla="*/ 3184 w 1411906"/>
              <a:gd name="connsiteY7" fmla="*/ 573350 h 1218290"/>
              <a:gd name="connsiteX8" fmla="*/ 250017 w 1411906"/>
              <a:gd name="connsiteY8" fmla="*/ 99218 h 1218290"/>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1803 h 1220875"/>
              <a:gd name="connsiteX1" fmla="*/ 730715 w 1411906"/>
              <a:gd name="connsiteY1" fmla="*/ 5886 h 1220875"/>
              <a:gd name="connsiteX2" fmla="*/ 1250389 w 1411906"/>
              <a:gd name="connsiteY2" fmla="*/ 166608 h 1220875"/>
              <a:gd name="connsiteX3" fmla="*/ 1411668 w 1411906"/>
              <a:gd name="connsiteY3" fmla="*/ 584808 h 1220875"/>
              <a:gd name="connsiteX4" fmla="*/ 1224989 w 1411906"/>
              <a:gd name="connsiteY4" fmla="*/ 1039733 h 1220875"/>
              <a:gd name="connsiteX5" fmla="*/ 859364 w 1411906"/>
              <a:gd name="connsiteY5" fmla="*/ 1219181 h 1220875"/>
              <a:gd name="connsiteX6" fmla="*/ 187342 w 1411906"/>
              <a:gd name="connsiteY6" fmla="*/ 1065045 h 1220875"/>
              <a:gd name="connsiteX7" fmla="*/ 3184 w 1411906"/>
              <a:gd name="connsiteY7" fmla="*/ 575935 h 1220875"/>
              <a:gd name="connsiteX8" fmla="*/ 250017 w 1411906"/>
              <a:gd name="connsiteY8" fmla="*/ 101803 h 1220875"/>
              <a:gd name="connsiteX0" fmla="*/ 250017 w 1411906"/>
              <a:gd name="connsiteY0" fmla="*/ 100929 h 1220001"/>
              <a:gd name="connsiteX1" fmla="*/ 730715 w 1411906"/>
              <a:gd name="connsiteY1" fmla="*/ 5012 h 1220001"/>
              <a:gd name="connsiteX2" fmla="*/ 1250389 w 1411906"/>
              <a:gd name="connsiteY2" fmla="*/ 165734 h 1220001"/>
              <a:gd name="connsiteX3" fmla="*/ 1411668 w 1411906"/>
              <a:gd name="connsiteY3" fmla="*/ 583934 h 1220001"/>
              <a:gd name="connsiteX4" fmla="*/ 1224989 w 1411906"/>
              <a:gd name="connsiteY4" fmla="*/ 1038859 h 1220001"/>
              <a:gd name="connsiteX5" fmla="*/ 859364 w 1411906"/>
              <a:gd name="connsiteY5" fmla="*/ 1218307 h 1220001"/>
              <a:gd name="connsiteX6" fmla="*/ 187342 w 1411906"/>
              <a:gd name="connsiteY6" fmla="*/ 1064171 h 1220001"/>
              <a:gd name="connsiteX7" fmla="*/ 3184 w 1411906"/>
              <a:gd name="connsiteY7" fmla="*/ 575061 h 1220001"/>
              <a:gd name="connsiteX8" fmla="*/ 250017 w 1411906"/>
              <a:gd name="connsiteY8" fmla="*/ 100929 h 1220001"/>
              <a:gd name="connsiteX0" fmla="*/ 218445 w 1409169"/>
              <a:gd name="connsiteY0" fmla="*/ 121031 h 1215704"/>
              <a:gd name="connsiteX1" fmla="*/ 727978 w 1409169"/>
              <a:gd name="connsiteY1" fmla="*/ 715 h 1215704"/>
              <a:gd name="connsiteX2" fmla="*/ 1247652 w 1409169"/>
              <a:gd name="connsiteY2" fmla="*/ 161437 h 1215704"/>
              <a:gd name="connsiteX3" fmla="*/ 1408931 w 1409169"/>
              <a:gd name="connsiteY3" fmla="*/ 579637 h 1215704"/>
              <a:gd name="connsiteX4" fmla="*/ 1222252 w 1409169"/>
              <a:gd name="connsiteY4" fmla="*/ 1034562 h 1215704"/>
              <a:gd name="connsiteX5" fmla="*/ 856627 w 1409169"/>
              <a:gd name="connsiteY5" fmla="*/ 1214010 h 1215704"/>
              <a:gd name="connsiteX6" fmla="*/ 184605 w 1409169"/>
              <a:gd name="connsiteY6" fmla="*/ 1059874 h 1215704"/>
              <a:gd name="connsiteX7" fmla="*/ 447 w 1409169"/>
              <a:gd name="connsiteY7" fmla="*/ 570764 h 1215704"/>
              <a:gd name="connsiteX8" fmla="*/ 218445 w 1409169"/>
              <a:gd name="connsiteY8" fmla="*/ 121031 h 1215704"/>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09169"/>
              <a:gd name="connsiteY0" fmla="*/ 124483 h 1219156"/>
              <a:gd name="connsiteX1" fmla="*/ 727978 w 1409169"/>
              <a:gd name="connsiteY1" fmla="*/ 4167 h 1219156"/>
              <a:gd name="connsiteX2" fmla="*/ 1247652 w 1409169"/>
              <a:gd name="connsiteY2" fmla="*/ 164889 h 1219156"/>
              <a:gd name="connsiteX3" fmla="*/ 1408931 w 1409169"/>
              <a:gd name="connsiteY3" fmla="*/ 583089 h 1219156"/>
              <a:gd name="connsiteX4" fmla="*/ 1222252 w 1409169"/>
              <a:gd name="connsiteY4" fmla="*/ 1038014 h 1219156"/>
              <a:gd name="connsiteX5" fmla="*/ 856627 w 1409169"/>
              <a:gd name="connsiteY5" fmla="*/ 1217462 h 1219156"/>
              <a:gd name="connsiteX6" fmla="*/ 184605 w 1409169"/>
              <a:gd name="connsiteY6" fmla="*/ 1063326 h 1219156"/>
              <a:gd name="connsiteX7" fmla="*/ 447 w 1409169"/>
              <a:gd name="connsiteY7" fmla="*/ 574216 h 1219156"/>
              <a:gd name="connsiteX8" fmla="*/ 218445 w 1409169"/>
              <a:gd name="connsiteY8" fmla="*/ 124483 h 1219156"/>
              <a:gd name="connsiteX0" fmla="*/ 218445 w 1411758"/>
              <a:gd name="connsiteY0" fmla="*/ 124483 h 1219156"/>
              <a:gd name="connsiteX1" fmla="*/ 727978 w 1411758"/>
              <a:gd name="connsiteY1" fmla="*/ 4167 h 1219156"/>
              <a:gd name="connsiteX2" fmla="*/ 1247652 w 1411758"/>
              <a:gd name="connsiteY2" fmla="*/ 164889 h 1219156"/>
              <a:gd name="connsiteX3" fmla="*/ 1408931 w 1411758"/>
              <a:gd name="connsiteY3" fmla="*/ 583089 h 1219156"/>
              <a:gd name="connsiteX4" fmla="*/ 1222252 w 1411758"/>
              <a:gd name="connsiteY4" fmla="*/ 1038014 h 1219156"/>
              <a:gd name="connsiteX5" fmla="*/ 856627 w 1411758"/>
              <a:gd name="connsiteY5" fmla="*/ 1217462 h 1219156"/>
              <a:gd name="connsiteX6" fmla="*/ 184605 w 1411758"/>
              <a:gd name="connsiteY6" fmla="*/ 1063326 h 1219156"/>
              <a:gd name="connsiteX7" fmla="*/ 447 w 1411758"/>
              <a:gd name="connsiteY7" fmla="*/ 574216 h 1219156"/>
              <a:gd name="connsiteX8" fmla="*/ 218445 w 1411758"/>
              <a:gd name="connsiteY8" fmla="*/ 124483 h 1219156"/>
              <a:gd name="connsiteX0" fmla="*/ 218433 w 1411746"/>
              <a:gd name="connsiteY0" fmla="*/ 124483 h 1223512"/>
              <a:gd name="connsiteX1" fmla="*/ 727966 w 1411746"/>
              <a:gd name="connsiteY1" fmla="*/ 4167 h 1223512"/>
              <a:gd name="connsiteX2" fmla="*/ 1247640 w 1411746"/>
              <a:gd name="connsiteY2" fmla="*/ 164889 h 1223512"/>
              <a:gd name="connsiteX3" fmla="*/ 1408919 w 1411746"/>
              <a:gd name="connsiteY3" fmla="*/ 583089 h 1223512"/>
              <a:gd name="connsiteX4" fmla="*/ 1222240 w 1411746"/>
              <a:gd name="connsiteY4" fmla="*/ 1038014 h 1223512"/>
              <a:gd name="connsiteX5" fmla="*/ 847743 w 1411746"/>
              <a:gd name="connsiteY5" fmla="*/ 1221898 h 1223512"/>
              <a:gd name="connsiteX6" fmla="*/ 184593 w 1411746"/>
              <a:gd name="connsiteY6" fmla="*/ 1063326 h 1223512"/>
              <a:gd name="connsiteX7" fmla="*/ 435 w 1411746"/>
              <a:gd name="connsiteY7" fmla="*/ 574216 h 1223512"/>
              <a:gd name="connsiteX8" fmla="*/ 218433 w 1411746"/>
              <a:gd name="connsiteY8" fmla="*/ 124483 h 1223512"/>
              <a:gd name="connsiteX0" fmla="*/ 218923 w 1412236"/>
              <a:gd name="connsiteY0" fmla="*/ 124483 h 1223823"/>
              <a:gd name="connsiteX1" fmla="*/ 728456 w 1412236"/>
              <a:gd name="connsiteY1" fmla="*/ 4167 h 1223823"/>
              <a:gd name="connsiteX2" fmla="*/ 1248130 w 1412236"/>
              <a:gd name="connsiteY2" fmla="*/ 164889 h 1223823"/>
              <a:gd name="connsiteX3" fmla="*/ 1409409 w 1412236"/>
              <a:gd name="connsiteY3" fmla="*/ 583089 h 1223823"/>
              <a:gd name="connsiteX4" fmla="*/ 1222730 w 1412236"/>
              <a:gd name="connsiteY4" fmla="*/ 1038014 h 1223823"/>
              <a:gd name="connsiteX5" fmla="*/ 848233 w 1412236"/>
              <a:gd name="connsiteY5" fmla="*/ 1221898 h 1223823"/>
              <a:gd name="connsiteX6" fmla="*/ 185083 w 1412236"/>
              <a:gd name="connsiteY6" fmla="*/ 1063326 h 1223823"/>
              <a:gd name="connsiteX7" fmla="*/ 925 w 1412236"/>
              <a:gd name="connsiteY7" fmla="*/ 574216 h 1223823"/>
              <a:gd name="connsiteX8" fmla="*/ 218923 w 1412236"/>
              <a:gd name="connsiteY8" fmla="*/ 124483 h 1223823"/>
              <a:gd name="connsiteX0" fmla="*/ 220824 w 1414137"/>
              <a:gd name="connsiteY0" fmla="*/ 124483 h 1223823"/>
              <a:gd name="connsiteX1" fmla="*/ 730357 w 1414137"/>
              <a:gd name="connsiteY1" fmla="*/ 4167 h 1223823"/>
              <a:gd name="connsiteX2" fmla="*/ 1250031 w 1414137"/>
              <a:gd name="connsiteY2" fmla="*/ 164889 h 1223823"/>
              <a:gd name="connsiteX3" fmla="*/ 1411310 w 1414137"/>
              <a:gd name="connsiteY3" fmla="*/ 583089 h 1223823"/>
              <a:gd name="connsiteX4" fmla="*/ 1224631 w 1414137"/>
              <a:gd name="connsiteY4" fmla="*/ 1038014 h 1223823"/>
              <a:gd name="connsiteX5" fmla="*/ 850134 w 1414137"/>
              <a:gd name="connsiteY5" fmla="*/ 1221898 h 1223823"/>
              <a:gd name="connsiteX6" fmla="*/ 186984 w 1414137"/>
              <a:gd name="connsiteY6" fmla="*/ 1063326 h 1223823"/>
              <a:gd name="connsiteX7" fmla="*/ 2826 w 1414137"/>
              <a:gd name="connsiteY7" fmla="*/ 574216 h 1223823"/>
              <a:gd name="connsiteX8" fmla="*/ 220824 w 1414137"/>
              <a:gd name="connsiteY8" fmla="*/ 124483 h 1223823"/>
              <a:gd name="connsiteX0" fmla="*/ 220824 w 1414137"/>
              <a:gd name="connsiteY0" fmla="*/ 125587 h 1224927"/>
              <a:gd name="connsiteX1" fmla="*/ 730357 w 1414137"/>
              <a:gd name="connsiteY1" fmla="*/ 5271 h 1224927"/>
              <a:gd name="connsiteX2" fmla="*/ 1250031 w 1414137"/>
              <a:gd name="connsiteY2" fmla="*/ 165993 h 1224927"/>
              <a:gd name="connsiteX3" fmla="*/ 1411310 w 1414137"/>
              <a:gd name="connsiteY3" fmla="*/ 584193 h 1224927"/>
              <a:gd name="connsiteX4" fmla="*/ 1224631 w 1414137"/>
              <a:gd name="connsiteY4" fmla="*/ 1039118 h 1224927"/>
              <a:gd name="connsiteX5" fmla="*/ 850134 w 1414137"/>
              <a:gd name="connsiteY5" fmla="*/ 1223002 h 1224927"/>
              <a:gd name="connsiteX6" fmla="*/ 186984 w 1414137"/>
              <a:gd name="connsiteY6" fmla="*/ 1064430 h 1224927"/>
              <a:gd name="connsiteX7" fmla="*/ 2826 w 1414137"/>
              <a:gd name="connsiteY7" fmla="*/ 575320 h 1224927"/>
              <a:gd name="connsiteX8" fmla="*/ 220824 w 1414137"/>
              <a:gd name="connsiteY8" fmla="*/ 125587 h 122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14137" h="1224927">
                <a:moveTo>
                  <a:pt x="220824" y="125587"/>
                </a:moveTo>
                <a:cubicBezTo>
                  <a:pt x="355388" y="21707"/>
                  <a:pt x="514462" y="-14772"/>
                  <a:pt x="730357" y="5271"/>
                </a:cubicBezTo>
                <a:cubicBezTo>
                  <a:pt x="946252" y="25314"/>
                  <a:pt x="1136539" y="69506"/>
                  <a:pt x="1250031" y="165993"/>
                </a:cubicBezTo>
                <a:cubicBezTo>
                  <a:pt x="1363523" y="262480"/>
                  <a:pt x="1428852" y="396528"/>
                  <a:pt x="1411310" y="584193"/>
                </a:cubicBezTo>
                <a:cubicBezTo>
                  <a:pt x="1393768" y="771858"/>
                  <a:pt x="1318160" y="932650"/>
                  <a:pt x="1224631" y="1039118"/>
                </a:cubicBezTo>
                <a:cubicBezTo>
                  <a:pt x="1131102" y="1145586"/>
                  <a:pt x="1007918" y="1210281"/>
                  <a:pt x="850134" y="1223002"/>
                </a:cubicBezTo>
                <a:cubicBezTo>
                  <a:pt x="692350" y="1235723"/>
                  <a:pt x="361473" y="1185686"/>
                  <a:pt x="186984" y="1064430"/>
                </a:cubicBezTo>
                <a:cubicBezTo>
                  <a:pt x="12495" y="943174"/>
                  <a:pt x="-9468" y="751757"/>
                  <a:pt x="2826" y="575320"/>
                </a:cubicBezTo>
                <a:cubicBezTo>
                  <a:pt x="15120" y="398883"/>
                  <a:pt x="86260" y="229467"/>
                  <a:pt x="220824" y="125587"/>
                </a:cubicBezTo>
                <a:close/>
              </a:path>
            </a:pathLst>
          </a:custGeom>
          <a:solidFill>
            <a:schemeClr val="accent6"/>
          </a:solidFill>
        </p:spPr>
        <p:txBody>
          <a:bodyPr anchor="ctr" anchorCtr="1"/>
          <a:lstStyle>
            <a:lvl1pPr marL="0" indent="0" algn="ctr">
              <a:buNone/>
              <a:defRPr sz="1600" b="0" i="0">
                <a:solidFill>
                  <a:schemeClr val="bg1"/>
                </a:solidFill>
                <a:latin typeface="+mn-lt"/>
                <a:cs typeface="Calibri Light" panose="020F0302020204030204" pitchFamily="34" charset="0"/>
              </a:defRPr>
            </a:lvl1pPr>
          </a:lstStyle>
          <a:p>
            <a:r>
              <a:rPr lang="nl-NL" dirty="0"/>
              <a:t>Klik op het pictogram als u een afbeelding wilt toevoegen</a:t>
            </a:r>
            <a:endParaRPr lang="en-US" dirty="0"/>
          </a:p>
        </p:txBody>
      </p:sp>
      <p:cxnSp>
        <p:nvCxnSpPr>
          <p:cNvPr id="43" name="Straight Connector 42">
            <a:extLst>
              <a:ext uri="{FF2B5EF4-FFF2-40B4-BE49-F238E27FC236}">
                <a16:creationId xmlns:a16="http://schemas.microsoft.com/office/drawing/2014/main" id="{11C34D50-7981-4DD1-8402-D86634F1CC35}"/>
              </a:ext>
            </a:extLst>
          </p:cNvPr>
          <p:cNvCxnSpPr>
            <a:cxnSpLocks/>
          </p:cNvCxnSpPr>
          <p:nvPr userDrawn="1"/>
        </p:nvCxnSpPr>
        <p:spPr>
          <a:xfrm flipV="1">
            <a:off x="4153901" y="4715966"/>
            <a:ext cx="0" cy="544248"/>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D4984E0-2A15-3775-0C00-23DDA3BFC9EF}"/>
              </a:ext>
            </a:extLst>
          </p:cNvPr>
          <p:cNvCxnSpPr>
            <a:cxnSpLocks/>
          </p:cNvCxnSpPr>
          <p:nvPr userDrawn="1"/>
        </p:nvCxnSpPr>
        <p:spPr>
          <a:xfrm flipV="1">
            <a:off x="8419055" y="3753351"/>
            <a:ext cx="0" cy="544248"/>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855F6D0-4C9D-47F7-DB28-3F0630EB191A}"/>
              </a:ext>
            </a:extLst>
          </p:cNvPr>
          <p:cNvCxnSpPr>
            <a:cxnSpLocks/>
          </p:cNvCxnSpPr>
          <p:nvPr userDrawn="1"/>
        </p:nvCxnSpPr>
        <p:spPr>
          <a:xfrm>
            <a:off x="6148398" y="4025814"/>
            <a:ext cx="0" cy="547065"/>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963BBAF-2472-8932-F436-4C22B6E974F7}"/>
              </a:ext>
            </a:extLst>
          </p:cNvPr>
          <p:cNvCxnSpPr>
            <a:cxnSpLocks/>
          </p:cNvCxnSpPr>
          <p:nvPr userDrawn="1"/>
        </p:nvCxnSpPr>
        <p:spPr>
          <a:xfrm>
            <a:off x="1828012" y="4774518"/>
            <a:ext cx="0" cy="547065"/>
          </a:xfrm>
          <a:prstGeom prst="line">
            <a:avLst/>
          </a:prstGeom>
          <a:ln w="12700" cap="rnd">
            <a:solidFill>
              <a:schemeClr val="bg1"/>
            </a:solidFill>
            <a:headEnd type="ova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1639E759-A464-4BB2-B715-FB735E45EF67}"/>
              </a:ext>
            </a:extLst>
          </p:cNvPr>
          <p:cNvSpPr>
            <a:spLocks noGrp="1"/>
          </p:cNvSpPr>
          <p:nvPr>
            <p:ph type="sldNum" sz="quarter" idx="46"/>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1030115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WWF icons">
    <p:bg>
      <p:bgPr>
        <a:solidFill>
          <a:schemeClr val="bg1"/>
        </a:solidFill>
        <a:effectLst/>
      </p:bgPr>
    </p:bg>
    <p:spTree>
      <p:nvGrpSpPr>
        <p:cNvPr id="1" name=""/>
        <p:cNvGrpSpPr/>
        <p:nvPr/>
      </p:nvGrpSpPr>
      <p:grpSpPr>
        <a:xfrm>
          <a:off x="0" y="0"/>
          <a:ext cx="0" cy="0"/>
          <a:chOff x="0" y="0"/>
          <a:chExt cx="0" cy="0"/>
        </a:xfrm>
      </p:grpSpPr>
      <p:sp>
        <p:nvSpPr>
          <p:cNvPr id="1014" name="Rectangle 1013">
            <a:extLst>
              <a:ext uri="{FF2B5EF4-FFF2-40B4-BE49-F238E27FC236}">
                <a16:creationId xmlns:a16="http://schemas.microsoft.com/office/drawing/2014/main" id="{D1EA1EEA-21D4-D82E-CCF4-E794741F6693}"/>
              </a:ext>
            </a:extLst>
          </p:cNvPr>
          <p:cNvSpPr/>
          <p:nvPr userDrawn="1"/>
        </p:nvSpPr>
        <p:spPr>
          <a:xfrm flipH="1">
            <a:off x="8703400" y="0"/>
            <a:ext cx="3558908" cy="6858000"/>
          </a:xfrm>
          <a:prstGeom prst="rect">
            <a:avLst/>
          </a:prstGeom>
          <a:solidFill>
            <a:schemeClr val="tx1">
              <a:alpha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dirty="0"/>
          </a:p>
        </p:txBody>
      </p:sp>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695325" y="692150"/>
            <a:ext cx="2279672"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a:t>WWF </a:t>
            </a:r>
            <a:r>
              <a:rPr lang="nl-NL" dirty="0" err="1"/>
              <a:t>Icons</a:t>
            </a:r>
            <a:endParaRPr lang="en-US" dirty="0"/>
          </a:p>
        </p:txBody>
      </p:sp>
      <p:grpSp>
        <p:nvGrpSpPr>
          <p:cNvPr id="70" name="Group 69">
            <a:extLst>
              <a:ext uri="{FF2B5EF4-FFF2-40B4-BE49-F238E27FC236}">
                <a16:creationId xmlns:a16="http://schemas.microsoft.com/office/drawing/2014/main" id="{DAF83849-16D9-43C6-ED0D-5DDD08658B96}"/>
              </a:ext>
            </a:extLst>
          </p:cNvPr>
          <p:cNvGrpSpPr>
            <a:grpSpLocks noChangeAspect="1"/>
          </p:cNvGrpSpPr>
          <p:nvPr userDrawn="1"/>
        </p:nvGrpSpPr>
        <p:grpSpPr>
          <a:xfrm>
            <a:off x="9670886" y="767200"/>
            <a:ext cx="1440000" cy="957634"/>
            <a:chOff x="-1370523" y="565174"/>
            <a:chExt cx="912439" cy="606794"/>
          </a:xfrm>
        </p:grpSpPr>
        <p:sp>
          <p:nvSpPr>
            <p:cNvPr id="71" name="Freeform 70">
              <a:extLst>
                <a:ext uri="{FF2B5EF4-FFF2-40B4-BE49-F238E27FC236}">
                  <a16:creationId xmlns:a16="http://schemas.microsoft.com/office/drawing/2014/main" id="{84665C71-744C-FB39-F093-71F5FAAF595B}"/>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57150" cap="rnd">
              <a:solidFill>
                <a:srgbClr val="000000"/>
              </a:solidFill>
              <a:prstDash val="solid"/>
              <a:round/>
            </a:ln>
          </p:spPr>
          <p:txBody>
            <a:bodyPr rtlCol="0" anchor="ctr"/>
            <a:lstStyle/>
            <a:p>
              <a:endParaRPr lang="en-NL"/>
            </a:p>
          </p:txBody>
        </p:sp>
        <p:sp>
          <p:nvSpPr>
            <p:cNvPr id="72" name="Freeform 71">
              <a:extLst>
                <a:ext uri="{FF2B5EF4-FFF2-40B4-BE49-F238E27FC236}">
                  <a16:creationId xmlns:a16="http://schemas.microsoft.com/office/drawing/2014/main" id="{F36887E5-E697-98E0-2D45-D381338C25A3}"/>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57150" cap="rnd">
              <a:solidFill>
                <a:srgbClr val="000000"/>
              </a:solidFill>
              <a:prstDash val="solid"/>
              <a:round/>
            </a:ln>
          </p:spPr>
          <p:txBody>
            <a:bodyPr rtlCol="0" anchor="ctr"/>
            <a:lstStyle/>
            <a:p>
              <a:endParaRPr lang="en-NL"/>
            </a:p>
          </p:txBody>
        </p:sp>
        <p:sp>
          <p:nvSpPr>
            <p:cNvPr id="73" name="Freeform 72">
              <a:extLst>
                <a:ext uri="{FF2B5EF4-FFF2-40B4-BE49-F238E27FC236}">
                  <a16:creationId xmlns:a16="http://schemas.microsoft.com/office/drawing/2014/main" id="{947FE73F-BA12-D678-7584-3C2B8C148612}"/>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57150" cap="rnd">
              <a:solidFill>
                <a:srgbClr val="000000"/>
              </a:solidFill>
              <a:prstDash val="solid"/>
              <a:round/>
            </a:ln>
          </p:spPr>
          <p:txBody>
            <a:bodyPr rtlCol="0" anchor="ctr"/>
            <a:lstStyle/>
            <a:p>
              <a:endParaRPr lang="en-NL"/>
            </a:p>
          </p:txBody>
        </p:sp>
      </p:grpSp>
      <p:grpSp>
        <p:nvGrpSpPr>
          <p:cNvPr id="115" name="Group 114">
            <a:extLst>
              <a:ext uri="{FF2B5EF4-FFF2-40B4-BE49-F238E27FC236}">
                <a16:creationId xmlns:a16="http://schemas.microsoft.com/office/drawing/2014/main" id="{0287CFC2-FEA9-DE4C-D5C9-AF7C884A9229}"/>
              </a:ext>
            </a:extLst>
          </p:cNvPr>
          <p:cNvGrpSpPr>
            <a:grpSpLocks noChangeAspect="1"/>
          </p:cNvGrpSpPr>
          <p:nvPr userDrawn="1"/>
        </p:nvGrpSpPr>
        <p:grpSpPr>
          <a:xfrm>
            <a:off x="9658886" y="2431483"/>
            <a:ext cx="1440000" cy="957634"/>
            <a:chOff x="-1370523" y="565174"/>
            <a:chExt cx="912439" cy="606794"/>
          </a:xfrm>
        </p:grpSpPr>
        <p:sp>
          <p:nvSpPr>
            <p:cNvPr id="116" name="Freeform 115">
              <a:extLst>
                <a:ext uri="{FF2B5EF4-FFF2-40B4-BE49-F238E27FC236}">
                  <a16:creationId xmlns:a16="http://schemas.microsoft.com/office/drawing/2014/main" id="{C037245C-4C27-A65B-3DA1-BFCFDE2CD183}"/>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25400" cap="rnd">
              <a:solidFill>
                <a:schemeClr val="accent3"/>
              </a:solidFill>
              <a:prstDash val="solid"/>
              <a:round/>
            </a:ln>
          </p:spPr>
          <p:txBody>
            <a:bodyPr rtlCol="0" anchor="ctr"/>
            <a:lstStyle/>
            <a:p>
              <a:endParaRPr lang="en-NL"/>
            </a:p>
          </p:txBody>
        </p:sp>
        <p:sp>
          <p:nvSpPr>
            <p:cNvPr id="117" name="Freeform 116">
              <a:extLst>
                <a:ext uri="{FF2B5EF4-FFF2-40B4-BE49-F238E27FC236}">
                  <a16:creationId xmlns:a16="http://schemas.microsoft.com/office/drawing/2014/main" id="{8B52A033-B700-B9B7-AD52-FBA920F2D733}"/>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25400" cap="rnd">
              <a:solidFill>
                <a:schemeClr val="accent3"/>
              </a:solidFill>
              <a:prstDash val="solid"/>
              <a:round/>
            </a:ln>
          </p:spPr>
          <p:txBody>
            <a:bodyPr rtlCol="0" anchor="ctr"/>
            <a:lstStyle/>
            <a:p>
              <a:endParaRPr lang="en-NL"/>
            </a:p>
          </p:txBody>
        </p:sp>
        <p:sp>
          <p:nvSpPr>
            <p:cNvPr id="118" name="Freeform 117">
              <a:extLst>
                <a:ext uri="{FF2B5EF4-FFF2-40B4-BE49-F238E27FC236}">
                  <a16:creationId xmlns:a16="http://schemas.microsoft.com/office/drawing/2014/main" id="{E99BE602-C527-35E6-D066-23AEB0DD185A}"/>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25400" cap="rnd">
              <a:solidFill>
                <a:schemeClr val="accent3"/>
              </a:solidFill>
              <a:prstDash val="solid"/>
              <a:round/>
            </a:ln>
          </p:spPr>
          <p:txBody>
            <a:bodyPr rtlCol="0" anchor="ctr"/>
            <a:lstStyle/>
            <a:p>
              <a:endParaRPr lang="en-NL" dirty="0"/>
            </a:p>
          </p:txBody>
        </p:sp>
      </p:grpSp>
      <p:grpSp>
        <p:nvGrpSpPr>
          <p:cNvPr id="541" name="Group 540">
            <a:extLst>
              <a:ext uri="{FF2B5EF4-FFF2-40B4-BE49-F238E27FC236}">
                <a16:creationId xmlns:a16="http://schemas.microsoft.com/office/drawing/2014/main" id="{9436CD74-F169-82CC-B96D-17C490895668}"/>
              </a:ext>
            </a:extLst>
          </p:cNvPr>
          <p:cNvGrpSpPr/>
          <p:nvPr userDrawn="1"/>
        </p:nvGrpSpPr>
        <p:grpSpPr>
          <a:xfrm>
            <a:off x="9642820" y="4243841"/>
            <a:ext cx="1440000" cy="1457551"/>
            <a:chOff x="6489446" y="4184901"/>
            <a:chExt cx="1440000" cy="1457551"/>
          </a:xfrm>
          <a:solidFill>
            <a:schemeClr val="accent3"/>
          </a:solidFill>
        </p:grpSpPr>
        <p:sp>
          <p:nvSpPr>
            <p:cNvPr id="197" name="Oval 196">
              <a:extLst>
                <a:ext uri="{FF2B5EF4-FFF2-40B4-BE49-F238E27FC236}">
                  <a16:creationId xmlns:a16="http://schemas.microsoft.com/office/drawing/2014/main" id="{785DA318-F833-80AE-0D47-C0DDCE9883E8}"/>
                </a:ext>
              </a:extLst>
            </p:cNvPr>
            <p:cNvSpPr>
              <a:spLocks noChangeAspect="1"/>
            </p:cNvSpPr>
            <p:nvPr userDrawn="1"/>
          </p:nvSpPr>
          <p:spPr>
            <a:xfrm>
              <a:off x="6489446" y="4184901"/>
              <a:ext cx="1440000" cy="1457551"/>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grpSp>
          <p:nvGrpSpPr>
            <p:cNvPr id="245" name="Group 244">
              <a:extLst>
                <a:ext uri="{FF2B5EF4-FFF2-40B4-BE49-F238E27FC236}">
                  <a16:creationId xmlns:a16="http://schemas.microsoft.com/office/drawing/2014/main" id="{89C11C34-724F-218B-CAE6-06B4F748D008}"/>
                </a:ext>
              </a:extLst>
            </p:cNvPr>
            <p:cNvGrpSpPr>
              <a:grpSpLocks noChangeAspect="1"/>
            </p:cNvGrpSpPr>
            <p:nvPr userDrawn="1"/>
          </p:nvGrpSpPr>
          <p:grpSpPr>
            <a:xfrm>
              <a:off x="6832320" y="4662879"/>
              <a:ext cx="754251" cy="501595"/>
              <a:chOff x="-1370523" y="565174"/>
              <a:chExt cx="912439" cy="606794"/>
            </a:xfrm>
            <a:grpFill/>
          </p:grpSpPr>
          <p:sp>
            <p:nvSpPr>
              <p:cNvPr id="246" name="Freeform 245">
                <a:extLst>
                  <a:ext uri="{FF2B5EF4-FFF2-40B4-BE49-F238E27FC236}">
                    <a16:creationId xmlns:a16="http://schemas.microsoft.com/office/drawing/2014/main" id="{1892A0DE-D551-80C6-794D-FD719180E53D}"/>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grpFill/>
              <a:ln w="38100" cap="rnd">
                <a:solidFill>
                  <a:schemeClr val="bg1"/>
                </a:solidFill>
                <a:prstDash val="solid"/>
                <a:round/>
              </a:ln>
            </p:spPr>
            <p:txBody>
              <a:bodyPr rtlCol="0" anchor="ctr"/>
              <a:lstStyle/>
              <a:p>
                <a:endParaRPr lang="en-NL" dirty="0"/>
              </a:p>
            </p:txBody>
          </p:sp>
          <p:sp>
            <p:nvSpPr>
              <p:cNvPr id="247" name="Freeform 246">
                <a:extLst>
                  <a:ext uri="{FF2B5EF4-FFF2-40B4-BE49-F238E27FC236}">
                    <a16:creationId xmlns:a16="http://schemas.microsoft.com/office/drawing/2014/main" id="{EA60DE3C-E1E5-16B1-A195-0260460B73EA}"/>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grpFill/>
              <a:ln w="38100" cap="rnd">
                <a:solidFill>
                  <a:schemeClr val="bg1"/>
                </a:solidFill>
                <a:prstDash val="solid"/>
                <a:round/>
              </a:ln>
            </p:spPr>
            <p:txBody>
              <a:bodyPr rtlCol="0" anchor="ctr"/>
              <a:lstStyle/>
              <a:p>
                <a:endParaRPr lang="en-NL"/>
              </a:p>
            </p:txBody>
          </p:sp>
          <p:sp>
            <p:nvSpPr>
              <p:cNvPr id="345" name="Freeform 344">
                <a:extLst>
                  <a:ext uri="{FF2B5EF4-FFF2-40B4-BE49-F238E27FC236}">
                    <a16:creationId xmlns:a16="http://schemas.microsoft.com/office/drawing/2014/main" id="{5930300F-5F23-169F-1AE1-8F2D31CAC8B9}"/>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grpFill/>
              <a:ln w="38100" cap="rnd">
                <a:solidFill>
                  <a:schemeClr val="bg1"/>
                </a:solidFill>
                <a:prstDash val="solid"/>
                <a:round/>
              </a:ln>
            </p:spPr>
            <p:txBody>
              <a:bodyPr rtlCol="0" anchor="ctr"/>
              <a:lstStyle/>
              <a:p>
                <a:endParaRPr lang="en-NL"/>
              </a:p>
            </p:txBody>
          </p:sp>
        </p:grpSp>
      </p:grpSp>
      <p:sp>
        <p:nvSpPr>
          <p:cNvPr id="346" name="Text Placeholder 20">
            <a:extLst>
              <a:ext uri="{FF2B5EF4-FFF2-40B4-BE49-F238E27FC236}">
                <a16:creationId xmlns:a16="http://schemas.microsoft.com/office/drawing/2014/main" id="{E548CDB8-2BE8-6C65-8D9E-19B517FA7FC8}"/>
              </a:ext>
            </a:extLst>
          </p:cNvPr>
          <p:cNvSpPr>
            <a:spLocks noGrp="1"/>
          </p:cNvSpPr>
          <p:nvPr>
            <p:ph type="body" sz="quarter" idx="12" hasCustomPrompt="1"/>
          </p:nvPr>
        </p:nvSpPr>
        <p:spPr>
          <a:xfrm>
            <a:off x="9614379" y="1898435"/>
            <a:ext cx="1496882" cy="184666"/>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1. Change size</a:t>
            </a:r>
          </a:p>
        </p:txBody>
      </p:sp>
      <p:sp>
        <p:nvSpPr>
          <p:cNvPr id="347" name="Text Placeholder 20">
            <a:extLst>
              <a:ext uri="{FF2B5EF4-FFF2-40B4-BE49-F238E27FC236}">
                <a16:creationId xmlns:a16="http://schemas.microsoft.com/office/drawing/2014/main" id="{AC8521F0-6843-47C4-8989-4249164AC45D}"/>
              </a:ext>
            </a:extLst>
          </p:cNvPr>
          <p:cNvSpPr>
            <a:spLocks noGrp="1"/>
          </p:cNvSpPr>
          <p:nvPr>
            <p:ph type="body" sz="quarter" idx="18" hasCustomPrompt="1"/>
          </p:nvPr>
        </p:nvSpPr>
        <p:spPr>
          <a:xfrm>
            <a:off x="9614379" y="3584123"/>
            <a:ext cx="1496507" cy="369332"/>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2. Change color and stroke width</a:t>
            </a:r>
          </a:p>
        </p:txBody>
      </p:sp>
      <p:sp>
        <p:nvSpPr>
          <p:cNvPr id="349" name="Text Placeholder 20">
            <a:extLst>
              <a:ext uri="{FF2B5EF4-FFF2-40B4-BE49-F238E27FC236}">
                <a16:creationId xmlns:a16="http://schemas.microsoft.com/office/drawing/2014/main" id="{AF89D02E-5AFF-0C6F-0986-30C1667AF2BC}"/>
              </a:ext>
            </a:extLst>
          </p:cNvPr>
          <p:cNvSpPr>
            <a:spLocks noGrp="1"/>
          </p:cNvSpPr>
          <p:nvPr>
            <p:ph type="body" sz="quarter" idx="20" hasCustomPrompt="1"/>
          </p:nvPr>
        </p:nvSpPr>
        <p:spPr>
          <a:xfrm>
            <a:off x="9614379" y="5829718"/>
            <a:ext cx="1496507" cy="184666"/>
          </a:xfrm>
          <a:prstGeom prst="rect">
            <a:avLst/>
          </a:prstGeom>
        </p:spPr>
        <p:txBody>
          <a:bodyPr wrap="square" lIns="0" tIns="0" rIns="0" bIns="0">
            <a:spAutoFit/>
          </a:bodyPr>
          <a:lstStyle>
            <a:lvl1pPr marL="0" indent="0" algn="ctr">
              <a:lnSpc>
                <a:spcPct val="100000"/>
              </a:lnSpc>
              <a:spcBef>
                <a:spcPts val="0"/>
              </a:spcBef>
              <a:buFont typeface="Arial" panose="020B0604020202020204" pitchFamily="34" charset="0"/>
              <a:buNone/>
              <a:defRPr sz="1200" b="1" i="0">
                <a:solidFill>
                  <a:srgbClr val="222222"/>
                </a:solidFill>
                <a:latin typeface="Calibri Light" panose="020F0302020204030204" pitchFamily="34" charset="0"/>
                <a:cs typeface="Calibri Light" panose="020F0302020204030204" pitchFamily="34" charset="0"/>
              </a:defRPr>
            </a:lvl1pPr>
          </a:lstStyle>
          <a:p>
            <a:pPr lvl="0"/>
            <a:r>
              <a:rPr lang="en-US" dirty="0"/>
              <a:t>3. Flexible usage</a:t>
            </a:r>
          </a:p>
        </p:txBody>
      </p:sp>
      <p:grpSp>
        <p:nvGrpSpPr>
          <p:cNvPr id="42" name="Group 41">
            <a:extLst>
              <a:ext uri="{FF2B5EF4-FFF2-40B4-BE49-F238E27FC236}">
                <a16:creationId xmlns:a16="http://schemas.microsoft.com/office/drawing/2014/main" id="{D1CFBBB9-C425-213A-ECEB-2667481D3E34}"/>
              </a:ext>
            </a:extLst>
          </p:cNvPr>
          <p:cNvGrpSpPr>
            <a:grpSpLocks noChangeAspect="1"/>
          </p:cNvGrpSpPr>
          <p:nvPr userDrawn="1"/>
        </p:nvGrpSpPr>
        <p:grpSpPr>
          <a:xfrm>
            <a:off x="780385" y="1887943"/>
            <a:ext cx="398299" cy="264878"/>
            <a:chOff x="-1370523" y="565174"/>
            <a:chExt cx="912439" cy="606794"/>
          </a:xfrm>
        </p:grpSpPr>
        <p:sp>
          <p:nvSpPr>
            <p:cNvPr id="4" name="Freeform 3">
              <a:extLst>
                <a:ext uri="{FF2B5EF4-FFF2-40B4-BE49-F238E27FC236}">
                  <a16:creationId xmlns:a16="http://schemas.microsoft.com/office/drawing/2014/main" id="{435286B1-51D3-0825-A70A-933A3B4506A2}"/>
                </a:ext>
              </a:extLst>
            </p:cNvPr>
            <p:cNvSpPr/>
            <p:nvPr userDrawn="1"/>
          </p:nvSpPr>
          <p:spPr>
            <a:xfrm>
              <a:off x="-1370523" y="1106809"/>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12700" cap="rnd">
              <a:solidFill>
                <a:srgbClr val="000000"/>
              </a:solidFill>
              <a:prstDash val="solid"/>
              <a:round/>
            </a:ln>
          </p:spPr>
          <p:txBody>
            <a:bodyPr rtlCol="0" anchor="ctr"/>
            <a:lstStyle/>
            <a:p>
              <a:endParaRPr lang="en-NL"/>
            </a:p>
          </p:txBody>
        </p:sp>
        <p:sp>
          <p:nvSpPr>
            <p:cNvPr id="38" name="Freeform 37">
              <a:extLst>
                <a:ext uri="{FF2B5EF4-FFF2-40B4-BE49-F238E27FC236}">
                  <a16:creationId xmlns:a16="http://schemas.microsoft.com/office/drawing/2014/main" id="{51901AB2-A964-365A-F603-7A3EA2E3A059}"/>
                </a:ext>
              </a:extLst>
            </p:cNvPr>
            <p:cNvSpPr/>
            <p:nvPr userDrawn="1"/>
          </p:nvSpPr>
          <p:spPr>
            <a:xfrm>
              <a:off x="-1370523" y="952056"/>
              <a:ext cx="912439" cy="65159"/>
            </a:xfrm>
            <a:custGeom>
              <a:avLst/>
              <a:gdLst>
                <a:gd name="connsiteX0" fmla="*/ 0 w 912439"/>
                <a:gd name="connsiteY0" fmla="*/ 0 h 65159"/>
                <a:gd name="connsiteX1" fmla="*/ 0 w 912439"/>
                <a:gd name="connsiteY1" fmla="*/ 0 h 65159"/>
                <a:gd name="connsiteX2" fmla="*/ 14257 w 912439"/>
                <a:gd name="connsiteY2" fmla="*/ 0 h 65159"/>
                <a:gd name="connsiteX3" fmla="*/ 24440 w 912439"/>
                <a:gd name="connsiteY3" fmla="*/ 2036 h 65159"/>
                <a:gd name="connsiteX4" fmla="*/ 36661 w 912439"/>
                <a:gd name="connsiteY4" fmla="*/ 6109 h 65159"/>
                <a:gd name="connsiteX5" fmla="*/ 44807 w 912439"/>
                <a:gd name="connsiteY5" fmla="*/ 10181 h 65159"/>
                <a:gd name="connsiteX6" fmla="*/ 61101 w 912439"/>
                <a:gd name="connsiteY6" fmla="*/ 20362 h 65159"/>
                <a:gd name="connsiteX7" fmla="*/ 75358 w 912439"/>
                <a:gd name="connsiteY7" fmla="*/ 32580 h 65159"/>
                <a:gd name="connsiteX8" fmla="*/ 89615 w 912439"/>
                <a:gd name="connsiteY8" fmla="*/ 44797 h 65159"/>
                <a:gd name="connsiteX9" fmla="*/ 105908 w 912439"/>
                <a:gd name="connsiteY9" fmla="*/ 54978 h 65159"/>
                <a:gd name="connsiteX10" fmla="*/ 116092 w 912439"/>
                <a:gd name="connsiteY10" fmla="*/ 59050 h 65159"/>
                <a:gd name="connsiteX11" fmla="*/ 126275 w 912439"/>
                <a:gd name="connsiteY11" fmla="*/ 63123 h 65159"/>
                <a:gd name="connsiteX12" fmla="*/ 138495 w 912439"/>
                <a:gd name="connsiteY12" fmla="*/ 65159 h 65159"/>
                <a:gd name="connsiteX13" fmla="*/ 152752 w 912439"/>
                <a:gd name="connsiteY13" fmla="*/ 65159 h 65159"/>
                <a:gd name="connsiteX14" fmla="*/ 152752 w 912439"/>
                <a:gd name="connsiteY14" fmla="*/ 65159 h 65159"/>
                <a:gd name="connsiteX15" fmla="*/ 164972 w 912439"/>
                <a:gd name="connsiteY15" fmla="*/ 65159 h 65159"/>
                <a:gd name="connsiteX16" fmla="*/ 177192 w 912439"/>
                <a:gd name="connsiteY16" fmla="*/ 63123 h 65159"/>
                <a:gd name="connsiteX17" fmla="*/ 187376 w 912439"/>
                <a:gd name="connsiteY17" fmla="*/ 59050 h 65159"/>
                <a:gd name="connsiteX18" fmla="*/ 197559 w 912439"/>
                <a:gd name="connsiteY18" fmla="*/ 54978 h 65159"/>
                <a:gd name="connsiteX19" fmla="*/ 213853 w 912439"/>
                <a:gd name="connsiteY19" fmla="*/ 44797 h 65159"/>
                <a:gd name="connsiteX20" fmla="*/ 228110 w 912439"/>
                <a:gd name="connsiteY20" fmla="*/ 32580 h 65159"/>
                <a:gd name="connsiteX21" fmla="*/ 242367 w 912439"/>
                <a:gd name="connsiteY21" fmla="*/ 20362 h 65159"/>
                <a:gd name="connsiteX22" fmla="*/ 258660 w 912439"/>
                <a:gd name="connsiteY22" fmla="*/ 10181 h 65159"/>
                <a:gd name="connsiteX23" fmla="*/ 268844 w 912439"/>
                <a:gd name="connsiteY23" fmla="*/ 6109 h 65159"/>
                <a:gd name="connsiteX24" fmla="*/ 279027 w 912439"/>
                <a:gd name="connsiteY24" fmla="*/ 2036 h 65159"/>
                <a:gd name="connsiteX25" fmla="*/ 291247 w 912439"/>
                <a:gd name="connsiteY25" fmla="*/ 0 h 65159"/>
                <a:gd name="connsiteX26" fmla="*/ 303468 w 912439"/>
                <a:gd name="connsiteY26" fmla="*/ 0 h 65159"/>
                <a:gd name="connsiteX27" fmla="*/ 303468 w 912439"/>
                <a:gd name="connsiteY27" fmla="*/ 0 h 65159"/>
                <a:gd name="connsiteX28" fmla="*/ 317724 w 912439"/>
                <a:gd name="connsiteY28" fmla="*/ 0 h 65159"/>
                <a:gd name="connsiteX29" fmla="*/ 329945 w 912439"/>
                <a:gd name="connsiteY29" fmla="*/ 2036 h 65159"/>
                <a:gd name="connsiteX30" fmla="*/ 340128 w 912439"/>
                <a:gd name="connsiteY30" fmla="*/ 6109 h 65159"/>
                <a:gd name="connsiteX31" fmla="*/ 348275 w 912439"/>
                <a:gd name="connsiteY31" fmla="*/ 10181 h 65159"/>
                <a:gd name="connsiteX32" fmla="*/ 364568 w 912439"/>
                <a:gd name="connsiteY32" fmla="*/ 20362 h 65159"/>
                <a:gd name="connsiteX33" fmla="*/ 380862 w 912439"/>
                <a:gd name="connsiteY33" fmla="*/ 32580 h 65159"/>
                <a:gd name="connsiteX34" fmla="*/ 395119 w 912439"/>
                <a:gd name="connsiteY34" fmla="*/ 44797 h 65159"/>
                <a:gd name="connsiteX35" fmla="*/ 411412 w 912439"/>
                <a:gd name="connsiteY35" fmla="*/ 54978 h 65159"/>
                <a:gd name="connsiteX36" fmla="*/ 419559 w 912439"/>
                <a:gd name="connsiteY36" fmla="*/ 59050 h 65159"/>
                <a:gd name="connsiteX37" fmla="*/ 431779 w 912439"/>
                <a:gd name="connsiteY37" fmla="*/ 63123 h 65159"/>
                <a:gd name="connsiteX38" fmla="*/ 441963 w 912439"/>
                <a:gd name="connsiteY38" fmla="*/ 65159 h 65159"/>
                <a:gd name="connsiteX39" fmla="*/ 456220 w 912439"/>
                <a:gd name="connsiteY39" fmla="*/ 65159 h 65159"/>
                <a:gd name="connsiteX40" fmla="*/ 456220 w 912439"/>
                <a:gd name="connsiteY40" fmla="*/ 65159 h 65159"/>
                <a:gd name="connsiteX41" fmla="*/ 470477 w 912439"/>
                <a:gd name="connsiteY41" fmla="*/ 65159 h 65159"/>
                <a:gd name="connsiteX42" fmla="*/ 480660 w 912439"/>
                <a:gd name="connsiteY42" fmla="*/ 63123 h 65159"/>
                <a:gd name="connsiteX43" fmla="*/ 492880 w 912439"/>
                <a:gd name="connsiteY43" fmla="*/ 59050 h 65159"/>
                <a:gd name="connsiteX44" fmla="*/ 501027 w 912439"/>
                <a:gd name="connsiteY44" fmla="*/ 54978 h 65159"/>
                <a:gd name="connsiteX45" fmla="*/ 517321 w 912439"/>
                <a:gd name="connsiteY45" fmla="*/ 44797 h 65159"/>
                <a:gd name="connsiteX46" fmla="*/ 531577 w 912439"/>
                <a:gd name="connsiteY46" fmla="*/ 32580 h 65159"/>
                <a:gd name="connsiteX47" fmla="*/ 545834 w 912439"/>
                <a:gd name="connsiteY47" fmla="*/ 20362 h 65159"/>
                <a:gd name="connsiteX48" fmla="*/ 562128 w 912439"/>
                <a:gd name="connsiteY48" fmla="*/ 10181 h 65159"/>
                <a:gd name="connsiteX49" fmla="*/ 572311 w 912439"/>
                <a:gd name="connsiteY49" fmla="*/ 6109 h 65159"/>
                <a:gd name="connsiteX50" fmla="*/ 582495 w 912439"/>
                <a:gd name="connsiteY50" fmla="*/ 2036 h 65159"/>
                <a:gd name="connsiteX51" fmla="*/ 594715 w 912439"/>
                <a:gd name="connsiteY51" fmla="*/ 0 h 65159"/>
                <a:gd name="connsiteX52" fmla="*/ 608972 w 912439"/>
                <a:gd name="connsiteY52" fmla="*/ 0 h 65159"/>
                <a:gd name="connsiteX53" fmla="*/ 608972 w 912439"/>
                <a:gd name="connsiteY53" fmla="*/ 0 h 65159"/>
                <a:gd name="connsiteX54" fmla="*/ 621192 w 912439"/>
                <a:gd name="connsiteY54" fmla="*/ 0 h 65159"/>
                <a:gd name="connsiteX55" fmla="*/ 633412 w 912439"/>
                <a:gd name="connsiteY55" fmla="*/ 2036 h 65159"/>
                <a:gd name="connsiteX56" fmla="*/ 643596 w 912439"/>
                <a:gd name="connsiteY56" fmla="*/ 6109 h 65159"/>
                <a:gd name="connsiteX57" fmla="*/ 653779 w 912439"/>
                <a:gd name="connsiteY57" fmla="*/ 10181 h 65159"/>
                <a:gd name="connsiteX58" fmla="*/ 670073 w 912439"/>
                <a:gd name="connsiteY58" fmla="*/ 20362 h 65159"/>
                <a:gd name="connsiteX59" fmla="*/ 684330 w 912439"/>
                <a:gd name="connsiteY59" fmla="*/ 32580 h 65159"/>
                <a:gd name="connsiteX60" fmla="*/ 698586 w 912439"/>
                <a:gd name="connsiteY60" fmla="*/ 44797 h 65159"/>
                <a:gd name="connsiteX61" fmla="*/ 714880 w 912439"/>
                <a:gd name="connsiteY61" fmla="*/ 54978 h 65159"/>
                <a:gd name="connsiteX62" fmla="*/ 725063 w 912439"/>
                <a:gd name="connsiteY62" fmla="*/ 59050 h 65159"/>
                <a:gd name="connsiteX63" fmla="*/ 735247 w 912439"/>
                <a:gd name="connsiteY63" fmla="*/ 63123 h 65159"/>
                <a:gd name="connsiteX64" fmla="*/ 747467 w 912439"/>
                <a:gd name="connsiteY64" fmla="*/ 65159 h 65159"/>
                <a:gd name="connsiteX65" fmla="*/ 759687 w 912439"/>
                <a:gd name="connsiteY65" fmla="*/ 65159 h 65159"/>
                <a:gd name="connsiteX66" fmla="*/ 759687 w 912439"/>
                <a:gd name="connsiteY66" fmla="*/ 65159 h 65159"/>
                <a:gd name="connsiteX67" fmla="*/ 773944 w 912439"/>
                <a:gd name="connsiteY67" fmla="*/ 65159 h 65159"/>
                <a:gd name="connsiteX68" fmla="*/ 786164 w 912439"/>
                <a:gd name="connsiteY68" fmla="*/ 63123 h 65159"/>
                <a:gd name="connsiteX69" fmla="*/ 796348 w 912439"/>
                <a:gd name="connsiteY69" fmla="*/ 59050 h 65159"/>
                <a:gd name="connsiteX70" fmla="*/ 804495 w 912439"/>
                <a:gd name="connsiteY70" fmla="*/ 54978 h 65159"/>
                <a:gd name="connsiteX71" fmla="*/ 822825 w 912439"/>
                <a:gd name="connsiteY71" fmla="*/ 44797 h 65159"/>
                <a:gd name="connsiteX72" fmla="*/ 837082 w 912439"/>
                <a:gd name="connsiteY72" fmla="*/ 32580 h 65159"/>
                <a:gd name="connsiteX73" fmla="*/ 851339 w 912439"/>
                <a:gd name="connsiteY73" fmla="*/ 20362 h 65159"/>
                <a:gd name="connsiteX74" fmla="*/ 867632 w 912439"/>
                <a:gd name="connsiteY74" fmla="*/ 10181 h 65159"/>
                <a:gd name="connsiteX75" fmla="*/ 875779 w 912439"/>
                <a:gd name="connsiteY75" fmla="*/ 6109 h 65159"/>
                <a:gd name="connsiteX76" fmla="*/ 887999 w 912439"/>
                <a:gd name="connsiteY76" fmla="*/ 2036 h 65159"/>
                <a:gd name="connsiteX77" fmla="*/ 898183 w 912439"/>
                <a:gd name="connsiteY77" fmla="*/ 0 h 65159"/>
                <a:gd name="connsiteX78" fmla="*/ 912439 w 912439"/>
                <a:gd name="connsiteY78" fmla="*/ 0 h 6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912439" h="65159">
                  <a:moveTo>
                    <a:pt x="0" y="0"/>
                  </a:moveTo>
                  <a:lnTo>
                    <a:pt x="0" y="0"/>
                  </a:lnTo>
                  <a:lnTo>
                    <a:pt x="14257" y="0"/>
                  </a:lnTo>
                  <a:lnTo>
                    <a:pt x="24440" y="2036"/>
                  </a:lnTo>
                  <a:lnTo>
                    <a:pt x="36661" y="6109"/>
                  </a:lnTo>
                  <a:lnTo>
                    <a:pt x="44807" y="10181"/>
                  </a:lnTo>
                  <a:lnTo>
                    <a:pt x="61101" y="20362"/>
                  </a:lnTo>
                  <a:lnTo>
                    <a:pt x="75358" y="32580"/>
                  </a:lnTo>
                  <a:lnTo>
                    <a:pt x="89615" y="44797"/>
                  </a:lnTo>
                  <a:lnTo>
                    <a:pt x="105908" y="54978"/>
                  </a:lnTo>
                  <a:lnTo>
                    <a:pt x="116092" y="59050"/>
                  </a:lnTo>
                  <a:lnTo>
                    <a:pt x="126275" y="63123"/>
                  </a:lnTo>
                  <a:lnTo>
                    <a:pt x="138495" y="65159"/>
                  </a:lnTo>
                  <a:lnTo>
                    <a:pt x="152752" y="65159"/>
                  </a:lnTo>
                  <a:lnTo>
                    <a:pt x="152752" y="65159"/>
                  </a:lnTo>
                  <a:lnTo>
                    <a:pt x="164972" y="65159"/>
                  </a:lnTo>
                  <a:lnTo>
                    <a:pt x="177192" y="63123"/>
                  </a:lnTo>
                  <a:lnTo>
                    <a:pt x="187376" y="59050"/>
                  </a:lnTo>
                  <a:lnTo>
                    <a:pt x="197559" y="54978"/>
                  </a:lnTo>
                  <a:lnTo>
                    <a:pt x="213853" y="44797"/>
                  </a:lnTo>
                  <a:lnTo>
                    <a:pt x="228110" y="32580"/>
                  </a:lnTo>
                  <a:lnTo>
                    <a:pt x="242367" y="20362"/>
                  </a:lnTo>
                  <a:lnTo>
                    <a:pt x="258660" y="10181"/>
                  </a:lnTo>
                  <a:lnTo>
                    <a:pt x="268844" y="6109"/>
                  </a:lnTo>
                  <a:lnTo>
                    <a:pt x="279027" y="2036"/>
                  </a:lnTo>
                  <a:lnTo>
                    <a:pt x="291247" y="0"/>
                  </a:lnTo>
                  <a:lnTo>
                    <a:pt x="303468" y="0"/>
                  </a:lnTo>
                  <a:lnTo>
                    <a:pt x="303468" y="0"/>
                  </a:lnTo>
                  <a:lnTo>
                    <a:pt x="317724" y="0"/>
                  </a:lnTo>
                  <a:lnTo>
                    <a:pt x="329945" y="2036"/>
                  </a:lnTo>
                  <a:lnTo>
                    <a:pt x="340128" y="6109"/>
                  </a:lnTo>
                  <a:lnTo>
                    <a:pt x="348275" y="10181"/>
                  </a:lnTo>
                  <a:lnTo>
                    <a:pt x="364568" y="20362"/>
                  </a:lnTo>
                  <a:lnTo>
                    <a:pt x="380862" y="32580"/>
                  </a:lnTo>
                  <a:lnTo>
                    <a:pt x="395119" y="44797"/>
                  </a:lnTo>
                  <a:lnTo>
                    <a:pt x="411412" y="54978"/>
                  </a:lnTo>
                  <a:lnTo>
                    <a:pt x="419559" y="59050"/>
                  </a:lnTo>
                  <a:lnTo>
                    <a:pt x="431779" y="63123"/>
                  </a:lnTo>
                  <a:lnTo>
                    <a:pt x="441963" y="65159"/>
                  </a:lnTo>
                  <a:lnTo>
                    <a:pt x="456220" y="65159"/>
                  </a:lnTo>
                  <a:lnTo>
                    <a:pt x="456220" y="65159"/>
                  </a:lnTo>
                  <a:lnTo>
                    <a:pt x="470477" y="65159"/>
                  </a:lnTo>
                  <a:lnTo>
                    <a:pt x="480660" y="63123"/>
                  </a:lnTo>
                  <a:lnTo>
                    <a:pt x="492880" y="59050"/>
                  </a:lnTo>
                  <a:lnTo>
                    <a:pt x="501027" y="54978"/>
                  </a:lnTo>
                  <a:lnTo>
                    <a:pt x="517321" y="44797"/>
                  </a:lnTo>
                  <a:lnTo>
                    <a:pt x="531577" y="32580"/>
                  </a:lnTo>
                  <a:lnTo>
                    <a:pt x="545834" y="20362"/>
                  </a:lnTo>
                  <a:lnTo>
                    <a:pt x="562128" y="10181"/>
                  </a:lnTo>
                  <a:lnTo>
                    <a:pt x="572311" y="6109"/>
                  </a:lnTo>
                  <a:lnTo>
                    <a:pt x="582495" y="2036"/>
                  </a:lnTo>
                  <a:lnTo>
                    <a:pt x="594715" y="0"/>
                  </a:lnTo>
                  <a:lnTo>
                    <a:pt x="608972" y="0"/>
                  </a:lnTo>
                  <a:lnTo>
                    <a:pt x="608972" y="0"/>
                  </a:lnTo>
                  <a:lnTo>
                    <a:pt x="621192" y="0"/>
                  </a:lnTo>
                  <a:lnTo>
                    <a:pt x="633412" y="2036"/>
                  </a:lnTo>
                  <a:lnTo>
                    <a:pt x="643596" y="6109"/>
                  </a:lnTo>
                  <a:lnTo>
                    <a:pt x="653779" y="10181"/>
                  </a:lnTo>
                  <a:lnTo>
                    <a:pt x="670073" y="20362"/>
                  </a:lnTo>
                  <a:lnTo>
                    <a:pt x="684330" y="32580"/>
                  </a:lnTo>
                  <a:lnTo>
                    <a:pt x="698586" y="44797"/>
                  </a:lnTo>
                  <a:lnTo>
                    <a:pt x="714880" y="54978"/>
                  </a:lnTo>
                  <a:lnTo>
                    <a:pt x="725063" y="59050"/>
                  </a:lnTo>
                  <a:lnTo>
                    <a:pt x="735247" y="63123"/>
                  </a:lnTo>
                  <a:lnTo>
                    <a:pt x="747467" y="65159"/>
                  </a:lnTo>
                  <a:lnTo>
                    <a:pt x="759687" y="65159"/>
                  </a:lnTo>
                  <a:lnTo>
                    <a:pt x="759687" y="65159"/>
                  </a:lnTo>
                  <a:lnTo>
                    <a:pt x="773944" y="65159"/>
                  </a:lnTo>
                  <a:lnTo>
                    <a:pt x="786164" y="63123"/>
                  </a:lnTo>
                  <a:lnTo>
                    <a:pt x="796348" y="59050"/>
                  </a:lnTo>
                  <a:lnTo>
                    <a:pt x="804495" y="54978"/>
                  </a:lnTo>
                  <a:lnTo>
                    <a:pt x="822825" y="44797"/>
                  </a:lnTo>
                  <a:lnTo>
                    <a:pt x="837082" y="32580"/>
                  </a:lnTo>
                  <a:lnTo>
                    <a:pt x="851339" y="20362"/>
                  </a:lnTo>
                  <a:lnTo>
                    <a:pt x="867632" y="10181"/>
                  </a:lnTo>
                  <a:lnTo>
                    <a:pt x="875779" y="6109"/>
                  </a:lnTo>
                  <a:lnTo>
                    <a:pt x="887999" y="2036"/>
                  </a:lnTo>
                  <a:lnTo>
                    <a:pt x="898183" y="0"/>
                  </a:lnTo>
                  <a:lnTo>
                    <a:pt x="912439" y="0"/>
                  </a:lnTo>
                </a:path>
              </a:pathLst>
            </a:custGeom>
            <a:noFill/>
            <a:ln w="12700" cap="rnd">
              <a:solidFill>
                <a:srgbClr val="000000"/>
              </a:solidFill>
              <a:prstDash val="solid"/>
              <a:round/>
            </a:ln>
          </p:spPr>
          <p:txBody>
            <a:bodyPr rtlCol="0" anchor="ctr"/>
            <a:lstStyle/>
            <a:p>
              <a:endParaRPr lang="en-NL"/>
            </a:p>
          </p:txBody>
        </p:sp>
        <p:sp>
          <p:nvSpPr>
            <p:cNvPr id="40" name="Freeform 39">
              <a:extLst>
                <a:ext uri="{FF2B5EF4-FFF2-40B4-BE49-F238E27FC236}">
                  <a16:creationId xmlns:a16="http://schemas.microsoft.com/office/drawing/2014/main" id="{D5E4FBA8-EF7F-EDB4-B8C0-61A20E1F6119}"/>
                </a:ext>
              </a:extLst>
            </p:cNvPr>
            <p:cNvSpPr/>
            <p:nvPr userDrawn="1"/>
          </p:nvSpPr>
          <p:spPr>
            <a:xfrm>
              <a:off x="-1142413" y="565174"/>
              <a:ext cx="456219" cy="321723"/>
            </a:xfrm>
            <a:custGeom>
              <a:avLst/>
              <a:gdLst>
                <a:gd name="connsiteX0" fmla="*/ 262734 w 456219"/>
                <a:gd name="connsiteY0" fmla="*/ 321723 h 321723"/>
                <a:gd name="connsiteX1" fmla="*/ 262734 w 456219"/>
                <a:gd name="connsiteY1" fmla="*/ 321723 h 321723"/>
                <a:gd name="connsiteX2" fmla="*/ 264770 w 456219"/>
                <a:gd name="connsiteY2" fmla="*/ 309506 h 321723"/>
                <a:gd name="connsiteX3" fmla="*/ 268844 w 456219"/>
                <a:gd name="connsiteY3" fmla="*/ 295252 h 321723"/>
                <a:gd name="connsiteX4" fmla="*/ 276991 w 456219"/>
                <a:gd name="connsiteY4" fmla="*/ 278963 h 321723"/>
                <a:gd name="connsiteX5" fmla="*/ 289211 w 456219"/>
                <a:gd name="connsiteY5" fmla="*/ 258600 h 321723"/>
                <a:gd name="connsiteX6" fmla="*/ 307541 w 456219"/>
                <a:gd name="connsiteY6" fmla="*/ 238238 h 321723"/>
                <a:gd name="connsiteX7" fmla="*/ 317724 w 456219"/>
                <a:gd name="connsiteY7" fmla="*/ 228057 h 321723"/>
                <a:gd name="connsiteX8" fmla="*/ 331981 w 456219"/>
                <a:gd name="connsiteY8" fmla="*/ 217876 h 321723"/>
                <a:gd name="connsiteX9" fmla="*/ 346238 w 456219"/>
                <a:gd name="connsiteY9" fmla="*/ 205659 h 321723"/>
                <a:gd name="connsiteX10" fmla="*/ 364568 w 456219"/>
                <a:gd name="connsiteY10" fmla="*/ 195477 h 321723"/>
                <a:gd name="connsiteX11" fmla="*/ 364568 w 456219"/>
                <a:gd name="connsiteY11" fmla="*/ 195477 h 321723"/>
                <a:gd name="connsiteX12" fmla="*/ 382899 w 456219"/>
                <a:gd name="connsiteY12" fmla="*/ 185296 h 321723"/>
                <a:gd name="connsiteX13" fmla="*/ 397156 w 456219"/>
                <a:gd name="connsiteY13" fmla="*/ 173079 h 321723"/>
                <a:gd name="connsiteX14" fmla="*/ 411412 w 456219"/>
                <a:gd name="connsiteY14" fmla="*/ 160862 h 321723"/>
                <a:gd name="connsiteX15" fmla="*/ 421596 w 456219"/>
                <a:gd name="connsiteY15" fmla="*/ 148644 h 321723"/>
                <a:gd name="connsiteX16" fmla="*/ 429743 w 456219"/>
                <a:gd name="connsiteY16" fmla="*/ 134391 h 321723"/>
                <a:gd name="connsiteX17" fmla="*/ 437889 w 456219"/>
                <a:gd name="connsiteY17" fmla="*/ 120137 h 321723"/>
                <a:gd name="connsiteX18" fmla="*/ 444000 w 456219"/>
                <a:gd name="connsiteY18" fmla="*/ 105884 h 321723"/>
                <a:gd name="connsiteX19" fmla="*/ 448073 w 456219"/>
                <a:gd name="connsiteY19" fmla="*/ 91630 h 321723"/>
                <a:gd name="connsiteX20" fmla="*/ 454183 w 456219"/>
                <a:gd name="connsiteY20" fmla="*/ 63123 h 321723"/>
                <a:gd name="connsiteX21" fmla="*/ 456220 w 456219"/>
                <a:gd name="connsiteY21" fmla="*/ 38688 h 321723"/>
                <a:gd name="connsiteX22" fmla="*/ 456220 w 456219"/>
                <a:gd name="connsiteY22" fmla="*/ 0 h 321723"/>
                <a:gd name="connsiteX23" fmla="*/ 456220 w 456219"/>
                <a:gd name="connsiteY23" fmla="*/ 0 h 321723"/>
                <a:gd name="connsiteX24" fmla="*/ 433816 w 456219"/>
                <a:gd name="connsiteY24" fmla="*/ 10181 h 321723"/>
                <a:gd name="connsiteX25" fmla="*/ 411412 w 456219"/>
                <a:gd name="connsiteY25" fmla="*/ 18326 h 321723"/>
                <a:gd name="connsiteX26" fmla="*/ 360495 w 456219"/>
                <a:gd name="connsiteY26" fmla="*/ 34616 h 321723"/>
                <a:gd name="connsiteX27" fmla="*/ 313651 w 456219"/>
                <a:gd name="connsiteY27" fmla="*/ 48869 h 321723"/>
                <a:gd name="connsiteX28" fmla="*/ 272917 w 456219"/>
                <a:gd name="connsiteY28" fmla="*/ 63123 h 321723"/>
                <a:gd name="connsiteX29" fmla="*/ 272917 w 456219"/>
                <a:gd name="connsiteY29" fmla="*/ 63123 h 321723"/>
                <a:gd name="connsiteX30" fmla="*/ 266807 w 456219"/>
                <a:gd name="connsiteY30" fmla="*/ 77376 h 321723"/>
                <a:gd name="connsiteX31" fmla="*/ 258660 w 456219"/>
                <a:gd name="connsiteY31" fmla="*/ 91630 h 321723"/>
                <a:gd name="connsiteX32" fmla="*/ 244403 w 456219"/>
                <a:gd name="connsiteY32" fmla="*/ 109956 h 321723"/>
                <a:gd name="connsiteX33" fmla="*/ 232183 w 456219"/>
                <a:gd name="connsiteY33" fmla="*/ 122173 h 321723"/>
                <a:gd name="connsiteX34" fmla="*/ 228110 w 456219"/>
                <a:gd name="connsiteY34" fmla="*/ 124210 h 321723"/>
                <a:gd name="connsiteX35" fmla="*/ 228110 w 456219"/>
                <a:gd name="connsiteY35" fmla="*/ 124210 h 321723"/>
                <a:gd name="connsiteX36" fmla="*/ 224036 w 456219"/>
                <a:gd name="connsiteY36" fmla="*/ 122173 h 321723"/>
                <a:gd name="connsiteX37" fmla="*/ 211816 w 456219"/>
                <a:gd name="connsiteY37" fmla="*/ 109956 h 321723"/>
                <a:gd name="connsiteX38" fmla="*/ 197559 w 456219"/>
                <a:gd name="connsiteY38" fmla="*/ 91630 h 321723"/>
                <a:gd name="connsiteX39" fmla="*/ 189413 w 456219"/>
                <a:gd name="connsiteY39" fmla="*/ 77376 h 321723"/>
                <a:gd name="connsiteX40" fmla="*/ 183303 w 456219"/>
                <a:gd name="connsiteY40" fmla="*/ 63123 h 321723"/>
                <a:gd name="connsiteX41" fmla="*/ 183303 w 456219"/>
                <a:gd name="connsiteY41" fmla="*/ 63123 h 321723"/>
                <a:gd name="connsiteX42" fmla="*/ 142569 w 456219"/>
                <a:gd name="connsiteY42" fmla="*/ 48869 h 321723"/>
                <a:gd name="connsiteX43" fmla="*/ 95725 w 456219"/>
                <a:gd name="connsiteY43" fmla="*/ 34616 h 321723"/>
                <a:gd name="connsiteX44" fmla="*/ 44807 w 456219"/>
                <a:gd name="connsiteY44" fmla="*/ 18326 h 321723"/>
                <a:gd name="connsiteX45" fmla="*/ 22404 w 456219"/>
                <a:gd name="connsiteY45" fmla="*/ 10181 h 321723"/>
                <a:gd name="connsiteX46" fmla="*/ 0 w 456219"/>
                <a:gd name="connsiteY46" fmla="*/ 0 h 321723"/>
                <a:gd name="connsiteX47" fmla="*/ 0 w 456219"/>
                <a:gd name="connsiteY47" fmla="*/ 0 h 321723"/>
                <a:gd name="connsiteX48" fmla="*/ 0 w 456219"/>
                <a:gd name="connsiteY48" fmla="*/ 38688 h 321723"/>
                <a:gd name="connsiteX49" fmla="*/ 2037 w 456219"/>
                <a:gd name="connsiteY49" fmla="*/ 63123 h 321723"/>
                <a:gd name="connsiteX50" fmla="*/ 8147 w 456219"/>
                <a:gd name="connsiteY50" fmla="*/ 91630 h 321723"/>
                <a:gd name="connsiteX51" fmla="*/ 12220 w 456219"/>
                <a:gd name="connsiteY51" fmla="*/ 105884 h 321723"/>
                <a:gd name="connsiteX52" fmla="*/ 18330 w 456219"/>
                <a:gd name="connsiteY52" fmla="*/ 120137 h 321723"/>
                <a:gd name="connsiteX53" fmla="*/ 26477 w 456219"/>
                <a:gd name="connsiteY53" fmla="*/ 134391 h 321723"/>
                <a:gd name="connsiteX54" fmla="*/ 34624 w 456219"/>
                <a:gd name="connsiteY54" fmla="*/ 148644 h 321723"/>
                <a:gd name="connsiteX55" fmla="*/ 44807 w 456219"/>
                <a:gd name="connsiteY55" fmla="*/ 160862 h 321723"/>
                <a:gd name="connsiteX56" fmla="*/ 59064 w 456219"/>
                <a:gd name="connsiteY56" fmla="*/ 173079 h 321723"/>
                <a:gd name="connsiteX57" fmla="*/ 73321 w 456219"/>
                <a:gd name="connsiteY57" fmla="*/ 185296 h 321723"/>
                <a:gd name="connsiteX58" fmla="*/ 91651 w 456219"/>
                <a:gd name="connsiteY58" fmla="*/ 195477 h 321723"/>
                <a:gd name="connsiteX59" fmla="*/ 91651 w 456219"/>
                <a:gd name="connsiteY59" fmla="*/ 195477 h 321723"/>
                <a:gd name="connsiteX60" fmla="*/ 109982 w 456219"/>
                <a:gd name="connsiteY60" fmla="*/ 205659 h 321723"/>
                <a:gd name="connsiteX61" fmla="*/ 124238 w 456219"/>
                <a:gd name="connsiteY61" fmla="*/ 217876 h 321723"/>
                <a:gd name="connsiteX62" fmla="*/ 138495 w 456219"/>
                <a:gd name="connsiteY62" fmla="*/ 228057 h 321723"/>
                <a:gd name="connsiteX63" fmla="*/ 148679 w 456219"/>
                <a:gd name="connsiteY63" fmla="*/ 238238 h 321723"/>
                <a:gd name="connsiteX64" fmla="*/ 167009 w 456219"/>
                <a:gd name="connsiteY64" fmla="*/ 258600 h 321723"/>
                <a:gd name="connsiteX65" fmla="*/ 179229 w 456219"/>
                <a:gd name="connsiteY65" fmla="*/ 278963 h 321723"/>
                <a:gd name="connsiteX66" fmla="*/ 187376 w 456219"/>
                <a:gd name="connsiteY66" fmla="*/ 295252 h 321723"/>
                <a:gd name="connsiteX67" fmla="*/ 191449 w 456219"/>
                <a:gd name="connsiteY67" fmla="*/ 309506 h 321723"/>
                <a:gd name="connsiteX68" fmla="*/ 193486 w 456219"/>
                <a:gd name="connsiteY68" fmla="*/ 321723 h 32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56219" h="321723">
                  <a:moveTo>
                    <a:pt x="262734" y="321723"/>
                  </a:moveTo>
                  <a:lnTo>
                    <a:pt x="262734" y="321723"/>
                  </a:lnTo>
                  <a:lnTo>
                    <a:pt x="264770" y="309506"/>
                  </a:lnTo>
                  <a:lnTo>
                    <a:pt x="268844" y="295252"/>
                  </a:lnTo>
                  <a:lnTo>
                    <a:pt x="276991" y="278963"/>
                  </a:lnTo>
                  <a:lnTo>
                    <a:pt x="289211" y="258600"/>
                  </a:lnTo>
                  <a:lnTo>
                    <a:pt x="307541" y="238238"/>
                  </a:lnTo>
                  <a:lnTo>
                    <a:pt x="317724" y="228057"/>
                  </a:lnTo>
                  <a:lnTo>
                    <a:pt x="331981" y="217876"/>
                  </a:lnTo>
                  <a:lnTo>
                    <a:pt x="346238" y="205659"/>
                  </a:lnTo>
                  <a:lnTo>
                    <a:pt x="364568" y="195477"/>
                  </a:lnTo>
                  <a:lnTo>
                    <a:pt x="364568" y="195477"/>
                  </a:lnTo>
                  <a:lnTo>
                    <a:pt x="382899" y="185296"/>
                  </a:lnTo>
                  <a:lnTo>
                    <a:pt x="397156" y="173079"/>
                  </a:lnTo>
                  <a:lnTo>
                    <a:pt x="411412" y="160862"/>
                  </a:lnTo>
                  <a:lnTo>
                    <a:pt x="421596" y="148644"/>
                  </a:lnTo>
                  <a:lnTo>
                    <a:pt x="429743" y="134391"/>
                  </a:lnTo>
                  <a:lnTo>
                    <a:pt x="437889" y="120137"/>
                  </a:lnTo>
                  <a:lnTo>
                    <a:pt x="444000" y="105884"/>
                  </a:lnTo>
                  <a:lnTo>
                    <a:pt x="448073" y="91630"/>
                  </a:lnTo>
                  <a:lnTo>
                    <a:pt x="454183" y="63123"/>
                  </a:lnTo>
                  <a:lnTo>
                    <a:pt x="456220" y="38688"/>
                  </a:lnTo>
                  <a:lnTo>
                    <a:pt x="456220" y="0"/>
                  </a:lnTo>
                  <a:lnTo>
                    <a:pt x="456220" y="0"/>
                  </a:lnTo>
                  <a:lnTo>
                    <a:pt x="433816" y="10181"/>
                  </a:lnTo>
                  <a:lnTo>
                    <a:pt x="411412" y="18326"/>
                  </a:lnTo>
                  <a:lnTo>
                    <a:pt x="360495" y="34616"/>
                  </a:lnTo>
                  <a:lnTo>
                    <a:pt x="313651" y="48869"/>
                  </a:lnTo>
                  <a:lnTo>
                    <a:pt x="272917" y="63123"/>
                  </a:lnTo>
                  <a:lnTo>
                    <a:pt x="272917" y="63123"/>
                  </a:lnTo>
                  <a:lnTo>
                    <a:pt x="266807" y="77376"/>
                  </a:lnTo>
                  <a:lnTo>
                    <a:pt x="258660" y="91630"/>
                  </a:lnTo>
                  <a:lnTo>
                    <a:pt x="244403" y="109956"/>
                  </a:lnTo>
                  <a:lnTo>
                    <a:pt x="232183" y="122173"/>
                  </a:lnTo>
                  <a:lnTo>
                    <a:pt x="228110" y="124210"/>
                  </a:lnTo>
                  <a:lnTo>
                    <a:pt x="228110" y="124210"/>
                  </a:lnTo>
                  <a:lnTo>
                    <a:pt x="224036" y="122173"/>
                  </a:lnTo>
                  <a:lnTo>
                    <a:pt x="211816" y="109956"/>
                  </a:lnTo>
                  <a:lnTo>
                    <a:pt x="197559" y="91630"/>
                  </a:lnTo>
                  <a:lnTo>
                    <a:pt x="189413" y="77376"/>
                  </a:lnTo>
                  <a:lnTo>
                    <a:pt x="183303" y="63123"/>
                  </a:lnTo>
                  <a:lnTo>
                    <a:pt x="183303" y="63123"/>
                  </a:lnTo>
                  <a:lnTo>
                    <a:pt x="142569" y="48869"/>
                  </a:lnTo>
                  <a:lnTo>
                    <a:pt x="95725" y="34616"/>
                  </a:lnTo>
                  <a:lnTo>
                    <a:pt x="44807" y="18326"/>
                  </a:lnTo>
                  <a:lnTo>
                    <a:pt x="22404" y="10181"/>
                  </a:lnTo>
                  <a:lnTo>
                    <a:pt x="0" y="0"/>
                  </a:lnTo>
                  <a:lnTo>
                    <a:pt x="0" y="0"/>
                  </a:lnTo>
                  <a:lnTo>
                    <a:pt x="0" y="38688"/>
                  </a:lnTo>
                  <a:lnTo>
                    <a:pt x="2037" y="63123"/>
                  </a:lnTo>
                  <a:lnTo>
                    <a:pt x="8147" y="91630"/>
                  </a:lnTo>
                  <a:lnTo>
                    <a:pt x="12220" y="105884"/>
                  </a:lnTo>
                  <a:lnTo>
                    <a:pt x="18330" y="120137"/>
                  </a:lnTo>
                  <a:lnTo>
                    <a:pt x="26477" y="134391"/>
                  </a:lnTo>
                  <a:lnTo>
                    <a:pt x="34624" y="148644"/>
                  </a:lnTo>
                  <a:lnTo>
                    <a:pt x="44807" y="160862"/>
                  </a:lnTo>
                  <a:lnTo>
                    <a:pt x="59064" y="173079"/>
                  </a:lnTo>
                  <a:lnTo>
                    <a:pt x="73321" y="185296"/>
                  </a:lnTo>
                  <a:lnTo>
                    <a:pt x="91651" y="195477"/>
                  </a:lnTo>
                  <a:lnTo>
                    <a:pt x="91651" y="195477"/>
                  </a:lnTo>
                  <a:lnTo>
                    <a:pt x="109982" y="205659"/>
                  </a:lnTo>
                  <a:lnTo>
                    <a:pt x="124238" y="217876"/>
                  </a:lnTo>
                  <a:lnTo>
                    <a:pt x="138495" y="228057"/>
                  </a:lnTo>
                  <a:lnTo>
                    <a:pt x="148679" y="238238"/>
                  </a:lnTo>
                  <a:lnTo>
                    <a:pt x="167009" y="258600"/>
                  </a:lnTo>
                  <a:lnTo>
                    <a:pt x="179229" y="278963"/>
                  </a:lnTo>
                  <a:lnTo>
                    <a:pt x="187376" y="295252"/>
                  </a:lnTo>
                  <a:lnTo>
                    <a:pt x="191449" y="309506"/>
                  </a:lnTo>
                  <a:lnTo>
                    <a:pt x="193486" y="321723"/>
                  </a:lnTo>
                </a:path>
              </a:pathLst>
            </a:custGeom>
            <a:noFill/>
            <a:ln w="12700" cap="rnd">
              <a:solidFill>
                <a:srgbClr val="000000"/>
              </a:solidFill>
              <a:prstDash val="solid"/>
              <a:round/>
            </a:ln>
          </p:spPr>
          <p:txBody>
            <a:bodyPr rtlCol="0" anchor="ctr"/>
            <a:lstStyle/>
            <a:p>
              <a:endParaRPr lang="en-NL"/>
            </a:p>
          </p:txBody>
        </p:sp>
      </p:grpSp>
      <p:grpSp>
        <p:nvGrpSpPr>
          <p:cNvPr id="62" name="Group 61">
            <a:extLst>
              <a:ext uri="{FF2B5EF4-FFF2-40B4-BE49-F238E27FC236}">
                <a16:creationId xmlns:a16="http://schemas.microsoft.com/office/drawing/2014/main" id="{3F1E82AC-F1E0-530E-3763-5917358B7662}"/>
              </a:ext>
            </a:extLst>
          </p:cNvPr>
          <p:cNvGrpSpPr>
            <a:grpSpLocks noChangeAspect="1"/>
          </p:cNvGrpSpPr>
          <p:nvPr userDrawn="1"/>
        </p:nvGrpSpPr>
        <p:grpSpPr>
          <a:xfrm>
            <a:off x="1420786" y="1879891"/>
            <a:ext cx="398299" cy="280982"/>
            <a:chOff x="-2773806" y="495942"/>
            <a:chExt cx="906329" cy="639374"/>
          </a:xfrm>
        </p:grpSpPr>
        <p:sp>
          <p:nvSpPr>
            <p:cNvPr id="44" name="Freeform 43">
              <a:extLst>
                <a:ext uri="{FF2B5EF4-FFF2-40B4-BE49-F238E27FC236}">
                  <a16:creationId xmlns:a16="http://schemas.microsoft.com/office/drawing/2014/main" id="{77AFBD43-0835-C658-F4CB-9C979830F3F5}"/>
                </a:ext>
              </a:extLst>
            </p:cNvPr>
            <p:cNvSpPr/>
            <p:nvPr userDrawn="1"/>
          </p:nvSpPr>
          <p:spPr>
            <a:xfrm>
              <a:off x="-2773806" y="984636"/>
              <a:ext cx="906329" cy="150680"/>
            </a:xfrm>
            <a:custGeom>
              <a:avLst/>
              <a:gdLst>
                <a:gd name="connsiteX0" fmla="*/ 0 w 906329"/>
                <a:gd name="connsiteY0" fmla="*/ 75340 h 150680"/>
                <a:gd name="connsiteX1" fmla="*/ 0 w 906329"/>
                <a:gd name="connsiteY1" fmla="*/ 75340 h 150680"/>
                <a:gd name="connsiteX2" fmla="*/ 24440 w 906329"/>
                <a:gd name="connsiteY2" fmla="*/ 52942 h 150680"/>
                <a:gd name="connsiteX3" fmla="*/ 50917 w 906329"/>
                <a:gd name="connsiteY3" fmla="*/ 34616 h 150680"/>
                <a:gd name="connsiteX4" fmla="*/ 77394 w 906329"/>
                <a:gd name="connsiteY4" fmla="*/ 20362 h 150680"/>
                <a:gd name="connsiteX5" fmla="*/ 103871 w 906329"/>
                <a:gd name="connsiteY5" fmla="*/ 10181 h 150680"/>
                <a:gd name="connsiteX6" fmla="*/ 130348 w 906329"/>
                <a:gd name="connsiteY6" fmla="*/ 4072 h 150680"/>
                <a:gd name="connsiteX7" fmla="*/ 158862 w 906329"/>
                <a:gd name="connsiteY7" fmla="*/ 0 h 150680"/>
                <a:gd name="connsiteX8" fmla="*/ 187376 w 906329"/>
                <a:gd name="connsiteY8" fmla="*/ 0 h 150680"/>
                <a:gd name="connsiteX9" fmla="*/ 215890 w 906329"/>
                <a:gd name="connsiteY9" fmla="*/ 2036 h 150680"/>
                <a:gd name="connsiteX10" fmla="*/ 244403 w 906329"/>
                <a:gd name="connsiteY10" fmla="*/ 6109 h 150680"/>
                <a:gd name="connsiteX11" fmla="*/ 274954 w 906329"/>
                <a:gd name="connsiteY11" fmla="*/ 12217 h 150680"/>
                <a:gd name="connsiteX12" fmla="*/ 303468 w 906329"/>
                <a:gd name="connsiteY12" fmla="*/ 20362 h 150680"/>
                <a:gd name="connsiteX13" fmla="*/ 334018 w 906329"/>
                <a:gd name="connsiteY13" fmla="*/ 28507 h 150680"/>
                <a:gd name="connsiteX14" fmla="*/ 393082 w 906329"/>
                <a:gd name="connsiteY14" fmla="*/ 50906 h 150680"/>
                <a:gd name="connsiteX15" fmla="*/ 454183 w 906329"/>
                <a:gd name="connsiteY15" fmla="*/ 75340 h 150680"/>
                <a:gd name="connsiteX16" fmla="*/ 513247 w 906329"/>
                <a:gd name="connsiteY16" fmla="*/ 99775 h 150680"/>
                <a:gd name="connsiteX17" fmla="*/ 574348 w 906329"/>
                <a:gd name="connsiteY17" fmla="*/ 122173 h 150680"/>
                <a:gd name="connsiteX18" fmla="*/ 602862 w 906329"/>
                <a:gd name="connsiteY18" fmla="*/ 130318 h 150680"/>
                <a:gd name="connsiteX19" fmla="*/ 633412 w 906329"/>
                <a:gd name="connsiteY19" fmla="*/ 138463 h 150680"/>
                <a:gd name="connsiteX20" fmla="*/ 661926 w 906329"/>
                <a:gd name="connsiteY20" fmla="*/ 144572 h 150680"/>
                <a:gd name="connsiteX21" fmla="*/ 690440 w 906329"/>
                <a:gd name="connsiteY21" fmla="*/ 148644 h 150680"/>
                <a:gd name="connsiteX22" fmla="*/ 718953 w 906329"/>
                <a:gd name="connsiteY22" fmla="*/ 150681 h 150680"/>
                <a:gd name="connsiteX23" fmla="*/ 747467 w 906329"/>
                <a:gd name="connsiteY23" fmla="*/ 150681 h 150680"/>
                <a:gd name="connsiteX24" fmla="*/ 775981 w 906329"/>
                <a:gd name="connsiteY24" fmla="*/ 146608 h 150680"/>
                <a:gd name="connsiteX25" fmla="*/ 802458 w 906329"/>
                <a:gd name="connsiteY25" fmla="*/ 140499 h 150680"/>
                <a:gd name="connsiteX26" fmla="*/ 828935 w 906329"/>
                <a:gd name="connsiteY26" fmla="*/ 130318 h 150680"/>
                <a:gd name="connsiteX27" fmla="*/ 855412 w 906329"/>
                <a:gd name="connsiteY27" fmla="*/ 116065 h 150680"/>
                <a:gd name="connsiteX28" fmla="*/ 881889 w 906329"/>
                <a:gd name="connsiteY28" fmla="*/ 97739 h 150680"/>
                <a:gd name="connsiteX29" fmla="*/ 906329 w 906329"/>
                <a:gd name="connsiteY29" fmla="*/ 75340 h 15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6329" h="150680">
                  <a:moveTo>
                    <a:pt x="0" y="75340"/>
                  </a:moveTo>
                  <a:lnTo>
                    <a:pt x="0" y="75340"/>
                  </a:lnTo>
                  <a:lnTo>
                    <a:pt x="24440" y="52942"/>
                  </a:lnTo>
                  <a:lnTo>
                    <a:pt x="50917" y="34616"/>
                  </a:lnTo>
                  <a:lnTo>
                    <a:pt x="77394" y="20362"/>
                  </a:lnTo>
                  <a:lnTo>
                    <a:pt x="103871" y="10181"/>
                  </a:lnTo>
                  <a:lnTo>
                    <a:pt x="130348" y="4072"/>
                  </a:lnTo>
                  <a:lnTo>
                    <a:pt x="158862" y="0"/>
                  </a:lnTo>
                  <a:lnTo>
                    <a:pt x="187376" y="0"/>
                  </a:lnTo>
                  <a:lnTo>
                    <a:pt x="215890" y="2036"/>
                  </a:lnTo>
                  <a:lnTo>
                    <a:pt x="244403" y="6109"/>
                  </a:lnTo>
                  <a:lnTo>
                    <a:pt x="274954" y="12217"/>
                  </a:lnTo>
                  <a:lnTo>
                    <a:pt x="303468" y="20362"/>
                  </a:lnTo>
                  <a:lnTo>
                    <a:pt x="334018" y="28507"/>
                  </a:lnTo>
                  <a:lnTo>
                    <a:pt x="393082" y="50906"/>
                  </a:lnTo>
                  <a:lnTo>
                    <a:pt x="454183" y="75340"/>
                  </a:lnTo>
                  <a:lnTo>
                    <a:pt x="513247" y="99775"/>
                  </a:lnTo>
                  <a:lnTo>
                    <a:pt x="574348" y="122173"/>
                  </a:lnTo>
                  <a:lnTo>
                    <a:pt x="602862" y="130318"/>
                  </a:lnTo>
                  <a:lnTo>
                    <a:pt x="633412" y="138463"/>
                  </a:lnTo>
                  <a:lnTo>
                    <a:pt x="661926" y="144572"/>
                  </a:lnTo>
                  <a:lnTo>
                    <a:pt x="690440" y="148644"/>
                  </a:lnTo>
                  <a:lnTo>
                    <a:pt x="718953" y="150681"/>
                  </a:lnTo>
                  <a:lnTo>
                    <a:pt x="747467" y="150681"/>
                  </a:lnTo>
                  <a:lnTo>
                    <a:pt x="775981" y="146608"/>
                  </a:lnTo>
                  <a:lnTo>
                    <a:pt x="802458" y="140499"/>
                  </a:lnTo>
                  <a:lnTo>
                    <a:pt x="828935" y="130318"/>
                  </a:lnTo>
                  <a:lnTo>
                    <a:pt x="855412" y="116065"/>
                  </a:lnTo>
                  <a:lnTo>
                    <a:pt x="881889" y="97739"/>
                  </a:lnTo>
                  <a:lnTo>
                    <a:pt x="906329" y="75340"/>
                  </a:lnTo>
                </a:path>
              </a:pathLst>
            </a:custGeom>
            <a:noFill/>
            <a:ln w="12700" cap="rnd">
              <a:solidFill>
                <a:srgbClr val="000000"/>
              </a:solidFill>
              <a:prstDash val="solid"/>
              <a:round/>
            </a:ln>
          </p:spPr>
          <p:txBody>
            <a:bodyPr rtlCol="0" anchor="ctr"/>
            <a:lstStyle/>
            <a:p>
              <a:endParaRPr lang="en-NL"/>
            </a:p>
          </p:txBody>
        </p:sp>
        <p:sp>
          <p:nvSpPr>
            <p:cNvPr id="58" name="Freeform 57">
              <a:extLst>
                <a:ext uri="{FF2B5EF4-FFF2-40B4-BE49-F238E27FC236}">
                  <a16:creationId xmlns:a16="http://schemas.microsoft.com/office/drawing/2014/main" id="{31814A10-99E4-D021-9886-AB3093B74FF7}"/>
                </a:ext>
              </a:extLst>
            </p:cNvPr>
            <p:cNvSpPr/>
            <p:nvPr userDrawn="1"/>
          </p:nvSpPr>
          <p:spPr>
            <a:xfrm>
              <a:off x="-2773806" y="833955"/>
              <a:ext cx="906329" cy="150680"/>
            </a:xfrm>
            <a:custGeom>
              <a:avLst/>
              <a:gdLst>
                <a:gd name="connsiteX0" fmla="*/ 0 w 906329"/>
                <a:gd name="connsiteY0" fmla="*/ 75340 h 150680"/>
                <a:gd name="connsiteX1" fmla="*/ 0 w 906329"/>
                <a:gd name="connsiteY1" fmla="*/ 75340 h 150680"/>
                <a:gd name="connsiteX2" fmla="*/ 24440 w 906329"/>
                <a:gd name="connsiteY2" fmla="*/ 52942 h 150680"/>
                <a:gd name="connsiteX3" fmla="*/ 50917 w 906329"/>
                <a:gd name="connsiteY3" fmla="*/ 34616 h 150680"/>
                <a:gd name="connsiteX4" fmla="*/ 77394 w 906329"/>
                <a:gd name="connsiteY4" fmla="*/ 20362 h 150680"/>
                <a:gd name="connsiteX5" fmla="*/ 103871 w 906329"/>
                <a:gd name="connsiteY5" fmla="*/ 10181 h 150680"/>
                <a:gd name="connsiteX6" fmla="*/ 130348 w 906329"/>
                <a:gd name="connsiteY6" fmla="*/ 4072 h 150680"/>
                <a:gd name="connsiteX7" fmla="*/ 158862 w 906329"/>
                <a:gd name="connsiteY7" fmla="*/ 0 h 150680"/>
                <a:gd name="connsiteX8" fmla="*/ 187376 w 906329"/>
                <a:gd name="connsiteY8" fmla="*/ 0 h 150680"/>
                <a:gd name="connsiteX9" fmla="*/ 215890 w 906329"/>
                <a:gd name="connsiteY9" fmla="*/ 0 h 150680"/>
                <a:gd name="connsiteX10" fmla="*/ 244403 w 906329"/>
                <a:gd name="connsiteY10" fmla="*/ 6109 h 150680"/>
                <a:gd name="connsiteX11" fmla="*/ 274954 w 906329"/>
                <a:gd name="connsiteY11" fmla="*/ 12217 h 150680"/>
                <a:gd name="connsiteX12" fmla="*/ 303468 w 906329"/>
                <a:gd name="connsiteY12" fmla="*/ 18326 h 150680"/>
                <a:gd name="connsiteX13" fmla="*/ 334018 w 906329"/>
                <a:gd name="connsiteY13" fmla="*/ 28507 h 150680"/>
                <a:gd name="connsiteX14" fmla="*/ 393082 w 906329"/>
                <a:gd name="connsiteY14" fmla="*/ 50906 h 150680"/>
                <a:gd name="connsiteX15" fmla="*/ 454183 w 906329"/>
                <a:gd name="connsiteY15" fmla="*/ 75340 h 150680"/>
                <a:gd name="connsiteX16" fmla="*/ 513247 w 906329"/>
                <a:gd name="connsiteY16" fmla="*/ 99775 h 150680"/>
                <a:gd name="connsiteX17" fmla="*/ 574348 w 906329"/>
                <a:gd name="connsiteY17" fmla="*/ 120137 h 150680"/>
                <a:gd name="connsiteX18" fmla="*/ 602862 w 906329"/>
                <a:gd name="connsiteY18" fmla="*/ 130318 h 150680"/>
                <a:gd name="connsiteX19" fmla="*/ 633412 w 906329"/>
                <a:gd name="connsiteY19" fmla="*/ 138463 h 150680"/>
                <a:gd name="connsiteX20" fmla="*/ 661926 w 906329"/>
                <a:gd name="connsiteY20" fmla="*/ 144572 h 150680"/>
                <a:gd name="connsiteX21" fmla="*/ 690440 w 906329"/>
                <a:gd name="connsiteY21" fmla="*/ 148644 h 150680"/>
                <a:gd name="connsiteX22" fmla="*/ 718953 w 906329"/>
                <a:gd name="connsiteY22" fmla="*/ 150681 h 150680"/>
                <a:gd name="connsiteX23" fmla="*/ 747467 w 906329"/>
                <a:gd name="connsiteY23" fmla="*/ 150681 h 150680"/>
                <a:gd name="connsiteX24" fmla="*/ 775981 w 906329"/>
                <a:gd name="connsiteY24" fmla="*/ 146608 h 150680"/>
                <a:gd name="connsiteX25" fmla="*/ 802458 w 906329"/>
                <a:gd name="connsiteY25" fmla="*/ 140499 h 150680"/>
                <a:gd name="connsiteX26" fmla="*/ 828935 w 906329"/>
                <a:gd name="connsiteY26" fmla="*/ 130318 h 150680"/>
                <a:gd name="connsiteX27" fmla="*/ 855412 w 906329"/>
                <a:gd name="connsiteY27" fmla="*/ 116065 h 150680"/>
                <a:gd name="connsiteX28" fmla="*/ 881889 w 906329"/>
                <a:gd name="connsiteY28" fmla="*/ 97739 h 150680"/>
                <a:gd name="connsiteX29" fmla="*/ 906329 w 906329"/>
                <a:gd name="connsiteY29" fmla="*/ 75340 h 15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06329" h="150680">
                  <a:moveTo>
                    <a:pt x="0" y="75340"/>
                  </a:moveTo>
                  <a:lnTo>
                    <a:pt x="0" y="75340"/>
                  </a:lnTo>
                  <a:lnTo>
                    <a:pt x="24440" y="52942"/>
                  </a:lnTo>
                  <a:lnTo>
                    <a:pt x="50917" y="34616"/>
                  </a:lnTo>
                  <a:lnTo>
                    <a:pt x="77394" y="20362"/>
                  </a:lnTo>
                  <a:lnTo>
                    <a:pt x="103871" y="10181"/>
                  </a:lnTo>
                  <a:lnTo>
                    <a:pt x="130348" y="4072"/>
                  </a:lnTo>
                  <a:lnTo>
                    <a:pt x="158862" y="0"/>
                  </a:lnTo>
                  <a:lnTo>
                    <a:pt x="187376" y="0"/>
                  </a:lnTo>
                  <a:lnTo>
                    <a:pt x="215890" y="0"/>
                  </a:lnTo>
                  <a:lnTo>
                    <a:pt x="244403" y="6109"/>
                  </a:lnTo>
                  <a:lnTo>
                    <a:pt x="274954" y="12217"/>
                  </a:lnTo>
                  <a:lnTo>
                    <a:pt x="303468" y="18326"/>
                  </a:lnTo>
                  <a:lnTo>
                    <a:pt x="334018" y="28507"/>
                  </a:lnTo>
                  <a:lnTo>
                    <a:pt x="393082" y="50906"/>
                  </a:lnTo>
                  <a:lnTo>
                    <a:pt x="454183" y="75340"/>
                  </a:lnTo>
                  <a:lnTo>
                    <a:pt x="513247" y="99775"/>
                  </a:lnTo>
                  <a:lnTo>
                    <a:pt x="574348" y="120137"/>
                  </a:lnTo>
                  <a:lnTo>
                    <a:pt x="602862" y="130318"/>
                  </a:lnTo>
                  <a:lnTo>
                    <a:pt x="633412" y="138463"/>
                  </a:lnTo>
                  <a:lnTo>
                    <a:pt x="661926" y="144572"/>
                  </a:lnTo>
                  <a:lnTo>
                    <a:pt x="690440" y="148644"/>
                  </a:lnTo>
                  <a:lnTo>
                    <a:pt x="718953" y="150681"/>
                  </a:lnTo>
                  <a:lnTo>
                    <a:pt x="747467" y="150681"/>
                  </a:lnTo>
                  <a:lnTo>
                    <a:pt x="775981" y="146608"/>
                  </a:lnTo>
                  <a:lnTo>
                    <a:pt x="802458" y="140499"/>
                  </a:lnTo>
                  <a:lnTo>
                    <a:pt x="828935" y="130318"/>
                  </a:lnTo>
                  <a:lnTo>
                    <a:pt x="855412" y="116065"/>
                  </a:lnTo>
                  <a:lnTo>
                    <a:pt x="881889" y="97739"/>
                  </a:lnTo>
                  <a:lnTo>
                    <a:pt x="906329" y="75340"/>
                  </a:lnTo>
                </a:path>
              </a:pathLst>
            </a:custGeom>
            <a:noFill/>
            <a:ln w="12700" cap="rnd">
              <a:solidFill>
                <a:srgbClr val="000000"/>
              </a:solidFill>
              <a:prstDash val="solid"/>
              <a:round/>
            </a:ln>
          </p:spPr>
          <p:txBody>
            <a:bodyPr rtlCol="0" anchor="ctr"/>
            <a:lstStyle/>
            <a:p>
              <a:endParaRPr lang="en-NL"/>
            </a:p>
          </p:txBody>
        </p:sp>
        <p:sp>
          <p:nvSpPr>
            <p:cNvPr id="59" name="Freeform 58">
              <a:extLst>
                <a:ext uri="{FF2B5EF4-FFF2-40B4-BE49-F238E27FC236}">
                  <a16:creationId xmlns:a16="http://schemas.microsoft.com/office/drawing/2014/main" id="{C0845DB8-588A-D87F-64C3-9E56FBC8C9DF}"/>
                </a:ext>
              </a:extLst>
            </p:cNvPr>
            <p:cNvSpPr/>
            <p:nvPr userDrawn="1"/>
          </p:nvSpPr>
          <p:spPr>
            <a:xfrm>
              <a:off x="-1981532" y="758615"/>
              <a:ext cx="114054" cy="67195"/>
            </a:xfrm>
            <a:custGeom>
              <a:avLst/>
              <a:gdLst>
                <a:gd name="connsiteX0" fmla="*/ 0 w 114054"/>
                <a:gd name="connsiteY0" fmla="*/ 67195 h 67195"/>
                <a:gd name="connsiteX1" fmla="*/ 0 w 114054"/>
                <a:gd name="connsiteY1" fmla="*/ 67195 h 67195"/>
                <a:gd name="connsiteX2" fmla="*/ 30550 w 114054"/>
                <a:gd name="connsiteY2" fmla="*/ 57014 h 67195"/>
                <a:gd name="connsiteX3" fmla="*/ 59064 w 114054"/>
                <a:gd name="connsiteY3" fmla="*/ 42761 h 67195"/>
                <a:gd name="connsiteX4" fmla="*/ 87578 w 114054"/>
                <a:gd name="connsiteY4" fmla="*/ 24435 h 67195"/>
                <a:gd name="connsiteX5" fmla="*/ 114055 w 114054"/>
                <a:gd name="connsiteY5" fmla="*/ 0 h 67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054" h="67195">
                  <a:moveTo>
                    <a:pt x="0" y="67195"/>
                  </a:moveTo>
                  <a:lnTo>
                    <a:pt x="0" y="67195"/>
                  </a:lnTo>
                  <a:lnTo>
                    <a:pt x="30550" y="57014"/>
                  </a:lnTo>
                  <a:lnTo>
                    <a:pt x="59064" y="42761"/>
                  </a:lnTo>
                  <a:lnTo>
                    <a:pt x="87578" y="24435"/>
                  </a:lnTo>
                  <a:lnTo>
                    <a:pt x="114055" y="0"/>
                  </a:lnTo>
                </a:path>
              </a:pathLst>
            </a:custGeom>
            <a:noFill/>
            <a:ln w="12700" cap="rnd">
              <a:solidFill>
                <a:srgbClr val="000000"/>
              </a:solidFill>
              <a:prstDash val="solid"/>
              <a:round/>
            </a:ln>
          </p:spPr>
          <p:txBody>
            <a:bodyPr rtlCol="0" anchor="ctr"/>
            <a:lstStyle/>
            <a:p>
              <a:endParaRPr lang="en-NL"/>
            </a:p>
          </p:txBody>
        </p:sp>
        <p:sp>
          <p:nvSpPr>
            <p:cNvPr id="60" name="Freeform 59">
              <a:extLst>
                <a:ext uri="{FF2B5EF4-FFF2-40B4-BE49-F238E27FC236}">
                  <a16:creationId xmlns:a16="http://schemas.microsoft.com/office/drawing/2014/main" id="{F721162C-23AC-55D7-0DF0-6F95889B8FA9}"/>
                </a:ext>
              </a:extLst>
            </p:cNvPr>
            <p:cNvSpPr/>
            <p:nvPr userDrawn="1"/>
          </p:nvSpPr>
          <p:spPr>
            <a:xfrm>
              <a:off x="-2773806" y="681238"/>
              <a:ext cx="378825" cy="77376"/>
            </a:xfrm>
            <a:custGeom>
              <a:avLst/>
              <a:gdLst>
                <a:gd name="connsiteX0" fmla="*/ 0 w 378825"/>
                <a:gd name="connsiteY0" fmla="*/ 77376 h 77376"/>
                <a:gd name="connsiteX1" fmla="*/ 0 w 378825"/>
                <a:gd name="connsiteY1" fmla="*/ 77376 h 77376"/>
                <a:gd name="connsiteX2" fmla="*/ 20367 w 378825"/>
                <a:gd name="connsiteY2" fmla="*/ 57014 h 77376"/>
                <a:gd name="connsiteX3" fmla="*/ 42771 w 378825"/>
                <a:gd name="connsiteY3" fmla="*/ 40724 h 77376"/>
                <a:gd name="connsiteX4" fmla="*/ 65174 w 378825"/>
                <a:gd name="connsiteY4" fmla="*/ 28507 h 77376"/>
                <a:gd name="connsiteX5" fmla="*/ 87578 w 378825"/>
                <a:gd name="connsiteY5" fmla="*/ 18326 h 77376"/>
                <a:gd name="connsiteX6" fmla="*/ 109982 w 378825"/>
                <a:gd name="connsiteY6" fmla="*/ 10181 h 77376"/>
                <a:gd name="connsiteX7" fmla="*/ 132385 w 378825"/>
                <a:gd name="connsiteY7" fmla="*/ 4072 h 77376"/>
                <a:gd name="connsiteX8" fmla="*/ 156826 w 378825"/>
                <a:gd name="connsiteY8" fmla="*/ 2036 h 77376"/>
                <a:gd name="connsiteX9" fmla="*/ 179229 w 378825"/>
                <a:gd name="connsiteY9" fmla="*/ 0 h 77376"/>
                <a:gd name="connsiteX10" fmla="*/ 203670 w 378825"/>
                <a:gd name="connsiteY10" fmla="*/ 2036 h 77376"/>
                <a:gd name="connsiteX11" fmla="*/ 228110 w 378825"/>
                <a:gd name="connsiteY11" fmla="*/ 4072 h 77376"/>
                <a:gd name="connsiteX12" fmla="*/ 252550 w 378825"/>
                <a:gd name="connsiteY12" fmla="*/ 8145 h 77376"/>
                <a:gd name="connsiteX13" fmla="*/ 276991 w 378825"/>
                <a:gd name="connsiteY13" fmla="*/ 14254 h 77376"/>
                <a:gd name="connsiteX14" fmla="*/ 327908 w 378825"/>
                <a:gd name="connsiteY14" fmla="*/ 28507 h 77376"/>
                <a:gd name="connsiteX15" fmla="*/ 378825 w 378825"/>
                <a:gd name="connsiteY15" fmla="*/ 46833 h 77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8825" h="77376">
                  <a:moveTo>
                    <a:pt x="0" y="77376"/>
                  </a:moveTo>
                  <a:lnTo>
                    <a:pt x="0" y="77376"/>
                  </a:lnTo>
                  <a:lnTo>
                    <a:pt x="20367" y="57014"/>
                  </a:lnTo>
                  <a:lnTo>
                    <a:pt x="42771" y="40724"/>
                  </a:lnTo>
                  <a:lnTo>
                    <a:pt x="65174" y="28507"/>
                  </a:lnTo>
                  <a:lnTo>
                    <a:pt x="87578" y="18326"/>
                  </a:lnTo>
                  <a:lnTo>
                    <a:pt x="109982" y="10181"/>
                  </a:lnTo>
                  <a:lnTo>
                    <a:pt x="132385" y="4072"/>
                  </a:lnTo>
                  <a:lnTo>
                    <a:pt x="156826" y="2036"/>
                  </a:lnTo>
                  <a:lnTo>
                    <a:pt x="179229" y="0"/>
                  </a:lnTo>
                  <a:lnTo>
                    <a:pt x="203670" y="2036"/>
                  </a:lnTo>
                  <a:lnTo>
                    <a:pt x="228110" y="4072"/>
                  </a:lnTo>
                  <a:lnTo>
                    <a:pt x="252550" y="8145"/>
                  </a:lnTo>
                  <a:lnTo>
                    <a:pt x="276991" y="14254"/>
                  </a:lnTo>
                  <a:lnTo>
                    <a:pt x="327908" y="28507"/>
                  </a:lnTo>
                  <a:lnTo>
                    <a:pt x="378825" y="46833"/>
                  </a:lnTo>
                </a:path>
              </a:pathLst>
            </a:custGeom>
            <a:noFill/>
            <a:ln w="12700" cap="rnd">
              <a:solidFill>
                <a:srgbClr val="000000"/>
              </a:solidFill>
              <a:prstDash val="solid"/>
              <a:round/>
            </a:ln>
          </p:spPr>
          <p:txBody>
            <a:bodyPr rtlCol="0" anchor="ctr"/>
            <a:lstStyle/>
            <a:p>
              <a:endParaRPr lang="en-NL"/>
            </a:p>
          </p:txBody>
        </p:sp>
        <p:sp>
          <p:nvSpPr>
            <p:cNvPr id="61" name="Freeform 60">
              <a:extLst>
                <a:ext uri="{FF2B5EF4-FFF2-40B4-BE49-F238E27FC236}">
                  <a16:creationId xmlns:a16="http://schemas.microsoft.com/office/drawing/2014/main" id="{70273E72-894C-3E76-3EA7-4C4EC85E4668}"/>
                </a:ext>
              </a:extLst>
            </p:cNvPr>
            <p:cNvSpPr/>
            <p:nvPr userDrawn="1"/>
          </p:nvSpPr>
          <p:spPr>
            <a:xfrm>
              <a:off x="-2282963" y="495942"/>
              <a:ext cx="189412" cy="301361"/>
            </a:xfrm>
            <a:custGeom>
              <a:avLst/>
              <a:gdLst>
                <a:gd name="connsiteX0" fmla="*/ 189413 w 189412"/>
                <a:gd name="connsiteY0" fmla="*/ 207695 h 301361"/>
                <a:gd name="connsiteX1" fmla="*/ 189413 w 189412"/>
                <a:gd name="connsiteY1" fmla="*/ 207695 h 301361"/>
                <a:gd name="connsiteX2" fmla="*/ 187376 w 189412"/>
                <a:gd name="connsiteY2" fmla="*/ 226021 h 301361"/>
                <a:gd name="connsiteX3" fmla="*/ 181266 w 189412"/>
                <a:gd name="connsiteY3" fmla="*/ 244347 h 301361"/>
                <a:gd name="connsiteX4" fmla="*/ 173119 w 189412"/>
                <a:gd name="connsiteY4" fmla="*/ 260637 h 301361"/>
                <a:gd name="connsiteX5" fmla="*/ 160899 w 189412"/>
                <a:gd name="connsiteY5" fmla="*/ 274890 h 301361"/>
                <a:gd name="connsiteX6" fmla="*/ 146642 w 189412"/>
                <a:gd name="connsiteY6" fmla="*/ 285071 h 301361"/>
                <a:gd name="connsiteX7" fmla="*/ 130348 w 189412"/>
                <a:gd name="connsiteY7" fmla="*/ 295252 h 301361"/>
                <a:gd name="connsiteX8" fmla="*/ 114055 w 189412"/>
                <a:gd name="connsiteY8" fmla="*/ 299325 h 301361"/>
                <a:gd name="connsiteX9" fmla="*/ 93688 w 189412"/>
                <a:gd name="connsiteY9" fmla="*/ 301361 h 301361"/>
                <a:gd name="connsiteX10" fmla="*/ 93688 w 189412"/>
                <a:gd name="connsiteY10" fmla="*/ 301361 h 301361"/>
                <a:gd name="connsiteX11" fmla="*/ 75358 w 189412"/>
                <a:gd name="connsiteY11" fmla="*/ 299325 h 301361"/>
                <a:gd name="connsiteX12" fmla="*/ 57027 w 189412"/>
                <a:gd name="connsiteY12" fmla="*/ 295252 h 301361"/>
                <a:gd name="connsiteX13" fmla="*/ 42771 w 189412"/>
                <a:gd name="connsiteY13" fmla="*/ 285071 h 301361"/>
                <a:gd name="connsiteX14" fmla="*/ 28514 w 189412"/>
                <a:gd name="connsiteY14" fmla="*/ 274890 h 301361"/>
                <a:gd name="connsiteX15" fmla="*/ 16294 w 189412"/>
                <a:gd name="connsiteY15" fmla="*/ 260637 h 301361"/>
                <a:gd name="connsiteX16" fmla="*/ 8147 w 189412"/>
                <a:gd name="connsiteY16" fmla="*/ 244347 h 301361"/>
                <a:gd name="connsiteX17" fmla="*/ 2037 w 189412"/>
                <a:gd name="connsiteY17" fmla="*/ 226021 h 301361"/>
                <a:gd name="connsiteX18" fmla="*/ 0 w 189412"/>
                <a:gd name="connsiteY18" fmla="*/ 207695 h 301361"/>
                <a:gd name="connsiteX19" fmla="*/ 0 w 189412"/>
                <a:gd name="connsiteY19" fmla="*/ 207695 h 301361"/>
                <a:gd name="connsiteX20" fmla="*/ 2037 w 189412"/>
                <a:gd name="connsiteY20" fmla="*/ 197514 h 301361"/>
                <a:gd name="connsiteX21" fmla="*/ 4073 w 189412"/>
                <a:gd name="connsiteY21" fmla="*/ 183260 h 301361"/>
                <a:gd name="connsiteX22" fmla="*/ 14257 w 189412"/>
                <a:gd name="connsiteY22" fmla="*/ 152717 h 301361"/>
                <a:gd name="connsiteX23" fmla="*/ 30550 w 189412"/>
                <a:gd name="connsiteY23" fmla="*/ 118101 h 301361"/>
                <a:gd name="connsiteX24" fmla="*/ 46844 w 189412"/>
                <a:gd name="connsiteY24" fmla="*/ 83485 h 301361"/>
                <a:gd name="connsiteX25" fmla="*/ 79431 w 189412"/>
                <a:gd name="connsiteY25" fmla="*/ 24435 h 301361"/>
                <a:gd name="connsiteX26" fmla="*/ 93688 w 189412"/>
                <a:gd name="connsiteY26" fmla="*/ 0 h 301361"/>
                <a:gd name="connsiteX27" fmla="*/ 93688 w 189412"/>
                <a:gd name="connsiteY27" fmla="*/ 0 h 301361"/>
                <a:gd name="connsiteX28" fmla="*/ 109982 w 189412"/>
                <a:gd name="connsiteY28" fmla="*/ 24435 h 301361"/>
                <a:gd name="connsiteX29" fmla="*/ 142569 w 189412"/>
                <a:gd name="connsiteY29" fmla="*/ 83485 h 301361"/>
                <a:gd name="connsiteX30" fmla="*/ 158862 w 189412"/>
                <a:gd name="connsiteY30" fmla="*/ 118101 h 301361"/>
                <a:gd name="connsiteX31" fmla="*/ 175156 w 189412"/>
                <a:gd name="connsiteY31" fmla="*/ 152717 h 301361"/>
                <a:gd name="connsiteX32" fmla="*/ 185339 w 189412"/>
                <a:gd name="connsiteY32" fmla="*/ 183260 h 301361"/>
                <a:gd name="connsiteX33" fmla="*/ 187376 w 189412"/>
                <a:gd name="connsiteY33" fmla="*/ 197514 h 301361"/>
                <a:gd name="connsiteX34" fmla="*/ 189413 w 189412"/>
                <a:gd name="connsiteY34" fmla="*/ 207695 h 301361"/>
                <a:gd name="connsiteX35" fmla="*/ 189413 w 189412"/>
                <a:gd name="connsiteY35" fmla="*/ 207695 h 301361"/>
                <a:gd name="connsiteX36" fmla="*/ 189413 w 189412"/>
                <a:gd name="connsiteY36" fmla="*/ 207695 h 30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9412" h="301361">
                  <a:moveTo>
                    <a:pt x="189413" y="207695"/>
                  </a:moveTo>
                  <a:lnTo>
                    <a:pt x="189413" y="207695"/>
                  </a:lnTo>
                  <a:lnTo>
                    <a:pt x="187376" y="226021"/>
                  </a:lnTo>
                  <a:lnTo>
                    <a:pt x="181266" y="244347"/>
                  </a:lnTo>
                  <a:lnTo>
                    <a:pt x="173119" y="260637"/>
                  </a:lnTo>
                  <a:lnTo>
                    <a:pt x="160899" y="274890"/>
                  </a:lnTo>
                  <a:lnTo>
                    <a:pt x="146642" y="285071"/>
                  </a:lnTo>
                  <a:lnTo>
                    <a:pt x="130348" y="295252"/>
                  </a:lnTo>
                  <a:lnTo>
                    <a:pt x="114055" y="299325"/>
                  </a:lnTo>
                  <a:lnTo>
                    <a:pt x="93688" y="301361"/>
                  </a:lnTo>
                  <a:lnTo>
                    <a:pt x="93688" y="301361"/>
                  </a:lnTo>
                  <a:lnTo>
                    <a:pt x="75358" y="299325"/>
                  </a:lnTo>
                  <a:lnTo>
                    <a:pt x="57027" y="295252"/>
                  </a:lnTo>
                  <a:lnTo>
                    <a:pt x="42771" y="285071"/>
                  </a:lnTo>
                  <a:lnTo>
                    <a:pt x="28514" y="274890"/>
                  </a:lnTo>
                  <a:lnTo>
                    <a:pt x="16294" y="260637"/>
                  </a:lnTo>
                  <a:lnTo>
                    <a:pt x="8147" y="244347"/>
                  </a:lnTo>
                  <a:lnTo>
                    <a:pt x="2037" y="226021"/>
                  </a:lnTo>
                  <a:lnTo>
                    <a:pt x="0" y="207695"/>
                  </a:lnTo>
                  <a:lnTo>
                    <a:pt x="0" y="207695"/>
                  </a:lnTo>
                  <a:lnTo>
                    <a:pt x="2037" y="197514"/>
                  </a:lnTo>
                  <a:lnTo>
                    <a:pt x="4073" y="183260"/>
                  </a:lnTo>
                  <a:lnTo>
                    <a:pt x="14257" y="152717"/>
                  </a:lnTo>
                  <a:lnTo>
                    <a:pt x="30550" y="118101"/>
                  </a:lnTo>
                  <a:lnTo>
                    <a:pt x="46844" y="83485"/>
                  </a:lnTo>
                  <a:lnTo>
                    <a:pt x="79431" y="24435"/>
                  </a:lnTo>
                  <a:lnTo>
                    <a:pt x="93688" y="0"/>
                  </a:lnTo>
                  <a:lnTo>
                    <a:pt x="93688" y="0"/>
                  </a:lnTo>
                  <a:lnTo>
                    <a:pt x="109982" y="24435"/>
                  </a:lnTo>
                  <a:lnTo>
                    <a:pt x="142569" y="83485"/>
                  </a:lnTo>
                  <a:lnTo>
                    <a:pt x="158862" y="118101"/>
                  </a:lnTo>
                  <a:lnTo>
                    <a:pt x="175156" y="152717"/>
                  </a:lnTo>
                  <a:lnTo>
                    <a:pt x="185339" y="183260"/>
                  </a:lnTo>
                  <a:lnTo>
                    <a:pt x="187376" y="197514"/>
                  </a:lnTo>
                  <a:lnTo>
                    <a:pt x="189413" y="207695"/>
                  </a:lnTo>
                  <a:lnTo>
                    <a:pt x="189413" y="207695"/>
                  </a:lnTo>
                  <a:lnTo>
                    <a:pt x="189413" y="207695"/>
                  </a:lnTo>
                  <a:close/>
                </a:path>
              </a:pathLst>
            </a:custGeom>
            <a:noFill/>
            <a:ln w="12700" cap="rnd">
              <a:solidFill>
                <a:srgbClr val="000000"/>
              </a:solidFill>
              <a:prstDash val="solid"/>
              <a:round/>
            </a:ln>
          </p:spPr>
          <p:txBody>
            <a:bodyPr rtlCol="0" anchor="ctr"/>
            <a:lstStyle/>
            <a:p>
              <a:endParaRPr lang="en-NL"/>
            </a:p>
          </p:txBody>
        </p:sp>
      </p:grpSp>
      <p:grpSp>
        <p:nvGrpSpPr>
          <p:cNvPr id="69" name="Group 68">
            <a:extLst>
              <a:ext uri="{FF2B5EF4-FFF2-40B4-BE49-F238E27FC236}">
                <a16:creationId xmlns:a16="http://schemas.microsoft.com/office/drawing/2014/main" id="{6B998573-D962-057F-5D19-F537B081C433}"/>
              </a:ext>
            </a:extLst>
          </p:cNvPr>
          <p:cNvGrpSpPr>
            <a:grpSpLocks noChangeAspect="1"/>
          </p:cNvGrpSpPr>
          <p:nvPr userDrawn="1"/>
        </p:nvGrpSpPr>
        <p:grpSpPr>
          <a:xfrm>
            <a:off x="2153825" y="1871020"/>
            <a:ext cx="227491" cy="298725"/>
            <a:chOff x="346410" y="516304"/>
            <a:chExt cx="545834" cy="716751"/>
          </a:xfrm>
        </p:grpSpPr>
        <p:sp>
          <p:nvSpPr>
            <p:cNvPr id="63" name="Freeform 62">
              <a:extLst>
                <a:ext uri="{FF2B5EF4-FFF2-40B4-BE49-F238E27FC236}">
                  <a16:creationId xmlns:a16="http://schemas.microsoft.com/office/drawing/2014/main" id="{5E1343E1-D077-7C11-4389-D5F476290D0B}"/>
                </a:ext>
              </a:extLst>
            </p:cNvPr>
            <p:cNvSpPr/>
            <p:nvPr userDrawn="1"/>
          </p:nvSpPr>
          <p:spPr>
            <a:xfrm>
              <a:off x="346410" y="516304"/>
              <a:ext cx="309577" cy="553852"/>
            </a:xfrm>
            <a:custGeom>
              <a:avLst/>
              <a:gdLst>
                <a:gd name="connsiteX0" fmla="*/ 309578 w 309577"/>
                <a:gd name="connsiteY0" fmla="*/ 346158 h 553852"/>
                <a:gd name="connsiteX1" fmla="*/ 309578 w 309577"/>
                <a:gd name="connsiteY1" fmla="*/ 346158 h 553852"/>
                <a:gd name="connsiteX2" fmla="*/ 309578 w 309577"/>
                <a:gd name="connsiteY2" fmla="*/ 372629 h 553852"/>
                <a:gd name="connsiteX3" fmla="*/ 305504 w 309577"/>
                <a:gd name="connsiteY3" fmla="*/ 397064 h 553852"/>
                <a:gd name="connsiteX4" fmla="*/ 303468 w 309577"/>
                <a:gd name="connsiteY4" fmla="*/ 419462 h 553852"/>
                <a:gd name="connsiteX5" fmla="*/ 297357 w 309577"/>
                <a:gd name="connsiteY5" fmla="*/ 439824 h 553852"/>
                <a:gd name="connsiteX6" fmla="*/ 291247 w 309577"/>
                <a:gd name="connsiteY6" fmla="*/ 458150 h 553852"/>
                <a:gd name="connsiteX7" fmla="*/ 283101 w 309577"/>
                <a:gd name="connsiteY7" fmla="*/ 476476 h 553852"/>
                <a:gd name="connsiteX8" fmla="*/ 274954 w 309577"/>
                <a:gd name="connsiteY8" fmla="*/ 490730 h 553852"/>
                <a:gd name="connsiteX9" fmla="*/ 264770 w 309577"/>
                <a:gd name="connsiteY9" fmla="*/ 504983 h 553852"/>
                <a:gd name="connsiteX10" fmla="*/ 252550 w 309577"/>
                <a:gd name="connsiteY10" fmla="*/ 517201 h 553852"/>
                <a:gd name="connsiteX11" fmla="*/ 240330 w 309577"/>
                <a:gd name="connsiteY11" fmla="*/ 527382 h 553852"/>
                <a:gd name="connsiteX12" fmla="*/ 228110 w 309577"/>
                <a:gd name="connsiteY12" fmla="*/ 535527 h 553852"/>
                <a:gd name="connsiteX13" fmla="*/ 215890 w 309577"/>
                <a:gd name="connsiteY13" fmla="*/ 541635 h 553852"/>
                <a:gd name="connsiteX14" fmla="*/ 201633 w 309577"/>
                <a:gd name="connsiteY14" fmla="*/ 547744 h 553852"/>
                <a:gd name="connsiteX15" fmla="*/ 185339 w 309577"/>
                <a:gd name="connsiteY15" fmla="*/ 551817 h 553852"/>
                <a:gd name="connsiteX16" fmla="*/ 171082 w 309577"/>
                <a:gd name="connsiteY16" fmla="*/ 553853 h 553852"/>
                <a:gd name="connsiteX17" fmla="*/ 154789 w 309577"/>
                <a:gd name="connsiteY17" fmla="*/ 553853 h 553852"/>
                <a:gd name="connsiteX18" fmla="*/ 154789 w 309577"/>
                <a:gd name="connsiteY18" fmla="*/ 553853 h 553852"/>
                <a:gd name="connsiteX19" fmla="*/ 138495 w 309577"/>
                <a:gd name="connsiteY19" fmla="*/ 553853 h 553852"/>
                <a:gd name="connsiteX20" fmla="*/ 124238 w 309577"/>
                <a:gd name="connsiteY20" fmla="*/ 551817 h 553852"/>
                <a:gd name="connsiteX21" fmla="*/ 107945 w 309577"/>
                <a:gd name="connsiteY21" fmla="*/ 547744 h 553852"/>
                <a:gd name="connsiteX22" fmla="*/ 93688 w 309577"/>
                <a:gd name="connsiteY22" fmla="*/ 541635 h 553852"/>
                <a:gd name="connsiteX23" fmla="*/ 81468 w 309577"/>
                <a:gd name="connsiteY23" fmla="*/ 535527 h 553852"/>
                <a:gd name="connsiteX24" fmla="*/ 69248 w 309577"/>
                <a:gd name="connsiteY24" fmla="*/ 527382 h 553852"/>
                <a:gd name="connsiteX25" fmla="*/ 57027 w 309577"/>
                <a:gd name="connsiteY25" fmla="*/ 517201 h 553852"/>
                <a:gd name="connsiteX26" fmla="*/ 44807 w 309577"/>
                <a:gd name="connsiteY26" fmla="*/ 504983 h 553852"/>
                <a:gd name="connsiteX27" fmla="*/ 34624 w 309577"/>
                <a:gd name="connsiteY27" fmla="*/ 490730 h 553852"/>
                <a:gd name="connsiteX28" fmla="*/ 26477 w 309577"/>
                <a:gd name="connsiteY28" fmla="*/ 476476 h 553852"/>
                <a:gd name="connsiteX29" fmla="*/ 18330 w 309577"/>
                <a:gd name="connsiteY29" fmla="*/ 458150 h 553852"/>
                <a:gd name="connsiteX30" fmla="*/ 12220 w 309577"/>
                <a:gd name="connsiteY30" fmla="*/ 439824 h 553852"/>
                <a:gd name="connsiteX31" fmla="*/ 6110 w 309577"/>
                <a:gd name="connsiteY31" fmla="*/ 419462 h 553852"/>
                <a:gd name="connsiteX32" fmla="*/ 4073 w 309577"/>
                <a:gd name="connsiteY32" fmla="*/ 397064 h 553852"/>
                <a:gd name="connsiteX33" fmla="*/ 0 w 309577"/>
                <a:gd name="connsiteY33" fmla="*/ 372629 h 553852"/>
                <a:gd name="connsiteX34" fmla="*/ 0 w 309577"/>
                <a:gd name="connsiteY34" fmla="*/ 346158 h 553852"/>
                <a:gd name="connsiteX35" fmla="*/ 0 w 309577"/>
                <a:gd name="connsiteY35" fmla="*/ 346158 h 553852"/>
                <a:gd name="connsiteX36" fmla="*/ 0 w 309577"/>
                <a:gd name="connsiteY36" fmla="*/ 317651 h 553852"/>
                <a:gd name="connsiteX37" fmla="*/ 2037 w 309577"/>
                <a:gd name="connsiteY37" fmla="*/ 289144 h 553852"/>
                <a:gd name="connsiteX38" fmla="*/ 6110 w 309577"/>
                <a:gd name="connsiteY38" fmla="*/ 260637 h 553852"/>
                <a:gd name="connsiteX39" fmla="*/ 10183 w 309577"/>
                <a:gd name="connsiteY39" fmla="*/ 230093 h 553852"/>
                <a:gd name="connsiteX40" fmla="*/ 16294 w 309577"/>
                <a:gd name="connsiteY40" fmla="*/ 201586 h 553852"/>
                <a:gd name="connsiteX41" fmla="*/ 22404 w 309577"/>
                <a:gd name="connsiteY41" fmla="*/ 173079 h 553852"/>
                <a:gd name="connsiteX42" fmla="*/ 30550 w 309577"/>
                <a:gd name="connsiteY42" fmla="*/ 144572 h 553852"/>
                <a:gd name="connsiteX43" fmla="*/ 40734 w 309577"/>
                <a:gd name="connsiteY43" fmla="*/ 118101 h 553852"/>
                <a:gd name="connsiteX44" fmla="*/ 50917 w 309577"/>
                <a:gd name="connsiteY44" fmla="*/ 93666 h 553852"/>
                <a:gd name="connsiteX45" fmla="*/ 63138 w 309577"/>
                <a:gd name="connsiteY45" fmla="*/ 71268 h 553852"/>
                <a:gd name="connsiteX46" fmla="*/ 75358 w 309577"/>
                <a:gd name="connsiteY46" fmla="*/ 50906 h 553852"/>
                <a:gd name="connsiteX47" fmla="*/ 89615 w 309577"/>
                <a:gd name="connsiteY47" fmla="*/ 32580 h 553852"/>
                <a:gd name="connsiteX48" fmla="*/ 103871 w 309577"/>
                <a:gd name="connsiteY48" fmla="*/ 20362 h 553852"/>
                <a:gd name="connsiteX49" fmla="*/ 120165 w 309577"/>
                <a:gd name="connsiteY49" fmla="*/ 8145 h 553852"/>
                <a:gd name="connsiteX50" fmla="*/ 136459 w 309577"/>
                <a:gd name="connsiteY50" fmla="*/ 2036 h 553852"/>
                <a:gd name="connsiteX51" fmla="*/ 154789 w 309577"/>
                <a:gd name="connsiteY51" fmla="*/ 0 h 553852"/>
                <a:gd name="connsiteX52" fmla="*/ 154789 w 309577"/>
                <a:gd name="connsiteY52" fmla="*/ 0 h 553852"/>
                <a:gd name="connsiteX53" fmla="*/ 173119 w 309577"/>
                <a:gd name="connsiteY53" fmla="*/ 2036 h 553852"/>
                <a:gd name="connsiteX54" fmla="*/ 189413 w 309577"/>
                <a:gd name="connsiteY54" fmla="*/ 8145 h 553852"/>
                <a:gd name="connsiteX55" fmla="*/ 205706 w 309577"/>
                <a:gd name="connsiteY55" fmla="*/ 20362 h 553852"/>
                <a:gd name="connsiteX56" fmla="*/ 219963 w 309577"/>
                <a:gd name="connsiteY56" fmla="*/ 32580 h 553852"/>
                <a:gd name="connsiteX57" fmla="*/ 234220 w 309577"/>
                <a:gd name="connsiteY57" fmla="*/ 50906 h 553852"/>
                <a:gd name="connsiteX58" fmla="*/ 246440 w 309577"/>
                <a:gd name="connsiteY58" fmla="*/ 71268 h 553852"/>
                <a:gd name="connsiteX59" fmla="*/ 258660 w 309577"/>
                <a:gd name="connsiteY59" fmla="*/ 93666 h 553852"/>
                <a:gd name="connsiteX60" fmla="*/ 268844 w 309577"/>
                <a:gd name="connsiteY60" fmla="*/ 118101 h 553852"/>
                <a:gd name="connsiteX61" fmla="*/ 279027 w 309577"/>
                <a:gd name="connsiteY61" fmla="*/ 144572 h 553852"/>
                <a:gd name="connsiteX62" fmla="*/ 287174 w 309577"/>
                <a:gd name="connsiteY62" fmla="*/ 173079 h 553852"/>
                <a:gd name="connsiteX63" fmla="*/ 293284 w 309577"/>
                <a:gd name="connsiteY63" fmla="*/ 201586 h 553852"/>
                <a:gd name="connsiteX64" fmla="*/ 299394 w 309577"/>
                <a:gd name="connsiteY64" fmla="*/ 230093 h 553852"/>
                <a:gd name="connsiteX65" fmla="*/ 303468 w 309577"/>
                <a:gd name="connsiteY65" fmla="*/ 260637 h 553852"/>
                <a:gd name="connsiteX66" fmla="*/ 307541 w 309577"/>
                <a:gd name="connsiteY66" fmla="*/ 289144 h 553852"/>
                <a:gd name="connsiteX67" fmla="*/ 309578 w 309577"/>
                <a:gd name="connsiteY67" fmla="*/ 317651 h 553852"/>
                <a:gd name="connsiteX68" fmla="*/ 309578 w 309577"/>
                <a:gd name="connsiteY68" fmla="*/ 346158 h 553852"/>
                <a:gd name="connsiteX69" fmla="*/ 309578 w 309577"/>
                <a:gd name="connsiteY69" fmla="*/ 346158 h 553852"/>
                <a:gd name="connsiteX70" fmla="*/ 309578 w 309577"/>
                <a:gd name="connsiteY70" fmla="*/ 346158 h 553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09577" h="553852">
                  <a:moveTo>
                    <a:pt x="309578" y="346158"/>
                  </a:moveTo>
                  <a:lnTo>
                    <a:pt x="309578" y="346158"/>
                  </a:lnTo>
                  <a:lnTo>
                    <a:pt x="309578" y="372629"/>
                  </a:lnTo>
                  <a:lnTo>
                    <a:pt x="305504" y="397064"/>
                  </a:lnTo>
                  <a:lnTo>
                    <a:pt x="303468" y="419462"/>
                  </a:lnTo>
                  <a:lnTo>
                    <a:pt x="297357" y="439824"/>
                  </a:lnTo>
                  <a:lnTo>
                    <a:pt x="291247" y="458150"/>
                  </a:lnTo>
                  <a:lnTo>
                    <a:pt x="283101" y="476476"/>
                  </a:lnTo>
                  <a:lnTo>
                    <a:pt x="274954" y="490730"/>
                  </a:lnTo>
                  <a:lnTo>
                    <a:pt x="264770" y="504983"/>
                  </a:lnTo>
                  <a:lnTo>
                    <a:pt x="252550" y="517201"/>
                  </a:lnTo>
                  <a:lnTo>
                    <a:pt x="240330" y="527382"/>
                  </a:lnTo>
                  <a:lnTo>
                    <a:pt x="228110" y="535527"/>
                  </a:lnTo>
                  <a:lnTo>
                    <a:pt x="215890" y="541635"/>
                  </a:lnTo>
                  <a:lnTo>
                    <a:pt x="201633" y="547744"/>
                  </a:lnTo>
                  <a:lnTo>
                    <a:pt x="185339" y="551817"/>
                  </a:lnTo>
                  <a:lnTo>
                    <a:pt x="171082" y="553853"/>
                  </a:lnTo>
                  <a:lnTo>
                    <a:pt x="154789" y="553853"/>
                  </a:lnTo>
                  <a:lnTo>
                    <a:pt x="154789" y="553853"/>
                  </a:lnTo>
                  <a:lnTo>
                    <a:pt x="138495" y="553853"/>
                  </a:lnTo>
                  <a:lnTo>
                    <a:pt x="124238" y="551817"/>
                  </a:lnTo>
                  <a:lnTo>
                    <a:pt x="107945" y="547744"/>
                  </a:lnTo>
                  <a:lnTo>
                    <a:pt x="93688" y="541635"/>
                  </a:lnTo>
                  <a:lnTo>
                    <a:pt x="81468" y="535527"/>
                  </a:lnTo>
                  <a:lnTo>
                    <a:pt x="69248" y="527382"/>
                  </a:lnTo>
                  <a:lnTo>
                    <a:pt x="57027" y="517201"/>
                  </a:lnTo>
                  <a:lnTo>
                    <a:pt x="44807" y="504983"/>
                  </a:lnTo>
                  <a:lnTo>
                    <a:pt x="34624" y="490730"/>
                  </a:lnTo>
                  <a:lnTo>
                    <a:pt x="26477" y="476476"/>
                  </a:lnTo>
                  <a:lnTo>
                    <a:pt x="18330" y="458150"/>
                  </a:lnTo>
                  <a:lnTo>
                    <a:pt x="12220" y="439824"/>
                  </a:lnTo>
                  <a:lnTo>
                    <a:pt x="6110" y="419462"/>
                  </a:lnTo>
                  <a:lnTo>
                    <a:pt x="4073" y="397064"/>
                  </a:lnTo>
                  <a:lnTo>
                    <a:pt x="0" y="372629"/>
                  </a:lnTo>
                  <a:lnTo>
                    <a:pt x="0" y="346158"/>
                  </a:lnTo>
                  <a:lnTo>
                    <a:pt x="0" y="346158"/>
                  </a:lnTo>
                  <a:lnTo>
                    <a:pt x="0" y="317651"/>
                  </a:lnTo>
                  <a:lnTo>
                    <a:pt x="2037" y="289144"/>
                  </a:lnTo>
                  <a:lnTo>
                    <a:pt x="6110" y="260637"/>
                  </a:lnTo>
                  <a:lnTo>
                    <a:pt x="10183" y="230093"/>
                  </a:lnTo>
                  <a:lnTo>
                    <a:pt x="16294" y="201586"/>
                  </a:lnTo>
                  <a:lnTo>
                    <a:pt x="22404" y="173079"/>
                  </a:lnTo>
                  <a:lnTo>
                    <a:pt x="30550" y="144572"/>
                  </a:lnTo>
                  <a:lnTo>
                    <a:pt x="40734" y="118101"/>
                  </a:lnTo>
                  <a:lnTo>
                    <a:pt x="50917" y="93666"/>
                  </a:lnTo>
                  <a:lnTo>
                    <a:pt x="63138" y="71268"/>
                  </a:lnTo>
                  <a:lnTo>
                    <a:pt x="75358" y="50906"/>
                  </a:lnTo>
                  <a:lnTo>
                    <a:pt x="89615" y="32580"/>
                  </a:lnTo>
                  <a:lnTo>
                    <a:pt x="103871" y="20362"/>
                  </a:lnTo>
                  <a:lnTo>
                    <a:pt x="120165" y="8145"/>
                  </a:lnTo>
                  <a:lnTo>
                    <a:pt x="136459" y="2036"/>
                  </a:lnTo>
                  <a:lnTo>
                    <a:pt x="154789" y="0"/>
                  </a:lnTo>
                  <a:lnTo>
                    <a:pt x="154789" y="0"/>
                  </a:lnTo>
                  <a:lnTo>
                    <a:pt x="173119" y="2036"/>
                  </a:lnTo>
                  <a:lnTo>
                    <a:pt x="189413" y="8145"/>
                  </a:lnTo>
                  <a:lnTo>
                    <a:pt x="205706" y="20362"/>
                  </a:lnTo>
                  <a:lnTo>
                    <a:pt x="219963" y="32580"/>
                  </a:lnTo>
                  <a:lnTo>
                    <a:pt x="234220" y="50906"/>
                  </a:lnTo>
                  <a:lnTo>
                    <a:pt x="246440" y="71268"/>
                  </a:lnTo>
                  <a:lnTo>
                    <a:pt x="258660" y="93666"/>
                  </a:lnTo>
                  <a:lnTo>
                    <a:pt x="268844" y="118101"/>
                  </a:lnTo>
                  <a:lnTo>
                    <a:pt x="279027" y="144572"/>
                  </a:lnTo>
                  <a:lnTo>
                    <a:pt x="287174" y="173079"/>
                  </a:lnTo>
                  <a:lnTo>
                    <a:pt x="293284" y="201586"/>
                  </a:lnTo>
                  <a:lnTo>
                    <a:pt x="299394" y="230093"/>
                  </a:lnTo>
                  <a:lnTo>
                    <a:pt x="303468" y="260637"/>
                  </a:lnTo>
                  <a:lnTo>
                    <a:pt x="307541" y="289144"/>
                  </a:lnTo>
                  <a:lnTo>
                    <a:pt x="309578" y="317651"/>
                  </a:lnTo>
                  <a:lnTo>
                    <a:pt x="309578" y="346158"/>
                  </a:lnTo>
                  <a:lnTo>
                    <a:pt x="309578" y="346158"/>
                  </a:lnTo>
                  <a:lnTo>
                    <a:pt x="309578" y="346158"/>
                  </a:lnTo>
                  <a:close/>
                </a:path>
              </a:pathLst>
            </a:custGeom>
            <a:noFill/>
            <a:ln w="12700" cap="rnd">
              <a:solidFill>
                <a:srgbClr val="000000"/>
              </a:solidFill>
              <a:prstDash val="solid"/>
              <a:round/>
            </a:ln>
          </p:spPr>
          <p:txBody>
            <a:bodyPr rtlCol="0" anchor="ctr"/>
            <a:lstStyle/>
            <a:p>
              <a:endParaRPr lang="en-NL"/>
            </a:p>
          </p:txBody>
        </p:sp>
        <p:sp>
          <p:nvSpPr>
            <p:cNvPr id="64" name="Freeform 63">
              <a:extLst>
                <a:ext uri="{FF2B5EF4-FFF2-40B4-BE49-F238E27FC236}">
                  <a16:creationId xmlns:a16="http://schemas.microsoft.com/office/drawing/2014/main" id="{0D16168B-2619-5EDA-0A84-ED596F498C4F}"/>
                </a:ext>
              </a:extLst>
            </p:cNvPr>
            <p:cNvSpPr/>
            <p:nvPr userDrawn="1"/>
          </p:nvSpPr>
          <p:spPr>
            <a:xfrm>
              <a:off x="501198" y="793231"/>
              <a:ext cx="8146" cy="439824"/>
            </a:xfrm>
            <a:custGeom>
              <a:avLst/>
              <a:gdLst>
                <a:gd name="connsiteX0" fmla="*/ 0 w 8146"/>
                <a:gd name="connsiteY0" fmla="*/ 0 h 439824"/>
                <a:gd name="connsiteX1" fmla="*/ 0 w 8146"/>
                <a:gd name="connsiteY1" fmla="*/ 439824 h 439824"/>
              </a:gdLst>
              <a:ahLst/>
              <a:cxnLst>
                <a:cxn ang="0">
                  <a:pos x="connsiteX0" y="connsiteY0"/>
                </a:cxn>
                <a:cxn ang="0">
                  <a:pos x="connsiteX1" y="connsiteY1"/>
                </a:cxn>
              </a:cxnLst>
              <a:rect l="l" t="t" r="r" b="b"/>
              <a:pathLst>
                <a:path w="8146" h="439824">
                  <a:moveTo>
                    <a:pt x="0" y="0"/>
                  </a:moveTo>
                  <a:lnTo>
                    <a:pt x="0" y="439824"/>
                  </a:lnTo>
                </a:path>
              </a:pathLst>
            </a:custGeom>
            <a:ln w="12700" cap="rnd">
              <a:solidFill>
                <a:srgbClr val="000000"/>
              </a:solidFill>
              <a:prstDash val="solid"/>
              <a:round/>
            </a:ln>
          </p:spPr>
          <p:txBody>
            <a:bodyPr rtlCol="0" anchor="ctr"/>
            <a:lstStyle/>
            <a:p>
              <a:endParaRPr lang="en-NL"/>
            </a:p>
          </p:txBody>
        </p:sp>
        <p:sp>
          <p:nvSpPr>
            <p:cNvPr id="65" name="Freeform 64">
              <a:extLst>
                <a:ext uri="{FF2B5EF4-FFF2-40B4-BE49-F238E27FC236}">
                  <a16:creationId xmlns:a16="http://schemas.microsoft.com/office/drawing/2014/main" id="{62BAB690-ABE8-5C85-4BF2-6024CE3BC723}"/>
                </a:ext>
              </a:extLst>
            </p:cNvPr>
            <p:cNvSpPr/>
            <p:nvPr userDrawn="1"/>
          </p:nvSpPr>
          <p:spPr>
            <a:xfrm>
              <a:off x="452318" y="929658"/>
              <a:ext cx="48880" cy="85521"/>
            </a:xfrm>
            <a:custGeom>
              <a:avLst/>
              <a:gdLst>
                <a:gd name="connsiteX0" fmla="*/ 0 w 48880"/>
                <a:gd name="connsiteY0" fmla="*/ 0 h 85521"/>
                <a:gd name="connsiteX1" fmla="*/ 48881 w 48880"/>
                <a:gd name="connsiteY1" fmla="*/ 85521 h 85521"/>
              </a:gdLst>
              <a:ahLst/>
              <a:cxnLst>
                <a:cxn ang="0">
                  <a:pos x="connsiteX0" y="connsiteY0"/>
                </a:cxn>
                <a:cxn ang="0">
                  <a:pos x="connsiteX1" y="connsiteY1"/>
                </a:cxn>
              </a:cxnLst>
              <a:rect l="l" t="t" r="r" b="b"/>
              <a:pathLst>
                <a:path w="48880" h="85521">
                  <a:moveTo>
                    <a:pt x="0" y="0"/>
                  </a:moveTo>
                  <a:lnTo>
                    <a:pt x="48881" y="85521"/>
                  </a:lnTo>
                </a:path>
              </a:pathLst>
            </a:custGeom>
            <a:ln w="12700" cap="rnd">
              <a:solidFill>
                <a:srgbClr val="000000"/>
              </a:solidFill>
              <a:prstDash val="solid"/>
              <a:round/>
            </a:ln>
          </p:spPr>
          <p:txBody>
            <a:bodyPr rtlCol="0" anchor="ctr"/>
            <a:lstStyle/>
            <a:p>
              <a:endParaRPr lang="en-NL"/>
            </a:p>
          </p:txBody>
        </p:sp>
        <p:sp>
          <p:nvSpPr>
            <p:cNvPr id="66" name="Freeform 65">
              <a:extLst>
                <a:ext uri="{FF2B5EF4-FFF2-40B4-BE49-F238E27FC236}">
                  <a16:creationId xmlns:a16="http://schemas.microsoft.com/office/drawing/2014/main" id="{FA1A99EB-C349-EFF9-DCD1-ECBB8FABE46B}"/>
                </a:ext>
              </a:extLst>
            </p:cNvPr>
            <p:cNvSpPr/>
            <p:nvPr userDrawn="1"/>
          </p:nvSpPr>
          <p:spPr>
            <a:xfrm>
              <a:off x="501198" y="872643"/>
              <a:ext cx="48880" cy="85521"/>
            </a:xfrm>
            <a:custGeom>
              <a:avLst/>
              <a:gdLst>
                <a:gd name="connsiteX0" fmla="*/ 48881 w 48880"/>
                <a:gd name="connsiteY0" fmla="*/ 0 h 85521"/>
                <a:gd name="connsiteX1" fmla="*/ 0 w 48880"/>
                <a:gd name="connsiteY1" fmla="*/ 85521 h 85521"/>
              </a:gdLst>
              <a:ahLst/>
              <a:cxnLst>
                <a:cxn ang="0">
                  <a:pos x="connsiteX0" y="connsiteY0"/>
                </a:cxn>
                <a:cxn ang="0">
                  <a:pos x="connsiteX1" y="connsiteY1"/>
                </a:cxn>
              </a:cxnLst>
              <a:rect l="l" t="t" r="r" b="b"/>
              <a:pathLst>
                <a:path w="48880" h="85521">
                  <a:moveTo>
                    <a:pt x="48881" y="0"/>
                  </a:moveTo>
                  <a:lnTo>
                    <a:pt x="0" y="85521"/>
                  </a:lnTo>
                </a:path>
              </a:pathLst>
            </a:custGeom>
            <a:ln w="12700" cap="rnd">
              <a:solidFill>
                <a:srgbClr val="000000"/>
              </a:solidFill>
              <a:prstDash val="solid"/>
              <a:round/>
            </a:ln>
          </p:spPr>
          <p:txBody>
            <a:bodyPr rtlCol="0" anchor="ctr"/>
            <a:lstStyle/>
            <a:p>
              <a:endParaRPr lang="en-NL"/>
            </a:p>
          </p:txBody>
        </p:sp>
        <p:sp>
          <p:nvSpPr>
            <p:cNvPr id="67" name="Freeform 66">
              <a:extLst>
                <a:ext uri="{FF2B5EF4-FFF2-40B4-BE49-F238E27FC236}">
                  <a16:creationId xmlns:a16="http://schemas.microsoft.com/office/drawing/2014/main" id="{B8B37213-4F2C-97E1-005E-E50EB33E3274}"/>
                </a:ext>
              </a:extLst>
            </p:cNvPr>
            <p:cNvSpPr/>
            <p:nvPr userDrawn="1"/>
          </p:nvSpPr>
          <p:spPr>
            <a:xfrm>
              <a:off x="729308" y="996853"/>
              <a:ext cx="8146" cy="236201"/>
            </a:xfrm>
            <a:custGeom>
              <a:avLst/>
              <a:gdLst>
                <a:gd name="connsiteX0" fmla="*/ 0 w 8146"/>
                <a:gd name="connsiteY0" fmla="*/ 0 h 236201"/>
                <a:gd name="connsiteX1" fmla="*/ 0 w 8146"/>
                <a:gd name="connsiteY1" fmla="*/ 236202 h 236201"/>
              </a:gdLst>
              <a:ahLst/>
              <a:cxnLst>
                <a:cxn ang="0">
                  <a:pos x="connsiteX0" y="connsiteY0"/>
                </a:cxn>
                <a:cxn ang="0">
                  <a:pos x="connsiteX1" y="connsiteY1"/>
                </a:cxn>
              </a:cxnLst>
              <a:rect l="l" t="t" r="r" b="b"/>
              <a:pathLst>
                <a:path w="8146" h="236201">
                  <a:moveTo>
                    <a:pt x="0" y="0"/>
                  </a:moveTo>
                  <a:lnTo>
                    <a:pt x="0" y="236202"/>
                  </a:lnTo>
                </a:path>
              </a:pathLst>
            </a:custGeom>
            <a:ln w="12700" cap="rnd">
              <a:solidFill>
                <a:srgbClr val="000000"/>
              </a:solidFill>
              <a:prstDash val="solid"/>
              <a:round/>
            </a:ln>
          </p:spPr>
          <p:txBody>
            <a:bodyPr rtlCol="0" anchor="ctr"/>
            <a:lstStyle/>
            <a:p>
              <a:endParaRPr lang="en-NL"/>
            </a:p>
          </p:txBody>
        </p:sp>
        <p:sp>
          <p:nvSpPr>
            <p:cNvPr id="68" name="Freeform 67">
              <a:extLst>
                <a:ext uri="{FF2B5EF4-FFF2-40B4-BE49-F238E27FC236}">
                  <a16:creationId xmlns:a16="http://schemas.microsoft.com/office/drawing/2014/main" id="{5BA2711A-B928-1C11-0AF4-B467C6387AB3}"/>
                </a:ext>
              </a:extLst>
            </p:cNvPr>
            <p:cNvSpPr/>
            <p:nvPr userDrawn="1"/>
          </p:nvSpPr>
          <p:spPr>
            <a:xfrm>
              <a:off x="633584" y="516304"/>
              <a:ext cx="258660" cy="476476"/>
            </a:xfrm>
            <a:custGeom>
              <a:avLst/>
              <a:gdLst>
                <a:gd name="connsiteX0" fmla="*/ 0 w 258660"/>
                <a:gd name="connsiteY0" fmla="*/ 476476 h 476476"/>
                <a:gd name="connsiteX1" fmla="*/ 258660 w 258660"/>
                <a:gd name="connsiteY1" fmla="*/ 476476 h 476476"/>
                <a:gd name="connsiteX2" fmla="*/ 95725 w 258660"/>
                <a:gd name="connsiteY2" fmla="*/ 0 h 476476"/>
                <a:gd name="connsiteX3" fmla="*/ 14257 w 258660"/>
                <a:gd name="connsiteY3" fmla="*/ 240274 h 476476"/>
              </a:gdLst>
              <a:ahLst/>
              <a:cxnLst>
                <a:cxn ang="0">
                  <a:pos x="connsiteX0" y="connsiteY0"/>
                </a:cxn>
                <a:cxn ang="0">
                  <a:pos x="connsiteX1" y="connsiteY1"/>
                </a:cxn>
                <a:cxn ang="0">
                  <a:pos x="connsiteX2" y="connsiteY2"/>
                </a:cxn>
                <a:cxn ang="0">
                  <a:pos x="connsiteX3" y="connsiteY3"/>
                </a:cxn>
              </a:cxnLst>
              <a:rect l="l" t="t" r="r" b="b"/>
              <a:pathLst>
                <a:path w="258660" h="476476">
                  <a:moveTo>
                    <a:pt x="0" y="476476"/>
                  </a:moveTo>
                  <a:lnTo>
                    <a:pt x="258660" y="476476"/>
                  </a:lnTo>
                  <a:lnTo>
                    <a:pt x="95725" y="0"/>
                  </a:lnTo>
                  <a:lnTo>
                    <a:pt x="14257" y="240274"/>
                  </a:lnTo>
                </a:path>
              </a:pathLst>
            </a:custGeom>
            <a:noFill/>
            <a:ln w="12700" cap="rnd">
              <a:solidFill>
                <a:srgbClr val="000000"/>
              </a:solidFill>
              <a:prstDash val="solid"/>
              <a:round/>
            </a:ln>
          </p:spPr>
          <p:txBody>
            <a:bodyPr rtlCol="0" anchor="ctr"/>
            <a:lstStyle/>
            <a:p>
              <a:endParaRPr lang="en-NL"/>
            </a:p>
          </p:txBody>
        </p:sp>
      </p:grpSp>
      <p:grpSp>
        <p:nvGrpSpPr>
          <p:cNvPr id="101" name="Group 100">
            <a:extLst>
              <a:ext uri="{FF2B5EF4-FFF2-40B4-BE49-F238E27FC236}">
                <a16:creationId xmlns:a16="http://schemas.microsoft.com/office/drawing/2014/main" id="{738BA68A-FEB3-A972-C359-8256447D3516}"/>
              </a:ext>
            </a:extLst>
          </p:cNvPr>
          <p:cNvGrpSpPr>
            <a:grpSpLocks noChangeAspect="1"/>
          </p:cNvGrpSpPr>
          <p:nvPr userDrawn="1"/>
        </p:nvGrpSpPr>
        <p:grpSpPr>
          <a:xfrm>
            <a:off x="2726324" y="1803624"/>
            <a:ext cx="312039" cy="389961"/>
            <a:chOff x="1904481" y="455218"/>
            <a:chExt cx="619155" cy="773764"/>
          </a:xfrm>
        </p:grpSpPr>
        <p:sp>
          <p:nvSpPr>
            <p:cNvPr id="74" name="Freeform 73">
              <a:extLst>
                <a:ext uri="{FF2B5EF4-FFF2-40B4-BE49-F238E27FC236}">
                  <a16:creationId xmlns:a16="http://schemas.microsoft.com/office/drawing/2014/main" id="{4E2A5036-1BCD-1B7E-832B-F2C0CC55D8FF}"/>
                </a:ext>
              </a:extLst>
            </p:cNvPr>
            <p:cNvSpPr/>
            <p:nvPr userDrawn="1"/>
          </p:nvSpPr>
          <p:spPr>
            <a:xfrm>
              <a:off x="2042977" y="642550"/>
              <a:ext cx="8146" cy="586432"/>
            </a:xfrm>
            <a:custGeom>
              <a:avLst/>
              <a:gdLst>
                <a:gd name="connsiteX0" fmla="*/ 0 w 8146"/>
                <a:gd name="connsiteY0" fmla="*/ 0 h 586432"/>
                <a:gd name="connsiteX1" fmla="*/ 0 w 8146"/>
                <a:gd name="connsiteY1" fmla="*/ 586432 h 586432"/>
              </a:gdLst>
              <a:ahLst/>
              <a:cxnLst>
                <a:cxn ang="0">
                  <a:pos x="connsiteX0" y="connsiteY0"/>
                </a:cxn>
                <a:cxn ang="0">
                  <a:pos x="connsiteX1" y="connsiteY1"/>
                </a:cxn>
              </a:cxnLst>
              <a:rect l="l" t="t" r="r" b="b"/>
              <a:pathLst>
                <a:path w="8146" h="586432">
                  <a:moveTo>
                    <a:pt x="0" y="0"/>
                  </a:moveTo>
                  <a:lnTo>
                    <a:pt x="0" y="586432"/>
                  </a:lnTo>
                </a:path>
              </a:pathLst>
            </a:custGeom>
            <a:ln w="12700" cap="rnd">
              <a:solidFill>
                <a:srgbClr val="000000"/>
              </a:solidFill>
              <a:prstDash val="solid"/>
              <a:round/>
            </a:ln>
          </p:spPr>
          <p:txBody>
            <a:bodyPr rtlCol="0" anchor="ctr"/>
            <a:lstStyle/>
            <a:p>
              <a:endParaRPr lang="en-NL"/>
            </a:p>
          </p:txBody>
        </p:sp>
        <p:sp>
          <p:nvSpPr>
            <p:cNvPr id="75" name="Freeform 74">
              <a:extLst>
                <a:ext uri="{FF2B5EF4-FFF2-40B4-BE49-F238E27FC236}">
                  <a16:creationId xmlns:a16="http://schemas.microsoft.com/office/drawing/2014/main" id="{48F9AF2C-3E1C-9EB4-BE78-845799BFAE31}"/>
                </a:ext>
              </a:extLst>
            </p:cNvPr>
            <p:cNvSpPr/>
            <p:nvPr userDrawn="1"/>
          </p:nvSpPr>
          <p:spPr>
            <a:xfrm>
              <a:off x="1994096" y="455218"/>
              <a:ext cx="97761" cy="187332"/>
            </a:xfrm>
            <a:custGeom>
              <a:avLst/>
              <a:gdLst>
                <a:gd name="connsiteX0" fmla="*/ 97761 w 97761"/>
                <a:gd name="connsiteY0" fmla="*/ 93666 h 187332"/>
                <a:gd name="connsiteX1" fmla="*/ 97761 w 97761"/>
                <a:gd name="connsiteY1" fmla="*/ 93666 h 187332"/>
                <a:gd name="connsiteX2" fmla="*/ 95725 w 97761"/>
                <a:gd name="connsiteY2" fmla="*/ 111992 h 187332"/>
                <a:gd name="connsiteX3" fmla="*/ 89615 w 97761"/>
                <a:gd name="connsiteY3" fmla="*/ 130318 h 187332"/>
                <a:gd name="connsiteX4" fmla="*/ 81468 w 97761"/>
                <a:gd name="connsiteY4" fmla="*/ 146608 h 187332"/>
                <a:gd name="connsiteX5" fmla="*/ 73321 w 97761"/>
                <a:gd name="connsiteY5" fmla="*/ 160862 h 187332"/>
                <a:gd name="connsiteX6" fmla="*/ 57027 w 97761"/>
                <a:gd name="connsiteY6" fmla="*/ 179188 h 187332"/>
                <a:gd name="connsiteX7" fmla="*/ 48881 w 97761"/>
                <a:gd name="connsiteY7" fmla="*/ 187333 h 187332"/>
                <a:gd name="connsiteX8" fmla="*/ 48881 w 97761"/>
                <a:gd name="connsiteY8" fmla="*/ 187333 h 187332"/>
                <a:gd name="connsiteX9" fmla="*/ 40734 w 97761"/>
                <a:gd name="connsiteY9" fmla="*/ 179188 h 187332"/>
                <a:gd name="connsiteX10" fmla="*/ 24440 w 97761"/>
                <a:gd name="connsiteY10" fmla="*/ 160862 h 187332"/>
                <a:gd name="connsiteX11" fmla="*/ 16294 w 97761"/>
                <a:gd name="connsiteY11" fmla="*/ 146608 h 187332"/>
                <a:gd name="connsiteX12" fmla="*/ 8147 w 97761"/>
                <a:gd name="connsiteY12" fmla="*/ 130318 h 187332"/>
                <a:gd name="connsiteX13" fmla="*/ 2037 w 97761"/>
                <a:gd name="connsiteY13" fmla="*/ 111992 h 187332"/>
                <a:gd name="connsiteX14" fmla="*/ 0 w 97761"/>
                <a:gd name="connsiteY14" fmla="*/ 93666 h 187332"/>
                <a:gd name="connsiteX15" fmla="*/ 0 w 97761"/>
                <a:gd name="connsiteY15" fmla="*/ 93666 h 187332"/>
                <a:gd name="connsiteX16" fmla="*/ 2037 w 97761"/>
                <a:gd name="connsiteY16" fmla="*/ 75340 h 187332"/>
                <a:gd name="connsiteX17" fmla="*/ 8147 w 97761"/>
                <a:gd name="connsiteY17" fmla="*/ 57014 h 187332"/>
                <a:gd name="connsiteX18" fmla="*/ 16294 w 97761"/>
                <a:gd name="connsiteY18" fmla="*/ 40724 h 187332"/>
                <a:gd name="connsiteX19" fmla="*/ 24440 w 97761"/>
                <a:gd name="connsiteY19" fmla="*/ 26471 h 187332"/>
                <a:gd name="connsiteX20" fmla="*/ 40734 w 97761"/>
                <a:gd name="connsiteY20" fmla="*/ 8145 h 187332"/>
                <a:gd name="connsiteX21" fmla="*/ 48881 w 97761"/>
                <a:gd name="connsiteY21" fmla="*/ 0 h 187332"/>
                <a:gd name="connsiteX22" fmla="*/ 48881 w 97761"/>
                <a:gd name="connsiteY22" fmla="*/ 0 h 187332"/>
                <a:gd name="connsiteX23" fmla="*/ 57027 w 97761"/>
                <a:gd name="connsiteY23" fmla="*/ 8145 h 187332"/>
                <a:gd name="connsiteX24" fmla="*/ 73321 w 97761"/>
                <a:gd name="connsiteY24" fmla="*/ 26471 h 187332"/>
                <a:gd name="connsiteX25" fmla="*/ 81468 w 97761"/>
                <a:gd name="connsiteY25" fmla="*/ 40724 h 187332"/>
                <a:gd name="connsiteX26" fmla="*/ 89615 w 97761"/>
                <a:gd name="connsiteY26" fmla="*/ 57014 h 187332"/>
                <a:gd name="connsiteX27" fmla="*/ 95725 w 97761"/>
                <a:gd name="connsiteY27" fmla="*/ 75340 h 187332"/>
                <a:gd name="connsiteX28" fmla="*/ 97761 w 97761"/>
                <a:gd name="connsiteY28" fmla="*/ 93666 h 187332"/>
                <a:gd name="connsiteX29" fmla="*/ 97761 w 97761"/>
                <a:gd name="connsiteY29" fmla="*/ 93666 h 187332"/>
                <a:gd name="connsiteX30" fmla="*/ 97761 w 97761"/>
                <a:gd name="connsiteY30" fmla="*/ 93666 h 1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7761" h="187332">
                  <a:moveTo>
                    <a:pt x="97761" y="93666"/>
                  </a:moveTo>
                  <a:lnTo>
                    <a:pt x="97761" y="93666"/>
                  </a:lnTo>
                  <a:lnTo>
                    <a:pt x="95725" y="111992"/>
                  </a:lnTo>
                  <a:lnTo>
                    <a:pt x="89615" y="130318"/>
                  </a:lnTo>
                  <a:lnTo>
                    <a:pt x="81468" y="146608"/>
                  </a:lnTo>
                  <a:lnTo>
                    <a:pt x="73321" y="160862"/>
                  </a:lnTo>
                  <a:lnTo>
                    <a:pt x="57027" y="179188"/>
                  </a:lnTo>
                  <a:lnTo>
                    <a:pt x="48881" y="187333"/>
                  </a:lnTo>
                  <a:lnTo>
                    <a:pt x="48881" y="187333"/>
                  </a:lnTo>
                  <a:lnTo>
                    <a:pt x="40734" y="179188"/>
                  </a:lnTo>
                  <a:lnTo>
                    <a:pt x="24440" y="160862"/>
                  </a:lnTo>
                  <a:lnTo>
                    <a:pt x="16294" y="146608"/>
                  </a:lnTo>
                  <a:lnTo>
                    <a:pt x="8147" y="130318"/>
                  </a:lnTo>
                  <a:lnTo>
                    <a:pt x="2037" y="111992"/>
                  </a:lnTo>
                  <a:lnTo>
                    <a:pt x="0" y="93666"/>
                  </a:lnTo>
                  <a:lnTo>
                    <a:pt x="0" y="93666"/>
                  </a:lnTo>
                  <a:lnTo>
                    <a:pt x="2037" y="75340"/>
                  </a:lnTo>
                  <a:lnTo>
                    <a:pt x="8147" y="57014"/>
                  </a:lnTo>
                  <a:lnTo>
                    <a:pt x="16294" y="40724"/>
                  </a:lnTo>
                  <a:lnTo>
                    <a:pt x="24440" y="26471"/>
                  </a:lnTo>
                  <a:lnTo>
                    <a:pt x="40734" y="8145"/>
                  </a:lnTo>
                  <a:lnTo>
                    <a:pt x="48881" y="0"/>
                  </a:lnTo>
                  <a:lnTo>
                    <a:pt x="48881" y="0"/>
                  </a:lnTo>
                  <a:lnTo>
                    <a:pt x="57027" y="8145"/>
                  </a:lnTo>
                  <a:lnTo>
                    <a:pt x="73321" y="26471"/>
                  </a:lnTo>
                  <a:lnTo>
                    <a:pt x="81468" y="40724"/>
                  </a:lnTo>
                  <a:lnTo>
                    <a:pt x="89615" y="57014"/>
                  </a:lnTo>
                  <a:lnTo>
                    <a:pt x="95725" y="75340"/>
                  </a:lnTo>
                  <a:lnTo>
                    <a:pt x="97761" y="93666"/>
                  </a:lnTo>
                  <a:lnTo>
                    <a:pt x="97761" y="93666"/>
                  </a:lnTo>
                  <a:lnTo>
                    <a:pt x="97761" y="93666"/>
                  </a:lnTo>
                  <a:close/>
                </a:path>
              </a:pathLst>
            </a:custGeom>
            <a:noFill/>
            <a:ln w="12700" cap="rnd">
              <a:solidFill>
                <a:srgbClr val="000000"/>
              </a:solidFill>
              <a:prstDash val="solid"/>
              <a:round/>
            </a:ln>
          </p:spPr>
          <p:txBody>
            <a:bodyPr rtlCol="0" anchor="ctr"/>
            <a:lstStyle/>
            <a:p>
              <a:endParaRPr lang="en-NL"/>
            </a:p>
          </p:txBody>
        </p:sp>
        <p:sp>
          <p:nvSpPr>
            <p:cNvPr id="77" name="Freeform 76">
              <a:extLst>
                <a:ext uri="{FF2B5EF4-FFF2-40B4-BE49-F238E27FC236}">
                  <a16:creationId xmlns:a16="http://schemas.microsoft.com/office/drawing/2014/main" id="{60F0E0D5-08E1-B1E3-BFF8-C9F1B876B105}"/>
                </a:ext>
              </a:extLst>
            </p:cNvPr>
            <p:cNvSpPr/>
            <p:nvPr userDrawn="1"/>
          </p:nvSpPr>
          <p:spPr>
            <a:xfrm>
              <a:off x="1904481" y="992781"/>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0" name="Freeform 79">
              <a:extLst>
                <a:ext uri="{FF2B5EF4-FFF2-40B4-BE49-F238E27FC236}">
                  <a16:creationId xmlns:a16="http://schemas.microsoft.com/office/drawing/2014/main" id="{9BADA459-E51C-E178-D353-4128E63B5878}"/>
                </a:ext>
              </a:extLst>
            </p:cNvPr>
            <p:cNvSpPr/>
            <p:nvPr userDrawn="1"/>
          </p:nvSpPr>
          <p:spPr>
            <a:xfrm>
              <a:off x="1904481" y="821738"/>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4" name="Freeform 83">
              <a:extLst>
                <a:ext uri="{FF2B5EF4-FFF2-40B4-BE49-F238E27FC236}">
                  <a16:creationId xmlns:a16="http://schemas.microsoft.com/office/drawing/2014/main" id="{A27C1DE8-3A30-563B-D12F-2A5582C014DC}"/>
                </a:ext>
              </a:extLst>
            </p:cNvPr>
            <p:cNvSpPr/>
            <p:nvPr userDrawn="1"/>
          </p:nvSpPr>
          <p:spPr>
            <a:xfrm>
              <a:off x="1904481" y="650695"/>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85" name="Freeform 84">
              <a:extLst>
                <a:ext uri="{FF2B5EF4-FFF2-40B4-BE49-F238E27FC236}">
                  <a16:creationId xmlns:a16="http://schemas.microsoft.com/office/drawing/2014/main" id="{261F998A-D714-0597-304E-781CC925DC21}"/>
                </a:ext>
              </a:extLst>
            </p:cNvPr>
            <p:cNvSpPr/>
            <p:nvPr userDrawn="1"/>
          </p:nvSpPr>
          <p:spPr>
            <a:xfrm>
              <a:off x="2385141" y="805448"/>
              <a:ext cx="8146" cy="423534"/>
            </a:xfrm>
            <a:custGeom>
              <a:avLst/>
              <a:gdLst>
                <a:gd name="connsiteX0" fmla="*/ 0 w 8146"/>
                <a:gd name="connsiteY0" fmla="*/ 0 h 423534"/>
                <a:gd name="connsiteX1" fmla="*/ 0 w 8146"/>
                <a:gd name="connsiteY1" fmla="*/ 423534 h 423534"/>
              </a:gdLst>
              <a:ahLst/>
              <a:cxnLst>
                <a:cxn ang="0">
                  <a:pos x="connsiteX0" y="connsiteY0"/>
                </a:cxn>
                <a:cxn ang="0">
                  <a:pos x="connsiteX1" y="connsiteY1"/>
                </a:cxn>
              </a:cxnLst>
              <a:rect l="l" t="t" r="r" b="b"/>
              <a:pathLst>
                <a:path w="8146" h="423534">
                  <a:moveTo>
                    <a:pt x="0" y="0"/>
                  </a:moveTo>
                  <a:lnTo>
                    <a:pt x="0" y="423534"/>
                  </a:lnTo>
                </a:path>
              </a:pathLst>
            </a:custGeom>
            <a:ln w="12700" cap="rnd">
              <a:solidFill>
                <a:srgbClr val="000000"/>
              </a:solidFill>
              <a:prstDash val="solid"/>
              <a:round/>
            </a:ln>
          </p:spPr>
          <p:txBody>
            <a:bodyPr rtlCol="0" anchor="ctr"/>
            <a:lstStyle/>
            <a:p>
              <a:endParaRPr lang="en-NL"/>
            </a:p>
          </p:txBody>
        </p:sp>
        <p:sp>
          <p:nvSpPr>
            <p:cNvPr id="86" name="Freeform 85">
              <a:extLst>
                <a:ext uri="{FF2B5EF4-FFF2-40B4-BE49-F238E27FC236}">
                  <a16:creationId xmlns:a16="http://schemas.microsoft.com/office/drawing/2014/main" id="{0E9BB597-D2F2-3E06-8D0C-FC076F355944}"/>
                </a:ext>
              </a:extLst>
            </p:cNvPr>
            <p:cNvSpPr/>
            <p:nvPr userDrawn="1"/>
          </p:nvSpPr>
          <p:spPr>
            <a:xfrm>
              <a:off x="2336261" y="626260"/>
              <a:ext cx="97761" cy="187332"/>
            </a:xfrm>
            <a:custGeom>
              <a:avLst/>
              <a:gdLst>
                <a:gd name="connsiteX0" fmla="*/ 97761 w 97761"/>
                <a:gd name="connsiteY0" fmla="*/ 93666 h 187332"/>
                <a:gd name="connsiteX1" fmla="*/ 97761 w 97761"/>
                <a:gd name="connsiteY1" fmla="*/ 93666 h 187332"/>
                <a:gd name="connsiteX2" fmla="*/ 95725 w 97761"/>
                <a:gd name="connsiteY2" fmla="*/ 111992 h 187332"/>
                <a:gd name="connsiteX3" fmla="*/ 89615 w 97761"/>
                <a:gd name="connsiteY3" fmla="*/ 130318 h 187332"/>
                <a:gd name="connsiteX4" fmla="*/ 81468 w 97761"/>
                <a:gd name="connsiteY4" fmla="*/ 146608 h 187332"/>
                <a:gd name="connsiteX5" fmla="*/ 73321 w 97761"/>
                <a:gd name="connsiteY5" fmla="*/ 160862 h 187332"/>
                <a:gd name="connsiteX6" fmla="*/ 57027 w 97761"/>
                <a:gd name="connsiteY6" fmla="*/ 179188 h 187332"/>
                <a:gd name="connsiteX7" fmla="*/ 48881 w 97761"/>
                <a:gd name="connsiteY7" fmla="*/ 187333 h 187332"/>
                <a:gd name="connsiteX8" fmla="*/ 48881 w 97761"/>
                <a:gd name="connsiteY8" fmla="*/ 187333 h 187332"/>
                <a:gd name="connsiteX9" fmla="*/ 40734 w 97761"/>
                <a:gd name="connsiteY9" fmla="*/ 179188 h 187332"/>
                <a:gd name="connsiteX10" fmla="*/ 24440 w 97761"/>
                <a:gd name="connsiteY10" fmla="*/ 160862 h 187332"/>
                <a:gd name="connsiteX11" fmla="*/ 16294 w 97761"/>
                <a:gd name="connsiteY11" fmla="*/ 146608 h 187332"/>
                <a:gd name="connsiteX12" fmla="*/ 8147 w 97761"/>
                <a:gd name="connsiteY12" fmla="*/ 130318 h 187332"/>
                <a:gd name="connsiteX13" fmla="*/ 2037 w 97761"/>
                <a:gd name="connsiteY13" fmla="*/ 111992 h 187332"/>
                <a:gd name="connsiteX14" fmla="*/ 0 w 97761"/>
                <a:gd name="connsiteY14" fmla="*/ 93666 h 187332"/>
                <a:gd name="connsiteX15" fmla="*/ 0 w 97761"/>
                <a:gd name="connsiteY15" fmla="*/ 93666 h 187332"/>
                <a:gd name="connsiteX16" fmla="*/ 2037 w 97761"/>
                <a:gd name="connsiteY16" fmla="*/ 75340 h 187332"/>
                <a:gd name="connsiteX17" fmla="*/ 8147 w 97761"/>
                <a:gd name="connsiteY17" fmla="*/ 57014 h 187332"/>
                <a:gd name="connsiteX18" fmla="*/ 16294 w 97761"/>
                <a:gd name="connsiteY18" fmla="*/ 40724 h 187332"/>
                <a:gd name="connsiteX19" fmla="*/ 24440 w 97761"/>
                <a:gd name="connsiteY19" fmla="*/ 26471 h 187332"/>
                <a:gd name="connsiteX20" fmla="*/ 40734 w 97761"/>
                <a:gd name="connsiteY20" fmla="*/ 8145 h 187332"/>
                <a:gd name="connsiteX21" fmla="*/ 48881 w 97761"/>
                <a:gd name="connsiteY21" fmla="*/ 0 h 187332"/>
                <a:gd name="connsiteX22" fmla="*/ 48881 w 97761"/>
                <a:gd name="connsiteY22" fmla="*/ 0 h 187332"/>
                <a:gd name="connsiteX23" fmla="*/ 57027 w 97761"/>
                <a:gd name="connsiteY23" fmla="*/ 8145 h 187332"/>
                <a:gd name="connsiteX24" fmla="*/ 73321 w 97761"/>
                <a:gd name="connsiteY24" fmla="*/ 26471 h 187332"/>
                <a:gd name="connsiteX25" fmla="*/ 81468 w 97761"/>
                <a:gd name="connsiteY25" fmla="*/ 40724 h 187332"/>
                <a:gd name="connsiteX26" fmla="*/ 89615 w 97761"/>
                <a:gd name="connsiteY26" fmla="*/ 57014 h 187332"/>
                <a:gd name="connsiteX27" fmla="*/ 95725 w 97761"/>
                <a:gd name="connsiteY27" fmla="*/ 75340 h 187332"/>
                <a:gd name="connsiteX28" fmla="*/ 97761 w 97761"/>
                <a:gd name="connsiteY28" fmla="*/ 93666 h 187332"/>
                <a:gd name="connsiteX29" fmla="*/ 97761 w 97761"/>
                <a:gd name="connsiteY29" fmla="*/ 93666 h 187332"/>
                <a:gd name="connsiteX30" fmla="*/ 97761 w 97761"/>
                <a:gd name="connsiteY30" fmla="*/ 93666 h 187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7761" h="187332">
                  <a:moveTo>
                    <a:pt x="97761" y="93666"/>
                  </a:moveTo>
                  <a:lnTo>
                    <a:pt x="97761" y="93666"/>
                  </a:lnTo>
                  <a:lnTo>
                    <a:pt x="95725" y="111992"/>
                  </a:lnTo>
                  <a:lnTo>
                    <a:pt x="89615" y="130318"/>
                  </a:lnTo>
                  <a:lnTo>
                    <a:pt x="81468" y="146608"/>
                  </a:lnTo>
                  <a:lnTo>
                    <a:pt x="73321" y="160862"/>
                  </a:lnTo>
                  <a:lnTo>
                    <a:pt x="57027" y="179188"/>
                  </a:lnTo>
                  <a:lnTo>
                    <a:pt x="48881" y="187333"/>
                  </a:lnTo>
                  <a:lnTo>
                    <a:pt x="48881" y="187333"/>
                  </a:lnTo>
                  <a:lnTo>
                    <a:pt x="40734" y="179188"/>
                  </a:lnTo>
                  <a:lnTo>
                    <a:pt x="24440" y="160862"/>
                  </a:lnTo>
                  <a:lnTo>
                    <a:pt x="16294" y="146608"/>
                  </a:lnTo>
                  <a:lnTo>
                    <a:pt x="8147" y="130318"/>
                  </a:lnTo>
                  <a:lnTo>
                    <a:pt x="2037" y="111992"/>
                  </a:lnTo>
                  <a:lnTo>
                    <a:pt x="0" y="93666"/>
                  </a:lnTo>
                  <a:lnTo>
                    <a:pt x="0" y="93666"/>
                  </a:lnTo>
                  <a:lnTo>
                    <a:pt x="2037" y="75340"/>
                  </a:lnTo>
                  <a:lnTo>
                    <a:pt x="8147" y="57014"/>
                  </a:lnTo>
                  <a:lnTo>
                    <a:pt x="16294" y="40724"/>
                  </a:lnTo>
                  <a:lnTo>
                    <a:pt x="24440" y="26471"/>
                  </a:lnTo>
                  <a:lnTo>
                    <a:pt x="40734" y="8145"/>
                  </a:lnTo>
                  <a:lnTo>
                    <a:pt x="48881" y="0"/>
                  </a:lnTo>
                  <a:lnTo>
                    <a:pt x="48881" y="0"/>
                  </a:lnTo>
                  <a:lnTo>
                    <a:pt x="57027" y="8145"/>
                  </a:lnTo>
                  <a:lnTo>
                    <a:pt x="73321" y="26471"/>
                  </a:lnTo>
                  <a:lnTo>
                    <a:pt x="81468" y="40724"/>
                  </a:lnTo>
                  <a:lnTo>
                    <a:pt x="89615" y="57014"/>
                  </a:lnTo>
                  <a:lnTo>
                    <a:pt x="95725" y="75340"/>
                  </a:lnTo>
                  <a:lnTo>
                    <a:pt x="97761" y="93666"/>
                  </a:lnTo>
                  <a:lnTo>
                    <a:pt x="97761" y="93666"/>
                  </a:lnTo>
                  <a:lnTo>
                    <a:pt x="97761" y="93666"/>
                  </a:lnTo>
                  <a:close/>
                </a:path>
              </a:pathLst>
            </a:custGeom>
            <a:noFill/>
            <a:ln w="12700" cap="rnd">
              <a:solidFill>
                <a:srgbClr val="000000"/>
              </a:solidFill>
              <a:prstDash val="solid"/>
              <a:round/>
            </a:ln>
          </p:spPr>
          <p:txBody>
            <a:bodyPr rtlCol="0" anchor="ctr"/>
            <a:lstStyle/>
            <a:p>
              <a:endParaRPr lang="en-NL"/>
            </a:p>
          </p:txBody>
        </p:sp>
        <p:sp>
          <p:nvSpPr>
            <p:cNvPr id="87" name="Freeform 86">
              <a:extLst>
                <a:ext uri="{FF2B5EF4-FFF2-40B4-BE49-F238E27FC236}">
                  <a16:creationId xmlns:a16="http://schemas.microsoft.com/office/drawing/2014/main" id="{05D9CDA1-3D4D-7C75-DCE5-6A53748B01CE}"/>
                </a:ext>
              </a:extLst>
            </p:cNvPr>
            <p:cNvSpPr/>
            <p:nvPr userDrawn="1"/>
          </p:nvSpPr>
          <p:spPr>
            <a:xfrm>
              <a:off x="2246646" y="992781"/>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sp>
          <p:nvSpPr>
            <p:cNvPr id="94" name="Freeform 93">
              <a:extLst>
                <a:ext uri="{FF2B5EF4-FFF2-40B4-BE49-F238E27FC236}">
                  <a16:creationId xmlns:a16="http://schemas.microsoft.com/office/drawing/2014/main" id="{365BA094-ADF0-BB7D-838A-9C17FA5C0417}"/>
                </a:ext>
              </a:extLst>
            </p:cNvPr>
            <p:cNvSpPr/>
            <p:nvPr userDrawn="1"/>
          </p:nvSpPr>
          <p:spPr>
            <a:xfrm>
              <a:off x="2246646" y="821738"/>
              <a:ext cx="276990" cy="138463"/>
            </a:xfrm>
            <a:custGeom>
              <a:avLst/>
              <a:gdLst>
                <a:gd name="connsiteX0" fmla="*/ 169046 w 276990"/>
                <a:gd name="connsiteY0" fmla="*/ 34616 h 138463"/>
                <a:gd name="connsiteX1" fmla="*/ 169046 w 276990"/>
                <a:gd name="connsiteY1" fmla="*/ 34616 h 138463"/>
                <a:gd name="connsiteX2" fmla="*/ 162936 w 276990"/>
                <a:gd name="connsiteY2" fmla="*/ 42761 h 138463"/>
                <a:gd name="connsiteX3" fmla="*/ 156826 w 276990"/>
                <a:gd name="connsiteY3" fmla="*/ 50906 h 138463"/>
                <a:gd name="connsiteX4" fmla="*/ 146642 w 276990"/>
                <a:gd name="connsiteY4" fmla="*/ 69232 h 138463"/>
                <a:gd name="connsiteX5" fmla="*/ 140532 w 276990"/>
                <a:gd name="connsiteY5" fmla="*/ 89594 h 138463"/>
                <a:gd name="connsiteX6" fmla="*/ 138495 w 276990"/>
                <a:gd name="connsiteY6" fmla="*/ 105884 h 138463"/>
                <a:gd name="connsiteX7" fmla="*/ 138495 w 276990"/>
                <a:gd name="connsiteY7" fmla="*/ 105884 h 138463"/>
                <a:gd name="connsiteX8" fmla="*/ 136459 w 276990"/>
                <a:gd name="connsiteY8" fmla="*/ 89594 h 138463"/>
                <a:gd name="connsiteX9" fmla="*/ 130348 w 276990"/>
                <a:gd name="connsiteY9" fmla="*/ 69232 h 138463"/>
                <a:gd name="connsiteX10" fmla="*/ 120165 w 276990"/>
                <a:gd name="connsiteY10" fmla="*/ 50906 h 138463"/>
                <a:gd name="connsiteX11" fmla="*/ 114055 w 276990"/>
                <a:gd name="connsiteY11" fmla="*/ 42761 h 138463"/>
                <a:gd name="connsiteX12" fmla="*/ 107945 w 276990"/>
                <a:gd name="connsiteY12" fmla="*/ 34616 h 138463"/>
                <a:gd name="connsiteX13" fmla="*/ 107945 w 276990"/>
                <a:gd name="connsiteY13" fmla="*/ 34616 h 138463"/>
                <a:gd name="connsiteX14" fmla="*/ 93688 w 276990"/>
                <a:gd name="connsiteY14" fmla="*/ 22398 h 138463"/>
                <a:gd name="connsiteX15" fmla="*/ 75358 w 276990"/>
                <a:gd name="connsiteY15" fmla="*/ 14254 h 138463"/>
                <a:gd name="connsiteX16" fmla="*/ 57027 w 276990"/>
                <a:gd name="connsiteY16" fmla="*/ 8145 h 138463"/>
                <a:gd name="connsiteX17" fmla="*/ 40734 w 276990"/>
                <a:gd name="connsiteY17" fmla="*/ 4072 h 138463"/>
                <a:gd name="connsiteX18" fmla="*/ 12220 w 276990"/>
                <a:gd name="connsiteY18" fmla="*/ 0 h 138463"/>
                <a:gd name="connsiteX19" fmla="*/ 0 w 276990"/>
                <a:gd name="connsiteY19" fmla="*/ 0 h 138463"/>
                <a:gd name="connsiteX20" fmla="*/ 0 w 276990"/>
                <a:gd name="connsiteY20" fmla="*/ 0 h 138463"/>
                <a:gd name="connsiteX21" fmla="*/ 0 w 276990"/>
                <a:gd name="connsiteY21" fmla="*/ 10181 h 138463"/>
                <a:gd name="connsiteX22" fmla="*/ 6110 w 276990"/>
                <a:gd name="connsiteY22" fmla="*/ 38688 h 138463"/>
                <a:gd name="connsiteX23" fmla="*/ 10183 w 276990"/>
                <a:gd name="connsiteY23" fmla="*/ 54978 h 138463"/>
                <a:gd name="connsiteX24" fmla="*/ 16294 w 276990"/>
                <a:gd name="connsiteY24" fmla="*/ 71268 h 138463"/>
                <a:gd name="connsiteX25" fmla="*/ 26477 w 276990"/>
                <a:gd name="connsiteY25" fmla="*/ 89594 h 138463"/>
                <a:gd name="connsiteX26" fmla="*/ 38697 w 276990"/>
                <a:gd name="connsiteY26" fmla="*/ 103847 h 138463"/>
                <a:gd name="connsiteX27" fmla="*/ 38697 w 276990"/>
                <a:gd name="connsiteY27" fmla="*/ 103847 h 138463"/>
                <a:gd name="connsiteX28" fmla="*/ 52954 w 276990"/>
                <a:gd name="connsiteY28" fmla="*/ 114029 h 138463"/>
                <a:gd name="connsiteX29" fmla="*/ 67211 w 276990"/>
                <a:gd name="connsiteY29" fmla="*/ 124210 h 138463"/>
                <a:gd name="connsiteX30" fmla="*/ 81468 w 276990"/>
                <a:gd name="connsiteY30" fmla="*/ 130318 h 138463"/>
                <a:gd name="connsiteX31" fmla="*/ 95725 w 276990"/>
                <a:gd name="connsiteY31" fmla="*/ 134391 h 138463"/>
                <a:gd name="connsiteX32" fmla="*/ 120165 w 276990"/>
                <a:gd name="connsiteY32" fmla="*/ 138463 h 138463"/>
                <a:gd name="connsiteX33" fmla="*/ 138495 w 276990"/>
                <a:gd name="connsiteY33" fmla="*/ 138463 h 138463"/>
                <a:gd name="connsiteX34" fmla="*/ 138495 w 276990"/>
                <a:gd name="connsiteY34" fmla="*/ 138463 h 138463"/>
                <a:gd name="connsiteX35" fmla="*/ 156826 w 276990"/>
                <a:gd name="connsiteY35" fmla="*/ 138463 h 138463"/>
                <a:gd name="connsiteX36" fmla="*/ 181266 w 276990"/>
                <a:gd name="connsiteY36" fmla="*/ 134391 h 138463"/>
                <a:gd name="connsiteX37" fmla="*/ 195523 w 276990"/>
                <a:gd name="connsiteY37" fmla="*/ 130318 h 138463"/>
                <a:gd name="connsiteX38" fmla="*/ 209780 w 276990"/>
                <a:gd name="connsiteY38" fmla="*/ 124210 h 138463"/>
                <a:gd name="connsiteX39" fmla="*/ 224036 w 276990"/>
                <a:gd name="connsiteY39" fmla="*/ 114029 h 138463"/>
                <a:gd name="connsiteX40" fmla="*/ 238293 w 276990"/>
                <a:gd name="connsiteY40" fmla="*/ 103847 h 138463"/>
                <a:gd name="connsiteX41" fmla="*/ 238293 w 276990"/>
                <a:gd name="connsiteY41" fmla="*/ 103847 h 138463"/>
                <a:gd name="connsiteX42" fmla="*/ 250513 w 276990"/>
                <a:gd name="connsiteY42" fmla="*/ 89594 h 138463"/>
                <a:gd name="connsiteX43" fmla="*/ 260697 w 276990"/>
                <a:gd name="connsiteY43" fmla="*/ 71268 h 138463"/>
                <a:gd name="connsiteX44" fmla="*/ 266807 w 276990"/>
                <a:gd name="connsiteY44" fmla="*/ 54978 h 138463"/>
                <a:gd name="connsiteX45" fmla="*/ 270880 w 276990"/>
                <a:gd name="connsiteY45" fmla="*/ 38688 h 138463"/>
                <a:gd name="connsiteX46" fmla="*/ 276991 w 276990"/>
                <a:gd name="connsiteY46" fmla="*/ 10181 h 138463"/>
                <a:gd name="connsiteX47" fmla="*/ 276991 w 276990"/>
                <a:gd name="connsiteY47" fmla="*/ 0 h 138463"/>
                <a:gd name="connsiteX48" fmla="*/ 276991 w 276990"/>
                <a:gd name="connsiteY48" fmla="*/ 0 h 138463"/>
                <a:gd name="connsiteX49" fmla="*/ 264770 w 276990"/>
                <a:gd name="connsiteY49" fmla="*/ 0 h 138463"/>
                <a:gd name="connsiteX50" fmla="*/ 236257 w 276990"/>
                <a:gd name="connsiteY50" fmla="*/ 4072 h 138463"/>
                <a:gd name="connsiteX51" fmla="*/ 219963 w 276990"/>
                <a:gd name="connsiteY51" fmla="*/ 8145 h 138463"/>
                <a:gd name="connsiteX52" fmla="*/ 201633 w 276990"/>
                <a:gd name="connsiteY52" fmla="*/ 14254 h 138463"/>
                <a:gd name="connsiteX53" fmla="*/ 183303 w 276990"/>
                <a:gd name="connsiteY53" fmla="*/ 22398 h 138463"/>
                <a:gd name="connsiteX54" fmla="*/ 169046 w 276990"/>
                <a:gd name="connsiteY54" fmla="*/ 34616 h 138463"/>
                <a:gd name="connsiteX55" fmla="*/ 169046 w 276990"/>
                <a:gd name="connsiteY55" fmla="*/ 34616 h 138463"/>
                <a:gd name="connsiteX56" fmla="*/ 169046 w 276990"/>
                <a:gd name="connsiteY56" fmla="*/ 34616 h 13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76990" h="138463">
                  <a:moveTo>
                    <a:pt x="169046" y="34616"/>
                  </a:moveTo>
                  <a:lnTo>
                    <a:pt x="169046" y="34616"/>
                  </a:lnTo>
                  <a:lnTo>
                    <a:pt x="162936" y="42761"/>
                  </a:lnTo>
                  <a:lnTo>
                    <a:pt x="156826" y="50906"/>
                  </a:lnTo>
                  <a:lnTo>
                    <a:pt x="146642" y="69232"/>
                  </a:lnTo>
                  <a:lnTo>
                    <a:pt x="140532" y="89594"/>
                  </a:lnTo>
                  <a:lnTo>
                    <a:pt x="138495" y="105884"/>
                  </a:lnTo>
                  <a:lnTo>
                    <a:pt x="138495" y="105884"/>
                  </a:lnTo>
                  <a:lnTo>
                    <a:pt x="136459" y="89594"/>
                  </a:lnTo>
                  <a:lnTo>
                    <a:pt x="130348" y="69232"/>
                  </a:lnTo>
                  <a:lnTo>
                    <a:pt x="120165" y="50906"/>
                  </a:lnTo>
                  <a:lnTo>
                    <a:pt x="114055" y="42761"/>
                  </a:lnTo>
                  <a:lnTo>
                    <a:pt x="107945" y="34616"/>
                  </a:lnTo>
                  <a:lnTo>
                    <a:pt x="107945" y="34616"/>
                  </a:lnTo>
                  <a:lnTo>
                    <a:pt x="93688" y="22398"/>
                  </a:lnTo>
                  <a:lnTo>
                    <a:pt x="75358" y="14254"/>
                  </a:lnTo>
                  <a:lnTo>
                    <a:pt x="57027" y="8145"/>
                  </a:lnTo>
                  <a:lnTo>
                    <a:pt x="40734" y="4072"/>
                  </a:lnTo>
                  <a:lnTo>
                    <a:pt x="12220" y="0"/>
                  </a:lnTo>
                  <a:lnTo>
                    <a:pt x="0" y="0"/>
                  </a:lnTo>
                  <a:lnTo>
                    <a:pt x="0" y="0"/>
                  </a:lnTo>
                  <a:lnTo>
                    <a:pt x="0" y="10181"/>
                  </a:lnTo>
                  <a:lnTo>
                    <a:pt x="6110" y="38688"/>
                  </a:lnTo>
                  <a:lnTo>
                    <a:pt x="10183" y="54978"/>
                  </a:lnTo>
                  <a:lnTo>
                    <a:pt x="16294" y="71268"/>
                  </a:lnTo>
                  <a:lnTo>
                    <a:pt x="26477" y="89594"/>
                  </a:lnTo>
                  <a:lnTo>
                    <a:pt x="38697" y="103847"/>
                  </a:lnTo>
                  <a:lnTo>
                    <a:pt x="38697" y="103847"/>
                  </a:lnTo>
                  <a:lnTo>
                    <a:pt x="52954" y="114029"/>
                  </a:lnTo>
                  <a:lnTo>
                    <a:pt x="67211" y="124210"/>
                  </a:lnTo>
                  <a:lnTo>
                    <a:pt x="81468" y="130318"/>
                  </a:lnTo>
                  <a:lnTo>
                    <a:pt x="95725" y="134391"/>
                  </a:lnTo>
                  <a:lnTo>
                    <a:pt x="120165" y="138463"/>
                  </a:lnTo>
                  <a:lnTo>
                    <a:pt x="138495" y="138463"/>
                  </a:lnTo>
                  <a:lnTo>
                    <a:pt x="138495" y="138463"/>
                  </a:lnTo>
                  <a:lnTo>
                    <a:pt x="156826" y="138463"/>
                  </a:lnTo>
                  <a:lnTo>
                    <a:pt x="181266" y="134391"/>
                  </a:lnTo>
                  <a:lnTo>
                    <a:pt x="195523" y="130318"/>
                  </a:lnTo>
                  <a:lnTo>
                    <a:pt x="209780" y="124210"/>
                  </a:lnTo>
                  <a:lnTo>
                    <a:pt x="224036" y="114029"/>
                  </a:lnTo>
                  <a:lnTo>
                    <a:pt x="238293" y="103847"/>
                  </a:lnTo>
                  <a:lnTo>
                    <a:pt x="238293" y="103847"/>
                  </a:lnTo>
                  <a:lnTo>
                    <a:pt x="250513" y="89594"/>
                  </a:lnTo>
                  <a:lnTo>
                    <a:pt x="260697" y="71268"/>
                  </a:lnTo>
                  <a:lnTo>
                    <a:pt x="266807" y="54978"/>
                  </a:lnTo>
                  <a:lnTo>
                    <a:pt x="270880" y="38688"/>
                  </a:lnTo>
                  <a:lnTo>
                    <a:pt x="276991" y="10181"/>
                  </a:lnTo>
                  <a:lnTo>
                    <a:pt x="276991" y="0"/>
                  </a:lnTo>
                  <a:lnTo>
                    <a:pt x="276991" y="0"/>
                  </a:lnTo>
                  <a:lnTo>
                    <a:pt x="264770" y="0"/>
                  </a:lnTo>
                  <a:lnTo>
                    <a:pt x="236257" y="4072"/>
                  </a:lnTo>
                  <a:lnTo>
                    <a:pt x="219963" y="8145"/>
                  </a:lnTo>
                  <a:lnTo>
                    <a:pt x="201633" y="14254"/>
                  </a:lnTo>
                  <a:lnTo>
                    <a:pt x="183303" y="22398"/>
                  </a:lnTo>
                  <a:lnTo>
                    <a:pt x="169046" y="34616"/>
                  </a:lnTo>
                  <a:lnTo>
                    <a:pt x="169046" y="34616"/>
                  </a:lnTo>
                  <a:lnTo>
                    <a:pt x="169046" y="34616"/>
                  </a:lnTo>
                  <a:close/>
                </a:path>
              </a:pathLst>
            </a:custGeom>
            <a:noFill/>
            <a:ln w="12700" cap="rnd">
              <a:solidFill>
                <a:srgbClr val="000000"/>
              </a:solidFill>
              <a:prstDash val="solid"/>
              <a:round/>
            </a:ln>
          </p:spPr>
          <p:txBody>
            <a:bodyPr rtlCol="0" anchor="ctr"/>
            <a:lstStyle/>
            <a:p>
              <a:endParaRPr lang="en-NL"/>
            </a:p>
          </p:txBody>
        </p:sp>
      </p:grpSp>
      <p:grpSp>
        <p:nvGrpSpPr>
          <p:cNvPr id="109" name="Group 108">
            <a:extLst>
              <a:ext uri="{FF2B5EF4-FFF2-40B4-BE49-F238E27FC236}">
                <a16:creationId xmlns:a16="http://schemas.microsoft.com/office/drawing/2014/main" id="{FCF70DEC-E9FA-7442-6D63-A69803ACF441}"/>
              </a:ext>
            </a:extLst>
          </p:cNvPr>
          <p:cNvGrpSpPr>
            <a:grpSpLocks noChangeAspect="1"/>
          </p:cNvGrpSpPr>
          <p:nvPr userDrawn="1"/>
        </p:nvGrpSpPr>
        <p:grpSpPr>
          <a:xfrm>
            <a:off x="3327701" y="1891419"/>
            <a:ext cx="298725" cy="257927"/>
            <a:chOff x="3326094" y="591645"/>
            <a:chExt cx="627302" cy="541634"/>
          </a:xfrm>
        </p:grpSpPr>
        <p:sp>
          <p:nvSpPr>
            <p:cNvPr id="102" name="Freeform 101">
              <a:extLst>
                <a:ext uri="{FF2B5EF4-FFF2-40B4-BE49-F238E27FC236}">
                  <a16:creationId xmlns:a16="http://schemas.microsoft.com/office/drawing/2014/main" id="{661DD34B-92A0-4C91-85B7-9378788A7AE2}"/>
                </a:ext>
              </a:extLst>
            </p:cNvPr>
            <p:cNvSpPr/>
            <p:nvPr userDrawn="1"/>
          </p:nvSpPr>
          <p:spPr>
            <a:xfrm>
              <a:off x="3466626" y="591645"/>
              <a:ext cx="146642" cy="209730"/>
            </a:xfrm>
            <a:custGeom>
              <a:avLst/>
              <a:gdLst>
                <a:gd name="connsiteX0" fmla="*/ 142569 w 146642"/>
                <a:gd name="connsiteY0" fmla="*/ 91630 h 209730"/>
                <a:gd name="connsiteX1" fmla="*/ 142569 w 146642"/>
                <a:gd name="connsiteY1" fmla="*/ 91630 h 209730"/>
                <a:gd name="connsiteX2" fmla="*/ 146642 w 146642"/>
                <a:gd name="connsiteY2" fmla="*/ 114029 h 209730"/>
                <a:gd name="connsiteX3" fmla="*/ 144605 w 146642"/>
                <a:gd name="connsiteY3" fmla="*/ 134391 h 209730"/>
                <a:gd name="connsiteX4" fmla="*/ 142569 w 146642"/>
                <a:gd name="connsiteY4" fmla="*/ 152717 h 209730"/>
                <a:gd name="connsiteX5" fmla="*/ 136459 w 146642"/>
                <a:gd name="connsiteY5" fmla="*/ 171043 h 209730"/>
                <a:gd name="connsiteX6" fmla="*/ 128312 w 146642"/>
                <a:gd name="connsiteY6" fmla="*/ 185296 h 209730"/>
                <a:gd name="connsiteX7" fmla="*/ 118128 w 146642"/>
                <a:gd name="connsiteY7" fmla="*/ 197514 h 209730"/>
                <a:gd name="connsiteX8" fmla="*/ 105908 w 146642"/>
                <a:gd name="connsiteY8" fmla="*/ 205659 h 209730"/>
                <a:gd name="connsiteX9" fmla="*/ 91651 w 146642"/>
                <a:gd name="connsiteY9" fmla="*/ 209731 h 209730"/>
                <a:gd name="connsiteX10" fmla="*/ 91651 w 146642"/>
                <a:gd name="connsiteY10" fmla="*/ 209731 h 209730"/>
                <a:gd name="connsiteX11" fmla="*/ 77394 w 146642"/>
                <a:gd name="connsiteY11" fmla="*/ 209731 h 209730"/>
                <a:gd name="connsiteX12" fmla="*/ 63138 w 146642"/>
                <a:gd name="connsiteY12" fmla="*/ 205659 h 209730"/>
                <a:gd name="connsiteX13" fmla="*/ 48881 w 146642"/>
                <a:gd name="connsiteY13" fmla="*/ 199550 h 209730"/>
                <a:gd name="connsiteX14" fmla="*/ 36661 w 146642"/>
                <a:gd name="connsiteY14" fmla="*/ 187333 h 209730"/>
                <a:gd name="connsiteX15" fmla="*/ 24440 w 146642"/>
                <a:gd name="connsiteY15" fmla="*/ 173079 h 209730"/>
                <a:gd name="connsiteX16" fmla="*/ 14257 w 146642"/>
                <a:gd name="connsiteY16" fmla="*/ 156789 h 209730"/>
                <a:gd name="connsiteX17" fmla="*/ 6110 w 146642"/>
                <a:gd name="connsiteY17" fmla="*/ 138463 h 209730"/>
                <a:gd name="connsiteX18" fmla="*/ 2037 w 146642"/>
                <a:gd name="connsiteY18" fmla="*/ 118101 h 209730"/>
                <a:gd name="connsiteX19" fmla="*/ 2037 w 146642"/>
                <a:gd name="connsiteY19" fmla="*/ 118101 h 209730"/>
                <a:gd name="connsiteX20" fmla="*/ 0 w 146642"/>
                <a:gd name="connsiteY20" fmla="*/ 95702 h 209730"/>
                <a:gd name="connsiteX21" fmla="*/ 0 w 146642"/>
                <a:gd name="connsiteY21" fmla="*/ 75340 h 209730"/>
                <a:gd name="connsiteX22" fmla="*/ 4073 w 146642"/>
                <a:gd name="connsiteY22" fmla="*/ 57014 h 209730"/>
                <a:gd name="connsiteX23" fmla="*/ 10183 w 146642"/>
                <a:gd name="connsiteY23" fmla="*/ 38688 h 209730"/>
                <a:gd name="connsiteX24" fmla="*/ 18330 w 146642"/>
                <a:gd name="connsiteY24" fmla="*/ 24435 h 209730"/>
                <a:gd name="connsiteX25" fmla="*/ 28514 w 146642"/>
                <a:gd name="connsiteY25" fmla="*/ 12217 h 209730"/>
                <a:gd name="connsiteX26" fmla="*/ 40734 w 146642"/>
                <a:gd name="connsiteY26" fmla="*/ 4072 h 209730"/>
                <a:gd name="connsiteX27" fmla="*/ 52954 w 146642"/>
                <a:gd name="connsiteY27" fmla="*/ 0 h 209730"/>
                <a:gd name="connsiteX28" fmla="*/ 52954 w 146642"/>
                <a:gd name="connsiteY28" fmla="*/ 0 h 209730"/>
                <a:gd name="connsiteX29" fmla="*/ 69248 w 146642"/>
                <a:gd name="connsiteY29" fmla="*/ 0 h 209730"/>
                <a:gd name="connsiteX30" fmla="*/ 83504 w 146642"/>
                <a:gd name="connsiteY30" fmla="*/ 4072 h 209730"/>
                <a:gd name="connsiteX31" fmla="*/ 95725 w 146642"/>
                <a:gd name="connsiteY31" fmla="*/ 10181 h 209730"/>
                <a:gd name="connsiteX32" fmla="*/ 109982 w 146642"/>
                <a:gd name="connsiteY32" fmla="*/ 22398 h 209730"/>
                <a:gd name="connsiteX33" fmla="*/ 120165 w 146642"/>
                <a:gd name="connsiteY33" fmla="*/ 36652 h 209730"/>
                <a:gd name="connsiteX34" fmla="*/ 130348 w 146642"/>
                <a:gd name="connsiteY34" fmla="*/ 52942 h 209730"/>
                <a:gd name="connsiteX35" fmla="*/ 138495 w 146642"/>
                <a:gd name="connsiteY35" fmla="*/ 71268 h 209730"/>
                <a:gd name="connsiteX36" fmla="*/ 142569 w 146642"/>
                <a:gd name="connsiteY36" fmla="*/ 91630 h 209730"/>
                <a:gd name="connsiteX37" fmla="*/ 142569 w 146642"/>
                <a:gd name="connsiteY37" fmla="*/ 91630 h 209730"/>
                <a:gd name="connsiteX38" fmla="*/ 142569 w 146642"/>
                <a:gd name="connsiteY38" fmla="*/ 91630 h 20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642" h="209730">
                  <a:moveTo>
                    <a:pt x="142569" y="91630"/>
                  </a:moveTo>
                  <a:lnTo>
                    <a:pt x="142569" y="91630"/>
                  </a:lnTo>
                  <a:lnTo>
                    <a:pt x="146642" y="114029"/>
                  </a:lnTo>
                  <a:lnTo>
                    <a:pt x="144605" y="134391"/>
                  </a:lnTo>
                  <a:lnTo>
                    <a:pt x="142569" y="152717"/>
                  </a:lnTo>
                  <a:lnTo>
                    <a:pt x="136459" y="171043"/>
                  </a:lnTo>
                  <a:lnTo>
                    <a:pt x="128312" y="185296"/>
                  </a:lnTo>
                  <a:lnTo>
                    <a:pt x="118128" y="197514"/>
                  </a:lnTo>
                  <a:lnTo>
                    <a:pt x="105908" y="205659"/>
                  </a:lnTo>
                  <a:lnTo>
                    <a:pt x="91651" y="209731"/>
                  </a:lnTo>
                  <a:lnTo>
                    <a:pt x="91651" y="209731"/>
                  </a:lnTo>
                  <a:lnTo>
                    <a:pt x="77394" y="209731"/>
                  </a:lnTo>
                  <a:lnTo>
                    <a:pt x="63138" y="205659"/>
                  </a:lnTo>
                  <a:lnTo>
                    <a:pt x="48881" y="199550"/>
                  </a:lnTo>
                  <a:lnTo>
                    <a:pt x="36661" y="187333"/>
                  </a:lnTo>
                  <a:lnTo>
                    <a:pt x="24440" y="173079"/>
                  </a:lnTo>
                  <a:lnTo>
                    <a:pt x="14257" y="156789"/>
                  </a:lnTo>
                  <a:lnTo>
                    <a:pt x="6110" y="138463"/>
                  </a:lnTo>
                  <a:lnTo>
                    <a:pt x="2037" y="118101"/>
                  </a:lnTo>
                  <a:lnTo>
                    <a:pt x="2037" y="118101"/>
                  </a:lnTo>
                  <a:lnTo>
                    <a:pt x="0" y="95702"/>
                  </a:lnTo>
                  <a:lnTo>
                    <a:pt x="0" y="75340"/>
                  </a:lnTo>
                  <a:lnTo>
                    <a:pt x="4073" y="57014"/>
                  </a:lnTo>
                  <a:lnTo>
                    <a:pt x="10183" y="38688"/>
                  </a:lnTo>
                  <a:lnTo>
                    <a:pt x="18330" y="24435"/>
                  </a:lnTo>
                  <a:lnTo>
                    <a:pt x="28514" y="12217"/>
                  </a:lnTo>
                  <a:lnTo>
                    <a:pt x="40734" y="4072"/>
                  </a:lnTo>
                  <a:lnTo>
                    <a:pt x="52954" y="0"/>
                  </a:lnTo>
                  <a:lnTo>
                    <a:pt x="52954" y="0"/>
                  </a:lnTo>
                  <a:lnTo>
                    <a:pt x="69248" y="0"/>
                  </a:lnTo>
                  <a:lnTo>
                    <a:pt x="83504" y="4072"/>
                  </a:lnTo>
                  <a:lnTo>
                    <a:pt x="95725" y="10181"/>
                  </a:lnTo>
                  <a:lnTo>
                    <a:pt x="109982" y="22398"/>
                  </a:lnTo>
                  <a:lnTo>
                    <a:pt x="120165" y="36652"/>
                  </a:lnTo>
                  <a:lnTo>
                    <a:pt x="130348" y="52942"/>
                  </a:lnTo>
                  <a:lnTo>
                    <a:pt x="138495" y="71268"/>
                  </a:lnTo>
                  <a:lnTo>
                    <a:pt x="142569" y="91630"/>
                  </a:lnTo>
                  <a:lnTo>
                    <a:pt x="142569" y="91630"/>
                  </a:lnTo>
                  <a:lnTo>
                    <a:pt x="142569" y="91630"/>
                  </a:lnTo>
                  <a:close/>
                </a:path>
              </a:pathLst>
            </a:custGeom>
            <a:noFill/>
            <a:ln w="12700" cap="sq">
              <a:solidFill>
                <a:srgbClr val="000000"/>
              </a:solidFill>
              <a:prstDash val="solid"/>
              <a:miter/>
            </a:ln>
          </p:spPr>
          <p:txBody>
            <a:bodyPr rtlCol="0" anchor="ctr"/>
            <a:lstStyle/>
            <a:p>
              <a:endParaRPr lang="en-NL"/>
            </a:p>
          </p:txBody>
        </p:sp>
        <p:sp>
          <p:nvSpPr>
            <p:cNvPr id="103" name="Freeform 102">
              <a:extLst>
                <a:ext uri="{FF2B5EF4-FFF2-40B4-BE49-F238E27FC236}">
                  <a16:creationId xmlns:a16="http://schemas.microsoft.com/office/drawing/2014/main" id="{5316A8F2-CE94-1CDE-BB27-7C875E5F1A19}"/>
                </a:ext>
              </a:extLst>
            </p:cNvPr>
            <p:cNvSpPr/>
            <p:nvPr userDrawn="1"/>
          </p:nvSpPr>
          <p:spPr>
            <a:xfrm>
              <a:off x="3326094" y="750470"/>
              <a:ext cx="144605" cy="195477"/>
            </a:xfrm>
            <a:custGeom>
              <a:avLst/>
              <a:gdLst>
                <a:gd name="connsiteX0" fmla="*/ 136459 w 144605"/>
                <a:gd name="connsiteY0" fmla="*/ 73304 h 195477"/>
                <a:gd name="connsiteX1" fmla="*/ 136459 w 144605"/>
                <a:gd name="connsiteY1" fmla="*/ 73304 h 195477"/>
                <a:gd name="connsiteX2" fmla="*/ 142569 w 144605"/>
                <a:gd name="connsiteY2" fmla="*/ 93666 h 195477"/>
                <a:gd name="connsiteX3" fmla="*/ 144605 w 144605"/>
                <a:gd name="connsiteY3" fmla="*/ 111992 h 195477"/>
                <a:gd name="connsiteX4" fmla="*/ 144605 w 144605"/>
                <a:gd name="connsiteY4" fmla="*/ 130318 h 195477"/>
                <a:gd name="connsiteX5" fmla="*/ 142569 w 144605"/>
                <a:gd name="connsiteY5" fmla="*/ 148644 h 195477"/>
                <a:gd name="connsiteX6" fmla="*/ 136459 w 144605"/>
                <a:gd name="connsiteY6" fmla="*/ 162898 h 195477"/>
                <a:gd name="connsiteX7" fmla="*/ 130348 w 144605"/>
                <a:gd name="connsiteY7" fmla="*/ 175115 h 195477"/>
                <a:gd name="connsiteX8" fmla="*/ 120165 w 144605"/>
                <a:gd name="connsiteY8" fmla="*/ 185296 h 195477"/>
                <a:gd name="connsiteX9" fmla="*/ 107945 w 144605"/>
                <a:gd name="connsiteY9" fmla="*/ 191405 h 195477"/>
                <a:gd name="connsiteX10" fmla="*/ 107945 w 144605"/>
                <a:gd name="connsiteY10" fmla="*/ 191405 h 195477"/>
                <a:gd name="connsiteX11" fmla="*/ 93688 w 144605"/>
                <a:gd name="connsiteY11" fmla="*/ 195477 h 195477"/>
                <a:gd name="connsiteX12" fmla="*/ 79431 w 144605"/>
                <a:gd name="connsiteY12" fmla="*/ 193441 h 195477"/>
                <a:gd name="connsiteX13" fmla="*/ 65174 w 144605"/>
                <a:gd name="connsiteY13" fmla="*/ 189369 h 195477"/>
                <a:gd name="connsiteX14" fmla="*/ 50917 w 144605"/>
                <a:gd name="connsiteY14" fmla="*/ 181224 h 195477"/>
                <a:gd name="connsiteX15" fmla="*/ 38697 w 144605"/>
                <a:gd name="connsiteY15" fmla="*/ 169007 h 195477"/>
                <a:gd name="connsiteX16" fmla="*/ 26477 w 144605"/>
                <a:gd name="connsiteY16" fmla="*/ 154753 h 195477"/>
                <a:gd name="connsiteX17" fmla="*/ 16294 w 144605"/>
                <a:gd name="connsiteY17" fmla="*/ 138463 h 195477"/>
                <a:gd name="connsiteX18" fmla="*/ 8147 w 144605"/>
                <a:gd name="connsiteY18" fmla="*/ 120137 h 195477"/>
                <a:gd name="connsiteX19" fmla="*/ 8147 w 144605"/>
                <a:gd name="connsiteY19" fmla="*/ 120137 h 195477"/>
                <a:gd name="connsiteX20" fmla="*/ 2037 w 144605"/>
                <a:gd name="connsiteY20" fmla="*/ 99775 h 195477"/>
                <a:gd name="connsiteX21" fmla="*/ 0 w 144605"/>
                <a:gd name="connsiteY21" fmla="*/ 81449 h 195477"/>
                <a:gd name="connsiteX22" fmla="*/ 0 w 144605"/>
                <a:gd name="connsiteY22" fmla="*/ 63123 h 195477"/>
                <a:gd name="connsiteX23" fmla="*/ 2037 w 144605"/>
                <a:gd name="connsiteY23" fmla="*/ 46833 h 195477"/>
                <a:gd name="connsiteX24" fmla="*/ 6110 w 144605"/>
                <a:gd name="connsiteY24" fmla="*/ 30543 h 195477"/>
                <a:gd name="connsiteX25" fmla="*/ 14257 w 144605"/>
                <a:gd name="connsiteY25" fmla="*/ 18326 h 195477"/>
                <a:gd name="connsiteX26" fmla="*/ 24440 w 144605"/>
                <a:gd name="connsiteY26" fmla="*/ 8145 h 195477"/>
                <a:gd name="connsiteX27" fmla="*/ 36661 w 144605"/>
                <a:gd name="connsiteY27" fmla="*/ 2036 h 195477"/>
                <a:gd name="connsiteX28" fmla="*/ 36661 w 144605"/>
                <a:gd name="connsiteY28" fmla="*/ 2036 h 195477"/>
                <a:gd name="connsiteX29" fmla="*/ 50917 w 144605"/>
                <a:gd name="connsiteY29" fmla="*/ 0 h 195477"/>
                <a:gd name="connsiteX30" fmla="*/ 65174 w 144605"/>
                <a:gd name="connsiteY30" fmla="*/ 0 h 195477"/>
                <a:gd name="connsiteX31" fmla="*/ 79431 w 144605"/>
                <a:gd name="connsiteY31" fmla="*/ 6109 h 195477"/>
                <a:gd name="connsiteX32" fmla="*/ 93688 w 144605"/>
                <a:gd name="connsiteY32" fmla="*/ 14254 h 195477"/>
                <a:gd name="connsiteX33" fmla="*/ 105908 w 144605"/>
                <a:gd name="connsiteY33" fmla="*/ 24435 h 195477"/>
                <a:gd name="connsiteX34" fmla="*/ 118128 w 144605"/>
                <a:gd name="connsiteY34" fmla="*/ 38688 h 195477"/>
                <a:gd name="connsiteX35" fmla="*/ 128312 w 144605"/>
                <a:gd name="connsiteY35" fmla="*/ 54978 h 195477"/>
                <a:gd name="connsiteX36" fmla="*/ 136459 w 144605"/>
                <a:gd name="connsiteY36" fmla="*/ 73304 h 195477"/>
                <a:gd name="connsiteX37" fmla="*/ 136459 w 144605"/>
                <a:gd name="connsiteY37" fmla="*/ 73304 h 195477"/>
                <a:gd name="connsiteX38" fmla="*/ 136459 w 144605"/>
                <a:gd name="connsiteY38" fmla="*/ 73304 h 19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605" h="195477">
                  <a:moveTo>
                    <a:pt x="136459" y="73304"/>
                  </a:moveTo>
                  <a:lnTo>
                    <a:pt x="136459" y="73304"/>
                  </a:lnTo>
                  <a:lnTo>
                    <a:pt x="142569" y="93666"/>
                  </a:lnTo>
                  <a:lnTo>
                    <a:pt x="144605" y="111992"/>
                  </a:lnTo>
                  <a:lnTo>
                    <a:pt x="144605" y="130318"/>
                  </a:lnTo>
                  <a:lnTo>
                    <a:pt x="142569" y="148644"/>
                  </a:lnTo>
                  <a:lnTo>
                    <a:pt x="136459" y="162898"/>
                  </a:lnTo>
                  <a:lnTo>
                    <a:pt x="130348" y="175115"/>
                  </a:lnTo>
                  <a:lnTo>
                    <a:pt x="120165" y="185296"/>
                  </a:lnTo>
                  <a:lnTo>
                    <a:pt x="107945" y="191405"/>
                  </a:lnTo>
                  <a:lnTo>
                    <a:pt x="107945" y="191405"/>
                  </a:lnTo>
                  <a:lnTo>
                    <a:pt x="93688" y="195477"/>
                  </a:lnTo>
                  <a:lnTo>
                    <a:pt x="79431" y="193441"/>
                  </a:lnTo>
                  <a:lnTo>
                    <a:pt x="65174" y="189369"/>
                  </a:lnTo>
                  <a:lnTo>
                    <a:pt x="50917" y="181224"/>
                  </a:lnTo>
                  <a:lnTo>
                    <a:pt x="38697" y="169007"/>
                  </a:lnTo>
                  <a:lnTo>
                    <a:pt x="26477" y="154753"/>
                  </a:lnTo>
                  <a:lnTo>
                    <a:pt x="16294" y="138463"/>
                  </a:lnTo>
                  <a:lnTo>
                    <a:pt x="8147" y="120137"/>
                  </a:lnTo>
                  <a:lnTo>
                    <a:pt x="8147" y="120137"/>
                  </a:lnTo>
                  <a:lnTo>
                    <a:pt x="2037" y="99775"/>
                  </a:lnTo>
                  <a:lnTo>
                    <a:pt x="0" y="81449"/>
                  </a:lnTo>
                  <a:lnTo>
                    <a:pt x="0" y="63123"/>
                  </a:lnTo>
                  <a:lnTo>
                    <a:pt x="2037" y="46833"/>
                  </a:lnTo>
                  <a:lnTo>
                    <a:pt x="6110" y="30543"/>
                  </a:lnTo>
                  <a:lnTo>
                    <a:pt x="14257" y="18326"/>
                  </a:lnTo>
                  <a:lnTo>
                    <a:pt x="24440" y="8145"/>
                  </a:lnTo>
                  <a:lnTo>
                    <a:pt x="36661" y="2036"/>
                  </a:lnTo>
                  <a:lnTo>
                    <a:pt x="36661" y="2036"/>
                  </a:lnTo>
                  <a:lnTo>
                    <a:pt x="50917" y="0"/>
                  </a:lnTo>
                  <a:lnTo>
                    <a:pt x="65174" y="0"/>
                  </a:lnTo>
                  <a:lnTo>
                    <a:pt x="79431" y="6109"/>
                  </a:lnTo>
                  <a:lnTo>
                    <a:pt x="93688" y="14254"/>
                  </a:lnTo>
                  <a:lnTo>
                    <a:pt x="105908" y="24435"/>
                  </a:lnTo>
                  <a:lnTo>
                    <a:pt x="118128" y="38688"/>
                  </a:lnTo>
                  <a:lnTo>
                    <a:pt x="128312" y="54978"/>
                  </a:lnTo>
                  <a:lnTo>
                    <a:pt x="136459" y="73304"/>
                  </a:lnTo>
                  <a:lnTo>
                    <a:pt x="136459" y="73304"/>
                  </a:lnTo>
                  <a:lnTo>
                    <a:pt x="136459" y="73304"/>
                  </a:lnTo>
                  <a:close/>
                </a:path>
              </a:pathLst>
            </a:custGeom>
            <a:noFill/>
            <a:ln w="12700" cap="sq">
              <a:solidFill>
                <a:srgbClr val="000000"/>
              </a:solidFill>
              <a:prstDash val="solid"/>
              <a:miter/>
            </a:ln>
          </p:spPr>
          <p:txBody>
            <a:bodyPr rtlCol="0" anchor="ctr"/>
            <a:lstStyle/>
            <a:p>
              <a:endParaRPr lang="en-NL"/>
            </a:p>
          </p:txBody>
        </p:sp>
        <p:sp>
          <p:nvSpPr>
            <p:cNvPr id="104" name="Freeform 103">
              <a:extLst>
                <a:ext uri="{FF2B5EF4-FFF2-40B4-BE49-F238E27FC236}">
                  <a16:creationId xmlns:a16="http://schemas.microsoft.com/office/drawing/2014/main" id="{EBE48865-23B8-4741-B344-062CD73F40CE}"/>
                </a:ext>
              </a:extLst>
            </p:cNvPr>
            <p:cNvSpPr/>
            <p:nvPr userDrawn="1"/>
          </p:nvSpPr>
          <p:spPr>
            <a:xfrm>
              <a:off x="3666222" y="591645"/>
              <a:ext cx="146642" cy="209730"/>
            </a:xfrm>
            <a:custGeom>
              <a:avLst/>
              <a:gdLst>
                <a:gd name="connsiteX0" fmla="*/ 4073 w 146642"/>
                <a:gd name="connsiteY0" fmla="*/ 91630 h 209730"/>
                <a:gd name="connsiteX1" fmla="*/ 4073 w 146642"/>
                <a:gd name="connsiteY1" fmla="*/ 91630 h 209730"/>
                <a:gd name="connsiteX2" fmla="*/ 0 w 146642"/>
                <a:gd name="connsiteY2" fmla="*/ 114029 h 209730"/>
                <a:gd name="connsiteX3" fmla="*/ 2037 w 146642"/>
                <a:gd name="connsiteY3" fmla="*/ 134391 h 209730"/>
                <a:gd name="connsiteX4" fmla="*/ 4073 w 146642"/>
                <a:gd name="connsiteY4" fmla="*/ 152717 h 209730"/>
                <a:gd name="connsiteX5" fmla="*/ 10183 w 146642"/>
                <a:gd name="connsiteY5" fmla="*/ 171043 h 209730"/>
                <a:gd name="connsiteX6" fmla="*/ 18330 w 146642"/>
                <a:gd name="connsiteY6" fmla="*/ 185296 h 209730"/>
                <a:gd name="connsiteX7" fmla="*/ 28514 w 146642"/>
                <a:gd name="connsiteY7" fmla="*/ 197514 h 209730"/>
                <a:gd name="connsiteX8" fmla="*/ 40734 w 146642"/>
                <a:gd name="connsiteY8" fmla="*/ 205659 h 209730"/>
                <a:gd name="connsiteX9" fmla="*/ 54991 w 146642"/>
                <a:gd name="connsiteY9" fmla="*/ 209731 h 209730"/>
                <a:gd name="connsiteX10" fmla="*/ 54991 w 146642"/>
                <a:gd name="connsiteY10" fmla="*/ 209731 h 209730"/>
                <a:gd name="connsiteX11" fmla="*/ 69248 w 146642"/>
                <a:gd name="connsiteY11" fmla="*/ 209731 h 209730"/>
                <a:gd name="connsiteX12" fmla="*/ 83504 w 146642"/>
                <a:gd name="connsiteY12" fmla="*/ 205659 h 209730"/>
                <a:gd name="connsiteX13" fmla="*/ 97761 w 146642"/>
                <a:gd name="connsiteY13" fmla="*/ 199550 h 209730"/>
                <a:gd name="connsiteX14" fmla="*/ 109982 w 146642"/>
                <a:gd name="connsiteY14" fmla="*/ 187333 h 209730"/>
                <a:gd name="connsiteX15" fmla="*/ 122202 w 146642"/>
                <a:gd name="connsiteY15" fmla="*/ 173079 h 209730"/>
                <a:gd name="connsiteX16" fmla="*/ 132385 w 146642"/>
                <a:gd name="connsiteY16" fmla="*/ 156789 h 209730"/>
                <a:gd name="connsiteX17" fmla="*/ 140532 w 146642"/>
                <a:gd name="connsiteY17" fmla="*/ 138463 h 209730"/>
                <a:gd name="connsiteX18" fmla="*/ 144605 w 146642"/>
                <a:gd name="connsiteY18" fmla="*/ 118101 h 209730"/>
                <a:gd name="connsiteX19" fmla="*/ 144605 w 146642"/>
                <a:gd name="connsiteY19" fmla="*/ 118101 h 209730"/>
                <a:gd name="connsiteX20" fmla="*/ 146642 w 146642"/>
                <a:gd name="connsiteY20" fmla="*/ 95702 h 209730"/>
                <a:gd name="connsiteX21" fmla="*/ 146642 w 146642"/>
                <a:gd name="connsiteY21" fmla="*/ 75340 h 209730"/>
                <a:gd name="connsiteX22" fmla="*/ 142569 w 146642"/>
                <a:gd name="connsiteY22" fmla="*/ 57014 h 209730"/>
                <a:gd name="connsiteX23" fmla="*/ 136459 w 146642"/>
                <a:gd name="connsiteY23" fmla="*/ 38688 h 209730"/>
                <a:gd name="connsiteX24" fmla="*/ 128312 w 146642"/>
                <a:gd name="connsiteY24" fmla="*/ 24435 h 209730"/>
                <a:gd name="connsiteX25" fmla="*/ 118128 w 146642"/>
                <a:gd name="connsiteY25" fmla="*/ 12217 h 209730"/>
                <a:gd name="connsiteX26" fmla="*/ 105908 w 146642"/>
                <a:gd name="connsiteY26" fmla="*/ 4072 h 209730"/>
                <a:gd name="connsiteX27" fmla="*/ 93688 w 146642"/>
                <a:gd name="connsiteY27" fmla="*/ 0 h 209730"/>
                <a:gd name="connsiteX28" fmla="*/ 93688 w 146642"/>
                <a:gd name="connsiteY28" fmla="*/ 0 h 209730"/>
                <a:gd name="connsiteX29" fmla="*/ 77394 w 146642"/>
                <a:gd name="connsiteY29" fmla="*/ 0 h 209730"/>
                <a:gd name="connsiteX30" fmla="*/ 63138 w 146642"/>
                <a:gd name="connsiteY30" fmla="*/ 4072 h 209730"/>
                <a:gd name="connsiteX31" fmla="*/ 50917 w 146642"/>
                <a:gd name="connsiteY31" fmla="*/ 10181 h 209730"/>
                <a:gd name="connsiteX32" fmla="*/ 36661 w 146642"/>
                <a:gd name="connsiteY32" fmla="*/ 22398 h 209730"/>
                <a:gd name="connsiteX33" fmla="*/ 26477 w 146642"/>
                <a:gd name="connsiteY33" fmla="*/ 36652 h 209730"/>
                <a:gd name="connsiteX34" fmla="*/ 16294 w 146642"/>
                <a:gd name="connsiteY34" fmla="*/ 52942 h 209730"/>
                <a:gd name="connsiteX35" fmla="*/ 8147 w 146642"/>
                <a:gd name="connsiteY35" fmla="*/ 71268 h 209730"/>
                <a:gd name="connsiteX36" fmla="*/ 4073 w 146642"/>
                <a:gd name="connsiteY36" fmla="*/ 91630 h 209730"/>
                <a:gd name="connsiteX37" fmla="*/ 4073 w 146642"/>
                <a:gd name="connsiteY37" fmla="*/ 91630 h 209730"/>
                <a:gd name="connsiteX38" fmla="*/ 4073 w 146642"/>
                <a:gd name="connsiteY38" fmla="*/ 91630 h 20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642" h="209730">
                  <a:moveTo>
                    <a:pt x="4073" y="91630"/>
                  </a:moveTo>
                  <a:lnTo>
                    <a:pt x="4073" y="91630"/>
                  </a:lnTo>
                  <a:lnTo>
                    <a:pt x="0" y="114029"/>
                  </a:lnTo>
                  <a:lnTo>
                    <a:pt x="2037" y="134391"/>
                  </a:lnTo>
                  <a:lnTo>
                    <a:pt x="4073" y="152717"/>
                  </a:lnTo>
                  <a:lnTo>
                    <a:pt x="10183" y="171043"/>
                  </a:lnTo>
                  <a:lnTo>
                    <a:pt x="18330" y="185296"/>
                  </a:lnTo>
                  <a:lnTo>
                    <a:pt x="28514" y="197514"/>
                  </a:lnTo>
                  <a:lnTo>
                    <a:pt x="40734" y="205659"/>
                  </a:lnTo>
                  <a:lnTo>
                    <a:pt x="54991" y="209731"/>
                  </a:lnTo>
                  <a:lnTo>
                    <a:pt x="54991" y="209731"/>
                  </a:lnTo>
                  <a:lnTo>
                    <a:pt x="69248" y="209731"/>
                  </a:lnTo>
                  <a:lnTo>
                    <a:pt x="83504" y="205659"/>
                  </a:lnTo>
                  <a:lnTo>
                    <a:pt x="97761" y="199550"/>
                  </a:lnTo>
                  <a:lnTo>
                    <a:pt x="109982" y="187333"/>
                  </a:lnTo>
                  <a:lnTo>
                    <a:pt x="122202" y="173079"/>
                  </a:lnTo>
                  <a:lnTo>
                    <a:pt x="132385" y="156789"/>
                  </a:lnTo>
                  <a:lnTo>
                    <a:pt x="140532" y="138463"/>
                  </a:lnTo>
                  <a:lnTo>
                    <a:pt x="144605" y="118101"/>
                  </a:lnTo>
                  <a:lnTo>
                    <a:pt x="144605" y="118101"/>
                  </a:lnTo>
                  <a:lnTo>
                    <a:pt x="146642" y="95702"/>
                  </a:lnTo>
                  <a:lnTo>
                    <a:pt x="146642" y="75340"/>
                  </a:lnTo>
                  <a:lnTo>
                    <a:pt x="142569" y="57014"/>
                  </a:lnTo>
                  <a:lnTo>
                    <a:pt x="136459" y="38688"/>
                  </a:lnTo>
                  <a:lnTo>
                    <a:pt x="128312" y="24435"/>
                  </a:lnTo>
                  <a:lnTo>
                    <a:pt x="118128" y="12217"/>
                  </a:lnTo>
                  <a:lnTo>
                    <a:pt x="105908" y="4072"/>
                  </a:lnTo>
                  <a:lnTo>
                    <a:pt x="93688" y="0"/>
                  </a:lnTo>
                  <a:lnTo>
                    <a:pt x="93688" y="0"/>
                  </a:lnTo>
                  <a:lnTo>
                    <a:pt x="77394" y="0"/>
                  </a:lnTo>
                  <a:lnTo>
                    <a:pt x="63138" y="4072"/>
                  </a:lnTo>
                  <a:lnTo>
                    <a:pt x="50917" y="10181"/>
                  </a:lnTo>
                  <a:lnTo>
                    <a:pt x="36661" y="22398"/>
                  </a:lnTo>
                  <a:lnTo>
                    <a:pt x="26477" y="36652"/>
                  </a:lnTo>
                  <a:lnTo>
                    <a:pt x="16294" y="52942"/>
                  </a:lnTo>
                  <a:lnTo>
                    <a:pt x="8147" y="71268"/>
                  </a:lnTo>
                  <a:lnTo>
                    <a:pt x="4073" y="91630"/>
                  </a:lnTo>
                  <a:lnTo>
                    <a:pt x="4073" y="91630"/>
                  </a:lnTo>
                  <a:lnTo>
                    <a:pt x="4073" y="91630"/>
                  </a:lnTo>
                  <a:close/>
                </a:path>
              </a:pathLst>
            </a:custGeom>
            <a:noFill/>
            <a:ln w="12700" cap="sq">
              <a:solidFill>
                <a:srgbClr val="000000"/>
              </a:solidFill>
              <a:prstDash val="solid"/>
              <a:miter/>
            </a:ln>
          </p:spPr>
          <p:txBody>
            <a:bodyPr rtlCol="0" anchor="ctr"/>
            <a:lstStyle/>
            <a:p>
              <a:endParaRPr lang="en-NL"/>
            </a:p>
          </p:txBody>
        </p:sp>
        <p:sp>
          <p:nvSpPr>
            <p:cNvPr id="106" name="Freeform 105">
              <a:extLst>
                <a:ext uri="{FF2B5EF4-FFF2-40B4-BE49-F238E27FC236}">
                  <a16:creationId xmlns:a16="http://schemas.microsoft.com/office/drawing/2014/main" id="{14440F0C-3A21-76C8-90D0-7FFD60B521EE}"/>
                </a:ext>
              </a:extLst>
            </p:cNvPr>
            <p:cNvSpPr/>
            <p:nvPr userDrawn="1"/>
          </p:nvSpPr>
          <p:spPr>
            <a:xfrm>
              <a:off x="3808791" y="750470"/>
              <a:ext cx="144605" cy="195477"/>
            </a:xfrm>
            <a:custGeom>
              <a:avLst/>
              <a:gdLst>
                <a:gd name="connsiteX0" fmla="*/ 8147 w 144605"/>
                <a:gd name="connsiteY0" fmla="*/ 73304 h 195477"/>
                <a:gd name="connsiteX1" fmla="*/ 8147 w 144605"/>
                <a:gd name="connsiteY1" fmla="*/ 73304 h 195477"/>
                <a:gd name="connsiteX2" fmla="*/ 2037 w 144605"/>
                <a:gd name="connsiteY2" fmla="*/ 93666 h 195477"/>
                <a:gd name="connsiteX3" fmla="*/ 0 w 144605"/>
                <a:gd name="connsiteY3" fmla="*/ 111992 h 195477"/>
                <a:gd name="connsiteX4" fmla="*/ 0 w 144605"/>
                <a:gd name="connsiteY4" fmla="*/ 130318 h 195477"/>
                <a:gd name="connsiteX5" fmla="*/ 2037 w 144605"/>
                <a:gd name="connsiteY5" fmla="*/ 148644 h 195477"/>
                <a:gd name="connsiteX6" fmla="*/ 8147 w 144605"/>
                <a:gd name="connsiteY6" fmla="*/ 162898 h 195477"/>
                <a:gd name="connsiteX7" fmla="*/ 14257 w 144605"/>
                <a:gd name="connsiteY7" fmla="*/ 175115 h 195477"/>
                <a:gd name="connsiteX8" fmla="*/ 24440 w 144605"/>
                <a:gd name="connsiteY8" fmla="*/ 185296 h 195477"/>
                <a:gd name="connsiteX9" fmla="*/ 36661 w 144605"/>
                <a:gd name="connsiteY9" fmla="*/ 191405 h 195477"/>
                <a:gd name="connsiteX10" fmla="*/ 36661 w 144605"/>
                <a:gd name="connsiteY10" fmla="*/ 191405 h 195477"/>
                <a:gd name="connsiteX11" fmla="*/ 50917 w 144605"/>
                <a:gd name="connsiteY11" fmla="*/ 195477 h 195477"/>
                <a:gd name="connsiteX12" fmla="*/ 65174 w 144605"/>
                <a:gd name="connsiteY12" fmla="*/ 193441 h 195477"/>
                <a:gd name="connsiteX13" fmla="*/ 79431 w 144605"/>
                <a:gd name="connsiteY13" fmla="*/ 189369 h 195477"/>
                <a:gd name="connsiteX14" fmla="*/ 93688 w 144605"/>
                <a:gd name="connsiteY14" fmla="*/ 181224 h 195477"/>
                <a:gd name="connsiteX15" fmla="*/ 105908 w 144605"/>
                <a:gd name="connsiteY15" fmla="*/ 169007 h 195477"/>
                <a:gd name="connsiteX16" fmla="*/ 118128 w 144605"/>
                <a:gd name="connsiteY16" fmla="*/ 154753 h 195477"/>
                <a:gd name="connsiteX17" fmla="*/ 128312 w 144605"/>
                <a:gd name="connsiteY17" fmla="*/ 138463 h 195477"/>
                <a:gd name="connsiteX18" fmla="*/ 136459 w 144605"/>
                <a:gd name="connsiteY18" fmla="*/ 120137 h 195477"/>
                <a:gd name="connsiteX19" fmla="*/ 136459 w 144605"/>
                <a:gd name="connsiteY19" fmla="*/ 120137 h 195477"/>
                <a:gd name="connsiteX20" fmla="*/ 142569 w 144605"/>
                <a:gd name="connsiteY20" fmla="*/ 99775 h 195477"/>
                <a:gd name="connsiteX21" fmla="*/ 144605 w 144605"/>
                <a:gd name="connsiteY21" fmla="*/ 81449 h 195477"/>
                <a:gd name="connsiteX22" fmla="*/ 144605 w 144605"/>
                <a:gd name="connsiteY22" fmla="*/ 63123 h 195477"/>
                <a:gd name="connsiteX23" fmla="*/ 142569 w 144605"/>
                <a:gd name="connsiteY23" fmla="*/ 46833 h 195477"/>
                <a:gd name="connsiteX24" fmla="*/ 138495 w 144605"/>
                <a:gd name="connsiteY24" fmla="*/ 30543 h 195477"/>
                <a:gd name="connsiteX25" fmla="*/ 130348 w 144605"/>
                <a:gd name="connsiteY25" fmla="*/ 18326 h 195477"/>
                <a:gd name="connsiteX26" fmla="*/ 120165 w 144605"/>
                <a:gd name="connsiteY26" fmla="*/ 8145 h 195477"/>
                <a:gd name="connsiteX27" fmla="*/ 107945 w 144605"/>
                <a:gd name="connsiteY27" fmla="*/ 2036 h 195477"/>
                <a:gd name="connsiteX28" fmla="*/ 107945 w 144605"/>
                <a:gd name="connsiteY28" fmla="*/ 2036 h 195477"/>
                <a:gd name="connsiteX29" fmla="*/ 93688 w 144605"/>
                <a:gd name="connsiteY29" fmla="*/ 0 h 195477"/>
                <a:gd name="connsiteX30" fmla="*/ 79431 w 144605"/>
                <a:gd name="connsiteY30" fmla="*/ 0 h 195477"/>
                <a:gd name="connsiteX31" fmla="*/ 65174 w 144605"/>
                <a:gd name="connsiteY31" fmla="*/ 6109 h 195477"/>
                <a:gd name="connsiteX32" fmla="*/ 50917 w 144605"/>
                <a:gd name="connsiteY32" fmla="*/ 14254 h 195477"/>
                <a:gd name="connsiteX33" fmla="*/ 38697 w 144605"/>
                <a:gd name="connsiteY33" fmla="*/ 24435 h 195477"/>
                <a:gd name="connsiteX34" fmla="*/ 26477 w 144605"/>
                <a:gd name="connsiteY34" fmla="*/ 38688 h 195477"/>
                <a:gd name="connsiteX35" fmla="*/ 16294 w 144605"/>
                <a:gd name="connsiteY35" fmla="*/ 54978 h 195477"/>
                <a:gd name="connsiteX36" fmla="*/ 8147 w 144605"/>
                <a:gd name="connsiteY36" fmla="*/ 73304 h 195477"/>
                <a:gd name="connsiteX37" fmla="*/ 8147 w 144605"/>
                <a:gd name="connsiteY37" fmla="*/ 73304 h 195477"/>
                <a:gd name="connsiteX38" fmla="*/ 8147 w 144605"/>
                <a:gd name="connsiteY38" fmla="*/ 73304 h 19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605" h="195477">
                  <a:moveTo>
                    <a:pt x="8147" y="73304"/>
                  </a:moveTo>
                  <a:lnTo>
                    <a:pt x="8147" y="73304"/>
                  </a:lnTo>
                  <a:lnTo>
                    <a:pt x="2037" y="93666"/>
                  </a:lnTo>
                  <a:lnTo>
                    <a:pt x="0" y="111992"/>
                  </a:lnTo>
                  <a:lnTo>
                    <a:pt x="0" y="130318"/>
                  </a:lnTo>
                  <a:lnTo>
                    <a:pt x="2037" y="148644"/>
                  </a:lnTo>
                  <a:lnTo>
                    <a:pt x="8147" y="162898"/>
                  </a:lnTo>
                  <a:lnTo>
                    <a:pt x="14257" y="175115"/>
                  </a:lnTo>
                  <a:lnTo>
                    <a:pt x="24440" y="185296"/>
                  </a:lnTo>
                  <a:lnTo>
                    <a:pt x="36661" y="191405"/>
                  </a:lnTo>
                  <a:lnTo>
                    <a:pt x="36661" y="191405"/>
                  </a:lnTo>
                  <a:lnTo>
                    <a:pt x="50917" y="195477"/>
                  </a:lnTo>
                  <a:lnTo>
                    <a:pt x="65174" y="193441"/>
                  </a:lnTo>
                  <a:lnTo>
                    <a:pt x="79431" y="189369"/>
                  </a:lnTo>
                  <a:lnTo>
                    <a:pt x="93688" y="181224"/>
                  </a:lnTo>
                  <a:lnTo>
                    <a:pt x="105908" y="169007"/>
                  </a:lnTo>
                  <a:lnTo>
                    <a:pt x="118128" y="154753"/>
                  </a:lnTo>
                  <a:lnTo>
                    <a:pt x="128312" y="138463"/>
                  </a:lnTo>
                  <a:lnTo>
                    <a:pt x="136459" y="120137"/>
                  </a:lnTo>
                  <a:lnTo>
                    <a:pt x="136459" y="120137"/>
                  </a:lnTo>
                  <a:lnTo>
                    <a:pt x="142569" y="99775"/>
                  </a:lnTo>
                  <a:lnTo>
                    <a:pt x="144605" y="81449"/>
                  </a:lnTo>
                  <a:lnTo>
                    <a:pt x="144605" y="63123"/>
                  </a:lnTo>
                  <a:lnTo>
                    <a:pt x="142569" y="46833"/>
                  </a:lnTo>
                  <a:lnTo>
                    <a:pt x="138495" y="30543"/>
                  </a:lnTo>
                  <a:lnTo>
                    <a:pt x="130348" y="18326"/>
                  </a:lnTo>
                  <a:lnTo>
                    <a:pt x="120165" y="8145"/>
                  </a:lnTo>
                  <a:lnTo>
                    <a:pt x="107945" y="2036"/>
                  </a:lnTo>
                  <a:lnTo>
                    <a:pt x="107945" y="2036"/>
                  </a:lnTo>
                  <a:lnTo>
                    <a:pt x="93688" y="0"/>
                  </a:lnTo>
                  <a:lnTo>
                    <a:pt x="79431" y="0"/>
                  </a:lnTo>
                  <a:lnTo>
                    <a:pt x="65174" y="6109"/>
                  </a:lnTo>
                  <a:lnTo>
                    <a:pt x="50917" y="14254"/>
                  </a:lnTo>
                  <a:lnTo>
                    <a:pt x="38697" y="24435"/>
                  </a:lnTo>
                  <a:lnTo>
                    <a:pt x="26477" y="38688"/>
                  </a:lnTo>
                  <a:lnTo>
                    <a:pt x="16294" y="54978"/>
                  </a:lnTo>
                  <a:lnTo>
                    <a:pt x="8147" y="73304"/>
                  </a:lnTo>
                  <a:lnTo>
                    <a:pt x="8147" y="73304"/>
                  </a:lnTo>
                  <a:lnTo>
                    <a:pt x="8147" y="73304"/>
                  </a:lnTo>
                  <a:close/>
                </a:path>
              </a:pathLst>
            </a:custGeom>
            <a:noFill/>
            <a:ln w="12700" cap="sq">
              <a:solidFill>
                <a:srgbClr val="000000"/>
              </a:solidFill>
              <a:prstDash val="solid"/>
              <a:miter/>
            </a:ln>
          </p:spPr>
          <p:txBody>
            <a:bodyPr rtlCol="0" anchor="ctr"/>
            <a:lstStyle/>
            <a:p>
              <a:endParaRPr lang="en-NL"/>
            </a:p>
          </p:txBody>
        </p:sp>
        <p:sp>
          <p:nvSpPr>
            <p:cNvPr id="108" name="Freeform 107">
              <a:extLst>
                <a:ext uri="{FF2B5EF4-FFF2-40B4-BE49-F238E27FC236}">
                  <a16:creationId xmlns:a16="http://schemas.microsoft.com/office/drawing/2014/main" id="{B6F8B0E9-6C10-2763-0504-D3AFE01E8F5A}"/>
                </a:ext>
              </a:extLst>
            </p:cNvPr>
            <p:cNvSpPr/>
            <p:nvPr userDrawn="1"/>
          </p:nvSpPr>
          <p:spPr>
            <a:xfrm>
              <a:off x="3464590" y="888933"/>
              <a:ext cx="350311" cy="244346"/>
            </a:xfrm>
            <a:custGeom>
              <a:avLst/>
              <a:gdLst>
                <a:gd name="connsiteX0" fmla="*/ 350312 w 350311"/>
                <a:gd name="connsiteY0" fmla="*/ 207695 h 244346"/>
                <a:gd name="connsiteX1" fmla="*/ 350312 w 350311"/>
                <a:gd name="connsiteY1" fmla="*/ 207695 h 244346"/>
                <a:gd name="connsiteX2" fmla="*/ 348275 w 350311"/>
                <a:gd name="connsiteY2" fmla="*/ 221948 h 244346"/>
                <a:gd name="connsiteX3" fmla="*/ 346238 w 350311"/>
                <a:gd name="connsiteY3" fmla="*/ 232129 h 244346"/>
                <a:gd name="connsiteX4" fmla="*/ 340128 w 350311"/>
                <a:gd name="connsiteY4" fmla="*/ 238238 h 244346"/>
                <a:gd name="connsiteX5" fmla="*/ 331981 w 350311"/>
                <a:gd name="connsiteY5" fmla="*/ 242311 h 244346"/>
                <a:gd name="connsiteX6" fmla="*/ 321798 w 350311"/>
                <a:gd name="connsiteY6" fmla="*/ 244347 h 244346"/>
                <a:gd name="connsiteX7" fmla="*/ 311614 w 350311"/>
                <a:gd name="connsiteY7" fmla="*/ 244347 h 244346"/>
                <a:gd name="connsiteX8" fmla="*/ 287174 w 350311"/>
                <a:gd name="connsiteY8" fmla="*/ 240274 h 244346"/>
                <a:gd name="connsiteX9" fmla="*/ 258660 w 350311"/>
                <a:gd name="connsiteY9" fmla="*/ 232129 h 244346"/>
                <a:gd name="connsiteX10" fmla="*/ 230147 w 350311"/>
                <a:gd name="connsiteY10" fmla="*/ 221948 h 244346"/>
                <a:gd name="connsiteX11" fmla="*/ 201633 w 350311"/>
                <a:gd name="connsiteY11" fmla="*/ 213803 h 244346"/>
                <a:gd name="connsiteX12" fmla="*/ 187376 w 350311"/>
                <a:gd name="connsiteY12" fmla="*/ 209731 h 244346"/>
                <a:gd name="connsiteX13" fmla="*/ 175156 w 350311"/>
                <a:gd name="connsiteY13" fmla="*/ 209731 h 244346"/>
                <a:gd name="connsiteX14" fmla="*/ 175156 w 350311"/>
                <a:gd name="connsiteY14" fmla="*/ 209731 h 244346"/>
                <a:gd name="connsiteX15" fmla="*/ 162936 w 350311"/>
                <a:gd name="connsiteY15" fmla="*/ 209731 h 244346"/>
                <a:gd name="connsiteX16" fmla="*/ 148679 w 350311"/>
                <a:gd name="connsiteY16" fmla="*/ 213803 h 244346"/>
                <a:gd name="connsiteX17" fmla="*/ 120165 w 350311"/>
                <a:gd name="connsiteY17" fmla="*/ 221948 h 244346"/>
                <a:gd name="connsiteX18" fmla="*/ 91651 w 350311"/>
                <a:gd name="connsiteY18" fmla="*/ 232129 h 244346"/>
                <a:gd name="connsiteX19" fmla="*/ 63138 w 350311"/>
                <a:gd name="connsiteY19" fmla="*/ 240274 h 244346"/>
                <a:gd name="connsiteX20" fmla="*/ 38697 w 350311"/>
                <a:gd name="connsiteY20" fmla="*/ 244347 h 244346"/>
                <a:gd name="connsiteX21" fmla="*/ 28514 w 350311"/>
                <a:gd name="connsiteY21" fmla="*/ 244347 h 244346"/>
                <a:gd name="connsiteX22" fmla="*/ 18330 w 350311"/>
                <a:gd name="connsiteY22" fmla="*/ 242311 h 244346"/>
                <a:gd name="connsiteX23" fmla="*/ 10183 w 350311"/>
                <a:gd name="connsiteY23" fmla="*/ 238238 h 244346"/>
                <a:gd name="connsiteX24" fmla="*/ 4073 w 350311"/>
                <a:gd name="connsiteY24" fmla="*/ 232129 h 244346"/>
                <a:gd name="connsiteX25" fmla="*/ 2037 w 350311"/>
                <a:gd name="connsiteY25" fmla="*/ 221948 h 244346"/>
                <a:gd name="connsiteX26" fmla="*/ 0 w 350311"/>
                <a:gd name="connsiteY26" fmla="*/ 207695 h 244346"/>
                <a:gd name="connsiteX27" fmla="*/ 0 w 350311"/>
                <a:gd name="connsiteY27" fmla="*/ 207695 h 244346"/>
                <a:gd name="connsiteX28" fmla="*/ 0 w 350311"/>
                <a:gd name="connsiteY28" fmla="*/ 191405 h 244346"/>
                <a:gd name="connsiteX29" fmla="*/ 4073 w 350311"/>
                <a:gd name="connsiteY29" fmla="*/ 175115 h 244346"/>
                <a:gd name="connsiteX30" fmla="*/ 8147 w 350311"/>
                <a:gd name="connsiteY30" fmla="*/ 158825 h 244346"/>
                <a:gd name="connsiteX31" fmla="*/ 14257 w 350311"/>
                <a:gd name="connsiteY31" fmla="*/ 140499 h 244346"/>
                <a:gd name="connsiteX32" fmla="*/ 22404 w 350311"/>
                <a:gd name="connsiteY32" fmla="*/ 122173 h 244346"/>
                <a:gd name="connsiteX33" fmla="*/ 32587 w 350311"/>
                <a:gd name="connsiteY33" fmla="*/ 105884 h 244346"/>
                <a:gd name="connsiteX34" fmla="*/ 42771 w 350311"/>
                <a:gd name="connsiteY34" fmla="*/ 89594 h 244346"/>
                <a:gd name="connsiteX35" fmla="*/ 54991 w 350311"/>
                <a:gd name="connsiteY35" fmla="*/ 73304 h 244346"/>
                <a:gd name="connsiteX36" fmla="*/ 67211 w 350311"/>
                <a:gd name="connsiteY36" fmla="*/ 59050 h 244346"/>
                <a:gd name="connsiteX37" fmla="*/ 79431 w 350311"/>
                <a:gd name="connsiteY37" fmla="*/ 44797 h 244346"/>
                <a:gd name="connsiteX38" fmla="*/ 95725 w 350311"/>
                <a:gd name="connsiteY38" fmla="*/ 32580 h 244346"/>
                <a:gd name="connsiteX39" fmla="*/ 109982 w 350311"/>
                <a:gd name="connsiteY39" fmla="*/ 22398 h 244346"/>
                <a:gd name="connsiteX40" fmla="*/ 126275 w 350311"/>
                <a:gd name="connsiteY40" fmla="*/ 12217 h 244346"/>
                <a:gd name="connsiteX41" fmla="*/ 142569 w 350311"/>
                <a:gd name="connsiteY41" fmla="*/ 6109 h 244346"/>
                <a:gd name="connsiteX42" fmla="*/ 158862 w 350311"/>
                <a:gd name="connsiteY42" fmla="*/ 2036 h 244346"/>
                <a:gd name="connsiteX43" fmla="*/ 175156 w 350311"/>
                <a:gd name="connsiteY43" fmla="*/ 0 h 244346"/>
                <a:gd name="connsiteX44" fmla="*/ 175156 w 350311"/>
                <a:gd name="connsiteY44" fmla="*/ 0 h 244346"/>
                <a:gd name="connsiteX45" fmla="*/ 191449 w 350311"/>
                <a:gd name="connsiteY45" fmla="*/ 2036 h 244346"/>
                <a:gd name="connsiteX46" fmla="*/ 207743 w 350311"/>
                <a:gd name="connsiteY46" fmla="*/ 6109 h 244346"/>
                <a:gd name="connsiteX47" fmla="*/ 224036 w 350311"/>
                <a:gd name="connsiteY47" fmla="*/ 12217 h 244346"/>
                <a:gd name="connsiteX48" fmla="*/ 240330 w 350311"/>
                <a:gd name="connsiteY48" fmla="*/ 22398 h 244346"/>
                <a:gd name="connsiteX49" fmla="*/ 254587 w 350311"/>
                <a:gd name="connsiteY49" fmla="*/ 32580 h 244346"/>
                <a:gd name="connsiteX50" fmla="*/ 270880 w 350311"/>
                <a:gd name="connsiteY50" fmla="*/ 44797 h 244346"/>
                <a:gd name="connsiteX51" fmla="*/ 283101 w 350311"/>
                <a:gd name="connsiteY51" fmla="*/ 59050 h 244346"/>
                <a:gd name="connsiteX52" fmla="*/ 297357 w 350311"/>
                <a:gd name="connsiteY52" fmla="*/ 73304 h 244346"/>
                <a:gd name="connsiteX53" fmla="*/ 307541 w 350311"/>
                <a:gd name="connsiteY53" fmla="*/ 89594 h 244346"/>
                <a:gd name="connsiteX54" fmla="*/ 317724 w 350311"/>
                <a:gd name="connsiteY54" fmla="*/ 105884 h 244346"/>
                <a:gd name="connsiteX55" fmla="*/ 327908 w 350311"/>
                <a:gd name="connsiteY55" fmla="*/ 122173 h 244346"/>
                <a:gd name="connsiteX56" fmla="*/ 336055 w 350311"/>
                <a:gd name="connsiteY56" fmla="*/ 140499 h 244346"/>
                <a:gd name="connsiteX57" fmla="*/ 342165 w 350311"/>
                <a:gd name="connsiteY57" fmla="*/ 158825 h 244346"/>
                <a:gd name="connsiteX58" fmla="*/ 346238 w 350311"/>
                <a:gd name="connsiteY58" fmla="*/ 175115 h 244346"/>
                <a:gd name="connsiteX59" fmla="*/ 350312 w 350311"/>
                <a:gd name="connsiteY59" fmla="*/ 191405 h 244346"/>
                <a:gd name="connsiteX60" fmla="*/ 350312 w 350311"/>
                <a:gd name="connsiteY60" fmla="*/ 207695 h 244346"/>
                <a:gd name="connsiteX61" fmla="*/ 350312 w 350311"/>
                <a:gd name="connsiteY61" fmla="*/ 207695 h 244346"/>
                <a:gd name="connsiteX62" fmla="*/ 350312 w 350311"/>
                <a:gd name="connsiteY62" fmla="*/ 207695 h 2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50311" h="244346">
                  <a:moveTo>
                    <a:pt x="350312" y="207695"/>
                  </a:moveTo>
                  <a:lnTo>
                    <a:pt x="350312" y="207695"/>
                  </a:lnTo>
                  <a:lnTo>
                    <a:pt x="348275" y="221948"/>
                  </a:lnTo>
                  <a:lnTo>
                    <a:pt x="346238" y="232129"/>
                  </a:lnTo>
                  <a:lnTo>
                    <a:pt x="340128" y="238238"/>
                  </a:lnTo>
                  <a:lnTo>
                    <a:pt x="331981" y="242311"/>
                  </a:lnTo>
                  <a:lnTo>
                    <a:pt x="321798" y="244347"/>
                  </a:lnTo>
                  <a:lnTo>
                    <a:pt x="311614" y="244347"/>
                  </a:lnTo>
                  <a:lnTo>
                    <a:pt x="287174" y="240274"/>
                  </a:lnTo>
                  <a:lnTo>
                    <a:pt x="258660" y="232129"/>
                  </a:lnTo>
                  <a:lnTo>
                    <a:pt x="230147" y="221948"/>
                  </a:lnTo>
                  <a:lnTo>
                    <a:pt x="201633" y="213803"/>
                  </a:lnTo>
                  <a:lnTo>
                    <a:pt x="187376" y="209731"/>
                  </a:lnTo>
                  <a:lnTo>
                    <a:pt x="175156" y="209731"/>
                  </a:lnTo>
                  <a:lnTo>
                    <a:pt x="175156" y="209731"/>
                  </a:lnTo>
                  <a:lnTo>
                    <a:pt x="162936" y="209731"/>
                  </a:lnTo>
                  <a:lnTo>
                    <a:pt x="148679" y="213803"/>
                  </a:lnTo>
                  <a:lnTo>
                    <a:pt x="120165" y="221948"/>
                  </a:lnTo>
                  <a:lnTo>
                    <a:pt x="91651" y="232129"/>
                  </a:lnTo>
                  <a:lnTo>
                    <a:pt x="63138" y="240274"/>
                  </a:lnTo>
                  <a:lnTo>
                    <a:pt x="38697" y="244347"/>
                  </a:lnTo>
                  <a:lnTo>
                    <a:pt x="28514" y="244347"/>
                  </a:lnTo>
                  <a:lnTo>
                    <a:pt x="18330" y="242311"/>
                  </a:lnTo>
                  <a:lnTo>
                    <a:pt x="10183" y="238238"/>
                  </a:lnTo>
                  <a:lnTo>
                    <a:pt x="4073" y="232129"/>
                  </a:lnTo>
                  <a:lnTo>
                    <a:pt x="2037" y="221948"/>
                  </a:lnTo>
                  <a:lnTo>
                    <a:pt x="0" y="207695"/>
                  </a:lnTo>
                  <a:lnTo>
                    <a:pt x="0" y="207695"/>
                  </a:lnTo>
                  <a:lnTo>
                    <a:pt x="0" y="191405"/>
                  </a:lnTo>
                  <a:lnTo>
                    <a:pt x="4073" y="175115"/>
                  </a:lnTo>
                  <a:lnTo>
                    <a:pt x="8147" y="158825"/>
                  </a:lnTo>
                  <a:lnTo>
                    <a:pt x="14257" y="140499"/>
                  </a:lnTo>
                  <a:lnTo>
                    <a:pt x="22404" y="122173"/>
                  </a:lnTo>
                  <a:lnTo>
                    <a:pt x="32587" y="105884"/>
                  </a:lnTo>
                  <a:lnTo>
                    <a:pt x="42771" y="89594"/>
                  </a:lnTo>
                  <a:lnTo>
                    <a:pt x="54991" y="73304"/>
                  </a:lnTo>
                  <a:lnTo>
                    <a:pt x="67211" y="59050"/>
                  </a:lnTo>
                  <a:lnTo>
                    <a:pt x="79431" y="44797"/>
                  </a:lnTo>
                  <a:lnTo>
                    <a:pt x="95725" y="32580"/>
                  </a:lnTo>
                  <a:lnTo>
                    <a:pt x="109982" y="22398"/>
                  </a:lnTo>
                  <a:lnTo>
                    <a:pt x="126275" y="12217"/>
                  </a:lnTo>
                  <a:lnTo>
                    <a:pt x="142569" y="6109"/>
                  </a:lnTo>
                  <a:lnTo>
                    <a:pt x="158862" y="2036"/>
                  </a:lnTo>
                  <a:lnTo>
                    <a:pt x="175156" y="0"/>
                  </a:lnTo>
                  <a:lnTo>
                    <a:pt x="175156" y="0"/>
                  </a:lnTo>
                  <a:lnTo>
                    <a:pt x="191449" y="2036"/>
                  </a:lnTo>
                  <a:lnTo>
                    <a:pt x="207743" y="6109"/>
                  </a:lnTo>
                  <a:lnTo>
                    <a:pt x="224036" y="12217"/>
                  </a:lnTo>
                  <a:lnTo>
                    <a:pt x="240330" y="22398"/>
                  </a:lnTo>
                  <a:lnTo>
                    <a:pt x="254587" y="32580"/>
                  </a:lnTo>
                  <a:lnTo>
                    <a:pt x="270880" y="44797"/>
                  </a:lnTo>
                  <a:lnTo>
                    <a:pt x="283101" y="59050"/>
                  </a:lnTo>
                  <a:lnTo>
                    <a:pt x="297357" y="73304"/>
                  </a:lnTo>
                  <a:lnTo>
                    <a:pt x="307541" y="89594"/>
                  </a:lnTo>
                  <a:lnTo>
                    <a:pt x="317724" y="105884"/>
                  </a:lnTo>
                  <a:lnTo>
                    <a:pt x="327908" y="122173"/>
                  </a:lnTo>
                  <a:lnTo>
                    <a:pt x="336055" y="140499"/>
                  </a:lnTo>
                  <a:lnTo>
                    <a:pt x="342165" y="158825"/>
                  </a:lnTo>
                  <a:lnTo>
                    <a:pt x="346238" y="175115"/>
                  </a:lnTo>
                  <a:lnTo>
                    <a:pt x="350312" y="191405"/>
                  </a:lnTo>
                  <a:lnTo>
                    <a:pt x="350312" y="207695"/>
                  </a:lnTo>
                  <a:lnTo>
                    <a:pt x="350312" y="207695"/>
                  </a:lnTo>
                  <a:lnTo>
                    <a:pt x="350312" y="207695"/>
                  </a:lnTo>
                  <a:close/>
                </a:path>
              </a:pathLst>
            </a:custGeom>
            <a:noFill/>
            <a:ln w="12700" cap="sq">
              <a:solidFill>
                <a:srgbClr val="000000"/>
              </a:solidFill>
              <a:prstDash val="solid"/>
              <a:miter/>
            </a:ln>
          </p:spPr>
          <p:txBody>
            <a:bodyPr rtlCol="0" anchor="ctr"/>
            <a:lstStyle/>
            <a:p>
              <a:endParaRPr lang="en-NL"/>
            </a:p>
          </p:txBody>
        </p:sp>
      </p:grpSp>
      <p:grpSp>
        <p:nvGrpSpPr>
          <p:cNvPr id="362" name="Group 361">
            <a:extLst>
              <a:ext uri="{FF2B5EF4-FFF2-40B4-BE49-F238E27FC236}">
                <a16:creationId xmlns:a16="http://schemas.microsoft.com/office/drawing/2014/main" id="{CB09A706-73DF-62C9-08F6-3746C70E15D1}"/>
              </a:ext>
            </a:extLst>
          </p:cNvPr>
          <p:cNvGrpSpPr>
            <a:grpSpLocks noChangeAspect="1"/>
          </p:cNvGrpSpPr>
          <p:nvPr userDrawn="1"/>
        </p:nvGrpSpPr>
        <p:grpSpPr>
          <a:xfrm>
            <a:off x="3904085" y="1854424"/>
            <a:ext cx="267341" cy="331916"/>
            <a:chOff x="4704937" y="475580"/>
            <a:chExt cx="623228" cy="773764"/>
          </a:xfrm>
        </p:grpSpPr>
        <p:sp>
          <p:nvSpPr>
            <p:cNvPr id="350" name="Freeform 349">
              <a:extLst>
                <a:ext uri="{FF2B5EF4-FFF2-40B4-BE49-F238E27FC236}">
                  <a16:creationId xmlns:a16="http://schemas.microsoft.com/office/drawing/2014/main" id="{4187DCD9-6642-E672-0AB9-EE04EBEBF165}"/>
                </a:ext>
              </a:extLst>
            </p:cNvPr>
            <p:cNvSpPr/>
            <p:nvPr userDrawn="1"/>
          </p:nvSpPr>
          <p:spPr>
            <a:xfrm>
              <a:off x="4704937" y="475580"/>
              <a:ext cx="623228" cy="623084"/>
            </a:xfrm>
            <a:custGeom>
              <a:avLst/>
              <a:gdLst>
                <a:gd name="connsiteX0" fmla="*/ 34624 w 623228"/>
                <a:gd name="connsiteY0" fmla="*/ 454078 h 623084"/>
                <a:gd name="connsiteX1" fmla="*/ 34624 w 623228"/>
                <a:gd name="connsiteY1" fmla="*/ 454078 h 623084"/>
                <a:gd name="connsiteX2" fmla="*/ 18330 w 623228"/>
                <a:gd name="connsiteY2" fmla="*/ 421498 h 623084"/>
                <a:gd name="connsiteX3" fmla="*/ 8147 w 623228"/>
                <a:gd name="connsiteY3" fmla="*/ 386882 h 623084"/>
                <a:gd name="connsiteX4" fmla="*/ 2037 w 623228"/>
                <a:gd name="connsiteY4" fmla="*/ 350230 h 623084"/>
                <a:gd name="connsiteX5" fmla="*/ 0 w 623228"/>
                <a:gd name="connsiteY5" fmla="*/ 311542 h 623084"/>
                <a:gd name="connsiteX6" fmla="*/ 0 w 623228"/>
                <a:gd name="connsiteY6" fmla="*/ 311542 h 623084"/>
                <a:gd name="connsiteX7" fmla="*/ 2037 w 623228"/>
                <a:gd name="connsiteY7" fmla="*/ 278963 h 623084"/>
                <a:gd name="connsiteX8" fmla="*/ 6110 w 623228"/>
                <a:gd name="connsiteY8" fmla="*/ 248419 h 623084"/>
                <a:gd name="connsiteX9" fmla="*/ 14257 w 623228"/>
                <a:gd name="connsiteY9" fmla="*/ 219912 h 623084"/>
                <a:gd name="connsiteX10" fmla="*/ 24440 w 623228"/>
                <a:gd name="connsiteY10" fmla="*/ 191405 h 623084"/>
                <a:gd name="connsiteX11" fmla="*/ 36661 w 623228"/>
                <a:gd name="connsiteY11" fmla="*/ 162898 h 623084"/>
                <a:gd name="connsiteX12" fmla="*/ 52954 w 623228"/>
                <a:gd name="connsiteY12" fmla="*/ 138463 h 623084"/>
                <a:gd name="connsiteX13" fmla="*/ 71284 w 623228"/>
                <a:gd name="connsiteY13" fmla="*/ 114029 h 623084"/>
                <a:gd name="connsiteX14" fmla="*/ 91651 w 623228"/>
                <a:gd name="connsiteY14" fmla="*/ 91630 h 623084"/>
                <a:gd name="connsiteX15" fmla="*/ 114055 w 623228"/>
                <a:gd name="connsiteY15" fmla="*/ 71268 h 623084"/>
                <a:gd name="connsiteX16" fmla="*/ 136459 w 623228"/>
                <a:gd name="connsiteY16" fmla="*/ 52942 h 623084"/>
                <a:gd name="connsiteX17" fmla="*/ 162936 w 623228"/>
                <a:gd name="connsiteY17" fmla="*/ 36652 h 623084"/>
                <a:gd name="connsiteX18" fmla="*/ 189413 w 623228"/>
                <a:gd name="connsiteY18" fmla="*/ 24435 h 623084"/>
                <a:gd name="connsiteX19" fmla="*/ 217926 w 623228"/>
                <a:gd name="connsiteY19" fmla="*/ 14254 h 623084"/>
                <a:gd name="connsiteX20" fmla="*/ 248477 w 623228"/>
                <a:gd name="connsiteY20" fmla="*/ 6109 h 623084"/>
                <a:gd name="connsiteX21" fmla="*/ 279027 w 623228"/>
                <a:gd name="connsiteY21" fmla="*/ 2036 h 623084"/>
                <a:gd name="connsiteX22" fmla="*/ 311614 w 623228"/>
                <a:gd name="connsiteY22" fmla="*/ 0 h 623084"/>
                <a:gd name="connsiteX23" fmla="*/ 311614 w 623228"/>
                <a:gd name="connsiteY23" fmla="*/ 0 h 623084"/>
                <a:gd name="connsiteX24" fmla="*/ 344201 w 623228"/>
                <a:gd name="connsiteY24" fmla="*/ 2036 h 623084"/>
                <a:gd name="connsiteX25" fmla="*/ 374752 w 623228"/>
                <a:gd name="connsiteY25" fmla="*/ 6109 h 623084"/>
                <a:gd name="connsiteX26" fmla="*/ 405302 w 623228"/>
                <a:gd name="connsiteY26" fmla="*/ 14254 h 623084"/>
                <a:gd name="connsiteX27" fmla="*/ 433816 w 623228"/>
                <a:gd name="connsiteY27" fmla="*/ 24435 h 623084"/>
                <a:gd name="connsiteX28" fmla="*/ 460293 w 623228"/>
                <a:gd name="connsiteY28" fmla="*/ 36652 h 623084"/>
                <a:gd name="connsiteX29" fmla="*/ 486770 w 623228"/>
                <a:gd name="connsiteY29" fmla="*/ 52942 h 623084"/>
                <a:gd name="connsiteX30" fmla="*/ 509174 w 623228"/>
                <a:gd name="connsiteY30" fmla="*/ 71268 h 623084"/>
                <a:gd name="connsiteX31" fmla="*/ 531577 w 623228"/>
                <a:gd name="connsiteY31" fmla="*/ 91630 h 623084"/>
                <a:gd name="connsiteX32" fmla="*/ 551944 w 623228"/>
                <a:gd name="connsiteY32" fmla="*/ 114029 h 623084"/>
                <a:gd name="connsiteX33" fmla="*/ 570275 w 623228"/>
                <a:gd name="connsiteY33" fmla="*/ 138463 h 623084"/>
                <a:gd name="connsiteX34" fmla="*/ 586568 w 623228"/>
                <a:gd name="connsiteY34" fmla="*/ 162898 h 623084"/>
                <a:gd name="connsiteX35" fmla="*/ 598788 w 623228"/>
                <a:gd name="connsiteY35" fmla="*/ 191405 h 623084"/>
                <a:gd name="connsiteX36" fmla="*/ 608972 w 623228"/>
                <a:gd name="connsiteY36" fmla="*/ 219912 h 623084"/>
                <a:gd name="connsiteX37" fmla="*/ 617119 w 623228"/>
                <a:gd name="connsiteY37" fmla="*/ 248419 h 623084"/>
                <a:gd name="connsiteX38" fmla="*/ 621192 w 623228"/>
                <a:gd name="connsiteY38" fmla="*/ 278963 h 623084"/>
                <a:gd name="connsiteX39" fmla="*/ 623229 w 623228"/>
                <a:gd name="connsiteY39" fmla="*/ 311542 h 623084"/>
                <a:gd name="connsiteX40" fmla="*/ 623229 w 623228"/>
                <a:gd name="connsiteY40" fmla="*/ 311542 h 623084"/>
                <a:gd name="connsiteX41" fmla="*/ 621192 w 623228"/>
                <a:gd name="connsiteY41" fmla="*/ 344122 h 623084"/>
                <a:gd name="connsiteX42" fmla="*/ 617119 w 623228"/>
                <a:gd name="connsiteY42" fmla="*/ 374665 h 623084"/>
                <a:gd name="connsiteX43" fmla="*/ 608972 w 623228"/>
                <a:gd name="connsiteY43" fmla="*/ 405208 h 623084"/>
                <a:gd name="connsiteX44" fmla="*/ 598788 w 623228"/>
                <a:gd name="connsiteY44" fmla="*/ 433716 h 623084"/>
                <a:gd name="connsiteX45" fmla="*/ 586568 w 623228"/>
                <a:gd name="connsiteY45" fmla="*/ 460186 h 623084"/>
                <a:gd name="connsiteX46" fmla="*/ 570275 w 623228"/>
                <a:gd name="connsiteY46" fmla="*/ 486657 h 623084"/>
                <a:gd name="connsiteX47" fmla="*/ 551944 w 623228"/>
                <a:gd name="connsiteY47" fmla="*/ 511092 h 623084"/>
                <a:gd name="connsiteX48" fmla="*/ 531577 w 623228"/>
                <a:gd name="connsiteY48" fmla="*/ 531454 h 623084"/>
                <a:gd name="connsiteX49" fmla="*/ 509174 w 623228"/>
                <a:gd name="connsiteY49" fmla="*/ 551817 h 623084"/>
                <a:gd name="connsiteX50" fmla="*/ 486770 w 623228"/>
                <a:gd name="connsiteY50" fmla="*/ 570143 h 623084"/>
                <a:gd name="connsiteX51" fmla="*/ 460293 w 623228"/>
                <a:gd name="connsiteY51" fmla="*/ 586432 h 623084"/>
                <a:gd name="connsiteX52" fmla="*/ 433816 w 623228"/>
                <a:gd name="connsiteY52" fmla="*/ 598650 h 623084"/>
                <a:gd name="connsiteX53" fmla="*/ 405302 w 623228"/>
                <a:gd name="connsiteY53" fmla="*/ 608831 h 623084"/>
                <a:gd name="connsiteX54" fmla="*/ 374752 w 623228"/>
                <a:gd name="connsiteY54" fmla="*/ 616976 h 623084"/>
                <a:gd name="connsiteX55" fmla="*/ 344201 w 623228"/>
                <a:gd name="connsiteY55" fmla="*/ 621048 h 623084"/>
                <a:gd name="connsiteX56" fmla="*/ 311614 w 623228"/>
                <a:gd name="connsiteY56" fmla="*/ 623084 h 623084"/>
                <a:gd name="connsiteX57" fmla="*/ 311614 w 623228"/>
                <a:gd name="connsiteY57" fmla="*/ 623084 h 623084"/>
                <a:gd name="connsiteX58" fmla="*/ 289211 w 623228"/>
                <a:gd name="connsiteY58" fmla="*/ 623084 h 623084"/>
                <a:gd name="connsiteX59" fmla="*/ 268844 w 623228"/>
                <a:gd name="connsiteY59" fmla="*/ 621048 h 623084"/>
                <a:gd name="connsiteX60" fmla="*/ 246440 w 623228"/>
                <a:gd name="connsiteY60" fmla="*/ 616976 h 623084"/>
                <a:gd name="connsiteX61" fmla="*/ 226073 w 623228"/>
                <a:gd name="connsiteY61" fmla="*/ 612903 h 6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623228" h="623084">
                  <a:moveTo>
                    <a:pt x="34624" y="454078"/>
                  </a:moveTo>
                  <a:lnTo>
                    <a:pt x="34624" y="454078"/>
                  </a:lnTo>
                  <a:lnTo>
                    <a:pt x="18330" y="421498"/>
                  </a:lnTo>
                  <a:lnTo>
                    <a:pt x="8147" y="386882"/>
                  </a:lnTo>
                  <a:lnTo>
                    <a:pt x="2037" y="350230"/>
                  </a:lnTo>
                  <a:lnTo>
                    <a:pt x="0" y="311542"/>
                  </a:lnTo>
                  <a:lnTo>
                    <a:pt x="0" y="311542"/>
                  </a:lnTo>
                  <a:lnTo>
                    <a:pt x="2037" y="278963"/>
                  </a:lnTo>
                  <a:lnTo>
                    <a:pt x="6110" y="248419"/>
                  </a:lnTo>
                  <a:lnTo>
                    <a:pt x="14257" y="219912"/>
                  </a:lnTo>
                  <a:lnTo>
                    <a:pt x="24440" y="191405"/>
                  </a:lnTo>
                  <a:lnTo>
                    <a:pt x="36661" y="162898"/>
                  </a:lnTo>
                  <a:lnTo>
                    <a:pt x="52954" y="138463"/>
                  </a:lnTo>
                  <a:lnTo>
                    <a:pt x="71284" y="114029"/>
                  </a:lnTo>
                  <a:lnTo>
                    <a:pt x="91651" y="91630"/>
                  </a:lnTo>
                  <a:lnTo>
                    <a:pt x="114055" y="71268"/>
                  </a:lnTo>
                  <a:lnTo>
                    <a:pt x="136459" y="52942"/>
                  </a:lnTo>
                  <a:lnTo>
                    <a:pt x="162936" y="36652"/>
                  </a:lnTo>
                  <a:lnTo>
                    <a:pt x="189413" y="24435"/>
                  </a:lnTo>
                  <a:lnTo>
                    <a:pt x="217926" y="14254"/>
                  </a:lnTo>
                  <a:lnTo>
                    <a:pt x="248477" y="6109"/>
                  </a:lnTo>
                  <a:lnTo>
                    <a:pt x="279027" y="2036"/>
                  </a:lnTo>
                  <a:lnTo>
                    <a:pt x="311614" y="0"/>
                  </a:lnTo>
                  <a:lnTo>
                    <a:pt x="311614" y="0"/>
                  </a:lnTo>
                  <a:lnTo>
                    <a:pt x="344201" y="2036"/>
                  </a:lnTo>
                  <a:lnTo>
                    <a:pt x="374752" y="6109"/>
                  </a:lnTo>
                  <a:lnTo>
                    <a:pt x="405302" y="14254"/>
                  </a:lnTo>
                  <a:lnTo>
                    <a:pt x="433816" y="24435"/>
                  </a:lnTo>
                  <a:lnTo>
                    <a:pt x="460293" y="36652"/>
                  </a:lnTo>
                  <a:lnTo>
                    <a:pt x="486770" y="52942"/>
                  </a:lnTo>
                  <a:lnTo>
                    <a:pt x="509174" y="71268"/>
                  </a:lnTo>
                  <a:lnTo>
                    <a:pt x="531577" y="91630"/>
                  </a:lnTo>
                  <a:lnTo>
                    <a:pt x="551944" y="114029"/>
                  </a:lnTo>
                  <a:lnTo>
                    <a:pt x="570275" y="138463"/>
                  </a:lnTo>
                  <a:lnTo>
                    <a:pt x="586568" y="162898"/>
                  </a:lnTo>
                  <a:lnTo>
                    <a:pt x="598788" y="191405"/>
                  </a:lnTo>
                  <a:lnTo>
                    <a:pt x="608972" y="219912"/>
                  </a:lnTo>
                  <a:lnTo>
                    <a:pt x="617119" y="248419"/>
                  </a:lnTo>
                  <a:lnTo>
                    <a:pt x="621192" y="278963"/>
                  </a:lnTo>
                  <a:lnTo>
                    <a:pt x="623229" y="311542"/>
                  </a:lnTo>
                  <a:lnTo>
                    <a:pt x="623229" y="311542"/>
                  </a:lnTo>
                  <a:lnTo>
                    <a:pt x="621192" y="344122"/>
                  </a:lnTo>
                  <a:lnTo>
                    <a:pt x="617119" y="374665"/>
                  </a:lnTo>
                  <a:lnTo>
                    <a:pt x="608972" y="405208"/>
                  </a:lnTo>
                  <a:lnTo>
                    <a:pt x="598788" y="433716"/>
                  </a:lnTo>
                  <a:lnTo>
                    <a:pt x="586568" y="460186"/>
                  </a:lnTo>
                  <a:lnTo>
                    <a:pt x="570275" y="486657"/>
                  </a:lnTo>
                  <a:lnTo>
                    <a:pt x="551944" y="511092"/>
                  </a:lnTo>
                  <a:lnTo>
                    <a:pt x="531577" y="531454"/>
                  </a:lnTo>
                  <a:lnTo>
                    <a:pt x="509174" y="551817"/>
                  </a:lnTo>
                  <a:lnTo>
                    <a:pt x="486770" y="570143"/>
                  </a:lnTo>
                  <a:lnTo>
                    <a:pt x="460293" y="586432"/>
                  </a:lnTo>
                  <a:lnTo>
                    <a:pt x="433816" y="598650"/>
                  </a:lnTo>
                  <a:lnTo>
                    <a:pt x="405302" y="608831"/>
                  </a:lnTo>
                  <a:lnTo>
                    <a:pt x="374752" y="616976"/>
                  </a:lnTo>
                  <a:lnTo>
                    <a:pt x="344201" y="621048"/>
                  </a:lnTo>
                  <a:lnTo>
                    <a:pt x="311614" y="623084"/>
                  </a:lnTo>
                  <a:lnTo>
                    <a:pt x="311614" y="623084"/>
                  </a:lnTo>
                  <a:lnTo>
                    <a:pt x="289211" y="623084"/>
                  </a:lnTo>
                  <a:lnTo>
                    <a:pt x="268844" y="621048"/>
                  </a:lnTo>
                  <a:lnTo>
                    <a:pt x="246440" y="616976"/>
                  </a:lnTo>
                  <a:lnTo>
                    <a:pt x="226073" y="612903"/>
                  </a:lnTo>
                </a:path>
              </a:pathLst>
            </a:custGeom>
            <a:noFill/>
            <a:ln w="12700" cap="rnd">
              <a:solidFill>
                <a:srgbClr val="000000"/>
              </a:solidFill>
              <a:prstDash val="solid"/>
              <a:round/>
            </a:ln>
          </p:spPr>
          <p:txBody>
            <a:bodyPr rtlCol="0" anchor="ctr"/>
            <a:lstStyle/>
            <a:p>
              <a:endParaRPr lang="en-NL"/>
            </a:p>
          </p:txBody>
        </p:sp>
        <p:sp>
          <p:nvSpPr>
            <p:cNvPr id="351" name="Freeform 350">
              <a:extLst>
                <a:ext uri="{FF2B5EF4-FFF2-40B4-BE49-F238E27FC236}">
                  <a16:creationId xmlns:a16="http://schemas.microsoft.com/office/drawing/2014/main" id="{979E9AE3-CDE8-8568-A92C-6A777028DD38}"/>
                </a:ext>
              </a:extLst>
            </p:cNvPr>
            <p:cNvSpPr/>
            <p:nvPr userDrawn="1"/>
          </p:nvSpPr>
          <p:spPr>
            <a:xfrm>
              <a:off x="4719194" y="642550"/>
              <a:ext cx="57027" cy="240274"/>
            </a:xfrm>
            <a:custGeom>
              <a:avLst/>
              <a:gdLst>
                <a:gd name="connsiteX0" fmla="*/ 0 w 57027"/>
                <a:gd name="connsiteY0" fmla="*/ 240274 h 240274"/>
                <a:gd name="connsiteX1" fmla="*/ 0 w 57027"/>
                <a:gd name="connsiteY1" fmla="*/ 240274 h 240274"/>
                <a:gd name="connsiteX2" fmla="*/ 6110 w 57027"/>
                <a:gd name="connsiteY2" fmla="*/ 240274 h 240274"/>
                <a:gd name="connsiteX3" fmla="*/ 12220 w 57027"/>
                <a:gd name="connsiteY3" fmla="*/ 236202 h 240274"/>
                <a:gd name="connsiteX4" fmla="*/ 22404 w 57027"/>
                <a:gd name="connsiteY4" fmla="*/ 228057 h 240274"/>
                <a:gd name="connsiteX5" fmla="*/ 32587 w 57027"/>
                <a:gd name="connsiteY5" fmla="*/ 215840 h 240274"/>
                <a:gd name="connsiteX6" fmla="*/ 40734 w 57027"/>
                <a:gd name="connsiteY6" fmla="*/ 201586 h 240274"/>
                <a:gd name="connsiteX7" fmla="*/ 46844 w 57027"/>
                <a:gd name="connsiteY7" fmla="*/ 185296 h 240274"/>
                <a:gd name="connsiteX8" fmla="*/ 52954 w 57027"/>
                <a:gd name="connsiteY8" fmla="*/ 169007 h 240274"/>
                <a:gd name="connsiteX9" fmla="*/ 57027 w 57027"/>
                <a:gd name="connsiteY9" fmla="*/ 154753 h 240274"/>
                <a:gd name="connsiteX10" fmla="*/ 57027 w 57027"/>
                <a:gd name="connsiteY10" fmla="*/ 142536 h 240274"/>
                <a:gd name="connsiteX11" fmla="*/ 57027 w 57027"/>
                <a:gd name="connsiteY11" fmla="*/ 142536 h 240274"/>
                <a:gd name="connsiteX12" fmla="*/ 57027 w 57027"/>
                <a:gd name="connsiteY12" fmla="*/ 126246 h 240274"/>
                <a:gd name="connsiteX13" fmla="*/ 52954 w 57027"/>
                <a:gd name="connsiteY13" fmla="*/ 107920 h 240274"/>
                <a:gd name="connsiteX14" fmla="*/ 40734 w 57027"/>
                <a:gd name="connsiteY14" fmla="*/ 71268 h 240274"/>
                <a:gd name="connsiteX15" fmla="*/ 28514 w 57027"/>
                <a:gd name="connsiteY15" fmla="*/ 34616 h 240274"/>
                <a:gd name="connsiteX16" fmla="*/ 24440 w 57027"/>
                <a:gd name="connsiteY16" fmla="*/ 16290 h 240274"/>
                <a:gd name="connsiteX17" fmla="*/ 22404 w 57027"/>
                <a:gd name="connsiteY17" fmla="*/ 0 h 24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027" h="240274">
                  <a:moveTo>
                    <a:pt x="0" y="240274"/>
                  </a:moveTo>
                  <a:lnTo>
                    <a:pt x="0" y="240274"/>
                  </a:lnTo>
                  <a:lnTo>
                    <a:pt x="6110" y="240274"/>
                  </a:lnTo>
                  <a:lnTo>
                    <a:pt x="12220" y="236202"/>
                  </a:lnTo>
                  <a:lnTo>
                    <a:pt x="22404" y="228057"/>
                  </a:lnTo>
                  <a:lnTo>
                    <a:pt x="32587" y="215840"/>
                  </a:lnTo>
                  <a:lnTo>
                    <a:pt x="40734" y="201586"/>
                  </a:lnTo>
                  <a:lnTo>
                    <a:pt x="46844" y="185296"/>
                  </a:lnTo>
                  <a:lnTo>
                    <a:pt x="52954" y="169007"/>
                  </a:lnTo>
                  <a:lnTo>
                    <a:pt x="57027" y="154753"/>
                  </a:lnTo>
                  <a:lnTo>
                    <a:pt x="57027" y="142536"/>
                  </a:lnTo>
                  <a:lnTo>
                    <a:pt x="57027" y="142536"/>
                  </a:lnTo>
                  <a:lnTo>
                    <a:pt x="57027" y="126246"/>
                  </a:lnTo>
                  <a:lnTo>
                    <a:pt x="52954" y="107920"/>
                  </a:lnTo>
                  <a:lnTo>
                    <a:pt x="40734" y="71268"/>
                  </a:lnTo>
                  <a:lnTo>
                    <a:pt x="28514" y="34616"/>
                  </a:lnTo>
                  <a:lnTo>
                    <a:pt x="24440" y="16290"/>
                  </a:lnTo>
                  <a:lnTo>
                    <a:pt x="22404" y="0"/>
                  </a:lnTo>
                </a:path>
              </a:pathLst>
            </a:custGeom>
            <a:noFill/>
            <a:ln w="12700" cap="rnd">
              <a:solidFill>
                <a:srgbClr val="000000"/>
              </a:solidFill>
              <a:prstDash val="solid"/>
              <a:round/>
            </a:ln>
          </p:spPr>
          <p:txBody>
            <a:bodyPr rtlCol="0" anchor="ctr"/>
            <a:lstStyle/>
            <a:p>
              <a:endParaRPr lang="en-NL"/>
            </a:p>
          </p:txBody>
        </p:sp>
        <p:sp>
          <p:nvSpPr>
            <p:cNvPr id="357" name="Freeform 356">
              <a:extLst>
                <a:ext uri="{FF2B5EF4-FFF2-40B4-BE49-F238E27FC236}">
                  <a16:creationId xmlns:a16="http://schemas.microsoft.com/office/drawing/2014/main" id="{9442B9B7-96F1-DA09-AE8E-C9E845BF35BB}"/>
                </a:ext>
              </a:extLst>
            </p:cNvPr>
            <p:cNvSpPr/>
            <p:nvPr userDrawn="1"/>
          </p:nvSpPr>
          <p:spPr>
            <a:xfrm>
              <a:off x="4931010" y="563137"/>
              <a:ext cx="393082" cy="466295"/>
            </a:xfrm>
            <a:custGeom>
              <a:avLst/>
              <a:gdLst>
                <a:gd name="connsiteX0" fmla="*/ 299394 w 393082"/>
                <a:gd name="connsiteY0" fmla="*/ 0 h 466295"/>
                <a:gd name="connsiteX1" fmla="*/ 299394 w 393082"/>
                <a:gd name="connsiteY1" fmla="*/ 0 h 466295"/>
                <a:gd name="connsiteX2" fmla="*/ 264770 w 393082"/>
                <a:gd name="connsiteY2" fmla="*/ 6109 h 466295"/>
                <a:gd name="connsiteX3" fmla="*/ 228110 w 393082"/>
                <a:gd name="connsiteY3" fmla="*/ 8145 h 466295"/>
                <a:gd name="connsiteX4" fmla="*/ 228110 w 393082"/>
                <a:gd name="connsiteY4" fmla="*/ 8145 h 466295"/>
                <a:gd name="connsiteX5" fmla="*/ 201633 w 393082"/>
                <a:gd name="connsiteY5" fmla="*/ 8145 h 466295"/>
                <a:gd name="connsiteX6" fmla="*/ 173119 w 393082"/>
                <a:gd name="connsiteY6" fmla="*/ 8145 h 466295"/>
                <a:gd name="connsiteX7" fmla="*/ 173119 w 393082"/>
                <a:gd name="connsiteY7" fmla="*/ 8145 h 466295"/>
                <a:gd name="connsiteX8" fmla="*/ 158862 w 393082"/>
                <a:gd name="connsiteY8" fmla="*/ 10181 h 466295"/>
                <a:gd name="connsiteX9" fmla="*/ 144605 w 393082"/>
                <a:gd name="connsiteY9" fmla="*/ 14254 h 466295"/>
                <a:gd name="connsiteX10" fmla="*/ 132385 w 393082"/>
                <a:gd name="connsiteY10" fmla="*/ 20362 h 466295"/>
                <a:gd name="connsiteX11" fmla="*/ 122202 w 393082"/>
                <a:gd name="connsiteY11" fmla="*/ 28507 h 466295"/>
                <a:gd name="connsiteX12" fmla="*/ 122202 w 393082"/>
                <a:gd name="connsiteY12" fmla="*/ 28507 h 466295"/>
                <a:gd name="connsiteX13" fmla="*/ 116092 w 393082"/>
                <a:gd name="connsiteY13" fmla="*/ 36652 h 466295"/>
                <a:gd name="connsiteX14" fmla="*/ 112018 w 393082"/>
                <a:gd name="connsiteY14" fmla="*/ 44797 h 466295"/>
                <a:gd name="connsiteX15" fmla="*/ 112018 w 393082"/>
                <a:gd name="connsiteY15" fmla="*/ 52942 h 466295"/>
                <a:gd name="connsiteX16" fmla="*/ 114055 w 393082"/>
                <a:gd name="connsiteY16" fmla="*/ 57014 h 466295"/>
                <a:gd name="connsiteX17" fmla="*/ 116092 w 393082"/>
                <a:gd name="connsiteY17" fmla="*/ 59050 h 466295"/>
                <a:gd name="connsiteX18" fmla="*/ 116092 w 393082"/>
                <a:gd name="connsiteY18" fmla="*/ 59050 h 466295"/>
                <a:gd name="connsiteX19" fmla="*/ 124238 w 393082"/>
                <a:gd name="connsiteY19" fmla="*/ 63123 h 466295"/>
                <a:gd name="connsiteX20" fmla="*/ 132385 w 393082"/>
                <a:gd name="connsiteY20" fmla="*/ 65159 h 466295"/>
                <a:gd name="connsiteX21" fmla="*/ 132385 w 393082"/>
                <a:gd name="connsiteY21" fmla="*/ 65159 h 466295"/>
                <a:gd name="connsiteX22" fmla="*/ 146642 w 393082"/>
                <a:gd name="connsiteY22" fmla="*/ 69232 h 466295"/>
                <a:gd name="connsiteX23" fmla="*/ 158862 w 393082"/>
                <a:gd name="connsiteY23" fmla="*/ 73304 h 466295"/>
                <a:gd name="connsiteX24" fmla="*/ 171082 w 393082"/>
                <a:gd name="connsiteY24" fmla="*/ 79413 h 466295"/>
                <a:gd name="connsiteX25" fmla="*/ 181266 w 393082"/>
                <a:gd name="connsiteY25" fmla="*/ 87558 h 466295"/>
                <a:gd name="connsiteX26" fmla="*/ 203670 w 393082"/>
                <a:gd name="connsiteY26" fmla="*/ 103847 h 466295"/>
                <a:gd name="connsiteX27" fmla="*/ 224036 w 393082"/>
                <a:gd name="connsiteY27" fmla="*/ 122173 h 466295"/>
                <a:gd name="connsiteX28" fmla="*/ 224036 w 393082"/>
                <a:gd name="connsiteY28" fmla="*/ 122173 h 466295"/>
                <a:gd name="connsiteX29" fmla="*/ 232183 w 393082"/>
                <a:gd name="connsiteY29" fmla="*/ 132355 h 466295"/>
                <a:gd name="connsiteX30" fmla="*/ 236257 w 393082"/>
                <a:gd name="connsiteY30" fmla="*/ 136427 h 466295"/>
                <a:gd name="connsiteX31" fmla="*/ 236257 w 393082"/>
                <a:gd name="connsiteY31" fmla="*/ 144572 h 466295"/>
                <a:gd name="connsiteX32" fmla="*/ 236257 w 393082"/>
                <a:gd name="connsiteY32" fmla="*/ 144572 h 466295"/>
                <a:gd name="connsiteX33" fmla="*/ 236257 w 393082"/>
                <a:gd name="connsiteY33" fmla="*/ 148644 h 466295"/>
                <a:gd name="connsiteX34" fmla="*/ 234220 w 393082"/>
                <a:gd name="connsiteY34" fmla="*/ 150681 h 466295"/>
                <a:gd name="connsiteX35" fmla="*/ 226073 w 393082"/>
                <a:gd name="connsiteY35" fmla="*/ 156789 h 466295"/>
                <a:gd name="connsiteX36" fmla="*/ 217926 w 393082"/>
                <a:gd name="connsiteY36" fmla="*/ 158825 h 466295"/>
                <a:gd name="connsiteX37" fmla="*/ 209780 w 393082"/>
                <a:gd name="connsiteY37" fmla="*/ 158825 h 466295"/>
                <a:gd name="connsiteX38" fmla="*/ 209780 w 393082"/>
                <a:gd name="connsiteY38" fmla="*/ 158825 h 466295"/>
                <a:gd name="connsiteX39" fmla="*/ 201633 w 393082"/>
                <a:gd name="connsiteY39" fmla="*/ 154753 h 466295"/>
                <a:gd name="connsiteX40" fmla="*/ 193486 w 393082"/>
                <a:gd name="connsiteY40" fmla="*/ 150681 h 466295"/>
                <a:gd name="connsiteX41" fmla="*/ 181266 w 393082"/>
                <a:gd name="connsiteY41" fmla="*/ 138463 h 466295"/>
                <a:gd name="connsiteX42" fmla="*/ 181266 w 393082"/>
                <a:gd name="connsiteY42" fmla="*/ 138463 h 466295"/>
                <a:gd name="connsiteX43" fmla="*/ 164972 w 393082"/>
                <a:gd name="connsiteY43" fmla="*/ 124210 h 466295"/>
                <a:gd name="connsiteX44" fmla="*/ 148679 w 393082"/>
                <a:gd name="connsiteY44" fmla="*/ 111992 h 466295"/>
                <a:gd name="connsiteX45" fmla="*/ 132385 w 393082"/>
                <a:gd name="connsiteY45" fmla="*/ 101811 h 466295"/>
                <a:gd name="connsiteX46" fmla="*/ 114055 w 393082"/>
                <a:gd name="connsiteY46" fmla="*/ 93666 h 466295"/>
                <a:gd name="connsiteX47" fmla="*/ 114055 w 393082"/>
                <a:gd name="connsiteY47" fmla="*/ 93666 h 466295"/>
                <a:gd name="connsiteX48" fmla="*/ 97761 w 393082"/>
                <a:gd name="connsiteY48" fmla="*/ 91630 h 466295"/>
                <a:gd name="connsiteX49" fmla="*/ 83504 w 393082"/>
                <a:gd name="connsiteY49" fmla="*/ 91630 h 466295"/>
                <a:gd name="connsiteX50" fmla="*/ 69248 w 393082"/>
                <a:gd name="connsiteY50" fmla="*/ 93666 h 466295"/>
                <a:gd name="connsiteX51" fmla="*/ 54991 w 393082"/>
                <a:gd name="connsiteY51" fmla="*/ 99775 h 466295"/>
                <a:gd name="connsiteX52" fmla="*/ 42771 w 393082"/>
                <a:gd name="connsiteY52" fmla="*/ 105884 h 466295"/>
                <a:gd name="connsiteX53" fmla="*/ 30550 w 393082"/>
                <a:gd name="connsiteY53" fmla="*/ 116065 h 466295"/>
                <a:gd name="connsiteX54" fmla="*/ 20367 w 393082"/>
                <a:gd name="connsiteY54" fmla="*/ 126246 h 466295"/>
                <a:gd name="connsiteX55" fmla="*/ 12220 w 393082"/>
                <a:gd name="connsiteY55" fmla="*/ 138463 h 466295"/>
                <a:gd name="connsiteX56" fmla="*/ 12220 w 393082"/>
                <a:gd name="connsiteY56" fmla="*/ 138463 h 466295"/>
                <a:gd name="connsiteX57" fmla="*/ 4073 w 393082"/>
                <a:gd name="connsiteY57" fmla="*/ 154753 h 466295"/>
                <a:gd name="connsiteX58" fmla="*/ 0 w 393082"/>
                <a:gd name="connsiteY58" fmla="*/ 173079 h 466295"/>
                <a:gd name="connsiteX59" fmla="*/ 0 w 393082"/>
                <a:gd name="connsiteY59" fmla="*/ 193441 h 466295"/>
                <a:gd name="connsiteX60" fmla="*/ 2037 w 393082"/>
                <a:gd name="connsiteY60" fmla="*/ 211767 h 466295"/>
                <a:gd name="connsiteX61" fmla="*/ 2037 w 393082"/>
                <a:gd name="connsiteY61" fmla="*/ 211767 h 466295"/>
                <a:gd name="connsiteX62" fmla="*/ 4073 w 393082"/>
                <a:gd name="connsiteY62" fmla="*/ 221948 h 466295"/>
                <a:gd name="connsiteX63" fmla="*/ 10183 w 393082"/>
                <a:gd name="connsiteY63" fmla="*/ 230093 h 466295"/>
                <a:gd name="connsiteX64" fmla="*/ 10183 w 393082"/>
                <a:gd name="connsiteY64" fmla="*/ 230093 h 466295"/>
                <a:gd name="connsiteX65" fmla="*/ 18330 w 393082"/>
                <a:gd name="connsiteY65" fmla="*/ 236202 h 466295"/>
                <a:gd name="connsiteX66" fmla="*/ 28514 w 393082"/>
                <a:gd name="connsiteY66" fmla="*/ 238238 h 466295"/>
                <a:gd name="connsiteX67" fmla="*/ 46844 w 393082"/>
                <a:gd name="connsiteY67" fmla="*/ 242311 h 466295"/>
                <a:gd name="connsiteX68" fmla="*/ 46844 w 393082"/>
                <a:gd name="connsiteY68" fmla="*/ 242311 h 466295"/>
                <a:gd name="connsiteX69" fmla="*/ 59064 w 393082"/>
                <a:gd name="connsiteY69" fmla="*/ 248419 h 466295"/>
                <a:gd name="connsiteX70" fmla="*/ 67211 w 393082"/>
                <a:gd name="connsiteY70" fmla="*/ 258600 h 466295"/>
                <a:gd name="connsiteX71" fmla="*/ 75358 w 393082"/>
                <a:gd name="connsiteY71" fmla="*/ 270818 h 466295"/>
                <a:gd name="connsiteX72" fmla="*/ 79431 w 393082"/>
                <a:gd name="connsiteY72" fmla="*/ 283035 h 466295"/>
                <a:gd name="connsiteX73" fmla="*/ 79431 w 393082"/>
                <a:gd name="connsiteY73" fmla="*/ 283035 h 466295"/>
                <a:gd name="connsiteX74" fmla="*/ 81468 w 393082"/>
                <a:gd name="connsiteY74" fmla="*/ 297289 h 466295"/>
                <a:gd name="connsiteX75" fmla="*/ 81468 w 393082"/>
                <a:gd name="connsiteY75" fmla="*/ 309506 h 466295"/>
                <a:gd name="connsiteX76" fmla="*/ 77394 w 393082"/>
                <a:gd name="connsiteY76" fmla="*/ 338013 h 466295"/>
                <a:gd name="connsiteX77" fmla="*/ 77394 w 393082"/>
                <a:gd name="connsiteY77" fmla="*/ 338013 h 466295"/>
                <a:gd name="connsiteX78" fmla="*/ 67211 w 393082"/>
                <a:gd name="connsiteY78" fmla="*/ 419462 h 466295"/>
                <a:gd name="connsiteX79" fmla="*/ 67211 w 393082"/>
                <a:gd name="connsiteY79" fmla="*/ 419462 h 466295"/>
                <a:gd name="connsiteX80" fmla="*/ 65174 w 393082"/>
                <a:gd name="connsiteY80" fmla="*/ 431679 h 466295"/>
                <a:gd name="connsiteX81" fmla="*/ 65174 w 393082"/>
                <a:gd name="connsiteY81" fmla="*/ 443897 h 466295"/>
                <a:gd name="connsiteX82" fmla="*/ 71284 w 393082"/>
                <a:gd name="connsiteY82" fmla="*/ 456114 h 466295"/>
                <a:gd name="connsiteX83" fmla="*/ 73321 w 393082"/>
                <a:gd name="connsiteY83" fmla="*/ 460186 h 466295"/>
                <a:gd name="connsiteX84" fmla="*/ 79431 w 393082"/>
                <a:gd name="connsiteY84" fmla="*/ 464259 h 466295"/>
                <a:gd name="connsiteX85" fmla="*/ 79431 w 393082"/>
                <a:gd name="connsiteY85" fmla="*/ 464259 h 466295"/>
                <a:gd name="connsiteX86" fmla="*/ 85541 w 393082"/>
                <a:gd name="connsiteY86" fmla="*/ 466295 h 466295"/>
                <a:gd name="connsiteX87" fmla="*/ 93688 w 393082"/>
                <a:gd name="connsiteY87" fmla="*/ 464259 h 466295"/>
                <a:gd name="connsiteX88" fmla="*/ 107945 w 393082"/>
                <a:gd name="connsiteY88" fmla="*/ 460186 h 466295"/>
                <a:gd name="connsiteX89" fmla="*/ 107945 w 393082"/>
                <a:gd name="connsiteY89" fmla="*/ 460186 h 466295"/>
                <a:gd name="connsiteX90" fmla="*/ 140532 w 393082"/>
                <a:gd name="connsiteY90" fmla="*/ 447969 h 466295"/>
                <a:gd name="connsiteX91" fmla="*/ 173119 w 393082"/>
                <a:gd name="connsiteY91" fmla="*/ 433716 h 466295"/>
                <a:gd name="connsiteX92" fmla="*/ 173119 w 393082"/>
                <a:gd name="connsiteY92" fmla="*/ 433716 h 466295"/>
                <a:gd name="connsiteX93" fmla="*/ 191449 w 393082"/>
                <a:gd name="connsiteY93" fmla="*/ 423534 h 466295"/>
                <a:gd name="connsiteX94" fmla="*/ 201633 w 393082"/>
                <a:gd name="connsiteY94" fmla="*/ 417426 h 466295"/>
                <a:gd name="connsiteX95" fmla="*/ 207743 w 393082"/>
                <a:gd name="connsiteY95" fmla="*/ 409281 h 466295"/>
                <a:gd name="connsiteX96" fmla="*/ 207743 w 393082"/>
                <a:gd name="connsiteY96" fmla="*/ 409281 h 466295"/>
                <a:gd name="connsiteX97" fmla="*/ 215890 w 393082"/>
                <a:gd name="connsiteY97" fmla="*/ 397064 h 466295"/>
                <a:gd name="connsiteX98" fmla="*/ 222000 w 393082"/>
                <a:gd name="connsiteY98" fmla="*/ 384846 h 466295"/>
                <a:gd name="connsiteX99" fmla="*/ 228110 w 393082"/>
                <a:gd name="connsiteY99" fmla="*/ 372629 h 466295"/>
                <a:gd name="connsiteX100" fmla="*/ 236257 w 393082"/>
                <a:gd name="connsiteY100" fmla="*/ 360412 h 466295"/>
                <a:gd name="connsiteX101" fmla="*/ 236257 w 393082"/>
                <a:gd name="connsiteY101" fmla="*/ 360412 h 466295"/>
                <a:gd name="connsiteX102" fmla="*/ 242367 w 393082"/>
                <a:gd name="connsiteY102" fmla="*/ 354303 h 466295"/>
                <a:gd name="connsiteX103" fmla="*/ 248477 w 393082"/>
                <a:gd name="connsiteY103" fmla="*/ 348194 h 466295"/>
                <a:gd name="connsiteX104" fmla="*/ 264770 w 393082"/>
                <a:gd name="connsiteY104" fmla="*/ 335977 h 466295"/>
                <a:gd name="connsiteX105" fmla="*/ 299394 w 393082"/>
                <a:gd name="connsiteY105" fmla="*/ 315615 h 466295"/>
                <a:gd name="connsiteX106" fmla="*/ 299394 w 393082"/>
                <a:gd name="connsiteY106" fmla="*/ 315615 h 466295"/>
                <a:gd name="connsiteX107" fmla="*/ 305504 w 393082"/>
                <a:gd name="connsiteY107" fmla="*/ 311542 h 466295"/>
                <a:gd name="connsiteX108" fmla="*/ 311614 w 393082"/>
                <a:gd name="connsiteY108" fmla="*/ 305434 h 466295"/>
                <a:gd name="connsiteX109" fmla="*/ 315688 w 393082"/>
                <a:gd name="connsiteY109" fmla="*/ 297289 h 466295"/>
                <a:gd name="connsiteX110" fmla="*/ 315688 w 393082"/>
                <a:gd name="connsiteY110" fmla="*/ 289144 h 466295"/>
                <a:gd name="connsiteX111" fmla="*/ 315688 w 393082"/>
                <a:gd name="connsiteY111" fmla="*/ 289144 h 466295"/>
                <a:gd name="connsiteX112" fmla="*/ 311614 w 393082"/>
                <a:gd name="connsiteY112" fmla="*/ 283035 h 466295"/>
                <a:gd name="connsiteX113" fmla="*/ 305504 w 393082"/>
                <a:gd name="connsiteY113" fmla="*/ 278963 h 466295"/>
                <a:gd name="connsiteX114" fmla="*/ 289211 w 393082"/>
                <a:gd name="connsiteY114" fmla="*/ 272854 h 466295"/>
                <a:gd name="connsiteX115" fmla="*/ 289211 w 393082"/>
                <a:gd name="connsiteY115" fmla="*/ 272854 h 466295"/>
                <a:gd name="connsiteX116" fmla="*/ 274954 w 393082"/>
                <a:gd name="connsiteY116" fmla="*/ 264709 h 466295"/>
                <a:gd name="connsiteX117" fmla="*/ 262734 w 393082"/>
                <a:gd name="connsiteY117" fmla="*/ 252492 h 466295"/>
                <a:gd name="connsiteX118" fmla="*/ 254587 w 393082"/>
                <a:gd name="connsiteY118" fmla="*/ 238238 h 466295"/>
                <a:gd name="connsiteX119" fmla="*/ 250513 w 393082"/>
                <a:gd name="connsiteY119" fmla="*/ 221948 h 466295"/>
                <a:gd name="connsiteX120" fmla="*/ 250513 w 393082"/>
                <a:gd name="connsiteY120" fmla="*/ 221948 h 466295"/>
                <a:gd name="connsiteX121" fmla="*/ 260697 w 393082"/>
                <a:gd name="connsiteY121" fmla="*/ 219912 h 466295"/>
                <a:gd name="connsiteX122" fmla="*/ 270880 w 393082"/>
                <a:gd name="connsiteY122" fmla="*/ 217876 h 466295"/>
                <a:gd name="connsiteX123" fmla="*/ 281064 w 393082"/>
                <a:gd name="connsiteY123" fmla="*/ 215840 h 466295"/>
                <a:gd name="connsiteX124" fmla="*/ 291247 w 393082"/>
                <a:gd name="connsiteY124" fmla="*/ 219912 h 466295"/>
                <a:gd name="connsiteX125" fmla="*/ 291247 w 393082"/>
                <a:gd name="connsiteY125" fmla="*/ 219912 h 466295"/>
                <a:gd name="connsiteX126" fmla="*/ 297357 w 393082"/>
                <a:gd name="connsiteY126" fmla="*/ 226021 h 466295"/>
                <a:gd name="connsiteX127" fmla="*/ 305504 w 393082"/>
                <a:gd name="connsiteY127" fmla="*/ 232129 h 466295"/>
                <a:gd name="connsiteX128" fmla="*/ 305504 w 393082"/>
                <a:gd name="connsiteY128" fmla="*/ 232129 h 466295"/>
                <a:gd name="connsiteX129" fmla="*/ 315688 w 393082"/>
                <a:gd name="connsiteY129" fmla="*/ 240274 h 466295"/>
                <a:gd name="connsiteX130" fmla="*/ 323835 w 393082"/>
                <a:gd name="connsiteY130" fmla="*/ 244347 h 466295"/>
                <a:gd name="connsiteX131" fmla="*/ 329945 w 393082"/>
                <a:gd name="connsiteY131" fmla="*/ 246383 h 466295"/>
                <a:gd name="connsiteX132" fmla="*/ 329945 w 393082"/>
                <a:gd name="connsiteY132" fmla="*/ 246383 h 466295"/>
                <a:gd name="connsiteX133" fmla="*/ 338091 w 393082"/>
                <a:gd name="connsiteY133" fmla="*/ 246383 h 466295"/>
                <a:gd name="connsiteX134" fmla="*/ 344201 w 393082"/>
                <a:gd name="connsiteY134" fmla="*/ 244347 h 466295"/>
                <a:gd name="connsiteX135" fmla="*/ 352348 w 393082"/>
                <a:gd name="connsiteY135" fmla="*/ 240274 h 466295"/>
                <a:gd name="connsiteX136" fmla="*/ 356422 w 393082"/>
                <a:gd name="connsiteY136" fmla="*/ 234166 h 466295"/>
                <a:gd name="connsiteX137" fmla="*/ 356422 w 393082"/>
                <a:gd name="connsiteY137" fmla="*/ 234166 h 466295"/>
                <a:gd name="connsiteX138" fmla="*/ 360495 w 393082"/>
                <a:gd name="connsiteY138" fmla="*/ 226021 h 466295"/>
                <a:gd name="connsiteX139" fmla="*/ 360495 w 393082"/>
                <a:gd name="connsiteY139" fmla="*/ 226021 h 466295"/>
                <a:gd name="connsiteX140" fmla="*/ 366605 w 393082"/>
                <a:gd name="connsiteY140" fmla="*/ 221948 h 466295"/>
                <a:gd name="connsiteX141" fmla="*/ 374752 w 393082"/>
                <a:gd name="connsiteY141" fmla="*/ 219912 h 466295"/>
                <a:gd name="connsiteX142" fmla="*/ 384935 w 393082"/>
                <a:gd name="connsiteY142" fmla="*/ 221948 h 466295"/>
                <a:gd name="connsiteX143" fmla="*/ 393082 w 393082"/>
                <a:gd name="connsiteY143" fmla="*/ 226021 h 466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93082" h="466295">
                  <a:moveTo>
                    <a:pt x="299394" y="0"/>
                  </a:moveTo>
                  <a:lnTo>
                    <a:pt x="299394" y="0"/>
                  </a:lnTo>
                  <a:lnTo>
                    <a:pt x="264770" y="6109"/>
                  </a:lnTo>
                  <a:lnTo>
                    <a:pt x="228110" y="8145"/>
                  </a:lnTo>
                  <a:lnTo>
                    <a:pt x="228110" y="8145"/>
                  </a:lnTo>
                  <a:lnTo>
                    <a:pt x="201633" y="8145"/>
                  </a:lnTo>
                  <a:lnTo>
                    <a:pt x="173119" y="8145"/>
                  </a:lnTo>
                  <a:lnTo>
                    <a:pt x="173119" y="8145"/>
                  </a:lnTo>
                  <a:lnTo>
                    <a:pt x="158862" y="10181"/>
                  </a:lnTo>
                  <a:lnTo>
                    <a:pt x="144605" y="14254"/>
                  </a:lnTo>
                  <a:lnTo>
                    <a:pt x="132385" y="20362"/>
                  </a:lnTo>
                  <a:lnTo>
                    <a:pt x="122202" y="28507"/>
                  </a:lnTo>
                  <a:lnTo>
                    <a:pt x="122202" y="28507"/>
                  </a:lnTo>
                  <a:lnTo>
                    <a:pt x="116092" y="36652"/>
                  </a:lnTo>
                  <a:lnTo>
                    <a:pt x="112018" y="44797"/>
                  </a:lnTo>
                  <a:lnTo>
                    <a:pt x="112018" y="52942"/>
                  </a:lnTo>
                  <a:lnTo>
                    <a:pt x="114055" y="57014"/>
                  </a:lnTo>
                  <a:lnTo>
                    <a:pt x="116092" y="59050"/>
                  </a:lnTo>
                  <a:lnTo>
                    <a:pt x="116092" y="59050"/>
                  </a:lnTo>
                  <a:lnTo>
                    <a:pt x="124238" y="63123"/>
                  </a:lnTo>
                  <a:lnTo>
                    <a:pt x="132385" y="65159"/>
                  </a:lnTo>
                  <a:lnTo>
                    <a:pt x="132385" y="65159"/>
                  </a:lnTo>
                  <a:lnTo>
                    <a:pt x="146642" y="69232"/>
                  </a:lnTo>
                  <a:lnTo>
                    <a:pt x="158862" y="73304"/>
                  </a:lnTo>
                  <a:lnTo>
                    <a:pt x="171082" y="79413"/>
                  </a:lnTo>
                  <a:lnTo>
                    <a:pt x="181266" y="87558"/>
                  </a:lnTo>
                  <a:lnTo>
                    <a:pt x="203670" y="103847"/>
                  </a:lnTo>
                  <a:lnTo>
                    <a:pt x="224036" y="122173"/>
                  </a:lnTo>
                  <a:lnTo>
                    <a:pt x="224036" y="122173"/>
                  </a:lnTo>
                  <a:lnTo>
                    <a:pt x="232183" y="132355"/>
                  </a:lnTo>
                  <a:lnTo>
                    <a:pt x="236257" y="136427"/>
                  </a:lnTo>
                  <a:lnTo>
                    <a:pt x="236257" y="144572"/>
                  </a:lnTo>
                  <a:lnTo>
                    <a:pt x="236257" y="144572"/>
                  </a:lnTo>
                  <a:lnTo>
                    <a:pt x="236257" y="148644"/>
                  </a:lnTo>
                  <a:lnTo>
                    <a:pt x="234220" y="150681"/>
                  </a:lnTo>
                  <a:lnTo>
                    <a:pt x="226073" y="156789"/>
                  </a:lnTo>
                  <a:lnTo>
                    <a:pt x="217926" y="158825"/>
                  </a:lnTo>
                  <a:lnTo>
                    <a:pt x="209780" y="158825"/>
                  </a:lnTo>
                  <a:lnTo>
                    <a:pt x="209780" y="158825"/>
                  </a:lnTo>
                  <a:lnTo>
                    <a:pt x="201633" y="154753"/>
                  </a:lnTo>
                  <a:lnTo>
                    <a:pt x="193486" y="150681"/>
                  </a:lnTo>
                  <a:lnTo>
                    <a:pt x="181266" y="138463"/>
                  </a:lnTo>
                  <a:lnTo>
                    <a:pt x="181266" y="138463"/>
                  </a:lnTo>
                  <a:lnTo>
                    <a:pt x="164972" y="124210"/>
                  </a:lnTo>
                  <a:lnTo>
                    <a:pt x="148679" y="111992"/>
                  </a:lnTo>
                  <a:lnTo>
                    <a:pt x="132385" y="101811"/>
                  </a:lnTo>
                  <a:lnTo>
                    <a:pt x="114055" y="93666"/>
                  </a:lnTo>
                  <a:lnTo>
                    <a:pt x="114055" y="93666"/>
                  </a:lnTo>
                  <a:lnTo>
                    <a:pt x="97761" y="91630"/>
                  </a:lnTo>
                  <a:lnTo>
                    <a:pt x="83504" y="91630"/>
                  </a:lnTo>
                  <a:lnTo>
                    <a:pt x="69248" y="93666"/>
                  </a:lnTo>
                  <a:lnTo>
                    <a:pt x="54991" y="99775"/>
                  </a:lnTo>
                  <a:lnTo>
                    <a:pt x="42771" y="105884"/>
                  </a:lnTo>
                  <a:lnTo>
                    <a:pt x="30550" y="116065"/>
                  </a:lnTo>
                  <a:lnTo>
                    <a:pt x="20367" y="126246"/>
                  </a:lnTo>
                  <a:lnTo>
                    <a:pt x="12220" y="138463"/>
                  </a:lnTo>
                  <a:lnTo>
                    <a:pt x="12220" y="138463"/>
                  </a:lnTo>
                  <a:lnTo>
                    <a:pt x="4073" y="154753"/>
                  </a:lnTo>
                  <a:lnTo>
                    <a:pt x="0" y="173079"/>
                  </a:lnTo>
                  <a:lnTo>
                    <a:pt x="0" y="193441"/>
                  </a:lnTo>
                  <a:lnTo>
                    <a:pt x="2037" y="211767"/>
                  </a:lnTo>
                  <a:lnTo>
                    <a:pt x="2037" y="211767"/>
                  </a:lnTo>
                  <a:lnTo>
                    <a:pt x="4073" y="221948"/>
                  </a:lnTo>
                  <a:lnTo>
                    <a:pt x="10183" y="230093"/>
                  </a:lnTo>
                  <a:lnTo>
                    <a:pt x="10183" y="230093"/>
                  </a:lnTo>
                  <a:lnTo>
                    <a:pt x="18330" y="236202"/>
                  </a:lnTo>
                  <a:lnTo>
                    <a:pt x="28514" y="238238"/>
                  </a:lnTo>
                  <a:lnTo>
                    <a:pt x="46844" y="242311"/>
                  </a:lnTo>
                  <a:lnTo>
                    <a:pt x="46844" y="242311"/>
                  </a:lnTo>
                  <a:lnTo>
                    <a:pt x="59064" y="248419"/>
                  </a:lnTo>
                  <a:lnTo>
                    <a:pt x="67211" y="258600"/>
                  </a:lnTo>
                  <a:lnTo>
                    <a:pt x="75358" y="270818"/>
                  </a:lnTo>
                  <a:lnTo>
                    <a:pt x="79431" y="283035"/>
                  </a:lnTo>
                  <a:lnTo>
                    <a:pt x="79431" y="283035"/>
                  </a:lnTo>
                  <a:lnTo>
                    <a:pt x="81468" y="297289"/>
                  </a:lnTo>
                  <a:lnTo>
                    <a:pt x="81468" y="309506"/>
                  </a:lnTo>
                  <a:lnTo>
                    <a:pt x="77394" y="338013"/>
                  </a:lnTo>
                  <a:lnTo>
                    <a:pt x="77394" y="338013"/>
                  </a:lnTo>
                  <a:lnTo>
                    <a:pt x="67211" y="419462"/>
                  </a:lnTo>
                  <a:lnTo>
                    <a:pt x="67211" y="419462"/>
                  </a:lnTo>
                  <a:lnTo>
                    <a:pt x="65174" y="431679"/>
                  </a:lnTo>
                  <a:lnTo>
                    <a:pt x="65174" y="443897"/>
                  </a:lnTo>
                  <a:lnTo>
                    <a:pt x="71284" y="456114"/>
                  </a:lnTo>
                  <a:lnTo>
                    <a:pt x="73321" y="460186"/>
                  </a:lnTo>
                  <a:lnTo>
                    <a:pt x="79431" y="464259"/>
                  </a:lnTo>
                  <a:lnTo>
                    <a:pt x="79431" y="464259"/>
                  </a:lnTo>
                  <a:lnTo>
                    <a:pt x="85541" y="466295"/>
                  </a:lnTo>
                  <a:lnTo>
                    <a:pt x="93688" y="464259"/>
                  </a:lnTo>
                  <a:lnTo>
                    <a:pt x="107945" y="460186"/>
                  </a:lnTo>
                  <a:lnTo>
                    <a:pt x="107945" y="460186"/>
                  </a:lnTo>
                  <a:lnTo>
                    <a:pt x="140532" y="447969"/>
                  </a:lnTo>
                  <a:lnTo>
                    <a:pt x="173119" y="433716"/>
                  </a:lnTo>
                  <a:lnTo>
                    <a:pt x="173119" y="433716"/>
                  </a:lnTo>
                  <a:lnTo>
                    <a:pt x="191449" y="423534"/>
                  </a:lnTo>
                  <a:lnTo>
                    <a:pt x="201633" y="417426"/>
                  </a:lnTo>
                  <a:lnTo>
                    <a:pt x="207743" y="409281"/>
                  </a:lnTo>
                  <a:lnTo>
                    <a:pt x="207743" y="409281"/>
                  </a:lnTo>
                  <a:lnTo>
                    <a:pt x="215890" y="397064"/>
                  </a:lnTo>
                  <a:lnTo>
                    <a:pt x="222000" y="384846"/>
                  </a:lnTo>
                  <a:lnTo>
                    <a:pt x="228110" y="372629"/>
                  </a:lnTo>
                  <a:lnTo>
                    <a:pt x="236257" y="360412"/>
                  </a:lnTo>
                  <a:lnTo>
                    <a:pt x="236257" y="360412"/>
                  </a:lnTo>
                  <a:lnTo>
                    <a:pt x="242367" y="354303"/>
                  </a:lnTo>
                  <a:lnTo>
                    <a:pt x="248477" y="348194"/>
                  </a:lnTo>
                  <a:lnTo>
                    <a:pt x="264770" y="335977"/>
                  </a:lnTo>
                  <a:lnTo>
                    <a:pt x="299394" y="315615"/>
                  </a:lnTo>
                  <a:lnTo>
                    <a:pt x="299394" y="315615"/>
                  </a:lnTo>
                  <a:lnTo>
                    <a:pt x="305504" y="311542"/>
                  </a:lnTo>
                  <a:lnTo>
                    <a:pt x="311614" y="305434"/>
                  </a:lnTo>
                  <a:lnTo>
                    <a:pt x="315688" y="297289"/>
                  </a:lnTo>
                  <a:lnTo>
                    <a:pt x="315688" y="289144"/>
                  </a:lnTo>
                  <a:lnTo>
                    <a:pt x="315688" y="289144"/>
                  </a:lnTo>
                  <a:lnTo>
                    <a:pt x="311614" y="283035"/>
                  </a:lnTo>
                  <a:lnTo>
                    <a:pt x="305504" y="278963"/>
                  </a:lnTo>
                  <a:lnTo>
                    <a:pt x="289211" y="272854"/>
                  </a:lnTo>
                  <a:lnTo>
                    <a:pt x="289211" y="272854"/>
                  </a:lnTo>
                  <a:lnTo>
                    <a:pt x="274954" y="264709"/>
                  </a:lnTo>
                  <a:lnTo>
                    <a:pt x="262734" y="252492"/>
                  </a:lnTo>
                  <a:lnTo>
                    <a:pt x="254587" y="238238"/>
                  </a:lnTo>
                  <a:lnTo>
                    <a:pt x="250513" y="221948"/>
                  </a:lnTo>
                  <a:lnTo>
                    <a:pt x="250513" y="221948"/>
                  </a:lnTo>
                  <a:lnTo>
                    <a:pt x="260697" y="219912"/>
                  </a:lnTo>
                  <a:lnTo>
                    <a:pt x="270880" y="217876"/>
                  </a:lnTo>
                  <a:lnTo>
                    <a:pt x="281064" y="215840"/>
                  </a:lnTo>
                  <a:lnTo>
                    <a:pt x="291247" y="219912"/>
                  </a:lnTo>
                  <a:lnTo>
                    <a:pt x="291247" y="219912"/>
                  </a:lnTo>
                  <a:lnTo>
                    <a:pt x="297357" y="226021"/>
                  </a:lnTo>
                  <a:lnTo>
                    <a:pt x="305504" y="232129"/>
                  </a:lnTo>
                  <a:lnTo>
                    <a:pt x="305504" y="232129"/>
                  </a:lnTo>
                  <a:lnTo>
                    <a:pt x="315688" y="240274"/>
                  </a:lnTo>
                  <a:lnTo>
                    <a:pt x="323835" y="244347"/>
                  </a:lnTo>
                  <a:lnTo>
                    <a:pt x="329945" y="246383"/>
                  </a:lnTo>
                  <a:lnTo>
                    <a:pt x="329945" y="246383"/>
                  </a:lnTo>
                  <a:lnTo>
                    <a:pt x="338091" y="246383"/>
                  </a:lnTo>
                  <a:lnTo>
                    <a:pt x="344201" y="244347"/>
                  </a:lnTo>
                  <a:lnTo>
                    <a:pt x="352348" y="240274"/>
                  </a:lnTo>
                  <a:lnTo>
                    <a:pt x="356422" y="234166"/>
                  </a:lnTo>
                  <a:lnTo>
                    <a:pt x="356422" y="234166"/>
                  </a:lnTo>
                  <a:lnTo>
                    <a:pt x="360495" y="226021"/>
                  </a:lnTo>
                  <a:lnTo>
                    <a:pt x="360495" y="226021"/>
                  </a:lnTo>
                  <a:lnTo>
                    <a:pt x="366605" y="221948"/>
                  </a:lnTo>
                  <a:lnTo>
                    <a:pt x="374752" y="219912"/>
                  </a:lnTo>
                  <a:lnTo>
                    <a:pt x="384935" y="221948"/>
                  </a:lnTo>
                  <a:lnTo>
                    <a:pt x="393082" y="226021"/>
                  </a:lnTo>
                </a:path>
              </a:pathLst>
            </a:custGeom>
            <a:noFill/>
            <a:ln w="12700" cap="rnd">
              <a:solidFill>
                <a:srgbClr val="000000"/>
              </a:solidFill>
              <a:prstDash val="solid"/>
              <a:round/>
            </a:ln>
          </p:spPr>
          <p:txBody>
            <a:bodyPr rtlCol="0" anchor="ctr"/>
            <a:lstStyle/>
            <a:p>
              <a:endParaRPr lang="en-NL"/>
            </a:p>
          </p:txBody>
        </p:sp>
        <p:sp>
          <p:nvSpPr>
            <p:cNvPr id="358" name="Freeform 357">
              <a:extLst>
                <a:ext uri="{FF2B5EF4-FFF2-40B4-BE49-F238E27FC236}">
                  <a16:creationId xmlns:a16="http://schemas.microsoft.com/office/drawing/2014/main" id="{2802734D-C3C3-F1AC-F3D3-AB69989BC5A8}"/>
                </a:ext>
              </a:extLst>
            </p:cNvPr>
            <p:cNvSpPr/>
            <p:nvPr userDrawn="1"/>
          </p:nvSpPr>
          <p:spPr>
            <a:xfrm>
              <a:off x="4784368" y="905223"/>
              <a:ext cx="124238" cy="344121"/>
            </a:xfrm>
            <a:custGeom>
              <a:avLst/>
              <a:gdLst>
                <a:gd name="connsiteX0" fmla="*/ 95725 w 124238"/>
                <a:gd name="connsiteY0" fmla="*/ 230093 h 344121"/>
                <a:gd name="connsiteX1" fmla="*/ 95725 w 124238"/>
                <a:gd name="connsiteY1" fmla="*/ 34616 h 344121"/>
                <a:gd name="connsiteX2" fmla="*/ 95725 w 124238"/>
                <a:gd name="connsiteY2" fmla="*/ 34616 h 344121"/>
                <a:gd name="connsiteX3" fmla="*/ 95725 w 124238"/>
                <a:gd name="connsiteY3" fmla="*/ 26471 h 344121"/>
                <a:gd name="connsiteX4" fmla="*/ 93688 w 124238"/>
                <a:gd name="connsiteY4" fmla="*/ 20362 h 344121"/>
                <a:gd name="connsiteX5" fmla="*/ 89615 w 124238"/>
                <a:gd name="connsiteY5" fmla="*/ 14254 h 344121"/>
                <a:gd name="connsiteX6" fmla="*/ 85541 w 124238"/>
                <a:gd name="connsiteY6" fmla="*/ 10181 h 344121"/>
                <a:gd name="connsiteX7" fmla="*/ 81468 w 124238"/>
                <a:gd name="connsiteY7" fmla="*/ 6109 h 344121"/>
                <a:gd name="connsiteX8" fmla="*/ 75358 w 124238"/>
                <a:gd name="connsiteY8" fmla="*/ 2036 h 344121"/>
                <a:gd name="connsiteX9" fmla="*/ 69248 w 124238"/>
                <a:gd name="connsiteY9" fmla="*/ 0 h 344121"/>
                <a:gd name="connsiteX10" fmla="*/ 61101 w 124238"/>
                <a:gd name="connsiteY10" fmla="*/ 0 h 344121"/>
                <a:gd name="connsiteX11" fmla="*/ 61101 w 124238"/>
                <a:gd name="connsiteY11" fmla="*/ 0 h 344121"/>
                <a:gd name="connsiteX12" fmla="*/ 54991 w 124238"/>
                <a:gd name="connsiteY12" fmla="*/ 0 h 344121"/>
                <a:gd name="connsiteX13" fmla="*/ 48881 w 124238"/>
                <a:gd name="connsiteY13" fmla="*/ 2036 h 344121"/>
                <a:gd name="connsiteX14" fmla="*/ 42771 w 124238"/>
                <a:gd name="connsiteY14" fmla="*/ 6109 h 344121"/>
                <a:gd name="connsiteX15" fmla="*/ 38697 w 124238"/>
                <a:gd name="connsiteY15" fmla="*/ 10181 h 344121"/>
                <a:gd name="connsiteX16" fmla="*/ 32587 w 124238"/>
                <a:gd name="connsiteY16" fmla="*/ 14254 h 344121"/>
                <a:gd name="connsiteX17" fmla="*/ 30550 w 124238"/>
                <a:gd name="connsiteY17" fmla="*/ 20362 h 344121"/>
                <a:gd name="connsiteX18" fmla="*/ 28514 w 124238"/>
                <a:gd name="connsiteY18" fmla="*/ 26471 h 344121"/>
                <a:gd name="connsiteX19" fmla="*/ 28514 w 124238"/>
                <a:gd name="connsiteY19" fmla="*/ 34616 h 344121"/>
                <a:gd name="connsiteX20" fmla="*/ 28514 w 124238"/>
                <a:gd name="connsiteY20" fmla="*/ 230093 h 344121"/>
                <a:gd name="connsiteX21" fmla="*/ 28514 w 124238"/>
                <a:gd name="connsiteY21" fmla="*/ 230093 h 344121"/>
                <a:gd name="connsiteX22" fmla="*/ 16294 w 124238"/>
                <a:gd name="connsiteY22" fmla="*/ 240274 h 344121"/>
                <a:gd name="connsiteX23" fmla="*/ 8147 w 124238"/>
                <a:gd name="connsiteY23" fmla="*/ 252492 h 344121"/>
                <a:gd name="connsiteX24" fmla="*/ 2037 w 124238"/>
                <a:gd name="connsiteY24" fmla="*/ 266745 h 344121"/>
                <a:gd name="connsiteX25" fmla="*/ 0 w 124238"/>
                <a:gd name="connsiteY25" fmla="*/ 283035 h 344121"/>
                <a:gd name="connsiteX26" fmla="*/ 0 w 124238"/>
                <a:gd name="connsiteY26" fmla="*/ 283035 h 344121"/>
                <a:gd name="connsiteX27" fmla="*/ 2037 w 124238"/>
                <a:gd name="connsiteY27" fmla="*/ 295252 h 344121"/>
                <a:gd name="connsiteX28" fmla="*/ 4073 w 124238"/>
                <a:gd name="connsiteY28" fmla="*/ 305434 h 344121"/>
                <a:gd name="connsiteX29" fmla="*/ 10183 w 124238"/>
                <a:gd name="connsiteY29" fmla="*/ 317651 h 344121"/>
                <a:gd name="connsiteX30" fmla="*/ 18330 w 124238"/>
                <a:gd name="connsiteY30" fmla="*/ 325796 h 344121"/>
                <a:gd name="connsiteX31" fmla="*/ 26477 w 124238"/>
                <a:gd name="connsiteY31" fmla="*/ 333941 h 344121"/>
                <a:gd name="connsiteX32" fmla="*/ 38697 w 124238"/>
                <a:gd name="connsiteY32" fmla="*/ 340049 h 344121"/>
                <a:gd name="connsiteX33" fmla="*/ 48881 w 124238"/>
                <a:gd name="connsiteY33" fmla="*/ 342086 h 344121"/>
                <a:gd name="connsiteX34" fmla="*/ 61101 w 124238"/>
                <a:gd name="connsiteY34" fmla="*/ 344122 h 344121"/>
                <a:gd name="connsiteX35" fmla="*/ 61101 w 124238"/>
                <a:gd name="connsiteY35" fmla="*/ 344122 h 344121"/>
                <a:gd name="connsiteX36" fmla="*/ 75358 w 124238"/>
                <a:gd name="connsiteY36" fmla="*/ 342086 h 344121"/>
                <a:gd name="connsiteX37" fmla="*/ 85541 w 124238"/>
                <a:gd name="connsiteY37" fmla="*/ 340049 h 344121"/>
                <a:gd name="connsiteX38" fmla="*/ 97761 w 124238"/>
                <a:gd name="connsiteY38" fmla="*/ 333941 h 344121"/>
                <a:gd name="connsiteX39" fmla="*/ 105908 w 124238"/>
                <a:gd name="connsiteY39" fmla="*/ 325796 h 344121"/>
                <a:gd name="connsiteX40" fmla="*/ 114055 w 124238"/>
                <a:gd name="connsiteY40" fmla="*/ 317651 h 344121"/>
                <a:gd name="connsiteX41" fmla="*/ 120165 w 124238"/>
                <a:gd name="connsiteY41" fmla="*/ 305434 h 344121"/>
                <a:gd name="connsiteX42" fmla="*/ 122202 w 124238"/>
                <a:gd name="connsiteY42" fmla="*/ 295252 h 344121"/>
                <a:gd name="connsiteX43" fmla="*/ 124238 w 124238"/>
                <a:gd name="connsiteY43" fmla="*/ 283035 h 344121"/>
                <a:gd name="connsiteX44" fmla="*/ 124238 w 124238"/>
                <a:gd name="connsiteY44" fmla="*/ 283035 h 344121"/>
                <a:gd name="connsiteX45" fmla="*/ 122202 w 124238"/>
                <a:gd name="connsiteY45" fmla="*/ 266745 h 344121"/>
                <a:gd name="connsiteX46" fmla="*/ 116092 w 124238"/>
                <a:gd name="connsiteY46" fmla="*/ 252492 h 344121"/>
                <a:gd name="connsiteX47" fmla="*/ 107945 w 124238"/>
                <a:gd name="connsiteY47" fmla="*/ 240274 h 344121"/>
                <a:gd name="connsiteX48" fmla="*/ 95725 w 124238"/>
                <a:gd name="connsiteY48" fmla="*/ 230093 h 344121"/>
                <a:gd name="connsiteX49" fmla="*/ 95725 w 124238"/>
                <a:gd name="connsiteY49" fmla="*/ 230093 h 344121"/>
                <a:gd name="connsiteX50" fmla="*/ 95725 w 124238"/>
                <a:gd name="connsiteY50" fmla="*/ 230093 h 34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24238" h="344121">
                  <a:moveTo>
                    <a:pt x="95725" y="230093"/>
                  </a:moveTo>
                  <a:lnTo>
                    <a:pt x="95725" y="34616"/>
                  </a:lnTo>
                  <a:lnTo>
                    <a:pt x="95725" y="34616"/>
                  </a:lnTo>
                  <a:lnTo>
                    <a:pt x="95725" y="26471"/>
                  </a:lnTo>
                  <a:lnTo>
                    <a:pt x="93688" y="20362"/>
                  </a:lnTo>
                  <a:lnTo>
                    <a:pt x="89615" y="14254"/>
                  </a:lnTo>
                  <a:lnTo>
                    <a:pt x="85541" y="10181"/>
                  </a:lnTo>
                  <a:lnTo>
                    <a:pt x="81468" y="6109"/>
                  </a:lnTo>
                  <a:lnTo>
                    <a:pt x="75358" y="2036"/>
                  </a:lnTo>
                  <a:lnTo>
                    <a:pt x="69248" y="0"/>
                  </a:lnTo>
                  <a:lnTo>
                    <a:pt x="61101" y="0"/>
                  </a:lnTo>
                  <a:lnTo>
                    <a:pt x="61101" y="0"/>
                  </a:lnTo>
                  <a:lnTo>
                    <a:pt x="54991" y="0"/>
                  </a:lnTo>
                  <a:lnTo>
                    <a:pt x="48881" y="2036"/>
                  </a:lnTo>
                  <a:lnTo>
                    <a:pt x="42771" y="6109"/>
                  </a:lnTo>
                  <a:lnTo>
                    <a:pt x="38697" y="10181"/>
                  </a:lnTo>
                  <a:lnTo>
                    <a:pt x="32587" y="14254"/>
                  </a:lnTo>
                  <a:lnTo>
                    <a:pt x="30550" y="20362"/>
                  </a:lnTo>
                  <a:lnTo>
                    <a:pt x="28514" y="26471"/>
                  </a:lnTo>
                  <a:lnTo>
                    <a:pt x="28514" y="34616"/>
                  </a:lnTo>
                  <a:lnTo>
                    <a:pt x="28514" y="230093"/>
                  </a:lnTo>
                  <a:lnTo>
                    <a:pt x="28514" y="230093"/>
                  </a:lnTo>
                  <a:lnTo>
                    <a:pt x="16294" y="240274"/>
                  </a:lnTo>
                  <a:lnTo>
                    <a:pt x="8147" y="252492"/>
                  </a:lnTo>
                  <a:lnTo>
                    <a:pt x="2037" y="266745"/>
                  </a:lnTo>
                  <a:lnTo>
                    <a:pt x="0" y="283035"/>
                  </a:lnTo>
                  <a:lnTo>
                    <a:pt x="0" y="283035"/>
                  </a:lnTo>
                  <a:lnTo>
                    <a:pt x="2037" y="295252"/>
                  </a:lnTo>
                  <a:lnTo>
                    <a:pt x="4073" y="305434"/>
                  </a:lnTo>
                  <a:lnTo>
                    <a:pt x="10183" y="317651"/>
                  </a:lnTo>
                  <a:lnTo>
                    <a:pt x="18330" y="325796"/>
                  </a:lnTo>
                  <a:lnTo>
                    <a:pt x="26477" y="333941"/>
                  </a:lnTo>
                  <a:lnTo>
                    <a:pt x="38697" y="340049"/>
                  </a:lnTo>
                  <a:lnTo>
                    <a:pt x="48881" y="342086"/>
                  </a:lnTo>
                  <a:lnTo>
                    <a:pt x="61101" y="344122"/>
                  </a:lnTo>
                  <a:lnTo>
                    <a:pt x="61101" y="344122"/>
                  </a:lnTo>
                  <a:lnTo>
                    <a:pt x="75358" y="342086"/>
                  </a:lnTo>
                  <a:lnTo>
                    <a:pt x="85541" y="340049"/>
                  </a:lnTo>
                  <a:lnTo>
                    <a:pt x="97761" y="333941"/>
                  </a:lnTo>
                  <a:lnTo>
                    <a:pt x="105908" y="325796"/>
                  </a:lnTo>
                  <a:lnTo>
                    <a:pt x="114055" y="317651"/>
                  </a:lnTo>
                  <a:lnTo>
                    <a:pt x="120165" y="305434"/>
                  </a:lnTo>
                  <a:lnTo>
                    <a:pt x="122202" y="295252"/>
                  </a:lnTo>
                  <a:lnTo>
                    <a:pt x="124238" y="283035"/>
                  </a:lnTo>
                  <a:lnTo>
                    <a:pt x="124238" y="283035"/>
                  </a:lnTo>
                  <a:lnTo>
                    <a:pt x="122202" y="266745"/>
                  </a:lnTo>
                  <a:lnTo>
                    <a:pt x="116092" y="252492"/>
                  </a:lnTo>
                  <a:lnTo>
                    <a:pt x="107945" y="240274"/>
                  </a:lnTo>
                  <a:lnTo>
                    <a:pt x="95725" y="230093"/>
                  </a:lnTo>
                  <a:lnTo>
                    <a:pt x="95725" y="230093"/>
                  </a:lnTo>
                  <a:lnTo>
                    <a:pt x="95725" y="230093"/>
                  </a:lnTo>
                  <a:close/>
                </a:path>
              </a:pathLst>
            </a:custGeom>
            <a:noFill/>
            <a:ln w="12700" cap="rnd">
              <a:solidFill>
                <a:srgbClr val="000000"/>
              </a:solidFill>
              <a:prstDash val="solid"/>
              <a:round/>
            </a:ln>
          </p:spPr>
          <p:txBody>
            <a:bodyPr rtlCol="0" anchor="ctr"/>
            <a:lstStyle/>
            <a:p>
              <a:r>
                <a:rPr lang="en-NL" dirty="0"/>
                <a:t> </a:t>
              </a:r>
            </a:p>
          </p:txBody>
        </p:sp>
        <p:sp>
          <p:nvSpPr>
            <p:cNvPr id="359" name="Freeform 358">
              <a:extLst>
                <a:ext uri="{FF2B5EF4-FFF2-40B4-BE49-F238E27FC236}">
                  <a16:creationId xmlns:a16="http://schemas.microsoft.com/office/drawing/2014/main" id="{8E306858-B1EF-5E44-6D64-E9F992B29249}"/>
                </a:ext>
              </a:extLst>
            </p:cNvPr>
            <p:cNvSpPr/>
            <p:nvPr userDrawn="1"/>
          </p:nvSpPr>
          <p:spPr>
            <a:xfrm>
              <a:off x="4739561" y="982599"/>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sp>
          <p:nvSpPr>
            <p:cNvPr id="360" name="Freeform 359">
              <a:extLst>
                <a:ext uri="{FF2B5EF4-FFF2-40B4-BE49-F238E27FC236}">
                  <a16:creationId xmlns:a16="http://schemas.microsoft.com/office/drawing/2014/main" id="{6A344A6E-86C3-EF6F-A6E0-C5C6F88CFE48}"/>
                </a:ext>
              </a:extLst>
            </p:cNvPr>
            <p:cNvSpPr/>
            <p:nvPr userDrawn="1"/>
          </p:nvSpPr>
          <p:spPr>
            <a:xfrm>
              <a:off x="4739561" y="1023324"/>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sp>
          <p:nvSpPr>
            <p:cNvPr id="361" name="Freeform 360">
              <a:extLst>
                <a:ext uri="{FF2B5EF4-FFF2-40B4-BE49-F238E27FC236}">
                  <a16:creationId xmlns:a16="http://schemas.microsoft.com/office/drawing/2014/main" id="{B80542B6-E2CA-CD4B-2258-869E0DC17ED6}"/>
                </a:ext>
              </a:extLst>
            </p:cNvPr>
            <p:cNvSpPr/>
            <p:nvPr userDrawn="1"/>
          </p:nvSpPr>
          <p:spPr>
            <a:xfrm>
              <a:off x="4739561" y="1066085"/>
              <a:ext cx="26477" cy="8144"/>
            </a:xfrm>
            <a:custGeom>
              <a:avLst/>
              <a:gdLst>
                <a:gd name="connsiteX0" fmla="*/ 0 w 26477"/>
                <a:gd name="connsiteY0" fmla="*/ 0 h 8144"/>
                <a:gd name="connsiteX1" fmla="*/ 26477 w 26477"/>
                <a:gd name="connsiteY1" fmla="*/ 0 h 8144"/>
              </a:gdLst>
              <a:ahLst/>
              <a:cxnLst>
                <a:cxn ang="0">
                  <a:pos x="connsiteX0" y="connsiteY0"/>
                </a:cxn>
                <a:cxn ang="0">
                  <a:pos x="connsiteX1" y="connsiteY1"/>
                </a:cxn>
              </a:cxnLst>
              <a:rect l="l" t="t" r="r" b="b"/>
              <a:pathLst>
                <a:path w="26477" h="8144">
                  <a:moveTo>
                    <a:pt x="0" y="0"/>
                  </a:moveTo>
                  <a:lnTo>
                    <a:pt x="26477" y="0"/>
                  </a:lnTo>
                </a:path>
              </a:pathLst>
            </a:custGeom>
            <a:ln w="12700" cap="rnd">
              <a:solidFill>
                <a:srgbClr val="000000"/>
              </a:solidFill>
              <a:prstDash val="solid"/>
              <a:round/>
            </a:ln>
          </p:spPr>
          <p:txBody>
            <a:bodyPr rtlCol="0" anchor="ctr"/>
            <a:lstStyle/>
            <a:p>
              <a:endParaRPr lang="en-NL"/>
            </a:p>
          </p:txBody>
        </p:sp>
      </p:grpSp>
      <p:grpSp>
        <p:nvGrpSpPr>
          <p:cNvPr id="380" name="Group 379">
            <a:extLst>
              <a:ext uri="{FF2B5EF4-FFF2-40B4-BE49-F238E27FC236}">
                <a16:creationId xmlns:a16="http://schemas.microsoft.com/office/drawing/2014/main" id="{1A3AB262-4711-6649-69FE-A48968160C10}"/>
              </a:ext>
            </a:extLst>
          </p:cNvPr>
          <p:cNvGrpSpPr>
            <a:grpSpLocks noChangeAspect="1"/>
          </p:cNvGrpSpPr>
          <p:nvPr userDrawn="1"/>
        </p:nvGrpSpPr>
        <p:grpSpPr>
          <a:xfrm>
            <a:off x="1395779" y="2478905"/>
            <a:ext cx="448315" cy="246930"/>
            <a:chOff x="1286832" y="2794967"/>
            <a:chExt cx="879852" cy="484621"/>
          </a:xfrm>
        </p:grpSpPr>
        <p:sp>
          <p:nvSpPr>
            <p:cNvPr id="375" name="Freeform 374">
              <a:extLst>
                <a:ext uri="{FF2B5EF4-FFF2-40B4-BE49-F238E27FC236}">
                  <a16:creationId xmlns:a16="http://schemas.microsoft.com/office/drawing/2014/main" id="{1AFE15A3-A787-5027-BBD7-0790985DC97C}"/>
                </a:ext>
              </a:extLst>
            </p:cNvPr>
            <p:cNvSpPr/>
            <p:nvPr userDrawn="1"/>
          </p:nvSpPr>
          <p:spPr>
            <a:xfrm>
              <a:off x="1482355" y="3088183"/>
              <a:ext cx="213852" cy="26470"/>
            </a:xfrm>
            <a:custGeom>
              <a:avLst/>
              <a:gdLst>
                <a:gd name="connsiteX0" fmla="*/ 213853 w 213852"/>
                <a:gd name="connsiteY0" fmla="*/ 18326 h 26470"/>
                <a:gd name="connsiteX1" fmla="*/ 213853 w 213852"/>
                <a:gd name="connsiteY1" fmla="*/ 18326 h 26470"/>
                <a:gd name="connsiteX2" fmla="*/ 193486 w 213852"/>
                <a:gd name="connsiteY2" fmla="*/ 22398 h 26470"/>
                <a:gd name="connsiteX3" fmla="*/ 171082 w 213852"/>
                <a:gd name="connsiteY3" fmla="*/ 24435 h 26470"/>
                <a:gd name="connsiteX4" fmla="*/ 142569 w 213852"/>
                <a:gd name="connsiteY4" fmla="*/ 26471 h 26470"/>
                <a:gd name="connsiteX5" fmla="*/ 109982 w 213852"/>
                <a:gd name="connsiteY5" fmla="*/ 26471 h 26470"/>
                <a:gd name="connsiteX6" fmla="*/ 73321 w 213852"/>
                <a:gd name="connsiteY6" fmla="*/ 22398 h 26470"/>
                <a:gd name="connsiteX7" fmla="*/ 54991 w 213852"/>
                <a:gd name="connsiteY7" fmla="*/ 18326 h 26470"/>
                <a:gd name="connsiteX8" fmla="*/ 36661 w 213852"/>
                <a:gd name="connsiteY8" fmla="*/ 14254 h 26470"/>
                <a:gd name="connsiteX9" fmla="*/ 18330 w 213852"/>
                <a:gd name="connsiteY9" fmla="*/ 8145 h 26470"/>
                <a:gd name="connsiteX10" fmla="*/ 0 w 213852"/>
                <a:gd name="connsiteY10" fmla="*/ 0 h 26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852" h="26470">
                  <a:moveTo>
                    <a:pt x="213853" y="18326"/>
                  </a:moveTo>
                  <a:lnTo>
                    <a:pt x="213853" y="18326"/>
                  </a:lnTo>
                  <a:lnTo>
                    <a:pt x="193486" y="22398"/>
                  </a:lnTo>
                  <a:lnTo>
                    <a:pt x="171082" y="24435"/>
                  </a:lnTo>
                  <a:lnTo>
                    <a:pt x="142569" y="26471"/>
                  </a:lnTo>
                  <a:lnTo>
                    <a:pt x="109982" y="26471"/>
                  </a:lnTo>
                  <a:lnTo>
                    <a:pt x="73321" y="22398"/>
                  </a:lnTo>
                  <a:lnTo>
                    <a:pt x="54991" y="18326"/>
                  </a:lnTo>
                  <a:lnTo>
                    <a:pt x="36661" y="14254"/>
                  </a:lnTo>
                  <a:lnTo>
                    <a:pt x="18330" y="8145"/>
                  </a:lnTo>
                  <a:lnTo>
                    <a:pt x="0" y="0"/>
                  </a:lnTo>
                </a:path>
              </a:pathLst>
            </a:custGeom>
            <a:noFill/>
            <a:ln w="12700" cap="rnd">
              <a:solidFill>
                <a:srgbClr val="231F20"/>
              </a:solidFill>
              <a:prstDash val="solid"/>
              <a:round/>
            </a:ln>
          </p:spPr>
          <p:txBody>
            <a:bodyPr rtlCol="0" anchor="ctr"/>
            <a:lstStyle/>
            <a:p>
              <a:endParaRPr lang="en-NL"/>
            </a:p>
          </p:txBody>
        </p:sp>
        <p:sp>
          <p:nvSpPr>
            <p:cNvPr id="376" name="Freeform 375">
              <a:extLst>
                <a:ext uri="{FF2B5EF4-FFF2-40B4-BE49-F238E27FC236}">
                  <a16:creationId xmlns:a16="http://schemas.microsoft.com/office/drawing/2014/main" id="{1B5D1F43-BBE8-46C2-2965-8FD2974C3757}"/>
                </a:ext>
              </a:extLst>
            </p:cNvPr>
            <p:cNvSpPr/>
            <p:nvPr userDrawn="1"/>
          </p:nvSpPr>
          <p:spPr>
            <a:xfrm>
              <a:off x="1286832" y="2807184"/>
              <a:ext cx="439926" cy="305433"/>
            </a:xfrm>
            <a:custGeom>
              <a:avLst/>
              <a:gdLst>
                <a:gd name="connsiteX0" fmla="*/ 6110 w 439926"/>
                <a:gd name="connsiteY0" fmla="*/ 305434 h 305433"/>
                <a:gd name="connsiteX1" fmla="*/ 6110 w 439926"/>
                <a:gd name="connsiteY1" fmla="*/ 305434 h 305433"/>
                <a:gd name="connsiteX2" fmla="*/ 2037 w 439926"/>
                <a:gd name="connsiteY2" fmla="*/ 289144 h 305433"/>
                <a:gd name="connsiteX3" fmla="*/ 0 w 439926"/>
                <a:gd name="connsiteY3" fmla="*/ 268781 h 305433"/>
                <a:gd name="connsiteX4" fmla="*/ 0 w 439926"/>
                <a:gd name="connsiteY4" fmla="*/ 246383 h 305433"/>
                <a:gd name="connsiteX5" fmla="*/ 0 w 439926"/>
                <a:gd name="connsiteY5" fmla="*/ 223985 h 305433"/>
                <a:gd name="connsiteX6" fmla="*/ 4073 w 439926"/>
                <a:gd name="connsiteY6" fmla="*/ 187333 h 305433"/>
                <a:gd name="connsiteX7" fmla="*/ 6110 w 439926"/>
                <a:gd name="connsiteY7" fmla="*/ 173079 h 305433"/>
                <a:gd name="connsiteX8" fmla="*/ 6110 w 439926"/>
                <a:gd name="connsiteY8" fmla="*/ 173079 h 305433"/>
                <a:gd name="connsiteX9" fmla="*/ 4073 w 439926"/>
                <a:gd name="connsiteY9" fmla="*/ 162898 h 305433"/>
                <a:gd name="connsiteX10" fmla="*/ 6110 w 439926"/>
                <a:gd name="connsiteY10" fmla="*/ 140499 h 305433"/>
                <a:gd name="connsiteX11" fmla="*/ 8147 w 439926"/>
                <a:gd name="connsiteY11" fmla="*/ 124210 h 305433"/>
                <a:gd name="connsiteX12" fmla="*/ 12220 w 439926"/>
                <a:gd name="connsiteY12" fmla="*/ 107920 h 305433"/>
                <a:gd name="connsiteX13" fmla="*/ 18330 w 439926"/>
                <a:gd name="connsiteY13" fmla="*/ 89594 h 305433"/>
                <a:gd name="connsiteX14" fmla="*/ 28514 w 439926"/>
                <a:gd name="connsiteY14" fmla="*/ 71268 h 305433"/>
                <a:gd name="connsiteX15" fmla="*/ 42771 w 439926"/>
                <a:gd name="connsiteY15" fmla="*/ 52942 h 305433"/>
                <a:gd name="connsiteX16" fmla="*/ 61101 w 439926"/>
                <a:gd name="connsiteY16" fmla="*/ 38688 h 305433"/>
                <a:gd name="connsiteX17" fmla="*/ 71284 w 439926"/>
                <a:gd name="connsiteY17" fmla="*/ 30543 h 305433"/>
                <a:gd name="connsiteX18" fmla="*/ 83504 w 439926"/>
                <a:gd name="connsiteY18" fmla="*/ 24435 h 305433"/>
                <a:gd name="connsiteX19" fmla="*/ 97761 w 439926"/>
                <a:gd name="connsiteY19" fmla="*/ 18326 h 305433"/>
                <a:gd name="connsiteX20" fmla="*/ 114055 w 439926"/>
                <a:gd name="connsiteY20" fmla="*/ 12217 h 305433"/>
                <a:gd name="connsiteX21" fmla="*/ 130348 w 439926"/>
                <a:gd name="connsiteY21" fmla="*/ 8145 h 305433"/>
                <a:gd name="connsiteX22" fmla="*/ 148679 w 439926"/>
                <a:gd name="connsiteY22" fmla="*/ 4072 h 305433"/>
                <a:gd name="connsiteX23" fmla="*/ 169046 w 439926"/>
                <a:gd name="connsiteY23" fmla="*/ 2036 h 305433"/>
                <a:gd name="connsiteX24" fmla="*/ 191449 w 439926"/>
                <a:gd name="connsiteY24" fmla="*/ 2036 h 305433"/>
                <a:gd name="connsiteX25" fmla="*/ 213853 w 439926"/>
                <a:gd name="connsiteY25" fmla="*/ 0 h 305433"/>
                <a:gd name="connsiteX26" fmla="*/ 240330 w 439926"/>
                <a:gd name="connsiteY26" fmla="*/ 2036 h 305433"/>
                <a:gd name="connsiteX27" fmla="*/ 266807 w 439926"/>
                <a:gd name="connsiteY27" fmla="*/ 4072 h 305433"/>
                <a:gd name="connsiteX28" fmla="*/ 297357 w 439926"/>
                <a:gd name="connsiteY28" fmla="*/ 8145 h 305433"/>
                <a:gd name="connsiteX29" fmla="*/ 439926 w 439926"/>
                <a:gd name="connsiteY29" fmla="*/ 32580 h 305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9926" h="305433">
                  <a:moveTo>
                    <a:pt x="6110" y="305434"/>
                  </a:moveTo>
                  <a:lnTo>
                    <a:pt x="6110" y="305434"/>
                  </a:lnTo>
                  <a:lnTo>
                    <a:pt x="2037" y="289144"/>
                  </a:lnTo>
                  <a:lnTo>
                    <a:pt x="0" y="268781"/>
                  </a:lnTo>
                  <a:lnTo>
                    <a:pt x="0" y="246383"/>
                  </a:lnTo>
                  <a:lnTo>
                    <a:pt x="0" y="223985"/>
                  </a:lnTo>
                  <a:lnTo>
                    <a:pt x="4073" y="187333"/>
                  </a:lnTo>
                  <a:lnTo>
                    <a:pt x="6110" y="173079"/>
                  </a:lnTo>
                  <a:lnTo>
                    <a:pt x="6110" y="173079"/>
                  </a:lnTo>
                  <a:lnTo>
                    <a:pt x="4073" y="162898"/>
                  </a:lnTo>
                  <a:lnTo>
                    <a:pt x="6110" y="140499"/>
                  </a:lnTo>
                  <a:lnTo>
                    <a:pt x="8147" y="124210"/>
                  </a:lnTo>
                  <a:lnTo>
                    <a:pt x="12220" y="107920"/>
                  </a:lnTo>
                  <a:lnTo>
                    <a:pt x="18330" y="89594"/>
                  </a:lnTo>
                  <a:lnTo>
                    <a:pt x="28514" y="71268"/>
                  </a:lnTo>
                  <a:lnTo>
                    <a:pt x="42771" y="52942"/>
                  </a:lnTo>
                  <a:lnTo>
                    <a:pt x="61101" y="38688"/>
                  </a:lnTo>
                  <a:lnTo>
                    <a:pt x="71284" y="30543"/>
                  </a:lnTo>
                  <a:lnTo>
                    <a:pt x="83504" y="24435"/>
                  </a:lnTo>
                  <a:lnTo>
                    <a:pt x="97761" y="18326"/>
                  </a:lnTo>
                  <a:lnTo>
                    <a:pt x="114055" y="12217"/>
                  </a:lnTo>
                  <a:lnTo>
                    <a:pt x="130348" y="8145"/>
                  </a:lnTo>
                  <a:lnTo>
                    <a:pt x="148679" y="4072"/>
                  </a:lnTo>
                  <a:lnTo>
                    <a:pt x="169046" y="2036"/>
                  </a:lnTo>
                  <a:lnTo>
                    <a:pt x="191449" y="2036"/>
                  </a:lnTo>
                  <a:lnTo>
                    <a:pt x="213853" y="0"/>
                  </a:lnTo>
                  <a:lnTo>
                    <a:pt x="240330" y="2036"/>
                  </a:lnTo>
                  <a:lnTo>
                    <a:pt x="266807" y="4072"/>
                  </a:lnTo>
                  <a:lnTo>
                    <a:pt x="297357" y="8145"/>
                  </a:lnTo>
                  <a:lnTo>
                    <a:pt x="439926" y="32580"/>
                  </a:lnTo>
                </a:path>
              </a:pathLst>
            </a:custGeom>
            <a:noFill/>
            <a:ln w="12700" cap="rnd">
              <a:solidFill>
                <a:srgbClr val="231F20"/>
              </a:solidFill>
              <a:prstDash val="solid"/>
              <a:round/>
            </a:ln>
          </p:spPr>
          <p:txBody>
            <a:bodyPr rtlCol="0" anchor="ctr"/>
            <a:lstStyle/>
            <a:p>
              <a:endParaRPr lang="en-NL"/>
            </a:p>
          </p:txBody>
        </p:sp>
        <p:sp>
          <p:nvSpPr>
            <p:cNvPr id="377" name="Freeform 376">
              <a:extLst>
                <a:ext uri="{FF2B5EF4-FFF2-40B4-BE49-F238E27FC236}">
                  <a16:creationId xmlns:a16="http://schemas.microsoft.com/office/drawing/2014/main" id="{90F75152-39D4-D3F7-488E-FF6878DBF779}"/>
                </a:ext>
              </a:extLst>
            </p:cNvPr>
            <p:cNvSpPr/>
            <p:nvPr userDrawn="1"/>
          </p:nvSpPr>
          <p:spPr>
            <a:xfrm>
              <a:off x="1345896" y="2961937"/>
              <a:ext cx="160898" cy="317650"/>
            </a:xfrm>
            <a:custGeom>
              <a:avLst/>
              <a:gdLst>
                <a:gd name="connsiteX0" fmla="*/ 0 w 160898"/>
                <a:gd name="connsiteY0" fmla="*/ 83485 h 317650"/>
                <a:gd name="connsiteX1" fmla="*/ 0 w 160898"/>
                <a:gd name="connsiteY1" fmla="*/ 83485 h 317650"/>
                <a:gd name="connsiteX2" fmla="*/ 6110 w 160898"/>
                <a:gd name="connsiteY2" fmla="*/ 93666 h 317650"/>
                <a:gd name="connsiteX3" fmla="*/ 8147 w 160898"/>
                <a:gd name="connsiteY3" fmla="*/ 103847 h 317650"/>
                <a:gd name="connsiteX4" fmla="*/ 10183 w 160898"/>
                <a:gd name="connsiteY4" fmla="*/ 120137 h 317650"/>
                <a:gd name="connsiteX5" fmla="*/ 8147 w 160898"/>
                <a:gd name="connsiteY5" fmla="*/ 134391 h 317650"/>
                <a:gd name="connsiteX6" fmla="*/ 6110 w 160898"/>
                <a:gd name="connsiteY6" fmla="*/ 152717 h 317650"/>
                <a:gd name="connsiteX7" fmla="*/ 6110 w 160898"/>
                <a:gd name="connsiteY7" fmla="*/ 152717 h 317650"/>
                <a:gd name="connsiteX8" fmla="*/ 4073 w 160898"/>
                <a:gd name="connsiteY8" fmla="*/ 164934 h 317650"/>
                <a:gd name="connsiteX9" fmla="*/ 6110 w 160898"/>
                <a:gd name="connsiteY9" fmla="*/ 179188 h 317650"/>
                <a:gd name="connsiteX10" fmla="*/ 14257 w 160898"/>
                <a:gd name="connsiteY10" fmla="*/ 203622 h 317650"/>
                <a:gd name="connsiteX11" fmla="*/ 18330 w 160898"/>
                <a:gd name="connsiteY11" fmla="*/ 217876 h 317650"/>
                <a:gd name="connsiteX12" fmla="*/ 20367 w 160898"/>
                <a:gd name="connsiteY12" fmla="*/ 232129 h 317650"/>
                <a:gd name="connsiteX13" fmla="*/ 20367 w 160898"/>
                <a:gd name="connsiteY13" fmla="*/ 248419 h 317650"/>
                <a:gd name="connsiteX14" fmla="*/ 16294 w 160898"/>
                <a:gd name="connsiteY14" fmla="*/ 264709 h 317650"/>
                <a:gd name="connsiteX15" fmla="*/ 16294 w 160898"/>
                <a:gd name="connsiteY15" fmla="*/ 264709 h 317650"/>
                <a:gd name="connsiteX16" fmla="*/ 12220 w 160898"/>
                <a:gd name="connsiteY16" fmla="*/ 283035 h 317650"/>
                <a:gd name="connsiteX17" fmla="*/ 14257 w 160898"/>
                <a:gd name="connsiteY17" fmla="*/ 295252 h 317650"/>
                <a:gd name="connsiteX18" fmla="*/ 16294 w 160898"/>
                <a:gd name="connsiteY18" fmla="*/ 299325 h 317650"/>
                <a:gd name="connsiteX19" fmla="*/ 18330 w 160898"/>
                <a:gd name="connsiteY19" fmla="*/ 303397 h 317650"/>
                <a:gd name="connsiteX20" fmla="*/ 28514 w 160898"/>
                <a:gd name="connsiteY20" fmla="*/ 309506 h 317650"/>
                <a:gd name="connsiteX21" fmla="*/ 38697 w 160898"/>
                <a:gd name="connsiteY21" fmla="*/ 313578 h 317650"/>
                <a:gd name="connsiteX22" fmla="*/ 52954 w 160898"/>
                <a:gd name="connsiteY22" fmla="*/ 315615 h 317650"/>
                <a:gd name="connsiteX23" fmla="*/ 83504 w 160898"/>
                <a:gd name="connsiteY23" fmla="*/ 317651 h 317650"/>
                <a:gd name="connsiteX24" fmla="*/ 83504 w 160898"/>
                <a:gd name="connsiteY24" fmla="*/ 317651 h 317650"/>
                <a:gd name="connsiteX25" fmla="*/ 97761 w 160898"/>
                <a:gd name="connsiteY25" fmla="*/ 317651 h 317650"/>
                <a:gd name="connsiteX26" fmla="*/ 109982 w 160898"/>
                <a:gd name="connsiteY26" fmla="*/ 315615 h 317650"/>
                <a:gd name="connsiteX27" fmla="*/ 120165 w 160898"/>
                <a:gd name="connsiteY27" fmla="*/ 311542 h 317650"/>
                <a:gd name="connsiteX28" fmla="*/ 128312 w 160898"/>
                <a:gd name="connsiteY28" fmla="*/ 307470 h 317650"/>
                <a:gd name="connsiteX29" fmla="*/ 132385 w 160898"/>
                <a:gd name="connsiteY29" fmla="*/ 303397 h 317650"/>
                <a:gd name="connsiteX30" fmla="*/ 134422 w 160898"/>
                <a:gd name="connsiteY30" fmla="*/ 297289 h 317650"/>
                <a:gd name="connsiteX31" fmla="*/ 136459 w 160898"/>
                <a:gd name="connsiteY31" fmla="*/ 289144 h 317650"/>
                <a:gd name="connsiteX32" fmla="*/ 134422 w 160898"/>
                <a:gd name="connsiteY32" fmla="*/ 280999 h 317650"/>
                <a:gd name="connsiteX33" fmla="*/ 134422 w 160898"/>
                <a:gd name="connsiteY33" fmla="*/ 280999 h 317650"/>
                <a:gd name="connsiteX34" fmla="*/ 130348 w 160898"/>
                <a:gd name="connsiteY34" fmla="*/ 266745 h 317650"/>
                <a:gd name="connsiteX35" fmla="*/ 126275 w 160898"/>
                <a:gd name="connsiteY35" fmla="*/ 254528 h 317650"/>
                <a:gd name="connsiteX36" fmla="*/ 114055 w 160898"/>
                <a:gd name="connsiteY36" fmla="*/ 230093 h 317650"/>
                <a:gd name="connsiteX37" fmla="*/ 109982 w 160898"/>
                <a:gd name="connsiteY37" fmla="*/ 217876 h 317650"/>
                <a:gd name="connsiteX38" fmla="*/ 107945 w 160898"/>
                <a:gd name="connsiteY38" fmla="*/ 205659 h 317650"/>
                <a:gd name="connsiteX39" fmla="*/ 105908 w 160898"/>
                <a:gd name="connsiteY39" fmla="*/ 189369 h 317650"/>
                <a:gd name="connsiteX40" fmla="*/ 109982 w 160898"/>
                <a:gd name="connsiteY40" fmla="*/ 173079 h 317650"/>
                <a:gd name="connsiteX41" fmla="*/ 109982 w 160898"/>
                <a:gd name="connsiteY41" fmla="*/ 173079 h 317650"/>
                <a:gd name="connsiteX42" fmla="*/ 116092 w 160898"/>
                <a:gd name="connsiteY42" fmla="*/ 158825 h 317650"/>
                <a:gd name="connsiteX43" fmla="*/ 126275 w 160898"/>
                <a:gd name="connsiteY43" fmla="*/ 144572 h 317650"/>
                <a:gd name="connsiteX44" fmla="*/ 136459 w 160898"/>
                <a:gd name="connsiteY44" fmla="*/ 128282 h 317650"/>
                <a:gd name="connsiteX45" fmla="*/ 146642 w 160898"/>
                <a:gd name="connsiteY45" fmla="*/ 111992 h 317650"/>
                <a:gd name="connsiteX46" fmla="*/ 154789 w 160898"/>
                <a:gd name="connsiteY46" fmla="*/ 91630 h 317650"/>
                <a:gd name="connsiteX47" fmla="*/ 158862 w 160898"/>
                <a:gd name="connsiteY47" fmla="*/ 79413 h 317650"/>
                <a:gd name="connsiteX48" fmla="*/ 160899 w 160898"/>
                <a:gd name="connsiteY48" fmla="*/ 65159 h 317650"/>
                <a:gd name="connsiteX49" fmla="*/ 160899 w 160898"/>
                <a:gd name="connsiteY49" fmla="*/ 50906 h 317650"/>
                <a:gd name="connsiteX50" fmla="*/ 158862 w 160898"/>
                <a:gd name="connsiteY50" fmla="*/ 36652 h 317650"/>
                <a:gd name="connsiteX51" fmla="*/ 156826 w 160898"/>
                <a:gd name="connsiteY51" fmla="*/ 18326 h 317650"/>
                <a:gd name="connsiteX52" fmla="*/ 152752 w 160898"/>
                <a:gd name="connsiteY52" fmla="*/ 0 h 3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60898" h="317650">
                  <a:moveTo>
                    <a:pt x="0" y="83485"/>
                  </a:moveTo>
                  <a:lnTo>
                    <a:pt x="0" y="83485"/>
                  </a:lnTo>
                  <a:lnTo>
                    <a:pt x="6110" y="93666"/>
                  </a:lnTo>
                  <a:lnTo>
                    <a:pt x="8147" y="103847"/>
                  </a:lnTo>
                  <a:lnTo>
                    <a:pt x="10183" y="120137"/>
                  </a:lnTo>
                  <a:lnTo>
                    <a:pt x="8147" y="134391"/>
                  </a:lnTo>
                  <a:lnTo>
                    <a:pt x="6110" y="152717"/>
                  </a:lnTo>
                  <a:lnTo>
                    <a:pt x="6110" y="152717"/>
                  </a:lnTo>
                  <a:lnTo>
                    <a:pt x="4073" y="164934"/>
                  </a:lnTo>
                  <a:lnTo>
                    <a:pt x="6110" y="179188"/>
                  </a:lnTo>
                  <a:lnTo>
                    <a:pt x="14257" y="203622"/>
                  </a:lnTo>
                  <a:lnTo>
                    <a:pt x="18330" y="217876"/>
                  </a:lnTo>
                  <a:lnTo>
                    <a:pt x="20367" y="232129"/>
                  </a:lnTo>
                  <a:lnTo>
                    <a:pt x="20367" y="248419"/>
                  </a:lnTo>
                  <a:lnTo>
                    <a:pt x="16294" y="264709"/>
                  </a:lnTo>
                  <a:lnTo>
                    <a:pt x="16294" y="264709"/>
                  </a:lnTo>
                  <a:lnTo>
                    <a:pt x="12220" y="283035"/>
                  </a:lnTo>
                  <a:lnTo>
                    <a:pt x="14257" y="295252"/>
                  </a:lnTo>
                  <a:lnTo>
                    <a:pt x="16294" y="299325"/>
                  </a:lnTo>
                  <a:lnTo>
                    <a:pt x="18330" y="303397"/>
                  </a:lnTo>
                  <a:lnTo>
                    <a:pt x="28514" y="309506"/>
                  </a:lnTo>
                  <a:lnTo>
                    <a:pt x="38697" y="313578"/>
                  </a:lnTo>
                  <a:lnTo>
                    <a:pt x="52954" y="315615"/>
                  </a:lnTo>
                  <a:lnTo>
                    <a:pt x="83504" y="317651"/>
                  </a:lnTo>
                  <a:lnTo>
                    <a:pt x="83504" y="317651"/>
                  </a:lnTo>
                  <a:lnTo>
                    <a:pt x="97761" y="317651"/>
                  </a:lnTo>
                  <a:lnTo>
                    <a:pt x="109982" y="315615"/>
                  </a:lnTo>
                  <a:lnTo>
                    <a:pt x="120165" y="311542"/>
                  </a:lnTo>
                  <a:lnTo>
                    <a:pt x="128312" y="307470"/>
                  </a:lnTo>
                  <a:lnTo>
                    <a:pt x="132385" y="303397"/>
                  </a:lnTo>
                  <a:lnTo>
                    <a:pt x="134422" y="297289"/>
                  </a:lnTo>
                  <a:lnTo>
                    <a:pt x="136459" y="289144"/>
                  </a:lnTo>
                  <a:lnTo>
                    <a:pt x="134422" y="280999"/>
                  </a:lnTo>
                  <a:lnTo>
                    <a:pt x="134422" y="280999"/>
                  </a:lnTo>
                  <a:lnTo>
                    <a:pt x="130348" y="266745"/>
                  </a:lnTo>
                  <a:lnTo>
                    <a:pt x="126275" y="254528"/>
                  </a:lnTo>
                  <a:lnTo>
                    <a:pt x="114055" y="230093"/>
                  </a:lnTo>
                  <a:lnTo>
                    <a:pt x="109982" y="217876"/>
                  </a:lnTo>
                  <a:lnTo>
                    <a:pt x="107945" y="205659"/>
                  </a:lnTo>
                  <a:lnTo>
                    <a:pt x="105908" y="189369"/>
                  </a:lnTo>
                  <a:lnTo>
                    <a:pt x="109982" y="173079"/>
                  </a:lnTo>
                  <a:lnTo>
                    <a:pt x="109982" y="173079"/>
                  </a:lnTo>
                  <a:lnTo>
                    <a:pt x="116092" y="158825"/>
                  </a:lnTo>
                  <a:lnTo>
                    <a:pt x="126275" y="144572"/>
                  </a:lnTo>
                  <a:lnTo>
                    <a:pt x="136459" y="128282"/>
                  </a:lnTo>
                  <a:lnTo>
                    <a:pt x="146642" y="111992"/>
                  </a:lnTo>
                  <a:lnTo>
                    <a:pt x="154789" y="91630"/>
                  </a:lnTo>
                  <a:lnTo>
                    <a:pt x="158862" y="79413"/>
                  </a:lnTo>
                  <a:lnTo>
                    <a:pt x="160899" y="65159"/>
                  </a:lnTo>
                  <a:lnTo>
                    <a:pt x="160899" y="50906"/>
                  </a:lnTo>
                  <a:lnTo>
                    <a:pt x="158862" y="36652"/>
                  </a:lnTo>
                  <a:lnTo>
                    <a:pt x="156826" y="18326"/>
                  </a:lnTo>
                  <a:lnTo>
                    <a:pt x="152752" y="0"/>
                  </a:lnTo>
                </a:path>
              </a:pathLst>
            </a:custGeom>
            <a:noFill/>
            <a:ln w="12700" cap="rnd">
              <a:solidFill>
                <a:srgbClr val="231F20"/>
              </a:solidFill>
              <a:prstDash val="solid"/>
              <a:round/>
            </a:ln>
          </p:spPr>
          <p:txBody>
            <a:bodyPr rtlCol="0" anchor="ctr"/>
            <a:lstStyle/>
            <a:p>
              <a:endParaRPr lang="en-NL"/>
            </a:p>
          </p:txBody>
        </p:sp>
        <p:sp>
          <p:nvSpPr>
            <p:cNvPr id="378" name="Freeform 377">
              <a:extLst>
                <a:ext uri="{FF2B5EF4-FFF2-40B4-BE49-F238E27FC236}">
                  <a16:creationId xmlns:a16="http://schemas.microsoft.com/office/drawing/2014/main" id="{45662DA3-3B1D-1321-0170-A155987D559D}"/>
                </a:ext>
              </a:extLst>
            </p:cNvPr>
            <p:cNvSpPr/>
            <p:nvPr userDrawn="1"/>
          </p:nvSpPr>
          <p:spPr>
            <a:xfrm>
              <a:off x="1918208" y="2794967"/>
              <a:ext cx="50917" cy="83485"/>
            </a:xfrm>
            <a:custGeom>
              <a:avLst/>
              <a:gdLst>
                <a:gd name="connsiteX0" fmla="*/ 50917 w 50917"/>
                <a:gd name="connsiteY0" fmla="*/ 52942 h 83485"/>
                <a:gd name="connsiteX1" fmla="*/ 50917 w 50917"/>
                <a:gd name="connsiteY1" fmla="*/ 52942 h 83485"/>
                <a:gd name="connsiteX2" fmla="*/ 50917 w 50917"/>
                <a:gd name="connsiteY2" fmla="*/ 44797 h 83485"/>
                <a:gd name="connsiteX3" fmla="*/ 48881 w 50917"/>
                <a:gd name="connsiteY3" fmla="*/ 34616 h 83485"/>
                <a:gd name="connsiteX4" fmla="*/ 46844 w 50917"/>
                <a:gd name="connsiteY4" fmla="*/ 24435 h 83485"/>
                <a:gd name="connsiteX5" fmla="*/ 42771 w 50917"/>
                <a:gd name="connsiteY5" fmla="*/ 14254 h 83485"/>
                <a:gd name="connsiteX6" fmla="*/ 36661 w 50917"/>
                <a:gd name="connsiteY6" fmla="*/ 6109 h 83485"/>
                <a:gd name="connsiteX7" fmla="*/ 32587 w 50917"/>
                <a:gd name="connsiteY7" fmla="*/ 2036 h 83485"/>
                <a:gd name="connsiteX8" fmla="*/ 28514 w 50917"/>
                <a:gd name="connsiteY8" fmla="*/ 0 h 83485"/>
                <a:gd name="connsiteX9" fmla="*/ 22404 w 50917"/>
                <a:gd name="connsiteY9" fmla="*/ 0 h 83485"/>
                <a:gd name="connsiteX10" fmla="*/ 16294 w 50917"/>
                <a:gd name="connsiteY10" fmla="*/ 0 h 83485"/>
                <a:gd name="connsiteX11" fmla="*/ 16294 w 50917"/>
                <a:gd name="connsiteY11" fmla="*/ 0 h 83485"/>
                <a:gd name="connsiteX12" fmla="*/ 10183 w 50917"/>
                <a:gd name="connsiteY12" fmla="*/ 6109 h 83485"/>
                <a:gd name="connsiteX13" fmla="*/ 6110 w 50917"/>
                <a:gd name="connsiteY13" fmla="*/ 12217 h 83485"/>
                <a:gd name="connsiteX14" fmla="*/ 2037 w 50917"/>
                <a:gd name="connsiteY14" fmla="*/ 20362 h 83485"/>
                <a:gd name="connsiteX15" fmla="*/ 0 w 50917"/>
                <a:gd name="connsiteY15" fmla="*/ 32580 h 83485"/>
                <a:gd name="connsiteX16" fmla="*/ 0 w 50917"/>
                <a:gd name="connsiteY16" fmla="*/ 46833 h 83485"/>
                <a:gd name="connsiteX17" fmla="*/ 8147 w 50917"/>
                <a:gd name="connsiteY17" fmla="*/ 65159 h 83485"/>
                <a:gd name="connsiteX18" fmla="*/ 22404 w 50917"/>
                <a:gd name="connsiteY18" fmla="*/ 83485 h 8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917" h="83485">
                  <a:moveTo>
                    <a:pt x="50917" y="52942"/>
                  </a:moveTo>
                  <a:lnTo>
                    <a:pt x="50917" y="52942"/>
                  </a:lnTo>
                  <a:lnTo>
                    <a:pt x="50917" y="44797"/>
                  </a:lnTo>
                  <a:lnTo>
                    <a:pt x="48881" y="34616"/>
                  </a:lnTo>
                  <a:lnTo>
                    <a:pt x="46844" y="24435"/>
                  </a:lnTo>
                  <a:lnTo>
                    <a:pt x="42771" y="14254"/>
                  </a:lnTo>
                  <a:lnTo>
                    <a:pt x="36661" y="6109"/>
                  </a:lnTo>
                  <a:lnTo>
                    <a:pt x="32587" y="2036"/>
                  </a:lnTo>
                  <a:lnTo>
                    <a:pt x="28514" y="0"/>
                  </a:lnTo>
                  <a:lnTo>
                    <a:pt x="22404" y="0"/>
                  </a:lnTo>
                  <a:lnTo>
                    <a:pt x="16294" y="0"/>
                  </a:lnTo>
                  <a:lnTo>
                    <a:pt x="16294" y="0"/>
                  </a:lnTo>
                  <a:lnTo>
                    <a:pt x="10183" y="6109"/>
                  </a:lnTo>
                  <a:lnTo>
                    <a:pt x="6110" y="12217"/>
                  </a:lnTo>
                  <a:lnTo>
                    <a:pt x="2037" y="20362"/>
                  </a:lnTo>
                  <a:lnTo>
                    <a:pt x="0" y="32580"/>
                  </a:lnTo>
                  <a:lnTo>
                    <a:pt x="0" y="46833"/>
                  </a:lnTo>
                  <a:lnTo>
                    <a:pt x="8147" y="65159"/>
                  </a:lnTo>
                  <a:lnTo>
                    <a:pt x="22404" y="83485"/>
                  </a:lnTo>
                </a:path>
              </a:pathLst>
            </a:custGeom>
            <a:noFill/>
            <a:ln w="12700" cap="rnd">
              <a:solidFill>
                <a:srgbClr val="231F20"/>
              </a:solidFill>
              <a:prstDash val="solid"/>
              <a:round/>
            </a:ln>
          </p:spPr>
          <p:txBody>
            <a:bodyPr rtlCol="0" anchor="ctr"/>
            <a:lstStyle/>
            <a:p>
              <a:endParaRPr lang="en-NL"/>
            </a:p>
          </p:txBody>
        </p:sp>
        <p:sp>
          <p:nvSpPr>
            <p:cNvPr id="379" name="Freeform 378">
              <a:extLst>
                <a:ext uri="{FF2B5EF4-FFF2-40B4-BE49-F238E27FC236}">
                  <a16:creationId xmlns:a16="http://schemas.microsoft.com/office/drawing/2014/main" id="{1400EA66-308E-3040-E8AD-B9C33EBF19C8}"/>
                </a:ext>
              </a:extLst>
            </p:cNvPr>
            <p:cNvSpPr/>
            <p:nvPr userDrawn="1"/>
          </p:nvSpPr>
          <p:spPr>
            <a:xfrm>
              <a:off x="1694171" y="2823474"/>
              <a:ext cx="472513" cy="456114"/>
            </a:xfrm>
            <a:custGeom>
              <a:avLst/>
              <a:gdLst>
                <a:gd name="connsiteX0" fmla="*/ 319761 w 472513"/>
                <a:gd name="connsiteY0" fmla="*/ 63123 h 456114"/>
                <a:gd name="connsiteX1" fmla="*/ 342165 w 472513"/>
                <a:gd name="connsiteY1" fmla="*/ 69232 h 456114"/>
                <a:gd name="connsiteX2" fmla="*/ 348275 w 472513"/>
                <a:gd name="connsiteY2" fmla="*/ 69232 h 456114"/>
                <a:gd name="connsiteX3" fmla="*/ 348275 w 472513"/>
                <a:gd name="connsiteY3" fmla="*/ 69232 h 456114"/>
                <a:gd name="connsiteX4" fmla="*/ 356422 w 472513"/>
                <a:gd name="connsiteY4" fmla="*/ 63123 h 456114"/>
                <a:gd name="connsiteX5" fmla="*/ 356422 w 472513"/>
                <a:gd name="connsiteY5" fmla="*/ 63123 h 456114"/>
                <a:gd name="connsiteX6" fmla="*/ 360495 w 472513"/>
                <a:gd name="connsiteY6" fmla="*/ 63123 h 456114"/>
                <a:gd name="connsiteX7" fmla="*/ 364568 w 472513"/>
                <a:gd name="connsiteY7" fmla="*/ 63123 h 456114"/>
                <a:gd name="connsiteX8" fmla="*/ 372715 w 472513"/>
                <a:gd name="connsiteY8" fmla="*/ 71268 h 456114"/>
                <a:gd name="connsiteX9" fmla="*/ 380862 w 472513"/>
                <a:gd name="connsiteY9" fmla="*/ 81449 h 456114"/>
                <a:gd name="connsiteX10" fmla="*/ 380862 w 472513"/>
                <a:gd name="connsiteY10" fmla="*/ 81449 h 456114"/>
                <a:gd name="connsiteX11" fmla="*/ 382899 w 472513"/>
                <a:gd name="connsiteY11" fmla="*/ 87558 h 456114"/>
                <a:gd name="connsiteX12" fmla="*/ 382899 w 472513"/>
                <a:gd name="connsiteY12" fmla="*/ 91630 h 456114"/>
                <a:gd name="connsiteX13" fmla="*/ 382899 w 472513"/>
                <a:gd name="connsiteY13" fmla="*/ 91630 h 456114"/>
                <a:gd name="connsiteX14" fmla="*/ 386972 w 472513"/>
                <a:gd name="connsiteY14" fmla="*/ 93666 h 456114"/>
                <a:gd name="connsiteX15" fmla="*/ 393082 w 472513"/>
                <a:gd name="connsiteY15" fmla="*/ 97739 h 456114"/>
                <a:gd name="connsiteX16" fmla="*/ 401229 w 472513"/>
                <a:gd name="connsiteY16" fmla="*/ 101811 h 456114"/>
                <a:gd name="connsiteX17" fmla="*/ 401229 w 472513"/>
                <a:gd name="connsiteY17" fmla="*/ 101811 h 456114"/>
                <a:gd name="connsiteX18" fmla="*/ 411412 w 472513"/>
                <a:gd name="connsiteY18" fmla="*/ 91630 h 456114"/>
                <a:gd name="connsiteX19" fmla="*/ 421596 w 472513"/>
                <a:gd name="connsiteY19" fmla="*/ 81449 h 456114"/>
                <a:gd name="connsiteX20" fmla="*/ 421596 w 472513"/>
                <a:gd name="connsiteY20" fmla="*/ 81449 h 456114"/>
                <a:gd name="connsiteX21" fmla="*/ 423633 w 472513"/>
                <a:gd name="connsiteY21" fmla="*/ 81449 h 456114"/>
                <a:gd name="connsiteX22" fmla="*/ 425669 w 472513"/>
                <a:gd name="connsiteY22" fmla="*/ 81449 h 456114"/>
                <a:gd name="connsiteX23" fmla="*/ 431779 w 472513"/>
                <a:gd name="connsiteY23" fmla="*/ 81449 h 456114"/>
                <a:gd name="connsiteX24" fmla="*/ 435853 w 472513"/>
                <a:gd name="connsiteY24" fmla="*/ 87558 h 456114"/>
                <a:gd name="connsiteX25" fmla="*/ 435853 w 472513"/>
                <a:gd name="connsiteY25" fmla="*/ 87558 h 456114"/>
                <a:gd name="connsiteX26" fmla="*/ 441963 w 472513"/>
                <a:gd name="connsiteY26" fmla="*/ 97739 h 456114"/>
                <a:gd name="connsiteX27" fmla="*/ 448073 w 472513"/>
                <a:gd name="connsiteY27" fmla="*/ 107920 h 456114"/>
                <a:gd name="connsiteX28" fmla="*/ 454183 w 472513"/>
                <a:gd name="connsiteY28" fmla="*/ 122173 h 456114"/>
                <a:gd name="connsiteX29" fmla="*/ 454183 w 472513"/>
                <a:gd name="connsiteY29" fmla="*/ 122173 h 456114"/>
                <a:gd name="connsiteX30" fmla="*/ 458256 w 472513"/>
                <a:gd name="connsiteY30" fmla="*/ 124210 h 456114"/>
                <a:gd name="connsiteX31" fmla="*/ 462330 w 472513"/>
                <a:gd name="connsiteY31" fmla="*/ 126246 h 456114"/>
                <a:gd name="connsiteX32" fmla="*/ 464366 w 472513"/>
                <a:gd name="connsiteY32" fmla="*/ 130318 h 456114"/>
                <a:gd name="connsiteX33" fmla="*/ 464366 w 472513"/>
                <a:gd name="connsiteY33" fmla="*/ 130318 h 456114"/>
                <a:gd name="connsiteX34" fmla="*/ 468440 w 472513"/>
                <a:gd name="connsiteY34" fmla="*/ 140499 h 456114"/>
                <a:gd name="connsiteX35" fmla="*/ 472513 w 472513"/>
                <a:gd name="connsiteY35" fmla="*/ 148644 h 456114"/>
                <a:gd name="connsiteX36" fmla="*/ 472513 w 472513"/>
                <a:gd name="connsiteY36" fmla="*/ 154753 h 456114"/>
                <a:gd name="connsiteX37" fmla="*/ 470477 w 472513"/>
                <a:gd name="connsiteY37" fmla="*/ 158825 h 456114"/>
                <a:gd name="connsiteX38" fmla="*/ 466403 w 472513"/>
                <a:gd name="connsiteY38" fmla="*/ 164934 h 456114"/>
                <a:gd name="connsiteX39" fmla="*/ 466403 w 472513"/>
                <a:gd name="connsiteY39" fmla="*/ 166970 h 456114"/>
                <a:gd name="connsiteX40" fmla="*/ 464366 w 472513"/>
                <a:gd name="connsiteY40" fmla="*/ 171043 h 456114"/>
                <a:gd name="connsiteX41" fmla="*/ 464366 w 472513"/>
                <a:gd name="connsiteY41" fmla="*/ 171043 h 456114"/>
                <a:gd name="connsiteX42" fmla="*/ 464366 w 472513"/>
                <a:gd name="connsiteY42" fmla="*/ 173079 h 456114"/>
                <a:gd name="connsiteX43" fmla="*/ 464366 w 472513"/>
                <a:gd name="connsiteY43" fmla="*/ 173079 h 456114"/>
                <a:gd name="connsiteX44" fmla="*/ 462330 w 472513"/>
                <a:gd name="connsiteY44" fmla="*/ 181224 h 456114"/>
                <a:gd name="connsiteX45" fmla="*/ 458256 w 472513"/>
                <a:gd name="connsiteY45" fmla="*/ 187333 h 456114"/>
                <a:gd name="connsiteX46" fmla="*/ 452146 w 472513"/>
                <a:gd name="connsiteY46" fmla="*/ 193441 h 456114"/>
                <a:gd name="connsiteX47" fmla="*/ 452146 w 472513"/>
                <a:gd name="connsiteY47" fmla="*/ 193441 h 456114"/>
                <a:gd name="connsiteX48" fmla="*/ 446036 w 472513"/>
                <a:gd name="connsiteY48" fmla="*/ 199550 h 456114"/>
                <a:gd name="connsiteX49" fmla="*/ 441963 w 472513"/>
                <a:gd name="connsiteY49" fmla="*/ 199550 h 456114"/>
                <a:gd name="connsiteX50" fmla="*/ 439926 w 472513"/>
                <a:gd name="connsiteY50" fmla="*/ 199550 h 456114"/>
                <a:gd name="connsiteX51" fmla="*/ 437889 w 472513"/>
                <a:gd name="connsiteY51" fmla="*/ 197514 h 456114"/>
                <a:gd name="connsiteX52" fmla="*/ 437889 w 472513"/>
                <a:gd name="connsiteY52" fmla="*/ 197514 h 456114"/>
                <a:gd name="connsiteX53" fmla="*/ 435853 w 472513"/>
                <a:gd name="connsiteY53" fmla="*/ 191405 h 456114"/>
                <a:gd name="connsiteX54" fmla="*/ 431779 w 472513"/>
                <a:gd name="connsiteY54" fmla="*/ 187333 h 456114"/>
                <a:gd name="connsiteX55" fmla="*/ 425669 w 472513"/>
                <a:gd name="connsiteY55" fmla="*/ 183260 h 456114"/>
                <a:gd name="connsiteX56" fmla="*/ 425669 w 472513"/>
                <a:gd name="connsiteY56" fmla="*/ 183260 h 456114"/>
                <a:gd name="connsiteX57" fmla="*/ 423633 w 472513"/>
                <a:gd name="connsiteY57" fmla="*/ 191405 h 456114"/>
                <a:gd name="connsiteX58" fmla="*/ 421596 w 472513"/>
                <a:gd name="connsiteY58" fmla="*/ 197514 h 456114"/>
                <a:gd name="connsiteX59" fmla="*/ 417522 w 472513"/>
                <a:gd name="connsiteY59" fmla="*/ 203622 h 456114"/>
                <a:gd name="connsiteX60" fmla="*/ 417522 w 472513"/>
                <a:gd name="connsiteY60" fmla="*/ 203622 h 456114"/>
                <a:gd name="connsiteX61" fmla="*/ 415486 w 472513"/>
                <a:gd name="connsiteY61" fmla="*/ 205659 h 456114"/>
                <a:gd name="connsiteX62" fmla="*/ 409376 w 472513"/>
                <a:gd name="connsiteY62" fmla="*/ 207695 h 456114"/>
                <a:gd name="connsiteX63" fmla="*/ 399192 w 472513"/>
                <a:gd name="connsiteY63" fmla="*/ 209731 h 456114"/>
                <a:gd name="connsiteX64" fmla="*/ 382899 w 472513"/>
                <a:gd name="connsiteY64" fmla="*/ 209731 h 456114"/>
                <a:gd name="connsiteX65" fmla="*/ 382899 w 472513"/>
                <a:gd name="connsiteY65" fmla="*/ 209731 h 456114"/>
                <a:gd name="connsiteX66" fmla="*/ 364568 w 472513"/>
                <a:gd name="connsiteY66" fmla="*/ 207695 h 456114"/>
                <a:gd name="connsiteX67" fmla="*/ 346238 w 472513"/>
                <a:gd name="connsiteY67" fmla="*/ 205659 h 456114"/>
                <a:gd name="connsiteX68" fmla="*/ 329945 w 472513"/>
                <a:gd name="connsiteY68" fmla="*/ 205659 h 456114"/>
                <a:gd name="connsiteX69" fmla="*/ 329945 w 472513"/>
                <a:gd name="connsiteY69" fmla="*/ 205659 h 456114"/>
                <a:gd name="connsiteX70" fmla="*/ 315688 w 472513"/>
                <a:gd name="connsiteY70" fmla="*/ 207695 h 456114"/>
                <a:gd name="connsiteX71" fmla="*/ 301431 w 472513"/>
                <a:gd name="connsiteY71" fmla="*/ 207695 h 456114"/>
                <a:gd name="connsiteX72" fmla="*/ 276991 w 472513"/>
                <a:gd name="connsiteY72" fmla="*/ 205659 h 456114"/>
                <a:gd name="connsiteX73" fmla="*/ 260697 w 472513"/>
                <a:gd name="connsiteY73" fmla="*/ 201586 h 456114"/>
                <a:gd name="connsiteX74" fmla="*/ 254587 w 472513"/>
                <a:gd name="connsiteY74" fmla="*/ 199550 h 456114"/>
                <a:gd name="connsiteX75" fmla="*/ 254587 w 472513"/>
                <a:gd name="connsiteY75" fmla="*/ 199550 h 456114"/>
                <a:gd name="connsiteX76" fmla="*/ 244403 w 472513"/>
                <a:gd name="connsiteY76" fmla="*/ 195477 h 456114"/>
                <a:gd name="connsiteX77" fmla="*/ 232183 w 472513"/>
                <a:gd name="connsiteY77" fmla="*/ 195477 h 456114"/>
                <a:gd name="connsiteX78" fmla="*/ 226073 w 472513"/>
                <a:gd name="connsiteY78" fmla="*/ 195477 h 456114"/>
                <a:gd name="connsiteX79" fmla="*/ 222000 w 472513"/>
                <a:gd name="connsiteY79" fmla="*/ 197514 h 456114"/>
                <a:gd name="connsiteX80" fmla="*/ 217926 w 472513"/>
                <a:gd name="connsiteY80" fmla="*/ 201586 h 456114"/>
                <a:gd name="connsiteX81" fmla="*/ 213853 w 472513"/>
                <a:gd name="connsiteY81" fmla="*/ 205659 h 456114"/>
                <a:gd name="connsiteX82" fmla="*/ 213853 w 472513"/>
                <a:gd name="connsiteY82" fmla="*/ 205659 h 456114"/>
                <a:gd name="connsiteX83" fmla="*/ 205706 w 472513"/>
                <a:gd name="connsiteY83" fmla="*/ 219912 h 456114"/>
                <a:gd name="connsiteX84" fmla="*/ 201633 w 472513"/>
                <a:gd name="connsiteY84" fmla="*/ 226021 h 456114"/>
                <a:gd name="connsiteX85" fmla="*/ 195523 w 472513"/>
                <a:gd name="connsiteY85" fmla="*/ 234166 h 456114"/>
                <a:gd name="connsiteX86" fmla="*/ 187376 w 472513"/>
                <a:gd name="connsiteY86" fmla="*/ 238238 h 456114"/>
                <a:gd name="connsiteX87" fmla="*/ 177192 w 472513"/>
                <a:gd name="connsiteY87" fmla="*/ 240274 h 456114"/>
                <a:gd name="connsiteX88" fmla="*/ 167009 w 472513"/>
                <a:gd name="connsiteY88" fmla="*/ 240274 h 456114"/>
                <a:gd name="connsiteX89" fmla="*/ 152752 w 472513"/>
                <a:gd name="connsiteY89" fmla="*/ 236202 h 456114"/>
                <a:gd name="connsiteX90" fmla="*/ 152752 w 472513"/>
                <a:gd name="connsiteY90" fmla="*/ 236202 h 456114"/>
                <a:gd name="connsiteX91" fmla="*/ 148679 w 472513"/>
                <a:gd name="connsiteY91" fmla="*/ 254528 h 456114"/>
                <a:gd name="connsiteX92" fmla="*/ 144605 w 472513"/>
                <a:gd name="connsiteY92" fmla="*/ 270818 h 456114"/>
                <a:gd name="connsiteX93" fmla="*/ 132385 w 472513"/>
                <a:gd name="connsiteY93" fmla="*/ 297289 h 456114"/>
                <a:gd name="connsiteX94" fmla="*/ 128312 w 472513"/>
                <a:gd name="connsiteY94" fmla="*/ 309506 h 456114"/>
                <a:gd name="connsiteX95" fmla="*/ 124238 w 472513"/>
                <a:gd name="connsiteY95" fmla="*/ 319687 h 456114"/>
                <a:gd name="connsiteX96" fmla="*/ 122202 w 472513"/>
                <a:gd name="connsiteY96" fmla="*/ 331904 h 456114"/>
                <a:gd name="connsiteX97" fmla="*/ 122202 w 472513"/>
                <a:gd name="connsiteY97" fmla="*/ 344122 h 456114"/>
                <a:gd name="connsiteX98" fmla="*/ 122202 w 472513"/>
                <a:gd name="connsiteY98" fmla="*/ 344122 h 456114"/>
                <a:gd name="connsiteX99" fmla="*/ 126275 w 472513"/>
                <a:gd name="connsiteY99" fmla="*/ 358375 h 456114"/>
                <a:gd name="connsiteX100" fmla="*/ 130348 w 472513"/>
                <a:gd name="connsiteY100" fmla="*/ 372629 h 456114"/>
                <a:gd name="connsiteX101" fmla="*/ 136459 w 472513"/>
                <a:gd name="connsiteY101" fmla="*/ 382810 h 456114"/>
                <a:gd name="connsiteX102" fmla="*/ 142569 w 472513"/>
                <a:gd name="connsiteY102" fmla="*/ 392991 h 456114"/>
                <a:gd name="connsiteX103" fmla="*/ 148679 w 472513"/>
                <a:gd name="connsiteY103" fmla="*/ 401136 h 456114"/>
                <a:gd name="connsiteX104" fmla="*/ 152752 w 472513"/>
                <a:gd name="connsiteY104" fmla="*/ 409281 h 456114"/>
                <a:gd name="connsiteX105" fmla="*/ 154789 w 472513"/>
                <a:gd name="connsiteY105" fmla="*/ 417426 h 456114"/>
                <a:gd name="connsiteX106" fmla="*/ 152752 w 472513"/>
                <a:gd name="connsiteY106" fmla="*/ 427607 h 456114"/>
                <a:gd name="connsiteX107" fmla="*/ 152752 w 472513"/>
                <a:gd name="connsiteY107" fmla="*/ 427607 h 456114"/>
                <a:gd name="connsiteX108" fmla="*/ 148679 w 472513"/>
                <a:gd name="connsiteY108" fmla="*/ 433716 h 456114"/>
                <a:gd name="connsiteX109" fmla="*/ 144605 w 472513"/>
                <a:gd name="connsiteY109" fmla="*/ 441860 h 456114"/>
                <a:gd name="connsiteX110" fmla="*/ 138495 w 472513"/>
                <a:gd name="connsiteY110" fmla="*/ 445933 h 456114"/>
                <a:gd name="connsiteX111" fmla="*/ 130348 w 472513"/>
                <a:gd name="connsiteY111" fmla="*/ 450005 h 456114"/>
                <a:gd name="connsiteX112" fmla="*/ 114055 w 472513"/>
                <a:gd name="connsiteY112" fmla="*/ 454078 h 456114"/>
                <a:gd name="connsiteX113" fmla="*/ 91651 w 472513"/>
                <a:gd name="connsiteY113" fmla="*/ 456114 h 456114"/>
                <a:gd name="connsiteX114" fmla="*/ 91651 w 472513"/>
                <a:gd name="connsiteY114" fmla="*/ 456114 h 456114"/>
                <a:gd name="connsiteX115" fmla="*/ 69248 w 472513"/>
                <a:gd name="connsiteY115" fmla="*/ 456114 h 456114"/>
                <a:gd name="connsiteX116" fmla="*/ 59064 w 472513"/>
                <a:gd name="connsiteY116" fmla="*/ 454078 h 456114"/>
                <a:gd name="connsiteX117" fmla="*/ 48881 w 472513"/>
                <a:gd name="connsiteY117" fmla="*/ 452042 h 456114"/>
                <a:gd name="connsiteX118" fmla="*/ 40734 w 472513"/>
                <a:gd name="connsiteY118" fmla="*/ 450005 h 456114"/>
                <a:gd name="connsiteX119" fmla="*/ 34624 w 472513"/>
                <a:gd name="connsiteY119" fmla="*/ 443897 h 456114"/>
                <a:gd name="connsiteX120" fmla="*/ 28514 w 472513"/>
                <a:gd name="connsiteY120" fmla="*/ 435752 h 456114"/>
                <a:gd name="connsiteX121" fmla="*/ 24440 w 472513"/>
                <a:gd name="connsiteY121" fmla="*/ 427607 h 456114"/>
                <a:gd name="connsiteX122" fmla="*/ 24440 w 472513"/>
                <a:gd name="connsiteY122" fmla="*/ 427607 h 456114"/>
                <a:gd name="connsiteX123" fmla="*/ 22404 w 472513"/>
                <a:gd name="connsiteY123" fmla="*/ 415390 h 456114"/>
                <a:gd name="connsiteX124" fmla="*/ 24440 w 472513"/>
                <a:gd name="connsiteY124" fmla="*/ 405208 h 456114"/>
                <a:gd name="connsiteX125" fmla="*/ 30550 w 472513"/>
                <a:gd name="connsiteY125" fmla="*/ 388919 h 456114"/>
                <a:gd name="connsiteX126" fmla="*/ 32587 w 472513"/>
                <a:gd name="connsiteY126" fmla="*/ 378738 h 456114"/>
                <a:gd name="connsiteX127" fmla="*/ 34624 w 472513"/>
                <a:gd name="connsiteY127" fmla="*/ 370593 h 456114"/>
                <a:gd name="connsiteX128" fmla="*/ 34624 w 472513"/>
                <a:gd name="connsiteY128" fmla="*/ 360412 h 456114"/>
                <a:gd name="connsiteX129" fmla="*/ 32587 w 472513"/>
                <a:gd name="connsiteY129" fmla="*/ 350230 h 456114"/>
                <a:gd name="connsiteX130" fmla="*/ 32587 w 472513"/>
                <a:gd name="connsiteY130" fmla="*/ 350230 h 456114"/>
                <a:gd name="connsiteX131" fmla="*/ 20367 w 472513"/>
                <a:gd name="connsiteY131" fmla="*/ 323760 h 456114"/>
                <a:gd name="connsiteX132" fmla="*/ 10183 w 472513"/>
                <a:gd name="connsiteY132" fmla="*/ 295252 h 456114"/>
                <a:gd name="connsiteX133" fmla="*/ 2037 w 472513"/>
                <a:gd name="connsiteY133" fmla="*/ 264709 h 456114"/>
                <a:gd name="connsiteX134" fmla="*/ 0 w 472513"/>
                <a:gd name="connsiteY134" fmla="*/ 234166 h 456114"/>
                <a:gd name="connsiteX135" fmla="*/ 0 w 472513"/>
                <a:gd name="connsiteY135" fmla="*/ 205659 h 456114"/>
                <a:gd name="connsiteX136" fmla="*/ 4073 w 472513"/>
                <a:gd name="connsiteY136" fmla="*/ 177151 h 456114"/>
                <a:gd name="connsiteX137" fmla="*/ 12220 w 472513"/>
                <a:gd name="connsiteY137" fmla="*/ 148644 h 456114"/>
                <a:gd name="connsiteX138" fmla="*/ 16294 w 472513"/>
                <a:gd name="connsiteY138" fmla="*/ 136427 h 456114"/>
                <a:gd name="connsiteX139" fmla="*/ 24440 w 472513"/>
                <a:gd name="connsiteY139" fmla="*/ 124210 h 456114"/>
                <a:gd name="connsiteX140" fmla="*/ 24440 w 472513"/>
                <a:gd name="connsiteY140" fmla="*/ 124210 h 456114"/>
                <a:gd name="connsiteX141" fmla="*/ 28514 w 472513"/>
                <a:gd name="connsiteY141" fmla="*/ 116065 h 456114"/>
                <a:gd name="connsiteX142" fmla="*/ 30550 w 472513"/>
                <a:gd name="connsiteY142" fmla="*/ 107920 h 456114"/>
                <a:gd name="connsiteX143" fmla="*/ 32587 w 472513"/>
                <a:gd name="connsiteY143" fmla="*/ 91630 h 456114"/>
                <a:gd name="connsiteX144" fmla="*/ 32587 w 472513"/>
                <a:gd name="connsiteY144" fmla="*/ 75340 h 456114"/>
                <a:gd name="connsiteX145" fmla="*/ 30550 w 472513"/>
                <a:gd name="connsiteY145" fmla="*/ 59050 h 456114"/>
                <a:gd name="connsiteX146" fmla="*/ 30550 w 472513"/>
                <a:gd name="connsiteY146" fmla="*/ 44797 h 456114"/>
                <a:gd name="connsiteX147" fmla="*/ 30550 w 472513"/>
                <a:gd name="connsiteY147" fmla="*/ 30543 h 456114"/>
                <a:gd name="connsiteX148" fmla="*/ 32587 w 472513"/>
                <a:gd name="connsiteY148" fmla="*/ 24435 h 456114"/>
                <a:gd name="connsiteX149" fmla="*/ 36661 w 472513"/>
                <a:gd name="connsiteY149" fmla="*/ 18326 h 456114"/>
                <a:gd name="connsiteX150" fmla="*/ 40734 w 472513"/>
                <a:gd name="connsiteY150" fmla="*/ 14254 h 456114"/>
                <a:gd name="connsiteX151" fmla="*/ 46844 w 472513"/>
                <a:gd name="connsiteY151" fmla="*/ 10181 h 456114"/>
                <a:gd name="connsiteX152" fmla="*/ 46844 w 472513"/>
                <a:gd name="connsiteY152" fmla="*/ 10181 h 456114"/>
                <a:gd name="connsiteX153" fmla="*/ 57027 w 472513"/>
                <a:gd name="connsiteY153" fmla="*/ 4072 h 456114"/>
                <a:gd name="connsiteX154" fmla="*/ 67211 w 472513"/>
                <a:gd name="connsiteY154" fmla="*/ 2036 h 456114"/>
                <a:gd name="connsiteX155" fmla="*/ 79431 w 472513"/>
                <a:gd name="connsiteY155" fmla="*/ 0 h 456114"/>
                <a:gd name="connsiteX156" fmla="*/ 89615 w 472513"/>
                <a:gd name="connsiteY156" fmla="*/ 0 h 456114"/>
                <a:gd name="connsiteX157" fmla="*/ 112018 w 472513"/>
                <a:gd name="connsiteY157" fmla="*/ 4072 h 456114"/>
                <a:gd name="connsiteX158" fmla="*/ 130348 w 472513"/>
                <a:gd name="connsiteY158" fmla="*/ 10181 h 456114"/>
                <a:gd name="connsiteX159" fmla="*/ 148679 w 472513"/>
                <a:gd name="connsiteY159" fmla="*/ 16290 h 456114"/>
                <a:gd name="connsiteX160" fmla="*/ 162936 w 472513"/>
                <a:gd name="connsiteY160" fmla="*/ 24435 h 456114"/>
                <a:gd name="connsiteX161" fmla="*/ 175156 w 472513"/>
                <a:gd name="connsiteY161" fmla="*/ 32580 h 456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472513" h="456114">
                  <a:moveTo>
                    <a:pt x="319761" y="63123"/>
                  </a:moveTo>
                  <a:lnTo>
                    <a:pt x="342165" y="69232"/>
                  </a:lnTo>
                  <a:lnTo>
                    <a:pt x="348275" y="69232"/>
                  </a:lnTo>
                  <a:lnTo>
                    <a:pt x="348275" y="69232"/>
                  </a:lnTo>
                  <a:lnTo>
                    <a:pt x="356422" y="63123"/>
                  </a:lnTo>
                  <a:lnTo>
                    <a:pt x="356422" y="63123"/>
                  </a:lnTo>
                  <a:lnTo>
                    <a:pt x="360495" y="63123"/>
                  </a:lnTo>
                  <a:lnTo>
                    <a:pt x="364568" y="63123"/>
                  </a:lnTo>
                  <a:lnTo>
                    <a:pt x="372715" y="71268"/>
                  </a:lnTo>
                  <a:lnTo>
                    <a:pt x="380862" y="81449"/>
                  </a:lnTo>
                  <a:lnTo>
                    <a:pt x="380862" y="81449"/>
                  </a:lnTo>
                  <a:lnTo>
                    <a:pt x="382899" y="87558"/>
                  </a:lnTo>
                  <a:lnTo>
                    <a:pt x="382899" y="91630"/>
                  </a:lnTo>
                  <a:lnTo>
                    <a:pt x="382899" y="91630"/>
                  </a:lnTo>
                  <a:lnTo>
                    <a:pt x="386972" y="93666"/>
                  </a:lnTo>
                  <a:lnTo>
                    <a:pt x="393082" y="97739"/>
                  </a:lnTo>
                  <a:lnTo>
                    <a:pt x="401229" y="101811"/>
                  </a:lnTo>
                  <a:lnTo>
                    <a:pt x="401229" y="101811"/>
                  </a:lnTo>
                  <a:lnTo>
                    <a:pt x="411412" y="91630"/>
                  </a:lnTo>
                  <a:lnTo>
                    <a:pt x="421596" y="81449"/>
                  </a:lnTo>
                  <a:lnTo>
                    <a:pt x="421596" y="81449"/>
                  </a:lnTo>
                  <a:lnTo>
                    <a:pt x="423633" y="81449"/>
                  </a:lnTo>
                  <a:lnTo>
                    <a:pt x="425669" y="81449"/>
                  </a:lnTo>
                  <a:lnTo>
                    <a:pt x="431779" y="81449"/>
                  </a:lnTo>
                  <a:lnTo>
                    <a:pt x="435853" y="87558"/>
                  </a:lnTo>
                  <a:lnTo>
                    <a:pt x="435853" y="87558"/>
                  </a:lnTo>
                  <a:lnTo>
                    <a:pt x="441963" y="97739"/>
                  </a:lnTo>
                  <a:lnTo>
                    <a:pt x="448073" y="107920"/>
                  </a:lnTo>
                  <a:lnTo>
                    <a:pt x="454183" y="122173"/>
                  </a:lnTo>
                  <a:lnTo>
                    <a:pt x="454183" y="122173"/>
                  </a:lnTo>
                  <a:lnTo>
                    <a:pt x="458256" y="124210"/>
                  </a:lnTo>
                  <a:lnTo>
                    <a:pt x="462330" y="126246"/>
                  </a:lnTo>
                  <a:lnTo>
                    <a:pt x="464366" y="130318"/>
                  </a:lnTo>
                  <a:lnTo>
                    <a:pt x="464366" y="130318"/>
                  </a:lnTo>
                  <a:lnTo>
                    <a:pt x="468440" y="140499"/>
                  </a:lnTo>
                  <a:lnTo>
                    <a:pt x="472513" y="148644"/>
                  </a:lnTo>
                  <a:lnTo>
                    <a:pt x="472513" y="154753"/>
                  </a:lnTo>
                  <a:lnTo>
                    <a:pt x="470477" y="158825"/>
                  </a:lnTo>
                  <a:lnTo>
                    <a:pt x="466403" y="164934"/>
                  </a:lnTo>
                  <a:lnTo>
                    <a:pt x="466403" y="166970"/>
                  </a:lnTo>
                  <a:lnTo>
                    <a:pt x="464366" y="171043"/>
                  </a:lnTo>
                  <a:lnTo>
                    <a:pt x="464366" y="171043"/>
                  </a:lnTo>
                  <a:lnTo>
                    <a:pt x="464366" y="173079"/>
                  </a:lnTo>
                  <a:lnTo>
                    <a:pt x="464366" y="173079"/>
                  </a:lnTo>
                  <a:lnTo>
                    <a:pt x="462330" y="181224"/>
                  </a:lnTo>
                  <a:lnTo>
                    <a:pt x="458256" y="187333"/>
                  </a:lnTo>
                  <a:lnTo>
                    <a:pt x="452146" y="193441"/>
                  </a:lnTo>
                  <a:lnTo>
                    <a:pt x="452146" y="193441"/>
                  </a:lnTo>
                  <a:lnTo>
                    <a:pt x="446036" y="199550"/>
                  </a:lnTo>
                  <a:lnTo>
                    <a:pt x="441963" y="199550"/>
                  </a:lnTo>
                  <a:lnTo>
                    <a:pt x="439926" y="199550"/>
                  </a:lnTo>
                  <a:lnTo>
                    <a:pt x="437889" y="197514"/>
                  </a:lnTo>
                  <a:lnTo>
                    <a:pt x="437889" y="197514"/>
                  </a:lnTo>
                  <a:lnTo>
                    <a:pt x="435853" y="191405"/>
                  </a:lnTo>
                  <a:lnTo>
                    <a:pt x="431779" y="187333"/>
                  </a:lnTo>
                  <a:lnTo>
                    <a:pt x="425669" y="183260"/>
                  </a:lnTo>
                  <a:lnTo>
                    <a:pt x="425669" y="183260"/>
                  </a:lnTo>
                  <a:lnTo>
                    <a:pt x="423633" y="191405"/>
                  </a:lnTo>
                  <a:lnTo>
                    <a:pt x="421596" y="197514"/>
                  </a:lnTo>
                  <a:lnTo>
                    <a:pt x="417522" y="203622"/>
                  </a:lnTo>
                  <a:lnTo>
                    <a:pt x="417522" y="203622"/>
                  </a:lnTo>
                  <a:lnTo>
                    <a:pt x="415486" y="205659"/>
                  </a:lnTo>
                  <a:lnTo>
                    <a:pt x="409376" y="207695"/>
                  </a:lnTo>
                  <a:lnTo>
                    <a:pt x="399192" y="209731"/>
                  </a:lnTo>
                  <a:lnTo>
                    <a:pt x="382899" y="209731"/>
                  </a:lnTo>
                  <a:lnTo>
                    <a:pt x="382899" y="209731"/>
                  </a:lnTo>
                  <a:lnTo>
                    <a:pt x="364568" y="207695"/>
                  </a:lnTo>
                  <a:lnTo>
                    <a:pt x="346238" y="205659"/>
                  </a:lnTo>
                  <a:lnTo>
                    <a:pt x="329945" y="205659"/>
                  </a:lnTo>
                  <a:lnTo>
                    <a:pt x="329945" y="205659"/>
                  </a:lnTo>
                  <a:lnTo>
                    <a:pt x="315688" y="207695"/>
                  </a:lnTo>
                  <a:lnTo>
                    <a:pt x="301431" y="207695"/>
                  </a:lnTo>
                  <a:lnTo>
                    <a:pt x="276991" y="205659"/>
                  </a:lnTo>
                  <a:lnTo>
                    <a:pt x="260697" y="201586"/>
                  </a:lnTo>
                  <a:lnTo>
                    <a:pt x="254587" y="199550"/>
                  </a:lnTo>
                  <a:lnTo>
                    <a:pt x="254587" y="199550"/>
                  </a:lnTo>
                  <a:lnTo>
                    <a:pt x="244403" y="195477"/>
                  </a:lnTo>
                  <a:lnTo>
                    <a:pt x="232183" y="195477"/>
                  </a:lnTo>
                  <a:lnTo>
                    <a:pt x="226073" y="195477"/>
                  </a:lnTo>
                  <a:lnTo>
                    <a:pt x="222000" y="197514"/>
                  </a:lnTo>
                  <a:lnTo>
                    <a:pt x="217926" y="201586"/>
                  </a:lnTo>
                  <a:lnTo>
                    <a:pt x="213853" y="205659"/>
                  </a:lnTo>
                  <a:lnTo>
                    <a:pt x="213853" y="205659"/>
                  </a:lnTo>
                  <a:lnTo>
                    <a:pt x="205706" y="219912"/>
                  </a:lnTo>
                  <a:lnTo>
                    <a:pt x="201633" y="226021"/>
                  </a:lnTo>
                  <a:lnTo>
                    <a:pt x="195523" y="234166"/>
                  </a:lnTo>
                  <a:lnTo>
                    <a:pt x="187376" y="238238"/>
                  </a:lnTo>
                  <a:lnTo>
                    <a:pt x="177192" y="240274"/>
                  </a:lnTo>
                  <a:lnTo>
                    <a:pt x="167009" y="240274"/>
                  </a:lnTo>
                  <a:lnTo>
                    <a:pt x="152752" y="236202"/>
                  </a:lnTo>
                  <a:lnTo>
                    <a:pt x="152752" y="236202"/>
                  </a:lnTo>
                  <a:lnTo>
                    <a:pt x="148679" y="254528"/>
                  </a:lnTo>
                  <a:lnTo>
                    <a:pt x="144605" y="270818"/>
                  </a:lnTo>
                  <a:lnTo>
                    <a:pt x="132385" y="297289"/>
                  </a:lnTo>
                  <a:lnTo>
                    <a:pt x="128312" y="309506"/>
                  </a:lnTo>
                  <a:lnTo>
                    <a:pt x="124238" y="319687"/>
                  </a:lnTo>
                  <a:lnTo>
                    <a:pt x="122202" y="331904"/>
                  </a:lnTo>
                  <a:lnTo>
                    <a:pt x="122202" y="344122"/>
                  </a:lnTo>
                  <a:lnTo>
                    <a:pt x="122202" y="344122"/>
                  </a:lnTo>
                  <a:lnTo>
                    <a:pt x="126275" y="358375"/>
                  </a:lnTo>
                  <a:lnTo>
                    <a:pt x="130348" y="372629"/>
                  </a:lnTo>
                  <a:lnTo>
                    <a:pt x="136459" y="382810"/>
                  </a:lnTo>
                  <a:lnTo>
                    <a:pt x="142569" y="392991"/>
                  </a:lnTo>
                  <a:lnTo>
                    <a:pt x="148679" y="401136"/>
                  </a:lnTo>
                  <a:lnTo>
                    <a:pt x="152752" y="409281"/>
                  </a:lnTo>
                  <a:lnTo>
                    <a:pt x="154789" y="417426"/>
                  </a:lnTo>
                  <a:lnTo>
                    <a:pt x="152752" y="427607"/>
                  </a:lnTo>
                  <a:lnTo>
                    <a:pt x="152752" y="427607"/>
                  </a:lnTo>
                  <a:lnTo>
                    <a:pt x="148679" y="433716"/>
                  </a:lnTo>
                  <a:lnTo>
                    <a:pt x="144605" y="441860"/>
                  </a:lnTo>
                  <a:lnTo>
                    <a:pt x="138495" y="445933"/>
                  </a:lnTo>
                  <a:lnTo>
                    <a:pt x="130348" y="450005"/>
                  </a:lnTo>
                  <a:lnTo>
                    <a:pt x="114055" y="454078"/>
                  </a:lnTo>
                  <a:lnTo>
                    <a:pt x="91651" y="456114"/>
                  </a:lnTo>
                  <a:lnTo>
                    <a:pt x="91651" y="456114"/>
                  </a:lnTo>
                  <a:lnTo>
                    <a:pt x="69248" y="456114"/>
                  </a:lnTo>
                  <a:lnTo>
                    <a:pt x="59064" y="454078"/>
                  </a:lnTo>
                  <a:lnTo>
                    <a:pt x="48881" y="452042"/>
                  </a:lnTo>
                  <a:lnTo>
                    <a:pt x="40734" y="450005"/>
                  </a:lnTo>
                  <a:lnTo>
                    <a:pt x="34624" y="443897"/>
                  </a:lnTo>
                  <a:lnTo>
                    <a:pt x="28514" y="435752"/>
                  </a:lnTo>
                  <a:lnTo>
                    <a:pt x="24440" y="427607"/>
                  </a:lnTo>
                  <a:lnTo>
                    <a:pt x="24440" y="427607"/>
                  </a:lnTo>
                  <a:lnTo>
                    <a:pt x="22404" y="415390"/>
                  </a:lnTo>
                  <a:lnTo>
                    <a:pt x="24440" y="405208"/>
                  </a:lnTo>
                  <a:lnTo>
                    <a:pt x="30550" y="388919"/>
                  </a:lnTo>
                  <a:lnTo>
                    <a:pt x="32587" y="378738"/>
                  </a:lnTo>
                  <a:lnTo>
                    <a:pt x="34624" y="370593"/>
                  </a:lnTo>
                  <a:lnTo>
                    <a:pt x="34624" y="360412"/>
                  </a:lnTo>
                  <a:lnTo>
                    <a:pt x="32587" y="350230"/>
                  </a:lnTo>
                  <a:lnTo>
                    <a:pt x="32587" y="350230"/>
                  </a:lnTo>
                  <a:lnTo>
                    <a:pt x="20367" y="323760"/>
                  </a:lnTo>
                  <a:lnTo>
                    <a:pt x="10183" y="295252"/>
                  </a:lnTo>
                  <a:lnTo>
                    <a:pt x="2037" y="264709"/>
                  </a:lnTo>
                  <a:lnTo>
                    <a:pt x="0" y="234166"/>
                  </a:lnTo>
                  <a:lnTo>
                    <a:pt x="0" y="205659"/>
                  </a:lnTo>
                  <a:lnTo>
                    <a:pt x="4073" y="177151"/>
                  </a:lnTo>
                  <a:lnTo>
                    <a:pt x="12220" y="148644"/>
                  </a:lnTo>
                  <a:lnTo>
                    <a:pt x="16294" y="136427"/>
                  </a:lnTo>
                  <a:lnTo>
                    <a:pt x="24440" y="124210"/>
                  </a:lnTo>
                  <a:lnTo>
                    <a:pt x="24440" y="124210"/>
                  </a:lnTo>
                  <a:lnTo>
                    <a:pt x="28514" y="116065"/>
                  </a:lnTo>
                  <a:lnTo>
                    <a:pt x="30550" y="107920"/>
                  </a:lnTo>
                  <a:lnTo>
                    <a:pt x="32587" y="91630"/>
                  </a:lnTo>
                  <a:lnTo>
                    <a:pt x="32587" y="75340"/>
                  </a:lnTo>
                  <a:lnTo>
                    <a:pt x="30550" y="59050"/>
                  </a:lnTo>
                  <a:lnTo>
                    <a:pt x="30550" y="44797"/>
                  </a:lnTo>
                  <a:lnTo>
                    <a:pt x="30550" y="30543"/>
                  </a:lnTo>
                  <a:lnTo>
                    <a:pt x="32587" y="24435"/>
                  </a:lnTo>
                  <a:lnTo>
                    <a:pt x="36661" y="18326"/>
                  </a:lnTo>
                  <a:lnTo>
                    <a:pt x="40734" y="14254"/>
                  </a:lnTo>
                  <a:lnTo>
                    <a:pt x="46844" y="10181"/>
                  </a:lnTo>
                  <a:lnTo>
                    <a:pt x="46844" y="10181"/>
                  </a:lnTo>
                  <a:lnTo>
                    <a:pt x="57027" y="4072"/>
                  </a:lnTo>
                  <a:lnTo>
                    <a:pt x="67211" y="2036"/>
                  </a:lnTo>
                  <a:lnTo>
                    <a:pt x="79431" y="0"/>
                  </a:lnTo>
                  <a:lnTo>
                    <a:pt x="89615" y="0"/>
                  </a:lnTo>
                  <a:lnTo>
                    <a:pt x="112018" y="4072"/>
                  </a:lnTo>
                  <a:lnTo>
                    <a:pt x="130348" y="10181"/>
                  </a:lnTo>
                  <a:lnTo>
                    <a:pt x="148679" y="16290"/>
                  </a:lnTo>
                  <a:lnTo>
                    <a:pt x="162936" y="24435"/>
                  </a:lnTo>
                  <a:lnTo>
                    <a:pt x="175156" y="32580"/>
                  </a:lnTo>
                </a:path>
              </a:pathLst>
            </a:custGeom>
            <a:noFill/>
            <a:ln w="12700" cap="rnd">
              <a:solidFill>
                <a:srgbClr val="231F20"/>
              </a:solidFill>
              <a:prstDash val="solid"/>
              <a:round/>
            </a:ln>
          </p:spPr>
          <p:txBody>
            <a:bodyPr rtlCol="0" anchor="ctr"/>
            <a:lstStyle/>
            <a:p>
              <a:endParaRPr lang="en-NL"/>
            </a:p>
          </p:txBody>
        </p:sp>
      </p:grpSp>
      <p:grpSp>
        <p:nvGrpSpPr>
          <p:cNvPr id="410" name="Group 409">
            <a:extLst>
              <a:ext uri="{FF2B5EF4-FFF2-40B4-BE49-F238E27FC236}">
                <a16:creationId xmlns:a16="http://schemas.microsoft.com/office/drawing/2014/main" id="{4828FADF-0D8C-1C02-1D8E-4FB8148E0613}"/>
              </a:ext>
            </a:extLst>
          </p:cNvPr>
          <p:cNvGrpSpPr>
            <a:grpSpLocks noChangeAspect="1"/>
          </p:cNvGrpSpPr>
          <p:nvPr userDrawn="1"/>
        </p:nvGrpSpPr>
        <p:grpSpPr>
          <a:xfrm>
            <a:off x="796981" y="2469719"/>
            <a:ext cx="365108" cy="265301"/>
            <a:chOff x="8434125" y="626260"/>
            <a:chExt cx="790237" cy="574215"/>
          </a:xfrm>
        </p:grpSpPr>
        <p:sp>
          <p:nvSpPr>
            <p:cNvPr id="387" name="Freeform 386">
              <a:extLst>
                <a:ext uri="{FF2B5EF4-FFF2-40B4-BE49-F238E27FC236}">
                  <a16:creationId xmlns:a16="http://schemas.microsoft.com/office/drawing/2014/main" id="{043400D4-3B6A-BB15-8835-53EC57403B66}"/>
                </a:ext>
              </a:extLst>
            </p:cNvPr>
            <p:cNvSpPr/>
            <p:nvPr userDrawn="1"/>
          </p:nvSpPr>
          <p:spPr>
            <a:xfrm>
              <a:off x="8774253" y="626260"/>
              <a:ext cx="189412" cy="262672"/>
            </a:xfrm>
            <a:custGeom>
              <a:avLst/>
              <a:gdLst>
                <a:gd name="connsiteX0" fmla="*/ 189413 w 189412"/>
                <a:gd name="connsiteY0" fmla="*/ 89594 h 262672"/>
                <a:gd name="connsiteX1" fmla="*/ 189413 w 189412"/>
                <a:gd name="connsiteY1" fmla="*/ 89594 h 262672"/>
                <a:gd name="connsiteX2" fmla="*/ 189413 w 189412"/>
                <a:gd name="connsiteY2" fmla="*/ 73304 h 262672"/>
                <a:gd name="connsiteX3" fmla="*/ 185339 w 189412"/>
                <a:gd name="connsiteY3" fmla="*/ 57014 h 262672"/>
                <a:gd name="connsiteX4" fmla="*/ 181266 w 189412"/>
                <a:gd name="connsiteY4" fmla="*/ 42761 h 262672"/>
                <a:gd name="connsiteX5" fmla="*/ 175156 w 189412"/>
                <a:gd name="connsiteY5" fmla="*/ 32580 h 262672"/>
                <a:gd name="connsiteX6" fmla="*/ 167009 w 189412"/>
                <a:gd name="connsiteY6" fmla="*/ 22398 h 262672"/>
                <a:gd name="connsiteX7" fmla="*/ 156826 w 189412"/>
                <a:gd name="connsiteY7" fmla="*/ 14254 h 262672"/>
                <a:gd name="connsiteX8" fmla="*/ 146642 w 189412"/>
                <a:gd name="connsiteY8" fmla="*/ 8145 h 262672"/>
                <a:gd name="connsiteX9" fmla="*/ 136459 w 189412"/>
                <a:gd name="connsiteY9" fmla="*/ 2036 h 262672"/>
                <a:gd name="connsiteX10" fmla="*/ 124238 w 189412"/>
                <a:gd name="connsiteY10" fmla="*/ 0 h 262672"/>
                <a:gd name="connsiteX11" fmla="*/ 109982 w 189412"/>
                <a:gd name="connsiteY11" fmla="*/ 0 h 262672"/>
                <a:gd name="connsiteX12" fmla="*/ 97761 w 189412"/>
                <a:gd name="connsiteY12" fmla="*/ 2036 h 262672"/>
                <a:gd name="connsiteX13" fmla="*/ 83504 w 189412"/>
                <a:gd name="connsiteY13" fmla="*/ 4072 h 262672"/>
                <a:gd name="connsiteX14" fmla="*/ 71284 w 189412"/>
                <a:gd name="connsiteY14" fmla="*/ 10181 h 262672"/>
                <a:gd name="connsiteX15" fmla="*/ 57027 w 189412"/>
                <a:gd name="connsiteY15" fmla="*/ 18326 h 262672"/>
                <a:gd name="connsiteX16" fmla="*/ 44807 w 189412"/>
                <a:gd name="connsiteY16" fmla="*/ 26471 h 262672"/>
                <a:gd name="connsiteX17" fmla="*/ 32587 w 189412"/>
                <a:gd name="connsiteY17" fmla="*/ 38688 h 262672"/>
                <a:gd name="connsiteX18" fmla="*/ 32587 w 189412"/>
                <a:gd name="connsiteY18" fmla="*/ 38688 h 262672"/>
                <a:gd name="connsiteX19" fmla="*/ 22404 w 189412"/>
                <a:gd name="connsiteY19" fmla="*/ 50906 h 262672"/>
                <a:gd name="connsiteX20" fmla="*/ 14257 w 189412"/>
                <a:gd name="connsiteY20" fmla="*/ 65159 h 262672"/>
                <a:gd name="connsiteX21" fmla="*/ 8147 w 189412"/>
                <a:gd name="connsiteY21" fmla="*/ 79413 h 262672"/>
                <a:gd name="connsiteX22" fmla="*/ 4073 w 189412"/>
                <a:gd name="connsiteY22" fmla="*/ 93666 h 262672"/>
                <a:gd name="connsiteX23" fmla="*/ 2037 w 189412"/>
                <a:gd name="connsiteY23" fmla="*/ 107920 h 262672"/>
                <a:gd name="connsiteX24" fmla="*/ 0 w 189412"/>
                <a:gd name="connsiteY24" fmla="*/ 122173 h 262672"/>
                <a:gd name="connsiteX25" fmla="*/ 2037 w 189412"/>
                <a:gd name="connsiteY25" fmla="*/ 136427 h 262672"/>
                <a:gd name="connsiteX26" fmla="*/ 6110 w 189412"/>
                <a:gd name="connsiteY26" fmla="*/ 150681 h 262672"/>
                <a:gd name="connsiteX27" fmla="*/ 10183 w 189412"/>
                <a:gd name="connsiteY27" fmla="*/ 162898 h 262672"/>
                <a:gd name="connsiteX28" fmla="*/ 16294 w 189412"/>
                <a:gd name="connsiteY28" fmla="*/ 175115 h 262672"/>
                <a:gd name="connsiteX29" fmla="*/ 24440 w 189412"/>
                <a:gd name="connsiteY29" fmla="*/ 187333 h 262672"/>
                <a:gd name="connsiteX30" fmla="*/ 32587 w 189412"/>
                <a:gd name="connsiteY30" fmla="*/ 195477 h 262672"/>
                <a:gd name="connsiteX31" fmla="*/ 42771 w 189412"/>
                <a:gd name="connsiteY31" fmla="*/ 203622 h 262672"/>
                <a:gd name="connsiteX32" fmla="*/ 52954 w 189412"/>
                <a:gd name="connsiteY32" fmla="*/ 209731 h 262672"/>
                <a:gd name="connsiteX33" fmla="*/ 65174 w 189412"/>
                <a:gd name="connsiteY33" fmla="*/ 211767 h 262672"/>
                <a:gd name="connsiteX34" fmla="*/ 77394 w 189412"/>
                <a:gd name="connsiteY34" fmla="*/ 213803 h 262672"/>
                <a:gd name="connsiteX35" fmla="*/ 77394 w 189412"/>
                <a:gd name="connsiteY35" fmla="*/ 213803 h 262672"/>
                <a:gd name="connsiteX36" fmla="*/ 93688 w 189412"/>
                <a:gd name="connsiteY36" fmla="*/ 215840 h 262672"/>
                <a:gd name="connsiteX37" fmla="*/ 107945 w 189412"/>
                <a:gd name="connsiteY37" fmla="*/ 219912 h 262672"/>
                <a:gd name="connsiteX38" fmla="*/ 120165 w 189412"/>
                <a:gd name="connsiteY38" fmla="*/ 226021 h 262672"/>
                <a:gd name="connsiteX39" fmla="*/ 130348 w 189412"/>
                <a:gd name="connsiteY39" fmla="*/ 234166 h 262672"/>
                <a:gd name="connsiteX40" fmla="*/ 146642 w 189412"/>
                <a:gd name="connsiteY40" fmla="*/ 248419 h 262672"/>
                <a:gd name="connsiteX41" fmla="*/ 156826 w 189412"/>
                <a:gd name="connsiteY41" fmla="*/ 256564 h 262672"/>
                <a:gd name="connsiteX42" fmla="*/ 164972 w 189412"/>
                <a:gd name="connsiteY42" fmla="*/ 262673 h 26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89412" h="262672">
                  <a:moveTo>
                    <a:pt x="189413" y="89594"/>
                  </a:moveTo>
                  <a:lnTo>
                    <a:pt x="189413" y="89594"/>
                  </a:lnTo>
                  <a:lnTo>
                    <a:pt x="189413" y="73304"/>
                  </a:lnTo>
                  <a:lnTo>
                    <a:pt x="185339" y="57014"/>
                  </a:lnTo>
                  <a:lnTo>
                    <a:pt x="181266" y="42761"/>
                  </a:lnTo>
                  <a:lnTo>
                    <a:pt x="175156" y="32580"/>
                  </a:lnTo>
                  <a:lnTo>
                    <a:pt x="167009" y="22398"/>
                  </a:lnTo>
                  <a:lnTo>
                    <a:pt x="156826" y="14254"/>
                  </a:lnTo>
                  <a:lnTo>
                    <a:pt x="146642" y="8145"/>
                  </a:lnTo>
                  <a:lnTo>
                    <a:pt x="136459" y="2036"/>
                  </a:lnTo>
                  <a:lnTo>
                    <a:pt x="124238" y="0"/>
                  </a:lnTo>
                  <a:lnTo>
                    <a:pt x="109982" y="0"/>
                  </a:lnTo>
                  <a:lnTo>
                    <a:pt x="97761" y="2036"/>
                  </a:lnTo>
                  <a:lnTo>
                    <a:pt x="83504" y="4072"/>
                  </a:lnTo>
                  <a:lnTo>
                    <a:pt x="71284" y="10181"/>
                  </a:lnTo>
                  <a:lnTo>
                    <a:pt x="57027" y="18326"/>
                  </a:lnTo>
                  <a:lnTo>
                    <a:pt x="44807" y="26471"/>
                  </a:lnTo>
                  <a:lnTo>
                    <a:pt x="32587" y="38688"/>
                  </a:lnTo>
                  <a:lnTo>
                    <a:pt x="32587" y="38688"/>
                  </a:lnTo>
                  <a:lnTo>
                    <a:pt x="22404" y="50906"/>
                  </a:lnTo>
                  <a:lnTo>
                    <a:pt x="14257" y="65159"/>
                  </a:lnTo>
                  <a:lnTo>
                    <a:pt x="8147" y="79413"/>
                  </a:lnTo>
                  <a:lnTo>
                    <a:pt x="4073" y="93666"/>
                  </a:lnTo>
                  <a:lnTo>
                    <a:pt x="2037" y="107920"/>
                  </a:lnTo>
                  <a:lnTo>
                    <a:pt x="0" y="122173"/>
                  </a:lnTo>
                  <a:lnTo>
                    <a:pt x="2037" y="136427"/>
                  </a:lnTo>
                  <a:lnTo>
                    <a:pt x="6110" y="150681"/>
                  </a:lnTo>
                  <a:lnTo>
                    <a:pt x="10183" y="162898"/>
                  </a:lnTo>
                  <a:lnTo>
                    <a:pt x="16294" y="175115"/>
                  </a:lnTo>
                  <a:lnTo>
                    <a:pt x="24440" y="187333"/>
                  </a:lnTo>
                  <a:lnTo>
                    <a:pt x="32587" y="195477"/>
                  </a:lnTo>
                  <a:lnTo>
                    <a:pt x="42771" y="203622"/>
                  </a:lnTo>
                  <a:lnTo>
                    <a:pt x="52954" y="209731"/>
                  </a:lnTo>
                  <a:lnTo>
                    <a:pt x="65174" y="211767"/>
                  </a:lnTo>
                  <a:lnTo>
                    <a:pt x="77394" y="213803"/>
                  </a:lnTo>
                  <a:lnTo>
                    <a:pt x="77394" y="213803"/>
                  </a:lnTo>
                  <a:lnTo>
                    <a:pt x="93688" y="215840"/>
                  </a:lnTo>
                  <a:lnTo>
                    <a:pt x="107945" y="219912"/>
                  </a:lnTo>
                  <a:lnTo>
                    <a:pt x="120165" y="226021"/>
                  </a:lnTo>
                  <a:lnTo>
                    <a:pt x="130348" y="234166"/>
                  </a:lnTo>
                  <a:lnTo>
                    <a:pt x="146642" y="248419"/>
                  </a:lnTo>
                  <a:lnTo>
                    <a:pt x="156826" y="256564"/>
                  </a:lnTo>
                  <a:lnTo>
                    <a:pt x="164972" y="262673"/>
                  </a:lnTo>
                </a:path>
              </a:pathLst>
            </a:custGeom>
            <a:noFill/>
            <a:ln w="12700" cap="rnd">
              <a:solidFill>
                <a:srgbClr val="000000"/>
              </a:solidFill>
              <a:prstDash val="solid"/>
              <a:round/>
            </a:ln>
          </p:spPr>
          <p:txBody>
            <a:bodyPr rtlCol="0" anchor="ctr"/>
            <a:lstStyle/>
            <a:p>
              <a:endParaRPr lang="en-NL"/>
            </a:p>
          </p:txBody>
        </p:sp>
        <p:sp>
          <p:nvSpPr>
            <p:cNvPr id="389" name="Freeform 388">
              <a:extLst>
                <a:ext uri="{FF2B5EF4-FFF2-40B4-BE49-F238E27FC236}">
                  <a16:creationId xmlns:a16="http://schemas.microsoft.com/office/drawing/2014/main" id="{476D1B40-87C2-E547-68B8-43B314A36D1B}"/>
                </a:ext>
              </a:extLst>
            </p:cNvPr>
            <p:cNvSpPr/>
            <p:nvPr userDrawn="1"/>
          </p:nvSpPr>
          <p:spPr>
            <a:xfrm>
              <a:off x="8951446" y="660876"/>
              <a:ext cx="195522" cy="507019"/>
            </a:xfrm>
            <a:custGeom>
              <a:avLst/>
              <a:gdLst>
                <a:gd name="connsiteX0" fmla="*/ 0 w 195522"/>
                <a:gd name="connsiteY0" fmla="*/ 0 h 507019"/>
                <a:gd name="connsiteX1" fmla="*/ 0 w 195522"/>
                <a:gd name="connsiteY1" fmla="*/ 0 h 507019"/>
                <a:gd name="connsiteX2" fmla="*/ 16294 w 195522"/>
                <a:gd name="connsiteY2" fmla="*/ 2036 h 507019"/>
                <a:gd name="connsiteX3" fmla="*/ 54991 w 195522"/>
                <a:gd name="connsiteY3" fmla="*/ 8145 h 507019"/>
                <a:gd name="connsiteX4" fmla="*/ 79431 w 195522"/>
                <a:gd name="connsiteY4" fmla="*/ 12217 h 507019"/>
                <a:gd name="connsiteX5" fmla="*/ 101835 w 195522"/>
                <a:gd name="connsiteY5" fmla="*/ 18326 h 507019"/>
                <a:gd name="connsiteX6" fmla="*/ 120165 w 195522"/>
                <a:gd name="connsiteY6" fmla="*/ 28507 h 507019"/>
                <a:gd name="connsiteX7" fmla="*/ 130348 w 195522"/>
                <a:gd name="connsiteY7" fmla="*/ 32580 h 507019"/>
                <a:gd name="connsiteX8" fmla="*/ 136459 w 195522"/>
                <a:gd name="connsiteY8" fmla="*/ 38688 h 507019"/>
                <a:gd name="connsiteX9" fmla="*/ 136459 w 195522"/>
                <a:gd name="connsiteY9" fmla="*/ 38688 h 507019"/>
                <a:gd name="connsiteX10" fmla="*/ 148679 w 195522"/>
                <a:gd name="connsiteY10" fmla="*/ 50906 h 507019"/>
                <a:gd name="connsiteX11" fmla="*/ 158862 w 195522"/>
                <a:gd name="connsiteY11" fmla="*/ 67195 h 507019"/>
                <a:gd name="connsiteX12" fmla="*/ 169046 w 195522"/>
                <a:gd name="connsiteY12" fmla="*/ 83485 h 507019"/>
                <a:gd name="connsiteX13" fmla="*/ 177192 w 195522"/>
                <a:gd name="connsiteY13" fmla="*/ 101811 h 507019"/>
                <a:gd name="connsiteX14" fmla="*/ 183303 w 195522"/>
                <a:gd name="connsiteY14" fmla="*/ 122173 h 507019"/>
                <a:gd name="connsiteX15" fmla="*/ 187376 w 195522"/>
                <a:gd name="connsiteY15" fmla="*/ 140499 h 507019"/>
                <a:gd name="connsiteX16" fmla="*/ 191449 w 195522"/>
                <a:gd name="connsiteY16" fmla="*/ 158825 h 507019"/>
                <a:gd name="connsiteX17" fmla="*/ 193486 w 195522"/>
                <a:gd name="connsiteY17" fmla="*/ 175115 h 507019"/>
                <a:gd name="connsiteX18" fmla="*/ 193486 w 195522"/>
                <a:gd name="connsiteY18" fmla="*/ 175115 h 507019"/>
                <a:gd name="connsiteX19" fmla="*/ 195523 w 195522"/>
                <a:gd name="connsiteY19" fmla="*/ 205659 h 507019"/>
                <a:gd name="connsiteX20" fmla="*/ 195523 w 195522"/>
                <a:gd name="connsiteY20" fmla="*/ 234166 h 507019"/>
                <a:gd name="connsiteX21" fmla="*/ 193486 w 195522"/>
                <a:gd name="connsiteY21" fmla="*/ 264709 h 507019"/>
                <a:gd name="connsiteX22" fmla="*/ 193486 w 195522"/>
                <a:gd name="connsiteY22" fmla="*/ 264709 h 507019"/>
                <a:gd name="connsiteX23" fmla="*/ 193486 w 195522"/>
                <a:gd name="connsiteY23" fmla="*/ 287107 h 507019"/>
                <a:gd name="connsiteX24" fmla="*/ 193486 w 195522"/>
                <a:gd name="connsiteY24" fmla="*/ 311542 h 507019"/>
                <a:gd name="connsiteX25" fmla="*/ 189413 w 195522"/>
                <a:gd name="connsiteY25" fmla="*/ 340049 h 507019"/>
                <a:gd name="connsiteX26" fmla="*/ 185339 w 195522"/>
                <a:gd name="connsiteY26" fmla="*/ 372629 h 507019"/>
                <a:gd name="connsiteX27" fmla="*/ 177192 w 195522"/>
                <a:gd name="connsiteY27" fmla="*/ 403172 h 507019"/>
                <a:gd name="connsiteX28" fmla="*/ 171082 w 195522"/>
                <a:gd name="connsiteY28" fmla="*/ 417426 h 507019"/>
                <a:gd name="connsiteX29" fmla="*/ 164972 w 195522"/>
                <a:gd name="connsiteY29" fmla="*/ 431679 h 507019"/>
                <a:gd name="connsiteX30" fmla="*/ 158862 w 195522"/>
                <a:gd name="connsiteY30" fmla="*/ 443897 h 507019"/>
                <a:gd name="connsiteX31" fmla="*/ 150715 w 195522"/>
                <a:gd name="connsiteY31" fmla="*/ 454078 h 507019"/>
                <a:gd name="connsiteX32" fmla="*/ 150715 w 195522"/>
                <a:gd name="connsiteY32" fmla="*/ 454078 h 507019"/>
                <a:gd name="connsiteX33" fmla="*/ 128312 w 195522"/>
                <a:gd name="connsiteY33" fmla="*/ 478512 h 507019"/>
                <a:gd name="connsiteX34" fmla="*/ 109982 w 195522"/>
                <a:gd name="connsiteY34" fmla="*/ 494802 h 507019"/>
                <a:gd name="connsiteX35" fmla="*/ 101835 w 195522"/>
                <a:gd name="connsiteY35" fmla="*/ 500911 h 507019"/>
                <a:gd name="connsiteX36" fmla="*/ 95725 w 195522"/>
                <a:gd name="connsiteY36" fmla="*/ 504983 h 507019"/>
                <a:gd name="connsiteX37" fmla="*/ 89615 w 195522"/>
                <a:gd name="connsiteY37" fmla="*/ 507020 h 507019"/>
                <a:gd name="connsiteX38" fmla="*/ 83504 w 195522"/>
                <a:gd name="connsiteY38" fmla="*/ 504983 h 507019"/>
                <a:gd name="connsiteX39" fmla="*/ 83504 w 195522"/>
                <a:gd name="connsiteY39" fmla="*/ 504983 h 507019"/>
                <a:gd name="connsiteX40" fmla="*/ 73321 w 195522"/>
                <a:gd name="connsiteY40" fmla="*/ 494802 h 507019"/>
                <a:gd name="connsiteX41" fmla="*/ 65174 w 195522"/>
                <a:gd name="connsiteY41" fmla="*/ 482585 h 507019"/>
                <a:gd name="connsiteX42" fmla="*/ 63138 w 195522"/>
                <a:gd name="connsiteY42" fmla="*/ 474440 h 507019"/>
                <a:gd name="connsiteX43" fmla="*/ 63138 w 195522"/>
                <a:gd name="connsiteY43" fmla="*/ 468331 h 507019"/>
                <a:gd name="connsiteX44" fmla="*/ 63138 w 195522"/>
                <a:gd name="connsiteY44" fmla="*/ 460186 h 507019"/>
                <a:gd name="connsiteX45" fmla="*/ 69248 w 195522"/>
                <a:gd name="connsiteY45" fmla="*/ 454078 h 507019"/>
                <a:gd name="connsiteX46" fmla="*/ 69248 w 195522"/>
                <a:gd name="connsiteY46" fmla="*/ 454078 h 507019"/>
                <a:gd name="connsiteX47" fmla="*/ 91651 w 195522"/>
                <a:gd name="connsiteY47" fmla="*/ 429643 h 507019"/>
                <a:gd name="connsiteX48" fmla="*/ 112018 w 195522"/>
                <a:gd name="connsiteY48" fmla="*/ 407245 h 507019"/>
                <a:gd name="connsiteX49" fmla="*/ 112018 w 195522"/>
                <a:gd name="connsiteY49" fmla="*/ 407245 h 507019"/>
                <a:gd name="connsiteX50" fmla="*/ 118128 w 195522"/>
                <a:gd name="connsiteY50" fmla="*/ 397064 h 507019"/>
                <a:gd name="connsiteX51" fmla="*/ 124238 w 195522"/>
                <a:gd name="connsiteY51" fmla="*/ 386882 h 507019"/>
                <a:gd name="connsiteX52" fmla="*/ 126275 w 195522"/>
                <a:gd name="connsiteY52" fmla="*/ 378738 h 507019"/>
                <a:gd name="connsiteX53" fmla="*/ 128312 w 195522"/>
                <a:gd name="connsiteY53" fmla="*/ 368556 h 50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5522" h="507019">
                  <a:moveTo>
                    <a:pt x="0" y="0"/>
                  </a:moveTo>
                  <a:lnTo>
                    <a:pt x="0" y="0"/>
                  </a:lnTo>
                  <a:lnTo>
                    <a:pt x="16294" y="2036"/>
                  </a:lnTo>
                  <a:lnTo>
                    <a:pt x="54991" y="8145"/>
                  </a:lnTo>
                  <a:lnTo>
                    <a:pt x="79431" y="12217"/>
                  </a:lnTo>
                  <a:lnTo>
                    <a:pt x="101835" y="18326"/>
                  </a:lnTo>
                  <a:lnTo>
                    <a:pt x="120165" y="28507"/>
                  </a:lnTo>
                  <a:lnTo>
                    <a:pt x="130348" y="32580"/>
                  </a:lnTo>
                  <a:lnTo>
                    <a:pt x="136459" y="38688"/>
                  </a:lnTo>
                  <a:lnTo>
                    <a:pt x="136459" y="38688"/>
                  </a:lnTo>
                  <a:lnTo>
                    <a:pt x="148679" y="50906"/>
                  </a:lnTo>
                  <a:lnTo>
                    <a:pt x="158862" y="67195"/>
                  </a:lnTo>
                  <a:lnTo>
                    <a:pt x="169046" y="83485"/>
                  </a:lnTo>
                  <a:lnTo>
                    <a:pt x="177192" y="101811"/>
                  </a:lnTo>
                  <a:lnTo>
                    <a:pt x="183303" y="122173"/>
                  </a:lnTo>
                  <a:lnTo>
                    <a:pt x="187376" y="140499"/>
                  </a:lnTo>
                  <a:lnTo>
                    <a:pt x="191449" y="158825"/>
                  </a:lnTo>
                  <a:lnTo>
                    <a:pt x="193486" y="175115"/>
                  </a:lnTo>
                  <a:lnTo>
                    <a:pt x="193486" y="175115"/>
                  </a:lnTo>
                  <a:lnTo>
                    <a:pt x="195523" y="205659"/>
                  </a:lnTo>
                  <a:lnTo>
                    <a:pt x="195523" y="234166"/>
                  </a:lnTo>
                  <a:lnTo>
                    <a:pt x="193486" y="264709"/>
                  </a:lnTo>
                  <a:lnTo>
                    <a:pt x="193486" y="264709"/>
                  </a:lnTo>
                  <a:lnTo>
                    <a:pt x="193486" y="287107"/>
                  </a:lnTo>
                  <a:lnTo>
                    <a:pt x="193486" y="311542"/>
                  </a:lnTo>
                  <a:lnTo>
                    <a:pt x="189413" y="340049"/>
                  </a:lnTo>
                  <a:lnTo>
                    <a:pt x="185339" y="372629"/>
                  </a:lnTo>
                  <a:lnTo>
                    <a:pt x="177192" y="403172"/>
                  </a:lnTo>
                  <a:lnTo>
                    <a:pt x="171082" y="417426"/>
                  </a:lnTo>
                  <a:lnTo>
                    <a:pt x="164972" y="431679"/>
                  </a:lnTo>
                  <a:lnTo>
                    <a:pt x="158862" y="443897"/>
                  </a:lnTo>
                  <a:lnTo>
                    <a:pt x="150715" y="454078"/>
                  </a:lnTo>
                  <a:lnTo>
                    <a:pt x="150715" y="454078"/>
                  </a:lnTo>
                  <a:lnTo>
                    <a:pt x="128312" y="478512"/>
                  </a:lnTo>
                  <a:lnTo>
                    <a:pt x="109982" y="494802"/>
                  </a:lnTo>
                  <a:lnTo>
                    <a:pt x="101835" y="500911"/>
                  </a:lnTo>
                  <a:lnTo>
                    <a:pt x="95725" y="504983"/>
                  </a:lnTo>
                  <a:lnTo>
                    <a:pt x="89615" y="507020"/>
                  </a:lnTo>
                  <a:lnTo>
                    <a:pt x="83504" y="504983"/>
                  </a:lnTo>
                  <a:lnTo>
                    <a:pt x="83504" y="504983"/>
                  </a:lnTo>
                  <a:lnTo>
                    <a:pt x="73321" y="494802"/>
                  </a:lnTo>
                  <a:lnTo>
                    <a:pt x="65174" y="482585"/>
                  </a:lnTo>
                  <a:lnTo>
                    <a:pt x="63138" y="474440"/>
                  </a:lnTo>
                  <a:lnTo>
                    <a:pt x="63138" y="468331"/>
                  </a:lnTo>
                  <a:lnTo>
                    <a:pt x="63138" y="460186"/>
                  </a:lnTo>
                  <a:lnTo>
                    <a:pt x="69248" y="454078"/>
                  </a:lnTo>
                  <a:lnTo>
                    <a:pt x="69248" y="454078"/>
                  </a:lnTo>
                  <a:lnTo>
                    <a:pt x="91651" y="429643"/>
                  </a:lnTo>
                  <a:lnTo>
                    <a:pt x="112018" y="407245"/>
                  </a:lnTo>
                  <a:lnTo>
                    <a:pt x="112018" y="407245"/>
                  </a:lnTo>
                  <a:lnTo>
                    <a:pt x="118128" y="397064"/>
                  </a:lnTo>
                  <a:lnTo>
                    <a:pt x="124238" y="386882"/>
                  </a:lnTo>
                  <a:lnTo>
                    <a:pt x="126275" y="378738"/>
                  </a:lnTo>
                  <a:lnTo>
                    <a:pt x="128312" y="368556"/>
                  </a:lnTo>
                </a:path>
              </a:pathLst>
            </a:custGeom>
            <a:noFill/>
            <a:ln w="12700" cap="rnd">
              <a:solidFill>
                <a:srgbClr val="000000"/>
              </a:solidFill>
              <a:prstDash val="solid"/>
              <a:round/>
            </a:ln>
          </p:spPr>
          <p:txBody>
            <a:bodyPr rtlCol="0" anchor="ctr"/>
            <a:lstStyle/>
            <a:p>
              <a:endParaRPr lang="en-NL"/>
            </a:p>
          </p:txBody>
        </p:sp>
        <p:sp>
          <p:nvSpPr>
            <p:cNvPr id="390" name="Freeform 389">
              <a:extLst>
                <a:ext uri="{FF2B5EF4-FFF2-40B4-BE49-F238E27FC236}">
                  <a16:creationId xmlns:a16="http://schemas.microsoft.com/office/drawing/2014/main" id="{7D954E59-2440-9127-D60C-183F28A5E0D4}"/>
                </a:ext>
              </a:extLst>
            </p:cNvPr>
            <p:cNvSpPr/>
            <p:nvPr userDrawn="1"/>
          </p:nvSpPr>
          <p:spPr>
            <a:xfrm>
              <a:off x="8480969" y="872643"/>
              <a:ext cx="136458" cy="327831"/>
            </a:xfrm>
            <a:custGeom>
              <a:avLst/>
              <a:gdLst>
                <a:gd name="connsiteX0" fmla="*/ 44807 w 136458"/>
                <a:gd name="connsiteY0" fmla="*/ 0 h 327831"/>
                <a:gd name="connsiteX1" fmla="*/ 44807 w 136458"/>
                <a:gd name="connsiteY1" fmla="*/ 0 h 327831"/>
                <a:gd name="connsiteX2" fmla="*/ 42771 w 136458"/>
                <a:gd name="connsiteY2" fmla="*/ 16290 h 327831"/>
                <a:gd name="connsiteX3" fmla="*/ 40734 w 136458"/>
                <a:gd name="connsiteY3" fmla="*/ 36652 h 327831"/>
                <a:gd name="connsiteX4" fmla="*/ 40734 w 136458"/>
                <a:gd name="connsiteY4" fmla="*/ 36652 h 327831"/>
                <a:gd name="connsiteX5" fmla="*/ 34624 w 136458"/>
                <a:gd name="connsiteY5" fmla="*/ 61087 h 327831"/>
                <a:gd name="connsiteX6" fmla="*/ 26477 w 136458"/>
                <a:gd name="connsiteY6" fmla="*/ 79413 h 327831"/>
                <a:gd name="connsiteX7" fmla="*/ 12220 w 136458"/>
                <a:gd name="connsiteY7" fmla="*/ 114029 h 327831"/>
                <a:gd name="connsiteX8" fmla="*/ 12220 w 136458"/>
                <a:gd name="connsiteY8" fmla="*/ 114029 h 327831"/>
                <a:gd name="connsiteX9" fmla="*/ 6110 w 136458"/>
                <a:gd name="connsiteY9" fmla="*/ 132355 h 327831"/>
                <a:gd name="connsiteX10" fmla="*/ 2037 w 136458"/>
                <a:gd name="connsiteY10" fmla="*/ 152717 h 327831"/>
                <a:gd name="connsiteX11" fmla="*/ 0 w 136458"/>
                <a:gd name="connsiteY11" fmla="*/ 171043 h 327831"/>
                <a:gd name="connsiteX12" fmla="*/ 2037 w 136458"/>
                <a:gd name="connsiteY12" fmla="*/ 193441 h 327831"/>
                <a:gd name="connsiteX13" fmla="*/ 2037 w 136458"/>
                <a:gd name="connsiteY13" fmla="*/ 193441 h 327831"/>
                <a:gd name="connsiteX14" fmla="*/ 6110 w 136458"/>
                <a:gd name="connsiteY14" fmla="*/ 248419 h 327831"/>
                <a:gd name="connsiteX15" fmla="*/ 8147 w 136458"/>
                <a:gd name="connsiteY15" fmla="*/ 274890 h 327831"/>
                <a:gd name="connsiteX16" fmla="*/ 10183 w 136458"/>
                <a:gd name="connsiteY16" fmla="*/ 287107 h 327831"/>
                <a:gd name="connsiteX17" fmla="*/ 12220 w 136458"/>
                <a:gd name="connsiteY17" fmla="*/ 295252 h 327831"/>
                <a:gd name="connsiteX18" fmla="*/ 12220 w 136458"/>
                <a:gd name="connsiteY18" fmla="*/ 295252 h 327831"/>
                <a:gd name="connsiteX19" fmla="*/ 18330 w 136458"/>
                <a:gd name="connsiteY19" fmla="*/ 307470 h 327831"/>
                <a:gd name="connsiteX20" fmla="*/ 28514 w 136458"/>
                <a:gd name="connsiteY20" fmla="*/ 317651 h 327831"/>
                <a:gd name="connsiteX21" fmla="*/ 40734 w 136458"/>
                <a:gd name="connsiteY21" fmla="*/ 323760 h 327831"/>
                <a:gd name="connsiteX22" fmla="*/ 50917 w 136458"/>
                <a:gd name="connsiteY22" fmla="*/ 327832 h 327831"/>
                <a:gd name="connsiteX23" fmla="*/ 50917 w 136458"/>
                <a:gd name="connsiteY23" fmla="*/ 327832 h 327831"/>
                <a:gd name="connsiteX24" fmla="*/ 63138 w 136458"/>
                <a:gd name="connsiteY24" fmla="*/ 327832 h 327831"/>
                <a:gd name="connsiteX25" fmla="*/ 87578 w 136458"/>
                <a:gd name="connsiteY25" fmla="*/ 327832 h 327831"/>
                <a:gd name="connsiteX26" fmla="*/ 87578 w 136458"/>
                <a:gd name="connsiteY26" fmla="*/ 327832 h 327831"/>
                <a:gd name="connsiteX27" fmla="*/ 97761 w 136458"/>
                <a:gd name="connsiteY27" fmla="*/ 327832 h 327831"/>
                <a:gd name="connsiteX28" fmla="*/ 105908 w 136458"/>
                <a:gd name="connsiteY28" fmla="*/ 325796 h 327831"/>
                <a:gd name="connsiteX29" fmla="*/ 112018 w 136458"/>
                <a:gd name="connsiteY29" fmla="*/ 321723 h 327831"/>
                <a:gd name="connsiteX30" fmla="*/ 116092 w 136458"/>
                <a:gd name="connsiteY30" fmla="*/ 317651 h 327831"/>
                <a:gd name="connsiteX31" fmla="*/ 120165 w 136458"/>
                <a:gd name="connsiteY31" fmla="*/ 313578 h 327831"/>
                <a:gd name="connsiteX32" fmla="*/ 122202 w 136458"/>
                <a:gd name="connsiteY32" fmla="*/ 307470 h 327831"/>
                <a:gd name="connsiteX33" fmla="*/ 124238 w 136458"/>
                <a:gd name="connsiteY33" fmla="*/ 295252 h 327831"/>
                <a:gd name="connsiteX34" fmla="*/ 124238 w 136458"/>
                <a:gd name="connsiteY34" fmla="*/ 280999 h 327831"/>
                <a:gd name="connsiteX35" fmla="*/ 122202 w 136458"/>
                <a:gd name="connsiteY35" fmla="*/ 266745 h 327831"/>
                <a:gd name="connsiteX36" fmla="*/ 118128 w 136458"/>
                <a:gd name="connsiteY36" fmla="*/ 246383 h 327831"/>
                <a:gd name="connsiteX37" fmla="*/ 118128 w 136458"/>
                <a:gd name="connsiteY37" fmla="*/ 246383 h 327831"/>
                <a:gd name="connsiteX38" fmla="*/ 118128 w 136458"/>
                <a:gd name="connsiteY38" fmla="*/ 219912 h 327831"/>
                <a:gd name="connsiteX39" fmla="*/ 122202 w 136458"/>
                <a:gd name="connsiteY39" fmla="*/ 183260 h 327831"/>
                <a:gd name="connsiteX40" fmla="*/ 128312 w 136458"/>
                <a:gd name="connsiteY40" fmla="*/ 140499 h 327831"/>
                <a:gd name="connsiteX41" fmla="*/ 136459 w 136458"/>
                <a:gd name="connsiteY41" fmla="*/ 103847 h 32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6458" h="327831">
                  <a:moveTo>
                    <a:pt x="44807" y="0"/>
                  </a:moveTo>
                  <a:lnTo>
                    <a:pt x="44807" y="0"/>
                  </a:lnTo>
                  <a:lnTo>
                    <a:pt x="42771" y="16290"/>
                  </a:lnTo>
                  <a:lnTo>
                    <a:pt x="40734" y="36652"/>
                  </a:lnTo>
                  <a:lnTo>
                    <a:pt x="40734" y="36652"/>
                  </a:lnTo>
                  <a:lnTo>
                    <a:pt x="34624" y="61087"/>
                  </a:lnTo>
                  <a:lnTo>
                    <a:pt x="26477" y="79413"/>
                  </a:lnTo>
                  <a:lnTo>
                    <a:pt x="12220" y="114029"/>
                  </a:lnTo>
                  <a:lnTo>
                    <a:pt x="12220" y="114029"/>
                  </a:lnTo>
                  <a:lnTo>
                    <a:pt x="6110" y="132355"/>
                  </a:lnTo>
                  <a:lnTo>
                    <a:pt x="2037" y="152717"/>
                  </a:lnTo>
                  <a:lnTo>
                    <a:pt x="0" y="171043"/>
                  </a:lnTo>
                  <a:lnTo>
                    <a:pt x="2037" y="193441"/>
                  </a:lnTo>
                  <a:lnTo>
                    <a:pt x="2037" y="193441"/>
                  </a:lnTo>
                  <a:lnTo>
                    <a:pt x="6110" y="248419"/>
                  </a:lnTo>
                  <a:lnTo>
                    <a:pt x="8147" y="274890"/>
                  </a:lnTo>
                  <a:lnTo>
                    <a:pt x="10183" y="287107"/>
                  </a:lnTo>
                  <a:lnTo>
                    <a:pt x="12220" y="295252"/>
                  </a:lnTo>
                  <a:lnTo>
                    <a:pt x="12220" y="295252"/>
                  </a:lnTo>
                  <a:lnTo>
                    <a:pt x="18330" y="307470"/>
                  </a:lnTo>
                  <a:lnTo>
                    <a:pt x="28514" y="317651"/>
                  </a:lnTo>
                  <a:lnTo>
                    <a:pt x="40734" y="323760"/>
                  </a:lnTo>
                  <a:lnTo>
                    <a:pt x="50917" y="327832"/>
                  </a:lnTo>
                  <a:lnTo>
                    <a:pt x="50917" y="327832"/>
                  </a:lnTo>
                  <a:lnTo>
                    <a:pt x="63138" y="327832"/>
                  </a:lnTo>
                  <a:lnTo>
                    <a:pt x="87578" y="327832"/>
                  </a:lnTo>
                  <a:lnTo>
                    <a:pt x="87578" y="327832"/>
                  </a:lnTo>
                  <a:lnTo>
                    <a:pt x="97761" y="327832"/>
                  </a:lnTo>
                  <a:lnTo>
                    <a:pt x="105908" y="325796"/>
                  </a:lnTo>
                  <a:lnTo>
                    <a:pt x="112018" y="321723"/>
                  </a:lnTo>
                  <a:lnTo>
                    <a:pt x="116092" y="317651"/>
                  </a:lnTo>
                  <a:lnTo>
                    <a:pt x="120165" y="313578"/>
                  </a:lnTo>
                  <a:lnTo>
                    <a:pt x="122202" y="307470"/>
                  </a:lnTo>
                  <a:lnTo>
                    <a:pt x="124238" y="295252"/>
                  </a:lnTo>
                  <a:lnTo>
                    <a:pt x="124238" y="280999"/>
                  </a:lnTo>
                  <a:lnTo>
                    <a:pt x="122202" y="266745"/>
                  </a:lnTo>
                  <a:lnTo>
                    <a:pt x="118128" y="246383"/>
                  </a:lnTo>
                  <a:lnTo>
                    <a:pt x="118128" y="246383"/>
                  </a:lnTo>
                  <a:lnTo>
                    <a:pt x="118128" y="219912"/>
                  </a:lnTo>
                  <a:lnTo>
                    <a:pt x="122202" y="183260"/>
                  </a:lnTo>
                  <a:lnTo>
                    <a:pt x="128312" y="140499"/>
                  </a:lnTo>
                  <a:lnTo>
                    <a:pt x="136459" y="103847"/>
                  </a:lnTo>
                </a:path>
              </a:pathLst>
            </a:custGeom>
            <a:noFill/>
            <a:ln w="12700" cap="rnd">
              <a:solidFill>
                <a:srgbClr val="000000"/>
              </a:solidFill>
              <a:prstDash val="solid"/>
              <a:round/>
            </a:ln>
          </p:spPr>
          <p:txBody>
            <a:bodyPr rtlCol="0" anchor="ctr"/>
            <a:lstStyle/>
            <a:p>
              <a:endParaRPr lang="en-NL"/>
            </a:p>
          </p:txBody>
        </p:sp>
        <p:sp>
          <p:nvSpPr>
            <p:cNvPr id="392" name="Freeform 391">
              <a:extLst>
                <a:ext uri="{FF2B5EF4-FFF2-40B4-BE49-F238E27FC236}">
                  <a16:creationId xmlns:a16="http://schemas.microsoft.com/office/drawing/2014/main" id="{5C80E41D-2C37-9043-C1AE-B1073CBC787F}"/>
                </a:ext>
              </a:extLst>
            </p:cNvPr>
            <p:cNvSpPr/>
            <p:nvPr userDrawn="1"/>
          </p:nvSpPr>
          <p:spPr>
            <a:xfrm>
              <a:off x="8823134" y="897078"/>
              <a:ext cx="401228" cy="303397"/>
            </a:xfrm>
            <a:custGeom>
              <a:avLst/>
              <a:gdLst>
                <a:gd name="connsiteX0" fmla="*/ 18330 w 401228"/>
                <a:gd name="connsiteY0" fmla="*/ 0 h 303397"/>
                <a:gd name="connsiteX1" fmla="*/ 18330 w 401228"/>
                <a:gd name="connsiteY1" fmla="*/ 0 h 303397"/>
                <a:gd name="connsiteX2" fmla="*/ 10183 w 401228"/>
                <a:gd name="connsiteY2" fmla="*/ 24435 h 303397"/>
                <a:gd name="connsiteX3" fmla="*/ 4073 w 401228"/>
                <a:gd name="connsiteY3" fmla="*/ 48869 h 303397"/>
                <a:gd name="connsiteX4" fmla="*/ 0 w 401228"/>
                <a:gd name="connsiteY4" fmla="*/ 73304 h 303397"/>
                <a:gd name="connsiteX5" fmla="*/ 0 w 401228"/>
                <a:gd name="connsiteY5" fmla="*/ 73304 h 303397"/>
                <a:gd name="connsiteX6" fmla="*/ 0 w 401228"/>
                <a:gd name="connsiteY6" fmla="*/ 120137 h 303397"/>
                <a:gd name="connsiteX7" fmla="*/ 0 w 401228"/>
                <a:gd name="connsiteY7" fmla="*/ 142536 h 303397"/>
                <a:gd name="connsiteX8" fmla="*/ 0 w 401228"/>
                <a:gd name="connsiteY8" fmla="*/ 162898 h 303397"/>
                <a:gd name="connsiteX9" fmla="*/ 0 w 401228"/>
                <a:gd name="connsiteY9" fmla="*/ 162898 h 303397"/>
                <a:gd name="connsiteX10" fmla="*/ 10183 w 401228"/>
                <a:gd name="connsiteY10" fmla="*/ 217876 h 303397"/>
                <a:gd name="connsiteX11" fmla="*/ 20367 w 401228"/>
                <a:gd name="connsiteY11" fmla="*/ 264709 h 303397"/>
                <a:gd name="connsiteX12" fmla="*/ 20367 w 401228"/>
                <a:gd name="connsiteY12" fmla="*/ 264709 h 303397"/>
                <a:gd name="connsiteX13" fmla="*/ 24440 w 401228"/>
                <a:gd name="connsiteY13" fmla="*/ 278963 h 303397"/>
                <a:gd name="connsiteX14" fmla="*/ 32587 w 401228"/>
                <a:gd name="connsiteY14" fmla="*/ 291180 h 303397"/>
                <a:gd name="connsiteX15" fmla="*/ 36661 w 401228"/>
                <a:gd name="connsiteY15" fmla="*/ 297289 h 303397"/>
                <a:gd name="connsiteX16" fmla="*/ 42771 w 401228"/>
                <a:gd name="connsiteY16" fmla="*/ 299325 h 303397"/>
                <a:gd name="connsiteX17" fmla="*/ 48881 w 401228"/>
                <a:gd name="connsiteY17" fmla="*/ 303397 h 303397"/>
                <a:gd name="connsiteX18" fmla="*/ 57027 w 401228"/>
                <a:gd name="connsiteY18" fmla="*/ 303397 h 303397"/>
                <a:gd name="connsiteX19" fmla="*/ 57027 w 401228"/>
                <a:gd name="connsiteY19" fmla="*/ 303397 h 303397"/>
                <a:gd name="connsiteX20" fmla="*/ 103871 w 401228"/>
                <a:gd name="connsiteY20" fmla="*/ 303397 h 303397"/>
                <a:gd name="connsiteX21" fmla="*/ 103871 w 401228"/>
                <a:gd name="connsiteY21" fmla="*/ 303397 h 303397"/>
                <a:gd name="connsiteX22" fmla="*/ 118128 w 401228"/>
                <a:gd name="connsiteY22" fmla="*/ 301361 h 303397"/>
                <a:gd name="connsiteX23" fmla="*/ 128312 w 401228"/>
                <a:gd name="connsiteY23" fmla="*/ 297289 h 303397"/>
                <a:gd name="connsiteX24" fmla="*/ 134422 w 401228"/>
                <a:gd name="connsiteY24" fmla="*/ 291180 h 303397"/>
                <a:gd name="connsiteX25" fmla="*/ 138495 w 401228"/>
                <a:gd name="connsiteY25" fmla="*/ 285071 h 303397"/>
                <a:gd name="connsiteX26" fmla="*/ 140532 w 401228"/>
                <a:gd name="connsiteY26" fmla="*/ 276926 h 303397"/>
                <a:gd name="connsiteX27" fmla="*/ 138495 w 401228"/>
                <a:gd name="connsiteY27" fmla="*/ 268781 h 303397"/>
                <a:gd name="connsiteX28" fmla="*/ 136459 w 401228"/>
                <a:gd name="connsiteY28" fmla="*/ 256564 h 303397"/>
                <a:gd name="connsiteX29" fmla="*/ 136459 w 401228"/>
                <a:gd name="connsiteY29" fmla="*/ 256564 h 303397"/>
                <a:gd name="connsiteX30" fmla="*/ 114055 w 401228"/>
                <a:gd name="connsiteY30" fmla="*/ 173079 h 303397"/>
                <a:gd name="connsiteX31" fmla="*/ 114055 w 401228"/>
                <a:gd name="connsiteY31" fmla="*/ 173079 h 303397"/>
                <a:gd name="connsiteX32" fmla="*/ 112018 w 401228"/>
                <a:gd name="connsiteY32" fmla="*/ 162898 h 303397"/>
                <a:gd name="connsiteX33" fmla="*/ 112018 w 401228"/>
                <a:gd name="connsiteY33" fmla="*/ 150681 h 303397"/>
                <a:gd name="connsiteX34" fmla="*/ 112018 w 401228"/>
                <a:gd name="connsiteY34" fmla="*/ 120137 h 303397"/>
                <a:gd name="connsiteX35" fmla="*/ 114055 w 401228"/>
                <a:gd name="connsiteY35" fmla="*/ 91630 h 303397"/>
                <a:gd name="connsiteX36" fmla="*/ 118128 w 401228"/>
                <a:gd name="connsiteY36" fmla="*/ 75340 h 303397"/>
                <a:gd name="connsiteX37" fmla="*/ 118128 w 401228"/>
                <a:gd name="connsiteY37" fmla="*/ 75340 h 303397"/>
                <a:gd name="connsiteX38" fmla="*/ 124238 w 401228"/>
                <a:gd name="connsiteY38" fmla="*/ 61087 h 303397"/>
                <a:gd name="connsiteX39" fmla="*/ 130348 w 401228"/>
                <a:gd name="connsiteY39" fmla="*/ 50906 h 303397"/>
                <a:gd name="connsiteX40" fmla="*/ 138495 w 401228"/>
                <a:gd name="connsiteY40" fmla="*/ 40724 h 303397"/>
                <a:gd name="connsiteX41" fmla="*/ 148679 w 401228"/>
                <a:gd name="connsiteY41" fmla="*/ 30543 h 303397"/>
                <a:gd name="connsiteX42" fmla="*/ 162936 w 401228"/>
                <a:gd name="connsiteY42" fmla="*/ 22398 h 303397"/>
                <a:gd name="connsiteX43" fmla="*/ 181266 w 401228"/>
                <a:gd name="connsiteY43" fmla="*/ 18326 h 303397"/>
                <a:gd name="connsiteX44" fmla="*/ 203670 w 401228"/>
                <a:gd name="connsiteY44" fmla="*/ 18326 h 303397"/>
                <a:gd name="connsiteX45" fmla="*/ 203670 w 401228"/>
                <a:gd name="connsiteY45" fmla="*/ 18326 h 303397"/>
                <a:gd name="connsiteX46" fmla="*/ 205706 w 401228"/>
                <a:gd name="connsiteY46" fmla="*/ 22398 h 303397"/>
                <a:gd name="connsiteX47" fmla="*/ 211816 w 401228"/>
                <a:gd name="connsiteY47" fmla="*/ 36652 h 303397"/>
                <a:gd name="connsiteX48" fmla="*/ 224036 w 401228"/>
                <a:gd name="connsiteY48" fmla="*/ 52942 h 303397"/>
                <a:gd name="connsiteX49" fmla="*/ 234220 w 401228"/>
                <a:gd name="connsiteY49" fmla="*/ 63123 h 303397"/>
                <a:gd name="connsiteX50" fmla="*/ 244403 w 401228"/>
                <a:gd name="connsiteY50" fmla="*/ 71268 h 303397"/>
                <a:gd name="connsiteX51" fmla="*/ 256624 w 401228"/>
                <a:gd name="connsiteY51" fmla="*/ 81449 h 303397"/>
                <a:gd name="connsiteX52" fmla="*/ 270880 w 401228"/>
                <a:gd name="connsiteY52" fmla="*/ 87558 h 303397"/>
                <a:gd name="connsiteX53" fmla="*/ 287174 w 401228"/>
                <a:gd name="connsiteY53" fmla="*/ 93666 h 303397"/>
                <a:gd name="connsiteX54" fmla="*/ 305504 w 401228"/>
                <a:gd name="connsiteY54" fmla="*/ 97739 h 303397"/>
                <a:gd name="connsiteX55" fmla="*/ 325871 w 401228"/>
                <a:gd name="connsiteY55" fmla="*/ 97739 h 303397"/>
                <a:gd name="connsiteX56" fmla="*/ 348275 w 401228"/>
                <a:gd name="connsiteY56" fmla="*/ 95702 h 303397"/>
                <a:gd name="connsiteX57" fmla="*/ 372715 w 401228"/>
                <a:gd name="connsiteY57" fmla="*/ 89594 h 303397"/>
                <a:gd name="connsiteX58" fmla="*/ 401229 w 401228"/>
                <a:gd name="connsiteY58" fmla="*/ 81449 h 303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01228" h="303397">
                  <a:moveTo>
                    <a:pt x="18330" y="0"/>
                  </a:moveTo>
                  <a:lnTo>
                    <a:pt x="18330" y="0"/>
                  </a:lnTo>
                  <a:lnTo>
                    <a:pt x="10183" y="24435"/>
                  </a:lnTo>
                  <a:lnTo>
                    <a:pt x="4073" y="48869"/>
                  </a:lnTo>
                  <a:lnTo>
                    <a:pt x="0" y="73304"/>
                  </a:lnTo>
                  <a:lnTo>
                    <a:pt x="0" y="73304"/>
                  </a:lnTo>
                  <a:lnTo>
                    <a:pt x="0" y="120137"/>
                  </a:lnTo>
                  <a:lnTo>
                    <a:pt x="0" y="142536"/>
                  </a:lnTo>
                  <a:lnTo>
                    <a:pt x="0" y="162898"/>
                  </a:lnTo>
                  <a:lnTo>
                    <a:pt x="0" y="162898"/>
                  </a:lnTo>
                  <a:lnTo>
                    <a:pt x="10183" y="217876"/>
                  </a:lnTo>
                  <a:lnTo>
                    <a:pt x="20367" y="264709"/>
                  </a:lnTo>
                  <a:lnTo>
                    <a:pt x="20367" y="264709"/>
                  </a:lnTo>
                  <a:lnTo>
                    <a:pt x="24440" y="278963"/>
                  </a:lnTo>
                  <a:lnTo>
                    <a:pt x="32587" y="291180"/>
                  </a:lnTo>
                  <a:lnTo>
                    <a:pt x="36661" y="297289"/>
                  </a:lnTo>
                  <a:lnTo>
                    <a:pt x="42771" y="299325"/>
                  </a:lnTo>
                  <a:lnTo>
                    <a:pt x="48881" y="303397"/>
                  </a:lnTo>
                  <a:lnTo>
                    <a:pt x="57027" y="303397"/>
                  </a:lnTo>
                  <a:lnTo>
                    <a:pt x="57027" y="303397"/>
                  </a:lnTo>
                  <a:lnTo>
                    <a:pt x="103871" y="303397"/>
                  </a:lnTo>
                  <a:lnTo>
                    <a:pt x="103871" y="303397"/>
                  </a:lnTo>
                  <a:lnTo>
                    <a:pt x="118128" y="301361"/>
                  </a:lnTo>
                  <a:lnTo>
                    <a:pt x="128312" y="297289"/>
                  </a:lnTo>
                  <a:lnTo>
                    <a:pt x="134422" y="291180"/>
                  </a:lnTo>
                  <a:lnTo>
                    <a:pt x="138495" y="285071"/>
                  </a:lnTo>
                  <a:lnTo>
                    <a:pt x="140532" y="276926"/>
                  </a:lnTo>
                  <a:lnTo>
                    <a:pt x="138495" y="268781"/>
                  </a:lnTo>
                  <a:lnTo>
                    <a:pt x="136459" y="256564"/>
                  </a:lnTo>
                  <a:lnTo>
                    <a:pt x="136459" y="256564"/>
                  </a:lnTo>
                  <a:lnTo>
                    <a:pt x="114055" y="173079"/>
                  </a:lnTo>
                  <a:lnTo>
                    <a:pt x="114055" y="173079"/>
                  </a:lnTo>
                  <a:lnTo>
                    <a:pt x="112018" y="162898"/>
                  </a:lnTo>
                  <a:lnTo>
                    <a:pt x="112018" y="150681"/>
                  </a:lnTo>
                  <a:lnTo>
                    <a:pt x="112018" y="120137"/>
                  </a:lnTo>
                  <a:lnTo>
                    <a:pt x="114055" y="91630"/>
                  </a:lnTo>
                  <a:lnTo>
                    <a:pt x="118128" y="75340"/>
                  </a:lnTo>
                  <a:lnTo>
                    <a:pt x="118128" y="75340"/>
                  </a:lnTo>
                  <a:lnTo>
                    <a:pt x="124238" y="61087"/>
                  </a:lnTo>
                  <a:lnTo>
                    <a:pt x="130348" y="50906"/>
                  </a:lnTo>
                  <a:lnTo>
                    <a:pt x="138495" y="40724"/>
                  </a:lnTo>
                  <a:lnTo>
                    <a:pt x="148679" y="30543"/>
                  </a:lnTo>
                  <a:lnTo>
                    <a:pt x="162936" y="22398"/>
                  </a:lnTo>
                  <a:lnTo>
                    <a:pt x="181266" y="18326"/>
                  </a:lnTo>
                  <a:lnTo>
                    <a:pt x="203670" y="18326"/>
                  </a:lnTo>
                  <a:lnTo>
                    <a:pt x="203670" y="18326"/>
                  </a:lnTo>
                  <a:lnTo>
                    <a:pt x="205706" y="22398"/>
                  </a:lnTo>
                  <a:lnTo>
                    <a:pt x="211816" y="36652"/>
                  </a:lnTo>
                  <a:lnTo>
                    <a:pt x="224036" y="52942"/>
                  </a:lnTo>
                  <a:lnTo>
                    <a:pt x="234220" y="63123"/>
                  </a:lnTo>
                  <a:lnTo>
                    <a:pt x="244403" y="71268"/>
                  </a:lnTo>
                  <a:lnTo>
                    <a:pt x="256624" y="81449"/>
                  </a:lnTo>
                  <a:lnTo>
                    <a:pt x="270880" y="87558"/>
                  </a:lnTo>
                  <a:lnTo>
                    <a:pt x="287174" y="93666"/>
                  </a:lnTo>
                  <a:lnTo>
                    <a:pt x="305504" y="97739"/>
                  </a:lnTo>
                  <a:lnTo>
                    <a:pt x="325871" y="97739"/>
                  </a:lnTo>
                  <a:lnTo>
                    <a:pt x="348275" y="95702"/>
                  </a:lnTo>
                  <a:lnTo>
                    <a:pt x="372715" y="89594"/>
                  </a:lnTo>
                  <a:lnTo>
                    <a:pt x="401229" y="81449"/>
                  </a:lnTo>
                </a:path>
              </a:pathLst>
            </a:custGeom>
            <a:noFill/>
            <a:ln w="12700" cap="rnd">
              <a:solidFill>
                <a:srgbClr val="000000"/>
              </a:solidFill>
              <a:prstDash val="solid"/>
              <a:round/>
            </a:ln>
          </p:spPr>
          <p:txBody>
            <a:bodyPr rtlCol="0" anchor="ctr"/>
            <a:lstStyle/>
            <a:p>
              <a:endParaRPr lang="en-NL"/>
            </a:p>
          </p:txBody>
        </p:sp>
        <p:sp>
          <p:nvSpPr>
            <p:cNvPr id="407" name="Freeform 406">
              <a:extLst>
                <a:ext uri="{FF2B5EF4-FFF2-40B4-BE49-F238E27FC236}">
                  <a16:creationId xmlns:a16="http://schemas.microsoft.com/office/drawing/2014/main" id="{AEA68ED1-7B51-2F89-0175-41E2F44FA9EE}"/>
                </a:ext>
              </a:extLst>
            </p:cNvPr>
            <p:cNvSpPr/>
            <p:nvPr userDrawn="1"/>
          </p:nvSpPr>
          <p:spPr>
            <a:xfrm>
              <a:off x="8434125" y="726035"/>
              <a:ext cx="334017" cy="274890"/>
            </a:xfrm>
            <a:custGeom>
              <a:avLst/>
              <a:gdLst>
                <a:gd name="connsiteX0" fmla="*/ 334018 w 334017"/>
                <a:gd name="connsiteY0" fmla="*/ 2036 h 274890"/>
                <a:gd name="connsiteX1" fmla="*/ 334018 w 334017"/>
                <a:gd name="connsiteY1" fmla="*/ 2036 h 274890"/>
                <a:gd name="connsiteX2" fmla="*/ 305504 w 334017"/>
                <a:gd name="connsiteY2" fmla="*/ 0 h 274890"/>
                <a:gd name="connsiteX3" fmla="*/ 276991 w 334017"/>
                <a:gd name="connsiteY3" fmla="*/ 0 h 274890"/>
                <a:gd name="connsiteX4" fmla="*/ 240330 w 334017"/>
                <a:gd name="connsiteY4" fmla="*/ 2036 h 274890"/>
                <a:gd name="connsiteX5" fmla="*/ 219963 w 334017"/>
                <a:gd name="connsiteY5" fmla="*/ 6109 h 274890"/>
                <a:gd name="connsiteX6" fmla="*/ 199596 w 334017"/>
                <a:gd name="connsiteY6" fmla="*/ 10181 h 274890"/>
                <a:gd name="connsiteX7" fmla="*/ 177192 w 334017"/>
                <a:gd name="connsiteY7" fmla="*/ 16290 h 274890"/>
                <a:gd name="connsiteX8" fmla="*/ 156826 w 334017"/>
                <a:gd name="connsiteY8" fmla="*/ 24435 h 274890"/>
                <a:gd name="connsiteX9" fmla="*/ 136459 w 334017"/>
                <a:gd name="connsiteY9" fmla="*/ 34616 h 274890"/>
                <a:gd name="connsiteX10" fmla="*/ 116092 w 334017"/>
                <a:gd name="connsiteY10" fmla="*/ 46833 h 274890"/>
                <a:gd name="connsiteX11" fmla="*/ 97761 w 334017"/>
                <a:gd name="connsiteY11" fmla="*/ 63123 h 274890"/>
                <a:gd name="connsiteX12" fmla="*/ 81468 w 334017"/>
                <a:gd name="connsiteY12" fmla="*/ 81449 h 274890"/>
                <a:gd name="connsiteX13" fmla="*/ 81468 w 334017"/>
                <a:gd name="connsiteY13" fmla="*/ 81449 h 274890"/>
                <a:gd name="connsiteX14" fmla="*/ 73321 w 334017"/>
                <a:gd name="connsiteY14" fmla="*/ 89594 h 274890"/>
                <a:gd name="connsiteX15" fmla="*/ 59064 w 334017"/>
                <a:gd name="connsiteY15" fmla="*/ 105884 h 274890"/>
                <a:gd name="connsiteX16" fmla="*/ 42771 w 334017"/>
                <a:gd name="connsiteY16" fmla="*/ 130318 h 274890"/>
                <a:gd name="connsiteX17" fmla="*/ 36661 w 334017"/>
                <a:gd name="connsiteY17" fmla="*/ 144572 h 274890"/>
                <a:gd name="connsiteX18" fmla="*/ 30550 w 334017"/>
                <a:gd name="connsiteY18" fmla="*/ 156789 h 274890"/>
                <a:gd name="connsiteX19" fmla="*/ 30550 w 334017"/>
                <a:gd name="connsiteY19" fmla="*/ 156789 h 274890"/>
                <a:gd name="connsiteX20" fmla="*/ 0 w 334017"/>
                <a:gd name="connsiteY20" fmla="*/ 274890 h 274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4017" h="274890">
                  <a:moveTo>
                    <a:pt x="334018" y="2036"/>
                  </a:moveTo>
                  <a:lnTo>
                    <a:pt x="334018" y="2036"/>
                  </a:lnTo>
                  <a:lnTo>
                    <a:pt x="305504" y="0"/>
                  </a:lnTo>
                  <a:lnTo>
                    <a:pt x="276991" y="0"/>
                  </a:lnTo>
                  <a:lnTo>
                    <a:pt x="240330" y="2036"/>
                  </a:lnTo>
                  <a:lnTo>
                    <a:pt x="219963" y="6109"/>
                  </a:lnTo>
                  <a:lnTo>
                    <a:pt x="199596" y="10181"/>
                  </a:lnTo>
                  <a:lnTo>
                    <a:pt x="177192" y="16290"/>
                  </a:lnTo>
                  <a:lnTo>
                    <a:pt x="156826" y="24435"/>
                  </a:lnTo>
                  <a:lnTo>
                    <a:pt x="136459" y="34616"/>
                  </a:lnTo>
                  <a:lnTo>
                    <a:pt x="116092" y="46833"/>
                  </a:lnTo>
                  <a:lnTo>
                    <a:pt x="97761" y="63123"/>
                  </a:lnTo>
                  <a:lnTo>
                    <a:pt x="81468" y="81449"/>
                  </a:lnTo>
                  <a:lnTo>
                    <a:pt x="81468" y="81449"/>
                  </a:lnTo>
                  <a:lnTo>
                    <a:pt x="73321" y="89594"/>
                  </a:lnTo>
                  <a:lnTo>
                    <a:pt x="59064" y="105884"/>
                  </a:lnTo>
                  <a:lnTo>
                    <a:pt x="42771" y="130318"/>
                  </a:lnTo>
                  <a:lnTo>
                    <a:pt x="36661" y="144572"/>
                  </a:lnTo>
                  <a:lnTo>
                    <a:pt x="30550" y="156789"/>
                  </a:lnTo>
                  <a:lnTo>
                    <a:pt x="30550" y="156789"/>
                  </a:lnTo>
                  <a:lnTo>
                    <a:pt x="0" y="274890"/>
                  </a:lnTo>
                </a:path>
              </a:pathLst>
            </a:custGeom>
            <a:noFill/>
            <a:ln w="12700" cap="rnd">
              <a:solidFill>
                <a:srgbClr val="000000"/>
              </a:solidFill>
              <a:prstDash val="solid"/>
              <a:round/>
            </a:ln>
          </p:spPr>
          <p:txBody>
            <a:bodyPr rtlCol="0" anchor="ctr"/>
            <a:lstStyle/>
            <a:p>
              <a:endParaRPr lang="en-NL"/>
            </a:p>
          </p:txBody>
        </p:sp>
        <p:sp>
          <p:nvSpPr>
            <p:cNvPr id="408" name="Freeform 407">
              <a:extLst>
                <a:ext uri="{FF2B5EF4-FFF2-40B4-BE49-F238E27FC236}">
                  <a16:creationId xmlns:a16="http://schemas.microsoft.com/office/drawing/2014/main" id="{A66C6E74-D32A-F1C2-B6A7-522BD8C5ACBA}"/>
                </a:ext>
              </a:extLst>
            </p:cNvPr>
            <p:cNvSpPr/>
            <p:nvPr userDrawn="1"/>
          </p:nvSpPr>
          <p:spPr>
            <a:xfrm>
              <a:off x="9043097" y="821738"/>
              <a:ext cx="8146" cy="8144"/>
            </a:xfrm>
            <a:custGeom>
              <a:avLst/>
              <a:gdLst>
                <a:gd name="connsiteX0" fmla="*/ 0 w 8146"/>
                <a:gd name="connsiteY0" fmla="*/ 0 h 8144"/>
                <a:gd name="connsiteX1" fmla="*/ 0 w 8146"/>
                <a:gd name="connsiteY1" fmla="*/ 0 h 8144"/>
                <a:gd name="connsiteX2" fmla="*/ 0 w 8146"/>
                <a:gd name="connsiteY2" fmla="*/ 0 h 8144"/>
                <a:gd name="connsiteX3" fmla="*/ 0 w 8146"/>
                <a:gd name="connsiteY3" fmla="*/ 0 h 8144"/>
              </a:gdLst>
              <a:ahLst/>
              <a:cxnLst>
                <a:cxn ang="0">
                  <a:pos x="connsiteX0" y="connsiteY0"/>
                </a:cxn>
                <a:cxn ang="0">
                  <a:pos x="connsiteX1" y="connsiteY1"/>
                </a:cxn>
                <a:cxn ang="0">
                  <a:pos x="connsiteX2" y="connsiteY2"/>
                </a:cxn>
                <a:cxn ang="0">
                  <a:pos x="connsiteX3" y="connsiteY3"/>
                </a:cxn>
              </a:cxnLst>
              <a:rect l="l" t="t" r="r" b="b"/>
              <a:pathLst>
                <a:path w="8146" h="8144">
                  <a:moveTo>
                    <a:pt x="0" y="0"/>
                  </a:moveTo>
                  <a:lnTo>
                    <a:pt x="0" y="0"/>
                  </a:lnTo>
                  <a:lnTo>
                    <a:pt x="0" y="0"/>
                  </a:lnTo>
                  <a:lnTo>
                    <a:pt x="0" y="0"/>
                  </a:lnTo>
                  <a:close/>
                </a:path>
              </a:pathLst>
            </a:custGeom>
            <a:noFill/>
            <a:ln w="12700" cap="rnd">
              <a:solidFill>
                <a:srgbClr val="000000"/>
              </a:solidFill>
              <a:prstDash val="solid"/>
              <a:round/>
            </a:ln>
          </p:spPr>
          <p:txBody>
            <a:bodyPr rtlCol="0" anchor="ctr"/>
            <a:lstStyle/>
            <a:p>
              <a:endParaRPr lang="en-NL"/>
            </a:p>
          </p:txBody>
        </p:sp>
        <p:sp>
          <p:nvSpPr>
            <p:cNvPr id="409" name="Freeform 408">
              <a:extLst>
                <a:ext uri="{FF2B5EF4-FFF2-40B4-BE49-F238E27FC236}">
                  <a16:creationId xmlns:a16="http://schemas.microsoft.com/office/drawing/2014/main" id="{362F0143-9A52-EEF4-BBED-0C5F16635BED}"/>
                </a:ext>
              </a:extLst>
            </p:cNvPr>
            <p:cNvSpPr/>
            <p:nvPr userDrawn="1"/>
          </p:nvSpPr>
          <p:spPr>
            <a:xfrm>
              <a:off x="8607244" y="1043686"/>
              <a:ext cx="211816" cy="32579"/>
            </a:xfrm>
            <a:custGeom>
              <a:avLst/>
              <a:gdLst>
                <a:gd name="connsiteX0" fmla="*/ 0 w 211816"/>
                <a:gd name="connsiteY0" fmla="*/ 0 h 32579"/>
                <a:gd name="connsiteX1" fmla="*/ 0 w 211816"/>
                <a:gd name="connsiteY1" fmla="*/ 0 h 32579"/>
                <a:gd name="connsiteX2" fmla="*/ 22404 w 211816"/>
                <a:gd name="connsiteY2" fmla="*/ 10181 h 32579"/>
                <a:gd name="connsiteX3" fmla="*/ 42771 w 211816"/>
                <a:gd name="connsiteY3" fmla="*/ 18326 h 32579"/>
                <a:gd name="connsiteX4" fmla="*/ 65174 w 211816"/>
                <a:gd name="connsiteY4" fmla="*/ 24435 h 32579"/>
                <a:gd name="connsiteX5" fmla="*/ 83504 w 211816"/>
                <a:gd name="connsiteY5" fmla="*/ 30543 h 32579"/>
                <a:gd name="connsiteX6" fmla="*/ 101835 w 211816"/>
                <a:gd name="connsiteY6" fmla="*/ 32580 h 32579"/>
                <a:gd name="connsiteX7" fmla="*/ 120165 w 211816"/>
                <a:gd name="connsiteY7" fmla="*/ 32580 h 32579"/>
                <a:gd name="connsiteX8" fmla="*/ 150715 w 211816"/>
                <a:gd name="connsiteY8" fmla="*/ 32580 h 32579"/>
                <a:gd name="connsiteX9" fmla="*/ 177192 w 211816"/>
                <a:gd name="connsiteY9" fmla="*/ 28507 h 32579"/>
                <a:gd name="connsiteX10" fmla="*/ 195523 w 211816"/>
                <a:gd name="connsiteY10" fmla="*/ 22398 h 32579"/>
                <a:gd name="connsiteX11" fmla="*/ 211816 w 211816"/>
                <a:gd name="connsiteY11" fmla="*/ 16290 h 32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1816" h="32579">
                  <a:moveTo>
                    <a:pt x="0" y="0"/>
                  </a:moveTo>
                  <a:lnTo>
                    <a:pt x="0" y="0"/>
                  </a:lnTo>
                  <a:lnTo>
                    <a:pt x="22404" y="10181"/>
                  </a:lnTo>
                  <a:lnTo>
                    <a:pt x="42771" y="18326"/>
                  </a:lnTo>
                  <a:lnTo>
                    <a:pt x="65174" y="24435"/>
                  </a:lnTo>
                  <a:lnTo>
                    <a:pt x="83504" y="30543"/>
                  </a:lnTo>
                  <a:lnTo>
                    <a:pt x="101835" y="32580"/>
                  </a:lnTo>
                  <a:lnTo>
                    <a:pt x="120165" y="32580"/>
                  </a:lnTo>
                  <a:lnTo>
                    <a:pt x="150715" y="32580"/>
                  </a:lnTo>
                  <a:lnTo>
                    <a:pt x="177192" y="28507"/>
                  </a:lnTo>
                  <a:lnTo>
                    <a:pt x="195523" y="22398"/>
                  </a:lnTo>
                  <a:lnTo>
                    <a:pt x="211816" y="16290"/>
                  </a:lnTo>
                </a:path>
              </a:pathLst>
            </a:custGeom>
            <a:noFill/>
            <a:ln w="12700" cap="rnd">
              <a:solidFill>
                <a:srgbClr val="000000"/>
              </a:solidFill>
              <a:prstDash val="solid"/>
              <a:round/>
            </a:ln>
          </p:spPr>
          <p:txBody>
            <a:bodyPr rtlCol="0" anchor="ctr"/>
            <a:lstStyle/>
            <a:p>
              <a:endParaRPr lang="en-NL"/>
            </a:p>
          </p:txBody>
        </p:sp>
      </p:grpSp>
      <p:sp>
        <p:nvSpPr>
          <p:cNvPr id="411" name="Freeform 410">
            <a:extLst>
              <a:ext uri="{FF2B5EF4-FFF2-40B4-BE49-F238E27FC236}">
                <a16:creationId xmlns:a16="http://schemas.microsoft.com/office/drawing/2014/main" id="{6EA5D725-FBA5-398D-80B2-1B447C59440D}"/>
              </a:ext>
            </a:extLst>
          </p:cNvPr>
          <p:cNvSpPr>
            <a:spLocks noChangeAspect="1"/>
          </p:cNvSpPr>
          <p:nvPr userDrawn="1"/>
        </p:nvSpPr>
        <p:spPr>
          <a:xfrm>
            <a:off x="2101611" y="2491603"/>
            <a:ext cx="331916" cy="221532"/>
          </a:xfrm>
          <a:custGeom>
            <a:avLst/>
            <a:gdLst>
              <a:gd name="connsiteX0" fmla="*/ 0 w 735246"/>
              <a:gd name="connsiteY0" fmla="*/ 478512 h 490729"/>
              <a:gd name="connsiteX1" fmla="*/ 0 w 735246"/>
              <a:gd name="connsiteY1" fmla="*/ 478512 h 490729"/>
              <a:gd name="connsiteX2" fmla="*/ 2037 w 735246"/>
              <a:gd name="connsiteY2" fmla="*/ 486657 h 490729"/>
              <a:gd name="connsiteX3" fmla="*/ 6110 w 735246"/>
              <a:gd name="connsiteY3" fmla="*/ 490730 h 490729"/>
              <a:gd name="connsiteX4" fmla="*/ 6110 w 735246"/>
              <a:gd name="connsiteY4" fmla="*/ 490730 h 490729"/>
              <a:gd name="connsiteX5" fmla="*/ 12220 w 735246"/>
              <a:gd name="connsiteY5" fmla="*/ 490730 h 490729"/>
              <a:gd name="connsiteX6" fmla="*/ 20367 w 735246"/>
              <a:gd name="connsiteY6" fmla="*/ 488694 h 490729"/>
              <a:gd name="connsiteX7" fmla="*/ 20367 w 735246"/>
              <a:gd name="connsiteY7" fmla="*/ 488694 h 490729"/>
              <a:gd name="connsiteX8" fmla="*/ 36661 w 735246"/>
              <a:gd name="connsiteY8" fmla="*/ 480549 h 490729"/>
              <a:gd name="connsiteX9" fmla="*/ 57027 w 735246"/>
              <a:gd name="connsiteY9" fmla="*/ 474440 h 490729"/>
              <a:gd name="connsiteX10" fmla="*/ 77394 w 735246"/>
              <a:gd name="connsiteY10" fmla="*/ 468331 h 490729"/>
              <a:gd name="connsiteX11" fmla="*/ 95725 w 735246"/>
              <a:gd name="connsiteY11" fmla="*/ 464259 h 490729"/>
              <a:gd name="connsiteX12" fmla="*/ 95725 w 735246"/>
              <a:gd name="connsiteY12" fmla="*/ 464259 h 490729"/>
              <a:gd name="connsiteX13" fmla="*/ 116092 w 735246"/>
              <a:gd name="connsiteY13" fmla="*/ 462223 h 490729"/>
              <a:gd name="connsiteX14" fmla="*/ 128312 w 735246"/>
              <a:gd name="connsiteY14" fmla="*/ 460186 h 490729"/>
              <a:gd name="connsiteX15" fmla="*/ 132385 w 735246"/>
              <a:gd name="connsiteY15" fmla="*/ 458150 h 490729"/>
              <a:gd name="connsiteX16" fmla="*/ 134422 w 735246"/>
              <a:gd name="connsiteY16" fmla="*/ 454078 h 490729"/>
              <a:gd name="connsiteX17" fmla="*/ 134422 w 735246"/>
              <a:gd name="connsiteY17" fmla="*/ 454078 h 490729"/>
              <a:gd name="connsiteX18" fmla="*/ 136459 w 735246"/>
              <a:gd name="connsiteY18" fmla="*/ 450005 h 490729"/>
              <a:gd name="connsiteX19" fmla="*/ 134422 w 735246"/>
              <a:gd name="connsiteY19" fmla="*/ 445933 h 490729"/>
              <a:gd name="connsiteX20" fmla="*/ 132385 w 735246"/>
              <a:gd name="connsiteY20" fmla="*/ 441860 h 490729"/>
              <a:gd name="connsiteX21" fmla="*/ 126275 w 735246"/>
              <a:gd name="connsiteY21" fmla="*/ 437788 h 490729"/>
              <a:gd name="connsiteX22" fmla="*/ 116092 w 735246"/>
              <a:gd name="connsiteY22" fmla="*/ 431679 h 490729"/>
              <a:gd name="connsiteX23" fmla="*/ 107945 w 735246"/>
              <a:gd name="connsiteY23" fmla="*/ 427607 h 490729"/>
              <a:gd name="connsiteX24" fmla="*/ 107945 w 735246"/>
              <a:gd name="connsiteY24" fmla="*/ 427607 h 490729"/>
              <a:gd name="connsiteX25" fmla="*/ 95725 w 735246"/>
              <a:gd name="connsiteY25" fmla="*/ 425571 h 490729"/>
              <a:gd name="connsiteX26" fmla="*/ 85541 w 735246"/>
              <a:gd name="connsiteY26" fmla="*/ 419462 h 490729"/>
              <a:gd name="connsiteX27" fmla="*/ 79431 w 735246"/>
              <a:gd name="connsiteY27" fmla="*/ 413353 h 490729"/>
              <a:gd name="connsiteX28" fmla="*/ 75358 w 735246"/>
              <a:gd name="connsiteY28" fmla="*/ 407245 h 490729"/>
              <a:gd name="connsiteX29" fmla="*/ 75358 w 735246"/>
              <a:gd name="connsiteY29" fmla="*/ 401136 h 490729"/>
              <a:gd name="connsiteX30" fmla="*/ 75358 w 735246"/>
              <a:gd name="connsiteY30" fmla="*/ 401136 h 490729"/>
              <a:gd name="connsiteX31" fmla="*/ 75358 w 735246"/>
              <a:gd name="connsiteY31" fmla="*/ 392991 h 490729"/>
              <a:gd name="connsiteX32" fmla="*/ 79431 w 735246"/>
              <a:gd name="connsiteY32" fmla="*/ 384846 h 490729"/>
              <a:gd name="connsiteX33" fmla="*/ 83504 w 735246"/>
              <a:gd name="connsiteY33" fmla="*/ 376701 h 490729"/>
              <a:gd name="connsiteX34" fmla="*/ 89615 w 735246"/>
              <a:gd name="connsiteY34" fmla="*/ 370593 h 490729"/>
              <a:gd name="connsiteX35" fmla="*/ 105908 w 735246"/>
              <a:gd name="connsiteY35" fmla="*/ 356339 h 490729"/>
              <a:gd name="connsiteX36" fmla="*/ 120165 w 735246"/>
              <a:gd name="connsiteY36" fmla="*/ 346158 h 490729"/>
              <a:gd name="connsiteX37" fmla="*/ 120165 w 735246"/>
              <a:gd name="connsiteY37" fmla="*/ 346158 h 490729"/>
              <a:gd name="connsiteX38" fmla="*/ 138495 w 735246"/>
              <a:gd name="connsiteY38" fmla="*/ 335977 h 490729"/>
              <a:gd name="connsiteX39" fmla="*/ 156826 w 735246"/>
              <a:gd name="connsiteY39" fmla="*/ 325796 h 490729"/>
              <a:gd name="connsiteX40" fmla="*/ 156826 w 735246"/>
              <a:gd name="connsiteY40" fmla="*/ 325796 h 490729"/>
              <a:gd name="connsiteX41" fmla="*/ 167009 w 735246"/>
              <a:gd name="connsiteY41" fmla="*/ 323760 h 490729"/>
              <a:gd name="connsiteX42" fmla="*/ 181266 w 735246"/>
              <a:gd name="connsiteY42" fmla="*/ 321723 h 490729"/>
              <a:gd name="connsiteX43" fmla="*/ 185339 w 735246"/>
              <a:gd name="connsiteY43" fmla="*/ 321723 h 490729"/>
              <a:gd name="connsiteX44" fmla="*/ 191449 w 735246"/>
              <a:gd name="connsiteY44" fmla="*/ 321723 h 490729"/>
              <a:gd name="connsiteX45" fmla="*/ 193486 w 735246"/>
              <a:gd name="connsiteY45" fmla="*/ 325796 h 490729"/>
              <a:gd name="connsiteX46" fmla="*/ 195523 w 735246"/>
              <a:gd name="connsiteY46" fmla="*/ 331904 h 490729"/>
              <a:gd name="connsiteX47" fmla="*/ 195523 w 735246"/>
              <a:gd name="connsiteY47" fmla="*/ 331904 h 490729"/>
              <a:gd name="connsiteX48" fmla="*/ 193486 w 735246"/>
              <a:gd name="connsiteY48" fmla="*/ 340049 h 490729"/>
              <a:gd name="connsiteX49" fmla="*/ 191449 w 735246"/>
              <a:gd name="connsiteY49" fmla="*/ 348194 h 490729"/>
              <a:gd name="connsiteX50" fmla="*/ 191449 w 735246"/>
              <a:gd name="connsiteY50" fmla="*/ 354303 h 490729"/>
              <a:gd name="connsiteX51" fmla="*/ 193486 w 735246"/>
              <a:gd name="connsiteY51" fmla="*/ 358375 h 490729"/>
              <a:gd name="connsiteX52" fmla="*/ 195523 w 735246"/>
              <a:gd name="connsiteY52" fmla="*/ 360412 h 490729"/>
              <a:gd name="connsiteX53" fmla="*/ 195523 w 735246"/>
              <a:gd name="connsiteY53" fmla="*/ 360412 h 490729"/>
              <a:gd name="connsiteX54" fmla="*/ 203670 w 735246"/>
              <a:gd name="connsiteY54" fmla="*/ 362448 h 490729"/>
              <a:gd name="connsiteX55" fmla="*/ 209780 w 735246"/>
              <a:gd name="connsiteY55" fmla="*/ 362448 h 490729"/>
              <a:gd name="connsiteX56" fmla="*/ 215890 w 735246"/>
              <a:gd name="connsiteY56" fmla="*/ 360412 h 490729"/>
              <a:gd name="connsiteX57" fmla="*/ 222000 w 735246"/>
              <a:gd name="connsiteY57" fmla="*/ 358375 h 490729"/>
              <a:gd name="connsiteX58" fmla="*/ 234220 w 735246"/>
              <a:gd name="connsiteY58" fmla="*/ 350230 h 490729"/>
              <a:gd name="connsiteX59" fmla="*/ 244403 w 735246"/>
              <a:gd name="connsiteY59" fmla="*/ 342086 h 490729"/>
              <a:gd name="connsiteX60" fmla="*/ 244403 w 735246"/>
              <a:gd name="connsiteY60" fmla="*/ 342086 h 490729"/>
              <a:gd name="connsiteX61" fmla="*/ 254587 w 735246"/>
              <a:gd name="connsiteY61" fmla="*/ 325796 h 490729"/>
              <a:gd name="connsiteX62" fmla="*/ 262734 w 735246"/>
              <a:gd name="connsiteY62" fmla="*/ 319687 h 490729"/>
              <a:gd name="connsiteX63" fmla="*/ 270880 w 735246"/>
              <a:gd name="connsiteY63" fmla="*/ 315615 h 490729"/>
              <a:gd name="connsiteX64" fmla="*/ 270880 w 735246"/>
              <a:gd name="connsiteY64" fmla="*/ 315615 h 490729"/>
              <a:gd name="connsiteX65" fmla="*/ 283101 w 735246"/>
              <a:gd name="connsiteY65" fmla="*/ 315615 h 490729"/>
              <a:gd name="connsiteX66" fmla="*/ 295321 w 735246"/>
              <a:gd name="connsiteY66" fmla="*/ 317651 h 490729"/>
              <a:gd name="connsiteX67" fmla="*/ 319761 w 735246"/>
              <a:gd name="connsiteY67" fmla="*/ 323760 h 490729"/>
              <a:gd name="connsiteX68" fmla="*/ 319761 w 735246"/>
              <a:gd name="connsiteY68" fmla="*/ 323760 h 490729"/>
              <a:gd name="connsiteX69" fmla="*/ 480660 w 735246"/>
              <a:gd name="connsiteY69" fmla="*/ 340049 h 490729"/>
              <a:gd name="connsiteX70" fmla="*/ 480660 w 735246"/>
              <a:gd name="connsiteY70" fmla="*/ 340049 h 490729"/>
              <a:gd name="connsiteX71" fmla="*/ 545834 w 735246"/>
              <a:gd name="connsiteY71" fmla="*/ 346158 h 490729"/>
              <a:gd name="connsiteX72" fmla="*/ 578421 w 735246"/>
              <a:gd name="connsiteY72" fmla="*/ 348194 h 490729"/>
              <a:gd name="connsiteX73" fmla="*/ 608972 w 735246"/>
              <a:gd name="connsiteY73" fmla="*/ 346158 h 490729"/>
              <a:gd name="connsiteX74" fmla="*/ 637486 w 735246"/>
              <a:gd name="connsiteY74" fmla="*/ 340049 h 490729"/>
              <a:gd name="connsiteX75" fmla="*/ 649706 w 735246"/>
              <a:gd name="connsiteY75" fmla="*/ 335977 h 490729"/>
              <a:gd name="connsiteX76" fmla="*/ 661926 w 735246"/>
              <a:gd name="connsiteY76" fmla="*/ 329868 h 490729"/>
              <a:gd name="connsiteX77" fmla="*/ 674146 w 735246"/>
              <a:gd name="connsiteY77" fmla="*/ 323760 h 490729"/>
              <a:gd name="connsiteX78" fmla="*/ 684330 w 735246"/>
              <a:gd name="connsiteY78" fmla="*/ 315615 h 490729"/>
              <a:gd name="connsiteX79" fmla="*/ 692476 w 735246"/>
              <a:gd name="connsiteY79" fmla="*/ 307470 h 490729"/>
              <a:gd name="connsiteX80" fmla="*/ 700623 w 735246"/>
              <a:gd name="connsiteY80" fmla="*/ 297289 h 490729"/>
              <a:gd name="connsiteX81" fmla="*/ 700623 w 735246"/>
              <a:gd name="connsiteY81" fmla="*/ 297289 h 490729"/>
              <a:gd name="connsiteX82" fmla="*/ 708770 w 735246"/>
              <a:gd name="connsiteY82" fmla="*/ 285071 h 490729"/>
              <a:gd name="connsiteX83" fmla="*/ 714880 w 735246"/>
              <a:gd name="connsiteY83" fmla="*/ 270818 h 490729"/>
              <a:gd name="connsiteX84" fmla="*/ 723027 w 735246"/>
              <a:gd name="connsiteY84" fmla="*/ 240274 h 490729"/>
              <a:gd name="connsiteX85" fmla="*/ 729137 w 735246"/>
              <a:gd name="connsiteY85" fmla="*/ 207695 h 490729"/>
              <a:gd name="connsiteX86" fmla="*/ 733210 w 735246"/>
              <a:gd name="connsiteY86" fmla="*/ 173079 h 490729"/>
              <a:gd name="connsiteX87" fmla="*/ 733210 w 735246"/>
              <a:gd name="connsiteY87" fmla="*/ 173079 h 490729"/>
              <a:gd name="connsiteX88" fmla="*/ 735247 w 735246"/>
              <a:gd name="connsiteY88" fmla="*/ 138463 h 490729"/>
              <a:gd name="connsiteX89" fmla="*/ 731174 w 735246"/>
              <a:gd name="connsiteY89" fmla="*/ 103847 h 490729"/>
              <a:gd name="connsiteX90" fmla="*/ 729137 w 735246"/>
              <a:gd name="connsiteY90" fmla="*/ 85521 h 490729"/>
              <a:gd name="connsiteX91" fmla="*/ 725063 w 735246"/>
              <a:gd name="connsiteY91" fmla="*/ 69232 h 490729"/>
              <a:gd name="connsiteX92" fmla="*/ 718953 w 735246"/>
              <a:gd name="connsiteY92" fmla="*/ 54978 h 490729"/>
              <a:gd name="connsiteX93" fmla="*/ 712843 w 735246"/>
              <a:gd name="connsiteY93" fmla="*/ 42761 h 490729"/>
              <a:gd name="connsiteX94" fmla="*/ 712843 w 735246"/>
              <a:gd name="connsiteY94" fmla="*/ 42761 h 490729"/>
              <a:gd name="connsiteX95" fmla="*/ 702660 w 735246"/>
              <a:gd name="connsiteY95" fmla="*/ 34616 h 490729"/>
              <a:gd name="connsiteX96" fmla="*/ 692476 w 735246"/>
              <a:gd name="connsiteY96" fmla="*/ 24435 h 490729"/>
              <a:gd name="connsiteX97" fmla="*/ 678219 w 735246"/>
              <a:gd name="connsiteY97" fmla="*/ 18326 h 490729"/>
              <a:gd name="connsiteX98" fmla="*/ 663963 w 735246"/>
              <a:gd name="connsiteY98" fmla="*/ 12217 h 490729"/>
              <a:gd name="connsiteX99" fmla="*/ 649706 w 735246"/>
              <a:gd name="connsiteY99" fmla="*/ 8145 h 490729"/>
              <a:gd name="connsiteX100" fmla="*/ 633412 w 735246"/>
              <a:gd name="connsiteY100" fmla="*/ 6109 h 490729"/>
              <a:gd name="connsiteX101" fmla="*/ 596752 w 735246"/>
              <a:gd name="connsiteY101" fmla="*/ 2036 h 490729"/>
              <a:gd name="connsiteX102" fmla="*/ 596752 w 735246"/>
              <a:gd name="connsiteY102" fmla="*/ 2036 h 490729"/>
              <a:gd name="connsiteX103" fmla="*/ 543798 w 735246"/>
              <a:gd name="connsiteY103" fmla="*/ 0 h 490729"/>
              <a:gd name="connsiteX104" fmla="*/ 488807 w 735246"/>
              <a:gd name="connsiteY104" fmla="*/ 2036 h 490729"/>
              <a:gd name="connsiteX105" fmla="*/ 435853 w 735246"/>
              <a:gd name="connsiteY105" fmla="*/ 4072 h 490729"/>
              <a:gd name="connsiteX106" fmla="*/ 382899 w 735246"/>
              <a:gd name="connsiteY106" fmla="*/ 10181 h 490729"/>
              <a:gd name="connsiteX107" fmla="*/ 334018 w 735246"/>
              <a:gd name="connsiteY107" fmla="*/ 18326 h 490729"/>
              <a:gd name="connsiteX108" fmla="*/ 285137 w 735246"/>
              <a:gd name="connsiteY108" fmla="*/ 28507 h 490729"/>
              <a:gd name="connsiteX109" fmla="*/ 242367 w 735246"/>
              <a:gd name="connsiteY109" fmla="*/ 40724 h 490729"/>
              <a:gd name="connsiteX110" fmla="*/ 201633 w 735246"/>
              <a:gd name="connsiteY110" fmla="*/ 54978 h 490729"/>
              <a:gd name="connsiteX111" fmla="*/ 201633 w 735246"/>
              <a:gd name="connsiteY111" fmla="*/ 54978 h 490729"/>
              <a:gd name="connsiteX112" fmla="*/ 164972 w 735246"/>
              <a:gd name="connsiteY112" fmla="*/ 71268 h 490729"/>
              <a:gd name="connsiteX113" fmla="*/ 130348 w 735246"/>
              <a:gd name="connsiteY113" fmla="*/ 89594 h 490729"/>
              <a:gd name="connsiteX114" fmla="*/ 116092 w 735246"/>
              <a:gd name="connsiteY114" fmla="*/ 101811 h 490729"/>
              <a:gd name="connsiteX115" fmla="*/ 101835 w 735246"/>
              <a:gd name="connsiteY115" fmla="*/ 111992 h 490729"/>
              <a:gd name="connsiteX116" fmla="*/ 87578 w 735246"/>
              <a:gd name="connsiteY116" fmla="*/ 126246 h 490729"/>
              <a:gd name="connsiteX117" fmla="*/ 75358 w 735246"/>
              <a:gd name="connsiteY117" fmla="*/ 138463 h 490729"/>
              <a:gd name="connsiteX118" fmla="*/ 63138 w 735246"/>
              <a:gd name="connsiteY118" fmla="*/ 154753 h 490729"/>
              <a:gd name="connsiteX119" fmla="*/ 52954 w 735246"/>
              <a:gd name="connsiteY119" fmla="*/ 171043 h 490729"/>
              <a:gd name="connsiteX120" fmla="*/ 44807 w 735246"/>
              <a:gd name="connsiteY120" fmla="*/ 187333 h 490729"/>
              <a:gd name="connsiteX121" fmla="*/ 36661 w 735246"/>
              <a:gd name="connsiteY121" fmla="*/ 205659 h 490729"/>
              <a:gd name="connsiteX122" fmla="*/ 30550 w 735246"/>
              <a:gd name="connsiteY122" fmla="*/ 226021 h 490729"/>
              <a:gd name="connsiteX123" fmla="*/ 26477 w 735246"/>
              <a:gd name="connsiteY123" fmla="*/ 246383 h 490729"/>
              <a:gd name="connsiteX124" fmla="*/ 24440 w 735246"/>
              <a:gd name="connsiteY124" fmla="*/ 268781 h 490729"/>
              <a:gd name="connsiteX125" fmla="*/ 22404 w 735246"/>
              <a:gd name="connsiteY125" fmla="*/ 293216 h 490729"/>
              <a:gd name="connsiteX126" fmla="*/ 22404 w 735246"/>
              <a:gd name="connsiteY126" fmla="*/ 293216 h 490729"/>
              <a:gd name="connsiteX127" fmla="*/ 22404 w 735246"/>
              <a:gd name="connsiteY127" fmla="*/ 350230 h 490729"/>
              <a:gd name="connsiteX128" fmla="*/ 20367 w 735246"/>
              <a:gd name="connsiteY128" fmla="*/ 380774 h 490729"/>
              <a:gd name="connsiteX129" fmla="*/ 16294 w 735246"/>
              <a:gd name="connsiteY129" fmla="*/ 409281 h 490729"/>
              <a:gd name="connsiteX130" fmla="*/ 16294 w 735246"/>
              <a:gd name="connsiteY130" fmla="*/ 409281 h 490729"/>
              <a:gd name="connsiteX131" fmla="*/ 12220 w 735246"/>
              <a:gd name="connsiteY131" fmla="*/ 425571 h 490729"/>
              <a:gd name="connsiteX132" fmla="*/ 6110 w 735246"/>
              <a:gd name="connsiteY132" fmla="*/ 441860 h 490729"/>
              <a:gd name="connsiteX133" fmla="*/ 2037 w 735246"/>
              <a:gd name="connsiteY133" fmla="*/ 460186 h 490729"/>
              <a:gd name="connsiteX134" fmla="*/ 0 w 735246"/>
              <a:gd name="connsiteY134" fmla="*/ 478512 h 490729"/>
              <a:gd name="connsiteX135" fmla="*/ 0 w 735246"/>
              <a:gd name="connsiteY135" fmla="*/ 478512 h 490729"/>
              <a:gd name="connsiteX136" fmla="*/ 0 w 735246"/>
              <a:gd name="connsiteY136" fmla="*/ 478512 h 49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735246" h="490729">
                <a:moveTo>
                  <a:pt x="0" y="478512"/>
                </a:moveTo>
                <a:lnTo>
                  <a:pt x="0" y="478512"/>
                </a:lnTo>
                <a:lnTo>
                  <a:pt x="2037" y="486657"/>
                </a:lnTo>
                <a:lnTo>
                  <a:pt x="6110" y="490730"/>
                </a:lnTo>
                <a:lnTo>
                  <a:pt x="6110" y="490730"/>
                </a:lnTo>
                <a:lnTo>
                  <a:pt x="12220" y="490730"/>
                </a:lnTo>
                <a:lnTo>
                  <a:pt x="20367" y="488694"/>
                </a:lnTo>
                <a:lnTo>
                  <a:pt x="20367" y="488694"/>
                </a:lnTo>
                <a:lnTo>
                  <a:pt x="36661" y="480549"/>
                </a:lnTo>
                <a:lnTo>
                  <a:pt x="57027" y="474440"/>
                </a:lnTo>
                <a:lnTo>
                  <a:pt x="77394" y="468331"/>
                </a:lnTo>
                <a:lnTo>
                  <a:pt x="95725" y="464259"/>
                </a:lnTo>
                <a:lnTo>
                  <a:pt x="95725" y="464259"/>
                </a:lnTo>
                <a:lnTo>
                  <a:pt x="116092" y="462223"/>
                </a:lnTo>
                <a:lnTo>
                  <a:pt x="128312" y="460186"/>
                </a:lnTo>
                <a:lnTo>
                  <a:pt x="132385" y="458150"/>
                </a:lnTo>
                <a:lnTo>
                  <a:pt x="134422" y="454078"/>
                </a:lnTo>
                <a:lnTo>
                  <a:pt x="134422" y="454078"/>
                </a:lnTo>
                <a:lnTo>
                  <a:pt x="136459" y="450005"/>
                </a:lnTo>
                <a:lnTo>
                  <a:pt x="134422" y="445933"/>
                </a:lnTo>
                <a:lnTo>
                  <a:pt x="132385" y="441860"/>
                </a:lnTo>
                <a:lnTo>
                  <a:pt x="126275" y="437788"/>
                </a:lnTo>
                <a:lnTo>
                  <a:pt x="116092" y="431679"/>
                </a:lnTo>
                <a:lnTo>
                  <a:pt x="107945" y="427607"/>
                </a:lnTo>
                <a:lnTo>
                  <a:pt x="107945" y="427607"/>
                </a:lnTo>
                <a:lnTo>
                  <a:pt x="95725" y="425571"/>
                </a:lnTo>
                <a:lnTo>
                  <a:pt x="85541" y="419462"/>
                </a:lnTo>
                <a:lnTo>
                  <a:pt x="79431" y="413353"/>
                </a:lnTo>
                <a:lnTo>
                  <a:pt x="75358" y="407245"/>
                </a:lnTo>
                <a:lnTo>
                  <a:pt x="75358" y="401136"/>
                </a:lnTo>
                <a:lnTo>
                  <a:pt x="75358" y="401136"/>
                </a:lnTo>
                <a:lnTo>
                  <a:pt x="75358" y="392991"/>
                </a:lnTo>
                <a:lnTo>
                  <a:pt x="79431" y="384846"/>
                </a:lnTo>
                <a:lnTo>
                  <a:pt x="83504" y="376701"/>
                </a:lnTo>
                <a:lnTo>
                  <a:pt x="89615" y="370593"/>
                </a:lnTo>
                <a:lnTo>
                  <a:pt x="105908" y="356339"/>
                </a:lnTo>
                <a:lnTo>
                  <a:pt x="120165" y="346158"/>
                </a:lnTo>
                <a:lnTo>
                  <a:pt x="120165" y="346158"/>
                </a:lnTo>
                <a:lnTo>
                  <a:pt x="138495" y="335977"/>
                </a:lnTo>
                <a:lnTo>
                  <a:pt x="156826" y="325796"/>
                </a:lnTo>
                <a:lnTo>
                  <a:pt x="156826" y="325796"/>
                </a:lnTo>
                <a:lnTo>
                  <a:pt x="167009" y="323760"/>
                </a:lnTo>
                <a:lnTo>
                  <a:pt x="181266" y="321723"/>
                </a:lnTo>
                <a:lnTo>
                  <a:pt x="185339" y="321723"/>
                </a:lnTo>
                <a:lnTo>
                  <a:pt x="191449" y="321723"/>
                </a:lnTo>
                <a:lnTo>
                  <a:pt x="193486" y="325796"/>
                </a:lnTo>
                <a:lnTo>
                  <a:pt x="195523" y="331904"/>
                </a:lnTo>
                <a:lnTo>
                  <a:pt x="195523" y="331904"/>
                </a:lnTo>
                <a:lnTo>
                  <a:pt x="193486" y="340049"/>
                </a:lnTo>
                <a:lnTo>
                  <a:pt x="191449" y="348194"/>
                </a:lnTo>
                <a:lnTo>
                  <a:pt x="191449" y="354303"/>
                </a:lnTo>
                <a:lnTo>
                  <a:pt x="193486" y="358375"/>
                </a:lnTo>
                <a:lnTo>
                  <a:pt x="195523" y="360412"/>
                </a:lnTo>
                <a:lnTo>
                  <a:pt x="195523" y="360412"/>
                </a:lnTo>
                <a:lnTo>
                  <a:pt x="203670" y="362448"/>
                </a:lnTo>
                <a:lnTo>
                  <a:pt x="209780" y="362448"/>
                </a:lnTo>
                <a:lnTo>
                  <a:pt x="215890" y="360412"/>
                </a:lnTo>
                <a:lnTo>
                  <a:pt x="222000" y="358375"/>
                </a:lnTo>
                <a:lnTo>
                  <a:pt x="234220" y="350230"/>
                </a:lnTo>
                <a:lnTo>
                  <a:pt x="244403" y="342086"/>
                </a:lnTo>
                <a:lnTo>
                  <a:pt x="244403" y="342086"/>
                </a:lnTo>
                <a:lnTo>
                  <a:pt x="254587" y="325796"/>
                </a:lnTo>
                <a:lnTo>
                  <a:pt x="262734" y="319687"/>
                </a:lnTo>
                <a:lnTo>
                  <a:pt x="270880" y="315615"/>
                </a:lnTo>
                <a:lnTo>
                  <a:pt x="270880" y="315615"/>
                </a:lnTo>
                <a:lnTo>
                  <a:pt x="283101" y="315615"/>
                </a:lnTo>
                <a:lnTo>
                  <a:pt x="295321" y="317651"/>
                </a:lnTo>
                <a:lnTo>
                  <a:pt x="319761" y="323760"/>
                </a:lnTo>
                <a:lnTo>
                  <a:pt x="319761" y="323760"/>
                </a:lnTo>
                <a:lnTo>
                  <a:pt x="480660" y="340049"/>
                </a:lnTo>
                <a:lnTo>
                  <a:pt x="480660" y="340049"/>
                </a:lnTo>
                <a:lnTo>
                  <a:pt x="545834" y="346158"/>
                </a:lnTo>
                <a:lnTo>
                  <a:pt x="578421" y="348194"/>
                </a:lnTo>
                <a:lnTo>
                  <a:pt x="608972" y="346158"/>
                </a:lnTo>
                <a:lnTo>
                  <a:pt x="637486" y="340049"/>
                </a:lnTo>
                <a:lnTo>
                  <a:pt x="649706" y="335977"/>
                </a:lnTo>
                <a:lnTo>
                  <a:pt x="661926" y="329868"/>
                </a:lnTo>
                <a:lnTo>
                  <a:pt x="674146" y="323760"/>
                </a:lnTo>
                <a:lnTo>
                  <a:pt x="684330" y="315615"/>
                </a:lnTo>
                <a:lnTo>
                  <a:pt x="692476" y="307470"/>
                </a:lnTo>
                <a:lnTo>
                  <a:pt x="700623" y="297289"/>
                </a:lnTo>
                <a:lnTo>
                  <a:pt x="700623" y="297289"/>
                </a:lnTo>
                <a:lnTo>
                  <a:pt x="708770" y="285071"/>
                </a:lnTo>
                <a:lnTo>
                  <a:pt x="714880" y="270818"/>
                </a:lnTo>
                <a:lnTo>
                  <a:pt x="723027" y="240274"/>
                </a:lnTo>
                <a:lnTo>
                  <a:pt x="729137" y="207695"/>
                </a:lnTo>
                <a:lnTo>
                  <a:pt x="733210" y="173079"/>
                </a:lnTo>
                <a:lnTo>
                  <a:pt x="733210" y="173079"/>
                </a:lnTo>
                <a:lnTo>
                  <a:pt x="735247" y="138463"/>
                </a:lnTo>
                <a:lnTo>
                  <a:pt x="731174" y="103847"/>
                </a:lnTo>
                <a:lnTo>
                  <a:pt x="729137" y="85521"/>
                </a:lnTo>
                <a:lnTo>
                  <a:pt x="725063" y="69232"/>
                </a:lnTo>
                <a:lnTo>
                  <a:pt x="718953" y="54978"/>
                </a:lnTo>
                <a:lnTo>
                  <a:pt x="712843" y="42761"/>
                </a:lnTo>
                <a:lnTo>
                  <a:pt x="712843" y="42761"/>
                </a:lnTo>
                <a:lnTo>
                  <a:pt x="702660" y="34616"/>
                </a:lnTo>
                <a:lnTo>
                  <a:pt x="692476" y="24435"/>
                </a:lnTo>
                <a:lnTo>
                  <a:pt x="678219" y="18326"/>
                </a:lnTo>
                <a:lnTo>
                  <a:pt x="663963" y="12217"/>
                </a:lnTo>
                <a:lnTo>
                  <a:pt x="649706" y="8145"/>
                </a:lnTo>
                <a:lnTo>
                  <a:pt x="633412" y="6109"/>
                </a:lnTo>
                <a:lnTo>
                  <a:pt x="596752" y="2036"/>
                </a:lnTo>
                <a:lnTo>
                  <a:pt x="596752" y="2036"/>
                </a:lnTo>
                <a:lnTo>
                  <a:pt x="543798" y="0"/>
                </a:lnTo>
                <a:lnTo>
                  <a:pt x="488807" y="2036"/>
                </a:lnTo>
                <a:lnTo>
                  <a:pt x="435853" y="4072"/>
                </a:lnTo>
                <a:lnTo>
                  <a:pt x="382899" y="10181"/>
                </a:lnTo>
                <a:lnTo>
                  <a:pt x="334018" y="18326"/>
                </a:lnTo>
                <a:lnTo>
                  <a:pt x="285137" y="28507"/>
                </a:lnTo>
                <a:lnTo>
                  <a:pt x="242367" y="40724"/>
                </a:lnTo>
                <a:lnTo>
                  <a:pt x="201633" y="54978"/>
                </a:lnTo>
                <a:lnTo>
                  <a:pt x="201633" y="54978"/>
                </a:lnTo>
                <a:lnTo>
                  <a:pt x="164972" y="71268"/>
                </a:lnTo>
                <a:lnTo>
                  <a:pt x="130348" y="89594"/>
                </a:lnTo>
                <a:lnTo>
                  <a:pt x="116092" y="101811"/>
                </a:lnTo>
                <a:lnTo>
                  <a:pt x="101835" y="111992"/>
                </a:lnTo>
                <a:lnTo>
                  <a:pt x="87578" y="126246"/>
                </a:lnTo>
                <a:lnTo>
                  <a:pt x="75358" y="138463"/>
                </a:lnTo>
                <a:lnTo>
                  <a:pt x="63138" y="154753"/>
                </a:lnTo>
                <a:lnTo>
                  <a:pt x="52954" y="171043"/>
                </a:lnTo>
                <a:lnTo>
                  <a:pt x="44807" y="187333"/>
                </a:lnTo>
                <a:lnTo>
                  <a:pt x="36661" y="205659"/>
                </a:lnTo>
                <a:lnTo>
                  <a:pt x="30550" y="226021"/>
                </a:lnTo>
                <a:lnTo>
                  <a:pt x="26477" y="246383"/>
                </a:lnTo>
                <a:lnTo>
                  <a:pt x="24440" y="268781"/>
                </a:lnTo>
                <a:lnTo>
                  <a:pt x="22404" y="293216"/>
                </a:lnTo>
                <a:lnTo>
                  <a:pt x="22404" y="293216"/>
                </a:lnTo>
                <a:lnTo>
                  <a:pt x="22404" y="350230"/>
                </a:lnTo>
                <a:lnTo>
                  <a:pt x="20367" y="380774"/>
                </a:lnTo>
                <a:lnTo>
                  <a:pt x="16294" y="409281"/>
                </a:lnTo>
                <a:lnTo>
                  <a:pt x="16294" y="409281"/>
                </a:lnTo>
                <a:lnTo>
                  <a:pt x="12220" y="425571"/>
                </a:lnTo>
                <a:lnTo>
                  <a:pt x="6110" y="441860"/>
                </a:lnTo>
                <a:lnTo>
                  <a:pt x="2037" y="460186"/>
                </a:lnTo>
                <a:lnTo>
                  <a:pt x="0" y="478512"/>
                </a:lnTo>
                <a:lnTo>
                  <a:pt x="0" y="478512"/>
                </a:lnTo>
                <a:lnTo>
                  <a:pt x="0" y="478512"/>
                </a:lnTo>
                <a:close/>
              </a:path>
            </a:pathLst>
          </a:custGeom>
          <a:noFill/>
          <a:ln w="12700" cap="sq">
            <a:solidFill>
              <a:srgbClr val="000000"/>
            </a:solidFill>
            <a:prstDash val="solid"/>
            <a:miter/>
          </a:ln>
        </p:spPr>
        <p:txBody>
          <a:bodyPr rtlCol="0" anchor="ctr"/>
          <a:lstStyle/>
          <a:p>
            <a:endParaRPr lang="en-NL"/>
          </a:p>
        </p:txBody>
      </p:sp>
      <p:grpSp>
        <p:nvGrpSpPr>
          <p:cNvPr id="2" name="Group 1">
            <a:extLst>
              <a:ext uri="{FF2B5EF4-FFF2-40B4-BE49-F238E27FC236}">
                <a16:creationId xmlns:a16="http://schemas.microsoft.com/office/drawing/2014/main" id="{0B3FF36E-616E-CE48-DC71-329266482268}"/>
              </a:ext>
            </a:extLst>
          </p:cNvPr>
          <p:cNvGrpSpPr>
            <a:grpSpLocks noChangeAspect="1"/>
          </p:cNvGrpSpPr>
          <p:nvPr userDrawn="1"/>
        </p:nvGrpSpPr>
        <p:grpSpPr>
          <a:xfrm>
            <a:off x="2699789" y="2492976"/>
            <a:ext cx="365108" cy="218786"/>
            <a:chOff x="6985004" y="2731333"/>
            <a:chExt cx="393586" cy="235852"/>
          </a:xfrm>
        </p:grpSpPr>
        <p:sp>
          <p:nvSpPr>
            <p:cNvPr id="3" name="Freeform 2">
              <a:extLst>
                <a:ext uri="{FF2B5EF4-FFF2-40B4-BE49-F238E27FC236}">
                  <a16:creationId xmlns:a16="http://schemas.microsoft.com/office/drawing/2014/main" id="{520A0FC0-A255-729D-4006-1BC99E4A74A0}"/>
                </a:ext>
              </a:extLst>
            </p:cNvPr>
            <p:cNvSpPr/>
            <p:nvPr/>
          </p:nvSpPr>
          <p:spPr>
            <a:xfrm>
              <a:off x="6985004" y="2749391"/>
              <a:ext cx="208396" cy="217794"/>
            </a:xfrm>
            <a:custGeom>
              <a:avLst/>
              <a:gdLst>
                <a:gd name="connsiteX0" fmla="*/ 125875 w 208396"/>
                <a:gd name="connsiteY0" fmla="*/ 6384 h 217794"/>
                <a:gd name="connsiteX1" fmla="*/ 49498 w 208396"/>
                <a:gd name="connsiteY1" fmla="*/ 6739 h 217794"/>
                <a:gd name="connsiteX2" fmla="*/ 9356 w 208396"/>
                <a:gd name="connsiteY2" fmla="*/ 144245 h 217794"/>
                <a:gd name="connsiteX3" fmla="*/ 32802 w 208396"/>
                <a:gd name="connsiteY3" fmla="*/ 217794 h 217794"/>
                <a:gd name="connsiteX4" fmla="*/ 77917 w 208396"/>
                <a:gd name="connsiteY4" fmla="*/ 217794 h 217794"/>
                <a:gd name="connsiteX5" fmla="*/ 63708 w 208396"/>
                <a:gd name="connsiteY5" fmla="*/ 198963 h 217794"/>
                <a:gd name="connsiteX6" fmla="*/ 87509 w 208396"/>
                <a:gd name="connsiteY6" fmla="*/ 132519 h 217794"/>
                <a:gd name="connsiteX7" fmla="*/ 163175 w 208396"/>
                <a:gd name="connsiteY7" fmla="*/ 132519 h 217794"/>
                <a:gd name="connsiteX8" fmla="*/ 170280 w 208396"/>
                <a:gd name="connsiteY8" fmla="*/ 217794 h 217794"/>
                <a:gd name="connsiteX9" fmla="*/ 208291 w 208396"/>
                <a:gd name="connsiteY9" fmla="*/ 217794 h 217794"/>
                <a:gd name="connsiteX10" fmla="*/ 191595 w 208396"/>
                <a:gd name="connsiteY10" fmla="*/ 201095 h 21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8396" h="217794">
                  <a:moveTo>
                    <a:pt x="125875" y="6384"/>
                  </a:moveTo>
                  <a:cubicBezTo>
                    <a:pt x="82180" y="-8184"/>
                    <a:pt x="49498" y="6739"/>
                    <a:pt x="49498" y="6739"/>
                  </a:cubicBezTo>
                  <a:cubicBezTo>
                    <a:pt x="49498" y="6739"/>
                    <a:pt x="-25813" y="45468"/>
                    <a:pt x="9356" y="144245"/>
                  </a:cubicBezTo>
                  <a:lnTo>
                    <a:pt x="32802" y="217794"/>
                  </a:lnTo>
                  <a:lnTo>
                    <a:pt x="77917" y="217794"/>
                  </a:lnTo>
                  <a:cubicBezTo>
                    <a:pt x="77917" y="217794"/>
                    <a:pt x="87509" y="203582"/>
                    <a:pt x="63708" y="198963"/>
                  </a:cubicBezTo>
                  <a:cubicBezTo>
                    <a:pt x="63708" y="198963"/>
                    <a:pt x="94614" y="146732"/>
                    <a:pt x="87509" y="132519"/>
                  </a:cubicBezTo>
                  <a:lnTo>
                    <a:pt x="163175" y="132519"/>
                  </a:lnTo>
                  <a:cubicBezTo>
                    <a:pt x="163175" y="132519"/>
                    <a:pt x="127651" y="198963"/>
                    <a:pt x="170280" y="217794"/>
                  </a:cubicBezTo>
                  <a:lnTo>
                    <a:pt x="208291" y="217794"/>
                  </a:lnTo>
                  <a:cubicBezTo>
                    <a:pt x="208291" y="217794"/>
                    <a:pt x="210778" y="203582"/>
                    <a:pt x="191595" y="201095"/>
                  </a:cubicBezTo>
                </a:path>
              </a:pathLst>
            </a:custGeom>
            <a:noFill/>
            <a:ln w="12700" cap="rnd">
              <a:solidFill>
                <a:srgbClr val="000000"/>
              </a:solidFill>
              <a:prstDash val="solid"/>
              <a:round/>
            </a:ln>
          </p:spPr>
          <p:txBody>
            <a:bodyPr rtlCol="0" anchor="ctr"/>
            <a:lstStyle/>
            <a:p>
              <a:endParaRPr lang="en-NL"/>
            </a:p>
          </p:txBody>
        </p:sp>
        <p:sp>
          <p:nvSpPr>
            <p:cNvPr id="5" name="Freeform 4">
              <a:extLst>
                <a:ext uri="{FF2B5EF4-FFF2-40B4-BE49-F238E27FC236}">
                  <a16:creationId xmlns:a16="http://schemas.microsoft.com/office/drawing/2014/main" id="{68D9E372-A589-6B43-1AC8-FE7E7133AB33}"/>
                </a:ext>
              </a:extLst>
            </p:cNvPr>
            <p:cNvSpPr/>
            <p:nvPr/>
          </p:nvSpPr>
          <p:spPr>
            <a:xfrm>
              <a:off x="7177309" y="2731333"/>
              <a:ext cx="201281" cy="218796"/>
            </a:xfrm>
            <a:custGeom>
              <a:avLst/>
              <a:gdLst>
                <a:gd name="connsiteX0" fmla="*/ 126466 w 201281"/>
                <a:gd name="connsiteY0" fmla="*/ 9163 h 218796"/>
                <a:gd name="connsiteX1" fmla="*/ 152043 w 201281"/>
                <a:gd name="connsiteY1" fmla="*/ 14848 h 218796"/>
                <a:gd name="connsiteX2" fmla="*/ 177976 w 201281"/>
                <a:gd name="connsiteY2" fmla="*/ 25862 h 218796"/>
                <a:gd name="connsiteX3" fmla="*/ 183660 w 201281"/>
                <a:gd name="connsiteY3" fmla="*/ 36877 h 218796"/>
                <a:gd name="connsiteX4" fmla="*/ 200357 w 201281"/>
                <a:gd name="connsiteY4" fmla="*/ 47892 h 218796"/>
                <a:gd name="connsiteX5" fmla="*/ 183660 w 201281"/>
                <a:gd name="connsiteY5" fmla="*/ 73474 h 218796"/>
                <a:gd name="connsiteX6" fmla="*/ 57194 w 201281"/>
                <a:gd name="connsiteY6" fmla="*/ 127837 h 218796"/>
                <a:gd name="connsiteX7" fmla="*/ 0 w 201281"/>
                <a:gd name="connsiteY7" fmla="*/ 218797 h 218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281" h="218796">
                  <a:moveTo>
                    <a:pt x="126466" y="9163"/>
                  </a:moveTo>
                  <a:cubicBezTo>
                    <a:pt x="130729" y="-2207"/>
                    <a:pt x="143162" y="-5760"/>
                    <a:pt x="152043" y="14848"/>
                  </a:cubicBezTo>
                  <a:lnTo>
                    <a:pt x="177976" y="25862"/>
                  </a:lnTo>
                  <a:lnTo>
                    <a:pt x="183660" y="36877"/>
                  </a:lnTo>
                  <a:lnTo>
                    <a:pt x="200357" y="47892"/>
                  </a:lnTo>
                  <a:cubicBezTo>
                    <a:pt x="206040" y="64591"/>
                    <a:pt x="183660" y="73474"/>
                    <a:pt x="183660" y="73474"/>
                  </a:cubicBezTo>
                  <a:cubicBezTo>
                    <a:pt x="181884" y="72764"/>
                    <a:pt x="68561" y="97636"/>
                    <a:pt x="57194" y="127837"/>
                  </a:cubicBezTo>
                  <a:cubicBezTo>
                    <a:pt x="45826" y="158039"/>
                    <a:pt x="16696" y="183976"/>
                    <a:pt x="0" y="218797"/>
                  </a:cubicBezTo>
                </a:path>
              </a:pathLst>
            </a:custGeom>
            <a:noFill/>
            <a:ln w="12700" cap="rnd">
              <a:solidFill>
                <a:srgbClr val="000000"/>
              </a:solidFill>
              <a:prstDash val="solid"/>
              <a:round/>
            </a:ln>
          </p:spPr>
          <p:txBody>
            <a:bodyPr rtlCol="0" anchor="ctr"/>
            <a:lstStyle/>
            <a:p>
              <a:endParaRPr lang="en-NL"/>
            </a:p>
          </p:txBody>
        </p:sp>
        <p:sp>
          <p:nvSpPr>
            <p:cNvPr id="6" name="Freeform 5">
              <a:extLst>
                <a:ext uri="{FF2B5EF4-FFF2-40B4-BE49-F238E27FC236}">
                  <a16:creationId xmlns:a16="http://schemas.microsoft.com/office/drawing/2014/main" id="{9569B283-C80B-303A-8F5B-5A8F0BDFCF27}"/>
                </a:ext>
              </a:extLst>
            </p:cNvPr>
            <p:cNvSpPr/>
            <p:nvPr/>
          </p:nvSpPr>
          <p:spPr>
            <a:xfrm>
              <a:off x="7110524" y="2740496"/>
              <a:ext cx="189699" cy="14923"/>
            </a:xfrm>
            <a:custGeom>
              <a:avLst/>
              <a:gdLst>
                <a:gd name="connsiteX0" fmla="*/ 189699 w 189699"/>
                <a:gd name="connsiteY0" fmla="*/ 0 h 14923"/>
                <a:gd name="connsiteX1" fmla="*/ 111191 w 189699"/>
                <a:gd name="connsiteY1" fmla="*/ 11015 h 14923"/>
                <a:gd name="connsiteX2" fmla="*/ 51155 w 189699"/>
                <a:gd name="connsiteY2" fmla="*/ 2842 h 14923"/>
                <a:gd name="connsiteX3" fmla="*/ 0 w 189699"/>
                <a:gd name="connsiteY3" fmla="*/ 14923 h 14923"/>
              </a:gdLst>
              <a:ahLst/>
              <a:cxnLst>
                <a:cxn ang="0">
                  <a:pos x="connsiteX0" y="connsiteY0"/>
                </a:cxn>
                <a:cxn ang="0">
                  <a:pos x="connsiteX1" y="connsiteY1"/>
                </a:cxn>
                <a:cxn ang="0">
                  <a:pos x="connsiteX2" y="connsiteY2"/>
                </a:cxn>
                <a:cxn ang="0">
                  <a:pos x="connsiteX3" y="connsiteY3"/>
                </a:cxn>
              </a:cxnLst>
              <a:rect l="l" t="t" r="r" b="b"/>
              <a:pathLst>
                <a:path w="189699" h="14923">
                  <a:moveTo>
                    <a:pt x="189699" y="0"/>
                  </a:moveTo>
                  <a:cubicBezTo>
                    <a:pt x="189699" y="0"/>
                    <a:pt x="127887" y="0"/>
                    <a:pt x="111191" y="11015"/>
                  </a:cubicBezTo>
                  <a:cubicBezTo>
                    <a:pt x="111191" y="11015"/>
                    <a:pt x="73180" y="-1777"/>
                    <a:pt x="51155" y="2842"/>
                  </a:cubicBezTo>
                  <a:lnTo>
                    <a:pt x="0" y="14923"/>
                  </a:lnTo>
                </a:path>
              </a:pathLst>
            </a:custGeom>
            <a:noFill/>
            <a:ln w="12700" cap="rnd">
              <a:solidFill>
                <a:srgbClr val="000000"/>
              </a:solidFill>
              <a:prstDash val="solid"/>
              <a:round/>
            </a:ln>
          </p:spPr>
          <p:txBody>
            <a:bodyPr rtlCol="0" anchor="ctr"/>
            <a:lstStyle/>
            <a:p>
              <a:endParaRPr lang="en-NL"/>
            </a:p>
          </p:txBody>
        </p:sp>
      </p:grpSp>
      <p:grpSp>
        <p:nvGrpSpPr>
          <p:cNvPr id="14" name="Group 13">
            <a:extLst>
              <a:ext uri="{FF2B5EF4-FFF2-40B4-BE49-F238E27FC236}">
                <a16:creationId xmlns:a16="http://schemas.microsoft.com/office/drawing/2014/main" id="{95B28CFE-5D25-3C15-66B1-5811CBE2F311}"/>
              </a:ext>
            </a:extLst>
          </p:cNvPr>
          <p:cNvGrpSpPr>
            <a:grpSpLocks noChangeAspect="1"/>
          </p:cNvGrpSpPr>
          <p:nvPr userDrawn="1"/>
        </p:nvGrpSpPr>
        <p:grpSpPr>
          <a:xfrm>
            <a:off x="5896799" y="1871020"/>
            <a:ext cx="213000" cy="298725"/>
            <a:chOff x="7628467" y="2657353"/>
            <a:chExt cx="200711" cy="280891"/>
          </a:xfrm>
        </p:grpSpPr>
        <p:sp>
          <p:nvSpPr>
            <p:cNvPr id="8" name="Freeform 7">
              <a:extLst>
                <a:ext uri="{FF2B5EF4-FFF2-40B4-BE49-F238E27FC236}">
                  <a16:creationId xmlns:a16="http://schemas.microsoft.com/office/drawing/2014/main" id="{5EFFBCBC-086C-0F17-F8D1-56FDE928D7DE}"/>
                </a:ext>
              </a:extLst>
            </p:cNvPr>
            <p:cNvSpPr/>
            <p:nvPr userDrawn="1"/>
          </p:nvSpPr>
          <p:spPr>
            <a:xfrm>
              <a:off x="7654755" y="2718726"/>
              <a:ext cx="134866" cy="219518"/>
            </a:xfrm>
            <a:custGeom>
              <a:avLst/>
              <a:gdLst>
                <a:gd name="connsiteX0" fmla="*/ 0 w 134866"/>
                <a:gd name="connsiteY0" fmla="*/ 84661 h 219518"/>
                <a:gd name="connsiteX1" fmla="*/ 15276 w 134866"/>
                <a:gd name="connsiteY1" fmla="*/ 37049 h 219518"/>
                <a:gd name="connsiteX2" fmla="*/ 54707 w 134866"/>
                <a:gd name="connsiteY2" fmla="*/ 8624 h 219518"/>
                <a:gd name="connsiteX3" fmla="*/ 87389 w 134866"/>
                <a:gd name="connsiteY3" fmla="*/ 96 h 219518"/>
                <a:gd name="connsiteX4" fmla="*/ 129663 w 134866"/>
                <a:gd name="connsiteY4" fmla="*/ 21770 h 219518"/>
                <a:gd name="connsiteX5" fmla="*/ 129663 w 134866"/>
                <a:gd name="connsiteY5" fmla="*/ 59433 h 219518"/>
                <a:gd name="connsiteX6" fmla="*/ 110125 w 134866"/>
                <a:gd name="connsiteY6" fmla="*/ 82884 h 219518"/>
                <a:gd name="connsiteX7" fmla="*/ 99468 w 134866"/>
                <a:gd name="connsiteY7" fmla="*/ 100650 h 219518"/>
                <a:gd name="connsiteX8" fmla="*/ 103731 w 134866"/>
                <a:gd name="connsiteY8" fmla="*/ 120192 h 219518"/>
                <a:gd name="connsiteX9" fmla="*/ 115808 w 134866"/>
                <a:gd name="connsiteY9" fmla="*/ 140800 h 219518"/>
                <a:gd name="connsiteX10" fmla="*/ 124335 w 134866"/>
                <a:gd name="connsiteY10" fmla="*/ 183082 h 219518"/>
                <a:gd name="connsiteX11" fmla="*/ 74601 w 134866"/>
                <a:gd name="connsiteY11" fmla="*/ 219324 h 219518"/>
                <a:gd name="connsiteX12" fmla="*/ 51865 w 134866"/>
                <a:gd name="connsiteY12" fmla="*/ 208664 h 219518"/>
                <a:gd name="connsiteX13" fmla="*/ 25222 w 134866"/>
                <a:gd name="connsiteY13" fmla="*/ 171357 h 219518"/>
                <a:gd name="connsiteX14" fmla="*/ 1066 w 134866"/>
                <a:gd name="connsiteY14" fmla="*/ 94965 h 219518"/>
                <a:gd name="connsiteX15" fmla="*/ 355 w 134866"/>
                <a:gd name="connsiteY15" fmla="*/ 83950 h 219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866" h="219518">
                  <a:moveTo>
                    <a:pt x="0" y="84661"/>
                  </a:moveTo>
                  <a:cubicBezTo>
                    <a:pt x="0" y="67606"/>
                    <a:pt x="4263" y="51261"/>
                    <a:pt x="15276" y="37049"/>
                  </a:cubicBezTo>
                  <a:cubicBezTo>
                    <a:pt x="25222" y="23902"/>
                    <a:pt x="39077" y="15375"/>
                    <a:pt x="54707" y="8624"/>
                  </a:cubicBezTo>
                  <a:cubicBezTo>
                    <a:pt x="65009" y="4360"/>
                    <a:pt x="75667" y="807"/>
                    <a:pt x="87389" y="96"/>
                  </a:cubicBezTo>
                  <a:cubicBezTo>
                    <a:pt x="106927" y="-970"/>
                    <a:pt x="120782" y="6847"/>
                    <a:pt x="129663" y="21770"/>
                  </a:cubicBezTo>
                  <a:cubicBezTo>
                    <a:pt x="137123" y="34206"/>
                    <a:pt x="136058" y="46997"/>
                    <a:pt x="129663" y="59433"/>
                  </a:cubicBezTo>
                  <a:cubicBezTo>
                    <a:pt x="125045" y="68316"/>
                    <a:pt x="117585" y="75778"/>
                    <a:pt x="110125" y="82884"/>
                  </a:cubicBezTo>
                  <a:cubicBezTo>
                    <a:pt x="104796" y="87858"/>
                    <a:pt x="100178" y="93543"/>
                    <a:pt x="99468" y="100650"/>
                  </a:cubicBezTo>
                  <a:cubicBezTo>
                    <a:pt x="98757" y="107756"/>
                    <a:pt x="100534" y="114151"/>
                    <a:pt x="103731" y="120192"/>
                  </a:cubicBezTo>
                  <a:cubicBezTo>
                    <a:pt x="107639" y="127298"/>
                    <a:pt x="111901" y="133694"/>
                    <a:pt x="115808" y="140800"/>
                  </a:cubicBezTo>
                  <a:cubicBezTo>
                    <a:pt x="122913" y="154302"/>
                    <a:pt x="126466" y="168159"/>
                    <a:pt x="124335" y="183082"/>
                  </a:cubicBezTo>
                  <a:cubicBezTo>
                    <a:pt x="121137" y="205822"/>
                    <a:pt x="99823" y="221456"/>
                    <a:pt x="74601" y="219324"/>
                  </a:cubicBezTo>
                  <a:cubicBezTo>
                    <a:pt x="65364" y="218613"/>
                    <a:pt x="58259" y="213994"/>
                    <a:pt x="51865" y="208664"/>
                  </a:cubicBezTo>
                  <a:cubicBezTo>
                    <a:pt x="39787" y="198005"/>
                    <a:pt x="31972" y="185214"/>
                    <a:pt x="25222" y="171357"/>
                  </a:cubicBezTo>
                  <a:cubicBezTo>
                    <a:pt x="13144" y="146840"/>
                    <a:pt x="4973" y="121613"/>
                    <a:pt x="1066" y="94965"/>
                  </a:cubicBezTo>
                  <a:cubicBezTo>
                    <a:pt x="355" y="91411"/>
                    <a:pt x="355" y="87858"/>
                    <a:pt x="355" y="83950"/>
                  </a:cubicBezTo>
                  <a:close/>
                </a:path>
              </a:pathLst>
            </a:custGeom>
            <a:noFill/>
            <a:ln w="12700" cap="flat">
              <a:solidFill>
                <a:srgbClr val="000000"/>
              </a:solidFill>
              <a:prstDash val="solid"/>
              <a:miter/>
            </a:ln>
          </p:spPr>
          <p:txBody>
            <a:bodyPr rtlCol="0" anchor="ctr"/>
            <a:lstStyle/>
            <a:p>
              <a:endParaRPr lang="en-NL"/>
            </a:p>
          </p:txBody>
        </p:sp>
        <p:sp>
          <p:nvSpPr>
            <p:cNvPr id="9" name="Freeform 8">
              <a:extLst>
                <a:ext uri="{FF2B5EF4-FFF2-40B4-BE49-F238E27FC236}">
                  <a16:creationId xmlns:a16="http://schemas.microsoft.com/office/drawing/2014/main" id="{D276CB14-9B9B-571C-6207-86E75D7C55F3}"/>
                </a:ext>
              </a:extLst>
            </p:cNvPr>
            <p:cNvSpPr/>
            <p:nvPr userDrawn="1"/>
          </p:nvSpPr>
          <p:spPr>
            <a:xfrm>
              <a:off x="7779445" y="2662683"/>
              <a:ext cx="49733" cy="49743"/>
            </a:xfrm>
            <a:custGeom>
              <a:avLst/>
              <a:gdLst>
                <a:gd name="connsiteX0" fmla="*/ 49734 w 49733"/>
                <a:gd name="connsiteY0" fmla="*/ 24872 h 49743"/>
                <a:gd name="connsiteX1" fmla="*/ 24867 w 49733"/>
                <a:gd name="connsiteY1" fmla="*/ 49744 h 49743"/>
                <a:gd name="connsiteX2" fmla="*/ 0 w 49733"/>
                <a:gd name="connsiteY2" fmla="*/ 24872 h 49743"/>
                <a:gd name="connsiteX3" fmla="*/ 24867 w 49733"/>
                <a:gd name="connsiteY3" fmla="*/ 0 h 49743"/>
                <a:gd name="connsiteX4" fmla="*/ 49734 w 49733"/>
                <a:gd name="connsiteY4" fmla="*/ 24872 h 49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33" h="49743">
                  <a:moveTo>
                    <a:pt x="49734" y="24872"/>
                  </a:moveTo>
                  <a:cubicBezTo>
                    <a:pt x="49734" y="38608"/>
                    <a:pt x="38600" y="49744"/>
                    <a:pt x="24867" y="49744"/>
                  </a:cubicBezTo>
                  <a:cubicBezTo>
                    <a:pt x="11133" y="49744"/>
                    <a:pt x="0" y="38608"/>
                    <a:pt x="0" y="24872"/>
                  </a:cubicBezTo>
                  <a:cubicBezTo>
                    <a:pt x="0" y="11136"/>
                    <a:pt x="11133" y="0"/>
                    <a:pt x="24867" y="0"/>
                  </a:cubicBezTo>
                  <a:cubicBezTo>
                    <a:pt x="38600" y="0"/>
                    <a:pt x="49734" y="11136"/>
                    <a:pt x="49734" y="24872"/>
                  </a:cubicBezTo>
                  <a:close/>
                </a:path>
              </a:pathLst>
            </a:custGeom>
            <a:noFill/>
            <a:ln w="12700" cap="flat">
              <a:solidFill>
                <a:srgbClr val="000000"/>
              </a:solidFill>
              <a:prstDash val="solid"/>
              <a:miter/>
            </a:ln>
          </p:spPr>
          <p:txBody>
            <a:bodyPr rtlCol="0" anchor="ctr"/>
            <a:lstStyle/>
            <a:p>
              <a:endParaRPr lang="en-NL"/>
            </a:p>
          </p:txBody>
        </p:sp>
        <p:sp>
          <p:nvSpPr>
            <p:cNvPr id="10" name="Freeform 9">
              <a:extLst>
                <a:ext uri="{FF2B5EF4-FFF2-40B4-BE49-F238E27FC236}">
                  <a16:creationId xmlns:a16="http://schemas.microsoft.com/office/drawing/2014/main" id="{19CB3F45-73D8-BBB7-6548-1BD2625AAE8E}"/>
                </a:ext>
              </a:extLst>
            </p:cNvPr>
            <p:cNvSpPr/>
            <p:nvPr userDrawn="1"/>
          </p:nvSpPr>
          <p:spPr>
            <a:xfrm>
              <a:off x="7729356" y="2657353"/>
              <a:ext cx="31971" cy="31978"/>
            </a:xfrm>
            <a:custGeom>
              <a:avLst/>
              <a:gdLst>
                <a:gd name="connsiteX0" fmla="*/ 31972 w 31971"/>
                <a:gd name="connsiteY0" fmla="*/ 15989 h 31978"/>
                <a:gd name="connsiteX1" fmla="*/ 28064 w 31971"/>
                <a:gd name="connsiteY1" fmla="*/ 26648 h 31978"/>
                <a:gd name="connsiteX2" fmla="*/ 15986 w 31971"/>
                <a:gd name="connsiteY2" fmla="*/ 31978 h 31978"/>
                <a:gd name="connsiteX3" fmla="*/ 0 w 31971"/>
                <a:gd name="connsiteY3" fmla="*/ 15989 h 31978"/>
                <a:gd name="connsiteX4" fmla="*/ 15986 w 31971"/>
                <a:gd name="connsiteY4" fmla="*/ 0 h 31978"/>
                <a:gd name="connsiteX5" fmla="*/ 31972 w 31971"/>
                <a:gd name="connsiteY5" fmla="*/ 15989 h 31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71" h="31978">
                  <a:moveTo>
                    <a:pt x="31972" y="15989"/>
                  </a:moveTo>
                  <a:cubicBezTo>
                    <a:pt x="31972" y="20253"/>
                    <a:pt x="30550" y="23806"/>
                    <a:pt x="28064" y="26648"/>
                  </a:cubicBezTo>
                  <a:cubicBezTo>
                    <a:pt x="25577" y="29491"/>
                    <a:pt x="20959" y="31978"/>
                    <a:pt x="15986" y="31978"/>
                  </a:cubicBezTo>
                  <a:cubicBezTo>
                    <a:pt x="7105" y="31978"/>
                    <a:pt x="0" y="24872"/>
                    <a:pt x="0" y="15989"/>
                  </a:cubicBezTo>
                  <a:cubicBezTo>
                    <a:pt x="0" y="7106"/>
                    <a:pt x="7105" y="0"/>
                    <a:pt x="15986" y="0"/>
                  </a:cubicBezTo>
                  <a:cubicBezTo>
                    <a:pt x="24867" y="0"/>
                    <a:pt x="31972" y="7106"/>
                    <a:pt x="31972" y="15989"/>
                  </a:cubicBezTo>
                  <a:close/>
                </a:path>
              </a:pathLst>
            </a:custGeom>
            <a:noFill/>
            <a:ln w="12700" cap="flat">
              <a:solidFill>
                <a:srgbClr val="000000"/>
              </a:solidFill>
              <a:prstDash val="solid"/>
              <a:miter/>
            </a:ln>
          </p:spPr>
          <p:txBody>
            <a:bodyPr rtlCol="0" anchor="ctr"/>
            <a:lstStyle/>
            <a:p>
              <a:endParaRPr lang="en-NL"/>
            </a:p>
          </p:txBody>
        </p:sp>
        <p:sp>
          <p:nvSpPr>
            <p:cNvPr id="11" name="Freeform 10">
              <a:extLst>
                <a:ext uri="{FF2B5EF4-FFF2-40B4-BE49-F238E27FC236}">
                  <a16:creationId xmlns:a16="http://schemas.microsoft.com/office/drawing/2014/main" id="{0ADDB689-111F-D230-3733-907D09DA5D30}"/>
                </a:ext>
              </a:extLst>
            </p:cNvPr>
            <p:cNvSpPr/>
            <p:nvPr userDrawn="1"/>
          </p:nvSpPr>
          <p:spPr>
            <a:xfrm>
              <a:off x="7688503" y="2664459"/>
              <a:ext cx="31971" cy="31978"/>
            </a:xfrm>
            <a:custGeom>
              <a:avLst/>
              <a:gdLst>
                <a:gd name="connsiteX0" fmla="*/ 31972 w 31971"/>
                <a:gd name="connsiteY0" fmla="*/ 15989 h 31978"/>
                <a:gd name="connsiteX1" fmla="*/ 15986 w 31971"/>
                <a:gd name="connsiteY1" fmla="*/ 31978 h 31978"/>
                <a:gd name="connsiteX2" fmla="*/ 0 w 31971"/>
                <a:gd name="connsiteY2" fmla="*/ 15989 h 31978"/>
                <a:gd name="connsiteX3" fmla="*/ 15986 w 31971"/>
                <a:gd name="connsiteY3" fmla="*/ 0 h 31978"/>
                <a:gd name="connsiteX4" fmla="*/ 31972 w 31971"/>
                <a:gd name="connsiteY4" fmla="*/ 15989 h 31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 h="31978">
                  <a:moveTo>
                    <a:pt x="31972" y="15989"/>
                  </a:moveTo>
                  <a:cubicBezTo>
                    <a:pt x="31972" y="24819"/>
                    <a:pt x="24815" y="31978"/>
                    <a:pt x="15986" y="31978"/>
                  </a:cubicBezTo>
                  <a:cubicBezTo>
                    <a:pt x="7157" y="31978"/>
                    <a:pt x="0" y="24819"/>
                    <a:pt x="0" y="15989"/>
                  </a:cubicBezTo>
                  <a:cubicBezTo>
                    <a:pt x="0" y="7158"/>
                    <a:pt x="7157" y="0"/>
                    <a:pt x="15986" y="0"/>
                  </a:cubicBezTo>
                  <a:cubicBezTo>
                    <a:pt x="24815" y="0"/>
                    <a:pt x="31972" y="7158"/>
                    <a:pt x="31972" y="15989"/>
                  </a:cubicBezTo>
                  <a:close/>
                </a:path>
              </a:pathLst>
            </a:custGeom>
            <a:noFill/>
            <a:ln w="12700" cap="flat">
              <a:solidFill>
                <a:srgbClr val="000000"/>
              </a:solidFill>
              <a:prstDash val="solid"/>
              <a:miter/>
            </a:ln>
          </p:spPr>
          <p:txBody>
            <a:bodyPr rtlCol="0" anchor="ctr"/>
            <a:lstStyle/>
            <a:p>
              <a:endParaRPr lang="en-NL"/>
            </a:p>
          </p:txBody>
        </p:sp>
        <p:sp>
          <p:nvSpPr>
            <p:cNvPr id="12" name="Freeform 11">
              <a:extLst>
                <a:ext uri="{FF2B5EF4-FFF2-40B4-BE49-F238E27FC236}">
                  <a16:creationId xmlns:a16="http://schemas.microsoft.com/office/drawing/2014/main" id="{413AF59D-FC65-6B03-975F-B30DDDC2F385}"/>
                </a:ext>
              </a:extLst>
            </p:cNvPr>
            <p:cNvSpPr/>
            <p:nvPr userDrawn="1"/>
          </p:nvSpPr>
          <p:spPr>
            <a:xfrm>
              <a:off x="7652979" y="2689331"/>
              <a:ext cx="31971" cy="31978"/>
            </a:xfrm>
            <a:custGeom>
              <a:avLst/>
              <a:gdLst>
                <a:gd name="connsiteX0" fmla="*/ 31972 w 31971"/>
                <a:gd name="connsiteY0" fmla="*/ 15989 h 31978"/>
                <a:gd name="connsiteX1" fmla="*/ 15986 w 31971"/>
                <a:gd name="connsiteY1" fmla="*/ 31978 h 31978"/>
                <a:gd name="connsiteX2" fmla="*/ 0 w 31971"/>
                <a:gd name="connsiteY2" fmla="*/ 15989 h 31978"/>
                <a:gd name="connsiteX3" fmla="*/ 15986 w 31971"/>
                <a:gd name="connsiteY3" fmla="*/ 0 h 31978"/>
                <a:gd name="connsiteX4" fmla="*/ 31972 w 31971"/>
                <a:gd name="connsiteY4" fmla="*/ 15989 h 31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 h="31978">
                  <a:moveTo>
                    <a:pt x="31972" y="15989"/>
                  </a:moveTo>
                  <a:cubicBezTo>
                    <a:pt x="31972" y="24819"/>
                    <a:pt x="24815" y="31978"/>
                    <a:pt x="15986" y="31978"/>
                  </a:cubicBezTo>
                  <a:cubicBezTo>
                    <a:pt x="7157" y="31978"/>
                    <a:pt x="0" y="24819"/>
                    <a:pt x="0" y="15989"/>
                  </a:cubicBezTo>
                  <a:cubicBezTo>
                    <a:pt x="0" y="7158"/>
                    <a:pt x="7157" y="0"/>
                    <a:pt x="15986" y="0"/>
                  </a:cubicBezTo>
                  <a:cubicBezTo>
                    <a:pt x="24815" y="0"/>
                    <a:pt x="31972" y="7158"/>
                    <a:pt x="31972" y="15989"/>
                  </a:cubicBezTo>
                  <a:close/>
                </a:path>
              </a:pathLst>
            </a:custGeom>
            <a:noFill/>
            <a:ln w="12700" cap="flat">
              <a:solidFill>
                <a:srgbClr val="000000"/>
              </a:solidFill>
              <a:prstDash val="solid"/>
              <a:miter/>
            </a:ln>
          </p:spPr>
          <p:txBody>
            <a:bodyPr rtlCol="0" anchor="ctr"/>
            <a:lstStyle/>
            <a:p>
              <a:endParaRPr lang="en-NL"/>
            </a:p>
          </p:txBody>
        </p:sp>
        <p:sp>
          <p:nvSpPr>
            <p:cNvPr id="13" name="Freeform 12">
              <a:extLst>
                <a:ext uri="{FF2B5EF4-FFF2-40B4-BE49-F238E27FC236}">
                  <a16:creationId xmlns:a16="http://schemas.microsoft.com/office/drawing/2014/main" id="{C09ED3BF-DDA4-0DB3-7901-8D3F7DFCB4A7}"/>
                </a:ext>
              </a:extLst>
            </p:cNvPr>
            <p:cNvSpPr/>
            <p:nvPr userDrawn="1"/>
          </p:nvSpPr>
          <p:spPr>
            <a:xfrm>
              <a:off x="7628467" y="2724862"/>
              <a:ext cx="26998" cy="27003"/>
            </a:xfrm>
            <a:custGeom>
              <a:avLst/>
              <a:gdLst>
                <a:gd name="connsiteX0" fmla="*/ 26998 w 26998"/>
                <a:gd name="connsiteY0" fmla="*/ 13502 h 27003"/>
                <a:gd name="connsiteX1" fmla="*/ 13499 w 26998"/>
                <a:gd name="connsiteY1" fmla="*/ 27004 h 27003"/>
                <a:gd name="connsiteX2" fmla="*/ 0 w 26998"/>
                <a:gd name="connsiteY2" fmla="*/ 13502 h 27003"/>
                <a:gd name="connsiteX3" fmla="*/ 13499 w 26998"/>
                <a:gd name="connsiteY3" fmla="*/ 0 h 27003"/>
                <a:gd name="connsiteX4" fmla="*/ 26998 w 26998"/>
                <a:gd name="connsiteY4" fmla="*/ 13502 h 270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8" h="27003">
                  <a:moveTo>
                    <a:pt x="26998" y="13502"/>
                  </a:moveTo>
                  <a:cubicBezTo>
                    <a:pt x="26998" y="20959"/>
                    <a:pt x="20954" y="27004"/>
                    <a:pt x="13499" y="27004"/>
                  </a:cubicBezTo>
                  <a:cubicBezTo>
                    <a:pt x="6044" y="27004"/>
                    <a:pt x="0" y="20959"/>
                    <a:pt x="0" y="13502"/>
                  </a:cubicBezTo>
                  <a:cubicBezTo>
                    <a:pt x="0" y="6045"/>
                    <a:pt x="6044" y="0"/>
                    <a:pt x="13499" y="0"/>
                  </a:cubicBezTo>
                  <a:cubicBezTo>
                    <a:pt x="20954" y="0"/>
                    <a:pt x="26998" y="6045"/>
                    <a:pt x="26998" y="13502"/>
                  </a:cubicBezTo>
                  <a:close/>
                </a:path>
              </a:pathLst>
            </a:custGeom>
            <a:noFill/>
            <a:ln w="12700" cap="flat">
              <a:solidFill>
                <a:srgbClr val="000000"/>
              </a:solidFill>
              <a:prstDash val="solid"/>
              <a:miter/>
            </a:ln>
          </p:spPr>
          <p:txBody>
            <a:bodyPr rtlCol="0" anchor="ctr"/>
            <a:lstStyle/>
            <a:p>
              <a:endParaRPr lang="en-NL"/>
            </a:p>
          </p:txBody>
        </p:sp>
      </p:grpSp>
      <p:grpSp>
        <p:nvGrpSpPr>
          <p:cNvPr id="18" name="Group 17">
            <a:extLst>
              <a:ext uri="{FF2B5EF4-FFF2-40B4-BE49-F238E27FC236}">
                <a16:creationId xmlns:a16="http://schemas.microsoft.com/office/drawing/2014/main" id="{8ECB3077-878A-F57E-7992-F3467070C700}"/>
              </a:ext>
            </a:extLst>
          </p:cNvPr>
          <p:cNvGrpSpPr>
            <a:grpSpLocks noChangeAspect="1"/>
          </p:cNvGrpSpPr>
          <p:nvPr userDrawn="1"/>
        </p:nvGrpSpPr>
        <p:grpSpPr>
          <a:xfrm>
            <a:off x="4487626" y="1871020"/>
            <a:ext cx="298666" cy="298725"/>
            <a:chOff x="4145674" y="3778007"/>
            <a:chExt cx="319717" cy="319780"/>
          </a:xfrm>
        </p:grpSpPr>
        <p:sp>
          <p:nvSpPr>
            <p:cNvPr id="15" name="Freeform 14">
              <a:extLst>
                <a:ext uri="{FF2B5EF4-FFF2-40B4-BE49-F238E27FC236}">
                  <a16:creationId xmlns:a16="http://schemas.microsoft.com/office/drawing/2014/main" id="{001CC5F1-7B2D-7D8A-CF27-F3ADC9768145}"/>
                </a:ext>
              </a:extLst>
            </p:cNvPr>
            <p:cNvSpPr/>
            <p:nvPr userDrawn="1"/>
          </p:nvSpPr>
          <p:spPr>
            <a:xfrm>
              <a:off x="4145674" y="3778007"/>
              <a:ext cx="319717" cy="319780"/>
            </a:xfrm>
            <a:custGeom>
              <a:avLst/>
              <a:gdLst>
                <a:gd name="connsiteX0" fmla="*/ 319718 w 319717"/>
                <a:gd name="connsiteY0" fmla="*/ 159890 h 319780"/>
                <a:gd name="connsiteX1" fmla="*/ 159859 w 319717"/>
                <a:gd name="connsiteY1" fmla="*/ 319781 h 319780"/>
                <a:gd name="connsiteX2" fmla="*/ 0 w 319717"/>
                <a:gd name="connsiteY2" fmla="*/ 159890 h 319780"/>
                <a:gd name="connsiteX3" fmla="*/ 159859 w 319717"/>
                <a:gd name="connsiteY3" fmla="*/ 0 h 319780"/>
                <a:gd name="connsiteX4" fmla="*/ 319718 w 319717"/>
                <a:gd name="connsiteY4" fmla="*/ 159890 h 3197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17" h="319780">
                  <a:moveTo>
                    <a:pt x="319718" y="159890"/>
                  </a:moveTo>
                  <a:cubicBezTo>
                    <a:pt x="319718" y="248196"/>
                    <a:pt x="248146" y="319781"/>
                    <a:pt x="159859" y="319781"/>
                  </a:cubicBezTo>
                  <a:cubicBezTo>
                    <a:pt x="71571" y="319781"/>
                    <a:pt x="0" y="248196"/>
                    <a:pt x="0" y="159890"/>
                  </a:cubicBezTo>
                  <a:cubicBezTo>
                    <a:pt x="0" y="71585"/>
                    <a:pt x="71571" y="0"/>
                    <a:pt x="159859" y="0"/>
                  </a:cubicBezTo>
                  <a:cubicBezTo>
                    <a:pt x="248146" y="0"/>
                    <a:pt x="319718" y="71585"/>
                    <a:pt x="319718" y="159890"/>
                  </a:cubicBezTo>
                  <a:close/>
                </a:path>
              </a:pathLst>
            </a:custGeom>
            <a:noFill/>
            <a:ln w="12700" cap="rnd">
              <a:solidFill>
                <a:srgbClr val="000000"/>
              </a:solidFill>
              <a:prstDash val="solid"/>
              <a:round/>
            </a:ln>
          </p:spPr>
          <p:txBody>
            <a:bodyPr rtlCol="0" anchor="ctr"/>
            <a:lstStyle/>
            <a:p>
              <a:endParaRPr lang="en-NL"/>
            </a:p>
          </p:txBody>
        </p:sp>
        <p:sp>
          <p:nvSpPr>
            <p:cNvPr id="16" name="Freeform 15">
              <a:extLst>
                <a:ext uri="{FF2B5EF4-FFF2-40B4-BE49-F238E27FC236}">
                  <a16:creationId xmlns:a16="http://schemas.microsoft.com/office/drawing/2014/main" id="{DA751D2C-4380-44E7-6231-569CF5B9405C}"/>
                </a:ext>
              </a:extLst>
            </p:cNvPr>
            <p:cNvSpPr/>
            <p:nvPr userDrawn="1"/>
          </p:nvSpPr>
          <p:spPr>
            <a:xfrm>
              <a:off x="4153489" y="3863993"/>
              <a:ext cx="29130" cy="122592"/>
            </a:xfrm>
            <a:custGeom>
              <a:avLst/>
              <a:gdLst>
                <a:gd name="connsiteX0" fmla="*/ 0 w 29130"/>
                <a:gd name="connsiteY0" fmla="*/ 122583 h 122592"/>
                <a:gd name="connsiteX1" fmla="*/ 29130 w 29130"/>
                <a:gd name="connsiteY1" fmla="*/ 72484 h 122592"/>
                <a:gd name="connsiteX2" fmla="*/ 11013 w 29130"/>
                <a:gd name="connsiteY2" fmla="*/ 0 h 122592"/>
              </a:gdLst>
              <a:ahLst/>
              <a:cxnLst>
                <a:cxn ang="0">
                  <a:pos x="connsiteX0" y="connsiteY0"/>
                </a:cxn>
                <a:cxn ang="0">
                  <a:pos x="connsiteX1" y="connsiteY1"/>
                </a:cxn>
                <a:cxn ang="0">
                  <a:pos x="connsiteX2" y="connsiteY2"/>
                </a:cxn>
              </a:cxnLst>
              <a:rect l="l" t="t" r="r" b="b"/>
              <a:pathLst>
                <a:path w="29130" h="122592">
                  <a:moveTo>
                    <a:pt x="0" y="122583"/>
                  </a:moveTo>
                  <a:cubicBezTo>
                    <a:pt x="15631" y="123293"/>
                    <a:pt x="28775" y="86341"/>
                    <a:pt x="29130" y="72484"/>
                  </a:cubicBezTo>
                  <a:cubicBezTo>
                    <a:pt x="29130" y="50810"/>
                    <a:pt x="11013" y="21319"/>
                    <a:pt x="11013" y="0"/>
                  </a:cubicBezTo>
                </a:path>
              </a:pathLst>
            </a:custGeom>
            <a:noFill/>
            <a:ln w="12700" cap="rnd">
              <a:solidFill>
                <a:srgbClr val="000000"/>
              </a:solidFill>
              <a:prstDash val="solid"/>
              <a:round/>
            </a:ln>
          </p:spPr>
          <p:txBody>
            <a:bodyPr rtlCol="0" anchor="ctr"/>
            <a:lstStyle/>
            <a:p>
              <a:endParaRPr lang="en-NL"/>
            </a:p>
          </p:txBody>
        </p:sp>
        <p:sp>
          <p:nvSpPr>
            <p:cNvPr id="17" name="Freeform 16">
              <a:extLst>
                <a:ext uri="{FF2B5EF4-FFF2-40B4-BE49-F238E27FC236}">
                  <a16:creationId xmlns:a16="http://schemas.microsoft.com/office/drawing/2014/main" id="{318D067B-2D98-AFCB-BF9F-6FBC2A782927}"/>
                </a:ext>
              </a:extLst>
            </p:cNvPr>
            <p:cNvSpPr/>
            <p:nvPr userDrawn="1"/>
          </p:nvSpPr>
          <p:spPr>
            <a:xfrm>
              <a:off x="4260797" y="3823132"/>
              <a:ext cx="201751" cy="238758"/>
            </a:xfrm>
            <a:custGeom>
              <a:avLst/>
              <a:gdLst>
                <a:gd name="connsiteX0" fmla="*/ 154860 w 201751"/>
                <a:gd name="connsiteY0" fmla="*/ 0 h 238758"/>
                <a:gd name="connsiteX1" fmla="*/ 118270 w 201751"/>
                <a:gd name="connsiteY1" fmla="*/ 4264 h 238758"/>
                <a:gd name="connsiteX2" fmla="*/ 89496 w 201751"/>
                <a:gd name="connsiteY2" fmla="*/ 4264 h 238758"/>
                <a:gd name="connsiteX3" fmla="*/ 63208 w 201751"/>
                <a:gd name="connsiteY3" fmla="*/ 14568 h 238758"/>
                <a:gd name="connsiteX4" fmla="*/ 60366 w 201751"/>
                <a:gd name="connsiteY4" fmla="*/ 30557 h 238758"/>
                <a:gd name="connsiteX5" fmla="*/ 68536 w 201751"/>
                <a:gd name="connsiteY5" fmla="*/ 33399 h 238758"/>
                <a:gd name="connsiteX6" fmla="*/ 115073 w 201751"/>
                <a:gd name="connsiteY6" fmla="*/ 62180 h 238758"/>
                <a:gd name="connsiteX7" fmla="*/ 121823 w 201751"/>
                <a:gd name="connsiteY7" fmla="*/ 73550 h 238758"/>
                <a:gd name="connsiteX8" fmla="*/ 107613 w 201751"/>
                <a:gd name="connsiteY8" fmla="*/ 81366 h 238758"/>
                <a:gd name="connsiteX9" fmla="*/ 93048 w 201751"/>
                <a:gd name="connsiteY9" fmla="*/ 70352 h 238758"/>
                <a:gd name="connsiteX10" fmla="*/ 58590 w 201751"/>
                <a:gd name="connsiteY10" fmla="*/ 47967 h 238758"/>
                <a:gd name="connsiteX11" fmla="*/ 6369 w 201751"/>
                <a:gd name="connsiteY11" fmla="*/ 70352 h 238758"/>
                <a:gd name="connsiteX12" fmla="*/ 1396 w 201751"/>
                <a:gd name="connsiteY12" fmla="*/ 108370 h 238758"/>
                <a:gd name="connsiteX13" fmla="*/ 6014 w 201751"/>
                <a:gd name="connsiteY13" fmla="*/ 117608 h 238758"/>
                <a:gd name="connsiteX14" fmla="*/ 24487 w 201751"/>
                <a:gd name="connsiteY14" fmla="*/ 123649 h 238758"/>
                <a:gd name="connsiteX15" fmla="*/ 41183 w 201751"/>
                <a:gd name="connsiteY15" fmla="*/ 144967 h 238758"/>
                <a:gd name="connsiteX16" fmla="*/ 40472 w 201751"/>
                <a:gd name="connsiteY16" fmla="*/ 173037 h 238758"/>
                <a:gd name="connsiteX17" fmla="*/ 34788 w 201751"/>
                <a:gd name="connsiteY17" fmla="*/ 214964 h 238758"/>
                <a:gd name="connsiteX18" fmla="*/ 41183 w 201751"/>
                <a:gd name="connsiteY18" fmla="*/ 237704 h 238758"/>
                <a:gd name="connsiteX19" fmla="*/ 56458 w 201751"/>
                <a:gd name="connsiteY19" fmla="*/ 236283 h 238758"/>
                <a:gd name="connsiteX20" fmla="*/ 89140 w 201751"/>
                <a:gd name="connsiteY20" fmla="*/ 222425 h 238758"/>
                <a:gd name="connsiteX21" fmla="*/ 107613 w 201751"/>
                <a:gd name="connsiteY21" fmla="*/ 209634 h 238758"/>
                <a:gd name="connsiteX22" fmla="*/ 121467 w 201751"/>
                <a:gd name="connsiteY22" fmla="*/ 185118 h 238758"/>
                <a:gd name="connsiteX23" fmla="*/ 154150 w 201751"/>
                <a:gd name="connsiteY23" fmla="*/ 162022 h 238758"/>
                <a:gd name="connsiteX24" fmla="*/ 162320 w 201751"/>
                <a:gd name="connsiteY24" fmla="*/ 148165 h 238758"/>
                <a:gd name="connsiteX25" fmla="*/ 149176 w 201751"/>
                <a:gd name="connsiteY25" fmla="*/ 139638 h 238758"/>
                <a:gd name="connsiteX26" fmla="*/ 128927 w 201751"/>
                <a:gd name="connsiteY26" fmla="*/ 114055 h 238758"/>
                <a:gd name="connsiteX27" fmla="*/ 149532 w 201751"/>
                <a:gd name="connsiteY27" fmla="*/ 112279 h 238758"/>
                <a:gd name="connsiteX28" fmla="*/ 156636 w 201751"/>
                <a:gd name="connsiteY28" fmla="*/ 118319 h 238758"/>
                <a:gd name="connsiteX29" fmla="*/ 169780 w 201751"/>
                <a:gd name="connsiteY29" fmla="*/ 125425 h 238758"/>
                <a:gd name="connsiteX30" fmla="*/ 182924 w 201751"/>
                <a:gd name="connsiteY30" fmla="*/ 119740 h 238758"/>
                <a:gd name="connsiteX31" fmla="*/ 185411 w 201751"/>
                <a:gd name="connsiteY31" fmla="*/ 115476 h 238758"/>
                <a:gd name="connsiteX32" fmla="*/ 201752 w 201751"/>
                <a:gd name="connsiteY32" fmla="*/ 114766 h 238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1751" h="238758">
                  <a:moveTo>
                    <a:pt x="154860" y="0"/>
                  </a:moveTo>
                  <a:cubicBezTo>
                    <a:pt x="142782" y="2842"/>
                    <a:pt x="130704" y="4619"/>
                    <a:pt x="118270" y="4264"/>
                  </a:cubicBezTo>
                  <a:cubicBezTo>
                    <a:pt x="108679" y="4264"/>
                    <a:pt x="99087" y="3198"/>
                    <a:pt x="89496" y="4264"/>
                  </a:cubicBezTo>
                  <a:cubicBezTo>
                    <a:pt x="79904" y="5330"/>
                    <a:pt x="70312" y="8172"/>
                    <a:pt x="63208" y="14568"/>
                  </a:cubicBezTo>
                  <a:cubicBezTo>
                    <a:pt x="58945" y="18832"/>
                    <a:pt x="56103" y="26648"/>
                    <a:pt x="60366" y="30557"/>
                  </a:cubicBezTo>
                  <a:cubicBezTo>
                    <a:pt x="62497" y="32689"/>
                    <a:pt x="65695" y="32689"/>
                    <a:pt x="68536" y="33399"/>
                  </a:cubicBezTo>
                  <a:cubicBezTo>
                    <a:pt x="86654" y="36597"/>
                    <a:pt x="101574" y="49744"/>
                    <a:pt x="115073" y="62180"/>
                  </a:cubicBezTo>
                  <a:cubicBezTo>
                    <a:pt x="118270" y="65377"/>
                    <a:pt x="121823" y="68930"/>
                    <a:pt x="121823" y="73550"/>
                  </a:cubicBezTo>
                  <a:cubicBezTo>
                    <a:pt x="121467" y="79590"/>
                    <a:pt x="113652" y="83143"/>
                    <a:pt x="107613" y="81366"/>
                  </a:cubicBezTo>
                  <a:cubicBezTo>
                    <a:pt x="101574" y="79590"/>
                    <a:pt x="97311" y="74971"/>
                    <a:pt x="93048" y="70352"/>
                  </a:cubicBezTo>
                  <a:cubicBezTo>
                    <a:pt x="83457" y="60403"/>
                    <a:pt x="72089" y="51165"/>
                    <a:pt x="58590" y="47967"/>
                  </a:cubicBezTo>
                  <a:cubicBezTo>
                    <a:pt x="38696" y="42993"/>
                    <a:pt x="16316" y="52586"/>
                    <a:pt x="6369" y="70352"/>
                  </a:cubicBezTo>
                  <a:cubicBezTo>
                    <a:pt x="-25" y="81722"/>
                    <a:pt x="-1446" y="95579"/>
                    <a:pt x="1396" y="108370"/>
                  </a:cubicBezTo>
                  <a:cubicBezTo>
                    <a:pt x="2106" y="111923"/>
                    <a:pt x="3527" y="115121"/>
                    <a:pt x="6014" y="117608"/>
                  </a:cubicBezTo>
                  <a:cubicBezTo>
                    <a:pt x="10632" y="122227"/>
                    <a:pt x="18092" y="121517"/>
                    <a:pt x="24487" y="123649"/>
                  </a:cubicBezTo>
                  <a:cubicBezTo>
                    <a:pt x="33368" y="126491"/>
                    <a:pt x="39051" y="135729"/>
                    <a:pt x="41183" y="144967"/>
                  </a:cubicBezTo>
                  <a:cubicBezTo>
                    <a:pt x="42959" y="154205"/>
                    <a:pt x="41893" y="163799"/>
                    <a:pt x="40472" y="173037"/>
                  </a:cubicBezTo>
                  <a:cubicBezTo>
                    <a:pt x="38696" y="186894"/>
                    <a:pt x="36564" y="200751"/>
                    <a:pt x="34788" y="214964"/>
                  </a:cubicBezTo>
                  <a:cubicBezTo>
                    <a:pt x="33723" y="223136"/>
                    <a:pt x="33723" y="233795"/>
                    <a:pt x="41183" y="237704"/>
                  </a:cubicBezTo>
                  <a:cubicBezTo>
                    <a:pt x="45801" y="239836"/>
                    <a:pt x="51485" y="238414"/>
                    <a:pt x="56458" y="236283"/>
                  </a:cubicBezTo>
                  <a:cubicBezTo>
                    <a:pt x="67471" y="232019"/>
                    <a:pt x="78483" y="227400"/>
                    <a:pt x="89140" y="222425"/>
                  </a:cubicBezTo>
                  <a:cubicBezTo>
                    <a:pt x="95890" y="219228"/>
                    <a:pt x="102640" y="215675"/>
                    <a:pt x="107613" y="209634"/>
                  </a:cubicBezTo>
                  <a:cubicBezTo>
                    <a:pt x="113652" y="202528"/>
                    <a:pt x="115784" y="192579"/>
                    <a:pt x="121467" y="185118"/>
                  </a:cubicBezTo>
                  <a:cubicBezTo>
                    <a:pt x="129283" y="174458"/>
                    <a:pt x="142782" y="169128"/>
                    <a:pt x="154150" y="162022"/>
                  </a:cubicBezTo>
                  <a:cubicBezTo>
                    <a:pt x="159123" y="158825"/>
                    <a:pt x="164096" y="153850"/>
                    <a:pt x="162320" y="148165"/>
                  </a:cubicBezTo>
                  <a:cubicBezTo>
                    <a:pt x="160544" y="142836"/>
                    <a:pt x="154150" y="141414"/>
                    <a:pt x="149176" y="139638"/>
                  </a:cubicBezTo>
                  <a:cubicBezTo>
                    <a:pt x="138519" y="135374"/>
                    <a:pt x="130348" y="125425"/>
                    <a:pt x="128927" y="114055"/>
                  </a:cubicBezTo>
                  <a:cubicBezTo>
                    <a:pt x="135677" y="111568"/>
                    <a:pt x="143493" y="109081"/>
                    <a:pt x="149532" y="112279"/>
                  </a:cubicBezTo>
                  <a:cubicBezTo>
                    <a:pt x="152374" y="113700"/>
                    <a:pt x="154505" y="116187"/>
                    <a:pt x="156636" y="118319"/>
                  </a:cubicBezTo>
                  <a:cubicBezTo>
                    <a:pt x="160189" y="121872"/>
                    <a:pt x="164807" y="124714"/>
                    <a:pt x="169780" y="125425"/>
                  </a:cubicBezTo>
                  <a:cubicBezTo>
                    <a:pt x="174754" y="126136"/>
                    <a:pt x="180437" y="124359"/>
                    <a:pt x="182924" y="119740"/>
                  </a:cubicBezTo>
                  <a:cubicBezTo>
                    <a:pt x="183635" y="118319"/>
                    <a:pt x="184345" y="116898"/>
                    <a:pt x="185411" y="115476"/>
                  </a:cubicBezTo>
                  <a:cubicBezTo>
                    <a:pt x="188963" y="110857"/>
                    <a:pt x="196423" y="112634"/>
                    <a:pt x="201752" y="114766"/>
                  </a:cubicBezTo>
                </a:path>
              </a:pathLst>
            </a:custGeom>
            <a:noFill/>
            <a:ln w="12700" cap="rnd">
              <a:solidFill>
                <a:srgbClr val="000000"/>
              </a:solidFill>
              <a:prstDash val="solid"/>
              <a:round/>
            </a:ln>
          </p:spPr>
          <p:txBody>
            <a:bodyPr rtlCol="0" anchor="ctr"/>
            <a:lstStyle/>
            <a:p>
              <a:endParaRPr lang="en-NL"/>
            </a:p>
          </p:txBody>
        </p:sp>
      </p:grpSp>
      <p:sp>
        <p:nvSpPr>
          <p:cNvPr id="7" name="Freeform 6">
            <a:extLst>
              <a:ext uri="{FF2B5EF4-FFF2-40B4-BE49-F238E27FC236}">
                <a16:creationId xmlns:a16="http://schemas.microsoft.com/office/drawing/2014/main" id="{3B47E20C-E19F-2CAE-9443-A0DEF35013A4}"/>
              </a:ext>
            </a:extLst>
          </p:cNvPr>
          <p:cNvSpPr>
            <a:spLocks noChangeAspect="1"/>
          </p:cNvSpPr>
          <p:nvPr userDrawn="1"/>
        </p:nvSpPr>
        <p:spPr>
          <a:xfrm flipH="1">
            <a:off x="6903587" y="2515101"/>
            <a:ext cx="464682" cy="174537"/>
          </a:xfrm>
          <a:custGeom>
            <a:avLst/>
            <a:gdLst>
              <a:gd name="connsiteX0" fmla="*/ 93175 w 405077"/>
              <a:gd name="connsiteY0" fmla="*/ 93169 h 152150"/>
              <a:gd name="connsiteX1" fmla="*/ 94241 w 405077"/>
              <a:gd name="connsiteY1" fmla="*/ 93879 h 152150"/>
              <a:gd name="connsiteX2" fmla="*/ 104188 w 405077"/>
              <a:gd name="connsiteY2" fmla="*/ 111290 h 152150"/>
              <a:gd name="connsiteX3" fmla="*/ 131187 w 405077"/>
              <a:gd name="connsiteY3" fmla="*/ 146465 h 152150"/>
              <a:gd name="connsiteX4" fmla="*/ 139356 w 405077"/>
              <a:gd name="connsiteY4" fmla="*/ 152150 h 152150"/>
              <a:gd name="connsiteX5" fmla="*/ 140778 w 405077"/>
              <a:gd name="connsiteY5" fmla="*/ 152150 h 152150"/>
              <a:gd name="connsiteX6" fmla="*/ 140422 w 405077"/>
              <a:gd name="connsiteY6" fmla="*/ 150374 h 152150"/>
              <a:gd name="connsiteX7" fmla="*/ 134383 w 405077"/>
              <a:gd name="connsiteY7" fmla="*/ 132608 h 152150"/>
              <a:gd name="connsiteX8" fmla="*/ 134383 w 405077"/>
              <a:gd name="connsiteY8" fmla="*/ 106315 h 152150"/>
              <a:gd name="connsiteX9" fmla="*/ 134739 w 405077"/>
              <a:gd name="connsiteY9" fmla="*/ 100986 h 152150"/>
              <a:gd name="connsiteX10" fmla="*/ 132252 w 405077"/>
              <a:gd name="connsiteY10" fmla="*/ 94590 h 152150"/>
              <a:gd name="connsiteX11" fmla="*/ 151790 w 405077"/>
              <a:gd name="connsiteY11" fmla="*/ 93169 h 152150"/>
              <a:gd name="connsiteX12" fmla="*/ 178078 w 405077"/>
              <a:gd name="connsiteY12" fmla="*/ 91747 h 152150"/>
              <a:gd name="connsiteX13" fmla="*/ 197617 w 405077"/>
              <a:gd name="connsiteY13" fmla="*/ 90326 h 152150"/>
              <a:gd name="connsiteX14" fmla="*/ 207208 w 405077"/>
              <a:gd name="connsiteY14" fmla="*/ 89615 h 152150"/>
              <a:gd name="connsiteX15" fmla="*/ 221062 w 405077"/>
              <a:gd name="connsiteY15" fmla="*/ 93879 h 152150"/>
              <a:gd name="connsiteX16" fmla="*/ 231719 w 405077"/>
              <a:gd name="connsiteY16" fmla="*/ 100275 h 152150"/>
              <a:gd name="connsiteX17" fmla="*/ 232785 w 405077"/>
              <a:gd name="connsiteY17" fmla="*/ 100986 h 152150"/>
              <a:gd name="connsiteX18" fmla="*/ 240956 w 405077"/>
              <a:gd name="connsiteY18" fmla="*/ 99920 h 152150"/>
              <a:gd name="connsiteX19" fmla="*/ 251613 w 405077"/>
              <a:gd name="connsiteY19" fmla="*/ 89260 h 152150"/>
              <a:gd name="connsiteX20" fmla="*/ 252324 w 405077"/>
              <a:gd name="connsiteY20" fmla="*/ 88550 h 152150"/>
              <a:gd name="connsiteX21" fmla="*/ 253390 w 405077"/>
              <a:gd name="connsiteY21" fmla="*/ 86418 h 152150"/>
              <a:gd name="connsiteX22" fmla="*/ 251258 w 405077"/>
              <a:gd name="connsiteY22" fmla="*/ 85707 h 152150"/>
              <a:gd name="connsiteX23" fmla="*/ 244508 w 405077"/>
              <a:gd name="connsiteY23" fmla="*/ 84286 h 152150"/>
              <a:gd name="connsiteX24" fmla="*/ 254810 w 405077"/>
              <a:gd name="connsiteY24" fmla="*/ 83220 h 152150"/>
              <a:gd name="connsiteX25" fmla="*/ 265823 w 405077"/>
              <a:gd name="connsiteY25" fmla="*/ 82154 h 152150"/>
              <a:gd name="connsiteX26" fmla="*/ 277901 w 405077"/>
              <a:gd name="connsiteY26" fmla="*/ 83930 h 152150"/>
              <a:gd name="connsiteX27" fmla="*/ 290334 w 405077"/>
              <a:gd name="connsiteY27" fmla="*/ 87484 h 152150"/>
              <a:gd name="connsiteX28" fmla="*/ 292111 w 405077"/>
              <a:gd name="connsiteY28" fmla="*/ 87484 h 152150"/>
              <a:gd name="connsiteX29" fmla="*/ 293532 w 405077"/>
              <a:gd name="connsiteY29" fmla="*/ 85707 h 152150"/>
              <a:gd name="connsiteX30" fmla="*/ 294598 w 405077"/>
              <a:gd name="connsiteY30" fmla="*/ 81443 h 152150"/>
              <a:gd name="connsiteX31" fmla="*/ 299927 w 405077"/>
              <a:gd name="connsiteY31" fmla="*/ 75403 h 152150"/>
              <a:gd name="connsiteX32" fmla="*/ 300637 w 405077"/>
              <a:gd name="connsiteY32" fmla="*/ 74692 h 152150"/>
              <a:gd name="connsiteX33" fmla="*/ 300992 w 405077"/>
              <a:gd name="connsiteY33" fmla="*/ 73271 h 152150"/>
              <a:gd name="connsiteX34" fmla="*/ 299927 w 405077"/>
              <a:gd name="connsiteY34" fmla="*/ 72916 h 152150"/>
              <a:gd name="connsiteX35" fmla="*/ 296374 w 405077"/>
              <a:gd name="connsiteY35" fmla="*/ 72916 h 152150"/>
              <a:gd name="connsiteX36" fmla="*/ 296374 w 405077"/>
              <a:gd name="connsiteY36" fmla="*/ 72205 h 152150"/>
              <a:gd name="connsiteX37" fmla="*/ 308808 w 405077"/>
              <a:gd name="connsiteY37" fmla="*/ 70429 h 152150"/>
              <a:gd name="connsiteX38" fmla="*/ 318043 w 405077"/>
              <a:gd name="connsiteY38" fmla="*/ 70073 h 152150"/>
              <a:gd name="connsiteX39" fmla="*/ 322306 w 405077"/>
              <a:gd name="connsiteY39" fmla="*/ 72205 h 152150"/>
              <a:gd name="connsiteX40" fmla="*/ 331543 w 405077"/>
              <a:gd name="connsiteY40" fmla="*/ 82154 h 152150"/>
              <a:gd name="connsiteX41" fmla="*/ 347884 w 405077"/>
              <a:gd name="connsiteY41" fmla="*/ 94945 h 152150"/>
              <a:gd name="connsiteX42" fmla="*/ 359607 w 405077"/>
              <a:gd name="connsiteY42" fmla="*/ 98854 h 152150"/>
              <a:gd name="connsiteX43" fmla="*/ 359962 w 405077"/>
              <a:gd name="connsiteY43" fmla="*/ 98143 h 152150"/>
              <a:gd name="connsiteX44" fmla="*/ 357830 w 405077"/>
              <a:gd name="connsiteY44" fmla="*/ 94590 h 152150"/>
              <a:gd name="connsiteX45" fmla="*/ 349305 w 405077"/>
              <a:gd name="connsiteY45" fmla="*/ 76114 h 152150"/>
              <a:gd name="connsiteX46" fmla="*/ 350015 w 405077"/>
              <a:gd name="connsiteY46" fmla="*/ 72205 h 152150"/>
              <a:gd name="connsiteX47" fmla="*/ 354278 w 405077"/>
              <a:gd name="connsiteY47" fmla="*/ 68297 h 152150"/>
              <a:gd name="connsiteX48" fmla="*/ 378080 w 405077"/>
              <a:gd name="connsiteY48" fmla="*/ 53729 h 152150"/>
              <a:gd name="connsiteX49" fmla="*/ 383408 w 405077"/>
              <a:gd name="connsiteY49" fmla="*/ 50531 h 152150"/>
              <a:gd name="connsiteX50" fmla="*/ 384829 w 405077"/>
              <a:gd name="connsiteY50" fmla="*/ 46267 h 152150"/>
              <a:gd name="connsiteX51" fmla="*/ 391578 w 405077"/>
              <a:gd name="connsiteY51" fmla="*/ 48044 h 152150"/>
              <a:gd name="connsiteX52" fmla="*/ 395842 w 405077"/>
              <a:gd name="connsiteY52" fmla="*/ 46267 h 152150"/>
              <a:gd name="connsiteX53" fmla="*/ 399394 w 405077"/>
              <a:gd name="connsiteY53" fmla="*/ 40938 h 152150"/>
              <a:gd name="connsiteX54" fmla="*/ 403657 w 405077"/>
              <a:gd name="connsiteY54" fmla="*/ 37385 h 152150"/>
              <a:gd name="connsiteX55" fmla="*/ 405078 w 405077"/>
              <a:gd name="connsiteY55" fmla="*/ 35963 h 152150"/>
              <a:gd name="connsiteX56" fmla="*/ 405078 w 405077"/>
              <a:gd name="connsiteY56" fmla="*/ 35253 h 152150"/>
              <a:gd name="connsiteX57" fmla="*/ 399039 w 405077"/>
              <a:gd name="connsiteY57" fmla="*/ 35253 h 152150"/>
              <a:gd name="connsiteX58" fmla="*/ 381277 w 405077"/>
              <a:gd name="connsiteY58" fmla="*/ 37385 h 152150"/>
              <a:gd name="connsiteX59" fmla="*/ 367423 w 405077"/>
              <a:gd name="connsiteY59" fmla="*/ 40582 h 152150"/>
              <a:gd name="connsiteX60" fmla="*/ 350371 w 405077"/>
              <a:gd name="connsiteY60" fmla="*/ 44136 h 152150"/>
              <a:gd name="connsiteX61" fmla="*/ 320530 w 405077"/>
              <a:gd name="connsiteY61" fmla="*/ 52308 h 152150"/>
              <a:gd name="connsiteX62" fmla="*/ 309518 w 405077"/>
              <a:gd name="connsiteY62" fmla="*/ 52663 h 152150"/>
              <a:gd name="connsiteX63" fmla="*/ 301347 w 405077"/>
              <a:gd name="connsiteY63" fmla="*/ 51597 h 152150"/>
              <a:gd name="connsiteX64" fmla="*/ 299927 w 405077"/>
              <a:gd name="connsiteY64" fmla="*/ 51242 h 152150"/>
              <a:gd name="connsiteX65" fmla="*/ 289624 w 405077"/>
              <a:gd name="connsiteY65" fmla="*/ 38451 h 152150"/>
              <a:gd name="connsiteX66" fmla="*/ 288558 w 405077"/>
              <a:gd name="connsiteY66" fmla="*/ 35963 h 152150"/>
              <a:gd name="connsiteX67" fmla="*/ 285717 w 405077"/>
              <a:gd name="connsiteY67" fmla="*/ 34187 h 152150"/>
              <a:gd name="connsiteX68" fmla="*/ 275414 w 405077"/>
              <a:gd name="connsiteY68" fmla="*/ 40227 h 152150"/>
              <a:gd name="connsiteX69" fmla="*/ 269731 w 405077"/>
              <a:gd name="connsiteY69" fmla="*/ 44136 h 152150"/>
              <a:gd name="connsiteX70" fmla="*/ 256942 w 405077"/>
              <a:gd name="connsiteY70" fmla="*/ 45557 h 152150"/>
              <a:gd name="connsiteX71" fmla="*/ 240956 w 405077"/>
              <a:gd name="connsiteY71" fmla="*/ 43425 h 152150"/>
              <a:gd name="connsiteX72" fmla="*/ 226391 w 405077"/>
              <a:gd name="connsiteY72" fmla="*/ 41293 h 152150"/>
              <a:gd name="connsiteX73" fmla="*/ 214313 w 405077"/>
              <a:gd name="connsiteY73" fmla="*/ 39516 h 152150"/>
              <a:gd name="connsiteX74" fmla="*/ 201169 w 405077"/>
              <a:gd name="connsiteY74" fmla="*/ 37740 h 152150"/>
              <a:gd name="connsiteX75" fmla="*/ 190867 w 405077"/>
              <a:gd name="connsiteY75" fmla="*/ 36674 h 152150"/>
              <a:gd name="connsiteX76" fmla="*/ 181631 w 405077"/>
              <a:gd name="connsiteY76" fmla="*/ 22106 h 152150"/>
              <a:gd name="connsiteX77" fmla="*/ 183762 w 405077"/>
              <a:gd name="connsiteY77" fmla="*/ 5762 h 152150"/>
              <a:gd name="connsiteX78" fmla="*/ 179144 w 405077"/>
              <a:gd name="connsiteY78" fmla="*/ 77 h 152150"/>
              <a:gd name="connsiteX79" fmla="*/ 164223 w 405077"/>
              <a:gd name="connsiteY79" fmla="*/ 6117 h 152150"/>
              <a:gd name="connsiteX80" fmla="*/ 147527 w 405077"/>
              <a:gd name="connsiteY80" fmla="*/ 21040 h 152150"/>
              <a:gd name="connsiteX81" fmla="*/ 134739 w 405077"/>
              <a:gd name="connsiteY81" fmla="*/ 31700 h 152150"/>
              <a:gd name="connsiteX82" fmla="*/ 126923 w 405077"/>
              <a:gd name="connsiteY82" fmla="*/ 34542 h 152150"/>
              <a:gd name="connsiteX83" fmla="*/ 108096 w 405077"/>
              <a:gd name="connsiteY83" fmla="*/ 37385 h 152150"/>
              <a:gd name="connsiteX84" fmla="*/ 92465 w 405077"/>
              <a:gd name="connsiteY84" fmla="*/ 39161 h 152150"/>
              <a:gd name="connsiteX85" fmla="*/ 75413 w 405077"/>
              <a:gd name="connsiteY85" fmla="*/ 41293 h 152150"/>
              <a:gd name="connsiteX86" fmla="*/ 57651 w 405077"/>
              <a:gd name="connsiteY86" fmla="*/ 44136 h 152150"/>
              <a:gd name="connsiteX87" fmla="*/ 37402 w 405077"/>
              <a:gd name="connsiteY87" fmla="*/ 48044 h 152150"/>
              <a:gd name="connsiteX88" fmla="*/ 11469 w 405077"/>
              <a:gd name="connsiteY88" fmla="*/ 54084 h 152150"/>
              <a:gd name="connsiteX89" fmla="*/ 1523 w 405077"/>
              <a:gd name="connsiteY89" fmla="*/ 57637 h 152150"/>
              <a:gd name="connsiteX90" fmla="*/ 1168 w 405077"/>
              <a:gd name="connsiteY90" fmla="*/ 61901 h 152150"/>
              <a:gd name="connsiteX91" fmla="*/ 7917 w 405077"/>
              <a:gd name="connsiteY91" fmla="*/ 67941 h 152150"/>
              <a:gd name="connsiteX92" fmla="*/ 92465 w 405077"/>
              <a:gd name="connsiteY92" fmla="*/ 93524 h 15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05077" h="152150">
                <a:moveTo>
                  <a:pt x="93175" y="93169"/>
                </a:moveTo>
                <a:cubicBezTo>
                  <a:pt x="93531" y="93169"/>
                  <a:pt x="93886" y="93524"/>
                  <a:pt x="94241" y="93879"/>
                </a:cubicBezTo>
                <a:cubicBezTo>
                  <a:pt x="97793" y="99564"/>
                  <a:pt x="101346" y="105249"/>
                  <a:pt x="104188" y="111290"/>
                </a:cubicBezTo>
                <a:cubicBezTo>
                  <a:pt x="111293" y="124791"/>
                  <a:pt x="119818" y="137227"/>
                  <a:pt x="131187" y="146465"/>
                </a:cubicBezTo>
                <a:cubicBezTo>
                  <a:pt x="133673" y="148597"/>
                  <a:pt x="136870" y="150374"/>
                  <a:pt x="139356" y="152150"/>
                </a:cubicBezTo>
                <a:cubicBezTo>
                  <a:pt x="139712" y="152150"/>
                  <a:pt x="140422" y="152150"/>
                  <a:pt x="140778" y="152150"/>
                </a:cubicBezTo>
                <a:cubicBezTo>
                  <a:pt x="140778" y="151440"/>
                  <a:pt x="140778" y="151085"/>
                  <a:pt x="140422" y="150374"/>
                </a:cubicBezTo>
                <a:cubicBezTo>
                  <a:pt x="137580" y="145044"/>
                  <a:pt x="135804" y="139004"/>
                  <a:pt x="134383" y="132608"/>
                </a:cubicBezTo>
                <a:cubicBezTo>
                  <a:pt x="132607" y="123725"/>
                  <a:pt x="133318" y="114843"/>
                  <a:pt x="134383" y="106315"/>
                </a:cubicBezTo>
                <a:cubicBezTo>
                  <a:pt x="134383" y="104539"/>
                  <a:pt x="134383" y="102762"/>
                  <a:pt x="134739" y="100986"/>
                </a:cubicBezTo>
                <a:cubicBezTo>
                  <a:pt x="134739" y="98498"/>
                  <a:pt x="134383" y="96366"/>
                  <a:pt x="132252" y="94590"/>
                </a:cubicBezTo>
                <a:cubicBezTo>
                  <a:pt x="139002" y="94235"/>
                  <a:pt x="145396" y="93879"/>
                  <a:pt x="151790" y="93169"/>
                </a:cubicBezTo>
                <a:cubicBezTo>
                  <a:pt x="160671" y="92813"/>
                  <a:pt x="169197" y="92103"/>
                  <a:pt x="178078" y="91747"/>
                </a:cubicBezTo>
                <a:cubicBezTo>
                  <a:pt x="184473" y="91392"/>
                  <a:pt x="191222" y="90681"/>
                  <a:pt x="197617" y="90326"/>
                </a:cubicBezTo>
                <a:cubicBezTo>
                  <a:pt x="200814" y="90326"/>
                  <a:pt x="204011" y="89971"/>
                  <a:pt x="207208" y="89615"/>
                </a:cubicBezTo>
                <a:cubicBezTo>
                  <a:pt x="212181" y="88905"/>
                  <a:pt x="216799" y="90681"/>
                  <a:pt x="221062" y="93879"/>
                </a:cubicBezTo>
                <a:cubicBezTo>
                  <a:pt x="224615" y="96366"/>
                  <a:pt x="228167" y="98143"/>
                  <a:pt x="231719" y="100275"/>
                </a:cubicBezTo>
                <a:cubicBezTo>
                  <a:pt x="231719" y="100275"/>
                  <a:pt x="232431" y="100275"/>
                  <a:pt x="232785" y="100986"/>
                </a:cubicBezTo>
                <a:cubicBezTo>
                  <a:pt x="235627" y="102762"/>
                  <a:pt x="238470" y="102762"/>
                  <a:pt x="240956" y="99920"/>
                </a:cubicBezTo>
                <a:cubicBezTo>
                  <a:pt x="244508" y="96366"/>
                  <a:pt x="248061" y="92813"/>
                  <a:pt x="251613" y="89260"/>
                </a:cubicBezTo>
                <a:cubicBezTo>
                  <a:pt x="251613" y="89260"/>
                  <a:pt x="251969" y="88905"/>
                  <a:pt x="252324" y="88550"/>
                </a:cubicBezTo>
                <a:cubicBezTo>
                  <a:pt x="252679" y="87839"/>
                  <a:pt x="253034" y="87128"/>
                  <a:pt x="253390" y="86418"/>
                </a:cubicBezTo>
                <a:cubicBezTo>
                  <a:pt x="252679" y="86418"/>
                  <a:pt x="251969" y="86062"/>
                  <a:pt x="251258" y="85707"/>
                </a:cubicBezTo>
                <a:cubicBezTo>
                  <a:pt x="249127" y="85707"/>
                  <a:pt x="246640" y="84996"/>
                  <a:pt x="244508" y="84286"/>
                </a:cubicBezTo>
                <a:cubicBezTo>
                  <a:pt x="248061" y="83930"/>
                  <a:pt x="251613" y="83575"/>
                  <a:pt x="254810" y="83220"/>
                </a:cubicBezTo>
                <a:cubicBezTo>
                  <a:pt x="258363" y="83220"/>
                  <a:pt x="261915" y="82509"/>
                  <a:pt x="265823" y="82154"/>
                </a:cubicBezTo>
                <a:cubicBezTo>
                  <a:pt x="270086" y="82154"/>
                  <a:pt x="273994" y="82865"/>
                  <a:pt x="277901" y="83930"/>
                </a:cubicBezTo>
                <a:cubicBezTo>
                  <a:pt x="282164" y="84996"/>
                  <a:pt x="286072" y="86418"/>
                  <a:pt x="290334" y="87484"/>
                </a:cubicBezTo>
                <a:cubicBezTo>
                  <a:pt x="291046" y="87484"/>
                  <a:pt x="291400" y="87484"/>
                  <a:pt x="292111" y="87484"/>
                </a:cubicBezTo>
                <a:cubicBezTo>
                  <a:pt x="293176" y="87484"/>
                  <a:pt x="293887" y="87484"/>
                  <a:pt x="293532" y="85707"/>
                </a:cubicBezTo>
                <a:cubicBezTo>
                  <a:pt x="293532" y="84286"/>
                  <a:pt x="293887" y="82509"/>
                  <a:pt x="294598" y="81443"/>
                </a:cubicBezTo>
                <a:cubicBezTo>
                  <a:pt x="296374" y="79311"/>
                  <a:pt x="298150" y="77535"/>
                  <a:pt x="299927" y="75403"/>
                </a:cubicBezTo>
                <a:cubicBezTo>
                  <a:pt x="299927" y="75403"/>
                  <a:pt x="300637" y="75048"/>
                  <a:pt x="300637" y="74692"/>
                </a:cubicBezTo>
                <a:cubicBezTo>
                  <a:pt x="300637" y="74337"/>
                  <a:pt x="300637" y="73626"/>
                  <a:pt x="300992" y="73271"/>
                </a:cubicBezTo>
                <a:cubicBezTo>
                  <a:pt x="300637" y="73271"/>
                  <a:pt x="300281" y="72916"/>
                  <a:pt x="299927" y="72916"/>
                </a:cubicBezTo>
                <a:cubicBezTo>
                  <a:pt x="298861" y="72916"/>
                  <a:pt x="297795" y="72916"/>
                  <a:pt x="296374" y="72916"/>
                </a:cubicBezTo>
                <a:cubicBezTo>
                  <a:pt x="296374" y="72916"/>
                  <a:pt x="296374" y="72561"/>
                  <a:pt x="296374" y="72205"/>
                </a:cubicBezTo>
                <a:cubicBezTo>
                  <a:pt x="300637" y="71495"/>
                  <a:pt x="304544" y="70784"/>
                  <a:pt x="308808" y="70429"/>
                </a:cubicBezTo>
                <a:cubicBezTo>
                  <a:pt x="312004" y="70429"/>
                  <a:pt x="314847" y="70429"/>
                  <a:pt x="318043" y="70073"/>
                </a:cubicBezTo>
                <a:cubicBezTo>
                  <a:pt x="319820" y="70073"/>
                  <a:pt x="321241" y="70784"/>
                  <a:pt x="322306" y="72205"/>
                </a:cubicBezTo>
                <a:cubicBezTo>
                  <a:pt x="325504" y="75403"/>
                  <a:pt x="328346" y="78956"/>
                  <a:pt x="331543" y="82154"/>
                </a:cubicBezTo>
                <a:cubicBezTo>
                  <a:pt x="336516" y="87128"/>
                  <a:pt x="341844" y="92103"/>
                  <a:pt x="347884" y="94945"/>
                </a:cubicBezTo>
                <a:cubicBezTo>
                  <a:pt x="351437" y="96722"/>
                  <a:pt x="355699" y="97432"/>
                  <a:pt x="359607" y="98854"/>
                </a:cubicBezTo>
                <a:cubicBezTo>
                  <a:pt x="359607" y="98854"/>
                  <a:pt x="359607" y="98498"/>
                  <a:pt x="359962" y="98143"/>
                </a:cubicBezTo>
                <a:cubicBezTo>
                  <a:pt x="359252" y="97077"/>
                  <a:pt x="358542" y="95656"/>
                  <a:pt x="357830" y="94590"/>
                </a:cubicBezTo>
                <a:cubicBezTo>
                  <a:pt x="354278" y="88905"/>
                  <a:pt x="351081" y="83220"/>
                  <a:pt x="349305" y="76114"/>
                </a:cubicBezTo>
                <a:cubicBezTo>
                  <a:pt x="348949" y="74337"/>
                  <a:pt x="349305" y="73271"/>
                  <a:pt x="350015" y="72205"/>
                </a:cubicBezTo>
                <a:cubicBezTo>
                  <a:pt x="351437" y="70784"/>
                  <a:pt x="352857" y="69363"/>
                  <a:pt x="354278" y="68297"/>
                </a:cubicBezTo>
                <a:cubicBezTo>
                  <a:pt x="361738" y="62612"/>
                  <a:pt x="369909" y="57993"/>
                  <a:pt x="378080" y="53729"/>
                </a:cubicBezTo>
                <a:cubicBezTo>
                  <a:pt x="379856" y="52663"/>
                  <a:pt x="381632" y="51597"/>
                  <a:pt x="383408" y="50531"/>
                </a:cubicBezTo>
                <a:cubicBezTo>
                  <a:pt x="384829" y="49821"/>
                  <a:pt x="385539" y="48755"/>
                  <a:pt x="384829" y="46267"/>
                </a:cubicBezTo>
                <a:cubicBezTo>
                  <a:pt x="387316" y="46978"/>
                  <a:pt x="389447" y="47689"/>
                  <a:pt x="391578" y="48044"/>
                </a:cubicBezTo>
                <a:cubicBezTo>
                  <a:pt x="393710" y="48755"/>
                  <a:pt x="394420" y="48044"/>
                  <a:pt x="395842" y="46267"/>
                </a:cubicBezTo>
                <a:cubicBezTo>
                  <a:pt x="396907" y="44491"/>
                  <a:pt x="397973" y="42359"/>
                  <a:pt x="399394" y="40938"/>
                </a:cubicBezTo>
                <a:cubicBezTo>
                  <a:pt x="400459" y="39516"/>
                  <a:pt x="402236" y="38451"/>
                  <a:pt x="403657" y="37385"/>
                </a:cubicBezTo>
                <a:cubicBezTo>
                  <a:pt x="404367" y="37029"/>
                  <a:pt x="404723" y="36319"/>
                  <a:pt x="405078" y="35963"/>
                </a:cubicBezTo>
                <a:cubicBezTo>
                  <a:pt x="405078" y="35963"/>
                  <a:pt x="405078" y="35253"/>
                  <a:pt x="405078" y="35253"/>
                </a:cubicBezTo>
                <a:cubicBezTo>
                  <a:pt x="402947" y="35253"/>
                  <a:pt x="400815" y="34897"/>
                  <a:pt x="399039" y="35253"/>
                </a:cubicBezTo>
                <a:cubicBezTo>
                  <a:pt x="393000" y="35963"/>
                  <a:pt x="387316" y="36319"/>
                  <a:pt x="381277" y="37385"/>
                </a:cubicBezTo>
                <a:cubicBezTo>
                  <a:pt x="376658" y="38095"/>
                  <a:pt x="372040" y="39516"/>
                  <a:pt x="367423" y="40582"/>
                </a:cubicBezTo>
                <a:cubicBezTo>
                  <a:pt x="361738" y="41648"/>
                  <a:pt x="356054" y="42714"/>
                  <a:pt x="350371" y="44136"/>
                </a:cubicBezTo>
                <a:cubicBezTo>
                  <a:pt x="340424" y="46267"/>
                  <a:pt x="330122" y="48399"/>
                  <a:pt x="320530" y="52308"/>
                </a:cubicBezTo>
                <a:cubicBezTo>
                  <a:pt x="316977" y="53729"/>
                  <a:pt x="313070" y="53374"/>
                  <a:pt x="309518" y="52663"/>
                </a:cubicBezTo>
                <a:cubicBezTo>
                  <a:pt x="306676" y="52663"/>
                  <a:pt x="304189" y="51952"/>
                  <a:pt x="301347" y="51597"/>
                </a:cubicBezTo>
                <a:cubicBezTo>
                  <a:pt x="300992" y="51597"/>
                  <a:pt x="300281" y="51597"/>
                  <a:pt x="299927" y="51242"/>
                </a:cubicBezTo>
                <a:cubicBezTo>
                  <a:pt x="296019" y="47333"/>
                  <a:pt x="292111" y="43780"/>
                  <a:pt x="289624" y="38451"/>
                </a:cubicBezTo>
                <a:cubicBezTo>
                  <a:pt x="289269" y="37740"/>
                  <a:pt x="288914" y="37029"/>
                  <a:pt x="288558" y="35963"/>
                </a:cubicBezTo>
                <a:cubicBezTo>
                  <a:pt x="287848" y="33832"/>
                  <a:pt x="287493" y="33832"/>
                  <a:pt x="285717" y="34187"/>
                </a:cubicBezTo>
                <a:cubicBezTo>
                  <a:pt x="281809" y="35253"/>
                  <a:pt x="278612" y="38095"/>
                  <a:pt x="275414" y="40227"/>
                </a:cubicBezTo>
                <a:cubicBezTo>
                  <a:pt x="273638" y="41648"/>
                  <a:pt x="271507" y="43070"/>
                  <a:pt x="269731" y="44136"/>
                </a:cubicBezTo>
                <a:cubicBezTo>
                  <a:pt x="265823" y="46623"/>
                  <a:pt x="261205" y="45912"/>
                  <a:pt x="256942" y="45557"/>
                </a:cubicBezTo>
                <a:cubicBezTo>
                  <a:pt x="251613" y="45201"/>
                  <a:pt x="246285" y="44136"/>
                  <a:pt x="240956" y="43425"/>
                </a:cubicBezTo>
                <a:cubicBezTo>
                  <a:pt x="235983" y="42714"/>
                  <a:pt x="231009" y="42004"/>
                  <a:pt x="226391" y="41293"/>
                </a:cubicBezTo>
                <a:cubicBezTo>
                  <a:pt x="222484" y="40582"/>
                  <a:pt x="218221" y="40227"/>
                  <a:pt x="214313" y="39516"/>
                </a:cubicBezTo>
                <a:cubicBezTo>
                  <a:pt x="210050" y="38806"/>
                  <a:pt x="205432" y="38095"/>
                  <a:pt x="201169" y="37740"/>
                </a:cubicBezTo>
                <a:cubicBezTo>
                  <a:pt x="197617" y="37385"/>
                  <a:pt x="194419" y="37029"/>
                  <a:pt x="190867" y="36674"/>
                </a:cubicBezTo>
                <a:cubicBezTo>
                  <a:pt x="185538" y="35963"/>
                  <a:pt x="180565" y="28502"/>
                  <a:pt x="181631" y="22106"/>
                </a:cubicBezTo>
                <a:cubicBezTo>
                  <a:pt x="182341" y="16776"/>
                  <a:pt x="183407" y="11091"/>
                  <a:pt x="183762" y="5762"/>
                </a:cubicBezTo>
                <a:cubicBezTo>
                  <a:pt x="184117" y="432"/>
                  <a:pt x="183762" y="-278"/>
                  <a:pt x="179144" y="77"/>
                </a:cubicBezTo>
                <a:cubicBezTo>
                  <a:pt x="173816" y="787"/>
                  <a:pt x="168842" y="2919"/>
                  <a:pt x="164223" y="6117"/>
                </a:cubicBezTo>
                <a:cubicBezTo>
                  <a:pt x="158184" y="10381"/>
                  <a:pt x="152856" y="15711"/>
                  <a:pt x="147527" y="21040"/>
                </a:cubicBezTo>
                <a:cubicBezTo>
                  <a:pt x="143620" y="24949"/>
                  <a:pt x="139356" y="28502"/>
                  <a:pt x="134739" y="31700"/>
                </a:cubicBezTo>
                <a:cubicBezTo>
                  <a:pt x="132607" y="33121"/>
                  <a:pt x="129765" y="33832"/>
                  <a:pt x="126923" y="34542"/>
                </a:cubicBezTo>
                <a:cubicBezTo>
                  <a:pt x="120529" y="35608"/>
                  <a:pt x="114490" y="36319"/>
                  <a:pt x="108096" y="37385"/>
                </a:cubicBezTo>
                <a:cubicBezTo>
                  <a:pt x="102767" y="38095"/>
                  <a:pt x="97793" y="38451"/>
                  <a:pt x="92465" y="39161"/>
                </a:cubicBezTo>
                <a:cubicBezTo>
                  <a:pt x="86781" y="39872"/>
                  <a:pt x="81097" y="40582"/>
                  <a:pt x="75413" y="41293"/>
                </a:cubicBezTo>
                <a:cubicBezTo>
                  <a:pt x="69374" y="42004"/>
                  <a:pt x="63691" y="43070"/>
                  <a:pt x="57651" y="44136"/>
                </a:cubicBezTo>
                <a:cubicBezTo>
                  <a:pt x="50902" y="45201"/>
                  <a:pt x="44152" y="46623"/>
                  <a:pt x="37402" y="48044"/>
                </a:cubicBezTo>
                <a:cubicBezTo>
                  <a:pt x="28877" y="49821"/>
                  <a:pt x="20350" y="51952"/>
                  <a:pt x="11469" y="54084"/>
                </a:cubicBezTo>
                <a:cubicBezTo>
                  <a:pt x="7917" y="54795"/>
                  <a:pt x="4720" y="56216"/>
                  <a:pt x="1523" y="57637"/>
                </a:cubicBezTo>
                <a:cubicBezTo>
                  <a:pt x="-253" y="58348"/>
                  <a:pt x="-609" y="60480"/>
                  <a:pt x="1168" y="61901"/>
                </a:cubicBezTo>
                <a:cubicBezTo>
                  <a:pt x="3299" y="64033"/>
                  <a:pt x="5430" y="66165"/>
                  <a:pt x="7917" y="67941"/>
                </a:cubicBezTo>
                <a:cubicBezTo>
                  <a:pt x="12535" y="71139"/>
                  <a:pt x="35982" y="93524"/>
                  <a:pt x="92465" y="93524"/>
                </a:cubicBezTo>
                <a:close/>
              </a:path>
            </a:pathLst>
          </a:custGeom>
          <a:noFill/>
          <a:ln w="12700" cap="rnd">
            <a:solidFill>
              <a:srgbClr val="000000"/>
            </a:solidFill>
            <a:prstDash val="solid"/>
            <a:round/>
          </a:ln>
        </p:spPr>
        <p:txBody>
          <a:bodyPr rtlCol="0" anchor="ctr"/>
          <a:lstStyle/>
          <a:p>
            <a:endParaRPr lang="en-NL"/>
          </a:p>
        </p:txBody>
      </p:sp>
      <p:grpSp>
        <p:nvGrpSpPr>
          <p:cNvPr id="78" name="Group 77">
            <a:extLst>
              <a:ext uri="{FF2B5EF4-FFF2-40B4-BE49-F238E27FC236}">
                <a16:creationId xmlns:a16="http://schemas.microsoft.com/office/drawing/2014/main" id="{F72456DD-171E-0C65-674F-EADC71B61124}"/>
              </a:ext>
            </a:extLst>
          </p:cNvPr>
          <p:cNvGrpSpPr>
            <a:grpSpLocks noChangeAspect="1"/>
          </p:cNvGrpSpPr>
          <p:nvPr userDrawn="1"/>
        </p:nvGrpSpPr>
        <p:grpSpPr>
          <a:xfrm>
            <a:off x="4404618" y="2482894"/>
            <a:ext cx="464682" cy="238951"/>
            <a:chOff x="6450295" y="3838055"/>
            <a:chExt cx="390395" cy="200751"/>
          </a:xfrm>
        </p:grpSpPr>
        <p:sp>
          <p:nvSpPr>
            <p:cNvPr id="19" name="Freeform 18">
              <a:extLst>
                <a:ext uri="{FF2B5EF4-FFF2-40B4-BE49-F238E27FC236}">
                  <a16:creationId xmlns:a16="http://schemas.microsoft.com/office/drawing/2014/main" id="{1F61FF32-3DB6-8B28-DD32-9399A55339B4}"/>
                </a:ext>
              </a:extLst>
            </p:cNvPr>
            <p:cNvSpPr/>
            <p:nvPr userDrawn="1"/>
          </p:nvSpPr>
          <p:spPr>
            <a:xfrm>
              <a:off x="6788319" y="3852268"/>
              <a:ext cx="52371" cy="61821"/>
            </a:xfrm>
            <a:custGeom>
              <a:avLst/>
              <a:gdLst>
                <a:gd name="connsiteX0" fmla="*/ 14210 w 52371"/>
                <a:gd name="connsiteY0" fmla="*/ 0 h 61821"/>
                <a:gd name="connsiteX1" fmla="*/ 39077 w 52371"/>
                <a:gd name="connsiteY1" fmla="*/ 14212 h 61821"/>
                <a:gd name="connsiteX2" fmla="*/ 46181 w 52371"/>
                <a:gd name="connsiteY2" fmla="*/ 28425 h 61821"/>
                <a:gd name="connsiteX3" fmla="*/ 49734 w 52371"/>
                <a:gd name="connsiteY3" fmla="*/ 49744 h 61821"/>
                <a:gd name="connsiteX4" fmla="*/ 24867 w 52371"/>
                <a:gd name="connsiteY4" fmla="*/ 56850 h 61821"/>
                <a:gd name="connsiteX5" fmla="*/ 0 w 52371"/>
                <a:gd name="connsiteY5" fmla="*/ 39084 h 61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371" h="61821">
                  <a:moveTo>
                    <a:pt x="14210" y="0"/>
                  </a:moveTo>
                  <a:cubicBezTo>
                    <a:pt x="14210" y="0"/>
                    <a:pt x="31972" y="3553"/>
                    <a:pt x="39077" y="14212"/>
                  </a:cubicBezTo>
                  <a:cubicBezTo>
                    <a:pt x="41918" y="18121"/>
                    <a:pt x="43695" y="25938"/>
                    <a:pt x="46181" y="28425"/>
                  </a:cubicBezTo>
                  <a:cubicBezTo>
                    <a:pt x="53286" y="35531"/>
                    <a:pt x="53997" y="40861"/>
                    <a:pt x="49734" y="49744"/>
                  </a:cubicBezTo>
                  <a:cubicBezTo>
                    <a:pt x="42629" y="63956"/>
                    <a:pt x="36235" y="64667"/>
                    <a:pt x="24867" y="56850"/>
                  </a:cubicBezTo>
                  <a:cubicBezTo>
                    <a:pt x="14210" y="49744"/>
                    <a:pt x="7105" y="49744"/>
                    <a:pt x="0" y="39084"/>
                  </a:cubicBezTo>
                </a:path>
              </a:pathLst>
            </a:custGeom>
            <a:noFill/>
            <a:ln w="12700" cap="rnd">
              <a:solidFill>
                <a:srgbClr val="231F20"/>
              </a:solidFill>
              <a:prstDash val="solid"/>
              <a:round/>
            </a:ln>
          </p:spPr>
          <p:txBody>
            <a:bodyPr rtlCol="0" anchor="ctr"/>
            <a:lstStyle/>
            <a:p>
              <a:endParaRPr lang="en-NL"/>
            </a:p>
          </p:txBody>
        </p:sp>
        <p:sp>
          <p:nvSpPr>
            <p:cNvPr id="20" name="Freeform 19">
              <a:extLst>
                <a:ext uri="{FF2B5EF4-FFF2-40B4-BE49-F238E27FC236}">
                  <a16:creationId xmlns:a16="http://schemas.microsoft.com/office/drawing/2014/main" id="{88EE317D-B912-072C-72E0-0DC65D1AA0C9}"/>
                </a:ext>
              </a:extLst>
            </p:cNvPr>
            <p:cNvSpPr/>
            <p:nvPr userDrawn="1"/>
          </p:nvSpPr>
          <p:spPr>
            <a:xfrm>
              <a:off x="6774465" y="3838055"/>
              <a:ext cx="14209" cy="17765"/>
            </a:xfrm>
            <a:custGeom>
              <a:avLst/>
              <a:gdLst>
                <a:gd name="connsiteX0" fmla="*/ 0 w 14209"/>
                <a:gd name="connsiteY0" fmla="*/ 17766 h 17765"/>
                <a:gd name="connsiteX1" fmla="*/ 14210 w 14209"/>
                <a:gd name="connsiteY1" fmla="*/ 0 h 17765"/>
              </a:gdLst>
              <a:ahLst/>
              <a:cxnLst>
                <a:cxn ang="0">
                  <a:pos x="connsiteX0" y="connsiteY0"/>
                </a:cxn>
                <a:cxn ang="0">
                  <a:pos x="connsiteX1" y="connsiteY1"/>
                </a:cxn>
              </a:cxnLst>
              <a:rect l="l" t="t" r="r" b="b"/>
              <a:pathLst>
                <a:path w="14209" h="17765">
                  <a:moveTo>
                    <a:pt x="0" y="17766"/>
                  </a:moveTo>
                  <a:cubicBezTo>
                    <a:pt x="3552" y="10659"/>
                    <a:pt x="7105" y="3553"/>
                    <a:pt x="14210" y="0"/>
                  </a:cubicBezTo>
                </a:path>
              </a:pathLst>
            </a:custGeom>
            <a:noFill/>
            <a:ln w="12700" cap="rnd">
              <a:solidFill>
                <a:srgbClr val="231F20"/>
              </a:solidFill>
              <a:prstDash val="solid"/>
              <a:round/>
            </a:ln>
          </p:spPr>
          <p:txBody>
            <a:bodyPr rtlCol="0" anchor="ctr"/>
            <a:lstStyle/>
            <a:p>
              <a:endParaRPr lang="en-NL"/>
            </a:p>
          </p:txBody>
        </p:sp>
        <p:sp>
          <p:nvSpPr>
            <p:cNvPr id="21" name="Freeform 20">
              <a:extLst>
                <a:ext uri="{FF2B5EF4-FFF2-40B4-BE49-F238E27FC236}">
                  <a16:creationId xmlns:a16="http://schemas.microsoft.com/office/drawing/2014/main" id="{7B99840E-1514-0F66-FF9B-95E70BC7769F}"/>
                </a:ext>
              </a:extLst>
            </p:cNvPr>
            <p:cNvSpPr/>
            <p:nvPr userDrawn="1"/>
          </p:nvSpPr>
          <p:spPr>
            <a:xfrm>
              <a:off x="6450295" y="3853334"/>
              <a:ext cx="324169" cy="141540"/>
            </a:xfrm>
            <a:custGeom>
              <a:avLst/>
              <a:gdLst>
                <a:gd name="connsiteX0" fmla="*/ 324170 w 324169"/>
                <a:gd name="connsiteY0" fmla="*/ 0 h 141540"/>
                <a:gd name="connsiteX1" fmla="*/ 309605 w 324169"/>
                <a:gd name="connsiteY1" fmla="*/ 2487 h 141540"/>
                <a:gd name="connsiteX2" fmla="*/ 270528 w 324169"/>
                <a:gd name="connsiteY2" fmla="*/ 6040 h 141540"/>
                <a:gd name="connsiteX3" fmla="*/ 245661 w 324169"/>
                <a:gd name="connsiteY3" fmla="*/ 13147 h 141540"/>
                <a:gd name="connsiteX4" fmla="*/ 188823 w 324169"/>
                <a:gd name="connsiteY4" fmla="*/ 13147 h 141540"/>
                <a:gd name="connsiteX5" fmla="*/ 142641 w 324169"/>
                <a:gd name="connsiteY5" fmla="*/ 9593 h 141540"/>
                <a:gd name="connsiteX6" fmla="*/ 63777 w 324169"/>
                <a:gd name="connsiteY6" fmla="*/ 77103 h 141540"/>
                <a:gd name="connsiteX7" fmla="*/ 10491 w 324169"/>
                <a:gd name="connsiteY7" fmla="*/ 137506 h 141540"/>
                <a:gd name="connsiteX8" fmla="*/ 6938 w 324169"/>
                <a:gd name="connsiteY8" fmla="*/ 94868 h 14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169" h="141540">
                  <a:moveTo>
                    <a:pt x="324170" y="0"/>
                  </a:moveTo>
                  <a:cubicBezTo>
                    <a:pt x="319907" y="355"/>
                    <a:pt x="314578" y="1421"/>
                    <a:pt x="309605" y="2487"/>
                  </a:cubicBezTo>
                  <a:cubicBezTo>
                    <a:pt x="295395" y="6040"/>
                    <a:pt x="277633" y="6040"/>
                    <a:pt x="270528" y="6040"/>
                  </a:cubicBezTo>
                  <a:cubicBezTo>
                    <a:pt x="263423" y="6040"/>
                    <a:pt x="252766" y="9593"/>
                    <a:pt x="245661" y="13147"/>
                  </a:cubicBezTo>
                  <a:cubicBezTo>
                    <a:pt x="238556" y="16700"/>
                    <a:pt x="206585" y="16700"/>
                    <a:pt x="188823" y="13147"/>
                  </a:cubicBezTo>
                  <a:cubicBezTo>
                    <a:pt x="171060" y="9593"/>
                    <a:pt x="156851" y="9593"/>
                    <a:pt x="142641" y="9593"/>
                  </a:cubicBezTo>
                  <a:cubicBezTo>
                    <a:pt x="128431" y="9593"/>
                    <a:pt x="70882" y="2487"/>
                    <a:pt x="63777" y="77103"/>
                  </a:cubicBezTo>
                  <a:cubicBezTo>
                    <a:pt x="56672" y="151718"/>
                    <a:pt x="20793" y="144257"/>
                    <a:pt x="10491" y="137506"/>
                  </a:cubicBezTo>
                  <a:cubicBezTo>
                    <a:pt x="-10824" y="123293"/>
                    <a:pt x="6938" y="94868"/>
                    <a:pt x="6938" y="94868"/>
                  </a:cubicBezTo>
                </a:path>
              </a:pathLst>
            </a:custGeom>
            <a:noFill/>
            <a:ln w="12700" cap="rnd">
              <a:solidFill>
                <a:srgbClr val="231F20"/>
              </a:solidFill>
              <a:prstDash val="solid"/>
              <a:round/>
            </a:ln>
          </p:spPr>
          <p:txBody>
            <a:bodyPr rtlCol="0" anchor="ctr"/>
            <a:lstStyle/>
            <a:p>
              <a:endParaRPr lang="en-NL"/>
            </a:p>
          </p:txBody>
        </p:sp>
        <p:sp>
          <p:nvSpPr>
            <p:cNvPr id="22" name="Freeform 21">
              <a:extLst>
                <a:ext uri="{FF2B5EF4-FFF2-40B4-BE49-F238E27FC236}">
                  <a16:creationId xmlns:a16="http://schemas.microsoft.com/office/drawing/2014/main" id="{21ABB564-9E93-3364-0233-B86D2DEA8350}"/>
                </a:ext>
              </a:extLst>
            </p:cNvPr>
            <p:cNvSpPr/>
            <p:nvPr userDrawn="1"/>
          </p:nvSpPr>
          <p:spPr>
            <a:xfrm>
              <a:off x="6542020" y="3898458"/>
              <a:ext cx="65892" cy="140348"/>
            </a:xfrm>
            <a:custGeom>
              <a:avLst/>
              <a:gdLst>
                <a:gd name="connsiteX0" fmla="*/ 116 w 65892"/>
                <a:gd name="connsiteY0" fmla="*/ 7106 h 140348"/>
                <a:gd name="connsiteX1" fmla="*/ 5800 w 65892"/>
                <a:gd name="connsiteY1" fmla="*/ 31978 h 140348"/>
                <a:gd name="connsiteX2" fmla="*/ 5800 w 65892"/>
                <a:gd name="connsiteY2" fmla="*/ 78169 h 140348"/>
                <a:gd name="connsiteX3" fmla="*/ 5800 w 65892"/>
                <a:gd name="connsiteY3" fmla="*/ 95934 h 140348"/>
                <a:gd name="connsiteX4" fmla="*/ 24983 w 65892"/>
                <a:gd name="connsiteY4" fmla="*/ 140348 h 140348"/>
                <a:gd name="connsiteX5" fmla="*/ 53402 w 65892"/>
                <a:gd name="connsiteY5" fmla="*/ 140348 h 140348"/>
                <a:gd name="connsiteX6" fmla="*/ 39903 w 65892"/>
                <a:gd name="connsiteY6" fmla="*/ 115832 h 140348"/>
                <a:gd name="connsiteX7" fmla="*/ 39903 w 65892"/>
                <a:gd name="connsiteY7" fmla="*/ 85275 h 140348"/>
                <a:gd name="connsiteX8" fmla="*/ 60507 w 65892"/>
                <a:gd name="connsiteY8" fmla="*/ 0 h 140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892" h="140348">
                  <a:moveTo>
                    <a:pt x="116" y="7106"/>
                  </a:moveTo>
                  <a:cubicBezTo>
                    <a:pt x="116" y="7106"/>
                    <a:pt x="-1305" y="14212"/>
                    <a:pt x="5800" y="31978"/>
                  </a:cubicBezTo>
                  <a:cubicBezTo>
                    <a:pt x="12905" y="49744"/>
                    <a:pt x="9352" y="67509"/>
                    <a:pt x="5800" y="78169"/>
                  </a:cubicBezTo>
                  <a:cubicBezTo>
                    <a:pt x="2247" y="88828"/>
                    <a:pt x="2247" y="81722"/>
                    <a:pt x="5800" y="95934"/>
                  </a:cubicBezTo>
                  <a:cubicBezTo>
                    <a:pt x="9352" y="110147"/>
                    <a:pt x="14326" y="140348"/>
                    <a:pt x="24983" y="140348"/>
                  </a:cubicBezTo>
                  <a:lnTo>
                    <a:pt x="53402" y="140348"/>
                  </a:lnTo>
                  <a:cubicBezTo>
                    <a:pt x="71164" y="140348"/>
                    <a:pt x="68323" y="115832"/>
                    <a:pt x="39903" y="115832"/>
                  </a:cubicBezTo>
                  <a:cubicBezTo>
                    <a:pt x="36351" y="105172"/>
                    <a:pt x="32799" y="92381"/>
                    <a:pt x="39903" y="85275"/>
                  </a:cubicBezTo>
                  <a:cubicBezTo>
                    <a:pt x="47008" y="78169"/>
                    <a:pt x="78269" y="35531"/>
                    <a:pt x="60507" y="0"/>
                  </a:cubicBezTo>
                </a:path>
              </a:pathLst>
            </a:custGeom>
            <a:noFill/>
            <a:ln w="12700" cap="rnd">
              <a:solidFill>
                <a:srgbClr val="231F20"/>
              </a:solidFill>
              <a:prstDash val="solid"/>
              <a:round/>
            </a:ln>
          </p:spPr>
          <p:txBody>
            <a:bodyPr rtlCol="0" anchor="ctr"/>
            <a:lstStyle/>
            <a:p>
              <a:endParaRPr lang="en-NL"/>
            </a:p>
          </p:txBody>
        </p:sp>
        <p:sp>
          <p:nvSpPr>
            <p:cNvPr id="23" name="Freeform 22">
              <a:extLst>
                <a:ext uri="{FF2B5EF4-FFF2-40B4-BE49-F238E27FC236}">
                  <a16:creationId xmlns:a16="http://schemas.microsoft.com/office/drawing/2014/main" id="{F3C057A3-B57A-4A7B-5604-5FE54CDE59AD}"/>
                </a:ext>
              </a:extLst>
            </p:cNvPr>
            <p:cNvSpPr/>
            <p:nvPr userDrawn="1"/>
          </p:nvSpPr>
          <p:spPr>
            <a:xfrm>
              <a:off x="6606080" y="3937543"/>
              <a:ext cx="99467" cy="21688"/>
            </a:xfrm>
            <a:custGeom>
              <a:avLst/>
              <a:gdLst>
                <a:gd name="connsiteX0" fmla="*/ 99468 w 99467"/>
                <a:gd name="connsiteY0" fmla="*/ 19897 h 21688"/>
                <a:gd name="connsiteX1" fmla="*/ 39787 w 99467"/>
                <a:gd name="connsiteY1" fmla="*/ 14212 h 21688"/>
                <a:gd name="connsiteX2" fmla="*/ 0 w 99467"/>
                <a:gd name="connsiteY2" fmla="*/ 0 h 21688"/>
              </a:gdLst>
              <a:ahLst/>
              <a:cxnLst>
                <a:cxn ang="0">
                  <a:pos x="connsiteX0" y="connsiteY0"/>
                </a:cxn>
                <a:cxn ang="0">
                  <a:pos x="connsiteX1" y="connsiteY1"/>
                </a:cxn>
                <a:cxn ang="0">
                  <a:pos x="connsiteX2" y="connsiteY2"/>
                </a:cxn>
              </a:cxnLst>
              <a:rect l="l" t="t" r="r" b="b"/>
              <a:pathLst>
                <a:path w="99467" h="21688">
                  <a:moveTo>
                    <a:pt x="99468" y="19897"/>
                  </a:moveTo>
                  <a:cubicBezTo>
                    <a:pt x="88455" y="22029"/>
                    <a:pt x="66786" y="24161"/>
                    <a:pt x="39787" y="14212"/>
                  </a:cubicBezTo>
                  <a:cubicBezTo>
                    <a:pt x="711" y="0"/>
                    <a:pt x="0" y="0"/>
                    <a:pt x="0" y="0"/>
                  </a:cubicBezTo>
                </a:path>
              </a:pathLst>
            </a:custGeom>
            <a:noFill/>
            <a:ln w="12700" cap="rnd">
              <a:solidFill>
                <a:srgbClr val="231F20"/>
              </a:solidFill>
              <a:prstDash val="solid"/>
              <a:round/>
            </a:ln>
          </p:spPr>
          <p:txBody>
            <a:bodyPr rtlCol="0" anchor="ctr"/>
            <a:lstStyle/>
            <a:p>
              <a:endParaRPr lang="en-NL"/>
            </a:p>
          </p:txBody>
        </p:sp>
        <p:sp>
          <p:nvSpPr>
            <p:cNvPr id="24" name="Freeform 23">
              <a:extLst>
                <a:ext uri="{FF2B5EF4-FFF2-40B4-BE49-F238E27FC236}">
                  <a16:creationId xmlns:a16="http://schemas.microsoft.com/office/drawing/2014/main" id="{492AC641-CE3E-99A9-F618-0214C1929531}"/>
                </a:ext>
              </a:extLst>
            </p:cNvPr>
            <p:cNvSpPr/>
            <p:nvPr userDrawn="1"/>
          </p:nvSpPr>
          <p:spPr>
            <a:xfrm>
              <a:off x="6709613" y="3904283"/>
              <a:ext cx="96113" cy="134523"/>
            </a:xfrm>
            <a:custGeom>
              <a:avLst/>
              <a:gdLst>
                <a:gd name="connsiteX0" fmla="*/ 6592 w 96113"/>
                <a:gd name="connsiteY0" fmla="*/ 26153 h 134523"/>
                <a:gd name="connsiteX1" fmla="*/ 3040 w 96113"/>
                <a:gd name="connsiteY1" fmla="*/ 65238 h 134523"/>
                <a:gd name="connsiteX2" fmla="*/ 14408 w 96113"/>
                <a:gd name="connsiteY2" fmla="*/ 111428 h 134523"/>
                <a:gd name="connsiteX3" fmla="*/ 27907 w 96113"/>
                <a:gd name="connsiteY3" fmla="*/ 134524 h 134523"/>
                <a:gd name="connsiteX4" fmla="*/ 56326 w 96113"/>
                <a:gd name="connsiteY4" fmla="*/ 134524 h 134523"/>
                <a:gd name="connsiteX5" fmla="*/ 42472 w 96113"/>
                <a:gd name="connsiteY5" fmla="*/ 110007 h 134523"/>
                <a:gd name="connsiteX6" fmla="*/ 45669 w 96113"/>
                <a:gd name="connsiteY6" fmla="*/ 47472 h 134523"/>
                <a:gd name="connsiteX7" fmla="*/ 60589 w 96113"/>
                <a:gd name="connsiteY7" fmla="*/ 15494 h 134523"/>
                <a:gd name="connsiteX8" fmla="*/ 96114 w 96113"/>
                <a:gd name="connsiteY8" fmla="*/ 1282 h 13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113" h="134523">
                  <a:moveTo>
                    <a:pt x="6592" y="26153"/>
                  </a:moveTo>
                  <a:cubicBezTo>
                    <a:pt x="3040" y="36813"/>
                    <a:pt x="-4065" y="47472"/>
                    <a:pt x="3040" y="65238"/>
                  </a:cubicBezTo>
                  <a:cubicBezTo>
                    <a:pt x="10145" y="83003"/>
                    <a:pt x="11211" y="101835"/>
                    <a:pt x="14408" y="111428"/>
                  </a:cubicBezTo>
                  <a:cubicBezTo>
                    <a:pt x="17605" y="121022"/>
                    <a:pt x="17250" y="134524"/>
                    <a:pt x="27907" y="134524"/>
                  </a:cubicBezTo>
                  <a:lnTo>
                    <a:pt x="56326" y="134524"/>
                  </a:lnTo>
                  <a:cubicBezTo>
                    <a:pt x="74088" y="134524"/>
                    <a:pt x="74088" y="110007"/>
                    <a:pt x="42472" y="110007"/>
                  </a:cubicBezTo>
                  <a:cubicBezTo>
                    <a:pt x="42117" y="100769"/>
                    <a:pt x="39275" y="61685"/>
                    <a:pt x="45669" y="47472"/>
                  </a:cubicBezTo>
                  <a:cubicBezTo>
                    <a:pt x="56326" y="36813"/>
                    <a:pt x="53485" y="29707"/>
                    <a:pt x="60589" y="15494"/>
                  </a:cubicBezTo>
                  <a:cubicBezTo>
                    <a:pt x="67694" y="1282"/>
                    <a:pt x="81904" y="-2272"/>
                    <a:pt x="96114" y="1282"/>
                  </a:cubicBezTo>
                </a:path>
              </a:pathLst>
            </a:custGeom>
            <a:noFill/>
            <a:ln w="12700" cap="rnd">
              <a:solidFill>
                <a:srgbClr val="231F20"/>
              </a:solidFill>
              <a:prstDash val="solid"/>
              <a:round/>
            </a:ln>
          </p:spPr>
          <p:txBody>
            <a:bodyPr rtlCol="0" anchor="ctr"/>
            <a:lstStyle/>
            <a:p>
              <a:endParaRPr lang="en-NL"/>
            </a:p>
          </p:txBody>
        </p:sp>
        <p:sp>
          <p:nvSpPr>
            <p:cNvPr id="25" name="Freeform 24">
              <a:extLst>
                <a:ext uri="{FF2B5EF4-FFF2-40B4-BE49-F238E27FC236}">
                  <a16:creationId xmlns:a16="http://schemas.microsoft.com/office/drawing/2014/main" id="{4F621DE7-D640-9700-2754-72AC320F0634}"/>
                </a:ext>
              </a:extLst>
            </p:cNvPr>
            <p:cNvSpPr/>
            <p:nvPr userDrawn="1"/>
          </p:nvSpPr>
          <p:spPr>
            <a:xfrm>
              <a:off x="6806437" y="3884246"/>
              <a:ext cx="3552" cy="355"/>
            </a:xfrm>
            <a:custGeom>
              <a:avLst/>
              <a:gdLst>
                <a:gd name="connsiteX0" fmla="*/ 0 w 3552"/>
                <a:gd name="connsiteY0" fmla="*/ 355 h 355"/>
                <a:gd name="connsiteX1" fmla="*/ 3552 w 3552"/>
                <a:gd name="connsiteY1" fmla="*/ 0 h 355"/>
              </a:gdLst>
              <a:ahLst/>
              <a:cxnLst>
                <a:cxn ang="0">
                  <a:pos x="connsiteX0" y="connsiteY0"/>
                </a:cxn>
                <a:cxn ang="0">
                  <a:pos x="connsiteX1" y="connsiteY1"/>
                </a:cxn>
              </a:cxnLst>
              <a:rect l="l" t="t" r="r" b="b"/>
              <a:pathLst>
                <a:path w="3552" h="355">
                  <a:moveTo>
                    <a:pt x="0" y="355"/>
                  </a:moveTo>
                  <a:lnTo>
                    <a:pt x="3552" y="0"/>
                  </a:lnTo>
                </a:path>
              </a:pathLst>
            </a:custGeom>
            <a:ln w="12700" cap="rnd">
              <a:solidFill>
                <a:srgbClr val="231F20"/>
              </a:solidFill>
              <a:prstDash val="solid"/>
              <a:round/>
            </a:ln>
          </p:spPr>
          <p:txBody>
            <a:bodyPr rtlCol="0" anchor="ctr"/>
            <a:lstStyle/>
            <a:p>
              <a:endParaRPr lang="en-NL"/>
            </a:p>
          </p:txBody>
        </p:sp>
        <p:sp>
          <p:nvSpPr>
            <p:cNvPr id="26" name="Freeform 25">
              <a:extLst>
                <a:ext uri="{FF2B5EF4-FFF2-40B4-BE49-F238E27FC236}">
                  <a16:creationId xmlns:a16="http://schemas.microsoft.com/office/drawing/2014/main" id="{A10C160D-3E5D-25CE-BF10-D72197D83C2A}"/>
                </a:ext>
              </a:extLst>
            </p:cNvPr>
            <p:cNvSpPr/>
            <p:nvPr userDrawn="1"/>
          </p:nvSpPr>
          <p:spPr>
            <a:xfrm>
              <a:off x="6771623" y="3875363"/>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27" name="Freeform 26">
              <a:extLst>
                <a:ext uri="{FF2B5EF4-FFF2-40B4-BE49-F238E27FC236}">
                  <a16:creationId xmlns:a16="http://schemas.microsoft.com/office/drawing/2014/main" id="{D9E6A2D3-647F-DDDA-F44D-F87E2495F07F}"/>
                </a:ext>
              </a:extLst>
            </p:cNvPr>
            <p:cNvSpPr/>
            <p:nvPr userDrawn="1"/>
          </p:nvSpPr>
          <p:spPr>
            <a:xfrm>
              <a:off x="6749598" y="3873942"/>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28" name="Freeform 27">
              <a:extLst>
                <a:ext uri="{FF2B5EF4-FFF2-40B4-BE49-F238E27FC236}">
                  <a16:creationId xmlns:a16="http://schemas.microsoft.com/office/drawing/2014/main" id="{7FC82D57-BFBC-2CD7-4D11-0B6421745B1F}"/>
                </a:ext>
              </a:extLst>
            </p:cNvPr>
            <p:cNvSpPr/>
            <p:nvPr userDrawn="1"/>
          </p:nvSpPr>
          <p:spPr>
            <a:xfrm>
              <a:off x="6756703" y="389170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29" name="Freeform 28">
              <a:extLst>
                <a:ext uri="{FF2B5EF4-FFF2-40B4-BE49-F238E27FC236}">
                  <a16:creationId xmlns:a16="http://schemas.microsoft.com/office/drawing/2014/main" id="{8CCDF878-D6EB-2072-C4A7-D38B701C97FA}"/>
                </a:ext>
              </a:extLst>
            </p:cNvPr>
            <p:cNvSpPr/>
            <p:nvPr userDrawn="1"/>
          </p:nvSpPr>
          <p:spPr>
            <a:xfrm>
              <a:off x="6746046" y="3909473"/>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0" name="Freeform 29">
              <a:extLst>
                <a:ext uri="{FF2B5EF4-FFF2-40B4-BE49-F238E27FC236}">
                  <a16:creationId xmlns:a16="http://schemas.microsoft.com/office/drawing/2014/main" id="{72BD7DDE-ED27-5C6A-C3B4-2E924E77A791}"/>
                </a:ext>
              </a:extLst>
            </p:cNvPr>
            <p:cNvSpPr/>
            <p:nvPr userDrawn="1"/>
          </p:nvSpPr>
          <p:spPr>
            <a:xfrm>
              <a:off x="6738941" y="3930792"/>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1" name="Freeform 30">
              <a:extLst>
                <a:ext uri="{FF2B5EF4-FFF2-40B4-BE49-F238E27FC236}">
                  <a16:creationId xmlns:a16="http://schemas.microsoft.com/office/drawing/2014/main" id="{5E74B3C3-C149-045B-D5FE-6DCE5A6B175D}"/>
                </a:ext>
              </a:extLst>
            </p:cNvPr>
            <p:cNvSpPr/>
            <p:nvPr userDrawn="1"/>
          </p:nvSpPr>
          <p:spPr>
            <a:xfrm>
              <a:off x="6731836" y="394855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2" name="Freeform 31">
              <a:extLst>
                <a:ext uri="{FF2B5EF4-FFF2-40B4-BE49-F238E27FC236}">
                  <a16:creationId xmlns:a16="http://schemas.microsoft.com/office/drawing/2014/main" id="{512DE7D5-C29C-EAD5-3337-FE13405A6006}"/>
                </a:ext>
              </a:extLst>
            </p:cNvPr>
            <p:cNvSpPr/>
            <p:nvPr userDrawn="1"/>
          </p:nvSpPr>
          <p:spPr>
            <a:xfrm>
              <a:off x="6729349" y="3968099"/>
              <a:ext cx="1420" cy="3553"/>
            </a:xfrm>
            <a:custGeom>
              <a:avLst/>
              <a:gdLst>
                <a:gd name="connsiteX0" fmla="*/ 1421 w 1420"/>
                <a:gd name="connsiteY0" fmla="*/ 3553 h 3553"/>
                <a:gd name="connsiteX1" fmla="*/ 0 w 1420"/>
                <a:gd name="connsiteY1" fmla="*/ 0 h 3553"/>
              </a:gdLst>
              <a:ahLst/>
              <a:cxnLst>
                <a:cxn ang="0">
                  <a:pos x="connsiteX0" y="connsiteY0"/>
                </a:cxn>
                <a:cxn ang="0">
                  <a:pos x="connsiteX1" y="connsiteY1"/>
                </a:cxn>
              </a:cxnLst>
              <a:rect l="l" t="t" r="r" b="b"/>
              <a:pathLst>
                <a:path w="1420" h="3553">
                  <a:moveTo>
                    <a:pt x="1421" y="3553"/>
                  </a:moveTo>
                  <a:lnTo>
                    <a:pt x="0" y="0"/>
                  </a:lnTo>
                </a:path>
              </a:pathLst>
            </a:custGeom>
            <a:ln w="12700" cap="rnd">
              <a:solidFill>
                <a:srgbClr val="231F20"/>
              </a:solidFill>
              <a:prstDash val="solid"/>
              <a:round/>
            </a:ln>
          </p:spPr>
          <p:txBody>
            <a:bodyPr rtlCol="0" anchor="ctr"/>
            <a:lstStyle/>
            <a:p>
              <a:endParaRPr lang="en-NL"/>
            </a:p>
          </p:txBody>
        </p:sp>
        <p:sp>
          <p:nvSpPr>
            <p:cNvPr id="33" name="Freeform 32">
              <a:extLst>
                <a:ext uri="{FF2B5EF4-FFF2-40B4-BE49-F238E27FC236}">
                  <a16:creationId xmlns:a16="http://schemas.microsoft.com/office/drawing/2014/main" id="{CB455485-AEAE-23FE-E54A-D2D4251A1C7B}"/>
                </a:ext>
              </a:extLst>
            </p:cNvPr>
            <p:cNvSpPr/>
            <p:nvPr userDrawn="1"/>
          </p:nvSpPr>
          <p:spPr>
            <a:xfrm>
              <a:off x="6736454" y="3889931"/>
              <a:ext cx="1420" cy="3553"/>
            </a:xfrm>
            <a:custGeom>
              <a:avLst/>
              <a:gdLst>
                <a:gd name="connsiteX0" fmla="*/ 0 w 1420"/>
                <a:gd name="connsiteY0" fmla="*/ 3553 h 3553"/>
                <a:gd name="connsiteX1" fmla="*/ 1421 w 1420"/>
                <a:gd name="connsiteY1" fmla="*/ 0 h 3553"/>
              </a:gdLst>
              <a:ahLst/>
              <a:cxnLst>
                <a:cxn ang="0">
                  <a:pos x="connsiteX0" y="connsiteY0"/>
                </a:cxn>
                <a:cxn ang="0">
                  <a:pos x="connsiteX1" y="connsiteY1"/>
                </a:cxn>
              </a:cxnLst>
              <a:rect l="l" t="t" r="r" b="b"/>
              <a:pathLst>
                <a:path w="1420" h="3553">
                  <a:moveTo>
                    <a:pt x="0" y="3553"/>
                  </a:moveTo>
                  <a:lnTo>
                    <a:pt x="1421" y="0"/>
                  </a:lnTo>
                </a:path>
              </a:pathLst>
            </a:custGeom>
            <a:ln w="12700" cap="rnd">
              <a:solidFill>
                <a:srgbClr val="231F20"/>
              </a:solidFill>
              <a:prstDash val="solid"/>
              <a:round/>
            </a:ln>
          </p:spPr>
          <p:txBody>
            <a:bodyPr rtlCol="0" anchor="ctr"/>
            <a:lstStyle/>
            <a:p>
              <a:endParaRPr lang="en-NL"/>
            </a:p>
          </p:txBody>
        </p:sp>
        <p:sp>
          <p:nvSpPr>
            <p:cNvPr id="34" name="Freeform 33">
              <a:extLst>
                <a:ext uri="{FF2B5EF4-FFF2-40B4-BE49-F238E27FC236}">
                  <a16:creationId xmlns:a16="http://schemas.microsoft.com/office/drawing/2014/main" id="{3F95F18F-6171-B759-FB6A-A693D9F9B62F}"/>
                </a:ext>
              </a:extLst>
            </p:cNvPr>
            <p:cNvSpPr/>
            <p:nvPr userDrawn="1"/>
          </p:nvSpPr>
          <p:spPr>
            <a:xfrm>
              <a:off x="6717626" y="3877495"/>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5" name="Freeform 34">
              <a:extLst>
                <a:ext uri="{FF2B5EF4-FFF2-40B4-BE49-F238E27FC236}">
                  <a16:creationId xmlns:a16="http://schemas.microsoft.com/office/drawing/2014/main" id="{40EABE71-3D2B-91FB-B461-2AC8F5489073}"/>
                </a:ext>
              </a:extLst>
            </p:cNvPr>
            <p:cNvSpPr/>
            <p:nvPr userDrawn="1"/>
          </p:nvSpPr>
          <p:spPr>
            <a:xfrm>
              <a:off x="6692759" y="388815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6" name="Freeform 35">
              <a:extLst>
                <a:ext uri="{FF2B5EF4-FFF2-40B4-BE49-F238E27FC236}">
                  <a16:creationId xmlns:a16="http://schemas.microsoft.com/office/drawing/2014/main" id="{1D9A2F6D-34E1-7C02-99DC-109E02C70466}"/>
                </a:ext>
              </a:extLst>
            </p:cNvPr>
            <p:cNvSpPr/>
            <p:nvPr userDrawn="1"/>
          </p:nvSpPr>
          <p:spPr>
            <a:xfrm>
              <a:off x="6714429" y="3897748"/>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37" name="Freeform 36">
              <a:extLst>
                <a:ext uri="{FF2B5EF4-FFF2-40B4-BE49-F238E27FC236}">
                  <a16:creationId xmlns:a16="http://schemas.microsoft.com/office/drawing/2014/main" id="{13E08DD9-A268-179B-61D2-8BCF9E6EFA6F}"/>
                </a:ext>
              </a:extLst>
            </p:cNvPr>
            <p:cNvSpPr/>
            <p:nvPr userDrawn="1"/>
          </p:nvSpPr>
          <p:spPr>
            <a:xfrm>
              <a:off x="6692759" y="3913026"/>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39" name="Freeform 38">
              <a:extLst>
                <a:ext uri="{FF2B5EF4-FFF2-40B4-BE49-F238E27FC236}">
                  <a16:creationId xmlns:a16="http://schemas.microsoft.com/office/drawing/2014/main" id="{462BC83E-ABC7-3ECF-4A24-E514A4DED479}"/>
                </a:ext>
              </a:extLst>
            </p:cNvPr>
            <p:cNvSpPr/>
            <p:nvPr userDrawn="1"/>
          </p:nvSpPr>
          <p:spPr>
            <a:xfrm>
              <a:off x="6668248" y="3890641"/>
              <a:ext cx="2841" cy="2131"/>
            </a:xfrm>
            <a:custGeom>
              <a:avLst/>
              <a:gdLst>
                <a:gd name="connsiteX0" fmla="*/ 0 w 2841"/>
                <a:gd name="connsiteY0" fmla="*/ 2132 h 2131"/>
                <a:gd name="connsiteX1" fmla="*/ 2842 w 2841"/>
                <a:gd name="connsiteY1" fmla="*/ 0 h 2131"/>
              </a:gdLst>
              <a:ahLst/>
              <a:cxnLst>
                <a:cxn ang="0">
                  <a:pos x="connsiteX0" y="connsiteY0"/>
                </a:cxn>
                <a:cxn ang="0">
                  <a:pos x="connsiteX1" y="connsiteY1"/>
                </a:cxn>
              </a:cxnLst>
              <a:rect l="l" t="t" r="r" b="b"/>
              <a:pathLst>
                <a:path w="2841" h="2131">
                  <a:moveTo>
                    <a:pt x="0" y="2132"/>
                  </a:moveTo>
                  <a:lnTo>
                    <a:pt x="2842" y="0"/>
                  </a:lnTo>
                </a:path>
              </a:pathLst>
            </a:custGeom>
            <a:ln w="12700" cap="rnd">
              <a:solidFill>
                <a:srgbClr val="231F20"/>
              </a:solidFill>
              <a:prstDash val="solid"/>
              <a:round/>
            </a:ln>
          </p:spPr>
          <p:txBody>
            <a:bodyPr rtlCol="0" anchor="ctr"/>
            <a:lstStyle/>
            <a:p>
              <a:endParaRPr lang="en-NL"/>
            </a:p>
          </p:txBody>
        </p:sp>
        <p:sp>
          <p:nvSpPr>
            <p:cNvPr id="41" name="Freeform 40">
              <a:extLst>
                <a:ext uri="{FF2B5EF4-FFF2-40B4-BE49-F238E27FC236}">
                  <a16:creationId xmlns:a16="http://schemas.microsoft.com/office/drawing/2014/main" id="{4B6024B0-137F-CDCB-0577-1AF9FCF00426}"/>
                </a:ext>
              </a:extLst>
            </p:cNvPr>
            <p:cNvSpPr/>
            <p:nvPr userDrawn="1"/>
          </p:nvSpPr>
          <p:spPr>
            <a:xfrm>
              <a:off x="6643025" y="3887799"/>
              <a:ext cx="3552" cy="710"/>
            </a:xfrm>
            <a:custGeom>
              <a:avLst/>
              <a:gdLst>
                <a:gd name="connsiteX0" fmla="*/ 0 w 3552"/>
                <a:gd name="connsiteY0" fmla="*/ 0 h 710"/>
                <a:gd name="connsiteX1" fmla="*/ 3552 w 3552"/>
                <a:gd name="connsiteY1" fmla="*/ 711 h 710"/>
              </a:gdLst>
              <a:ahLst/>
              <a:cxnLst>
                <a:cxn ang="0">
                  <a:pos x="connsiteX0" y="connsiteY0"/>
                </a:cxn>
                <a:cxn ang="0">
                  <a:pos x="connsiteX1" y="connsiteY1"/>
                </a:cxn>
              </a:cxnLst>
              <a:rect l="l" t="t" r="r" b="b"/>
              <a:pathLst>
                <a:path w="3552" h="710">
                  <a:moveTo>
                    <a:pt x="0" y="0"/>
                  </a:moveTo>
                  <a:lnTo>
                    <a:pt x="3552" y="711"/>
                  </a:lnTo>
                </a:path>
              </a:pathLst>
            </a:custGeom>
            <a:ln w="12700" cap="rnd">
              <a:solidFill>
                <a:srgbClr val="231F20"/>
              </a:solidFill>
              <a:prstDash val="solid"/>
              <a:round/>
            </a:ln>
          </p:spPr>
          <p:txBody>
            <a:bodyPr rtlCol="0" anchor="ctr"/>
            <a:lstStyle/>
            <a:p>
              <a:endParaRPr lang="en-NL"/>
            </a:p>
          </p:txBody>
        </p:sp>
        <p:sp>
          <p:nvSpPr>
            <p:cNvPr id="43" name="Freeform 42">
              <a:extLst>
                <a:ext uri="{FF2B5EF4-FFF2-40B4-BE49-F238E27FC236}">
                  <a16:creationId xmlns:a16="http://schemas.microsoft.com/office/drawing/2014/main" id="{5518DCDC-EAA3-7CAF-72F5-B4FE70EDCFFD}"/>
                </a:ext>
              </a:extLst>
            </p:cNvPr>
            <p:cNvSpPr/>
            <p:nvPr userDrawn="1"/>
          </p:nvSpPr>
          <p:spPr>
            <a:xfrm>
              <a:off x="6618158" y="3884601"/>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45" name="Freeform 44">
              <a:extLst>
                <a:ext uri="{FF2B5EF4-FFF2-40B4-BE49-F238E27FC236}">
                  <a16:creationId xmlns:a16="http://schemas.microsoft.com/office/drawing/2014/main" id="{7BBFF526-95F1-1946-7CAA-BD2B3A925B2F}"/>
                </a:ext>
              </a:extLst>
            </p:cNvPr>
            <p:cNvSpPr/>
            <p:nvPr userDrawn="1"/>
          </p:nvSpPr>
          <p:spPr>
            <a:xfrm>
              <a:off x="6624553" y="3905920"/>
              <a:ext cx="710" cy="3553"/>
            </a:xfrm>
            <a:custGeom>
              <a:avLst/>
              <a:gdLst>
                <a:gd name="connsiteX0" fmla="*/ 0 w 710"/>
                <a:gd name="connsiteY0" fmla="*/ 0 h 3553"/>
                <a:gd name="connsiteX1" fmla="*/ 710 w 710"/>
                <a:gd name="connsiteY1" fmla="*/ 3553 h 3553"/>
              </a:gdLst>
              <a:ahLst/>
              <a:cxnLst>
                <a:cxn ang="0">
                  <a:pos x="connsiteX0" y="connsiteY0"/>
                </a:cxn>
                <a:cxn ang="0">
                  <a:pos x="connsiteX1" y="connsiteY1"/>
                </a:cxn>
              </a:cxnLst>
              <a:rect l="l" t="t" r="r" b="b"/>
              <a:pathLst>
                <a:path w="710" h="3553">
                  <a:moveTo>
                    <a:pt x="0" y="0"/>
                  </a:moveTo>
                  <a:lnTo>
                    <a:pt x="710" y="3553"/>
                  </a:lnTo>
                </a:path>
              </a:pathLst>
            </a:custGeom>
            <a:ln w="12700" cap="rnd">
              <a:solidFill>
                <a:srgbClr val="231F20"/>
              </a:solidFill>
              <a:prstDash val="solid"/>
              <a:round/>
            </a:ln>
          </p:spPr>
          <p:txBody>
            <a:bodyPr rtlCol="0" anchor="ctr"/>
            <a:lstStyle/>
            <a:p>
              <a:endParaRPr lang="en-NL"/>
            </a:p>
          </p:txBody>
        </p:sp>
        <p:sp>
          <p:nvSpPr>
            <p:cNvPr id="46" name="Freeform 45">
              <a:extLst>
                <a:ext uri="{FF2B5EF4-FFF2-40B4-BE49-F238E27FC236}">
                  <a16:creationId xmlns:a16="http://schemas.microsoft.com/office/drawing/2014/main" id="{391FE5D9-6435-900F-FFD5-E5AB43F5E7EE}"/>
                </a:ext>
              </a:extLst>
            </p:cNvPr>
            <p:cNvSpPr/>
            <p:nvPr userDrawn="1"/>
          </p:nvSpPr>
          <p:spPr>
            <a:xfrm>
              <a:off x="6594357" y="3879271"/>
              <a:ext cx="1420" cy="3553"/>
            </a:xfrm>
            <a:custGeom>
              <a:avLst/>
              <a:gdLst>
                <a:gd name="connsiteX0" fmla="*/ 0 w 1420"/>
                <a:gd name="connsiteY0" fmla="*/ 3553 h 3553"/>
                <a:gd name="connsiteX1" fmla="*/ 1421 w 1420"/>
                <a:gd name="connsiteY1" fmla="*/ 0 h 3553"/>
              </a:gdLst>
              <a:ahLst/>
              <a:cxnLst>
                <a:cxn ang="0">
                  <a:pos x="connsiteX0" y="connsiteY0"/>
                </a:cxn>
                <a:cxn ang="0">
                  <a:pos x="connsiteX1" y="connsiteY1"/>
                </a:cxn>
              </a:cxnLst>
              <a:rect l="l" t="t" r="r" b="b"/>
              <a:pathLst>
                <a:path w="1420" h="3553">
                  <a:moveTo>
                    <a:pt x="0" y="3553"/>
                  </a:moveTo>
                  <a:lnTo>
                    <a:pt x="1421" y="0"/>
                  </a:lnTo>
                </a:path>
              </a:pathLst>
            </a:custGeom>
            <a:ln w="12700" cap="rnd">
              <a:solidFill>
                <a:srgbClr val="231F20"/>
              </a:solidFill>
              <a:prstDash val="solid"/>
              <a:round/>
            </a:ln>
          </p:spPr>
          <p:txBody>
            <a:bodyPr rtlCol="0" anchor="ctr"/>
            <a:lstStyle/>
            <a:p>
              <a:endParaRPr lang="en-NL"/>
            </a:p>
          </p:txBody>
        </p:sp>
        <p:sp>
          <p:nvSpPr>
            <p:cNvPr id="47" name="Freeform 46">
              <a:extLst>
                <a:ext uri="{FF2B5EF4-FFF2-40B4-BE49-F238E27FC236}">
                  <a16:creationId xmlns:a16="http://schemas.microsoft.com/office/drawing/2014/main" id="{7A58B647-6C14-B26A-437B-C331D3DD0ED8}"/>
                </a:ext>
              </a:extLst>
            </p:cNvPr>
            <p:cNvSpPr/>
            <p:nvPr userDrawn="1"/>
          </p:nvSpPr>
          <p:spPr>
            <a:xfrm>
              <a:off x="6573043" y="3879271"/>
              <a:ext cx="1420" cy="3553"/>
            </a:xfrm>
            <a:custGeom>
              <a:avLst/>
              <a:gdLst>
                <a:gd name="connsiteX0" fmla="*/ 0 w 1420"/>
                <a:gd name="connsiteY0" fmla="*/ 0 h 3553"/>
                <a:gd name="connsiteX1" fmla="*/ 1421 w 1420"/>
                <a:gd name="connsiteY1" fmla="*/ 3553 h 3553"/>
              </a:gdLst>
              <a:ahLst/>
              <a:cxnLst>
                <a:cxn ang="0">
                  <a:pos x="connsiteX0" y="connsiteY0"/>
                </a:cxn>
                <a:cxn ang="0">
                  <a:pos x="connsiteX1" y="connsiteY1"/>
                </a:cxn>
              </a:cxnLst>
              <a:rect l="l" t="t" r="r" b="b"/>
              <a:pathLst>
                <a:path w="1420" h="3553">
                  <a:moveTo>
                    <a:pt x="0" y="0"/>
                  </a:moveTo>
                  <a:lnTo>
                    <a:pt x="1421" y="3553"/>
                  </a:lnTo>
                </a:path>
              </a:pathLst>
            </a:custGeom>
            <a:ln w="12700" cap="rnd">
              <a:solidFill>
                <a:srgbClr val="231F20"/>
              </a:solidFill>
              <a:prstDash val="solid"/>
              <a:round/>
            </a:ln>
          </p:spPr>
          <p:txBody>
            <a:bodyPr rtlCol="0" anchor="ctr"/>
            <a:lstStyle/>
            <a:p>
              <a:endParaRPr lang="en-NL"/>
            </a:p>
          </p:txBody>
        </p:sp>
        <p:sp>
          <p:nvSpPr>
            <p:cNvPr id="48" name="Freeform 47">
              <a:extLst>
                <a:ext uri="{FF2B5EF4-FFF2-40B4-BE49-F238E27FC236}">
                  <a16:creationId xmlns:a16="http://schemas.microsoft.com/office/drawing/2014/main" id="{F7A21C0F-6677-E6CF-83CC-6FBF89C06DDA}"/>
                </a:ext>
              </a:extLst>
            </p:cNvPr>
            <p:cNvSpPr/>
            <p:nvPr userDrawn="1"/>
          </p:nvSpPr>
          <p:spPr>
            <a:xfrm>
              <a:off x="6554215" y="388815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49" name="Freeform 48">
              <a:extLst>
                <a:ext uri="{FF2B5EF4-FFF2-40B4-BE49-F238E27FC236}">
                  <a16:creationId xmlns:a16="http://schemas.microsoft.com/office/drawing/2014/main" id="{5661C984-04FB-0611-C29B-4A9D48B6F2B6}"/>
                </a:ext>
              </a:extLst>
            </p:cNvPr>
            <p:cNvSpPr/>
            <p:nvPr userDrawn="1"/>
          </p:nvSpPr>
          <p:spPr>
            <a:xfrm>
              <a:off x="6575529" y="3902367"/>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0" name="Freeform 49">
              <a:extLst>
                <a:ext uri="{FF2B5EF4-FFF2-40B4-BE49-F238E27FC236}">
                  <a16:creationId xmlns:a16="http://schemas.microsoft.com/office/drawing/2014/main" id="{4EA48B00-6D4D-176A-1E66-42B70B9D86F0}"/>
                </a:ext>
              </a:extLst>
            </p:cNvPr>
            <p:cNvSpPr/>
            <p:nvPr userDrawn="1"/>
          </p:nvSpPr>
          <p:spPr>
            <a:xfrm>
              <a:off x="6563096" y="3914803"/>
              <a:ext cx="3552" cy="3553"/>
            </a:xfrm>
            <a:custGeom>
              <a:avLst/>
              <a:gdLst>
                <a:gd name="connsiteX0" fmla="*/ 0 w 3552"/>
                <a:gd name="connsiteY0" fmla="*/ 0 h 3553"/>
                <a:gd name="connsiteX1" fmla="*/ 0 w 3552"/>
                <a:gd name="connsiteY1" fmla="*/ 3553 h 3553"/>
              </a:gdLst>
              <a:ahLst/>
              <a:cxnLst>
                <a:cxn ang="0">
                  <a:pos x="connsiteX0" y="connsiteY0"/>
                </a:cxn>
                <a:cxn ang="0">
                  <a:pos x="connsiteX1" y="connsiteY1"/>
                </a:cxn>
              </a:cxnLst>
              <a:rect l="l" t="t" r="r" b="b"/>
              <a:pathLst>
                <a:path w="3552" h="3553">
                  <a:moveTo>
                    <a:pt x="0" y="0"/>
                  </a:moveTo>
                  <a:lnTo>
                    <a:pt x="0" y="3553"/>
                  </a:lnTo>
                </a:path>
              </a:pathLst>
            </a:custGeom>
            <a:ln w="12700" cap="rnd">
              <a:solidFill>
                <a:srgbClr val="231F20"/>
              </a:solidFill>
              <a:prstDash val="solid"/>
              <a:round/>
            </a:ln>
          </p:spPr>
          <p:txBody>
            <a:bodyPr rtlCol="0" anchor="ctr"/>
            <a:lstStyle/>
            <a:p>
              <a:endParaRPr lang="en-NL"/>
            </a:p>
          </p:txBody>
        </p:sp>
        <p:sp>
          <p:nvSpPr>
            <p:cNvPr id="51" name="Freeform 50">
              <a:extLst>
                <a:ext uri="{FF2B5EF4-FFF2-40B4-BE49-F238E27FC236}">
                  <a16:creationId xmlns:a16="http://schemas.microsoft.com/office/drawing/2014/main" id="{DDCED63A-21C3-AEBE-103E-687249ADBF20}"/>
                </a:ext>
              </a:extLst>
            </p:cNvPr>
            <p:cNvSpPr/>
            <p:nvPr userDrawn="1"/>
          </p:nvSpPr>
          <p:spPr>
            <a:xfrm>
              <a:off x="6582989" y="3922975"/>
              <a:ext cx="2841" cy="1421"/>
            </a:xfrm>
            <a:custGeom>
              <a:avLst/>
              <a:gdLst>
                <a:gd name="connsiteX0" fmla="*/ 0 w 2841"/>
                <a:gd name="connsiteY0" fmla="*/ 1421 h 1421"/>
                <a:gd name="connsiteX1" fmla="*/ 2842 w 2841"/>
                <a:gd name="connsiteY1" fmla="*/ 0 h 1421"/>
              </a:gdLst>
              <a:ahLst/>
              <a:cxnLst>
                <a:cxn ang="0">
                  <a:pos x="connsiteX0" y="connsiteY0"/>
                </a:cxn>
                <a:cxn ang="0">
                  <a:pos x="connsiteX1" y="connsiteY1"/>
                </a:cxn>
              </a:cxnLst>
              <a:rect l="l" t="t" r="r" b="b"/>
              <a:pathLst>
                <a:path w="2841" h="1421">
                  <a:moveTo>
                    <a:pt x="0" y="1421"/>
                  </a:moveTo>
                  <a:lnTo>
                    <a:pt x="2842" y="0"/>
                  </a:lnTo>
                </a:path>
              </a:pathLst>
            </a:custGeom>
            <a:ln w="12700" cap="rnd">
              <a:solidFill>
                <a:srgbClr val="231F20"/>
              </a:solidFill>
              <a:prstDash val="solid"/>
              <a:round/>
            </a:ln>
          </p:spPr>
          <p:txBody>
            <a:bodyPr rtlCol="0" anchor="ctr"/>
            <a:lstStyle/>
            <a:p>
              <a:endParaRPr lang="en-NL"/>
            </a:p>
          </p:txBody>
        </p:sp>
        <p:sp>
          <p:nvSpPr>
            <p:cNvPr id="52" name="Freeform 51">
              <a:extLst>
                <a:ext uri="{FF2B5EF4-FFF2-40B4-BE49-F238E27FC236}">
                  <a16:creationId xmlns:a16="http://schemas.microsoft.com/office/drawing/2014/main" id="{57819927-EE9E-1EBD-8956-3A06FA340E25}"/>
                </a:ext>
              </a:extLst>
            </p:cNvPr>
            <p:cNvSpPr/>
            <p:nvPr userDrawn="1"/>
          </p:nvSpPr>
          <p:spPr>
            <a:xfrm>
              <a:off x="6575529" y="3945004"/>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3" name="Freeform 52">
              <a:extLst>
                <a:ext uri="{FF2B5EF4-FFF2-40B4-BE49-F238E27FC236}">
                  <a16:creationId xmlns:a16="http://schemas.microsoft.com/office/drawing/2014/main" id="{C4658D56-BE08-C1F4-3334-5DA5D3C5FB6F}"/>
                </a:ext>
              </a:extLst>
            </p:cNvPr>
            <p:cNvSpPr/>
            <p:nvPr userDrawn="1"/>
          </p:nvSpPr>
          <p:spPr>
            <a:xfrm>
              <a:off x="6569845" y="3960993"/>
              <a:ext cx="710" cy="3553"/>
            </a:xfrm>
            <a:custGeom>
              <a:avLst/>
              <a:gdLst>
                <a:gd name="connsiteX0" fmla="*/ 0 w 710"/>
                <a:gd name="connsiteY0" fmla="*/ 3553 h 3553"/>
                <a:gd name="connsiteX1" fmla="*/ 710 w 710"/>
                <a:gd name="connsiteY1" fmla="*/ 0 h 3553"/>
              </a:gdLst>
              <a:ahLst/>
              <a:cxnLst>
                <a:cxn ang="0">
                  <a:pos x="connsiteX0" y="connsiteY0"/>
                </a:cxn>
                <a:cxn ang="0">
                  <a:pos x="connsiteX1" y="connsiteY1"/>
                </a:cxn>
              </a:cxnLst>
              <a:rect l="l" t="t" r="r" b="b"/>
              <a:pathLst>
                <a:path w="710" h="3553">
                  <a:moveTo>
                    <a:pt x="0" y="3553"/>
                  </a:moveTo>
                  <a:lnTo>
                    <a:pt x="710" y="0"/>
                  </a:lnTo>
                </a:path>
              </a:pathLst>
            </a:custGeom>
            <a:ln w="12700" cap="rnd">
              <a:solidFill>
                <a:srgbClr val="231F20"/>
              </a:solidFill>
              <a:prstDash val="solid"/>
              <a:round/>
            </a:ln>
          </p:spPr>
          <p:txBody>
            <a:bodyPr rtlCol="0" anchor="ctr"/>
            <a:lstStyle/>
            <a:p>
              <a:endParaRPr lang="en-NL"/>
            </a:p>
          </p:txBody>
        </p:sp>
        <p:sp>
          <p:nvSpPr>
            <p:cNvPr id="54" name="Freeform 53">
              <a:extLst>
                <a:ext uri="{FF2B5EF4-FFF2-40B4-BE49-F238E27FC236}">
                  <a16:creationId xmlns:a16="http://schemas.microsoft.com/office/drawing/2014/main" id="{A5F9DCEF-E55E-D7AC-A2A3-6BEEC2727E6F}"/>
                </a:ext>
              </a:extLst>
            </p:cNvPr>
            <p:cNvSpPr/>
            <p:nvPr userDrawn="1"/>
          </p:nvSpPr>
          <p:spPr>
            <a:xfrm>
              <a:off x="6668248" y="3911605"/>
              <a:ext cx="2841" cy="2842"/>
            </a:xfrm>
            <a:custGeom>
              <a:avLst/>
              <a:gdLst>
                <a:gd name="connsiteX0" fmla="*/ 0 w 2841"/>
                <a:gd name="connsiteY0" fmla="*/ 0 h 2842"/>
                <a:gd name="connsiteX1" fmla="*/ 2842 w 2841"/>
                <a:gd name="connsiteY1" fmla="*/ 2843 h 2842"/>
              </a:gdLst>
              <a:ahLst/>
              <a:cxnLst>
                <a:cxn ang="0">
                  <a:pos x="connsiteX0" y="connsiteY0"/>
                </a:cxn>
                <a:cxn ang="0">
                  <a:pos x="connsiteX1" y="connsiteY1"/>
                </a:cxn>
              </a:cxnLst>
              <a:rect l="l" t="t" r="r" b="b"/>
              <a:pathLst>
                <a:path w="2841" h="2842">
                  <a:moveTo>
                    <a:pt x="0" y="0"/>
                  </a:moveTo>
                  <a:lnTo>
                    <a:pt x="2842" y="2843"/>
                  </a:lnTo>
                </a:path>
              </a:pathLst>
            </a:custGeom>
            <a:ln w="12700" cap="rnd">
              <a:solidFill>
                <a:srgbClr val="231F20"/>
              </a:solidFill>
              <a:prstDash val="solid"/>
              <a:round/>
            </a:ln>
          </p:spPr>
          <p:txBody>
            <a:bodyPr rtlCol="0" anchor="ctr"/>
            <a:lstStyle/>
            <a:p>
              <a:endParaRPr lang="en-NL"/>
            </a:p>
          </p:txBody>
        </p:sp>
        <p:sp>
          <p:nvSpPr>
            <p:cNvPr id="55" name="Freeform 54">
              <a:extLst>
                <a:ext uri="{FF2B5EF4-FFF2-40B4-BE49-F238E27FC236}">
                  <a16:creationId xmlns:a16="http://schemas.microsoft.com/office/drawing/2014/main" id="{1C6B6952-F667-220C-F51C-263CD5E89E51}"/>
                </a:ext>
              </a:extLst>
            </p:cNvPr>
            <p:cNvSpPr/>
            <p:nvPr userDrawn="1"/>
          </p:nvSpPr>
          <p:spPr>
            <a:xfrm>
              <a:off x="6646578" y="3907696"/>
              <a:ext cx="3552" cy="1776"/>
            </a:xfrm>
            <a:custGeom>
              <a:avLst/>
              <a:gdLst>
                <a:gd name="connsiteX0" fmla="*/ 0 w 3552"/>
                <a:gd name="connsiteY0" fmla="*/ 1777 h 1776"/>
                <a:gd name="connsiteX1" fmla="*/ 0 w 3552"/>
                <a:gd name="connsiteY1" fmla="*/ 0 h 1776"/>
              </a:gdLst>
              <a:ahLst/>
              <a:cxnLst>
                <a:cxn ang="0">
                  <a:pos x="connsiteX0" y="connsiteY0"/>
                </a:cxn>
                <a:cxn ang="0">
                  <a:pos x="connsiteX1" y="connsiteY1"/>
                </a:cxn>
              </a:cxnLst>
              <a:rect l="l" t="t" r="r" b="b"/>
              <a:pathLst>
                <a:path w="3552" h="1776">
                  <a:moveTo>
                    <a:pt x="0" y="1777"/>
                  </a:moveTo>
                  <a:lnTo>
                    <a:pt x="0" y="0"/>
                  </a:lnTo>
                </a:path>
              </a:pathLst>
            </a:custGeom>
            <a:ln w="12700" cap="rnd">
              <a:solidFill>
                <a:srgbClr val="231F20"/>
              </a:solidFill>
              <a:prstDash val="solid"/>
              <a:round/>
            </a:ln>
          </p:spPr>
          <p:txBody>
            <a:bodyPr rtlCol="0" anchor="ctr"/>
            <a:lstStyle/>
            <a:p>
              <a:endParaRPr lang="en-NL"/>
            </a:p>
          </p:txBody>
        </p:sp>
        <p:sp>
          <p:nvSpPr>
            <p:cNvPr id="56" name="Freeform 55">
              <a:extLst>
                <a:ext uri="{FF2B5EF4-FFF2-40B4-BE49-F238E27FC236}">
                  <a16:creationId xmlns:a16="http://schemas.microsoft.com/office/drawing/2014/main" id="{21AED69C-D4E7-2CEF-4315-1F2639CB17C4}"/>
                </a:ext>
              </a:extLst>
            </p:cNvPr>
            <p:cNvSpPr/>
            <p:nvPr userDrawn="1"/>
          </p:nvSpPr>
          <p:spPr>
            <a:xfrm>
              <a:off x="6632368" y="3927238"/>
              <a:ext cx="3552" cy="3553"/>
            </a:xfrm>
            <a:custGeom>
              <a:avLst/>
              <a:gdLst>
                <a:gd name="connsiteX0" fmla="*/ 0 w 3552"/>
                <a:gd name="connsiteY0" fmla="*/ 0 h 3553"/>
                <a:gd name="connsiteX1" fmla="*/ 3552 w 3552"/>
                <a:gd name="connsiteY1" fmla="*/ 0 h 3553"/>
              </a:gdLst>
              <a:ahLst/>
              <a:cxnLst>
                <a:cxn ang="0">
                  <a:pos x="connsiteX0" y="connsiteY0"/>
                </a:cxn>
                <a:cxn ang="0">
                  <a:pos x="connsiteX1" y="connsiteY1"/>
                </a:cxn>
              </a:cxnLst>
              <a:rect l="l" t="t" r="r" b="b"/>
              <a:pathLst>
                <a:path w="3552" h="3553">
                  <a:moveTo>
                    <a:pt x="0" y="0"/>
                  </a:moveTo>
                  <a:lnTo>
                    <a:pt x="3552" y="0"/>
                  </a:lnTo>
                </a:path>
              </a:pathLst>
            </a:custGeom>
            <a:ln w="12700" cap="rnd">
              <a:solidFill>
                <a:srgbClr val="231F20"/>
              </a:solidFill>
              <a:prstDash val="solid"/>
              <a:round/>
            </a:ln>
          </p:spPr>
          <p:txBody>
            <a:bodyPr rtlCol="0" anchor="ctr"/>
            <a:lstStyle/>
            <a:p>
              <a:endParaRPr lang="en-NL"/>
            </a:p>
          </p:txBody>
        </p:sp>
        <p:sp>
          <p:nvSpPr>
            <p:cNvPr id="57" name="Freeform 56">
              <a:extLst>
                <a:ext uri="{FF2B5EF4-FFF2-40B4-BE49-F238E27FC236}">
                  <a16:creationId xmlns:a16="http://schemas.microsoft.com/office/drawing/2014/main" id="{39E1D390-5F45-60AD-8178-D6C9B93FB623}"/>
                </a:ext>
              </a:extLst>
            </p:cNvPr>
            <p:cNvSpPr/>
            <p:nvPr userDrawn="1"/>
          </p:nvSpPr>
          <p:spPr>
            <a:xfrm>
              <a:off x="6657235" y="3930436"/>
              <a:ext cx="3552" cy="710"/>
            </a:xfrm>
            <a:custGeom>
              <a:avLst/>
              <a:gdLst>
                <a:gd name="connsiteX0" fmla="*/ 0 w 3552"/>
                <a:gd name="connsiteY0" fmla="*/ 0 h 710"/>
                <a:gd name="connsiteX1" fmla="*/ 3552 w 3552"/>
                <a:gd name="connsiteY1" fmla="*/ 711 h 710"/>
              </a:gdLst>
              <a:ahLst/>
              <a:cxnLst>
                <a:cxn ang="0">
                  <a:pos x="connsiteX0" y="connsiteY0"/>
                </a:cxn>
                <a:cxn ang="0">
                  <a:pos x="connsiteX1" y="connsiteY1"/>
                </a:cxn>
              </a:cxnLst>
              <a:rect l="l" t="t" r="r" b="b"/>
              <a:pathLst>
                <a:path w="3552" h="710">
                  <a:moveTo>
                    <a:pt x="0" y="0"/>
                  </a:moveTo>
                  <a:lnTo>
                    <a:pt x="3552" y="711"/>
                  </a:lnTo>
                </a:path>
              </a:pathLst>
            </a:custGeom>
            <a:ln w="12700" cap="rnd">
              <a:solidFill>
                <a:srgbClr val="231F20"/>
              </a:solidFill>
              <a:prstDash val="solid"/>
              <a:round/>
            </a:ln>
          </p:spPr>
          <p:txBody>
            <a:bodyPr rtlCol="0" anchor="ctr"/>
            <a:lstStyle/>
            <a:p>
              <a:endParaRPr lang="en-NL"/>
            </a:p>
          </p:txBody>
        </p:sp>
        <p:sp>
          <p:nvSpPr>
            <p:cNvPr id="76" name="Freeform 75">
              <a:extLst>
                <a:ext uri="{FF2B5EF4-FFF2-40B4-BE49-F238E27FC236}">
                  <a16:creationId xmlns:a16="http://schemas.microsoft.com/office/drawing/2014/main" id="{D791FAC4-FE83-6B56-C5A4-CA5DD0DED301}"/>
                </a:ext>
              </a:extLst>
            </p:cNvPr>
            <p:cNvSpPr/>
            <p:nvPr userDrawn="1"/>
          </p:nvSpPr>
          <p:spPr>
            <a:xfrm>
              <a:off x="6686010" y="3929370"/>
              <a:ext cx="2841" cy="2842"/>
            </a:xfrm>
            <a:custGeom>
              <a:avLst/>
              <a:gdLst>
                <a:gd name="connsiteX0" fmla="*/ 0 w 2841"/>
                <a:gd name="connsiteY0" fmla="*/ 2843 h 2842"/>
                <a:gd name="connsiteX1" fmla="*/ 2842 w 2841"/>
                <a:gd name="connsiteY1" fmla="*/ 0 h 2842"/>
              </a:gdLst>
              <a:ahLst/>
              <a:cxnLst>
                <a:cxn ang="0">
                  <a:pos x="connsiteX0" y="connsiteY0"/>
                </a:cxn>
                <a:cxn ang="0">
                  <a:pos x="connsiteX1" y="connsiteY1"/>
                </a:cxn>
              </a:cxnLst>
              <a:rect l="l" t="t" r="r" b="b"/>
              <a:pathLst>
                <a:path w="2841" h="2842">
                  <a:moveTo>
                    <a:pt x="0" y="2843"/>
                  </a:moveTo>
                  <a:lnTo>
                    <a:pt x="2842" y="0"/>
                  </a:lnTo>
                </a:path>
              </a:pathLst>
            </a:custGeom>
            <a:ln w="12700" cap="rnd">
              <a:solidFill>
                <a:srgbClr val="231F20"/>
              </a:solidFill>
              <a:prstDash val="solid"/>
              <a:round/>
            </a:ln>
          </p:spPr>
          <p:txBody>
            <a:bodyPr rtlCol="0" anchor="ctr"/>
            <a:lstStyle/>
            <a:p>
              <a:endParaRPr lang="en-NL"/>
            </a:p>
          </p:txBody>
        </p:sp>
      </p:grpSp>
      <p:grpSp>
        <p:nvGrpSpPr>
          <p:cNvPr id="113" name="Group 112">
            <a:extLst>
              <a:ext uri="{FF2B5EF4-FFF2-40B4-BE49-F238E27FC236}">
                <a16:creationId xmlns:a16="http://schemas.microsoft.com/office/drawing/2014/main" id="{37051B3B-335C-A4DF-0949-A52CC31088DA}"/>
              </a:ext>
            </a:extLst>
          </p:cNvPr>
          <p:cNvGrpSpPr>
            <a:grpSpLocks noChangeAspect="1"/>
          </p:cNvGrpSpPr>
          <p:nvPr userDrawn="1"/>
        </p:nvGrpSpPr>
        <p:grpSpPr>
          <a:xfrm>
            <a:off x="5122208" y="2478836"/>
            <a:ext cx="464682" cy="247068"/>
            <a:chOff x="7501291" y="4913410"/>
            <a:chExt cx="379904" cy="201992"/>
          </a:xfrm>
        </p:grpSpPr>
        <p:sp>
          <p:nvSpPr>
            <p:cNvPr id="79" name="Freeform 78">
              <a:extLst>
                <a:ext uri="{FF2B5EF4-FFF2-40B4-BE49-F238E27FC236}">
                  <a16:creationId xmlns:a16="http://schemas.microsoft.com/office/drawing/2014/main" id="{AE90EC90-C3EB-B1D4-D347-62D4B8C1CA14}"/>
                </a:ext>
              </a:extLst>
            </p:cNvPr>
            <p:cNvSpPr/>
            <p:nvPr userDrawn="1"/>
          </p:nvSpPr>
          <p:spPr>
            <a:xfrm>
              <a:off x="7814969" y="4913410"/>
              <a:ext cx="66226" cy="77274"/>
            </a:xfrm>
            <a:custGeom>
              <a:avLst/>
              <a:gdLst>
                <a:gd name="connsiteX0" fmla="*/ 0 w 66226"/>
                <a:gd name="connsiteY0" fmla="*/ 19006 h 77274"/>
                <a:gd name="connsiteX1" fmla="*/ 14210 w 66226"/>
                <a:gd name="connsiteY1" fmla="*/ 1241 h 77274"/>
                <a:gd name="connsiteX2" fmla="*/ 28065 w 66226"/>
                <a:gd name="connsiteY2" fmla="*/ 15453 h 77274"/>
                <a:gd name="connsiteX3" fmla="*/ 52932 w 66226"/>
                <a:gd name="connsiteY3" fmla="*/ 29666 h 77274"/>
                <a:gd name="connsiteX4" fmla="*/ 60036 w 66226"/>
                <a:gd name="connsiteY4" fmla="*/ 43878 h 77274"/>
                <a:gd name="connsiteX5" fmla="*/ 63589 w 66226"/>
                <a:gd name="connsiteY5" fmla="*/ 65197 h 77274"/>
                <a:gd name="connsiteX6" fmla="*/ 38722 w 66226"/>
                <a:gd name="connsiteY6" fmla="*/ 72303 h 77274"/>
                <a:gd name="connsiteX7" fmla="*/ 13855 w 66226"/>
                <a:gd name="connsiteY7" fmla="*/ 54537 h 7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226" h="77274">
                  <a:moveTo>
                    <a:pt x="0" y="19006"/>
                  </a:moveTo>
                  <a:cubicBezTo>
                    <a:pt x="3552" y="11900"/>
                    <a:pt x="7105" y="4794"/>
                    <a:pt x="14210" y="1241"/>
                  </a:cubicBezTo>
                  <a:cubicBezTo>
                    <a:pt x="14210" y="1241"/>
                    <a:pt x="26288" y="-6221"/>
                    <a:pt x="28065" y="15453"/>
                  </a:cubicBezTo>
                  <a:cubicBezTo>
                    <a:pt x="28065" y="15453"/>
                    <a:pt x="45827" y="19006"/>
                    <a:pt x="52932" y="29666"/>
                  </a:cubicBezTo>
                  <a:cubicBezTo>
                    <a:pt x="55774" y="33574"/>
                    <a:pt x="57550" y="41391"/>
                    <a:pt x="60036" y="43878"/>
                  </a:cubicBezTo>
                  <a:cubicBezTo>
                    <a:pt x="67141" y="50984"/>
                    <a:pt x="67852" y="56314"/>
                    <a:pt x="63589" y="65197"/>
                  </a:cubicBezTo>
                  <a:cubicBezTo>
                    <a:pt x="56484" y="79409"/>
                    <a:pt x="50089" y="80120"/>
                    <a:pt x="38722" y="72303"/>
                  </a:cubicBezTo>
                  <a:cubicBezTo>
                    <a:pt x="28065" y="65197"/>
                    <a:pt x="20960" y="65197"/>
                    <a:pt x="13855" y="54537"/>
                  </a:cubicBezTo>
                </a:path>
              </a:pathLst>
            </a:custGeom>
            <a:noFill/>
            <a:ln w="12700" cap="rnd">
              <a:solidFill>
                <a:srgbClr val="000000"/>
              </a:solidFill>
              <a:prstDash val="solid"/>
              <a:round/>
            </a:ln>
          </p:spPr>
          <p:txBody>
            <a:bodyPr rtlCol="0" anchor="ctr"/>
            <a:lstStyle/>
            <a:p>
              <a:endParaRPr lang="en-NL"/>
            </a:p>
          </p:txBody>
        </p:sp>
        <p:sp>
          <p:nvSpPr>
            <p:cNvPr id="81" name="Freeform 80">
              <a:extLst>
                <a:ext uri="{FF2B5EF4-FFF2-40B4-BE49-F238E27FC236}">
                  <a16:creationId xmlns:a16="http://schemas.microsoft.com/office/drawing/2014/main" id="{6D72B757-5807-85CA-36BC-973CD73AA0DE}"/>
                </a:ext>
              </a:extLst>
            </p:cNvPr>
            <p:cNvSpPr/>
            <p:nvPr userDrawn="1"/>
          </p:nvSpPr>
          <p:spPr>
            <a:xfrm>
              <a:off x="7501291" y="4929929"/>
              <a:ext cx="313678" cy="141540"/>
            </a:xfrm>
            <a:custGeom>
              <a:avLst/>
              <a:gdLst>
                <a:gd name="connsiteX0" fmla="*/ 313678 w 313678"/>
                <a:gd name="connsiteY0" fmla="*/ 0 h 141540"/>
                <a:gd name="connsiteX1" fmla="*/ 299114 w 313678"/>
                <a:gd name="connsiteY1" fmla="*/ 2487 h 141540"/>
                <a:gd name="connsiteX2" fmla="*/ 260037 w 313678"/>
                <a:gd name="connsiteY2" fmla="*/ 6041 h 141540"/>
                <a:gd name="connsiteX3" fmla="*/ 235170 w 313678"/>
                <a:gd name="connsiteY3" fmla="*/ 13147 h 141540"/>
                <a:gd name="connsiteX4" fmla="*/ 178331 w 313678"/>
                <a:gd name="connsiteY4" fmla="*/ 13147 h 141540"/>
                <a:gd name="connsiteX5" fmla="*/ 132150 w 313678"/>
                <a:gd name="connsiteY5" fmla="*/ 9594 h 141540"/>
                <a:gd name="connsiteX6" fmla="*/ 53286 w 313678"/>
                <a:gd name="connsiteY6" fmla="*/ 77103 h 141540"/>
                <a:gd name="connsiteX7" fmla="*/ 0 w 313678"/>
                <a:gd name="connsiteY7" fmla="*/ 137506 h 141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678" h="141540">
                  <a:moveTo>
                    <a:pt x="313678" y="0"/>
                  </a:moveTo>
                  <a:cubicBezTo>
                    <a:pt x="309415" y="356"/>
                    <a:pt x="304087" y="1421"/>
                    <a:pt x="299114" y="2487"/>
                  </a:cubicBezTo>
                  <a:cubicBezTo>
                    <a:pt x="284904" y="6041"/>
                    <a:pt x="267142" y="6041"/>
                    <a:pt x="260037" y="6041"/>
                  </a:cubicBezTo>
                  <a:cubicBezTo>
                    <a:pt x="252932" y="6041"/>
                    <a:pt x="242275" y="9594"/>
                    <a:pt x="235170" y="13147"/>
                  </a:cubicBezTo>
                  <a:cubicBezTo>
                    <a:pt x="228065" y="16700"/>
                    <a:pt x="196093" y="16700"/>
                    <a:pt x="178331" y="13147"/>
                  </a:cubicBezTo>
                  <a:cubicBezTo>
                    <a:pt x="160569" y="9594"/>
                    <a:pt x="146360" y="9594"/>
                    <a:pt x="132150" y="9594"/>
                  </a:cubicBezTo>
                  <a:cubicBezTo>
                    <a:pt x="117940" y="9594"/>
                    <a:pt x="60391" y="2487"/>
                    <a:pt x="53286" y="77103"/>
                  </a:cubicBezTo>
                  <a:cubicBezTo>
                    <a:pt x="46181" y="151719"/>
                    <a:pt x="10302" y="144257"/>
                    <a:pt x="0" y="137506"/>
                  </a:cubicBezTo>
                </a:path>
              </a:pathLst>
            </a:custGeom>
            <a:noFill/>
            <a:ln w="12700" cap="rnd">
              <a:solidFill>
                <a:srgbClr val="000000"/>
              </a:solidFill>
              <a:prstDash val="solid"/>
              <a:round/>
            </a:ln>
          </p:spPr>
          <p:txBody>
            <a:bodyPr rtlCol="0" anchor="ctr"/>
            <a:lstStyle/>
            <a:p>
              <a:endParaRPr lang="en-NL"/>
            </a:p>
          </p:txBody>
        </p:sp>
        <p:sp>
          <p:nvSpPr>
            <p:cNvPr id="82" name="Freeform 81">
              <a:extLst>
                <a:ext uri="{FF2B5EF4-FFF2-40B4-BE49-F238E27FC236}">
                  <a16:creationId xmlns:a16="http://schemas.microsoft.com/office/drawing/2014/main" id="{3313A30A-171C-ED5C-375B-8AA716A69A3D}"/>
                </a:ext>
              </a:extLst>
            </p:cNvPr>
            <p:cNvSpPr/>
            <p:nvPr userDrawn="1"/>
          </p:nvSpPr>
          <p:spPr>
            <a:xfrm>
              <a:off x="7582880" y="4982160"/>
              <a:ext cx="72229" cy="133242"/>
            </a:xfrm>
            <a:custGeom>
              <a:avLst/>
              <a:gdLst>
                <a:gd name="connsiteX0" fmla="*/ 116 w 72229"/>
                <a:gd name="connsiteY0" fmla="*/ 0 h 133242"/>
                <a:gd name="connsiteX1" fmla="*/ 5799 w 72229"/>
                <a:gd name="connsiteY1" fmla="*/ 24872 h 133242"/>
                <a:gd name="connsiteX2" fmla="*/ 5799 w 72229"/>
                <a:gd name="connsiteY2" fmla="*/ 71062 h 133242"/>
                <a:gd name="connsiteX3" fmla="*/ 5799 w 72229"/>
                <a:gd name="connsiteY3" fmla="*/ 88828 h 133242"/>
                <a:gd name="connsiteX4" fmla="*/ 24983 w 72229"/>
                <a:gd name="connsiteY4" fmla="*/ 133242 h 133242"/>
                <a:gd name="connsiteX5" fmla="*/ 53402 w 72229"/>
                <a:gd name="connsiteY5" fmla="*/ 133242 h 133242"/>
                <a:gd name="connsiteX6" fmla="*/ 39903 w 72229"/>
                <a:gd name="connsiteY6" fmla="*/ 108725 h 133242"/>
                <a:gd name="connsiteX7" fmla="*/ 39903 w 72229"/>
                <a:gd name="connsiteY7" fmla="*/ 78169 h 133242"/>
                <a:gd name="connsiteX8" fmla="*/ 72230 w 72229"/>
                <a:gd name="connsiteY8" fmla="*/ 9948 h 133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229" h="133242">
                  <a:moveTo>
                    <a:pt x="116" y="0"/>
                  </a:moveTo>
                  <a:cubicBezTo>
                    <a:pt x="116" y="0"/>
                    <a:pt x="-1305" y="7106"/>
                    <a:pt x="5799" y="24872"/>
                  </a:cubicBezTo>
                  <a:cubicBezTo>
                    <a:pt x="12904" y="42637"/>
                    <a:pt x="9352" y="60403"/>
                    <a:pt x="5799" y="71062"/>
                  </a:cubicBezTo>
                  <a:cubicBezTo>
                    <a:pt x="2247" y="81722"/>
                    <a:pt x="2247" y="74616"/>
                    <a:pt x="5799" y="88828"/>
                  </a:cubicBezTo>
                  <a:cubicBezTo>
                    <a:pt x="9352" y="103041"/>
                    <a:pt x="14326" y="133242"/>
                    <a:pt x="24983" y="133242"/>
                  </a:cubicBezTo>
                  <a:lnTo>
                    <a:pt x="53402" y="133242"/>
                  </a:lnTo>
                  <a:cubicBezTo>
                    <a:pt x="71165" y="133242"/>
                    <a:pt x="68322" y="108725"/>
                    <a:pt x="39903" y="108725"/>
                  </a:cubicBezTo>
                  <a:cubicBezTo>
                    <a:pt x="36351" y="98066"/>
                    <a:pt x="35995" y="89538"/>
                    <a:pt x="39903" y="78169"/>
                  </a:cubicBezTo>
                  <a:lnTo>
                    <a:pt x="72230" y="9948"/>
                  </a:lnTo>
                </a:path>
              </a:pathLst>
            </a:custGeom>
            <a:noFill/>
            <a:ln w="12700" cap="rnd">
              <a:solidFill>
                <a:srgbClr val="000000"/>
              </a:solidFill>
              <a:prstDash val="solid"/>
              <a:round/>
            </a:ln>
          </p:spPr>
          <p:txBody>
            <a:bodyPr rtlCol="0" anchor="ctr"/>
            <a:lstStyle/>
            <a:p>
              <a:endParaRPr lang="en-NL"/>
            </a:p>
          </p:txBody>
        </p:sp>
        <p:sp>
          <p:nvSpPr>
            <p:cNvPr id="83" name="Freeform 82">
              <a:extLst>
                <a:ext uri="{FF2B5EF4-FFF2-40B4-BE49-F238E27FC236}">
                  <a16:creationId xmlns:a16="http://schemas.microsoft.com/office/drawing/2014/main" id="{2CB96CFB-3EB3-C84B-7B19-111EED649342}"/>
                </a:ext>
              </a:extLst>
            </p:cNvPr>
            <p:cNvSpPr/>
            <p:nvPr userDrawn="1"/>
          </p:nvSpPr>
          <p:spPr>
            <a:xfrm>
              <a:off x="7650446" y="5014138"/>
              <a:ext cx="78909" cy="27010"/>
            </a:xfrm>
            <a:custGeom>
              <a:avLst/>
              <a:gdLst>
                <a:gd name="connsiteX0" fmla="*/ 46 w 78909"/>
                <a:gd name="connsiteY0" fmla="*/ 0 h 27010"/>
                <a:gd name="connsiteX1" fmla="*/ 36280 w 78909"/>
                <a:gd name="connsiteY1" fmla="*/ 14212 h 27010"/>
                <a:gd name="connsiteX2" fmla="*/ 78909 w 78909"/>
                <a:gd name="connsiteY2" fmla="*/ 27004 h 27010"/>
              </a:gdLst>
              <a:ahLst/>
              <a:cxnLst>
                <a:cxn ang="0">
                  <a:pos x="connsiteX0" y="connsiteY0"/>
                </a:cxn>
                <a:cxn ang="0">
                  <a:pos x="connsiteX1" y="connsiteY1"/>
                </a:cxn>
                <a:cxn ang="0">
                  <a:pos x="connsiteX2" y="connsiteY2"/>
                </a:cxn>
              </a:cxnLst>
              <a:rect l="l" t="t" r="r" b="b"/>
              <a:pathLst>
                <a:path w="78909" h="27010">
                  <a:moveTo>
                    <a:pt x="46" y="0"/>
                  </a:moveTo>
                  <a:cubicBezTo>
                    <a:pt x="46" y="0"/>
                    <a:pt x="-2796" y="0"/>
                    <a:pt x="36280" y="14212"/>
                  </a:cubicBezTo>
                  <a:cubicBezTo>
                    <a:pt x="36280" y="14212"/>
                    <a:pt x="67897" y="27359"/>
                    <a:pt x="78909" y="27004"/>
                  </a:cubicBezTo>
                </a:path>
              </a:pathLst>
            </a:custGeom>
            <a:noFill/>
            <a:ln w="12700" cap="rnd">
              <a:solidFill>
                <a:srgbClr val="000000"/>
              </a:solidFill>
              <a:prstDash val="solid"/>
              <a:round/>
            </a:ln>
          </p:spPr>
          <p:txBody>
            <a:bodyPr rtlCol="0" anchor="ctr"/>
            <a:lstStyle/>
            <a:p>
              <a:endParaRPr lang="en-NL"/>
            </a:p>
          </p:txBody>
        </p:sp>
        <p:sp>
          <p:nvSpPr>
            <p:cNvPr id="88" name="Freeform 87">
              <a:extLst>
                <a:ext uri="{FF2B5EF4-FFF2-40B4-BE49-F238E27FC236}">
                  <a16:creationId xmlns:a16="http://schemas.microsoft.com/office/drawing/2014/main" id="{BAB858ED-1901-A39C-8CD8-9857630895A6}"/>
                </a:ext>
              </a:extLst>
            </p:cNvPr>
            <p:cNvSpPr/>
            <p:nvPr userDrawn="1"/>
          </p:nvSpPr>
          <p:spPr>
            <a:xfrm>
              <a:off x="7746408" y="4980879"/>
              <a:ext cx="100178" cy="134523"/>
            </a:xfrm>
            <a:custGeom>
              <a:avLst/>
              <a:gdLst>
                <a:gd name="connsiteX0" fmla="*/ 100178 w 100178"/>
                <a:gd name="connsiteY0" fmla="*/ 1282 h 134523"/>
                <a:gd name="connsiteX1" fmla="*/ 64654 w 100178"/>
                <a:gd name="connsiteY1" fmla="*/ 15494 h 134523"/>
                <a:gd name="connsiteX2" fmla="*/ 49734 w 100178"/>
                <a:gd name="connsiteY2" fmla="*/ 47472 h 134523"/>
                <a:gd name="connsiteX3" fmla="*/ 46536 w 100178"/>
                <a:gd name="connsiteY3" fmla="*/ 110007 h 134523"/>
                <a:gd name="connsiteX4" fmla="*/ 60391 w 100178"/>
                <a:gd name="connsiteY4" fmla="*/ 134524 h 134523"/>
                <a:gd name="connsiteX5" fmla="*/ 31972 w 100178"/>
                <a:gd name="connsiteY5" fmla="*/ 134524 h 134523"/>
                <a:gd name="connsiteX6" fmla="*/ 18472 w 100178"/>
                <a:gd name="connsiteY6" fmla="*/ 111428 h 134523"/>
                <a:gd name="connsiteX7" fmla="*/ 7105 w 100178"/>
                <a:gd name="connsiteY7" fmla="*/ 65238 h 134523"/>
                <a:gd name="connsiteX8" fmla="*/ 0 w 100178"/>
                <a:gd name="connsiteY8" fmla="*/ 51025 h 134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78" h="134523">
                  <a:moveTo>
                    <a:pt x="100178" y="1282"/>
                  </a:moveTo>
                  <a:cubicBezTo>
                    <a:pt x="85968" y="-2272"/>
                    <a:pt x="71759" y="1282"/>
                    <a:pt x="64654" y="15494"/>
                  </a:cubicBezTo>
                  <a:cubicBezTo>
                    <a:pt x="57549" y="29707"/>
                    <a:pt x="60391" y="36813"/>
                    <a:pt x="49734" y="47472"/>
                  </a:cubicBezTo>
                  <a:cubicBezTo>
                    <a:pt x="43694" y="61685"/>
                    <a:pt x="46181" y="100769"/>
                    <a:pt x="46536" y="110007"/>
                  </a:cubicBezTo>
                  <a:cubicBezTo>
                    <a:pt x="78153" y="110007"/>
                    <a:pt x="78153" y="134524"/>
                    <a:pt x="60391" y="134524"/>
                  </a:cubicBezTo>
                  <a:lnTo>
                    <a:pt x="31972" y="134524"/>
                  </a:lnTo>
                  <a:cubicBezTo>
                    <a:pt x="21315" y="134524"/>
                    <a:pt x="22025" y="122088"/>
                    <a:pt x="18472" y="111428"/>
                  </a:cubicBezTo>
                  <a:cubicBezTo>
                    <a:pt x="14920" y="100769"/>
                    <a:pt x="12433" y="78739"/>
                    <a:pt x="7105" y="65238"/>
                  </a:cubicBezTo>
                  <a:lnTo>
                    <a:pt x="0" y="51025"/>
                  </a:lnTo>
                </a:path>
              </a:pathLst>
            </a:custGeom>
            <a:noFill/>
            <a:ln w="12700" cap="rnd">
              <a:solidFill>
                <a:srgbClr val="000000"/>
              </a:solidFill>
              <a:prstDash val="solid"/>
              <a:round/>
            </a:ln>
          </p:spPr>
          <p:txBody>
            <a:bodyPr rtlCol="0" anchor="ctr"/>
            <a:lstStyle/>
            <a:p>
              <a:endParaRPr lang="en-NL"/>
            </a:p>
          </p:txBody>
        </p:sp>
        <p:sp>
          <p:nvSpPr>
            <p:cNvPr id="89" name="Freeform 88">
              <a:extLst>
                <a:ext uri="{FF2B5EF4-FFF2-40B4-BE49-F238E27FC236}">
                  <a16:creationId xmlns:a16="http://schemas.microsoft.com/office/drawing/2014/main" id="{CD28DA9B-C099-E4D4-5BF5-7B6D5BB83263}"/>
                </a:ext>
              </a:extLst>
            </p:cNvPr>
            <p:cNvSpPr/>
            <p:nvPr userDrawn="1"/>
          </p:nvSpPr>
          <p:spPr>
            <a:xfrm>
              <a:off x="7594364" y="5060329"/>
              <a:ext cx="8170" cy="3553"/>
            </a:xfrm>
            <a:custGeom>
              <a:avLst/>
              <a:gdLst>
                <a:gd name="connsiteX0" fmla="*/ 0 w 8170"/>
                <a:gd name="connsiteY0" fmla="*/ 0 h 3553"/>
                <a:gd name="connsiteX1" fmla="*/ 8171 w 8170"/>
                <a:gd name="connsiteY1" fmla="*/ 0 h 3553"/>
              </a:gdLst>
              <a:ahLst/>
              <a:cxnLst>
                <a:cxn ang="0">
                  <a:pos x="connsiteX0" y="connsiteY0"/>
                </a:cxn>
                <a:cxn ang="0">
                  <a:pos x="connsiteX1" y="connsiteY1"/>
                </a:cxn>
              </a:cxnLst>
              <a:rect l="l" t="t" r="r" b="b"/>
              <a:pathLst>
                <a:path w="8170" h="3553">
                  <a:moveTo>
                    <a:pt x="0" y="0"/>
                  </a:moveTo>
                  <a:lnTo>
                    <a:pt x="8171" y="0"/>
                  </a:lnTo>
                </a:path>
              </a:pathLst>
            </a:custGeom>
            <a:ln w="12700" cap="rnd">
              <a:solidFill>
                <a:srgbClr val="000000"/>
              </a:solidFill>
              <a:prstDash val="solid"/>
              <a:round/>
            </a:ln>
          </p:spPr>
          <p:txBody>
            <a:bodyPr rtlCol="0" anchor="ctr"/>
            <a:lstStyle/>
            <a:p>
              <a:endParaRPr lang="en-NL"/>
            </a:p>
          </p:txBody>
        </p:sp>
        <p:sp>
          <p:nvSpPr>
            <p:cNvPr id="90" name="Freeform 89">
              <a:extLst>
                <a:ext uri="{FF2B5EF4-FFF2-40B4-BE49-F238E27FC236}">
                  <a16:creationId xmlns:a16="http://schemas.microsoft.com/office/drawing/2014/main" id="{48F2E623-EA7E-6B2D-225B-E834E5243AE1}"/>
                </a:ext>
              </a:extLst>
            </p:cNvPr>
            <p:cNvSpPr/>
            <p:nvPr userDrawn="1"/>
          </p:nvSpPr>
          <p:spPr>
            <a:xfrm>
              <a:off x="7594719" y="5034036"/>
              <a:ext cx="40497" cy="3553"/>
            </a:xfrm>
            <a:custGeom>
              <a:avLst/>
              <a:gdLst>
                <a:gd name="connsiteX0" fmla="*/ 0 w 40497"/>
                <a:gd name="connsiteY0" fmla="*/ 0 h 3553"/>
                <a:gd name="connsiteX1" fmla="*/ 40498 w 40497"/>
                <a:gd name="connsiteY1" fmla="*/ 0 h 3553"/>
              </a:gdLst>
              <a:ahLst/>
              <a:cxnLst>
                <a:cxn ang="0">
                  <a:pos x="connsiteX0" y="connsiteY0"/>
                </a:cxn>
                <a:cxn ang="0">
                  <a:pos x="connsiteX1" y="connsiteY1"/>
                </a:cxn>
              </a:cxnLst>
              <a:rect l="l" t="t" r="r" b="b"/>
              <a:pathLst>
                <a:path w="40497" h="3553">
                  <a:moveTo>
                    <a:pt x="0" y="0"/>
                  </a:moveTo>
                  <a:lnTo>
                    <a:pt x="40498" y="0"/>
                  </a:lnTo>
                </a:path>
              </a:pathLst>
            </a:custGeom>
            <a:ln w="12700" cap="rnd">
              <a:solidFill>
                <a:srgbClr val="000000"/>
              </a:solidFill>
              <a:prstDash val="solid"/>
              <a:round/>
            </a:ln>
          </p:spPr>
          <p:txBody>
            <a:bodyPr rtlCol="0" anchor="ctr"/>
            <a:lstStyle/>
            <a:p>
              <a:endParaRPr lang="en-NL"/>
            </a:p>
          </p:txBody>
        </p:sp>
        <p:sp>
          <p:nvSpPr>
            <p:cNvPr id="91" name="Freeform 90">
              <a:extLst>
                <a:ext uri="{FF2B5EF4-FFF2-40B4-BE49-F238E27FC236}">
                  <a16:creationId xmlns:a16="http://schemas.microsoft.com/office/drawing/2014/main" id="{24CE33E2-96DB-BBDA-F6F9-26FCD1974AEC}"/>
                </a:ext>
              </a:extLst>
            </p:cNvPr>
            <p:cNvSpPr/>
            <p:nvPr userDrawn="1"/>
          </p:nvSpPr>
          <p:spPr>
            <a:xfrm>
              <a:off x="7709817" y="4978962"/>
              <a:ext cx="10657" cy="35175"/>
            </a:xfrm>
            <a:custGeom>
              <a:avLst/>
              <a:gdLst>
                <a:gd name="connsiteX0" fmla="*/ 0 w 10657"/>
                <a:gd name="connsiteY0" fmla="*/ 0 h 35175"/>
                <a:gd name="connsiteX1" fmla="*/ 10657 w 10657"/>
                <a:gd name="connsiteY1" fmla="*/ 35176 h 35175"/>
              </a:gdLst>
              <a:ahLst/>
              <a:cxnLst>
                <a:cxn ang="0">
                  <a:pos x="connsiteX0" y="connsiteY0"/>
                </a:cxn>
                <a:cxn ang="0">
                  <a:pos x="connsiteX1" y="connsiteY1"/>
                </a:cxn>
              </a:cxnLst>
              <a:rect l="l" t="t" r="r" b="b"/>
              <a:pathLst>
                <a:path w="10657" h="35175">
                  <a:moveTo>
                    <a:pt x="0" y="0"/>
                  </a:moveTo>
                  <a:cubicBezTo>
                    <a:pt x="0" y="0"/>
                    <a:pt x="2842" y="23095"/>
                    <a:pt x="10657" y="35176"/>
                  </a:cubicBezTo>
                </a:path>
              </a:pathLst>
            </a:custGeom>
            <a:noFill/>
            <a:ln w="12700" cap="rnd">
              <a:solidFill>
                <a:srgbClr val="000000"/>
              </a:solidFill>
              <a:prstDash val="solid"/>
              <a:round/>
            </a:ln>
          </p:spPr>
          <p:txBody>
            <a:bodyPr rtlCol="0" anchor="ctr"/>
            <a:lstStyle/>
            <a:p>
              <a:endParaRPr lang="en-NL"/>
            </a:p>
          </p:txBody>
        </p:sp>
        <p:sp>
          <p:nvSpPr>
            <p:cNvPr id="92" name="Freeform 91">
              <a:extLst>
                <a:ext uri="{FF2B5EF4-FFF2-40B4-BE49-F238E27FC236}">
                  <a16:creationId xmlns:a16="http://schemas.microsoft.com/office/drawing/2014/main" id="{A7587500-823D-94F6-56BF-09F9AEE5BEE4}"/>
                </a:ext>
              </a:extLst>
            </p:cNvPr>
            <p:cNvSpPr/>
            <p:nvPr userDrawn="1"/>
          </p:nvSpPr>
          <p:spPr>
            <a:xfrm>
              <a:off x="7729356" y="4946984"/>
              <a:ext cx="3907" cy="21318"/>
            </a:xfrm>
            <a:custGeom>
              <a:avLst/>
              <a:gdLst>
                <a:gd name="connsiteX0" fmla="*/ 0 w 3907"/>
                <a:gd name="connsiteY0" fmla="*/ 0 h 21318"/>
                <a:gd name="connsiteX1" fmla="*/ 3907 w 3907"/>
                <a:gd name="connsiteY1" fmla="*/ 21319 h 21318"/>
              </a:gdLst>
              <a:ahLst/>
              <a:cxnLst>
                <a:cxn ang="0">
                  <a:pos x="connsiteX0" y="connsiteY0"/>
                </a:cxn>
                <a:cxn ang="0">
                  <a:pos x="connsiteX1" y="connsiteY1"/>
                </a:cxn>
              </a:cxnLst>
              <a:rect l="l" t="t" r="r" b="b"/>
              <a:pathLst>
                <a:path w="3907" h="21318">
                  <a:moveTo>
                    <a:pt x="0" y="0"/>
                  </a:moveTo>
                  <a:lnTo>
                    <a:pt x="3907" y="21319"/>
                  </a:lnTo>
                </a:path>
              </a:pathLst>
            </a:custGeom>
            <a:ln w="12700" cap="rnd">
              <a:solidFill>
                <a:srgbClr val="000000"/>
              </a:solidFill>
              <a:prstDash val="solid"/>
              <a:round/>
            </a:ln>
          </p:spPr>
          <p:txBody>
            <a:bodyPr rtlCol="0" anchor="ctr"/>
            <a:lstStyle/>
            <a:p>
              <a:endParaRPr lang="en-NL"/>
            </a:p>
          </p:txBody>
        </p:sp>
        <p:sp>
          <p:nvSpPr>
            <p:cNvPr id="93" name="Freeform 92">
              <a:extLst>
                <a:ext uri="{FF2B5EF4-FFF2-40B4-BE49-F238E27FC236}">
                  <a16:creationId xmlns:a16="http://schemas.microsoft.com/office/drawing/2014/main" id="{A77F3301-B78F-5A4D-C41D-590B48916770}"/>
                </a:ext>
              </a:extLst>
            </p:cNvPr>
            <p:cNvSpPr/>
            <p:nvPr userDrawn="1"/>
          </p:nvSpPr>
          <p:spPr>
            <a:xfrm>
              <a:off x="7753512" y="5041142"/>
              <a:ext cx="16341" cy="1421"/>
            </a:xfrm>
            <a:custGeom>
              <a:avLst/>
              <a:gdLst>
                <a:gd name="connsiteX0" fmla="*/ 0 w 16341"/>
                <a:gd name="connsiteY0" fmla="*/ 1421 h 1421"/>
                <a:gd name="connsiteX1" fmla="*/ 16341 w 16341"/>
                <a:gd name="connsiteY1" fmla="*/ 0 h 1421"/>
              </a:gdLst>
              <a:ahLst/>
              <a:cxnLst>
                <a:cxn ang="0">
                  <a:pos x="connsiteX0" y="connsiteY0"/>
                </a:cxn>
                <a:cxn ang="0">
                  <a:pos x="connsiteX1" y="connsiteY1"/>
                </a:cxn>
              </a:cxnLst>
              <a:rect l="l" t="t" r="r" b="b"/>
              <a:pathLst>
                <a:path w="16341" h="1421">
                  <a:moveTo>
                    <a:pt x="0" y="1421"/>
                  </a:moveTo>
                  <a:lnTo>
                    <a:pt x="16341" y="0"/>
                  </a:lnTo>
                </a:path>
              </a:pathLst>
            </a:custGeom>
            <a:ln w="12700" cap="rnd">
              <a:solidFill>
                <a:srgbClr val="000000"/>
              </a:solidFill>
              <a:prstDash val="solid"/>
              <a:round/>
            </a:ln>
          </p:spPr>
          <p:txBody>
            <a:bodyPr rtlCol="0" anchor="ctr"/>
            <a:lstStyle/>
            <a:p>
              <a:endParaRPr lang="en-NL"/>
            </a:p>
          </p:txBody>
        </p:sp>
        <p:sp>
          <p:nvSpPr>
            <p:cNvPr id="95" name="Freeform 94">
              <a:extLst>
                <a:ext uri="{FF2B5EF4-FFF2-40B4-BE49-F238E27FC236}">
                  <a16:creationId xmlns:a16="http://schemas.microsoft.com/office/drawing/2014/main" id="{F29D5D2D-DC4A-A2E1-1576-C5B38199F6AD}"/>
                </a:ext>
              </a:extLst>
            </p:cNvPr>
            <p:cNvSpPr/>
            <p:nvPr userDrawn="1"/>
          </p:nvSpPr>
          <p:spPr>
            <a:xfrm>
              <a:off x="7800759" y="4939523"/>
              <a:ext cx="3552" cy="18120"/>
            </a:xfrm>
            <a:custGeom>
              <a:avLst/>
              <a:gdLst>
                <a:gd name="connsiteX0" fmla="*/ 0 w 3552"/>
                <a:gd name="connsiteY0" fmla="*/ 0 h 18120"/>
                <a:gd name="connsiteX1" fmla="*/ 3552 w 3552"/>
                <a:gd name="connsiteY1" fmla="*/ 18121 h 18120"/>
              </a:gdLst>
              <a:ahLst/>
              <a:cxnLst>
                <a:cxn ang="0">
                  <a:pos x="connsiteX0" y="connsiteY0"/>
                </a:cxn>
                <a:cxn ang="0">
                  <a:pos x="connsiteX1" y="connsiteY1"/>
                </a:cxn>
              </a:cxnLst>
              <a:rect l="l" t="t" r="r" b="b"/>
              <a:pathLst>
                <a:path w="3552" h="18120">
                  <a:moveTo>
                    <a:pt x="0" y="0"/>
                  </a:moveTo>
                  <a:cubicBezTo>
                    <a:pt x="0" y="0"/>
                    <a:pt x="0" y="9593"/>
                    <a:pt x="3552" y="18121"/>
                  </a:cubicBezTo>
                </a:path>
              </a:pathLst>
            </a:custGeom>
            <a:noFill/>
            <a:ln w="12700" cap="rnd">
              <a:solidFill>
                <a:srgbClr val="000000"/>
              </a:solidFill>
              <a:prstDash val="solid"/>
              <a:round/>
            </a:ln>
          </p:spPr>
          <p:txBody>
            <a:bodyPr rtlCol="0" anchor="ctr"/>
            <a:lstStyle/>
            <a:p>
              <a:endParaRPr lang="en-NL"/>
            </a:p>
          </p:txBody>
        </p:sp>
        <p:sp>
          <p:nvSpPr>
            <p:cNvPr id="96" name="Freeform 95">
              <a:extLst>
                <a:ext uri="{FF2B5EF4-FFF2-40B4-BE49-F238E27FC236}">
                  <a16:creationId xmlns:a16="http://schemas.microsoft.com/office/drawing/2014/main" id="{CF462174-9ABB-A0CA-123A-FBE8E6C06A98}"/>
                </a:ext>
              </a:extLst>
            </p:cNvPr>
            <p:cNvSpPr/>
            <p:nvPr userDrawn="1"/>
          </p:nvSpPr>
          <p:spPr>
            <a:xfrm>
              <a:off x="7762038" y="4942721"/>
              <a:ext cx="13854" cy="43347"/>
            </a:xfrm>
            <a:custGeom>
              <a:avLst/>
              <a:gdLst>
                <a:gd name="connsiteX0" fmla="*/ 0 w 13854"/>
                <a:gd name="connsiteY0" fmla="*/ 0 h 43347"/>
                <a:gd name="connsiteX1" fmla="*/ 13854 w 13854"/>
                <a:gd name="connsiteY1" fmla="*/ 43348 h 43347"/>
              </a:gdLst>
              <a:ahLst/>
              <a:cxnLst>
                <a:cxn ang="0">
                  <a:pos x="connsiteX0" y="connsiteY0"/>
                </a:cxn>
                <a:cxn ang="0">
                  <a:pos x="connsiteX1" y="connsiteY1"/>
                </a:cxn>
              </a:cxnLst>
              <a:rect l="l" t="t" r="r" b="b"/>
              <a:pathLst>
                <a:path w="13854" h="43347">
                  <a:moveTo>
                    <a:pt x="0" y="0"/>
                  </a:moveTo>
                  <a:cubicBezTo>
                    <a:pt x="0" y="0"/>
                    <a:pt x="3552" y="27359"/>
                    <a:pt x="13854" y="43348"/>
                  </a:cubicBezTo>
                </a:path>
              </a:pathLst>
            </a:custGeom>
            <a:noFill/>
            <a:ln w="12700" cap="rnd">
              <a:solidFill>
                <a:srgbClr val="000000"/>
              </a:solidFill>
              <a:prstDash val="solid"/>
              <a:round/>
            </a:ln>
          </p:spPr>
          <p:txBody>
            <a:bodyPr rtlCol="0" anchor="ctr"/>
            <a:lstStyle/>
            <a:p>
              <a:endParaRPr lang="en-NL"/>
            </a:p>
          </p:txBody>
        </p:sp>
        <p:sp>
          <p:nvSpPr>
            <p:cNvPr id="97" name="Freeform 96">
              <a:extLst>
                <a:ext uri="{FF2B5EF4-FFF2-40B4-BE49-F238E27FC236}">
                  <a16:creationId xmlns:a16="http://schemas.microsoft.com/office/drawing/2014/main" id="{BAE0C6D9-D642-63F5-7C00-5FA14E41D8F6}"/>
                </a:ext>
              </a:extLst>
            </p:cNvPr>
            <p:cNvSpPr/>
            <p:nvPr userDrawn="1"/>
          </p:nvSpPr>
          <p:spPr>
            <a:xfrm>
              <a:off x="7766301" y="5068856"/>
              <a:ext cx="20248" cy="3553"/>
            </a:xfrm>
            <a:custGeom>
              <a:avLst/>
              <a:gdLst>
                <a:gd name="connsiteX0" fmla="*/ 20248 w 20248"/>
                <a:gd name="connsiteY0" fmla="*/ 0 h 3553"/>
                <a:gd name="connsiteX1" fmla="*/ 0 w 20248"/>
                <a:gd name="connsiteY1" fmla="*/ 0 h 3553"/>
              </a:gdLst>
              <a:ahLst/>
              <a:cxnLst>
                <a:cxn ang="0">
                  <a:pos x="connsiteX0" y="connsiteY0"/>
                </a:cxn>
                <a:cxn ang="0">
                  <a:pos x="connsiteX1" y="connsiteY1"/>
                </a:cxn>
              </a:cxnLst>
              <a:rect l="l" t="t" r="r" b="b"/>
              <a:pathLst>
                <a:path w="20248" h="3553">
                  <a:moveTo>
                    <a:pt x="20248" y="0"/>
                  </a:moveTo>
                  <a:lnTo>
                    <a:pt x="0" y="0"/>
                  </a:lnTo>
                </a:path>
              </a:pathLst>
            </a:custGeom>
            <a:ln w="12700" cap="rnd">
              <a:solidFill>
                <a:srgbClr val="000000"/>
              </a:solidFill>
              <a:prstDash val="solid"/>
              <a:round/>
            </a:ln>
          </p:spPr>
          <p:txBody>
            <a:bodyPr rtlCol="0" anchor="ctr"/>
            <a:lstStyle/>
            <a:p>
              <a:endParaRPr lang="en-NL"/>
            </a:p>
          </p:txBody>
        </p:sp>
        <p:sp>
          <p:nvSpPr>
            <p:cNvPr id="98" name="Freeform 97">
              <a:extLst>
                <a:ext uri="{FF2B5EF4-FFF2-40B4-BE49-F238E27FC236}">
                  <a16:creationId xmlns:a16="http://schemas.microsoft.com/office/drawing/2014/main" id="{958D31E3-AC3B-DB42-2C13-B1FA5C87C030}"/>
                </a:ext>
              </a:extLst>
            </p:cNvPr>
            <p:cNvSpPr/>
            <p:nvPr userDrawn="1"/>
          </p:nvSpPr>
          <p:spPr>
            <a:xfrm>
              <a:off x="7746408" y="4993175"/>
              <a:ext cx="14209" cy="24871"/>
            </a:xfrm>
            <a:custGeom>
              <a:avLst/>
              <a:gdLst>
                <a:gd name="connsiteX0" fmla="*/ 0 w 14209"/>
                <a:gd name="connsiteY0" fmla="*/ 0 h 24871"/>
                <a:gd name="connsiteX1" fmla="*/ 14210 w 14209"/>
                <a:gd name="connsiteY1" fmla="*/ 24872 h 24871"/>
              </a:gdLst>
              <a:ahLst/>
              <a:cxnLst>
                <a:cxn ang="0">
                  <a:pos x="connsiteX0" y="connsiteY0"/>
                </a:cxn>
                <a:cxn ang="0">
                  <a:pos x="connsiteX1" y="connsiteY1"/>
                </a:cxn>
              </a:cxnLst>
              <a:rect l="l" t="t" r="r" b="b"/>
              <a:pathLst>
                <a:path w="14209" h="24871">
                  <a:moveTo>
                    <a:pt x="0" y="0"/>
                  </a:moveTo>
                  <a:cubicBezTo>
                    <a:pt x="0" y="0"/>
                    <a:pt x="2131" y="20253"/>
                    <a:pt x="14210" y="24872"/>
                  </a:cubicBezTo>
                </a:path>
              </a:pathLst>
            </a:custGeom>
            <a:noFill/>
            <a:ln w="12700" cap="rnd">
              <a:solidFill>
                <a:srgbClr val="000000"/>
              </a:solidFill>
              <a:prstDash val="solid"/>
              <a:round/>
            </a:ln>
          </p:spPr>
          <p:txBody>
            <a:bodyPr rtlCol="0" anchor="ctr"/>
            <a:lstStyle/>
            <a:p>
              <a:endParaRPr lang="en-NL"/>
            </a:p>
          </p:txBody>
        </p:sp>
        <p:sp>
          <p:nvSpPr>
            <p:cNvPr id="99" name="Freeform 98">
              <a:extLst>
                <a:ext uri="{FF2B5EF4-FFF2-40B4-BE49-F238E27FC236}">
                  <a16:creationId xmlns:a16="http://schemas.microsoft.com/office/drawing/2014/main" id="{CAC950FB-EE7D-93A1-3804-CBA893D5F4CE}"/>
                </a:ext>
              </a:extLst>
            </p:cNvPr>
            <p:cNvSpPr/>
            <p:nvPr userDrawn="1"/>
          </p:nvSpPr>
          <p:spPr>
            <a:xfrm>
              <a:off x="7651202" y="4939523"/>
              <a:ext cx="4262" cy="21674"/>
            </a:xfrm>
            <a:custGeom>
              <a:avLst/>
              <a:gdLst>
                <a:gd name="connsiteX0" fmla="*/ 0 w 4262"/>
                <a:gd name="connsiteY0" fmla="*/ 0 h 21674"/>
                <a:gd name="connsiteX1" fmla="*/ 4263 w 4262"/>
                <a:gd name="connsiteY1" fmla="*/ 21674 h 21674"/>
              </a:gdLst>
              <a:ahLst/>
              <a:cxnLst>
                <a:cxn ang="0">
                  <a:pos x="connsiteX0" y="connsiteY0"/>
                </a:cxn>
                <a:cxn ang="0">
                  <a:pos x="connsiteX1" y="connsiteY1"/>
                </a:cxn>
              </a:cxnLst>
              <a:rect l="l" t="t" r="r" b="b"/>
              <a:pathLst>
                <a:path w="4262" h="21674">
                  <a:moveTo>
                    <a:pt x="0" y="0"/>
                  </a:moveTo>
                  <a:lnTo>
                    <a:pt x="4263" y="21674"/>
                  </a:lnTo>
                </a:path>
              </a:pathLst>
            </a:custGeom>
            <a:ln w="12700" cap="rnd">
              <a:solidFill>
                <a:srgbClr val="000000"/>
              </a:solidFill>
              <a:prstDash val="solid"/>
              <a:round/>
            </a:ln>
          </p:spPr>
          <p:txBody>
            <a:bodyPr rtlCol="0" anchor="ctr"/>
            <a:lstStyle/>
            <a:p>
              <a:endParaRPr lang="en-NL"/>
            </a:p>
          </p:txBody>
        </p:sp>
        <p:sp>
          <p:nvSpPr>
            <p:cNvPr id="100" name="Freeform 99">
              <a:extLst>
                <a:ext uri="{FF2B5EF4-FFF2-40B4-BE49-F238E27FC236}">
                  <a16:creationId xmlns:a16="http://schemas.microsoft.com/office/drawing/2014/main" id="{5FD8340F-7986-193D-6DE9-E8B30615BCC2}"/>
                </a:ext>
              </a:extLst>
            </p:cNvPr>
            <p:cNvSpPr/>
            <p:nvPr userDrawn="1"/>
          </p:nvSpPr>
          <p:spPr>
            <a:xfrm>
              <a:off x="7786550" y="5016270"/>
              <a:ext cx="9591" cy="12080"/>
            </a:xfrm>
            <a:custGeom>
              <a:avLst/>
              <a:gdLst>
                <a:gd name="connsiteX0" fmla="*/ 9592 w 9591"/>
                <a:gd name="connsiteY0" fmla="*/ 12081 h 12080"/>
                <a:gd name="connsiteX1" fmla="*/ 0 w 9591"/>
                <a:gd name="connsiteY1" fmla="*/ 0 h 12080"/>
              </a:gdLst>
              <a:ahLst/>
              <a:cxnLst>
                <a:cxn ang="0">
                  <a:pos x="connsiteX0" y="connsiteY0"/>
                </a:cxn>
                <a:cxn ang="0">
                  <a:pos x="connsiteX1" y="connsiteY1"/>
                </a:cxn>
              </a:cxnLst>
              <a:rect l="l" t="t" r="r" b="b"/>
              <a:pathLst>
                <a:path w="9591" h="12080">
                  <a:moveTo>
                    <a:pt x="9592" y="12081"/>
                  </a:moveTo>
                  <a:lnTo>
                    <a:pt x="0" y="0"/>
                  </a:lnTo>
                </a:path>
              </a:pathLst>
            </a:custGeom>
            <a:ln w="12700" cap="rnd">
              <a:solidFill>
                <a:srgbClr val="000000"/>
              </a:solidFill>
              <a:prstDash val="solid"/>
              <a:round/>
            </a:ln>
          </p:spPr>
          <p:txBody>
            <a:bodyPr rtlCol="0" anchor="ctr"/>
            <a:lstStyle/>
            <a:p>
              <a:endParaRPr lang="en-NL"/>
            </a:p>
          </p:txBody>
        </p:sp>
        <p:sp>
          <p:nvSpPr>
            <p:cNvPr id="105" name="Freeform 104">
              <a:extLst>
                <a:ext uri="{FF2B5EF4-FFF2-40B4-BE49-F238E27FC236}">
                  <a16:creationId xmlns:a16="http://schemas.microsoft.com/office/drawing/2014/main" id="{11510347-099A-8FE3-D3D7-C9B934D209A9}"/>
                </a:ext>
              </a:extLst>
            </p:cNvPr>
            <p:cNvSpPr/>
            <p:nvPr userDrawn="1"/>
          </p:nvSpPr>
          <p:spPr>
            <a:xfrm>
              <a:off x="7582641" y="4950537"/>
              <a:ext cx="12077" cy="15989"/>
            </a:xfrm>
            <a:custGeom>
              <a:avLst/>
              <a:gdLst>
                <a:gd name="connsiteX0" fmla="*/ 0 w 12077"/>
                <a:gd name="connsiteY0" fmla="*/ 0 h 15989"/>
                <a:gd name="connsiteX1" fmla="*/ 12078 w 12077"/>
                <a:gd name="connsiteY1" fmla="*/ 15989 h 15989"/>
              </a:gdLst>
              <a:ahLst/>
              <a:cxnLst>
                <a:cxn ang="0">
                  <a:pos x="connsiteX0" y="connsiteY0"/>
                </a:cxn>
                <a:cxn ang="0">
                  <a:pos x="connsiteX1" y="connsiteY1"/>
                </a:cxn>
              </a:cxnLst>
              <a:rect l="l" t="t" r="r" b="b"/>
              <a:pathLst>
                <a:path w="12077" h="15989">
                  <a:moveTo>
                    <a:pt x="0" y="0"/>
                  </a:moveTo>
                  <a:cubicBezTo>
                    <a:pt x="0" y="0"/>
                    <a:pt x="12078" y="2487"/>
                    <a:pt x="12078" y="15989"/>
                  </a:cubicBezTo>
                </a:path>
              </a:pathLst>
            </a:custGeom>
            <a:noFill/>
            <a:ln w="12700" cap="rnd">
              <a:solidFill>
                <a:srgbClr val="000000"/>
              </a:solidFill>
              <a:prstDash val="solid"/>
              <a:round/>
            </a:ln>
          </p:spPr>
          <p:txBody>
            <a:bodyPr rtlCol="0" anchor="ctr"/>
            <a:lstStyle/>
            <a:p>
              <a:endParaRPr lang="en-NL"/>
            </a:p>
          </p:txBody>
        </p:sp>
        <p:sp>
          <p:nvSpPr>
            <p:cNvPr id="107" name="Freeform 106">
              <a:extLst>
                <a:ext uri="{FF2B5EF4-FFF2-40B4-BE49-F238E27FC236}">
                  <a16:creationId xmlns:a16="http://schemas.microsoft.com/office/drawing/2014/main" id="{6D69DDB5-B5A2-847F-A414-035C4197465A}"/>
                </a:ext>
              </a:extLst>
            </p:cNvPr>
            <p:cNvSpPr/>
            <p:nvPr userDrawn="1"/>
          </p:nvSpPr>
          <p:spPr>
            <a:xfrm>
              <a:off x="7589745" y="5004189"/>
              <a:ext cx="18117" cy="3553"/>
            </a:xfrm>
            <a:custGeom>
              <a:avLst/>
              <a:gdLst>
                <a:gd name="connsiteX0" fmla="*/ 0 w 18117"/>
                <a:gd name="connsiteY0" fmla="*/ 0 h 3553"/>
                <a:gd name="connsiteX1" fmla="*/ 18118 w 18117"/>
                <a:gd name="connsiteY1" fmla="*/ 0 h 3553"/>
              </a:gdLst>
              <a:ahLst/>
              <a:cxnLst>
                <a:cxn ang="0">
                  <a:pos x="connsiteX0" y="connsiteY0"/>
                </a:cxn>
                <a:cxn ang="0">
                  <a:pos x="connsiteX1" y="connsiteY1"/>
                </a:cxn>
              </a:cxnLst>
              <a:rect l="l" t="t" r="r" b="b"/>
              <a:pathLst>
                <a:path w="18117" h="3553">
                  <a:moveTo>
                    <a:pt x="0" y="0"/>
                  </a:moveTo>
                  <a:lnTo>
                    <a:pt x="18118" y="0"/>
                  </a:lnTo>
                </a:path>
              </a:pathLst>
            </a:custGeom>
            <a:ln w="12700" cap="rnd">
              <a:solidFill>
                <a:srgbClr val="000000"/>
              </a:solidFill>
              <a:prstDash val="solid"/>
              <a:round/>
            </a:ln>
          </p:spPr>
          <p:txBody>
            <a:bodyPr rtlCol="0" anchor="ctr"/>
            <a:lstStyle/>
            <a:p>
              <a:endParaRPr lang="en-NL"/>
            </a:p>
          </p:txBody>
        </p:sp>
        <p:sp>
          <p:nvSpPr>
            <p:cNvPr id="110" name="Freeform 109">
              <a:extLst>
                <a:ext uri="{FF2B5EF4-FFF2-40B4-BE49-F238E27FC236}">
                  <a16:creationId xmlns:a16="http://schemas.microsoft.com/office/drawing/2014/main" id="{A098EE57-C83E-B7F3-8858-5E819754484D}"/>
                </a:ext>
              </a:extLst>
            </p:cNvPr>
            <p:cNvSpPr/>
            <p:nvPr userDrawn="1"/>
          </p:nvSpPr>
          <p:spPr>
            <a:xfrm>
              <a:off x="7612481" y="4943431"/>
              <a:ext cx="16702" cy="53296"/>
            </a:xfrm>
            <a:custGeom>
              <a:avLst/>
              <a:gdLst>
                <a:gd name="connsiteX0" fmla="*/ 0 w 16702"/>
                <a:gd name="connsiteY0" fmla="*/ 0 h 53296"/>
                <a:gd name="connsiteX1" fmla="*/ 16697 w 16702"/>
                <a:gd name="connsiteY1" fmla="*/ 53297 h 53296"/>
              </a:gdLst>
              <a:ahLst/>
              <a:cxnLst>
                <a:cxn ang="0">
                  <a:pos x="connsiteX0" y="connsiteY0"/>
                </a:cxn>
                <a:cxn ang="0">
                  <a:pos x="connsiteX1" y="connsiteY1"/>
                </a:cxn>
              </a:cxnLst>
              <a:rect l="l" t="t" r="r" b="b"/>
              <a:pathLst>
                <a:path w="16702" h="53296">
                  <a:moveTo>
                    <a:pt x="0" y="0"/>
                  </a:moveTo>
                  <a:cubicBezTo>
                    <a:pt x="0" y="0"/>
                    <a:pt x="17052" y="7106"/>
                    <a:pt x="16697" y="53297"/>
                  </a:cubicBezTo>
                </a:path>
              </a:pathLst>
            </a:custGeom>
            <a:noFill/>
            <a:ln w="12700" cap="rnd">
              <a:solidFill>
                <a:srgbClr val="000000"/>
              </a:solidFill>
              <a:prstDash val="solid"/>
              <a:round/>
            </a:ln>
          </p:spPr>
          <p:txBody>
            <a:bodyPr rtlCol="0" anchor="ctr"/>
            <a:lstStyle/>
            <a:p>
              <a:endParaRPr lang="en-NL"/>
            </a:p>
          </p:txBody>
        </p:sp>
        <p:sp>
          <p:nvSpPr>
            <p:cNvPr id="111" name="Freeform 110">
              <a:extLst>
                <a:ext uri="{FF2B5EF4-FFF2-40B4-BE49-F238E27FC236}">
                  <a16:creationId xmlns:a16="http://schemas.microsoft.com/office/drawing/2014/main" id="{E547A15E-F587-7ECD-E42E-770215E86898}"/>
                </a:ext>
              </a:extLst>
            </p:cNvPr>
            <p:cNvSpPr/>
            <p:nvPr userDrawn="1"/>
          </p:nvSpPr>
          <p:spPr>
            <a:xfrm>
              <a:off x="7796141" y="4978962"/>
              <a:ext cx="11722" cy="14212"/>
            </a:xfrm>
            <a:custGeom>
              <a:avLst/>
              <a:gdLst>
                <a:gd name="connsiteX0" fmla="*/ 11723 w 11722"/>
                <a:gd name="connsiteY0" fmla="*/ 14212 h 14212"/>
                <a:gd name="connsiteX1" fmla="*/ 0 w 11722"/>
                <a:gd name="connsiteY1" fmla="*/ 0 h 14212"/>
              </a:gdLst>
              <a:ahLst/>
              <a:cxnLst>
                <a:cxn ang="0">
                  <a:pos x="connsiteX0" y="connsiteY0"/>
                </a:cxn>
                <a:cxn ang="0">
                  <a:pos x="connsiteX1" y="connsiteY1"/>
                </a:cxn>
              </a:cxnLst>
              <a:rect l="l" t="t" r="r" b="b"/>
              <a:pathLst>
                <a:path w="11722" h="14212">
                  <a:moveTo>
                    <a:pt x="11723" y="14212"/>
                  </a:moveTo>
                  <a:lnTo>
                    <a:pt x="0" y="0"/>
                  </a:lnTo>
                </a:path>
              </a:pathLst>
            </a:custGeom>
            <a:ln w="12700" cap="rnd">
              <a:solidFill>
                <a:srgbClr val="000000"/>
              </a:solidFill>
              <a:prstDash val="solid"/>
              <a:round/>
            </a:ln>
          </p:spPr>
          <p:txBody>
            <a:bodyPr rtlCol="0" anchor="ctr"/>
            <a:lstStyle/>
            <a:p>
              <a:endParaRPr lang="en-NL"/>
            </a:p>
          </p:txBody>
        </p:sp>
        <p:sp>
          <p:nvSpPr>
            <p:cNvPr id="112" name="Freeform 111">
              <a:extLst>
                <a:ext uri="{FF2B5EF4-FFF2-40B4-BE49-F238E27FC236}">
                  <a16:creationId xmlns:a16="http://schemas.microsoft.com/office/drawing/2014/main" id="{4697E16D-1B43-88CF-03E5-2392365D64C9}"/>
                </a:ext>
              </a:extLst>
            </p:cNvPr>
            <p:cNvSpPr/>
            <p:nvPr userDrawn="1"/>
          </p:nvSpPr>
          <p:spPr>
            <a:xfrm>
              <a:off x="7679588" y="4948406"/>
              <a:ext cx="4935" cy="76747"/>
            </a:xfrm>
            <a:custGeom>
              <a:avLst/>
              <a:gdLst>
                <a:gd name="connsiteX0" fmla="*/ 389 w 4935"/>
                <a:gd name="connsiteY0" fmla="*/ 0 h 76747"/>
                <a:gd name="connsiteX1" fmla="*/ 3941 w 4935"/>
                <a:gd name="connsiteY1" fmla="*/ 35886 h 76747"/>
                <a:gd name="connsiteX2" fmla="*/ 1810 w 4935"/>
                <a:gd name="connsiteY2" fmla="*/ 76747 h 76747"/>
              </a:gdLst>
              <a:ahLst/>
              <a:cxnLst>
                <a:cxn ang="0">
                  <a:pos x="connsiteX0" y="connsiteY0"/>
                </a:cxn>
                <a:cxn ang="0">
                  <a:pos x="connsiteX1" y="connsiteY1"/>
                </a:cxn>
                <a:cxn ang="0">
                  <a:pos x="connsiteX2" y="connsiteY2"/>
                </a:cxn>
              </a:cxnLst>
              <a:rect l="l" t="t" r="r" b="b"/>
              <a:pathLst>
                <a:path w="4935" h="76747">
                  <a:moveTo>
                    <a:pt x="389" y="0"/>
                  </a:moveTo>
                  <a:cubicBezTo>
                    <a:pt x="389" y="0"/>
                    <a:pt x="7494" y="21674"/>
                    <a:pt x="3941" y="35886"/>
                  </a:cubicBezTo>
                  <a:cubicBezTo>
                    <a:pt x="-676" y="54718"/>
                    <a:pt x="-1032" y="62535"/>
                    <a:pt x="1810" y="76747"/>
                  </a:cubicBezTo>
                </a:path>
              </a:pathLst>
            </a:custGeom>
            <a:noFill/>
            <a:ln w="12700" cap="rnd">
              <a:solidFill>
                <a:srgbClr val="000000"/>
              </a:solidFill>
              <a:prstDash val="solid"/>
              <a:round/>
            </a:ln>
          </p:spPr>
          <p:txBody>
            <a:bodyPr rtlCol="0" anchor="ctr"/>
            <a:lstStyle/>
            <a:p>
              <a:endParaRPr lang="en-NL"/>
            </a:p>
          </p:txBody>
        </p:sp>
      </p:grpSp>
      <p:sp>
        <p:nvSpPr>
          <p:cNvPr id="114" name="Freeform 113">
            <a:extLst>
              <a:ext uri="{FF2B5EF4-FFF2-40B4-BE49-F238E27FC236}">
                <a16:creationId xmlns:a16="http://schemas.microsoft.com/office/drawing/2014/main" id="{C81FA346-9B4F-7688-55F7-72A9F1417D32}"/>
              </a:ext>
            </a:extLst>
          </p:cNvPr>
          <p:cNvSpPr>
            <a:spLocks noChangeAspect="1"/>
          </p:cNvSpPr>
          <p:nvPr userDrawn="1"/>
        </p:nvSpPr>
        <p:spPr>
          <a:xfrm>
            <a:off x="6969969" y="1914431"/>
            <a:ext cx="331916" cy="211904"/>
          </a:xfrm>
          <a:custGeom>
            <a:avLst/>
            <a:gdLst>
              <a:gd name="connsiteX0" fmla="*/ 243696 w 333927"/>
              <a:gd name="connsiteY0" fmla="*/ 212832 h 213187"/>
              <a:gd name="connsiteX1" fmla="*/ 273536 w 333927"/>
              <a:gd name="connsiteY1" fmla="*/ 212832 h 213187"/>
              <a:gd name="connsiteX2" fmla="*/ 333928 w 333927"/>
              <a:gd name="connsiteY2" fmla="*/ 149231 h 213187"/>
              <a:gd name="connsiteX3" fmla="*/ 292720 w 333927"/>
              <a:gd name="connsiteY3" fmla="*/ 89539 h 213187"/>
              <a:gd name="connsiteX4" fmla="*/ 292720 w 333927"/>
              <a:gd name="connsiteY4" fmla="*/ 84920 h 213187"/>
              <a:gd name="connsiteX5" fmla="*/ 209238 w 333927"/>
              <a:gd name="connsiteY5" fmla="*/ 0 h 213187"/>
              <a:gd name="connsiteX6" fmla="*/ 136058 w 333927"/>
              <a:gd name="connsiteY6" fmla="*/ 44059 h 213187"/>
              <a:gd name="connsiteX7" fmla="*/ 124690 w 333927"/>
              <a:gd name="connsiteY7" fmla="*/ 42993 h 213187"/>
              <a:gd name="connsiteX8" fmla="*/ 65720 w 333927"/>
              <a:gd name="connsiteY8" fmla="*/ 85986 h 213187"/>
              <a:gd name="connsiteX9" fmla="*/ 62523 w 333927"/>
              <a:gd name="connsiteY9" fmla="*/ 85986 h 213187"/>
              <a:gd name="connsiteX10" fmla="*/ 0 w 333927"/>
              <a:gd name="connsiteY10" fmla="*/ 149587 h 213187"/>
              <a:gd name="connsiteX11" fmla="*/ 62523 w 333927"/>
              <a:gd name="connsiteY11" fmla="*/ 213187 h 213187"/>
              <a:gd name="connsiteX12" fmla="*/ 244052 w 333927"/>
              <a:gd name="connsiteY12" fmla="*/ 213187 h 21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927" h="213187">
                <a:moveTo>
                  <a:pt x="243696" y="212832"/>
                </a:moveTo>
                <a:lnTo>
                  <a:pt x="273536" y="212832"/>
                </a:lnTo>
                <a:cubicBezTo>
                  <a:pt x="306929" y="211766"/>
                  <a:pt x="333928" y="183696"/>
                  <a:pt x="333928" y="149231"/>
                </a:cubicBezTo>
                <a:cubicBezTo>
                  <a:pt x="333928" y="114766"/>
                  <a:pt x="316521" y="98066"/>
                  <a:pt x="292720" y="89539"/>
                </a:cubicBezTo>
                <a:cubicBezTo>
                  <a:pt x="292720" y="88118"/>
                  <a:pt x="292720" y="86341"/>
                  <a:pt x="292720" y="84920"/>
                </a:cubicBezTo>
                <a:cubicBezTo>
                  <a:pt x="292720" y="38018"/>
                  <a:pt x="255419" y="0"/>
                  <a:pt x="209238" y="0"/>
                </a:cubicBezTo>
                <a:cubicBezTo>
                  <a:pt x="163056" y="0"/>
                  <a:pt x="150268" y="17766"/>
                  <a:pt x="136058" y="44059"/>
                </a:cubicBezTo>
                <a:cubicBezTo>
                  <a:pt x="132505" y="43348"/>
                  <a:pt x="128598" y="42993"/>
                  <a:pt x="124690" y="42993"/>
                </a:cubicBezTo>
                <a:cubicBezTo>
                  <a:pt x="97336" y="42993"/>
                  <a:pt x="73891" y="61114"/>
                  <a:pt x="65720" y="85986"/>
                </a:cubicBezTo>
                <a:cubicBezTo>
                  <a:pt x="64654" y="85986"/>
                  <a:pt x="63588" y="85986"/>
                  <a:pt x="62523" y="85986"/>
                </a:cubicBezTo>
                <a:cubicBezTo>
                  <a:pt x="28064" y="85986"/>
                  <a:pt x="0" y="114411"/>
                  <a:pt x="0" y="149587"/>
                </a:cubicBezTo>
                <a:cubicBezTo>
                  <a:pt x="0" y="184762"/>
                  <a:pt x="28064" y="213187"/>
                  <a:pt x="62523" y="213187"/>
                </a:cubicBezTo>
                <a:lnTo>
                  <a:pt x="244052" y="213187"/>
                </a:lnTo>
                <a:close/>
              </a:path>
            </a:pathLst>
          </a:custGeom>
          <a:noFill/>
          <a:ln w="12700" cap="rnd">
            <a:solidFill>
              <a:srgbClr val="000000"/>
            </a:solidFill>
            <a:prstDash val="solid"/>
            <a:round/>
          </a:ln>
        </p:spPr>
        <p:txBody>
          <a:bodyPr rtlCol="0" anchor="ctr"/>
          <a:lstStyle/>
          <a:p>
            <a:endParaRPr lang="en-NL"/>
          </a:p>
        </p:txBody>
      </p:sp>
      <p:grpSp>
        <p:nvGrpSpPr>
          <p:cNvPr id="122" name="Group 121">
            <a:extLst>
              <a:ext uri="{FF2B5EF4-FFF2-40B4-BE49-F238E27FC236}">
                <a16:creationId xmlns:a16="http://schemas.microsoft.com/office/drawing/2014/main" id="{B1C0AD67-DC2E-502B-406E-5D00A28A0D70}"/>
              </a:ext>
            </a:extLst>
          </p:cNvPr>
          <p:cNvGrpSpPr>
            <a:grpSpLocks noChangeAspect="1"/>
          </p:cNvGrpSpPr>
          <p:nvPr userDrawn="1"/>
        </p:nvGrpSpPr>
        <p:grpSpPr>
          <a:xfrm>
            <a:off x="820055" y="3038787"/>
            <a:ext cx="318960" cy="331916"/>
            <a:chOff x="7571273" y="1096223"/>
            <a:chExt cx="278509" cy="289822"/>
          </a:xfrm>
        </p:grpSpPr>
        <p:sp>
          <p:nvSpPr>
            <p:cNvPr id="119" name="Freeform 118">
              <a:extLst>
                <a:ext uri="{FF2B5EF4-FFF2-40B4-BE49-F238E27FC236}">
                  <a16:creationId xmlns:a16="http://schemas.microsoft.com/office/drawing/2014/main" id="{246DB451-72EA-FE44-CD9C-7A77BDCC9F4E}"/>
                </a:ext>
              </a:extLst>
            </p:cNvPr>
            <p:cNvSpPr/>
            <p:nvPr userDrawn="1"/>
          </p:nvSpPr>
          <p:spPr>
            <a:xfrm>
              <a:off x="7741789" y="1209811"/>
              <a:ext cx="107993" cy="176234"/>
            </a:xfrm>
            <a:custGeom>
              <a:avLst/>
              <a:gdLst>
                <a:gd name="connsiteX0" fmla="*/ 39787 w 107993"/>
                <a:gd name="connsiteY0" fmla="*/ 0 h 176234"/>
                <a:gd name="connsiteX1" fmla="*/ 102310 w 107993"/>
                <a:gd name="connsiteY1" fmla="*/ 51165 h 176234"/>
                <a:gd name="connsiteX2" fmla="*/ 79574 w 107993"/>
                <a:gd name="connsiteY2" fmla="*/ 176235 h 176234"/>
                <a:gd name="connsiteX3" fmla="*/ 82416 w 107993"/>
                <a:gd name="connsiteY3" fmla="*/ 136440 h 176234"/>
                <a:gd name="connsiteX4" fmla="*/ 76732 w 107993"/>
                <a:gd name="connsiteY4" fmla="*/ 96645 h 176234"/>
                <a:gd name="connsiteX5" fmla="*/ 76732 w 107993"/>
                <a:gd name="connsiteY5" fmla="*/ 82432 h 176234"/>
                <a:gd name="connsiteX6" fmla="*/ 0 w 107993"/>
                <a:gd name="connsiteY6" fmla="*/ 42637 h 176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993" h="176234">
                  <a:moveTo>
                    <a:pt x="39787" y="0"/>
                  </a:moveTo>
                  <a:cubicBezTo>
                    <a:pt x="39787" y="0"/>
                    <a:pt x="62522" y="39795"/>
                    <a:pt x="102310" y="51165"/>
                  </a:cubicBezTo>
                  <a:cubicBezTo>
                    <a:pt x="102310" y="51165"/>
                    <a:pt x="125045" y="147810"/>
                    <a:pt x="79574" y="176235"/>
                  </a:cubicBezTo>
                  <a:cubicBezTo>
                    <a:pt x="79574" y="176235"/>
                    <a:pt x="59681" y="162022"/>
                    <a:pt x="82416" y="136440"/>
                  </a:cubicBezTo>
                  <a:cubicBezTo>
                    <a:pt x="82416" y="136440"/>
                    <a:pt x="62522" y="122227"/>
                    <a:pt x="76732" y="96645"/>
                  </a:cubicBezTo>
                  <a:lnTo>
                    <a:pt x="76732" y="82432"/>
                  </a:lnTo>
                  <a:cubicBezTo>
                    <a:pt x="76732" y="82432"/>
                    <a:pt x="45471" y="82432"/>
                    <a:pt x="0" y="42637"/>
                  </a:cubicBezTo>
                </a:path>
              </a:pathLst>
            </a:custGeom>
            <a:noFill/>
            <a:ln w="12700" cap="rnd">
              <a:solidFill>
                <a:srgbClr val="000000"/>
              </a:solidFill>
              <a:prstDash val="solid"/>
              <a:round/>
            </a:ln>
          </p:spPr>
          <p:txBody>
            <a:bodyPr rtlCol="0" anchor="ctr"/>
            <a:lstStyle/>
            <a:p>
              <a:endParaRPr lang="en-NL"/>
            </a:p>
          </p:txBody>
        </p:sp>
        <p:sp>
          <p:nvSpPr>
            <p:cNvPr id="120" name="Freeform 119">
              <a:extLst>
                <a:ext uri="{FF2B5EF4-FFF2-40B4-BE49-F238E27FC236}">
                  <a16:creationId xmlns:a16="http://schemas.microsoft.com/office/drawing/2014/main" id="{74B92983-0DDD-CB72-5498-A2E08263A4E5}"/>
                </a:ext>
              </a:extLst>
            </p:cNvPr>
            <p:cNvSpPr/>
            <p:nvPr userDrawn="1"/>
          </p:nvSpPr>
          <p:spPr>
            <a:xfrm>
              <a:off x="7571273" y="1096223"/>
              <a:ext cx="168029" cy="117496"/>
            </a:xfrm>
            <a:custGeom>
              <a:avLst/>
              <a:gdLst>
                <a:gd name="connsiteX0" fmla="*/ 168030 w 168029"/>
                <a:gd name="connsiteY0" fmla="*/ 84452 h 117496"/>
                <a:gd name="connsiteX1" fmla="*/ 126821 w 168029"/>
                <a:gd name="connsiteY1" fmla="*/ 15166 h 117496"/>
                <a:gd name="connsiteX2" fmla="*/ 0 w 168029"/>
                <a:gd name="connsiteY2" fmla="*/ 19075 h 117496"/>
                <a:gd name="connsiteX3" fmla="*/ 39787 w 168029"/>
                <a:gd name="connsiteY3" fmla="*/ 22273 h 117496"/>
                <a:gd name="connsiteX4" fmla="*/ 78153 w 168029"/>
                <a:gd name="connsiteY4" fmla="*/ 33643 h 117496"/>
                <a:gd name="connsiteX5" fmla="*/ 92363 w 168029"/>
                <a:gd name="connsiteY5" fmla="*/ 35774 h 117496"/>
                <a:gd name="connsiteX6" fmla="*/ 120427 w 168029"/>
                <a:gd name="connsiteY6" fmla="*/ 117496 h 117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029" h="117496">
                  <a:moveTo>
                    <a:pt x="168030" y="84452"/>
                  </a:moveTo>
                  <a:cubicBezTo>
                    <a:pt x="168030" y="84452"/>
                    <a:pt x="132150" y="56027"/>
                    <a:pt x="126821" y="15166"/>
                  </a:cubicBezTo>
                  <a:cubicBezTo>
                    <a:pt x="126821" y="15166"/>
                    <a:pt x="34814" y="-21431"/>
                    <a:pt x="0" y="19075"/>
                  </a:cubicBezTo>
                  <a:cubicBezTo>
                    <a:pt x="0" y="19075"/>
                    <a:pt x="11012" y="40749"/>
                    <a:pt x="39787" y="22273"/>
                  </a:cubicBezTo>
                  <a:cubicBezTo>
                    <a:pt x="39787" y="22273"/>
                    <a:pt x="50800" y="43947"/>
                    <a:pt x="78153" y="33643"/>
                  </a:cubicBezTo>
                  <a:lnTo>
                    <a:pt x="92363" y="35774"/>
                  </a:lnTo>
                  <a:cubicBezTo>
                    <a:pt x="92363" y="35774"/>
                    <a:pt x="87745" y="66687"/>
                    <a:pt x="120427" y="117496"/>
                  </a:cubicBezTo>
                </a:path>
              </a:pathLst>
            </a:custGeom>
            <a:noFill/>
            <a:ln w="12700" cap="rnd">
              <a:solidFill>
                <a:srgbClr val="000000"/>
              </a:solidFill>
              <a:prstDash val="solid"/>
              <a:round/>
            </a:ln>
          </p:spPr>
          <p:txBody>
            <a:bodyPr rtlCol="0" anchor="ctr"/>
            <a:lstStyle/>
            <a:p>
              <a:endParaRPr lang="en-NL"/>
            </a:p>
          </p:txBody>
        </p:sp>
        <p:sp>
          <p:nvSpPr>
            <p:cNvPr id="121" name="Freeform 120">
              <a:extLst>
                <a:ext uri="{FF2B5EF4-FFF2-40B4-BE49-F238E27FC236}">
                  <a16:creationId xmlns:a16="http://schemas.microsoft.com/office/drawing/2014/main" id="{3D96B2A2-0A63-3D6E-7D48-821FA9EAC256}"/>
                </a:ext>
              </a:extLst>
            </p:cNvPr>
            <p:cNvSpPr/>
            <p:nvPr userDrawn="1"/>
          </p:nvSpPr>
          <p:spPr>
            <a:xfrm>
              <a:off x="7609639" y="1165344"/>
              <a:ext cx="217726" cy="136472"/>
            </a:xfrm>
            <a:custGeom>
              <a:avLst/>
              <a:gdLst>
                <a:gd name="connsiteX0" fmla="*/ 198936 w 217726"/>
                <a:gd name="connsiteY0" fmla="*/ 6093 h 136472"/>
                <a:gd name="connsiteX1" fmla="*/ 215986 w 217726"/>
                <a:gd name="connsiteY1" fmla="*/ 23148 h 136472"/>
                <a:gd name="connsiteX2" fmla="*/ 196093 w 217726"/>
                <a:gd name="connsiteY2" fmla="*/ 20306 h 136472"/>
                <a:gd name="connsiteX3" fmla="*/ 50799 w 217726"/>
                <a:gd name="connsiteY3" fmla="*/ 81420 h 136472"/>
                <a:gd name="connsiteX4" fmla="*/ 0 w 217726"/>
                <a:gd name="connsiteY4" fmla="*/ 130808 h 136472"/>
                <a:gd name="connsiteX5" fmla="*/ 69983 w 217726"/>
                <a:gd name="connsiteY5" fmla="*/ 113042 h 136472"/>
                <a:gd name="connsiteX6" fmla="*/ 196093 w 217726"/>
                <a:gd name="connsiteY6" fmla="*/ 20306 h 136472"/>
                <a:gd name="connsiteX7" fmla="*/ 169805 w 217726"/>
                <a:gd name="connsiteY7" fmla="*/ 46599 h 136472"/>
                <a:gd name="connsiteX8" fmla="*/ 24156 w 217726"/>
                <a:gd name="connsiteY8" fmla="*/ 118372 h 136472"/>
                <a:gd name="connsiteX9" fmla="*/ 146360 w 217726"/>
                <a:gd name="connsiteY9" fmla="*/ 13200 h 136472"/>
                <a:gd name="connsiteX10" fmla="*/ 198936 w 217726"/>
                <a:gd name="connsiteY10" fmla="*/ 6093 h 136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726" h="136472">
                  <a:moveTo>
                    <a:pt x="198936" y="6093"/>
                  </a:moveTo>
                  <a:cubicBezTo>
                    <a:pt x="198936" y="6093"/>
                    <a:pt x="224513" y="14621"/>
                    <a:pt x="215986" y="23148"/>
                  </a:cubicBezTo>
                  <a:cubicBezTo>
                    <a:pt x="215986" y="23148"/>
                    <a:pt x="201777" y="17463"/>
                    <a:pt x="196093" y="20306"/>
                  </a:cubicBezTo>
                  <a:moveTo>
                    <a:pt x="50799" y="81420"/>
                  </a:moveTo>
                  <a:cubicBezTo>
                    <a:pt x="50799" y="81420"/>
                    <a:pt x="2841" y="79643"/>
                    <a:pt x="0" y="130808"/>
                  </a:cubicBezTo>
                  <a:cubicBezTo>
                    <a:pt x="0" y="130808"/>
                    <a:pt x="54707" y="151771"/>
                    <a:pt x="69983" y="113042"/>
                  </a:cubicBezTo>
                  <a:moveTo>
                    <a:pt x="196093" y="20306"/>
                  </a:moveTo>
                  <a:cubicBezTo>
                    <a:pt x="196093" y="20306"/>
                    <a:pt x="174779" y="27412"/>
                    <a:pt x="169805" y="46599"/>
                  </a:cubicBezTo>
                  <a:cubicBezTo>
                    <a:pt x="164832" y="65786"/>
                    <a:pt x="126466" y="104870"/>
                    <a:pt x="24156" y="118372"/>
                  </a:cubicBezTo>
                  <a:cubicBezTo>
                    <a:pt x="45470" y="86394"/>
                    <a:pt x="100178" y="18174"/>
                    <a:pt x="146360" y="13200"/>
                  </a:cubicBezTo>
                  <a:cubicBezTo>
                    <a:pt x="146360" y="13200"/>
                    <a:pt x="170516" y="-10962"/>
                    <a:pt x="198936" y="6093"/>
                  </a:cubicBezTo>
                </a:path>
              </a:pathLst>
            </a:custGeom>
            <a:noFill/>
            <a:ln w="12700" cap="rnd">
              <a:solidFill>
                <a:srgbClr val="000000"/>
              </a:solidFill>
              <a:prstDash val="solid"/>
              <a:round/>
            </a:ln>
          </p:spPr>
          <p:txBody>
            <a:bodyPr rtlCol="0" anchor="ctr"/>
            <a:lstStyle/>
            <a:p>
              <a:endParaRPr lang="en-NL"/>
            </a:p>
          </p:txBody>
        </p:sp>
      </p:grpSp>
      <p:grpSp>
        <p:nvGrpSpPr>
          <p:cNvPr id="126" name="Group 125">
            <a:extLst>
              <a:ext uri="{FF2B5EF4-FFF2-40B4-BE49-F238E27FC236}">
                <a16:creationId xmlns:a16="http://schemas.microsoft.com/office/drawing/2014/main" id="{BBE7A9FC-3AAF-BF2C-3375-BCACAB5CBFCE}"/>
              </a:ext>
            </a:extLst>
          </p:cNvPr>
          <p:cNvGrpSpPr>
            <a:grpSpLocks noChangeAspect="1"/>
          </p:cNvGrpSpPr>
          <p:nvPr userDrawn="1"/>
        </p:nvGrpSpPr>
        <p:grpSpPr>
          <a:xfrm>
            <a:off x="6384223" y="2445459"/>
            <a:ext cx="296170" cy="313822"/>
            <a:chOff x="6532326" y="4895075"/>
            <a:chExt cx="240795" cy="255147"/>
          </a:xfrm>
        </p:grpSpPr>
        <p:sp>
          <p:nvSpPr>
            <p:cNvPr id="123" name="Freeform 122">
              <a:extLst>
                <a:ext uri="{FF2B5EF4-FFF2-40B4-BE49-F238E27FC236}">
                  <a16:creationId xmlns:a16="http://schemas.microsoft.com/office/drawing/2014/main" id="{11835E35-61C5-F03E-C128-CD39FFFD9C08}"/>
                </a:ext>
              </a:extLst>
            </p:cNvPr>
            <p:cNvSpPr/>
            <p:nvPr userDrawn="1"/>
          </p:nvSpPr>
          <p:spPr>
            <a:xfrm>
              <a:off x="6674287" y="4895075"/>
              <a:ext cx="98834" cy="254437"/>
            </a:xfrm>
            <a:custGeom>
              <a:avLst/>
              <a:gdLst>
                <a:gd name="connsiteX0" fmla="*/ 0 w 98834"/>
                <a:gd name="connsiteY0" fmla="*/ 39473 h 254437"/>
                <a:gd name="connsiteX1" fmla="*/ 35879 w 98834"/>
                <a:gd name="connsiteY1" fmla="*/ 34 h 254437"/>
                <a:gd name="connsiteX2" fmla="*/ 71404 w 98834"/>
                <a:gd name="connsiteY2" fmla="*/ 17089 h 254437"/>
                <a:gd name="connsiteX3" fmla="*/ 88100 w 98834"/>
                <a:gd name="connsiteY3" fmla="*/ 39473 h 254437"/>
                <a:gd name="connsiteX4" fmla="*/ 84547 w 98834"/>
                <a:gd name="connsiteY4" fmla="*/ 55462 h 254437"/>
                <a:gd name="connsiteX5" fmla="*/ 96271 w 98834"/>
                <a:gd name="connsiteY5" fmla="*/ 66477 h 254437"/>
                <a:gd name="connsiteX6" fmla="*/ 97692 w 98834"/>
                <a:gd name="connsiteY6" fmla="*/ 77847 h 254437"/>
                <a:gd name="connsiteX7" fmla="*/ 66075 w 98834"/>
                <a:gd name="connsiteY7" fmla="*/ 97034 h 254437"/>
                <a:gd name="connsiteX8" fmla="*/ 64654 w 98834"/>
                <a:gd name="connsiteY8" fmla="*/ 126170 h 254437"/>
                <a:gd name="connsiteX9" fmla="*/ 58615 w 98834"/>
                <a:gd name="connsiteY9" fmla="*/ 154239 h 254437"/>
                <a:gd name="connsiteX10" fmla="*/ 61812 w 98834"/>
                <a:gd name="connsiteY10" fmla="*/ 181598 h 254437"/>
                <a:gd name="connsiteX11" fmla="*/ 58615 w 98834"/>
                <a:gd name="connsiteY11" fmla="*/ 225657 h 254437"/>
                <a:gd name="connsiteX12" fmla="*/ 38011 w 98834"/>
                <a:gd name="connsiteY12" fmla="*/ 254437 h 254437"/>
                <a:gd name="connsiteX13" fmla="*/ 19183 w 98834"/>
                <a:gd name="connsiteY13" fmla="*/ 227078 h 254437"/>
                <a:gd name="connsiteX14" fmla="*/ 12789 w 98834"/>
                <a:gd name="connsiteY14" fmla="*/ 169162 h 254437"/>
                <a:gd name="connsiteX15" fmla="*/ 4263 w 98834"/>
                <a:gd name="connsiteY15" fmla="*/ 122261 h 254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834" h="254437">
                  <a:moveTo>
                    <a:pt x="0" y="39473"/>
                  </a:moveTo>
                  <a:cubicBezTo>
                    <a:pt x="0" y="39473"/>
                    <a:pt x="17407" y="744"/>
                    <a:pt x="35879" y="34"/>
                  </a:cubicBezTo>
                  <a:cubicBezTo>
                    <a:pt x="54352" y="-677"/>
                    <a:pt x="65364" y="9982"/>
                    <a:pt x="71404" y="17089"/>
                  </a:cubicBezTo>
                  <a:cubicBezTo>
                    <a:pt x="77798" y="24195"/>
                    <a:pt x="87034" y="32722"/>
                    <a:pt x="88100" y="39473"/>
                  </a:cubicBezTo>
                  <a:cubicBezTo>
                    <a:pt x="89166" y="46224"/>
                    <a:pt x="84547" y="55462"/>
                    <a:pt x="84547" y="55462"/>
                  </a:cubicBezTo>
                  <a:cubicBezTo>
                    <a:pt x="84547" y="55462"/>
                    <a:pt x="93784" y="63990"/>
                    <a:pt x="96271" y="66477"/>
                  </a:cubicBezTo>
                  <a:cubicBezTo>
                    <a:pt x="98757" y="68964"/>
                    <a:pt x="99823" y="72518"/>
                    <a:pt x="97692" y="77847"/>
                  </a:cubicBezTo>
                  <a:cubicBezTo>
                    <a:pt x="95915" y="83177"/>
                    <a:pt x="95915" y="96323"/>
                    <a:pt x="66075" y="97034"/>
                  </a:cubicBezTo>
                  <a:cubicBezTo>
                    <a:pt x="66075" y="99876"/>
                    <a:pt x="67496" y="113023"/>
                    <a:pt x="64654" y="126170"/>
                  </a:cubicBezTo>
                  <a:cubicBezTo>
                    <a:pt x="61812" y="138961"/>
                    <a:pt x="59325" y="149265"/>
                    <a:pt x="58615" y="154239"/>
                  </a:cubicBezTo>
                  <a:cubicBezTo>
                    <a:pt x="57549" y="159213"/>
                    <a:pt x="59325" y="165609"/>
                    <a:pt x="61812" y="181598"/>
                  </a:cubicBezTo>
                  <a:cubicBezTo>
                    <a:pt x="64299" y="197587"/>
                    <a:pt x="56483" y="209668"/>
                    <a:pt x="58615" y="225657"/>
                  </a:cubicBezTo>
                  <a:cubicBezTo>
                    <a:pt x="60746" y="241646"/>
                    <a:pt x="60391" y="254437"/>
                    <a:pt x="38011" y="254437"/>
                  </a:cubicBezTo>
                  <a:cubicBezTo>
                    <a:pt x="15630" y="254437"/>
                    <a:pt x="22380" y="235250"/>
                    <a:pt x="19183" y="227078"/>
                  </a:cubicBezTo>
                  <a:cubicBezTo>
                    <a:pt x="15630" y="219261"/>
                    <a:pt x="7815" y="202206"/>
                    <a:pt x="12789" y="169162"/>
                  </a:cubicBezTo>
                  <a:cubicBezTo>
                    <a:pt x="8170" y="166320"/>
                    <a:pt x="-4618" y="147133"/>
                    <a:pt x="4263" y="122261"/>
                  </a:cubicBezTo>
                </a:path>
              </a:pathLst>
            </a:custGeom>
            <a:noFill/>
            <a:ln w="12700" cap="rnd">
              <a:solidFill>
                <a:srgbClr val="231F20"/>
              </a:solidFill>
              <a:prstDash val="solid"/>
              <a:round/>
            </a:ln>
          </p:spPr>
          <p:txBody>
            <a:bodyPr rtlCol="0" anchor="ctr"/>
            <a:lstStyle/>
            <a:p>
              <a:endParaRPr lang="en-NL"/>
            </a:p>
          </p:txBody>
        </p:sp>
        <p:sp>
          <p:nvSpPr>
            <p:cNvPr id="124" name="Freeform 123">
              <a:extLst>
                <a:ext uri="{FF2B5EF4-FFF2-40B4-BE49-F238E27FC236}">
                  <a16:creationId xmlns:a16="http://schemas.microsoft.com/office/drawing/2014/main" id="{B6BC0464-C248-507B-E999-636E557C3E67}"/>
                </a:ext>
              </a:extLst>
            </p:cNvPr>
            <p:cNvSpPr/>
            <p:nvPr userDrawn="1"/>
          </p:nvSpPr>
          <p:spPr>
            <a:xfrm>
              <a:off x="6614606" y="5064592"/>
              <a:ext cx="72469" cy="16497"/>
            </a:xfrm>
            <a:custGeom>
              <a:avLst/>
              <a:gdLst>
                <a:gd name="connsiteX0" fmla="*/ 0 w 72469"/>
                <a:gd name="connsiteY0" fmla="*/ 15989 h 16497"/>
                <a:gd name="connsiteX1" fmla="*/ 72469 w 72469"/>
                <a:gd name="connsiteY1" fmla="*/ 0 h 16497"/>
              </a:gdLst>
              <a:ahLst/>
              <a:cxnLst>
                <a:cxn ang="0">
                  <a:pos x="connsiteX0" y="connsiteY0"/>
                </a:cxn>
                <a:cxn ang="0">
                  <a:pos x="connsiteX1" y="connsiteY1"/>
                </a:cxn>
              </a:cxnLst>
              <a:rect l="l" t="t" r="r" b="b"/>
              <a:pathLst>
                <a:path w="72469" h="16497">
                  <a:moveTo>
                    <a:pt x="0" y="15989"/>
                  </a:moveTo>
                  <a:cubicBezTo>
                    <a:pt x="36235" y="19897"/>
                    <a:pt x="72469" y="0"/>
                    <a:pt x="72469" y="0"/>
                  </a:cubicBezTo>
                </a:path>
              </a:pathLst>
            </a:custGeom>
            <a:noFill/>
            <a:ln w="12700" cap="rnd">
              <a:solidFill>
                <a:srgbClr val="231F20"/>
              </a:solidFill>
              <a:prstDash val="solid"/>
              <a:round/>
            </a:ln>
          </p:spPr>
          <p:txBody>
            <a:bodyPr rtlCol="0" anchor="ctr"/>
            <a:lstStyle/>
            <a:p>
              <a:endParaRPr lang="en-NL"/>
            </a:p>
          </p:txBody>
        </p:sp>
        <p:sp>
          <p:nvSpPr>
            <p:cNvPr id="125" name="Freeform 124">
              <a:extLst>
                <a:ext uri="{FF2B5EF4-FFF2-40B4-BE49-F238E27FC236}">
                  <a16:creationId xmlns:a16="http://schemas.microsoft.com/office/drawing/2014/main" id="{FB7B59F2-F7CE-3E9F-12F8-67E0A6C17193}"/>
                </a:ext>
              </a:extLst>
            </p:cNvPr>
            <p:cNvSpPr/>
            <p:nvPr userDrawn="1"/>
          </p:nvSpPr>
          <p:spPr>
            <a:xfrm>
              <a:off x="6532326" y="4933838"/>
              <a:ext cx="142315" cy="216384"/>
            </a:xfrm>
            <a:custGeom>
              <a:avLst/>
              <a:gdLst>
                <a:gd name="connsiteX0" fmla="*/ 81569 w 142315"/>
                <a:gd name="connsiteY0" fmla="*/ 103751 h 216384"/>
                <a:gd name="connsiteX1" fmla="*/ 71267 w 142315"/>
                <a:gd name="connsiteY1" fmla="*/ 154561 h 216384"/>
                <a:gd name="connsiteX2" fmla="*/ 63452 w 142315"/>
                <a:gd name="connsiteY2" fmla="*/ 192934 h 216384"/>
                <a:gd name="connsiteX3" fmla="*/ 75175 w 142315"/>
                <a:gd name="connsiteY3" fmla="*/ 210345 h 216384"/>
                <a:gd name="connsiteX4" fmla="*/ 71622 w 142315"/>
                <a:gd name="connsiteY4" fmla="*/ 216385 h 216384"/>
                <a:gd name="connsiteX5" fmla="*/ 30770 w 142315"/>
                <a:gd name="connsiteY5" fmla="*/ 216385 h 216384"/>
                <a:gd name="connsiteX6" fmla="*/ 23310 w 142315"/>
                <a:gd name="connsiteY6" fmla="*/ 211766 h 216384"/>
                <a:gd name="connsiteX7" fmla="*/ 27927 w 142315"/>
                <a:gd name="connsiteY7" fmla="*/ 153495 h 216384"/>
                <a:gd name="connsiteX8" fmla="*/ 4837 w 142315"/>
                <a:gd name="connsiteY8" fmla="*/ 77103 h 216384"/>
                <a:gd name="connsiteX9" fmla="*/ 66294 w 142315"/>
                <a:gd name="connsiteY9" fmla="*/ 60047 h 216384"/>
                <a:gd name="connsiteX10" fmla="*/ 101818 w 142315"/>
                <a:gd name="connsiteY10" fmla="*/ 32689 h 216384"/>
                <a:gd name="connsiteX11" fmla="*/ 142316 w 142315"/>
                <a:gd name="connsiteY11" fmla="*/ 0 h 216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15" h="216384">
                  <a:moveTo>
                    <a:pt x="81569" y="103751"/>
                  </a:moveTo>
                  <a:cubicBezTo>
                    <a:pt x="96489" y="133242"/>
                    <a:pt x="78017" y="149586"/>
                    <a:pt x="71267" y="154561"/>
                  </a:cubicBezTo>
                  <a:cubicBezTo>
                    <a:pt x="74109" y="165220"/>
                    <a:pt x="71267" y="176235"/>
                    <a:pt x="63452" y="192934"/>
                  </a:cubicBezTo>
                  <a:cubicBezTo>
                    <a:pt x="70912" y="194356"/>
                    <a:pt x="74109" y="204304"/>
                    <a:pt x="75175" y="210345"/>
                  </a:cubicBezTo>
                  <a:cubicBezTo>
                    <a:pt x="76241" y="216385"/>
                    <a:pt x="71622" y="216385"/>
                    <a:pt x="71622" y="216385"/>
                  </a:cubicBezTo>
                  <a:lnTo>
                    <a:pt x="30770" y="216385"/>
                  </a:lnTo>
                  <a:cubicBezTo>
                    <a:pt x="23665" y="216385"/>
                    <a:pt x="23310" y="211766"/>
                    <a:pt x="23310" y="211766"/>
                  </a:cubicBezTo>
                  <a:cubicBezTo>
                    <a:pt x="23310" y="211766"/>
                    <a:pt x="16915" y="178367"/>
                    <a:pt x="27927" y="153495"/>
                  </a:cubicBezTo>
                  <a:cubicBezTo>
                    <a:pt x="-1557" y="145678"/>
                    <a:pt x="-4755" y="104817"/>
                    <a:pt x="4837" y="77103"/>
                  </a:cubicBezTo>
                  <a:cubicBezTo>
                    <a:pt x="14429" y="49388"/>
                    <a:pt x="55637" y="58627"/>
                    <a:pt x="66294" y="60047"/>
                  </a:cubicBezTo>
                  <a:cubicBezTo>
                    <a:pt x="77306" y="61469"/>
                    <a:pt x="84411" y="52231"/>
                    <a:pt x="101818" y="32689"/>
                  </a:cubicBezTo>
                  <a:cubicBezTo>
                    <a:pt x="119225" y="13502"/>
                    <a:pt x="125264" y="8527"/>
                    <a:pt x="142316" y="0"/>
                  </a:cubicBezTo>
                </a:path>
              </a:pathLst>
            </a:custGeom>
            <a:noFill/>
            <a:ln w="12700" cap="rnd">
              <a:solidFill>
                <a:srgbClr val="231F20"/>
              </a:solidFill>
              <a:prstDash val="solid"/>
              <a:round/>
            </a:ln>
          </p:spPr>
          <p:txBody>
            <a:bodyPr rtlCol="0" anchor="ctr"/>
            <a:lstStyle/>
            <a:p>
              <a:endParaRPr lang="en-NL"/>
            </a:p>
          </p:txBody>
        </p:sp>
      </p:grpSp>
      <p:grpSp>
        <p:nvGrpSpPr>
          <p:cNvPr id="193" name="Group 192">
            <a:extLst>
              <a:ext uri="{FF2B5EF4-FFF2-40B4-BE49-F238E27FC236}">
                <a16:creationId xmlns:a16="http://schemas.microsoft.com/office/drawing/2014/main" id="{134CA114-8DCA-36A1-734B-DEBC52D554EC}"/>
              </a:ext>
            </a:extLst>
          </p:cNvPr>
          <p:cNvGrpSpPr>
            <a:grpSpLocks noChangeAspect="1"/>
          </p:cNvGrpSpPr>
          <p:nvPr userDrawn="1"/>
        </p:nvGrpSpPr>
        <p:grpSpPr>
          <a:xfrm flipH="1">
            <a:off x="3902608" y="2469603"/>
            <a:ext cx="270294" cy="265533"/>
            <a:chOff x="4322766" y="3235006"/>
            <a:chExt cx="304725" cy="299356"/>
          </a:xfrm>
        </p:grpSpPr>
        <p:sp>
          <p:nvSpPr>
            <p:cNvPr id="127" name="Freeform 126">
              <a:extLst>
                <a:ext uri="{FF2B5EF4-FFF2-40B4-BE49-F238E27FC236}">
                  <a16:creationId xmlns:a16="http://schemas.microsoft.com/office/drawing/2014/main" id="{22BBDC13-DE3E-E768-AE07-6EBE6FF1D7AF}"/>
                </a:ext>
              </a:extLst>
            </p:cNvPr>
            <p:cNvSpPr/>
            <p:nvPr userDrawn="1"/>
          </p:nvSpPr>
          <p:spPr>
            <a:xfrm>
              <a:off x="4322766" y="3235065"/>
              <a:ext cx="303445" cy="297731"/>
            </a:xfrm>
            <a:custGeom>
              <a:avLst/>
              <a:gdLst>
                <a:gd name="connsiteX0" fmla="*/ 222608 w 303445"/>
                <a:gd name="connsiteY0" fmla="*/ 258793 h 297731"/>
                <a:gd name="connsiteX1" fmla="*/ 222608 w 303445"/>
                <a:gd name="connsiteY1" fmla="*/ 285441 h 297731"/>
                <a:gd name="connsiteX2" fmla="*/ 230069 w 303445"/>
                <a:gd name="connsiteY2" fmla="*/ 292547 h 297731"/>
                <a:gd name="connsiteX3" fmla="*/ 238239 w 303445"/>
                <a:gd name="connsiteY3" fmla="*/ 288283 h 297731"/>
                <a:gd name="connsiteX4" fmla="*/ 248541 w 303445"/>
                <a:gd name="connsiteY4" fmla="*/ 277624 h 297731"/>
                <a:gd name="connsiteX5" fmla="*/ 264527 w 303445"/>
                <a:gd name="connsiteY5" fmla="*/ 275492 h 297731"/>
                <a:gd name="connsiteX6" fmla="*/ 283710 w 303445"/>
                <a:gd name="connsiteY6" fmla="*/ 291126 h 297731"/>
                <a:gd name="connsiteX7" fmla="*/ 287618 w 303445"/>
                <a:gd name="connsiteY7" fmla="*/ 295390 h 297731"/>
                <a:gd name="connsiteX8" fmla="*/ 300762 w 303445"/>
                <a:gd name="connsiteY8" fmla="*/ 291837 h 297731"/>
                <a:gd name="connsiteX9" fmla="*/ 302893 w 303445"/>
                <a:gd name="connsiteY9" fmla="*/ 268386 h 297731"/>
                <a:gd name="connsiteX10" fmla="*/ 284420 w 303445"/>
                <a:gd name="connsiteY10" fmla="*/ 232855 h 297731"/>
                <a:gd name="connsiteX11" fmla="*/ 272342 w 303445"/>
                <a:gd name="connsiteY11" fmla="*/ 224327 h 297731"/>
                <a:gd name="connsiteX12" fmla="*/ 270211 w 303445"/>
                <a:gd name="connsiteY12" fmla="*/ 220419 h 297731"/>
                <a:gd name="connsiteX13" fmla="*/ 269500 w 303445"/>
                <a:gd name="connsiteY13" fmla="*/ 193415 h 297731"/>
                <a:gd name="connsiteX14" fmla="*/ 260975 w 303445"/>
                <a:gd name="connsiteY14" fmla="*/ 143672 h 297731"/>
                <a:gd name="connsiteX15" fmla="*/ 235397 w 303445"/>
                <a:gd name="connsiteY15" fmla="*/ 79715 h 297731"/>
                <a:gd name="connsiteX16" fmla="*/ 203070 w 303445"/>
                <a:gd name="connsiteY16" fmla="*/ 39565 h 297731"/>
                <a:gd name="connsiteX17" fmla="*/ 203070 w 303445"/>
                <a:gd name="connsiteY17" fmla="*/ 35657 h 297731"/>
                <a:gd name="connsiteX18" fmla="*/ 214438 w 303445"/>
                <a:gd name="connsiteY18" fmla="*/ 24997 h 297731"/>
                <a:gd name="connsiteX19" fmla="*/ 220122 w 303445"/>
                <a:gd name="connsiteY19" fmla="*/ 13983 h 297731"/>
                <a:gd name="connsiteX20" fmla="*/ 211596 w 303445"/>
                <a:gd name="connsiteY20" fmla="*/ 2257 h 297731"/>
                <a:gd name="connsiteX21" fmla="*/ 201649 w 303445"/>
                <a:gd name="connsiteY21" fmla="*/ 125 h 297731"/>
                <a:gd name="connsiteX22" fmla="*/ 142323 w 303445"/>
                <a:gd name="connsiteY22" fmla="*/ 11140 h 297731"/>
                <a:gd name="connsiteX23" fmla="*/ 132377 w 303445"/>
                <a:gd name="connsiteY23" fmla="*/ 13272 h 297731"/>
                <a:gd name="connsiteX24" fmla="*/ 52092 w 303445"/>
                <a:gd name="connsiteY24" fmla="*/ 32459 h 297731"/>
                <a:gd name="connsiteX25" fmla="*/ 29357 w 303445"/>
                <a:gd name="connsiteY25" fmla="*/ 53777 h 297731"/>
                <a:gd name="connsiteX26" fmla="*/ 24028 w 303445"/>
                <a:gd name="connsiteY26" fmla="*/ 75807 h 297731"/>
                <a:gd name="connsiteX27" fmla="*/ 11950 w 303445"/>
                <a:gd name="connsiteY27" fmla="*/ 80781 h 297731"/>
                <a:gd name="connsiteX28" fmla="*/ 582 w 303445"/>
                <a:gd name="connsiteY28" fmla="*/ 92862 h 297731"/>
                <a:gd name="connsiteX29" fmla="*/ 1292 w 303445"/>
                <a:gd name="connsiteY29" fmla="*/ 101745 h 297731"/>
                <a:gd name="connsiteX30" fmla="*/ 8397 w 303445"/>
                <a:gd name="connsiteY30" fmla="*/ 104587 h 297731"/>
                <a:gd name="connsiteX31" fmla="*/ 45343 w 303445"/>
                <a:gd name="connsiteY31" fmla="*/ 99613 h 297731"/>
                <a:gd name="connsiteX32" fmla="*/ 79091 w 303445"/>
                <a:gd name="connsiteY32" fmla="*/ 98902 h 297731"/>
                <a:gd name="connsiteX33" fmla="*/ 99340 w 303445"/>
                <a:gd name="connsiteY33" fmla="*/ 101745 h 297731"/>
                <a:gd name="connsiteX34" fmla="*/ 103247 w 303445"/>
                <a:gd name="connsiteY34" fmla="*/ 104587 h 297731"/>
                <a:gd name="connsiteX35" fmla="*/ 136995 w 303445"/>
                <a:gd name="connsiteY35" fmla="*/ 129104 h 297731"/>
                <a:gd name="connsiteX36" fmla="*/ 149428 w 303445"/>
                <a:gd name="connsiteY36" fmla="*/ 126261 h 297731"/>
                <a:gd name="connsiteX37" fmla="*/ 151560 w 303445"/>
                <a:gd name="connsiteY37" fmla="*/ 121287 h 297731"/>
                <a:gd name="connsiteX38" fmla="*/ 241436 w 303445"/>
                <a:gd name="connsiteY38" fmla="*/ 225393 h 297731"/>
                <a:gd name="connsiteX39" fmla="*/ 221543 w 303445"/>
                <a:gd name="connsiteY39" fmla="*/ 258793 h 297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03445" h="297731">
                  <a:moveTo>
                    <a:pt x="222608" y="258793"/>
                  </a:moveTo>
                  <a:cubicBezTo>
                    <a:pt x="220477" y="267676"/>
                    <a:pt x="220477" y="276558"/>
                    <a:pt x="222608" y="285441"/>
                  </a:cubicBezTo>
                  <a:cubicBezTo>
                    <a:pt x="223674" y="289349"/>
                    <a:pt x="226161" y="292192"/>
                    <a:pt x="230069" y="292547"/>
                  </a:cubicBezTo>
                  <a:cubicBezTo>
                    <a:pt x="233621" y="292903"/>
                    <a:pt x="236108" y="290771"/>
                    <a:pt x="238239" y="288283"/>
                  </a:cubicBezTo>
                  <a:cubicBezTo>
                    <a:pt x="241436" y="284730"/>
                    <a:pt x="244633" y="281177"/>
                    <a:pt x="248541" y="277624"/>
                  </a:cubicBezTo>
                  <a:cubicBezTo>
                    <a:pt x="253160" y="273360"/>
                    <a:pt x="258843" y="273716"/>
                    <a:pt x="264527" y="275492"/>
                  </a:cubicBezTo>
                  <a:cubicBezTo>
                    <a:pt x="273053" y="278335"/>
                    <a:pt x="278381" y="284730"/>
                    <a:pt x="283710" y="291126"/>
                  </a:cubicBezTo>
                  <a:cubicBezTo>
                    <a:pt x="284776" y="292547"/>
                    <a:pt x="286196" y="293969"/>
                    <a:pt x="287618" y="295390"/>
                  </a:cubicBezTo>
                  <a:cubicBezTo>
                    <a:pt x="292591" y="299654"/>
                    <a:pt x="298630" y="297877"/>
                    <a:pt x="300762" y="291837"/>
                  </a:cubicBezTo>
                  <a:cubicBezTo>
                    <a:pt x="303604" y="284375"/>
                    <a:pt x="303959" y="276203"/>
                    <a:pt x="302893" y="268386"/>
                  </a:cubicBezTo>
                  <a:cubicBezTo>
                    <a:pt x="301472" y="254173"/>
                    <a:pt x="295077" y="242448"/>
                    <a:pt x="284420" y="232855"/>
                  </a:cubicBezTo>
                  <a:cubicBezTo>
                    <a:pt x="280868" y="229657"/>
                    <a:pt x="276605" y="226815"/>
                    <a:pt x="272342" y="224327"/>
                  </a:cubicBezTo>
                  <a:cubicBezTo>
                    <a:pt x="270566" y="223262"/>
                    <a:pt x="270211" y="222551"/>
                    <a:pt x="270211" y="220419"/>
                  </a:cubicBezTo>
                  <a:cubicBezTo>
                    <a:pt x="270211" y="211536"/>
                    <a:pt x="270211" y="202298"/>
                    <a:pt x="269500" y="193415"/>
                  </a:cubicBezTo>
                  <a:cubicBezTo>
                    <a:pt x="268080" y="176716"/>
                    <a:pt x="265593" y="160016"/>
                    <a:pt x="260975" y="143672"/>
                  </a:cubicBezTo>
                  <a:cubicBezTo>
                    <a:pt x="254936" y="121287"/>
                    <a:pt x="247120" y="99613"/>
                    <a:pt x="235397" y="79715"/>
                  </a:cubicBezTo>
                  <a:cubicBezTo>
                    <a:pt x="226516" y="64792"/>
                    <a:pt x="216569" y="50935"/>
                    <a:pt x="203070" y="39565"/>
                  </a:cubicBezTo>
                  <a:cubicBezTo>
                    <a:pt x="201294" y="38144"/>
                    <a:pt x="201649" y="37078"/>
                    <a:pt x="203070" y="35657"/>
                  </a:cubicBezTo>
                  <a:cubicBezTo>
                    <a:pt x="206978" y="32103"/>
                    <a:pt x="210885" y="28550"/>
                    <a:pt x="214438" y="24997"/>
                  </a:cubicBezTo>
                  <a:cubicBezTo>
                    <a:pt x="217280" y="21799"/>
                    <a:pt x="220122" y="18602"/>
                    <a:pt x="220122" y="13983"/>
                  </a:cubicBezTo>
                  <a:cubicBezTo>
                    <a:pt x="220122" y="8653"/>
                    <a:pt x="217280" y="4389"/>
                    <a:pt x="211596" y="2257"/>
                  </a:cubicBezTo>
                  <a:cubicBezTo>
                    <a:pt x="208399" y="1191"/>
                    <a:pt x="205202" y="481"/>
                    <a:pt x="201649" y="125"/>
                  </a:cubicBezTo>
                  <a:cubicBezTo>
                    <a:pt x="181045" y="-585"/>
                    <a:pt x="160797" y="1547"/>
                    <a:pt x="142323" y="11140"/>
                  </a:cubicBezTo>
                  <a:cubicBezTo>
                    <a:pt x="139127" y="12916"/>
                    <a:pt x="135930" y="13627"/>
                    <a:pt x="132377" y="13272"/>
                  </a:cubicBezTo>
                  <a:cubicBezTo>
                    <a:pt x="103958" y="11851"/>
                    <a:pt x="76604" y="17180"/>
                    <a:pt x="52092" y="32459"/>
                  </a:cubicBezTo>
                  <a:cubicBezTo>
                    <a:pt x="43211" y="37788"/>
                    <a:pt x="35040" y="44539"/>
                    <a:pt x="29357" y="53777"/>
                  </a:cubicBezTo>
                  <a:cubicBezTo>
                    <a:pt x="25093" y="60528"/>
                    <a:pt x="22607" y="67635"/>
                    <a:pt x="24028" y="75807"/>
                  </a:cubicBezTo>
                  <a:cubicBezTo>
                    <a:pt x="20120" y="77584"/>
                    <a:pt x="15858" y="79005"/>
                    <a:pt x="11950" y="80781"/>
                  </a:cubicBezTo>
                  <a:cubicBezTo>
                    <a:pt x="6621" y="83268"/>
                    <a:pt x="2003" y="86466"/>
                    <a:pt x="582" y="92862"/>
                  </a:cubicBezTo>
                  <a:cubicBezTo>
                    <a:pt x="-128" y="95704"/>
                    <a:pt x="-484" y="98902"/>
                    <a:pt x="1292" y="101745"/>
                  </a:cubicBezTo>
                  <a:cubicBezTo>
                    <a:pt x="3069" y="104232"/>
                    <a:pt x="5555" y="104942"/>
                    <a:pt x="8397" y="104587"/>
                  </a:cubicBezTo>
                  <a:cubicBezTo>
                    <a:pt x="20831" y="102811"/>
                    <a:pt x="32909" y="100679"/>
                    <a:pt x="45343" y="99613"/>
                  </a:cubicBezTo>
                  <a:cubicBezTo>
                    <a:pt x="56711" y="98547"/>
                    <a:pt x="68078" y="98547"/>
                    <a:pt x="79091" y="98902"/>
                  </a:cubicBezTo>
                  <a:cubicBezTo>
                    <a:pt x="85840" y="98902"/>
                    <a:pt x="92589" y="100324"/>
                    <a:pt x="99340" y="101745"/>
                  </a:cubicBezTo>
                  <a:cubicBezTo>
                    <a:pt x="100760" y="101745"/>
                    <a:pt x="102536" y="103166"/>
                    <a:pt x="103247" y="104587"/>
                  </a:cubicBezTo>
                  <a:cubicBezTo>
                    <a:pt x="111417" y="117023"/>
                    <a:pt x="122430" y="125195"/>
                    <a:pt x="136995" y="129104"/>
                  </a:cubicBezTo>
                  <a:cubicBezTo>
                    <a:pt x="141258" y="130169"/>
                    <a:pt x="146231" y="130880"/>
                    <a:pt x="149428" y="126261"/>
                  </a:cubicBezTo>
                  <a:cubicBezTo>
                    <a:pt x="150494" y="124840"/>
                    <a:pt x="150850" y="123063"/>
                    <a:pt x="151560" y="121287"/>
                  </a:cubicBezTo>
                  <a:cubicBezTo>
                    <a:pt x="193479" y="145803"/>
                    <a:pt x="221188" y="182045"/>
                    <a:pt x="241436" y="225393"/>
                  </a:cubicBezTo>
                  <a:cubicBezTo>
                    <a:pt x="231134" y="234631"/>
                    <a:pt x="224385" y="245646"/>
                    <a:pt x="221543" y="258793"/>
                  </a:cubicBezTo>
                  <a:close/>
                </a:path>
              </a:pathLst>
            </a:custGeom>
            <a:noFill/>
            <a:ln w="12700" cap="flat">
              <a:solidFill>
                <a:srgbClr val="000000"/>
              </a:solidFill>
              <a:prstDash val="solid"/>
              <a:miter/>
            </a:ln>
          </p:spPr>
          <p:txBody>
            <a:bodyPr rtlCol="0" anchor="ctr"/>
            <a:lstStyle/>
            <a:p>
              <a:endParaRPr lang="en-NL"/>
            </a:p>
          </p:txBody>
        </p:sp>
        <p:sp>
          <p:nvSpPr>
            <p:cNvPr id="192" name="Freeform 191">
              <a:extLst>
                <a:ext uri="{FF2B5EF4-FFF2-40B4-BE49-F238E27FC236}">
                  <a16:creationId xmlns:a16="http://schemas.microsoft.com/office/drawing/2014/main" id="{D34A63EF-7811-201B-FA2B-1D49EBDC69D2}"/>
                </a:ext>
              </a:extLst>
            </p:cNvPr>
            <p:cNvSpPr/>
            <p:nvPr userDrawn="1"/>
          </p:nvSpPr>
          <p:spPr>
            <a:xfrm>
              <a:off x="4323121" y="3235006"/>
              <a:ext cx="304370" cy="299356"/>
            </a:xfrm>
            <a:custGeom>
              <a:avLst/>
              <a:gdLst>
                <a:gd name="connsiteX0" fmla="*/ 287263 w 304370"/>
                <a:gd name="connsiteY0" fmla="*/ 296159 h 299356"/>
                <a:gd name="connsiteX1" fmla="*/ 283355 w 304370"/>
                <a:gd name="connsiteY1" fmla="*/ 291895 h 299356"/>
                <a:gd name="connsiteX2" fmla="*/ 264527 w 304370"/>
                <a:gd name="connsiteY2" fmla="*/ 276262 h 299356"/>
                <a:gd name="connsiteX3" fmla="*/ 248541 w 304370"/>
                <a:gd name="connsiteY3" fmla="*/ 278393 h 299356"/>
                <a:gd name="connsiteX4" fmla="*/ 240371 w 304370"/>
                <a:gd name="connsiteY4" fmla="*/ 286565 h 299356"/>
                <a:gd name="connsiteX5" fmla="*/ 238239 w 304370"/>
                <a:gd name="connsiteY5" fmla="*/ 288698 h 299356"/>
                <a:gd name="connsiteX6" fmla="*/ 229714 w 304370"/>
                <a:gd name="connsiteY6" fmla="*/ 292961 h 299356"/>
                <a:gd name="connsiteX7" fmla="*/ 221898 w 304370"/>
                <a:gd name="connsiteY7" fmla="*/ 285500 h 299356"/>
                <a:gd name="connsiteX8" fmla="*/ 221898 w 304370"/>
                <a:gd name="connsiteY8" fmla="*/ 258496 h 299356"/>
                <a:gd name="connsiteX9" fmla="*/ 241791 w 304370"/>
                <a:gd name="connsiteY9" fmla="*/ 225097 h 299356"/>
                <a:gd name="connsiteX10" fmla="*/ 152271 w 304370"/>
                <a:gd name="connsiteY10" fmla="*/ 121701 h 299356"/>
                <a:gd name="connsiteX11" fmla="*/ 151560 w 304370"/>
                <a:gd name="connsiteY11" fmla="*/ 123122 h 299356"/>
                <a:gd name="connsiteX12" fmla="*/ 150139 w 304370"/>
                <a:gd name="connsiteY12" fmla="*/ 126320 h 299356"/>
                <a:gd name="connsiteX13" fmla="*/ 137351 w 304370"/>
                <a:gd name="connsiteY13" fmla="*/ 129162 h 299356"/>
                <a:gd name="connsiteX14" fmla="*/ 103603 w 304370"/>
                <a:gd name="connsiteY14" fmla="*/ 104290 h 299356"/>
                <a:gd name="connsiteX15" fmla="*/ 100050 w 304370"/>
                <a:gd name="connsiteY15" fmla="*/ 101803 h 299356"/>
                <a:gd name="connsiteX16" fmla="*/ 96853 w 304370"/>
                <a:gd name="connsiteY16" fmla="*/ 101093 h 299356"/>
                <a:gd name="connsiteX17" fmla="*/ 79801 w 304370"/>
                <a:gd name="connsiteY17" fmla="*/ 98961 h 299356"/>
                <a:gd name="connsiteX18" fmla="*/ 46053 w 304370"/>
                <a:gd name="connsiteY18" fmla="*/ 99671 h 299356"/>
                <a:gd name="connsiteX19" fmla="*/ 19055 w 304370"/>
                <a:gd name="connsiteY19" fmla="*/ 103224 h 299356"/>
                <a:gd name="connsiteX20" fmla="*/ 9108 w 304370"/>
                <a:gd name="connsiteY20" fmla="*/ 104646 h 299356"/>
                <a:gd name="connsiteX21" fmla="*/ 1647 w 304370"/>
                <a:gd name="connsiteY21" fmla="*/ 101803 h 299356"/>
                <a:gd name="connsiteX22" fmla="*/ 582 w 304370"/>
                <a:gd name="connsiteY22" fmla="*/ 92920 h 299356"/>
                <a:gd name="connsiteX23" fmla="*/ 12305 w 304370"/>
                <a:gd name="connsiteY23" fmla="*/ 80840 h 299356"/>
                <a:gd name="connsiteX24" fmla="*/ 20831 w 304370"/>
                <a:gd name="connsiteY24" fmla="*/ 77287 h 299356"/>
                <a:gd name="connsiteX25" fmla="*/ 24384 w 304370"/>
                <a:gd name="connsiteY25" fmla="*/ 75866 h 299356"/>
                <a:gd name="connsiteX26" fmla="*/ 29712 w 304370"/>
                <a:gd name="connsiteY26" fmla="*/ 53836 h 299356"/>
                <a:gd name="connsiteX27" fmla="*/ 52447 w 304370"/>
                <a:gd name="connsiteY27" fmla="*/ 32517 h 299356"/>
                <a:gd name="connsiteX28" fmla="*/ 132732 w 304370"/>
                <a:gd name="connsiteY28" fmla="*/ 13331 h 299356"/>
                <a:gd name="connsiteX29" fmla="*/ 142679 w 304370"/>
                <a:gd name="connsiteY29" fmla="*/ 11198 h 299356"/>
                <a:gd name="connsiteX30" fmla="*/ 202359 w 304370"/>
                <a:gd name="connsiteY30" fmla="*/ 184 h 299356"/>
                <a:gd name="connsiteX31" fmla="*/ 212306 w 304370"/>
                <a:gd name="connsiteY31" fmla="*/ 2316 h 299356"/>
                <a:gd name="connsiteX32" fmla="*/ 221187 w 304370"/>
                <a:gd name="connsiteY32" fmla="*/ 14396 h 299356"/>
                <a:gd name="connsiteX33" fmla="*/ 215504 w 304370"/>
                <a:gd name="connsiteY33" fmla="*/ 25767 h 299356"/>
                <a:gd name="connsiteX34" fmla="*/ 206267 w 304370"/>
                <a:gd name="connsiteY34" fmla="*/ 34649 h 299356"/>
                <a:gd name="connsiteX35" fmla="*/ 204135 w 304370"/>
                <a:gd name="connsiteY35" fmla="*/ 36781 h 299356"/>
                <a:gd name="connsiteX36" fmla="*/ 203070 w 304370"/>
                <a:gd name="connsiteY36" fmla="*/ 38558 h 299356"/>
                <a:gd name="connsiteX37" fmla="*/ 204135 w 304370"/>
                <a:gd name="connsiteY37" fmla="*/ 40334 h 299356"/>
                <a:gd name="connsiteX38" fmla="*/ 236463 w 304370"/>
                <a:gd name="connsiteY38" fmla="*/ 80840 h 299356"/>
                <a:gd name="connsiteX39" fmla="*/ 262040 w 304370"/>
                <a:gd name="connsiteY39" fmla="*/ 144796 h 299356"/>
                <a:gd name="connsiteX40" fmla="*/ 270566 w 304370"/>
                <a:gd name="connsiteY40" fmla="*/ 194540 h 299356"/>
                <a:gd name="connsiteX41" fmla="*/ 271277 w 304370"/>
                <a:gd name="connsiteY41" fmla="*/ 215148 h 299356"/>
                <a:gd name="connsiteX42" fmla="*/ 271277 w 304370"/>
                <a:gd name="connsiteY42" fmla="*/ 221899 h 299356"/>
                <a:gd name="connsiteX43" fmla="*/ 273408 w 304370"/>
                <a:gd name="connsiteY43" fmla="*/ 225452 h 299356"/>
                <a:gd name="connsiteX44" fmla="*/ 285486 w 304370"/>
                <a:gd name="connsiteY44" fmla="*/ 233979 h 299356"/>
                <a:gd name="connsiteX45" fmla="*/ 303959 w 304370"/>
                <a:gd name="connsiteY45" fmla="*/ 269511 h 299356"/>
                <a:gd name="connsiteX46" fmla="*/ 301472 w 304370"/>
                <a:gd name="connsiteY46" fmla="*/ 293316 h 299356"/>
                <a:gd name="connsiteX47" fmla="*/ 295433 w 304370"/>
                <a:gd name="connsiteY47" fmla="*/ 299357 h 299356"/>
                <a:gd name="connsiteX48" fmla="*/ 293657 w 304370"/>
                <a:gd name="connsiteY48" fmla="*/ 299357 h 299356"/>
                <a:gd name="connsiteX49" fmla="*/ 287617 w 304370"/>
                <a:gd name="connsiteY49" fmla="*/ 296870 h 299356"/>
                <a:gd name="connsiteX50" fmla="*/ 142679 w 304370"/>
                <a:gd name="connsiteY50" fmla="*/ 12265 h 299356"/>
                <a:gd name="connsiteX51" fmla="*/ 132377 w 304370"/>
                <a:gd name="connsiteY51" fmla="*/ 14396 h 299356"/>
                <a:gd name="connsiteX52" fmla="*/ 52447 w 304370"/>
                <a:gd name="connsiteY52" fmla="*/ 33228 h 299356"/>
                <a:gd name="connsiteX53" fmla="*/ 29712 w 304370"/>
                <a:gd name="connsiteY53" fmla="*/ 54192 h 299356"/>
                <a:gd name="connsiteX54" fmla="*/ 24384 w 304370"/>
                <a:gd name="connsiteY54" fmla="*/ 75866 h 299356"/>
                <a:gd name="connsiteX55" fmla="*/ 24384 w 304370"/>
                <a:gd name="connsiteY55" fmla="*/ 75866 h 299356"/>
                <a:gd name="connsiteX56" fmla="*/ 24384 w 304370"/>
                <a:gd name="connsiteY56" fmla="*/ 76221 h 299356"/>
                <a:gd name="connsiteX57" fmla="*/ 20476 w 304370"/>
                <a:gd name="connsiteY57" fmla="*/ 77642 h 299356"/>
                <a:gd name="connsiteX58" fmla="*/ 11950 w 304370"/>
                <a:gd name="connsiteY58" fmla="*/ 81195 h 299356"/>
                <a:gd name="connsiteX59" fmla="*/ 582 w 304370"/>
                <a:gd name="connsiteY59" fmla="*/ 92920 h 299356"/>
                <a:gd name="connsiteX60" fmla="*/ 1293 w 304370"/>
                <a:gd name="connsiteY60" fmla="*/ 101448 h 299356"/>
                <a:gd name="connsiteX61" fmla="*/ 8042 w 304370"/>
                <a:gd name="connsiteY61" fmla="*/ 103935 h 299356"/>
                <a:gd name="connsiteX62" fmla="*/ 17989 w 304370"/>
                <a:gd name="connsiteY62" fmla="*/ 102514 h 299356"/>
                <a:gd name="connsiteX63" fmla="*/ 44988 w 304370"/>
                <a:gd name="connsiteY63" fmla="*/ 98961 h 299356"/>
                <a:gd name="connsiteX64" fmla="*/ 79090 w 304370"/>
                <a:gd name="connsiteY64" fmla="*/ 98250 h 299356"/>
                <a:gd name="connsiteX65" fmla="*/ 96142 w 304370"/>
                <a:gd name="connsiteY65" fmla="*/ 100382 h 299356"/>
                <a:gd name="connsiteX66" fmla="*/ 99339 w 304370"/>
                <a:gd name="connsiteY66" fmla="*/ 101093 h 299356"/>
                <a:gd name="connsiteX67" fmla="*/ 103603 w 304370"/>
                <a:gd name="connsiteY67" fmla="*/ 103935 h 299356"/>
                <a:gd name="connsiteX68" fmla="*/ 136995 w 304370"/>
                <a:gd name="connsiteY68" fmla="*/ 128451 h 299356"/>
                <a:gd name="connsiteX69" fmla="*/ 149073 w 304370"/>
                <a:gd name="connsiteY69" fmla="*/ 125609 h 299356"/>
                <a:gd name="connsiteX70" fmla="*/ 150494 w 304370"/>
                <a:gd name="connsiteY70" fmla="*/ 122411 h 299356"/>
                <a:gd name="connsiteX71" fmla="*/ 151205 w 304370"/>
                <a:gd name="connsiteY71" fmla="*/ 120635 h 299356"/>
                <a:gd name="connsiteX72" fmla="*/ 151205 w 304370"/>
                <a:gd name="connsiteY72" fmla="*/ 120635 h 299356"/>
                <a:gd name="connsiteX73" fmla="*/ 151205 w 304370"/>
                <a:gd name="connsiteY73" fmla="*/ 120635 h 299356"/>
                <a:gd name="connsiteX74" fmla="*/ 241436 w 304370"/>
                <a:gd name="connsiteY74" fmla="*/ 224741 h 299356"/>
                <a:gd name="connsiteX75" fmla="*/ 241436 w 304370"/>
                <a:gd name="connsiteY75" fmla="*/ 224741 h 299356"/>
                <a:gd name="connsiteX76" fmla="*/ 241436 w 304370"/>
                <a:gd name="connsiteY76" fmla="*/ 225097 h 299356"/>
                <a:gd name="connsiteX77" fmla="*/ 221543 w 304370"/>
                <a:gd name="connsiteY77" fmla="*/ 258140 h 299356"/>
                <a:gd name="connsiteX78" fmla="*/ 221543 w 304370"/>
                <a:gd name="connsiteY78" fmla="*/ 284789 h 299356"/>
                <a:gd name="connsiteX79" fmla="*/ 228648 w 304370"/>
                <a:gd name="connsiteY79" fmla="*/ 291895 h 299356"/>
                <a:gd name="connsiteX80" fmla="*/ 236818 w 304370"/>
                <a:gd name="connsiteY80" fmla="*/ 287631 h 299356"/>
                <a:gd name="connsiteX81" fmla="*/ 238949 w 304370"/>
                <a:gd name="connsiteY81" fmla="*/ 285500 h 299356"/>
                <a:gd name="connsiteX82" fmla="*/ 247120 w 304370"/>
                <a:gd name="connsiteY82" fmla="*/ 277327 h 299356"/>
                <a:gd name="connsiteX83" fmla="*/ 263462 w 304370"/>
                <a:gd name="connsiteY83" fmla="*/ 275196 h 299356"/>
                <a:gd name="connsiteX84" fmla="*/ 282644 w 304370"/>
                <a:gd name="connsiteY84" fmla="*/ 291185 h 299356"/>
                <a:gd name="connsiteX85" fmla="*/ 286552 w 304370"/>
                <a:gd name="connsiteY85" fmla="*/ 295448 h 299356"/>
                <a:gd name="connsiteX86" fmla="*/ 293657 w 304370"/>
                <a:gd name="connsiteY86" fmla="*/ 297580 h 299356"/>
                <a:gd name="connsiteX87" fmla="*/ 298986 w 304370"/>
                <a:gd name="connsiteY87" fmla="*/ 291895 h 299356"/>
                <a:gd name="connsiteX88" fmla="*/ 301117 w 304370"/>
                <a:gd name="connsiteY88" fmla="*/ 268445 h 299356"/>
                <a:gd name="connsiteX89" fmla="*/ 282644 w 304370"/>
                <a:gd name="connsiteY89" fmla="*/ 233269 h 299356"/>
                <a:gd name="connsiteX90" fmla="*/ 270921 w 304370"/>
                <a:gd name="connsiteY90" fmla="*/ 224741 h 299356"/>
                <a:gd name="connsiteX91" fmla="*/ 268435 w 304370"/>
                <a:gd name="connsiteY91" fmla="*/ 220833 h 299356"/>
                <a:gd name="connsiteX92" fmla="*/ 268435 w 304370"/>
                <a:gd name="connsiteY92" fmla="*/ 214082 h 299356"/>
                <a:gd name="connsiteX93" fmla="*/ 267724 w 304370"/>
                <a:gd name="connsiteY93" fmla="*/ 193829 h 299356"/>
                <a:gd name="connsiteX94" fmla="*/ 259198 w 304370"/>
                <a:gd name="connsiteY94" fmla="*/ 144085 h 299356"/>
                <a:gd name="connsiteX95" fmla="*/ 233621 w 304370"/>
                <a:gd name="connsiteY95" fmla="*/ 80129 h 299356"/>
                <a:gd name="connsiteX96" fmla="*/ 201649 w 304370"/>
                <a:gd name="connsiteY96" fmla="*/ 39979 h 299356"/>
                <a:gd name="connsiteX97" fmla="*/ 200228 w 304370"/>
                <a:gd name="connsiteY97" fmla="*/ 37847 h 299356"/>
                <a:gd name="connsiteX98" fmla="*/ 201649 w 304370"/>
                <a:gd name="connsiteY98" fmla="*/ 35715 h 299356"/>
                <a:gd name="connsiteX99" fmla="*/ 203781 w 304370"/>
                <a:gd name="connsiteY99" fmla="*/ 33583 h 299356"/>
                <a:gd name="connsiteX100" fmla="*/ 213017 w 304370"/>
                <a:gd name="connsiteY100" fmla="*/ 24700 h 299356"/>
                <a:gd name="connsiteX101" fmla="*/ 218701 w 304370"/>
                <a:gd name="connsiteY101" fmla="*/ 14041 h 299356"/>
                <a:gd name="connsiteX102" fmla="*/ 210175 w 304370"/>
                <a:gd name="connsiteY102" fmla="*/ 2671 h 299356"/>
                <a:gd name="connsiteX103" fmla="*/ 200583 w 304370"/>
                <a:gd name="connsiteY103" fmla="*/ 539 h 299356"/>
                <a:gd name="connsiteX104" fmla="*/ 192768 w 304370"/>
                <a:gd name="connsiteY104" fmla="*/ 539 h 299356"/>
                <a:gd name="connsiteX105" fmla="*/ 141258 w 304370"/>
                <a:gd name="connsiteY105" fmla="*/ 11909 h 299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04370" h="299356">
                  <a:moveTo>
                    <a:pt x="287263" y="296159"/>
                  </a:moveTo>
                  <a:cubicBezTo>
                    <a:pt x="285841" y="294738"/>
                    <a:pt x="284421" y="293316"/>
                    <a:pt x="283355" y="291895"/>
                  </a:cubicBezTo>
                  <a:cubicBezTo>
                    <a:pt x="278382" y="285855"/>
                    <a:pt x="273053" y="279104"/>
                    <a:pt x="264527" y="276262"/>
                  </a:cubicBezTo>
                  <a:cubicBezTo>
                    <a:pt x="257777" y="274129"/>
                    <a:pt x="252804" y="274485"/>
                    <a:pt x="248541" y="278393"/>
                  </a:cubicBezTo>
                  <a:cubicBezTo>
                    <a:pt x="245700" y="280880"/>
                    <a:pt x="243212" y="283723"/>
                    <a:pt x="240371" y="286565"/>
                  </a:cubicBezTo>
                  <a:cubicBezTo>
                    <a:pt x="239660" y="287276"/>
                    <a:pt x="238949" y="287987"/>
                    <a:pt x="238239" y="288698"/>
                  </a:cubicBezTo>
                  <a:cubicBezTo>
                    <a:pt x="236107" y="291185"/>
                    <a:pt x="233266" y="293672"/>
                    <a:pt x="229714" y="292961"/>
                  </a:cubicBezTo>
                  <a:cubicBezTo>
                    <a:pt x="225806" y="292606"/>
                    <a:pt x="222963" y="289763"/>
                    <a:pt x="221898" y="285500"/>
                  </a:cubicBezTo>
                  <a:cubicBezTo>
                    <a:pt x="219767" y="276972"/>
                    <a:pt x="219767" y="267734"/>
                    <a:pt x="221898" y="258496"/>
                  </a:cubicBezTo>
                  <a:cubicBezTo>
                    <a:pt x="224740" y="245349"/>
                    <a:pt x="231134" y="234335"/>
                    <a:pt x="241791" y="225097"/>
                  </a:cubicBezTo>
                  <a:cubicBezTo>
                    <a:pt x="219411" y="177840"/>
                    <a:pt x="190281" y="144085"/>
                    <a:pt x="152271" y="121701"/>
                  </a:cubicBezTo>
                  <a:cubicBezTo>
                    <a:pt x="152271" y="122056"/>
                    <a:pt x="151915" y="122767"/>
                    <a:pt x="151560" y="123122"/>
                  </a:cubicBezTo>
                  <a:cubicBezTo>
                    <a:pt x="151205" y="124188"/>
                    <a:pt x="150494" y="125254"/>
                    <a:pt x="150139" y="126320"/>
                  </a:cubicBezTo>
                  <a:cubicBezTo>
                    <a:pt x="146586" y="130939"/>
                    <a:pt x="141258" y="130228"/>
                    <a:pt x="137351" y="129162"/>
                  </a:cubicBezTo>
                  <a:cubicBezTo>
                    <a:pt x="123496" y="125254"/>
                    <a:pt x="112128" y="117082"/>
                    <a:pt x="103603" y="104290"/>
                  </a:cubicBezTo>
                  <a:cubicBezTo>
                    <a:pt x="102891" y="103224"/>
                    <a:pt x="101471" y="101803"/>
                    <a:pt x="100050" y="101803"/>
                  </a:cubicBezTo>
                  <a:cubicBezTo>
                    <a:pt x="98984" y="101803"/>
                    <a:pt x="97918" y="101448"/>
                    <a:pt x="96853" y="101093"/>
                  </a:cubicBezTo>
                  <a:cubicBezTo>
                    <a:pt x="91169" y="100026"/>
                    <a:pt x="85485" y="98961"/>
                    <a:pt x="79801" y="98961"/>
                  </a:cubicBezTo>
                  <a:cubicBezTo>
                    <a:pt x="65947" y="98606"/>
                    <a:pt x="55645" y="98961"/>
                    <a:pt x="46053" y="99671"/>
                  </a:cubicBezTo>
                  <a:cubicBezTo>
                    <a:pt x="37172" y="100382"/>
                    <a:pt x="27936" y="101803"/>
                    <a:pt x="19055" y="103224"/>
                  </a:cubicBezTo>
                  <a:cubicBezTo>
                    <a:pt x="15857" y="103580"/>
                    <a:pt x="12305" y="104290"/>
                    <a:pt x="9108" y="104646"/>
                  </a:cubicBezTo>
                  <a:cubicBezTo>
                    <a:pt x="5556" y="105001"/>
                    <a:pt x="3424" y="104290"/>
                    <a:pt x="1647" y="101803"/>
                  </a:cubicBezTo>
                  <a:cubicBezTo>
                    <a:pt x="-483" y="98606"/>
                    <a:pt x="227" y="95408"/>
                    <a:pt x="582" y="92920"/>
                  </a:cubicBezTo>
                  <a:cubicBezTo>
                    <a:pt x="2359" y="86170"/>
                    <a:pt x="7687" y="82972"/>
                    <a:pt x="12305" y="80840"/>
                  </a:cubicBezTo>
                  <a:cubicBezTo>
                    <a:pt x="15147" y="79419"/>
                    <a:pt x="17989" y="78353"/>
                    <a:pt x="20831" y="77287"/>
                  </a:cubicBezTo>
                  <a:cubicBezTo>
                    <a:pt x="21897" y="76931"/>
                    <a:pt x="23318" y="76221"/>
                    <a:pt x="24384" y="75866"/>
                  </a:cubicBezTo>
                  <a:cubicBezTo>
                    <a:pt x="22962" y="68759"/>
                    <a:pt x="24738" y="61653"/>
                    <a:pt x="29712" y="53836"/>
                  </a:cubicBezTo>
                  <a:cubicBezTo>
                    <a:pt x="35041" y="45664"/>
                    <a:pt x="42500" y="38558"/>
                    <a:pt x="52447" y="32517"/>
                  </a:cubicBezTo>
                  <a:cubicBezTo>
                    <a:pt x="75894" y="18305"/>
                    <a:pt x="102891" y="11909"/>
                    <a:pt x="132732" y="13331"/>
                  </a:cubicBezTo>
                  <a:cubicBezTo>
                    <a:pt x="136285" y="13331"/>
                    <a:pt x="139482" y="12975"/>
                    <a:pt x="142679" y="11198"/>
                  </a:cubicBezTo>
                  <a:cubicBezTo>
                    <a:pt x="159376" y="2671"/>
                    <a:pt x="178204" y="-882"/>
                    <a:pt x="202359" y="184"/>
                  </a:cubicBezTo>
                  <a:cubicBezTo>
                    <a:pt x="205201" y="184"/>
                    <a:pt x="208399" y="895"/>
                    <a:pt x="212306" y="2316"/>
                  </a:cubicBezTo>
                  <a:cubicBezTo>
                    <a:pt x="218345" y="4448"/>
                    <a:pt x="221187" y="8711"/>
                    <a:pt x="221187" y="14396"/>
                  </a:cubicBezTo>
                  <a:cubicBezTo>
                    <a:pt x="221187" y="19371"/>
                    <a:pt x="217990" y="22924"/>
                    <a:pt x="215504" y="25767"/>
                  </a:cubicBezTo>
                  <a:cubicBezTo>
                    <a:pt x="212662" y="28964"/>
                    <a:pt x="209464" y="31807"/>
                    <a:pt x="206267" y="34649"/>
                  </a:cubicBezTo>
                  <a:cubicBezTo>
                    <a:pt x="205557" y="35360"/>
                    <a:pt x="204847" y="36070"/>
                    <a:pt x="204135" y="36781"/>
                  </a:cubicBezTo>
                  <a:cubicBezTo>
                    <a:pt x="203425" y="37492"/>
                    <a:pt x="203070" y="38203"/>
                    <a:pt x="203070" y="38558"/>
                  </a:cubicBezTo>
                  <a:cubicBezTo>
                    <a:pt x="203070" y="38913"/>
                    <a:pt x="203425" y="39623"/>
                    <a:pt x="204135" y="40334"/>
                  </a:cubicBezTo>
                  <a:cubicBezTo>
                    <a:pt x="215859" y="50283"/>
                    <a:pt x="226161" y="63074"/>
                    <a:pt x="236463" y="80840"/>
                  </a:cubicBezTo>
                  <a:cubicBezTo>
                    <a:pt x="247120" y="99316"/>
                    <a:pt x="255646" y="120280"/>
                    <a:pt x="262040" y="144796"/>
                  </a:cubicBezTo>
                  <a:cubicBezTo>
                    <a:pt x="266303" y="160430"/>
                    <a:pt x="268790" y="176774"/>
                    <a:pt x="270566" y="194540"/>
                  </a:cubicBezTo>
                  <a:cubicBezTo>
                    <a:pt x="271277" y="201290"/>
                    <a:pt x="271277" y="208397"/>
                    <a:pt x="271277" y="215148"/>
                  </a:cubicBezTo>
                  <a:cubicBezTo>
                    <a:pt x="271277" y="217279"/>
                    <a:pt x="271277" y="219767"/>
                    <a:pt x="271277" y="221899"/>
                  </a:cubicBezTo>
                  <a:cubicBezTo>
                    <a:pt x="271277" y="223675"/>
                    <a:pt x="271631" y="224386"/>
                    <a:pt x="273408" y="225452"/>
                  </a:cubicBezTo>
                  <a:cubicBezTo>
                    <a:pt x="276960" y="227584"/>
                    <a:pt x="281224" y="230426"/>
                    <a:pt x="285486" y="233979"/>
                  </a:cubicBezTo>
                  <a:cubicBezTo>
                    <a:pt x="296498" y="243573"/>
                    <a:pt x="302538" y="255298"/>
                    <a:pt x="303959" y="269511"/>
                  </a:cubicBezTo>
                  <a:cubicBezTo>
                    <a:pt x="305025" y="278393"/>
                    <a:pt x="303959" y="286210"/>
                    <a:pt x="301472" y="293316"/>
                  </a:cubicBezTo>
                  <a:cubicBezTo>
                    <a:pt x="300406" y="296514"/>
                    <a:pt x="298275" y="298646"/>
                    <a:pt x="295433" y="299357"/>
                  </a:cubicBezTo>
                  <a:cubicBezTo>
                    <a:pt x="294722" y="299357"/>
                    <a:pt x="294368" y="299357"/>
                    <a:pt x="293657" y="299357"/>
                  </a:cubicBezTo>
                  <a:cubicBezTo>
                    <a:pt x="291525" y="299357"/>
                    <a:pt x="289394" y="298646"/>
                    <a:pt x="287617" y="296870"/>
                  </a:cubicBezTo>
                  <a:close/>
                  <a:moveTo>
                    <a:pt x="142679" y="12265"/>
                  </a:moveTo>
                  <a:cubicBezTo>
                    <a:pt x="139127" y="14041"/>
                    <a:pt x="136285" y="14752"/>
                    <a:pt x="132377" y="14396"/>
                  </a:cubicBezTo>
                  <a:cubicBezTo>
                    <a:pt x="102537" y="12620"/>
                    <a:pt x="75538" y="19016"/>
                    <a:pt x="52447" y="33228"/>
                  </a:cubicBezTo>
                  <a:cubicBezTo>
                    <a:pt x="42500" y="39268"/>
                    <a:pt x="35041" y="46374"/>
                    <a:pt x="29712" y="54192"/>
                  </a:cubicBezTo>
                  <a:cubicBezTo>
                    <a:pt x="24738" y="62008"/>
                    <a:pt x="22962" y="68759"/>
                    <a:pt x="24384" y="75866"/>
                  </a:cubicBezTo>
                  <a:lnTo>
                    <a:pt x="24384" y="75866"/>
                  </a:lnTo>
                  <a:cubicBezTo>
                    <a:pt x="24384" y="75866"/>
                    <a:pt x="24384" y="76221"/>
                    <a:pt x="24384" y="76221"/>
                  </a:cubicBezTo>
                  <a:cubicBezTo>
                    <a:pt x="22962" y="76576"/>
                    <a:pt x="21897" y="77287"/>
                    <a:pt x="20476" y="77642"/>
                  </a:cubicBezTo>
                  <a:cubicBezTo>
                    <a:pt x="17633" y="78708"/>
                    <a:pt x="14792" y="79774"/>
                    <a:pt x="11950" y="81195"/>
                  </a:cubicBezTo>
                  <a:cubicBezTo>
                    <a:pt x="7332" y="83327"/>
                    <a:pt x="2359" y="86525"/>
                    <a:pt x="582" y="92920"/>
                  </a:cubicBezTo>
                  <a:cubicBezTo>
                    <a:pt x="-129" y="95408"/>
                    <a:pt x="-483" y="98606"/>
                    <a:pt x="1293" y="101448"/>
                  </a:cubicBezTo>
                  <a:cubicBezTo>
                    <a:pt x="2713" y="103580"/>
                    <a:pt x="4845" y="104290"/>
                    <a:pt x="8042" y="103935"/>
                  </a:cubicBezTo>
                  <a:cubicBezTo>
                    <a:pt x="11240" y="103580"/>
                    <a:pt x="14792" y="102869"/>
                    <a:pt x="17989" y="102514"/>
                  </a:cubicBezTo>
                  <a:cubicBezTo>
                    <a:pt x="26870" y="101093"/>
                    <a:pt x="36107" y="99671"/>
                    <a:pt x="44988" y="98961"/>
                  </a:cubicBezTo>
                  <a:cubicBezTo>
                    <a:pt x="54579" y="98250"/>
                    <a:pt x="65236" y="97895"/>
                    <a:pt x="79090" y="98250"/>
                  </a:cubicBezTo>
                  <a:cubicBezTo>
                    <a:pt x="84775" y="98250"/>
                    <a:pt x="90458" y="99316"/>
                    <a:pt x="96142" y="100382"/>
                  </a:cubicBezTo>
                  <a:cubicBezTo>
                    <a:pt x="97208" y="100382"/>
                    <a:pt x="98274" y="100737"/>
                    <a:pt x="99339" y="101093"/>
                  </a:cubicBezTo>
                  <a:cubicBezTo>
                    <a:pt x="100761" y="101093"/>
                    <a:pt x="102537" y="102869"/>
                    <a:pt x="103603" y="103935"/>
                  </a:cubicBezTo>
                  <a:cubicBezTo>
                    <a:pt x="111773" y="116371"/>
                    <a:pt x="123141" y="124543"/>
                    <a:pt x="136995" y="128451"/>
                  </a:cubicBezTo>
                  <a:cubicBezTo>
                    <a:pt x="141258" y="129518"/>
                    <a:pt x="145876" y="130228"/>
                    <a:pt x="149073" y="125609"/>
                  </a:cubicBezTo>
                  <a:cubicBezTo>
                    <a:pt x="149784" y="124898"/>
                    <a:pt x="150139" y="123833"/>
                    <a:pt x="150494" y="122411"/>
                  </a:cubicBezTo>
                  <a:cubicBezTo>
                    <a:pt x="150494" y="121701"/>
                    <a:pt x="150849" y="121345"/>
                    <a:pt x="151205" y="120635"/>
                  </a:cubicBezTo>
                  <a:lnTo>
                    <a:pt x="151205" y="120635"/>
                  </a:lnTo>
                  <a:cubicBezTo>
                    <a:pt x="151205" y="120635"/>
                    <a:pt x="151205" y="120635"/>
                    <a:pt x="151205" y="120635"/>
                  </a:cubicBezTo>
                  <a:cubicBezTo>
                    <a:pt x="189571" y="143020"/>
                    <a:pt x="219056" y="177129"/>
                    <a:pt x="241436" y="224741"/>
                  </a:cubicBezTo>
                  <a:lnTo>
                    <a:pt x="241436" y="224741"/>
                  </a:lnTo>
                  <a:cubicBezTo>
                    <a:pt x="241436" y="224741"/>
                    <a:pt x="241436" y="225097"/>
                    <a:pt x="241436" y="225097"/>
                  </a:cubicBezTo>
                  <a:cubicBezTo>
                    <a:pt x="231134" y="234335"/>
                    <a:pt x="224385" y="245349"/>
                    <a:pt x="221543" y="258140"/>
                  </a:cubicBezTo>
                  <a:cubicBezTo>
                    <a:pt x="219411" y="267023"/>
                    <a:pt x="219767" y="276262"/>
                    <a:pt x="221543" y="284789"/>
                  </a:cubicBezTo>
                  <a:cubicBezTo>
                    <a:pt x="222609" y="289053"/>
                    <a:pt x="225095" y="291185"/>
                    <a:pt x="228648" y="291895"/>
                  </a:cubicBezTo>
                  <a:cubicBezTo>
                    <a:pt x="232200" y="292251"/>
                    <a:pt x="234687" y="290118"/>
                    <a:pt x="236818" y="287631"/>
                  </a:cubicBezTo>
                  <a:cubicBezTo>
                    <a:pt x="237529" y="286921"/>
                    <a:pt x="238239" y="286210"/>
                    <a:pt x="238949" y="285500"/>
                  </a:cubicBezTo>
                  <a:cubicBezTo>
                    <a:pt x="241436" y="282657"/>
                    <a:pt x="244278" y="279815"/>
                    <a:pt x="247120" y="277327"/>
                  </a:cubicBezTo>
                  <a:cubicBezTo>
                    <a:pt x="251383" y="273419"/>
                    <a:pt x="256711" y="272709"/>
                    <a:pt x="263462" y="275196"/>
                  </a:cubicBezTo>
                  <a:cubicBezTo>
                    <a:pt x="272343" y="278038"/>
                    <a:pt x="277671" y="285144"/>
                    <a:pt x="282644" y="291185"/>
                  </a:cubicBezTo>
                  <a:cubicBezTo>
                    <a:pt x="283710" y="292606"/>
                    <a:pt x="285131" y="294027"/>
                    <a:pt x="286552" y="295448"/>
                  </a:cubicBezTo>
                  <a:cubicBezTo>
                    <a:pt x="288683" y="297580"/>
                    <a:pt x="291525" y="298291"/>
                    <a:pt x="293657" y="297580"/>
                  </a:cubicBezTo>
                  <a:cubicBezTo>
                    <a:pt x="296144" y="296870"/>
                    <a:pt x="297920" y="295093"/>
                    <a:pt x="298986" y="291895"/>
                  </a:cubicBezTo>
                  <a:cubicBezTo>
                    <a:pt x="301472" y="285144"/>
                    <a:pt x="302183" y="277327"/>
                    <a:pt x="301117" y="268445"/>
                  </a:cubicBezTo>
                  <a:cubicBezTo>
                    <a:pt x="299696" y="254587"/>
                    <a:pt x="293657" y="242507"/>
                    <a:pt x="282644" y="233269"/>
                  </a:cubicBezTo>
                  <a:cubicBezTo>
                    <a:pt x="278736" y="229715"/>
                    <a:pt x="274119" y="226873"/>
                    <a:pt x="270921" y="224741"/>
                  </a:cubicBezTo>
                  <a:cubicBezTo>
                    <a:pt x="269145" y="223675"/>
                    <a:pt x="268790" y="222609"/>
                    <a:pt x="268435" y="220833"/>
                  </a:cubicBezTo>
                  <a:cubicBezTo>
                    <a:pt x="268435" y="218701"/>
                    <a:pt x="268435" y="216214"/>
                    <a:pt x="268435" y="214082"/>
                  </a:cubicBezTo>
                  <a:cubicBezTo>
                    <a:pt x="268435" y="207331"/>
                    <a:pt x="268435" y="200580"/>
                    <a:pt x="267724" y="193829"/>
                  </a:cubicBezTo>
                  <a:cubicBezTo>
                    <a:pt x="266303" y="176063"/>
                    <a:pt x="263462" y="159719"/>
                    <a:pt x="259198" y="144085"/>
                  </a:cubicBezTo>
                  <a:cubicBezTo>
                    <a:pt x="252804" y="119569"/>
                    <a:pt x="244278" y="98606"/>
                    <a:pt x="233621" y="80129"/>
                  </a:cubicBezTo>
                  <a:cubicBezTo>
                    <a:pt x="223674" y="62719"/>
                    <a:pt x="213372" y="49928"/>
                    <a:pt x="201649" y="39979"/>
                  </a:cubicBezTo>
                  <a:cubicBezTo>
                    <a:pt x="200939" y="39268"/>
                    <a:pt x="200228" y="38558"/>
                    <a:pt x="200228" y="37847"/>
                  </a:cubicBezTo>
                  <a:cubicBezTo>
                    <a:pt x="200228" y="36781"/>
                    <a:pt x="200939" y="36070"/>
                    <a:pt x="201649" y="35715"/>
                  </a:cubicBezTo>
                  <a:cubicBezTo>
                    <a:pt x="202359" y="35005"/>
                    <a:pt x="203070" y="34294"/>
                    <a:pt x="203781" y="33583"/>
                  </a:cubicBezTo>
                  <a:cubicBezTo>
                    <a:pt x="206978" y="30741"/>
                    <a:pt x="210175" y="27898"/>
                    <a:pt x="213017" y="24700"/>
                  </a:cubicBezTo>
                  <a:cubicBezTo>
                    <a:pt x="215859" y="21858"/>
                    <a:pt x="218345" y="18660"/>
                    <a:pt x="218701" y="14041"/>
                  </a:cubicBezTo>
                  <a:cubicBezTo>
                    <a:pt x="218701" y="8711"/>
                    <a:pt x="215859" y="4803"/>
                    <a:pt x="210175" y="2671"/>
                  </a:cubicBezTo>
                  <a:cubicBezTo>
                    <a:pt x="206267" y="1250"/>
                    <a:pt x="203425" y="895"/>
                    <a:pt x="200583" y="539"/>
                  </a:cubicBezTo>
                  <a:cubicBezTo>
                    <a:pt x="198097" y="539"/>
                    <a:pt x="195254" y="539"/>
                    <a:pt x="192768" y="539"/>
                  </a:cubicBezTo>
                  <a:cubicBezTo>
                    <a:pt x="172519" y="539"/>
                    <a:pt x="156178" y="4092"/>
                    <a:pt x="141258" y="11909"/>
                  </a:cubicBezTo>
                  <a:close/>
                </a:path>
              </a:pathLst>
            </a:custGeom>
            <a:noFill/>
            <a:ln w="12700" cap="flat">
              <a:solidFill>
                <a:srgbClr val="000000"/>
              </a:solidFill>
              <a:prstDash val="solid"/>
              <a:miter/>
            </a:ln>
          </p:spPr>
          <p:txBody>
            <a:bodyPr rtlCol="0" anchor="ctr"/>
            <a:lstStyle/>
            <a:p>
              <a:endParaRPr lang="en-NL"/>
            </a:p>
          </p:txBody>
        </p:sp>
      </p:grpSp>
      <p:grpSp>
        <p:nvGrpSpPr>
          <p:cNvPr id="206" name="Group 205">
            <a:extLst>
              <a:ext uri="{FF2B5EF4-FFF2-40B4-BE49-F238E27FC236}">
                <a16:creationId xmlns:a16="http://schemas.microsoft.com/office/drawing/2014/main" id="{94A08C50-632A-114F-0F9D-258668C6B65A}"/>
              </a:ext>
            </a:extLst>
          </p:cNvPr>
          <p:cNvGrpSpPr>
            <a:grpSpLocks noChangeAspect="1"/>
          </p:cNvGrpSpPr>
          <p:nvPr userDrawn="1"/>
        </p:nvGrpSpPr>
        <p:grpSpPr>
          <a:xfrm>
            <a:off x="5804149" y="2485420"/>
            <a:ext cx="398299" cy="233900"/>
            <a:chOff x="8152338" y="5485637"/>
            <a:chExt cx="321280" cy="188671"/>
          </a:xfrm>
        </p:grpSpPr>
        <p:sp>
          <p:nvSpPr>
            <p:cNvPr id="194" name="Freeform 193">
              <a:extLst>
                <a:ext uri="{FF2B5EF4-FFF2-40B4-BE49-F238E27FC236}">
                  <a16:creationId xmlns:a16="http://schemas.microsoft.com/office/drawing/2014/main" id="{41FF66C7-5D35-5DFE-C61E-713028AFF840}"/>
                </a:ext>
              </a:extLst>
            </p:cNvPr>
            <p:cNvSpPr/>
            <p:nvPr userDrawn="1"/>
          </p:nvSpPr>
          <p:spPr>
            <a:xfrm>
              <a:off x="8256535" y="5606443"/>
              <a:ext cx="57549" cy="13857"/>
            </a:xfrm>
            <a:custGeom>
              <a:avLst/>
              <a:gdLst>
                <a:gd name="connsiteX0" fmla="*/ 0 w 57549"/>
                <a:gd name="connsiteY0" fmla="*/ 12791 h 13857"/>
                <a:gd name="connsiteX1" fmla="*/ 13499 w 57549"/>
                <a:gd name="connsiteY1" fmla="*/ 13857 h 13857"/>
                <a:gd name="connsiteX2" fmla="*/ 47247 w 57549"/>
                <a:gd name="connsiteY2" fmla="*/ 3908 h 13857"/>
                <a:gd name="connsiteX3" fmla="*/ 57549 w 57549"/>
                <a:gd name="connsiteY3" fmla="*/ 0 h 13857"/>
              </a:gdLst>
              <a:ahLst/>
              <a:cxnLst>
                <a:cxn ang="0">
                  <a:pos x="connsiteX0" y="connsiteY0"/>
                </a:cxn>
                <a:cxn ang="0">
                  <a:pos x="connsiteX1" y="connsiteY1"/>
                </a:cxn>
                <a:cxn ang="0">
                  <a:pos x="connsiteX2" y="connsiteY2"/>
                </a:cxn>
                <a:cxn ang="0">
                  <a:pos x="connsiteX3" y="connsiteY3"/>
                </a:cxn>
              </a:cxnLst>
              <a:rect l="l" t="t" r="r" b="b"/>
              <a:pathLst>
                <a:path w="57549" h="13857">
                  <a:moveTo>
                    <a:pt x="0" y="12791"/>
                  </a:moveTo>
                  <a:cubicBezTo>
                    <a:pt x="4618" y="13502"/>
                    <a:pt x="9237" y="13857"/>
                    <a:pt x="13499" y="13857"/>
                  </a:cubicBezTo>
                  <a:cubicBezTo>
                    <a:pt x="29485" y="13857"/>
                    <a:pt x="41208" y="7461"/>
                    <a:pt x="47247" y="3908"/>
                  </a:cubicBezTo>
                  <a:cubicBezTo>
                    <a:pt x="51510" y="1421"/>
                    <a:pt x="54352" y="355"/>
                    <a:pt x="57549" y="0"/>
                  </a:cubicBezTo>
                </a:path>
              </a:pathLst>
            </a:custGeom>
            <a:noFill/>
            <a:ln w="12700" cap="rnd">
              <a:solidFill>
                <a:srgbClr val="000000"/>
              </a:solidFill>
              <a:prstDash val="solid"/>
              <a:round/>
            </a:ln>
          </p:spPr>
          <p:txBody>
            <a:bodyPr rtlCol="0" anchor="ctr"/>
            <a:lstStyle/>
            <a:p>
              <a:endParaRPr lang="en-NL"/>
            </a:p>
          </p:txBody>
        </p:sp>
        <p:sp>
          <p:nvSpPr>
            <p:cNvPr id="195" name="Freeform 194">
              <a:extLst>
                <a:ext uri="{FF2B5EF4-FFF2-40B4-BE49-F238E27FC236}">
                  <a16:creationId xmlns:a16="http://schemas.microsoft.com/office/drawing/2014/main" id="{CA32A794-D023-2435-3983-EDE4A2136D5D}"/>
                </a:ext>
              </a:extLst>
            </p:cNvPr>
            <p:cNvSpPr/>
            <p:nvPr userDrawn="1"/>
          </p:nvSpPr>
          <p:spPr>
            <a:xfrm>
              <a:off x="8171407" y="5557411"/>
              <a:ext cx="74825" cy="116897"/>
            </a:xfrm>
            <a:custGeom>
              <a:avLst/>
              <a:gdLst>
                <a:gd name="connsiteX0" fmla="*/ 3422 w 74825"/>
                <a:gd name="connsiteY0" fmla="*/ 0 h 116897"/>
                <a:gd name="connsiteX1" fmla="*/ 579 w 74825"/>
                <a:gd name="connsiteY1" fmla="*/ 31622 h 116897"/>
                <a:gd name="connsiteX2" fmla="*/ 8395 w 74825"/>
                <a:gd name="connsiteY2" fmla="*/ 62180 h 116897"/>
                <a:gd name="connsiteX3" fmla="*/ 11948 w 74825"/>
                <a:gd name="connsiteY3" fmla="*/ 72483 h 116897"/>
                <a:gd name="connsiteX4" fmla="*/ 13724 w 74825"/>
                <a:gd name="connsiteY4" fmla="*/ 83498 h 116897"/>
                <a:gd name="connsiteX5" fmla="*/ 18697 w 74825"/>
                <a:gd name="connsiteY5" fmla="*/ 106949 h 116897"/>
                <a:gd name="connsiteX6" fmla="*/ 30775 w 74825"/>
                <a:gd name="connsiteY6" fmla="*/ 116897 h 116897"/>
                <a:gd name="connsiteX7" fmla="*/ 36104 w 74825"/>
                <a:gd name="connsiteY7" fmla="*/ 116897 h 116897"/>
                <a:gd name="connsiteX8" fmla="*/ 48182 w 74825"/>
                <a:gd name="connsiteY8" fmla="*/ 116897 h 116897"/>
                <a:gd name="connsiteX9" fmla="*/ 56353 w 74825"/>
                <a:gd name="connsiteY9" fmla="*/ 116897 h 116897"/>
                <a:gd name="connsiteX10" fmla="*/ 70207 w 74825"/>
                <a:gd name="connsiteY10" fmla="*/ 106238 h 116897"/>
                <a:gd name="connsiteX11" fmla="*/ 54221 w 74825"/>
                <a:gd name="connsiteY11" fmla="*/ 94158 h 116897"/>
                <a:gd name="connsiteX12" fmla="*/ 53155 w 74825"/>
                <a:gd name="connsiteY12" fmla="*/ 94158 h 116897"/>
                <a:gd name="connsiteX13" fmla="*/ 53155 w 74825"/>
                <a:gd name="connsiteY13" fmla="*/ 90960 h 116897"/>
                <a:gd name="connsiteX14" fmla="*/ 59194 w 74825"/>
                <a:gd name="connsiteY14" fmla="*/ 70707 h 116897"/>
                <a:gd name="connsiteX15" fmla="*/ 61682 w 74825"/>
                <a:gd name="connsiteY15" fmla="*/ 66088 h 116897"/>
                <a:gd name="connsiteX16" fmla="*/ 74826 w 74825"/>
                <a:gd name="connsiteY16" fmla="*/ 42637 h 11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825" h="116897">
                  <a:moveTo>
                    <a:pt x="3422" y="0"/>
                  </a:moveTo>
                  <a:cubicBezTo>
                    <a:pt x="-1907" y="13146"/>
                    <a:pt x="579" y="31267"/>
                    <a:pt x="579" y="31622"/>
                  </a:cubicBezTo>
                  <a:cubicBezTo>
                    <a:pt x="2356" y="46901"/>
                    <a:pt x="5553" y="55784"/>
                    <a:pt x="8395" y="62180"/>
                  </a:cubicBezTo>
                  <a:cubicBezTo>
                    <a:pt x="9816" y="66088"/>
                    <a:pt x="11237" y="68930"/>
                    <a:pt x="11948" y="72483"/>
                  </a:cubicBezTo>
                  <a:cubicBezTo>
                    <a:pt x="12658" y="76036"/>
                    <a:pt x="13013" y="79945"/>
                    <a:pt x="13724" y="83498"/>
                  </a:cubicBezTo>
                  <a:cubicBezTo>
                    <a:pt x="15145" y="93802"/>
                    <a:pt x="16565" y="102685"/>
                    <a:pt x="18697" y="106949"/>
                  </a:cubicBezTo>
                  <a:cubicBezTo>
                    <a:pt x="21184" y="111568"/>
                    <a:pt x="24026" y="116897"/>
                    <a:pt x="30775" y="116897"/>
                  </a:cubicBezTo>
                  <a:cubicBezTo>
                    <a:pt x="37525" y="116897"/>
                    <a:pt x="33617" y="116897"/>
                    <a:pt x="36104" y="116897"/>
                  </a:cubicBezTo>
                  <a:cubicBezTo>
                    <a:pt x="40367" y="116897"/>
                    <a:pt x="44630" y="116897"/>
                    <a:pt x="48182" y="116897"/>
                  </a:cubicBezTo>
                  <a:cubicBezTo>
                    <a:pt x="51735" y="116897"/>
                    <a:pt x="54577" y="116897"/>
                    <a:pt x="56353" y="116897"/>
                  </a:cubicBezTo>
                  <a:cubicBezTo>
                    <a:pt x="60616" y="116542"/>
                    <a:pt x="70563" y="115121"/>
                    <a:pt x="70207" y="106238"/>
                  </a:cubicBezTo>
                  <a:cubicBezTo>
                    <a:pt x="69852" y="97355"/>
                    <a:pt x="65589" y="94513"/>
                    <a:pt x="54221" y="94158"/>
                  </a:cubicBezTo>
                  <a:cubicBezTo>
                    <a:pt x="53866" y="94158"/>
                    <a:pt x="53511" y="94158"/>
                    <a:pt x="53155" y="94158"/>
                  </a:cubicBezTo>
                  <a:cubicBezTo>
                    <a:pt x="53155" y="93092"/>
                    <a:pt x="53155" y="92025"/>
                    <a:pt x="53155" y="90960"/>
                  </a:cubicBezTo>
                  <a:cubicBezTo>
                    <a:pt x="53155" y="87051"/>
                    <a:pt x="57063" y="75681"/>
                    <a:pt x="59194" y="70707"/>
                  </a:cubicBezTo>
                  <a:cubicBezTo>
                    <a:pt x="59550" y="69641"/>
                    <a:pt x="60616" y="67865"/>
                    <a:pt x="61682" y="66088"/>
                  </a:cubicBezTo>
                  <a:cubicBezTo>
                    <a:pt x="63102" y="63601"/>
                    <a:pt x="73049" y="45835"/>
                    <a:pt x="74826" y="42637"/>
                  </a:cubicBezTo>
                </a:path>
              </a:pathLst>
            </a:custGeom>
            <a:noFill/>
            <a:ln w="12700" cap="rnd">
              <a:solidFill>
                <a:srgbClr val="000000"/>
              </a:solidFill>
              <a:prstDash val="solid"/>
              <a:round/>
            </a:ln>
          </p:spPr>
          <p:txBody>
            <a:bodyPr rtlCol="0" anchor="ctr"/>
            <a:lstStyle/>
            <a:p>
              <a:endParaRPr lang="en-NL"/>
            </a:p>
          </p:txBody>
        </p:sp>
        <p:sp>
          <p:nvSpPr>
            <p:cNvPr id="196" name="Freeform 195">
              <a:extLst>
                <a:ext uri="{FF2B5EF4-FFF2-40B4-BE49-F238E27FC236}">
                  <a16:creationId xmlns:a16="http://schemas.microsoft.com/office/drawing/2014/main" id="{4217B2AD-C30A-79F8-4C3D-FB9429DBB7A0}"/>
                </a:ext>
              </a:extLst>
            </p:cNvPr>
            <p:cNvSpPr/>
            <p:nvPr userDrawn="1"/>
          </p:nvSpPr>
          <p:spPr>
            <a:xfrm>
              <a:off x="8152338" y="5485637"/>
              <a:ext cx="248780" cy="93447"/>
            </a:xfrm>
            <a:custGeom>
              <a:avLst/>
              <a:gdLst>
                <a:gd name="connsiteX0" fmla="*/ 248780 w 248780"/>
                <a:gd name="connsiteY0" fmla="*/ 8883 h 93447"/>
                <a:gd name="connsiteX1" fmla="*/ 240965 w 248780"/>
                <a:gd name="connsiteY1" fmla="*/ 8172 h 93447"/>
                <a:gd name="connsiteX2" fmla="*/ 211480 w 248780"/>
                <a:gd name="connsiteY2" fmla="*/ 3553 h 93447"/>
                <a:gd name="connsiteX3" fmla="*/ 204020 w 248780"/>
                <a:gd name="connsiteY3" fmla="*/ 1777 h 93447"/>
                <a:gd name="connsiteX4" fmla="*/ 190876 w 248780"/>
                <a:gd name="connsiteY4" fmla="*/ 0 h 93447"/>
                <a:gd name="connsiteX5" fmla="*/ 177021 w 248780"/>
                <a:gd name="connsiteY5" fmla="*/ 1777 h 93447"/>
                <a:gd name="connsiteX6" fmla="*/ 161391 w 248780"/>
                <a:gd name="connsiteY6" fmla="*/ 3553 h 93447"/>
                <a:gd name="connsiteX7" fmla="*/ 145050 w 248780"/>
                <a:gd name="connsiteY7" fmla="*/ 2487 h 93447"/>
                <a:gd name="connsiteX8" fmla="*/ 108815 w 248780"/>
                <a:gd name="connsiteY8" fmla="*/ 711 h 93447"/>
                <a:gd name="connsiteX9" fmla="*/ 47358 w 248780"/>
                <a:gd name="connsiteY9" fmla="*/ 22030 h 93447"/>
                <a:gd name="connsiteX10" fmla="*/ 46648 w 248780"/>
                <a:gd name="connsiteY10" fmla="*/ 22030 h 93447"/>
                <a:gd name="connsiteX11" fmla="*/ 111 w 248780"/>
                <a:gd name="connsiteY11" fmla="*/ 93447 h 9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8780" h="93447">
                  <a:moveTo>
                    <a:pt x="248780" y="8883"/>
                  </a:moveTo>
                  <a:cubicBezTo>
                    <a:pt x="247360" y="8883"/>
                    <a:pt x="241675" y="8172"/>
                    <a:pt x="240965" y="8172"/>
                  </a:cubicBezTo>
                  <a:cubicBezTo>
                    <a:pt x="237058" y="8172"/>
                    <a:pt x="222137" y="5685"/>
                    <a:pt x="211480" y="3553"/>
                  </a:cubicBezTo>
                  <a:cubicBezTo>
                    <a:pt x="208283" y="2843"/>
                    <a:pt x="206151" y="2132"/>
                    <a:pt x="204020" y="1777"/>
                  </a:cubicBezTo>
                  <a:cubicBezTo>
                    <a:pt x="200112" y="711"/>
                    <a:pt x="197270" y="0"/>
                    <a:pt x="190876" y="0"/>
                  </a:cubicBezTo>
                  <a:cubicBezTo>
                    <a:pt x="184482" y="0"/>
                    <a:pt x="181640" y="711"/>
                    <a:pt x="177021" y="1777"/>
                  </a:cubicBezTo>
                  <a:cubicBezTo>
                    <a:pt x="172048" y="2843"/>
                    <a:pt x="166720" y="3553"/>
                    <a:pt x="161391" y="3553"/>
                  </a:cubicBezTo>
                  <a:cubicBezTo>
                    <a:pt x="156062" y="3553"/>
                    <a:pt x="151444" y="3198"/>
                    <a:pt x="145050" y="2487"/>
                  </a:cubicBezTo>
                  <a:cubicBezTo>
                    <a:pt x="135103" y="1777"/>
                    <a:pt x="123025" y="711"/>
                    <a:pt x="108815" y="711"/>
                  </a:cubicBezTo>
                  <a:cubicBezTo>
                    <a:pt x="84304" y="711"/>
                    <a:pt x="64054" y="10304"/>
                    <a:pt x="47358" y="22030"/>
                  </a:cubicBezTo>
                  <a:lnTo>
                    <a:pt x="46648" y="22030"/>
                  </a:lnTo>
                  <a:cubicBezTo>
                    <a:pt x="37767" y="28780"/>
                    <a:pt x="-2376" y="50099"/>
                    <a:pt x="111" y="93447"/>
                  </a:cubicBezTo>
                </a:path>
              </a:pathLst>
            </a:custGeom>
            <a:noFill/>
            <a:ln w="12700" cap="rnd">
              <a:solidFill>
                <a:srgbClr val="000000"/>
              </a:solidFill>
              <a:prstDash val="solid"/>
              <a:round/>
            </a:ln>
          </p:spPr>
          <p:txBody>
            <a:bodyPr rtlCol="0" anchor="ctr"/>
            <a:lstStyle/>
            <a:p>
              <a:endParaRPr lang="en-NL"/>
            </a:p>
          </p:txBody>
        </p:sp>
        <p:sp>
          <p:nvSpPr>
            <p:cNvPr id="198" name="Freeform 197">
              <a:extLst>
                <a:ext uri="{FF2B5EF4-FFF2-40B4-BE49-F238E27FC236}">
                  <a16:creationId xmlns:a16="http://schemas.microsoft.com/office/drawing/2014/main" id="{04792DB3-E372-417F-F75D-6DD1E606EB0D}"/>
                </a:ext>
              </a:extLst>
            </p:cNvPr>
            <p:cNvSpPr/>
            <p:nvPr userDrawn="1"/>
          </p:nvSpPr>
          <p:spPr>
            <a:xfrm>
              <a:off x="8390461" y="5496297"/>
              <a:ext cx="83157" cy="92381"/>
            </a:xfrm>
            <a:custGeom>
              <a:avLst/>
              <a:gdLst>
                <a:gd name="connsiteX0" fmla="*/ 0 w 83157"/>
                <a:gd name="connsiteY0" fmla="*/ 60403 h 92381"/>
                <a:gd name="connsiteX1" fmla="*/ 10657 w 83157"/>
                <a:gd name="connsiteY1" fmla="*/ 83854 h 92381"/>
                <a:gd name="connsiteX2" fmla="*/ 20960 w 83157"/>
                <a:gd name="connsiteY2" fmla="*/ 88118 h 92381"/>
                <a:gd name="connsiteX3" fmla="*/ 26999 w 83157"/>
                <a:gd name="connsiteY3" fmla="*/ 88118 h 92381"/>
                <a:gd name="connsiteX4" fmla="*/ 41919 w 83157"/>
                <a:gd name="connsiteY4" fmla="*/ 88828 h 92381"/>
                <a:gd name="connsiteX5" fmla="*/ 50089 w 83157"/>
                <a:gd name="connsiteY5" fmla="*/ 90605 h 92381"/>
                <a:gd name="connsiteX6" fmla="*/ 57905 w 83157"/>
                <a:gd name="connsiteY6" fmla="*/ 92381 h 92381"/>
                <a:gd name="connsiteX7" fmla="*/ 59681 w 83157"/>
                <a:gd name="connsiteY7" fmla="*/ 92381 h 92381"/>
                <a:gd name="connsiteX8" fmla="*/ 76733 w 83157"/>
                <a:gd name="connsiteY8" fmla="*/ 85986 h 92381"/>
                <a:gd name="connsiteX9" fmla="*/ 83127 w 83157"/>
                <a:gd name="connsiteY9" fmla="*/ 72484 h 92381"/>
                <a:gd name="connsiteX10" fmla="*/ 79575 w 83157"/>
                <a:gd name="connsiteY10" fmla="*/ 63956 h 92381"/>
                <a:gd name="connsiteX11" fmla="*/ 78153 w 83157"/>
                <a:gd name="connsiteY11" fmla="*/ 60758 h 92381"/>
                <a:gd name="connsiteX12" fmla="*/ 72825 w 83157"/>
                <a:gd name="connsiteY12" fmla="*/ 51165 h 92381"/>
                <a:gd name="connsiteX13" fmla="*/ 68917 w 83157"/>
                <a:gd name="connsiteY13" fmla="*/ 43348 h 92381"/>
                <a:gd name="connsiteX14" fmla="*/ 68917 w 83157"/>
                <a:gd name="connsiteY14" fmla="*/ 42282 h 92381"/>
                <a:gd name="connsiteX15" fmla="*/ 62167 w 83157"/>
                <a:gd name="connsiteY15" fmla="*/ 19542 h 92381"/>
                <a:gd name="connsiteX16" fmla="*/ 38722 w 83157"/>
                <a:gd name="connsiteY16" fmla="*/ 0 h 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3157" h="92381">
                  <a:moveTo>
                    <a:pt x="0" y="60403"/>
                  </a:moveTo>
                  <a:cubicBezTo>
                    <a:pt x="0" y="73194"/>
                    <a:pt x="10657" y="83498"/>
                    <a:pt x="10657" y="83854"/>
                  </a:cubicBezTo>
                  <a:cubicBezTo>
                    <a:pt x="13499" y="86696"/>
                    <a:pt x="17052" y="88118"/>
                    <a:pt x="20960" y="88118"/>
                  </a:cubicBezTo>
                  <a:lnTo>
                    <a:pt x="26999" y="88118"/>
                  </a:lnTo>
                  <a:cubicBezTo>
                    <a:pt x="38366" y="88118"/>
                    <a:pt x="35880" y="88118"/>
                    <a:pt x="41919" y="88828"/>
                  </a:cubicBezTo>
                  <a:cubicBezTo>
                    <a:pt x="44761" y="89183"/>
                    <a:pt x="47603" y="89894"/>
                    <a:pt x="50089" y="90605"/>
                  </a:cubicBezTo>
                  <a:cubicBezTo>
                    <a:pt x="52932" y="91315"/>
                    <a:pt x="55418" y="92381"/>
                    <a:pt x="57905" y="92381"/>
                  </a:cubicBezTo>
                  <a:cubicBezTo>
                    <a:pt x="60391" y="92381"/>
                    <a:pt x="58971" y="92381"/>
                    <a:pt x="59681" y="92381"/>
                  </a:cubicBezTo>
                  <a:cubicBezTo>
                    <a:pt x="65365" y="91671"/>
                    <a:pt x="72470" y="89894"/>
                    <a:pt x="76733" y="85986"/>
                  </a:cubicBezTo>
                  <a:cubicBezTo>
                    <a:pt x="80641" y="82077"/>
                    <a:pt x="83482" y="76037"/>
                    <a:pt x="83127" y="72484"/>
                  </a:cubicBezTo>
                  <a:cubicBezTo>
                    <a:pt x="83127" y="69997"/>
                    <a:pt x="81351" y="67509"/>
                    <a:pt x="79575" y="63956"/>
                  </a:cubicBezTo>
                  <a:cubicBezTo>
                    <a:pt x="78864" y="62891"/>
                    <a:pt x="78153" y="61469"/>
                    <a:pt x="78153" y="60758"/>
                  </a:cubicBezTo>
                  <a:cubicBezTo>
                    <a:pt x="77088" y="57916"/>
                    <a:pt x="75667" y="54718"/>
                    <a:pt x="72825" y="51165"/>
                  </a:cubicBezTo>
                  <a:cubicBezTo>
                    <a:pt x="70338" y="47967"/>
                    <a:pt x="68917" y="44414"/>
                    <a:pt x="68917" y="43348"/>
                  </a:cubicBezTo>
                  <a:cubicBezTo>
                    <a:pt x="68917" y="42282"/>
                    <a:pt x="68917" y="42637"/>
                    <a:pt x="68917" y="42282"/>
                  </a:cubicBezTo>
                  <a:cubicBezTo>
                    <a:pt x="68917" y="38729"/>
                    <a:pt x="69628" y="29846"/>
                    <a:pt x="62167" y="19542"/>
                  </a:cubicBezTo>
                  <a:cubicBezTo>
                    <a:pt x="55774" y="10304"/>
                    <a:pt x="50800" y="3908"/>
                    <a:pt x="38722" y="0"/>
                  </a:cubicBezTo>
                </a:path>
              </a:pathLst>
            </a:custGeom>
            <a:noFill/>
            <a:ln w="12700" cap="rnd">
              <a:solidFill>
                <a:srgbClr val="000000"/>
              </a:solidFill>
              <a:prstDash val="solid"/>
              <a:round/>
            </a:ln>
          </p:spPr>
          <p:txBody>
            <a:bodyPr rtlCol="0" anchor="ctr"/>
            <a:lstStyle/>
            <a:p>
              <a:endParaRPr lang="en-NL"/>
            </a:p>
          </p:txBody>
        </p:sp>
        <p:sp>
          <p:nvSpPr>
            <p:cNvPr id="199" name="Freeform 198">
              <a:extLst>
                <a:ext uri="{FF2B5EF4-FFF2-40B4-BE49-F238E27FC236}">
                  <a16:creationId xmlns:a16="http://schemas.microsoft.com/office/drawing/2014/main" id="{BD31536E-1D06-9000-9F6D-2EA5D7B74324}"/>
                </a:ext>
              </a:extLst>
            </p:cNvPr>
            <p:cNvSpPr/>
            <p:nvPr userDrawn="1"/>
          </p:nvSpPr>
          <p:spPr>
            <a:xfrm>
              <a:off x="8315505" y="5580150"/>
              <a:ext cx="74600" cy="93802"/>
            </a:xfrm>
            <a:custGeom>
              <a:avLst/>
              <a:gdLst>
                <a:gd name="connsiteX0" fmla="*/ 0 w 74600"/>
                <a:gd name="connsiteY0" fmla="*/ 29136 h 93802"/>
                <a:gd name="connsiteX1" fmla="*/ 1421 w 74600"/>
                <a:gd name="connsiteY1" fmla="*/ 40861 h 93802"/>
                <a:gd name="connsiteX2" fmla="*/ 2487 w 74600"/>
                <a:gd name="connsiteY2" fmla="*/ 59693 h 93802"/>
                <a:gd name="connsiteX3" fmla="*/ 2487 w 74600"/>
                <a:gd name="connsiteY3" fmla="*/ 60759 h 93802"/>
                <a:gd name="connsiteX4" fmla="*/ 14920 w 74600"/>
                <a:gd name="connsiteY4" fmla="*/ 88118 h 93802"/>
                <a:gd name="connsiteX5" fmla="*/ 37655 w 74600"/>
                <a:gd name="connsiteY5" fmla="*/ 93802 h 93802"/>
                <a:gd name="connsiteX6" fmla="*/ 44050 w 74600"/>
                <a:gd name="connsiteY6" fmla="*/ 93802 h 93802"/>
                <a:gd name="connsiteX7" fmla="*/ 59325 w 74600"/>
                <a:gd name="connsiteY7" fmla="*/ 88473 h 93802"/>
                <a:gd name="connsiteX8" fmla="*/ 57905 w 74600"/>
                <a:gd name="connsiteY8" fmla="*/ 72129 h 93802"/>
                <a:gd name="connsiteX9" fmla="*/ 44760 w 74600"/>
                <a:gd name="connsiteY9" fmla="*/ 66444 h 93802"/>
                <a:gd name="connsiteX10" fmla="*/ 45116 w 74600"/>
                <a:gd name="connsiteY10" fmla="*/ 58982 h 93802"/>
                <a:gd name="connsiteX11" fmla="*/ 49378 w 74600"/>
                <a:gd name="connsiteY11" fmla="*/ 31623 h 93802"/>
                <a:gd name="connsiteX12" fmla="*/ 52220 w 74600"/>
                <a:gd name="connsiteY12" fmla="*/ 25938 h 93802"/>
                <a:gd name="connsiteX13" fmla="*/ 56483 w 74600"/>
                <a:gd name="connsiteY13" fmla="*/ 16345 h 93802"/>
                <a:gd name="connsiteX14" fmla="*/ 61812 w 74600"/>
                <a:gd name="connsiteY14" fmla="*/ 2487 h 93802"/>
                <a:gd name="connsiteX15" fmla="*/ 74601 w 74600"/>
                <a:gd name="connsiteY15" fmla="*/ 0 h 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4600" h="93802">
                  <a:moveTo>
                    <a:pt x="0" y="29136"/>
                  </a:moveTo>
                  <a:cubicBezTo>
                    <a:pt x="1066" y="33755"/>
                    <a:pt x="1776" y="38729"/>
                    <a:pt x="1421" y="40861"/>
                  </a:cubicBezTo>
                  <a:cubicBezTo>
                    <a:pt x="710" y="46191"/>
                    <a:pt x="710" y="54363"/>
                    <a:pt x="2487" y="59693"/>
                  </a:cubicBezTo>
                  <a:lnTo>
                    <a:pt x="2487" y="60759"/>
                  </a:lnTo>
                  <a:cubicBezTo>
                    <a:pt x="8525" y="77458"/>
                    <a:pt x="12078" y="85275"/>
                    <a:pt x="14920" y="88118"/>
                  </a:cubicBezTo>
                  <a:cubicBezTo>
                    <a:pt x="19183" y="92026"/>
                    <a:pt x="28419" y="93092"/>
                    <a:pt x="37655" y="93802"/>
                  </a:cubicBezTo>
                  <a:cubicBezTo>
                    <a:pt x="39787" y="93802"/>
                    <a:pt x="41919" y="93802"/>
                    <a:pt x="44050" y="93802"/>
                  </a:cubicBezTo>
                  <a:cubicBezTo>
                    <a:pt x="50444" y="93802"/>
                    <a:pt x="56483" y="92737"/>
                    <a:pt x="59325" y="88473"/>
                  </a:cubicBezTo>
                  <a:cubicBezTo>
                    <a:pt x="62522" y="83498"/>
                    <a:pt x="63233" y="76392"/>
                    <a:pt x="57905" y="72129"/>
                  </a:cubicBezTo>
                  <a:cubicBezTo>
                    <a:pt x="55063" y="69997"/>
                    <a:pt x="48312" y="67509"/>
                    <a:pt x="44760" y="66444"/>
                  </a:cubicBezTo>
                  <a:cubicBezTo>
                    <a:pt x="44760" y="63956"/>
                    <a:pt x="44760" y="61469"/>
                    <a:pt x="45116" y="58982"/>
                  </a:cubicBezTo>
                  <a:cubicBezTo>
                    <a:pt x="46181" y="50810"/>
                    <a:pt x="48312" y="34821"/>
                    <a:pt x="49378" y="31623"/>
                  </a:cubicBezTo>
                  <a:cubicBezTo>
                    <a:pt x="49734" y="30202"/>
                    <a:pt x="51155" y="28070"/>
                    <a:pt x="52220" y="25938"/>
                  </a:cubicBezTo>
                  <a:cubicBezTo>
                    <a:pt x="53997" y="22385"/>
                    <a:pt x="56128" y="19187"/>
                    <a:pt x="56483" y="16345"/>
                  </a:cubicBezTo>
                  <a:cubicBezTo>
                    <a:pt x="57193" y="12081"/>
                    <a:pt x="59325" y="4264"/>
                    <a:pt x="61812" y="2487"/>
                  </a:cubicBezTo>
                  <a:cubicBezTo>
                    <a:pt x="63233" y="1421"/>
                    <a:pt x="69272" y="356"/>
                    <a:pt x="74601" y="0"/>
                  </a:cubicBezTo>
                </a:path>
              </a:pathLst>
            </a:custGeom>
            <a:noFill/>
            <a:ln w="12700" cap="rnd">
              <a:solidFill>
                <a:srgbClr val="000000"/>
              </a:solidFill>
              <a:prstDash val="solid"/>
              <a:round/>
            </a:ln>
          </p:spPr>
          <p:txBody>
            <a:bodyPr rtlCol="0" anchor="ctr"/>
            <a:lstStyle/>
            <a:p>
              <a:endParaRPr lang="en-NL"/>
            </a:p>
          </p:txBody>
        </p:sp>
        <p:sp>
          <p:nvSpPr>
            <p:cNvPr id="200" name="Freeform 199">
              <a:extLst>
                <a:ext uri="{FF2B5EF4-FFF2-40B4-BE49-F238E27FC236}">
                  <a16:creationId xmlns:a16="http://schemas.microsoft.com/office/drawing/2014/main" id="{5F16C576-95E6-6A83-C431-97F14665EFEA}"/>
                </a:ext>
              </a:extLst>
            </p:cNvPr>
            <p:cNvSpPr/>
            <p:nvPr userDrawn="1"/>
          </p:nvSpPr>
          <p:spPr>
            <a:xfrm>
              <a:off x="8315191" y="5575887"/>
              <a:ext cx="1380" cy="36241"/>
            </a:xfrm>
            <a:custGeom>
              <a:avLst/>
              <a:gdLst>
                <a:gd name="connsiteX0" fmla="*/ 1025 w 1380"/>
                <a:gd name="connsiteY0" fmla="*/ 36242 h 36241"/>
                <a:gd name="connsiteX1" fmla="*/ 1380 w 1380"/>
                <a:gd name="connsiteY1" fmla="*/ 0 h 36241"/>
              </a:gdLst>
              <a:ahLst/>
              <a:cxnLst>
                <a:cxn ang="0">
                  <a:pos x="connsiteX0" y="connsiteY0"/>
                </a:cxn>
                <a:cxn ang="0">
                  <a:pos x="connsiteX1" y="connsiteY1"/>
                </a:cxn>
              </a:cxnLst>
              <a:rect l="l" t="t" r="r" b="b"/>
              <a:pathLst>
                <a:path w="1380" h="36241">
                  <a:moveTo>
                    <a:pt x="1025" y="36242"/>
                  </a:moveTo>
                  <a:cubicBezTo>
                    <a:pt x="-396" y="24161"/>
                    <a:pt x="-396" y="12081"/>
                    <a:pt x="1380" y="0"/>
                  </a:cubicBezTo>
                </a:path>
              </a:pathLst>
            </a:custGeom>
            <a:noFill/>
            <a:ln w="12700" cap="rnd">
              <a:solidFill>
                <a:srgbClr val="000000"/>
              </a:solidFill>
              <a:prstDash val="solid"/>
              <a:round/>
            </a:ln>
          </p:spPr>
          <p:txBody>
            <a:bodyPr rtlCol="0" anchor="ctr"/>
            <a:lstStyle/>
            <a:p>
              <a:endParaRPr lang="en-NL"/>
            </a:p>
          </p:txBody>
        </p:sp>
        <p:sp>
          <p:nvSpPr>
            <p:cNvPr id="201" name="Freeform 200">
              <a:extLst>
                <a:ext uri="{FF2B5EF4-FFF2-40B4-BE49-F238E27FC236}">
                  <a16:creationId xmlns:a16="http://schemas.microsoft.com/office/drawing/2014/main" id="{C596C10B-06B6-C286-C10A-152873C65645}"/>
                </a:ext>
              </a:extLst>
            </p:cNvPr>
            <p:cNvSpPr/>
            <p:nvPr userDrawn="1"/>
          </p:nvSpPr>
          <p:spPr>
            <a:xfrm>
              <a:off x="8402031" y="5486257"/>
              <a:ext cx="20841" cy="30292"/>
            </a:xfrm>
            <a:custGeom>
              <a:avLst/>
              <a:gdLst>
                <a:gd name="connsiteX0" fmla="*/ 153 w 20841"/>
                <a:gd name="connsiteY0" fmla="*/ 30293 h 30292"/>
                <a:gd name="connsiteX1" fmla="*/ 5127 w 20841"/>
                <a:gd name="connsiteY1" fmla="*/ 5421 h 30292"/>
                <a:gd name="connsiteX2" fmla="*/ 20757 w 20841"/>
                <a:gd name="connsiteY2" fmla="*/ 18212 h 30292"/>
              </a:gdLst>
              <a:ahLst/>
              <a:cxnLst>
                <a:cxn ang="0">
                  <a:pos x="connsiteX0" y="connsiteY0"/>
                </a:cxn>
                <a:cxn ang="0">
                  <a:pos x="connsiteX1" y="connsiteY1"/>
                </a:cxn>
                <a:cxn ang="0">
                  <a:pos x="connsiteX2" y="connsiteY2"/>
                </a:cxn>
              </a:cxnLst>
              <a:rect l="l" t="t" r="r" b="b"/>
              <a:pathLst>
                <a:path w="20841" h="30292">
                  <a:moveTo>
                    <a:pt x="153" y="30293"/>
                  </a:moveTo>
                  <a:cubicBezTo>
                    <a:pt x="-557" y="21765"/>
                    <a:pt x="1219" y="12883"/>
                    <a:pt x="5127" y="5421"/>
                  </a:cubicBezTo>
                  <a:cubicBezTo>
                    <a:pt x="5127" y="5421"/>
                    <a:pt x="22178" y="-13055"/>
                    <a:pt x="20757" y="18212"/>
                  </a:cubicBezTo>
                </a:path>
              </a:pathLst>
            </a:custGeom>
            <a:noFill/>
            <a:ln w="12700" cap="rnd">
              <a:solidFill>
                <a:srgbClr val="000000"/>
              </a:solidFill>
              <a:prstDash val="solid"/>
              <a:round/>
            </a:ln>
          </p:spPr>
          <p:txBody>
            <a:bodyPr rtlCol="0" anchor="ctr"/>
            <a:lstStyle/>
            <a:p>
              <a:endParaRPr lang="en-NL"/>
            </a:p>
          </p:txBody>
        </p:sp>
        <p:sp>
          <p:nvSpPr>
            <p:cNvPr id="202" name="Freeform 201">
              <a:extLst>
                <a:ext uri="{FF2B5EF4-FFF2-40B4-BE49-F238E27FC236}">
                  <a16:creationId xmlns:a16="http://schemas.microsoft.com/office/drawing/2014/main" id="{EEA17414-F9CF-C6C3-E257-353D0E8B29C3}"/>
                </a:ext>
              </a:extLst>
            </p:cNvPr>
            <p:cNvSpPr/>
            <p:nvPr userDrawn="1"/>
          </p:nvSpPr>
          <p:spPr>
            <a:xfrm>
              <a:off x="8427406" y="5545330"/>
              <a:ext cx="11723" cy="11014"/>
            </a:xfrm>
            <a:custGeom>
              <a:avLst/>
              <a:gdLst>
                <a:gd name="connsiteX0" fmla="*/ 11723 w 11723"/>
                <a:gd name="connsiteY0" fmla="*/ 0 h 11014"/>
                <a:gd name="connsiteX1" fmla="*/ 7815 w 11723"/>
                <a:gd name="connsiteY1" fmla="*/ 6751 h 11014"/>
                <a:gd name="connsiteX2" fmla="*/ 0 w 11723"/>
                <a:gd name="connsiteY2" fmla="*/ 11015 h 11014"/>
              </a:gdLst>
              <a:ahLst/>
              <a:cxnLst>
                <a:cxn ang="0">
                  <a:pos x="connsiteX0" y="connsiteY0"/>
                </a:cxn>
                <a:cxn ang="0">
                  <a:pos x="connsiteX1" y="connsiteY1"/>
                </a:cxn>
                <a:cxn ang="0">
                  <a:pos x="connsiteX2" y="connsiteY2"/>
                </a:cxn>
              </a:cxnLst>
              <a:rect l="l" t="t" r="r" b="b"/>
              <a:pathLst>
                <a:path w="11723" h="11014">
                  <a:moveTo>
                    <a:pt x="11723" y="0"/>
                  </a:moveTo>
                  <a:cubicBezTo>
                    <a:pt x="11723" y="710"/>
                    <a:pt x="9236" y="6040"/>
                    <a:pt x="7815" y="6751"/>
                  </a:cubicBezTo>
                  <a:cubicBezTo>
                    <a:pt x="6395" y="7461"/>
                    <a:pt x="1421" y="11015"/>
                    <a:pt x="0" y="11015"/>
                  </a:cubicBezTo>
                </a:path>
              </a:pathLst>
            </a:custGeom>
            <a:noFill/>
            <a:ln w="12700" cap="rnd">
              <a:solidFill>
                <a:srgbClr val="000000"/>
              </a:solidFill>
              <a:prstDash val="solid"/>
              <a:round/>
            </a:ln>
          </p:spPr>
          <p:txBody>
            <a:bodyPr rtlCol="0" anchor="ctr"/>
            <a:lstStyle/>
            <a:p>
              <a:endParaRPr lang="en-NL"/>
            </a:p>
          </p:txBody>
        </p:sp>
        <p:sp>
          <p:nvSpPr>
            <p:cNvPr id="203" name="Freeform 202">
              <a:extLst>
                <a:ext uri="{FF2B5EF4-FFF2-40B4-BE49-F238E27FC236}">
                  <a16:creationId xmlns:a16="http://schemas.microsoft.com/office/drawing/2014/main" id="{E0048DAD-B39E-2734-53BE-AC0D253D0397}"/>
                </a:ext>
              </a:extLst>
            </p:cNvPr>
            <p:cNvSpPr/>
            <p:nvPr userDrawn="1"/>
          </p:nvSpPr>
          <p:spPr>
            <a:xfrm>
              <a:off x="8173763" y="5584938"/>
              <a:ext cx="63233" cy="22926"/>
            </a:xfrm>
            <a:custGeom>
              <a:avLst/>
              <a:gdLst>
                <a:gd name="connsiteX0" fmla="*/ 0 w 63233"/>
                <a:gd name="connsiteY0" fmla="*/ 12978 h 22926"/>
                <a:gd name="connsiteX1" fmla="*/ 12433 w 63233"/>
                <a:gd name="connsiteY1" fmla="*/ 15110 h 22926"/>
                <a:gd name="connsiteX2" fmla="*/ 23091 w 63233"/>
                <a:gd name="connsiteY2" fmla="*/ 8004 h 22926"/>
                <a:gd name="connsiteX3" fmla="*/ 33748 w 63233"/>
                <a:gd name="connsiteY3" fmla="*/ 898 h 22926"/>
                <a:gd name="connsiteX4" fmla="*/ 56484 w 63233"/>
                <a:gd name="connsiteY4" fmla="*/ 8714 h 22926"/>
                <a:gd name="connsiteX5" fmla="*/ 63233 w 63233"/>
                <a:gd name="connsiteY5" fmla="*/ 22927 h 2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233" h="22926">
                  <a:moveTo>
                    <a:pt x="0" y="12978"/>
                  </a:moveTo>
                  <a:cubicBezTo>
                    <a:pt x="2842" y="16176"/>
                    <a:pt x="8171" y="16531"/>
                    <a:pt x="12433" y="15110"/>
                  </a:cubicBezTo>
                  <a:cubicBezTo>
                    <a:pt x="16697" y="13689"/>
                    <a:pt x="19894" y="10846"/>
                    <a:pt x="23091" y="8004"/>
                  </a:cubicBezTo>
                  <a:cubicBezTo>
                    <a:pt x="26288" y="5161"/>
                    <a:pt x="29485" y="2318"/>
                    <a:pt x="33748" y="898"/>
                  </a:cubicBezTo>
                  <a:cubicBezTo>
                    <a:pt x="41919" y="-1945"/>
                    <a:pt x="51155" y="2318"/>
                    <a:pt x="56484" y="8714"/>
                  </a:cubicBezTo>
                  <a:cubicBezTo>
                    <a:pt x="60036" y="12978"/>
                    <a:pt x="62167" y="17952"/>
                    <a:pt x="63233" y="22927"/>
                  </a:cubicBezTo>
                </a:path>
              </a:pathLst>
            </a:custGeom>
            <a:noFill/>
            <a:ln w="12700" cap="rnd">
              <a:solidFill>
                <a:srgbClr val="000000"/>
              </a:solidFill>
              <a:prstDash val="solid"/>
              <a:round/>
            </a:ln>
          </p:spPr>
          <p:txBody>
            <a:bodyPr rtlCol="0" anchor="ctr"/>
            <a:lstStyle/>
            <a:p>
              <a:endParaRPr lang="en-NL"/>
            </a:p>
          </p:txBody>
        </p:sp>
        <p:sp>
          <p:nvSpPr>
            <p:cNvPr id="204" name="Freeform 203">
              <a:extLst>
                <a:ext uri="{FF2B5EF4-FFF2-40B4-BE49-F238E27FC236}">
                  <a16:creationId xmlns:a16="http://schemas.microsoft.com/office/drawing/2014/main" id="{16C9E0AF-750D-ED0E-8C57-AB2886B95322}"/>
                </a:ext>
              </a:extLst>
            </p:cNvPr>
            <p:cNvSpPr/>
            <p:nvPr userDrawn="1"/>
          </p:nvSpPr>
          <p:spPr>
            <a:xfrm>
              <a:off x="8285310" y="5492744"/>
              <a:ext cx="8006" cy="122937"/>
            </a:xfrm>
            <a:custGeom>
              <a:avLst/>
              <a:gdLst>
                <a:gd name="connsiteX0" fmla="*/ 0 w 8006"/>
                <a:gd name="connsiteY0" fmla="*/ 122938 h 122937"/>
                <a:gd name="connsiteX1" fmla="*/ 4263 w 8006"/>
                <a:gd name="connsiteY1" fmla="*/ 93447 h 122937"/>
                <a:gd name="connsiteX2" fmla="*/ 7815 w 8006"/>
                <a:gd name="connsiteY2" fmla="*/ 81722 h 122937"/>
                <a:gd name="connsiteX3" fmla="*/ 6039 w 8006"/>
                <a:gd name="connsiteY3" fmla="*/ 65378 h 122937"/>
                <a:gd name="connsiteX4" fmla="*/ 6395 w 8006"/>
                <a:gd name="connsiteY4" fmla="*/ 0 h 1229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06" h="122937">
                  <a:moveTo>
                    <a:pt x="0" y="122938"/>
                  </a:moveTo>
                  <a:cubicBezTo>
                    <a:pt x="0" y="112634"/>
                    <a:pt x="1066" y="101975"/>
                    <a:pt x="4263" y="93447"/>
                  </a:cubicBezTo>
                  <a:cubicBezTo>
                    <a:pt x="5683" y="89539"/>
                    <a:pt x="7105" y="85986"/>
                    <a:pt x="7815" y="81722"/>
                  </a:cubicBezTo>
                  <a:cubicBezTo>
                    <a:pt x="8525" y="76037"/>
                    <a:pt x="7105" y="70707"/>
                    <a:pt x="6039" y="65378"/>
                  </a:cubicBezTo>
                  <a:cubicBezTo>
                    <a:pt x="2131" y="44414"/>
                    <a:pt x="2131" y="20608"/>
                    <a:pt x="6395" y="0"/>
                  </a:cubicBezTo>
                </a:path>
              </a:pathLst>
            </a:custGeom>
            <a:noFill/>
            <a:ln w="12700" cap="rnd">
              <a:solidFill>
                <a:srgbClr val="000000"/>
              </a:solidFill>
              <a:prstDash val="solid"/>
              <a:round/>
            </a:ln>
          </p:spPr>
          <p:txBody>
            <a:bodyPr rtlCol="0" anchor="ctr"/>
            <a:lstStyle/>
            <a:p>
              <a:endParaRPr lang="en-NL"/>
            </a:p>
          </p:txBody>
        </p:sp>
        <p:sp>
          <p:nvSpPr>
            <p:cNvPr id="205" name="Freeform 204">
              <a:extLst>
                <a:ext uri="{FF2B5EF4-FFF2-40B4-BE49-F238E27FC236}">
                  <a16:creationId xmlns:a16="http://schemas.microsoft.com/office/drawing/2014/main" id="{035B00F5-1993-00D6-5B8E-B03B39324CBF}"/>
                </a:ext>
              </a:extLst>
            </p:cNvPr>
            <p:cNvSpPr/>
            <p:nvPr userDrawn="1"/>
          </p:nvSpPr>
          <p:spPr>
            <a:xfrm>
              <a:off x="8313729" y="5492388"/>
              <a:ext cx="58267" cy="113699"/>
            </a:xfrm>
            <a:custGeom>
              <a:avLst/>
              <a:gdLst>
                <a:gd name="connsiteX0" fmla="*/ 0 w 58267"/>
                <a:gd name="connsiteY0" fmla="*/ 0 h 113699"/>
                <a:gd name="connsiteX1" fmla="*/ 33038 w 58267"/>
                <a:gd name="connsiteY1" fmla="*/ 41927 h 113699"/>
                <a:gd name="connsiteX2" fmla="*/ 53997 w 58267"/>
                <a:gd name="connsiteY2" fmla="*/ 113700 h 113699"/>
              </a:gdLst>
              <a:ahLst/>
              <a:cxnLst>
                <a:cxn ang="0">
                  <a:pos x="connsiteX0" y="connsiteY0"/>
                </a:cxn>
                <a:cxn ang="0">
                  <a:pos x="connsiteX1" y="connsiteY1"/>
                </a:cxn>
                <a:cxn ang="0">
                  <a:pos x="connsiteX2" y="connsiteY2"/>
                </a:cxn>
              </a:cxnLst>
              <a:rect l="l" t="t" r="r" b="b"/>
              <a:pathLst>
                <a:path w="58267" h="113699">
                  <a:moveTo>
                    <a:pt x="0" y="0"/>
                  </a:moveTo>
                  <a:cubicBezTo>
                    <a:pt x="1066" y="39795"/>
                    <a:pt x="24157" y="39084"/>
                    <a:pt x="33038" y="41927"/>
                  </a:cubicBezTo>
                  <a:cubicBezTo>
                    <a:pt x="41919" y="44769"/>
                    <a:pt x="68562" y="55429"/>
                    <a:pt x="53997" y="113700"/>
                  </a:cubicBezTo>
                </a:path>
              </a:pathLst>
            </a:custGeom>
            <a:noFill/>
            <a:ln w="12700" cap="rnd">
              <a:solidFill>
                <a:srgbClr val="000000"/>
              </a:solidFill>
              <a:prstDash val="solid"/>
              <a:round/>
            </a:ln>
          </p:spPr>
          <p:txBody>
            <a:bodyPr rtlCol="0" anchor="ctr"/>
            <a:lstStyle/>
            <a:p>
              <a:endParaRPr lang="en-NL"/>
            </a:p>
          </p:txBody>
        </p:sp>
      </p:grpSp>
      <p:grpSp>
        <p:nvGrpSpPr>
          <p:cNvPr id="228" name="Group 227">
            <a:extLst>
              <a:ext uri="{FF2B5EF4-FFF2-40B4-BE49-F238E27FC236}">
                <a16:creationId xmlns:a16="http://schemas.microsoft.com/office/drawing/2014/main" id="{CE9ECED2-7DC1-6AEB-C203-56583F735E99}"/>
              </a:ext>
            </a:extLst>
          </p:cNvPr>
          <p:cNvGrpSpPr>
            <a:grpSpLocks noChangeAspect="1"/>
          </p:cNvGrpSpPr>
          <p:nvPr userDrawn="1"/>
        </p:nvGrpSpPr>
        <p:grpSpPr>
          <a:xfrm>
            <a:off x="1437382" y="3045383"/>
            <a:ext cx="365108" cy="318722"/>
            <a:chOff x="7010701" y="4868816"/>
            <a:chExt cx="337479" cy="294604"/>
          </a:xfrm>
        </p:grpSpPr>
        <p:sp>
          <p:nvSpPr>
            <p:cNvPr id="207" name="Freeform 206">
              <a:extLst>
                <a:ext uri="{FF2B5EF4-FFF2-40B4-BE49-F238E27FC236}">
                  <a16:creationId xmlns:a16="http://schemas.microsoft.com/office/drawing/2014/main" id="{9EB64FFA-93EF-4948-CEA6-FDEE80A9E816}"/>
                </a:ext>
              </a:extLst>
            </p:cNvPr>
            <p:cNvSpPr/>
            <p:nvPr userDrawn="1"/>
          </p:nvSpPr>
          <p:spPr>
            <a:xfrm>
              <a:off x="7171270" y="4975764"/>
              <a:ext cx="17406" cy="1332"/>
            </a:xfrm>
            <a:custGeom>
              <a:avLst/>
              <a:gdLst>
                <a:gd name="connsiteX0" fmla="*/ 0 w 17406"/>
                <a:gd name="connsiteY0" fmla="*/ 0 h 1332"/>
                <a:gd name="connsiteX1" fmla="*/ 17407 w 17406"/>
                <a:gd name="connsiteY1" fmla="*/ 0 h 1332"/>
              </a:gdLst>
              <a:ahLst/>
              <a:cxnLst>
                <a:cxn ang="0">
                  <a:pos x="connsiteX0" y="connsiteY0"/>
                </a:cxn>
                <a:cxn ang="0">
                  <a:pos x="connsiteX1" y="connsiteY1"/>
                </a:cxn>
              </a:cxnLst>
              <a:rect l="l" t="t" r="r" b="b"/>
              <a:pathLst>
                <a:path w="17406" h="1332">
                  <a:moveTo>
                    <a:pt x="0" y="0"/>
                  </a:moveTo>
                  <a:cubicBezTo>
                    <a:pt x="4618" y="1777"/>
                    <a:pt x="12789" y="1777"/>
                    <a:pt x="17407" y="0"/>
                  </a:cubicBezTo>
                </a:path>
              </a:pathLst>
            </a:custGeom>
            <a:noFill/>
            <a:ln w="12700" cap="rnd">
              <a:solidFill>
                <a:srgbClr val="000000"/>
              </a:solidFill>
              <a:prstDash val="solid"/>
              <a:miter/>
            </a:ln>
          </p:spPr>
          <p:txBody>
            <a:bodyPr rtlCol="0" anchor="ctr"/>
            <a:lstStyle/>
            <a:p>
              <a:endParaRPr lang="en-NL"/>
            </a:p>
          </p:txBody>
        </p:sp>
        <p:sp>
          <p:nvSpPr>
            <p:cNvPr id="208" name="Freeform 207">
              <a:extLst>
                <a:ext uri="{FF2B5EF4-FFF2-40B4-BE49-F238E27FC236}">
                  <a16:creationId xmlns:a16="http://schemas.microsoft.com/office/drawing/2014/main" id="{E47EFCAD-F108-0DF9-0125-772BB93A7E71}"/>
                </a:ext>
              </a:extLst>
            </p:cNvPr>
            <p:cNvSpPr/>
            <p:nvPr userDrawn="1"/>
          </p:nvSpPr>
          <p:spPr>
            <a:xfrm>
              <a:off x="7105550" y="4887999"/>
              <a:ext cx="147070" cy="93450"/>
            </a:xfrm>
            <a:custGeom>
              <a:avLst/>
              <a:gdLst>
                <a:gd name="connsiteX0" fmla="*/ 33393 w 147070"/>
                <a:gd name="connsiteY0" fmla="*/ 93095 h 93450"/>
                <a:gd name="connsiteX1" fmla="*/ 0 w 147070"/>
                <a:gd name="connsiteY1" fmla="*/ 52590 h 93450"/>
                <a:gd name="connsiteX2" fmla="*/ 19894 w 147070"/>
                <a:gd name="connsiteY2" fmla="*/ 6044 h 93450"/>
                <a:gd name="connsiteX3" fmla="*/ 73535 w 147070"/>
                <a:gd name="connsiteY3" fmla="*/ 8531 h 93450"/>
                <a:gd name="connsiteX4" fmla="*/ 127177 w 147070"/>
                <a:gd name="connsiteY4" fmla="*/ 6044 h 93450"/>
                <a:gd name="connsiteX5" fmla="*/ 147070 w 147070"/>
                <a:gd name="connsiteY5" fmla="*/ 52590 h 93450"/>
                <a:gd name="connsiteX6" fmla="*/ 112612 w 147070"/>
                <a:gd name="connsiteY6" fmla="*/ 93450 h 9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070" h="93450">
                  <a:moveTo>
                    <a:pt x="33393" y="93095"/>
                  </a:moveTo>
                  <a:cubicBezTo>
                    <a:pt x="13499" y="88476"/>
                    <a:pt x="0" y="77106"/>
                    <a:pt x="0" y="52590"/>
                  </a:cubicBezTo>
                  <a:cubicBezTo>
                    <a:pt x="0" y="28073"/>
                    <a:pt x="7816" y="18480"/>
                    <a:pt x="19894" y="6044"/>
                  </a:cubicBezTo>
                  <a:cubicBezTo>
                    <a:pt x="34459" y="-8879"/>
                    <a:pt x="54352" y="8531"/>
                    <a:pt x="73535" y="8531"/>
                  </a:cubicBezTo>
                  <a:cubicBezTo>
                    <a:pt x="92719" y="8531"/>
                    <a:pt x="112612" y="-8879"/>
                    <a:pt x="127177" y="6044"/>
                  </a:cubicBezTo>
                  <a:cubicBezTo>
                    <a:pt x="139255" y="18480"/>
                    <a:pt x="147070" y="34824"/>
                    <a:pt x="147070" y="52590"/>
                  </a:cubicBezTo>
                  <a:cubicBezTo>
                    <a:pt x="147070" y="77817"/>
                    <a:pt x="133216" y="88832"/>
                    <a:pt x="112612" y="93450"/>
                  </a:cubicBezTo>
                </a:path>
              </a:pathLst>
            </a:custGeom>
            <a:noFill/>
            <a:ln w="12700" cap="rnd">
              <a:solidFill>
                <a:srgbClr val="000000"/>
              </a:solidFill>
              <a:prstDash val="solid"/>
              <a:miter/>
            </a:ln>
          </p:spPr>
          <p:txBody>
            <a:bodyPr rtlCol="0" anchor="ctr"/>
            <a:lstStyle/>
            <a:p>
              <a:endParaRPr lang="en-NL"/>
            </a:p>
          </p:txBody>
        </p:sp>
        <p:sp>
          <p:nvSpPr>
            <p:cNvPr id="209" name="Freeform 208">
              <a:extLst>
                <a:ext uri="{FF2B5EF4-FFF2-40B4-BE49-F238E27FC236}">
                  <a16:creationId xmlns:a16="http://schemas.microsoft.com/office/drawing/2014/main" id="{44C1A591-A72C-5548-BED0-983097FA7D8C}"/>
                </a:ext>
              </a:extLst>
            </p:cNvPr>
            <p:cNvSpPr/>
            <p:nvPr userDrawn="1"/>
          </p:nvSpPr>
          <p:spPr>
            <a:xfrm>
              <a:off x="7084947" y="5131747"/>
              <a:ext cx="68582" cy="31673"/>
            </a:xfrm>
            <a:custGeom>
              <a:avLst/>
              <a:gdLst>
                <a:gd name="connsiteX0" fmla="*/ 60036 w 68582"/>
                <a:gd name="connsiteY0" fmla="*/ 0 h 31673"/>
                <a:gd name="connsiteX1" fmla="*/ 68206 w 68582"/>
                <a:gd name="connsiteY1" fmla="*/ 14923 h 31673"/>
                <a:gd name="connsiteX2" fmla="*/ 53286 w 68582"/>
                <a:gd name="connsiteY2" fmla="*/ 24161 h 31673"/>
                <a:gd name="connsiteX3" fmla="*/ 27353 w 68582"/>
                <a:gd name="connsiteY3" fmla="*/ 28425 h 31673"/>
                <a:gd name="connsiteX4" fmla="*/ 0 w 68582"/>
                <a:gd name="connsiteY4" fmla="*/ 14212 h 31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2" h="31673">
                  <a:moveTo>
                    <a:pt x="60036" y="0"/>
                  </a:moveTo>
                  <a:cubicBezTo>
                    <a:pt x="60036" y="0"/>
                    <a:pt x="70693" y="7817"/>
                    <a:pt x="68206" y="14923"/>
                  </a:cubicBezTo>
                  <a:cubicBezTo>
                    <a:pt x="65720" y="21674"/>
                    <a:pt x="58970" y="24872"/>
                    <a:pt x="53286" y="24161"/>
                  </a:cubicBezTo>
                  <a:cubicBezTo>
                    <a:pt x="47603" y="23451"/>
                    <a:pt x="39077" y="23806"/>
                    <a:pt x="27353" y="28425"/>
                  </a:cubicBezTo>
                  <a:cubicBezTo>
                    <a:pt x="15631" y="33044"/>
                    <a:pt x="0" y="35886"/>
                    <a:pt x="0" y="14212"/>
                  </a:cubicBezTo>
                </a:path>
              </a:pathLst>
            </a:custGeom>
            <a:noFill/>
            <a:ln w="12700" cap="rnd">
              <a:solidFill>
                <a:srgbClr val="000000"/>
              </a:solidFill>
              <a:prstDash val="solid"/>
              <a:miter/>
            </a:ln>
          </p:spPr>
          <p:txBody>
            <a:bodyPr rtlCol="0" anchor="ctr"/>
            <a:lstStyle/>
            <a:p>
              <a:endParaRPr lang="en-NL"/>
            </a:p>
          </p:txBody>
        </p:sp>
        <p:sp>
          <p:nvSpPr>
            <p:cNvPr id="210" name="Freeform 209">
              <a:extLst>
                <a:ext uri="{FF2B5EF4-FFF2-40B4-BE49-F238E27FC236}">
                  <a16:creationId xmlns:a16="http://schemas.microsoft.com/office/drawing/2014/main" id="{D2C0FC5B-CBC9-F57F-BCE6-C9217782D8CD}"/>
                </a:ext>
              </a:extLst>
            </p:cNvPr>
            <p:cNvSpPr/>
            <p:nvPr userDrawn="1"/>
          </p:nvSpPr>
          <p:spPr>
            <a:xfrm>
              <a:off x="7062255" y="5037700"/>
              <a:ext cx="82074" cy="103285"/>
            </a:xfrm>
            <a:custGeom>
              <a:avLst/>
              <a:gdLst>
                <a:gd name="connsiteX0" fmla="*/ 21980 w 82074"/>
                <a:gd name="connsiteY0" fmla="*/ 103285 h 103285"/>
                <a:gd name="connsiteX1" fmla="*/ 2798 w 82074"/>
                <a:gd name="connsiteY1" fmla="*/ 60292 h 103285"/>
                <a:gd name="connsiteX2" fmla="*/ 28730 w 82074"/>
                <a:gd name="connsiteY2" fmla="*/ 600 h 103285"/>
                <a:gd name="connsiteX3" fmla="*/ 76688 w 82074"/>
                <a:gd name="connsiteY3" fmla="*/ 43948 h 103285"/>
                <a:gd name="connsiteX4" fmla="*/ 81306 w 82074"/>
                <a:gd name="connsiteY4" fmla="*/ 91560 h 103285"/>
                <a:gd name="connsiteX5" fmla="*/ 71714 w 82074"/>
                <a:gd name="connsiteY5" fmla="*/ 81256 h 103285"/>
                <a:gd name="connsiteX6" fmla="*/ 61057 w 82074"/>
                <a:gd name="connsiteY6" fmla="*/ 95113 h 103285"/>
                <a:gd name="connsiteX7" fmla="*/ 51821 w 82074"/>
                <a:gd name="connsiteY7" fmla="*/ 87651 h 103285"/>
                <a:gd name="connsiteX8" fmla="*/ 41519 w 82074"/>
                <a:gd name="connsiteY8" fmla="*/ 98311 h 103285"/>
                <a:gd name="connsiteX9" fmla="*/ 31927 w 82074"/>
                <a:gd name="connsiteY9" fmla="*/ 86586 h 103285"/>
                <a:gd name="connsiteX10" fmla="*/ 21625 w 82074"/>
                <a:gd name="connsiteY10" fmla="*/ 102930 h 10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074" h="103285">
                  <a:moveTo>
                    <a:pt x="21980" y="103285"/>
                  </a:moveTo>
                  <a:cubicBezTo>
                    <a:pt x="21980" y="103285"/>
                    <a:pt x="8126" y="78413"/>
                    <a:pt x="2798" y="60292"/>
                  </a:cubicBezTo>
                  <a:cubicBezTo>
                    <a:pt x="-6439" y="27959"/>
                    <a:pt x="8481" y="4509"/>
                    <a:pt x="28730" y="600"/>
                  </a:cubicBezTo>
                  <a:cubicBezTo>
                    <a:pt x="48979" y="-3309"/>
                    <a:pt x="68517" y="11970"/>
                    <a:pt x="76688" y="43948"/>
                  </a:cubicBezTo>
                  <a:cubicBezTo>
                    <a:pt x="84859" y="75926"/>
                    <a:pt x="81306" y="91560"/>
                    <a:pt x="81306" y="91560"/>
                  </a:cubicBezTo>
                  <a:lnTo>
                    <a:pt x="71714" y="81256"/>
                  </a:lnTo>
                  <a:lnTo>
                    <a:pt x="61057" y="95113"/>
                  </a:lnTo>
                  <a:lnTo>
                    <a:pt x="51821" y="87651"/>
                  </a:lnTo>
                  <a:lnTo>
                    <a:pt x="41519" y="98311"/>
                  </a:lnTo>
                  <a:lnTo>
                    <a:pt x="31927" y="86586"/>
                  </a:lnTo>
                  <a:lnTo>
                    <a:pt x="21625" y="102930"/>
                  </a:lnTo>
                  <a:close/>
                </a:path>
              </a:pathLst>
            </a:custGeom>
            <a:noFill/>
            <a:ln w="12700" cap="rnd">
              <a:solidFill>
                <a:srgbClr val="000000"/>
              </a:solidFill>
              <a:prstDash val="solid"/>
              <a:round/>
            </a:ln>
          </p:spPr>
          <p:txBody>
            <a:bodyPr rtlCol="0" anchor="ctr"/>
            <a:lstStyle/>
            <a:p>
              <a:endParaRPr lang="en-NL"/>
            </a:p>
          </p:txBody>
        </p:sp>
        <p:sp>
          <p:nvSpPr>
            <p:cNvPr id="211" name="Freeform 210">
              <a:extLst>
                <a:ext uri="{FF2B5EF4-FFF2-40B4-BE49-F238E27FC236}">
                  <a16:creationId xmlns:a16="http://schemas.microsoft.com/office/drawing/2014/main" id="{1A4AB098-F205-8B46-7498-A73429A44845}"/>
                </a:ext>
              </a:extLst>
            </p:cNvPr>
            <p:cNvSpPr/>
            <p:nvPr userDrawn="1"/>
          </p:nvSpPr>
          <p:spPr>
            <a:xfrm>
              <a:off x="7097380" y="4991398"/>
              <a:ext cx="13499" cy="39794"/>
            </a:xfrm>
            <a:custGeom>
              <a:avLst/>
              <a:gdLst>
                <a:gd name="connsiteX0" fmla="*/ 13499 w 13499"/>
                <a:gd name="connsiteY0" fmla="*/ 0 h 39794"/>
                <a:gd name="connsiteX1" fmla="*/ 0 w 13499"/>
                <a:gd name="connsiteY1" fmla="*/ 39795 h 39794"/>
              </a:gdLst>
              <a:ahLst/>
              <a:cxnLst>
                <a:cxn ang="0">
                  <a:pos x="connsiteX0" y="connsiteY0"/>
                </a:cxn>
                <a:cxn ang="0">
                  <a:pos x="connsiteX1" y="connsiteY1"/>
                </a:cxn>
              </a:cxnLst>
              <a:rect l="l" t="t" r="r" b="b"/>
              <a:pathLst>
                <a:path w="13499" h="39794">
                  <a:moveTo>
                    <a:pt x="13499" y="0"/>
                  </a:moveTo>
                  <a:lnTo>
                    <a:pt x="0" y="39795"/>
                  </a:lnTo>
                </a:path>
              </a:pathLst>
            </a:custGeom>
            <a:ln w="12700" cap="rnd">
              <a:solidFill>
                <a:srgbClr val="000000"/>
              </a:solidFill>
              <a:prstDash val="solid"/>
              <a:miter/>
            </a:ln>
          </p:spPr>
          <p:txBody>
            <a:bodyPr rtlCol="0" anchor="ctr"/>
            <a:lstStyle/>
            <a:p>
              <a:endParaRPr lang="en-NL"/>
            </a:p>
          </p:txBody>
        </p:sp>
        <p:sp>
          <p:nvSpPr>
            <p:cNvPr id="212" name="Freeform 211">
              <a:extLst>
                <a:ext uri="{FF2B5EF4-FFF2-40B4-BE49-F238E27FC236}">
                  <a16:creationId xmlns:a16="http://schemas.microsoft.com/office/drawing/2014/main" id="{C0016C8B-92B8-DBD9-3B5C-AC030A608F18}"/>
                </a:ext>
              </a:extLst>
            </p:cNvPr>
            <p:cNvSpPr/>
            <p:nvPr userDrawn="1"/>
          </p:nvSpPr>
          <p:spPr>
            <a:xfrm>
              <a:off x="7016357" y="5104032"/>
              <a:ext cx="52402" cy="55808"/>
            </a:xfrm>
            <a:custGeom>
              <a:avLst/>
              <a:gdLst>
                <a:gd name="connsiteX0" fmla="*/ 14593 w 52402"/>
                <a:gd name="connsiteY0" fmla="*/ 0 h 55808"/>
                <a:gd name="connsiteX1" fmla="*/ 28 w 52402"/>
                <a:gd name="connsiteY1" fmla="*/ 39795 h 55808"/>
                <a:gd name="connsiteX2" fmla="*/ 14593 w 52402"/>
                <a:gd name="connsiteY2" fmla="*/ 55784 h 55808"/>
                <a:gd name="connsiteX3" fmla="*/ 32355 w 52402"/>
                <a:gd name="connsiteY3" fmla="*/ 44414 h 55808"/>
                <a:gd name="connsiteX4" fmla="*/ 49406 w 52402"/>
                <a:gd name="connsiteY4" fmla="*/ 3553 h 55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02" h="55808">
                  <a:moveTo>
                    <a:pt x="14593" y="0"/>
                  </a:moveTo>
                  <a:cubicBezTo>
                    <a:pt x="2870" y="12792"/>
                    <a:pt x="738" y="27359"/>
                    <a:pt x="28" y="39795"/>
                  </a:cubicBezTo>
                  <a:cubicBezTo>
                    <a:pt x="-683" y="52231"/>
                    <a:pt x="12461" y="55429"/>
                    <a:pt x="14593" y="55784"/>
                  </a:cubicBezTo>
                  <a:cubicBezTo>
                    <a:pt x="16724" y="56139"/>
                    <a:pt x="29868" y="52586"/>
                    <a:pt x="32355" y="44414"/>
                  </a:cubicBezTo>
                  <a:cubicBezTo>
                    <a:pt x="34842" y="36242"/>
                    <a:pt x="61130" y="23451"/>
                    <a:pt x="49406" y="3553"/>
                  </a:cubicBezTo>
                </a:path>
              </a:pathLst>
            </a:custGeom>
            <a:noFill/>
            <a:ln w="12700" cap="rnd">
              <a:solidFill>
                <a:srgbClr val="000000"/>
              </a:solidFill>
              <a:prstDash val="solid"/>
              <a:round/>
            </a:ln>
          </p:spPr>
          <p:txBody>
            <a:bodyPr rtlCol="0" anchor="ctr"/>
            <a:lstStyle/>
            <a:p>
              <a:endParaRPr lang="en-NL"/>
            </a:p>
          </p:txBody>
        </p:sp>
        <p:sp>
          <p:nvSpPr>
            <p:cNvPr id="213" name="Freeform 212">
              <a:extLst>
                <a:ext uri="{FF2B5EF4-FFF2-40B4-BE49-F238E27FC236}">
                  <a16:creationId xmlns:a16="http://schemas.microsoft.com/office/drawing/2014/main" id="{DACA0E56-18D2-DCF0-CEEF-0B6D28D6DF35}"/>
                </a:ext>
              </a:extLst>
            </p:cNvPr>
            <p:cNvSpPr/>
            <p:nvPr userDrawn="1"/>
          </p:nvSpPr>
          <p:spPr>
            <a:xfrm>
              <a:off x="7010701" y="5020534"/>
              <a:ext cx="48667" cy="87407"/>
            </a:xfrm>
            <a:custGeom>
              <a:avLst/>
              <a:gdLst>
                <a:gd name="connsiteX0" fmla="*/ 33748 w 48667"/>
                <a:gd name="connsiteY0" fmla="*/ 0 h 87407"/>
                <a:gd name="connsiteX1" fmla="*/ 0 w 48667"/>
                <a:gd name="connsiteY1" fmla="*/ 85986 h 87407"/>
                <a:gd name="connsiteX2" fmla="*/ 31617 w 48667"/>
                <a:gd name="connsiteY2" fmla="*/ 77103 h 87407"/>
                <a:gd name="connsiteX3" fmla="*/ 39787 w 48667"/>
                <a:gd name="connsiteY3" fmla="*/ 87407 h 87407"/>
                <a:gd name="connsiteX4" fmla="*/ 48668 w 48667"/>
                <a:gd name="connsiteY4" fmla="*/ 82077 h 87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667" h="87407">
                  <a:moveTo>
                    <a:pt x="33748" y="0"/>
                  </a:moveTo>
                  <a:cubicBezTo>
                    <a:pt x="5684" y="35176"/>
                    <a:pt x="13855" y="61824"/>
                    <a:pt x="0" y="85986"/>
                  </a:cubicBezTo>
                  <a:cubicBezTo>
                    <a:pt x="15986" y="81722"/>
                    <a:pt x="31617" y="77103"/>
                    <a:pt x="31617" y="77103"/>
                  </a:cubicBezTo>
                  <a:lnTo>
                    <a:pt x="39787" y="87407"/>
                  </a:lnTo>
                  <a:lnTo>
                    <a:pt x="48668" y="82077"/>
                  </a:lnTo>
                </a:path>
              </a:pathLst>
            </a:custGeom>
            <a:noFill/>
            <a:ln w="12700" cap="rnd">
              <a:solidFill>
                <a:srgbClr val="000000"/>
              </a:solidFill>
              <a:prstDash val="solid"/>
              <a:round/>
            </a:ln>
          </p:spPr>
          <p:txBody>
            <a:bodyPr rtlCol="0" anchor="ctr"/>
            <a:lstStyle/>
            <a:p>
              <a:endParaRPr lang="en-NL"/>
            </a:p>
          </p:txBody>
        </p:sp>
        <p:sp>
          <p:nvSpPr>
            <p:cNvPr id="214" name="Freeform 213">
              <a:extLst>
                <a:ext uri="{FF2B5EF4-FFF2-40B4-BE49-F238E27FC236}">
                  <a16:creationId xmlns:a16="http://schemas.microsoft.com/office/drawing/2014/main" id="{D96D50AA-50D4-4BA3-D44E-E2C4168C3BE9}"/>
                </a:ext>
              </a:extLst>
            </p:cNvPr>
            <p:cNvSpPr/>
            <p:nvPr userDrawn="1"/>
          </p:nvSpPr>
          <p:spPr>
            <a:xfrm>
              <a:off x="7290122" y="5104032"/>
              <a:ext cx="52402" cy="55808"/>
            </a:xfrm>
            <a:custGeom>
              <a:avLst/>
              <a:gdLst>
                <a:gd name="connsiteX0" fmla="*/ 37810 w 52402"/>
                <a:gd name="connsiteY0" fmla="*/ 0 h 55808"/>
                <a:gd name="connsiteX1" fmla="*/ 52375 w 52402"/>
                <a:gd name="connsiteY1" fmla="*/ 39795 h 55808"/>
                <a:gd name="connsiteX2" fmla="*/ 37810 w 52402"/>
                <a:gd name="connsiteY2" fmla="*/ 55784 h 55808"/>
                <a:gd name="connsiteX3" fmla="*/ 20048 w 52402"/>
                <a:gd name="connsiteY3" fmla="*/ 44414 h 55808"/>
                <a:gd name="connsiteX4" fmla="*/ 2996 w 52402"/>
                <a:gd name="connsiteY4" fmla="*/ 3553 h 55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402" h="55808">
                  <a:moveTo>
                    <a:pt x="37810" y="0"/>
                  </a:moveTo>
                  <a:cubicBezTo>
                    <a:pt x="49533" y="12792"/>
                    <a:pt x="51664" y="27359"/>
                    <a:pt x="52375" y="39795"/>
                  </a:cubicBezTo>
                  <a:cubicBezTo>
                    <a:pt x="53086" y="52231"/>
                    <a:pt x="39941" y="55429"/>
                    <a:pt x="37810" y="55784"/>
                  </a:cubicBezTo>
                  <a:cubicBezTo>
                    <a:pt x="35678" y="56139"/>
                    <a:pt x="22535" y="52586"/>
                    <a:pt x="20048" y="44414"/>
                  </a:cubicBezTo>
                  <a:cubicBezTo>
                    <a:pt x="17562" y="36242"/>
                    <a:pt x="-8727" y="23451"/>
                    <a:pt x="2996" y="3553"/>
                  </a:cubicBezTo>
                </a:path>
              </a:pathLst>
            </a:custGeom>
            <a:noFill/>
            <a:ln w="12700" cap="rnd">
              <a:solidFill>
                <a:srgbClr val="000000"/>
              </a:solidFill>
              <a:prstDash val="solid"/>
              <a:round/>
            </a:ln>
          </p:spPr>
          <p:txBody>
            <a:bodyPr rtlCol="0" anchor="ctr"/>
            <a:lstStyle/>
            <a:p>
              <a:endParaRPr lang="en-NL"/>
            </a:p>
          </p:txBody>
        </p:sp>
        <p:sp>
          <p:nvSpPr>
            <p:cNvPr id="215" name="Freeform 214">
              <a:extLst>
                <a:ext uri="{FF2B5EF4-FFF2-40B4-BE49-F238E27FC236}">
                  <a16:creationId xmlns:a16="http://schemas.microsoft.com/office/drawing/2014/main" id="{AEC95D36-1E2E-61B9-D0F1-0BD78DFED7E4}"/>
                </a:ext>
              </a:extLst>
            </p:cNvPr>
            <p:cNvSpPr/>
            <p:nvPr userDrawn="1"/>
          </p:nvSpPr>
          <p:spPr>
            <a:xfrm>
              <a:off x="7140719" y="4933482"/>
              <a:ext cx="38721" cy="68930"/>
            </a:xfrm>
            <a:custGeom>
              <a:avLst/>
              <a:gdLst>
                <a:gd name="connsiteX0" fmla="*/ 38721 w 38721"/>
                <a:gd name="connsiteY0" fmla="*/ 68931 h 68930"/>
                <a:gd name="connsiteX1" fmla="*/ 0 w 38721"/>
                <a:gd name="connsiteY1" fmla="*/ 34466 h 68930"/>
                <a:gd name="connsiteX2" fmla="*/ 38721 w 38721"/>
                <a:gd name="connsiteY2" fmla="*/ 0 h 68930"/>
              </a:gdLst>
              <a:ahLst/>
              <a:cxnLst>
                <a:cxn ang="0">
                  <a:pos x="connsiteX0" y="connsiteY0"/>
                </a:cxn>
                <a:cxn ang="0">
                  <a:pos x="connsiteX1" y="connsiteY1"/>
                </a:cxn>
                <a:cxn ang="0">
                  <a:pos x="connsiteX2" y="connsiteY2"/>
                </a:cxn>
              </a:cxnLst>
              <a:rect l="l" t="t" r="r" b="b"/>
              <a:pathLst>
                <a:path w="38721" h="68930">
                  <a:moveTo>
                    <a:pt x="38721" y="68931"/>
                  </a:moveTo>
                  <a:cubicBezTo>
                    <a:pt x="17407" y="68931"/>
                    <a:pt x="0" y="53652"/>
                    <a:pt x="0" y="34466"/>
                  </a:cubicBezTo>
                  <a:cubicBezTo>
                    <a:pt x="0" y="15279"/>
                    <a:pt x="17407" y="0"/>
                    <a:pt x="38721" y="0"/>
                  </a:cubicBezTo>
                </a:path>
              </a:pathLst>
            </a:custGeom>
            <a:noFill/>
            <a:ln w="12700" cap="rnd">
              <a:solidFill>
                <a:srgbClr val="000000"/>
              </a:solidFill>
              <a:prstDash val="solid"/>
              <a:round/>
            </a:ln>
          </p:spPr>
          <p:txBody>
            <a:bodyPr rtlCol="0" anchor="ctr"/>
            <a:lstStyle/>
            <a:p>
              <a:endParaRPr lang="en-NL"/>
            </a:p>
          </p:txBody>
        </p:sp>
        <p:sp>
          <p:nvSpPr>
            <p:cNvPr id="216" name="Freeform 215">
              <a:extLst>
                <a:ext uri="{FF2B5EF4-FFF2-40B4-BE49-F238E27FC236}">
                  <a16:creationId xmlns:a16="http://schemas.microsoft.com/office/drawing/2014/main" id="{99CF8143-88F7-A9E6-C08B-01153FB99200}"/>
                </a:ext>
              </a:extLst>
            </p:cNvPr>
            <p:cNvSpPr/>
            <p:nvPr userDrawn="1"/>
          </p:nvSpPr>
          <p:spPr>
            <a:xfrm>
              <a:off x="7138943" y="5024798"/>
              <a:ext cx="82416" cy="7816"/>
            </a:xfrm>
            <a:custGeom>
              <a:avLst/>
              <a:gdLst>
                <a:gd name="connsiteX0" fmla="*/ 82416 w 82416"/>
                <a:gd name="connsiteY0" fmla="*/ 7817 h 7816"/>
                <a:gd name="connsiteX1" fmla="*/ 39432 w 82416"/>
                <a:gd name="connsiteY1" fmla="*/ 0 h 7816"/>
                <a:gd name="connsiteX2" fmla="*/ 0 w 82416"/>
                <a:gd name="connsiteY2" fmla="*/ 7817 h 7816"/>
              </a:gdLst>
              <a:ahLst/>
              <a:cxnLst>
                <a:cxn ang="0">
                  <a:pos x="connsiteX0" y="connsiteY0"/>
                </a:cxn>
                <a:cxn ang="0">
                  <a:pos x="connsiteX1" y="connsiteY1"/>
                </a:cxn>
                <a:cxn ang="0">
                  <a:pos x="connsiteX2" y="connsiteY2"/>
                </a:cxn>
              </a:cxnLst>
              <a:rect l="l" t="t" r="r" b="b"/>
              <a:pathLst>
                <a:path w="82416" h="7816">
                  <a:moveTo>
                    <a:pt x="82416" y="7817"/>
                  </a:moveTo>
                  <a:cubicBezTo>
                    <a:pt x="82416" y="7817"/>
                    <a:pt x="63944" y="0"/>
                    <a:pt x="39432" y="0"/>
                  </a:cubicBezTo>
                  <a:cubicBezTo>
                    <a:pt x="14920" y="0"/>
                    <a:pt x="0" y="7817"/>
                    <a:pt x="0" y="7817"/>
                  </a:cubicBezTo>
                </a:path>
              </a:pathLst>
            </a:custGeom>
            <a:noFill/>
            <a:ln w="12700" cap="rnd">
              <a:solidFill>
                <a:srgbClr val="000000"/>
              </a:solidFill>
              <a:prstDash val="solid"/>
              <a:miter/>
            </a:ln>
          </p:spPr>
          <p:txBody>
            <a:bodyPr rtlCol="0" anchor="ctr"/>
            <a:lstStyle/>
            <a:p>
              <a:endParaRPr lang="en-NL"/>
            </a:p>
          </p:txBody>
        </p:sp>
        <p:sp>
          <p:nvSpPr>
            <p:cNvPr id="217" name="Freeform 216">
              <a:extLst>
                <a:ext uri="{FF2B5EF4-FFF2-40B4-BE49-F238E27FC236}">
                  <a16:creationId xmlns:a16="http://schemas.microsoft.com/office/drawing/2014/main" id="{0B4BD198-37DC-77E3-75CF-0D073DA9435E}"/>
                </a:ext>
              </a:extLst>
            </p:cNvPr>
            <p:cNvSpPr/>
            <p:nvPr userDrawn="1"/>
          </p:nvSpPr>
          <p:spPr>
            <a:xfrm>
              <a:off x="7206418" y="5131747"/>
              <a:ext cx="68582" cy="31673"/>
            </a:xfrm>
            <a:custGeom>
              <a:avLst/>
              <a:gdLst>
                <a:gd name="connsiteX0" fmla="*/ 8547 w 68582"/>
                <a:gd name="connsiteY0" fmla="*/ 0 h 31673"/>
                <a:gd name="connsiteX1" fmla="*/ 376 w 68582"/>
                <a:gd name="connsiteY1" fmla="*/ 14923 h 31673"/>
                <a:gd name="connsiteX2" fmla="*/ 15297 w 68582"/>
                <a:gd name="connsiteY2" fmla="*/ 24161 h 31673"/>
                <a:gd name="connsiteX3" fmla="*/ 41229 w 68582"/>
                <a:gd name="connsiteY3" fmla="*/ 28425 h 31673"/>
                <a:gd name="connsiteX4" fmla="*/ 68583 w 68582"/>
                <a:gd name="connsiteY4" fmla="*/ 14212 h 31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2" h="31673">
                  <a:moveTo>
                    <a:pt x="8547" y="0"/>
                  </a:moveTo>
                  <a:cubicBezTo>
                    <a:pt x="8547" y="0"/>
                    <a:pt x="-2110" y="7817"/>
                    <a:pt x="376" y="14923"/>
                  </a:cubicBezTo>
                  <a:cubicBezTo>
                    <a:pt x="2863" y="22029"/>
                    <a:pt x="9613" y="24872"/>
                    <a:pt x="15297" y="24161"/>
                  </a:cubicBezTo>
                  <a:cubicBezTo>
                    <a:pt x="20625" y="23806"/>
                    <a:pt x="29506" y="23806"/>
                    <a:pt x="41229" y="28425"/>
                  </a:cubicBezTo>
                  <a:cubicBezTo>
                    <a:pt x="52952" y="33044"/>
                    <a:pt x="68583" y="35886"/>
                    <a:pt x="68583" y="14212"/>
                  </a:cubicBezTo>
                </a:path>
              </a:pathLst>
            </a:custGeom>
            <a:noFill/>
            <a:ln w="12700" cap="rnd">
              <a:solidFill>
                <a:srgbClr val="000000"/>
              </a:solidFill>
              <a:prstDash val="solid"/>
              <a:miter/>
            </a:ln>
          </p:spPr>
          <p:txBody>
            <a:bodyPr rtlCol="0" anchor="ctr"/>
            <a:lstStyle/>
            <a:p>
              <a:endParaRPr lang="en-NL"/>
            </a:p>
          </p:txBody>
        </p:sp>
        <p:sp>
          <p:nvSpPr>
            <p:cNvPr id="218" name="Freeform 217">
              <a:extLst>
                <a:ext uri="{FF2B5EF4-FFF2-40B4-BE49-F238E27FC236}">
                  <a16:creationId xmlns:a16="http://schemas.microsoft.com/office/drawing/2014/main" id="{0B93572E-F129-D9AF-FB21-39D0722F1818}"/>
                </a:ext>
              </a:extLst>
            </p:cNvPr>
            <p:cNvSpPr/>
            <p:nvPr userDrawn="1"/>
          </p:nvSpPr>
          <p:spPr>
            <a:xfrm>
              <a:off x="7215618" y="5037700"/>
              <a:ext cx="82074" cy="103285"/>
            </a:xfrm>
            <a:custGeom>
              <a:avLst/>
              <a:gdLst>
                <a:gd name="connsiteX0" fmla="*/ 60094 w 82074"/>
                <a:gd name="connsiteY0" fmla="*/ 103285 h 103285"/>
                <a:gd name="connsiteX1" fmla="*/ 79277 w 82074"/>
                <a:gd name="connsiteY1" fmla="*/ 60292 h 103285"/>
                <a:gd name="connsiteX2" fmla="*/ 53344 w 82074"/>
                <a:gd name="connsiteY2" fmla="*/ 600 h 103285"/>
                <a:gd name="connsiteX3" fmla="*/ 5386 w 82074"/>
                <a:gd name="connsiteY3" fmla="*/ 43948 h 103285"/>
                <a:gd name="connsiteX4" fmla="*/ 769 w 82074"/>
                <a:gd name="connsiteY4" fmla="*/ 91560 h 103285"/>
                <a:gd name="connsiteX5" fmla="*/ 10360 w 82074"/>
                <a:gd name="connsiteY5" fmla="*/ 81256 h 103285"/>
                <a:gd name="connsiteX6" fmla="*/ 21017 w 82074"/>
                <a:gd name="connsiteY6" fmla="*/ 95113 h 103285"/>
                <a:gd name="connsiteX7" fmla="*/ 30253 w 82074"/>
                <a:gd name="connsiteY7" fmla="*/ 87651 h 103285"/>
                <a:gd name="connsiteX8" fmla="*/ 40555 w 82074"/>
                <a:gd name="connsiteY8" fmla="*/ 98311 h 103285"/>
                <a:gd name="connsiteX9" fmla="*/ 50147 w 82074"/>
                <a:gd name="connsiteY9" fmla="*/ 86586 h 103285"/>
                <a:gd name="connsiteX10" fmla="*/ 60449 w 82074"/>
                <a:gd name="connsiteY10" fmla="*/ 102930 h 10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074" h="103285">
                  <a:moveTo>
                    <a:pt x="60094" y="103285"/>
                  </a:moveTo>
                  <a:cubicBezTo>
                    <a:pt x="60094" y="103285"/>
                    <a:pt x="73948" y="78413"/>
                    <a:pt x="79277" y="60292"/>
                  </a:cubicBezTo>
                  <a:cubicBezTo>
                    <a:pt x="88514" y="27959"/>
                    <a:pt x="73593" y="4509"/>
                    <a:pt x="53344" y="600"/>
                  </a:cubicBezTo>
                  <a:cubicBezTo>
                    <a:pt x="33451" y="-3309"/>
                    <a:pt x="13557" y="11970"/>
                    <a:pt x="5386" y="43948"/>
                  </a:cubicBezTo>
                  <a:cubicBezTo>
                    <a:pt x="-2784" y="75926"/>
                    <a:pt x="769" y="91560"/>
                    <a:pt x="769" y="91560"/>
                  </a:cubicBezTo>
                  <a:lnTo>
                    <a:pt x="10360" y="81256"/>
                  </a:lnTo>
                  <a:lnTo>
                    <a:pt x="21017" y="95113"/>
                  </a:lnTo>
                  <a:lnTo>
                    <a:pt x="30253" y="87651"/>
                  </a:lnTo>
                  <a:lnTo>
                    <a:pt x="40555" y="98311"/>
                  </a:lnTo>
                  <a:lnTo>
                    <a:pt x="50147" y="86586"/>
                  </a:lnTo>
                  <a:lnTo>
                    <a:pt x="60449" y="102930"/>
                  </a:lnTo>
                  <a:close/>
                </a:path>
              </a:pathLst>
            </a:custGeom>
            <a:noFill/>
            <a:ln w="12700" cap="rnd">
              <a:solidFill>
                <a:srgbClr val="000000"/>
              </a:solidFill>
              <a:prstDash val="solid"/>
              <a:round/>
            </a:ln>
          </p:spPr>
          <p:txBody>
            <a:bodyPr rtlCol="0" anchor="ctr"/>
            <a:lstStyle/>
            <a:p>
              <a:endParaRPr lang="en-NL"/>
            </a:p>
          </p:txBody>
        </p:sp>
        <p:sp>
          <p:nvSpPr>
            <p:cNvPr id="219" name="Freeform 218">
              <a:extLst>
                <a:ext uri="{FF2B5EF4-FFF2-40B4-BE49-F238E27FC236}">
                  <a16:creationId xmlns:a16="http://schemas.microsoft.com/office/drawing/2014/main" id="{4E078423-B4F9-AC8D-B24D-CEB1EA178E97}"/>
                </a:ext>
              </a:extLst>
            </p:cNvPr>
            <p:cNvSpPr/>
            <p:nvPr userDrawn="1"/>
          </p:nvSpPr>
          <p:spPr>
            <a:xfrm>
              <a:off x="7249068" y="4991398"/>
              <a:ext cx="13499" cy="39794"/>
            </a:xfrm>
            <a:custGeom>
              <a:avLst/>
              <a:gdLst>
                <a:gd name="connsiteX0" fmla="*/ 0 w 13499"/>
                <a:gd name="connsiteY0" fmla="*/ 0 h 39794"/>
                <a:gd name="connsiteX1" fmla="*/ 13499 w 13499"/>
                <a:gd name="connsiteY1" fmla="*/ 39795 h 39794"/>
              </a:gdLst>
              <a:ahLst/>
              <a:cxnLst>
                <a:cxn ang="0">
                  <a:pos x="connsiteX0" y="connsiteY0"/>
                </a:cxn>
                <a:cxn ang="0">
                  <a:pos x="connsiteX1" y="connsiteY1"/>
                </a:cxn>
              </a:cxnLst>
              <a:rect l="l" t="t" r="r" b="b"/>
              <a:pathLst>
                <a:path w="13499" h="39794">
                  <a:moveTo>
                    <a:pt x="0" y="0"/>
                  </a:moveTo>
                  <a:lnTo>
                    <a:pt x="13499" y="39795"/>
                  </a:lnTo>
                </a:path>
              </a:pathLst>
            </a:custGeom>
            <a:ln w="12700" cap="rnd">
              <a:solidFill>
                <a:srgbClr val="000000"/>
              </a:solidFill>
              <a:prstDash val="solid"/>
              <a:miter/>
            </a:ln>
          </p:spPr>
          <p:txBody>
            <a:bodyPr rtlCol="0" anchor="ctr"/>
            <a:lstStyle/>
            <a:p>
              <a:endParaRPr lang="en-NL"/>
            </a:p>
          </p:txBody>
        </p:sp>
        <p:sp>
          <p:nvSpPr>
            <p:cNvPr id="220" name="Freeform 219">
              <a:extLst>
                <a:ext uri="{FF2B5EF4-FFF2-40B4-BE49-F238E27FC236}">
                  <a16:creationId xmlns:a16="http://schemas.microsoft.com/office/drawing/2014/main" id="{CDFDEB9C-432D-1CEE-1707-3A2F4124FC00}"/>
                </a:ext>
              </a:extLst>
            </p:cNvPr>
            <p:cNvSpPr/>
            <p:nvPr userDrawn="1"/>
          </p:nvSpPr>
          <p:spPr>
            <a:xfrm>
              <a:off x="7257594" y="4944852"/>
              <a:ext cx="15630" cy="4263"/>
            </a:xfrm>
            <a:custGeom>
              <a:avLst/>
              <a:gdLst>
                <a:gd name="connsiteX0" fmla="*/ 0 w 15630"/>
                <a:gd name="connsiteY0" fmla="*/ 0 h 4263"/>
                <a:gd name="connsiteX1" fmla="*/ 15631 w 15630"/>
                <a:gd name="connsiteY1" fmla="*/ 4264 h 4263"/>
              </a:gdLst>
              <a:ahLst/>
              <a:cxnLst>
                <a:cxn ang="0">
                  <a:pos x="connsiteX0" y="connsiteY0"/>
                </a:cxn>
                <a:cxn ang="0">
                  <a:pos x="connsiteX1" y="connsiteY1"/>
                </a:cxn>
              </a:cxnLst>
              <a:rect l="l" t="t" r="r" b="b"/>
              <a:pathLst>
                <a:path w="15630" h="4263">
                  <a:moveTo>
                    <a:pt x="0" y="0"/>
                  </a:moveTo>
                  <a:lnTo>
                    <a:pt x="15631" y="4264"/>
                  </a:lnTo>
                </a:path>
              </a:pathLst>
            </a:custGeom>
            <a:noFill/>
            <a:ln w="12700" cap="rnd">
              <a:solidFill>
                <a:srgbClr val="000000"/>
              </a:solidFill>
              <a:prstDash val="solid"/>
              <a:round/>
            </a:ln>
          </p:spPr>
          <p:txBody>
            <a:bodyPr rtlCol="0" anchor="ctr"/>
            <a:lstStyle/>
            <a:p>
              <a:endParaRPr lang="en-NL"/>
            </a:p>
          </p:txBody>
        </p:sp>
        <p:sp>
          <p:nvSpPr>
            <p:cNvPr id="221" name="Freeform 220">
              <a:extLst>
                <a:ext uri="{FF2B5EF4-FFF2-40B4-BE49-F238E27FC236}">
                  <a16:creationId xmlns:a16="http://schemas.microsoft.com/office/drawing/2014/main" id="{65321C2E-4206-A4C1-01F9-C8356726DBE1}"/>
                </a:ext>
              </a:extLst>
            </p:cNvPr>
            <p:cNvSpPr/>
            <p:nvPr userDrawn="1"/>
          </p:nvSpPr>
          <p:spPr>
            <a:xfrm>
              <a:off x="7271093" y="4958710"/>
              <a:ext cx="19893" cy="12791"/>
            </a:xfrm>
            <a:custGeom>
              <a:avLst/>
              <a:gdLst>
                <a:gd name="connsiteX0" fmla="*/ 0 w 19893"/>
                <a:gd name="connsiteY0" fmla="*/ 0 h 12791"/>
                <a:gd name="connsiteX1" fmla="*/ 19893 w 19893"/>
                <a:gd name="connsiteY1" fmla="*/ 12791 h 12791"/>
              </a:gdLst>
              <a:ahLst/>
              <a:cxnLst>
                <a:cxn ang="0">
                  <a:pos x="connsiteX0" y="connsiteY0"/>
                </a:cxn>
                <a:cxn ang="0">
                  <a:pos x="connsiteX1" y="connsiteY1"/>
                </a:cxn>
              </a:cxnLst>
              <a:rect l="l" t="t" r="r" b="b"/>
              <a:pathLst>
                <a:path w="19893" h="12791">
                  <a:moveTo>
                    <a:pt x="0" y="0"/>
                  </a:moveTo>
                  <a:cubicBezTo>
                    <a:pt x="7460" y="2842"/>
                    <a:pt x="14210" y="7106"/>
                    <a:pt x="19893" y="12791"/>
                  </a:cubicBezTo>
                </a:path>
              </a:pathLst>
            </a:custGeom>
            <a:noFill/>
            <a:ln w="12700" cap="rnd">
              <a:solidFill>
                <a:srgbClr val="000000"/>
              </a:solidFill>
              <a:prstDash val="solid"/>
              <a:round/>
            </a:ln>
          </p:spPr>
          <p:txBody>
            <a:bodyPr rtlCol="0" anchor="ctr"/>
            <a:lstStyle/>
            <a:p>
              <a:endParaRPr lang="en-NL"/>
            </a:p>
          </p:txBody>
        </p:sp>
        <p:sp>
          <p:nvSpPr>
            <p:cNvPr id="222" name="Freeform 221">
              <a:extLst>
                <a:ext uri="{FF2B5EF4-FFF2-40B4-BE49-F238E27FC236}">
                  <a16:creationId xmlns:a16="http://schemas.microsoft.com/office/drawing/2014/main" id="{E4DBF437-2030-9898-F75C-E15C177B107A}"/>
                </a:ext>
              </a:extLst>
            </p:cNvPr>
            <p:cNvSpPr/>
            <p:nvPr userDrawn="1"/>
          </p:nvSpPr>
          <p:spPr>
            <a:xfrm>
              <a:off x="7287434" y="4971501"/>
              <a:ext cx="60746" cy="136439"/>
            </a:xfrm>
            <a:custGeom>
              <a:avLst/>
              <a:gdLst>
                <a:gd name="connsiteX0" fmla="*/ 0 w 60746"/>
                <a:gd name="connsiteY0" fmla="*/ 0 h 136439"/>
                <a:gd name="connsiteX1" fmla="*/ 26999 w 60746"/>
                <a:gd name="connsiteY1" fmla="*/ 49033 h 136439"/>
                <a:gd name="connsiteX2" fmla="*/ 60747 w 60746"/>
                <a:gd name="connsiteY2" fmla="*/ 135019 h 136439"/>
                <a:gd name="connsiteX3" fmla="*/ 29131 w 60746"/>
                <a:gd name="connsiteY3" fmla="*/ 126136 h 136439"/>
                <a:gd name="connsiteX4" fmla="*/ 20960 w 60746"/>
                <a:gd name="connsiteY4" fmla="*/ 136440 h 136439"/>
                <a:gd name="connsiteX5" fmla="*/ 12079 w 60746"/>
                <a:gd name="connsiteY5" fmla="*/ 131110 h 136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746" h="136439">
                  <a:moveTo>
                    <a:pt x="0" y="0"/>
                  </a:moveTo>
                  <a:cubicBezTo>
                    <a:pt x="7460" y="12791"/>
                    <a:pt x="18118" y="30202"/>
                    <a:pt x="26999" y="49033"/>
                  </a:cubicBezTo>
                  <a:cubicBezTo>
                    <a:pt x="35880" y="67865"/>
                    <a:pt x="46893" y="110857"/>
                    <a:pt x="60747" y="135019"/>
                  </a:cubicBezTo>
                  <a:lnTo>
                    <a:pt x="29131" y="126136"/>
                  </a:lnTo>
                  <a:lnTo>
                    <a:pt x="20960" y="136440"/>
                  </a:lnTo>
                  <a:lnTo>
                    <a:pt x="12079" y="131110"/>
                  </a:lnTo>
                </a:path>
              </a:pathLst>
            </a:custGeom>
            <a:noFill/>
            <a:ln w="12700" cap="rnd">
              <a:solidFill>
                <a:srgbClr val="000000"/>
              </a:solidFill>
              <a:prstDash val="solid"/>
              <a:round/>
            </a:ln>
          </p:spPr>
          <p:txBody>
            <a:bodyPr rtlCol="0" anchor="ctr"/>
            <a:lstStyle/>
            <a:p>
              <a:endParaRPr lang="en-NL"/>
            </a:p>
          </p:txBody>
        </p:sp>
        <p:sp>
          <p:nvSpPr>
            <p:cNvPr id="223" name="Freeform 222">
              <a:extLst>
                <a:ext uri="{FF2B5EF4-FFF2-40B4-BE49-F238E27FC236}">
                  <a16:creationId xmlns:a16="http://schemas.microsoft.com/office/drawing/2014/main" id="{387A2833-A688-58F5-F741-B2670DF309D6}"/>
                </a:ext>
              </a:extLst>
            </p:cNvPr>
            <p:cNvSpPr/>
            <p:nvPr userDrawn="1"/>
          </p:nvSpPr>
          <p:spPr>
            <a:xfrm>
              <a:off x="7180507" y="4933482"/>
              <a:ext cx="38721" cy="68930"/>
            </a:xfrm>
            <a:custGeom>
              <a:avLst/>
              <a:gdLst>
                <a:gd name="connsiteX0" fmla="*/ 0 w 38721"/>
                <a:gd name="connsiteY0" fmla="*/ 68931 h 68930"/>
                <a:gd name="connsiteX1" fmla="*/ 38721 w 38721"/>
                <a:gd name="connsiteY1" fmla="*/ 34466 h 68930"/>
                <a:gd name="connsiteX2" fmla="*/ 0 w 38721"/>
                <a:gd name="connsiteY2" fmla="*/ 0 h 68930"/>
              </a:gdLst>
              <a:ahLst/>
              <a:cxnLst>
                <a:cxn ang="0">
                  <a:pos x="connsiteX0" y="connsiteY0"/>
                </a:cxn>
                <a:cxn ang="0">
                  <a:pos x="connsiteX1" y="connsiteY1"/>
                </a:cxn>
                <a:cxn ang="0">
                  <a:pos x="connsiteX2" y="connsiteY2"/>
                </a:cxn>
              </a:cxnLst>
              <a:rect l="l" t="t" r="r" b="b"/>
              <a:pathLst>
                <a:path w="38721" h="68930">
                  <a:moveTo>
                    <a:pt x="0" y="68931"/>
                  </a:moveTo>
                  <a:cubicBezTo>
                    <a:pt x="21315" y="68931"/>
                    <a:pt x="38721" y="53652"/>
                    <a:pt x="38721" y="34466"/>
                  </a:cubicBezTo>
                  <a:cubicBezTo>
                    <a:pt x="38721" y="15279"/>
                    <a:pt x="21315" y="0"/>
                    <a:pt x="0" y="0"/>
                  </a:cubicBezTo>
                </a:path>
              </a:pathLst>
            </a:custGeom>
            <a:noFill/>
            <a:ln w="12700" cap="rnd">
              <a:solidFill>
                <a:srgbClr val="000000"/>
              </a:solidFill>
              <a:prstDash val="solid"/>
              <a:round/>
            </a:ln>
          </p:spPr>
          <p:txBody>
            <a:bodyPr rtlCol="0" anchor="ctr"/>
            <a:lstStyle/>
            <a:p>
              <a:endParaRPr lang="en-NL"/>
            </a:p>
          </p:txBody>
        </p:sp>
        <p:sp>
          <p:nvSpPr>
            <p:cNvPr id="224" name="Freeform 223">
              <a:extLst>
                <a:ext uri="{FF2B5EF4-FFF2-40B4-BE49-F238E27FC236}">
                  <a16:creationId xmlns:a16="http://schemas.microsoft.com/office/drawing/2014/main" id="{63481EA6-8A4B-543E-08F2-3B9A6B526AEF}"/>
                </a:ext>
              </a:extLst>
            </p:cNvPr>
            <p:cNvSpPr/>
            <p:nvPr userDrawn="1"/>
          </p:nvSpPr>
          <p:spPr>
            <a:xfrm>
              <a:off x="7146759" y="4868816"/>
              <a:ext cx="63587" cy="17055"/>
            </a:xfrm>
            <a:custGeom>
              <a:avLst/>
              <a:gdLst>
                <a:gd name="connsiteX0" fmla="*/ 63588 w 63587"/>
                <a:gd name="connsiteY0" fmla="*/ 17055 h 17055"/>
                <a:gd name="connsiteX1" fmla="*/ 30906 w 63587"/>
                <a:gd name="connsiteY1" fmla="*/ 0 h 17055"/>
                <a:gd name="connsiteX2" fmla="*/ 0 w 63587"/>
                <a:gd name="connsiteY2" fmla="*/ 17055 h 17055"/>
              </a:gdLst>
              <a:ahLst/>
              <a:cxnLst>
                <a:cxn ang="0">
                  <a:pos x="connsiteX0" y="connsiteY0"/>
                </a:cxn>
                <a:cxn ang="0">
                  <a:pos x="connsiteX1" y="connsiteY1"/>
                </a:cxn>
                <a:cxn ang="0">
                  <a:pos x="connsiteX2" y="connsiteY2"/>
                </a:cxn>
              </a:cxnLst>
              <a:rect l="l" t="t" r="r" b="b"/>
              <a:pathLst>
                <a:path w="63587" h="17055">
                  <a:moveTo>
                    <a:pt x="63588" y="17055"/>
                  </a:moveTo>
                  <a:cubicBezTo>
                    <a:pt x="57194" y="8883"/>
                    <a:pt x="46181" y="0"/>
                    <a:pt x="30906" y="0"/>
                  </a:cubicBezTo>
                  <a:cubicBezTo>
                    <a:pt x="15630" y="0"/>
                    <a:pt x="6394" y="8528"/>
                    <a:pt x="0" y="17055"/>
                  </a:cubicBezTo>
                </a:path>
              </a:pathLst>
            </a:custGeom>
            <a:noFill/>
            <a:ln w="12700" cap="rnd">
              <a:solidFill>
                <a:srgbClr val="000000"/>
              </a:solidFill>
              <a:prstDash val="solid"/>
              <a:round/>
            </a:ln>
          </p:spPr>
          <p:txBody>
            <a:bodyPr rtlCol="0" anchor="ctr"/>
            <a:lstStyle/>
            <a:p>
              <a:endParaRPr lang="en-NL"/>
            </a:p>
          </p:txBody>
        </p:sp>
        <p:sp>
          <p:nvSpPr>
            <p:cNvPr id="225" name="Freeform 224">
              <a:extLst>
                <a:ext uri="{FF2B5EF4-FFF2-40B4-BE49-F238E27FC236}">
                  <a16:creationId xmlns:a16="http://schemas.microsoft.com/office/drawing/2014/main" id="{F9D90F58-887E-2EA0-47EC-8CFB5AF12117}"/>
                </a:ext>
              </a:extLst>
            </p:cNvPr>
            <p:cNvSpPr/>
            <p:nvPr userDrawn="1"/>
          </p:nvSpPr>
          <p:spPr>
            <a:xfrm>
              <a:off x="7147114" y="5131747"/>
              <a:ext cx="64653" cy="3197"/>
            </a:xfrm>
            <a:custGeom>
              <a:avLst/>
              <a:gdLst>
                <a:gd name="connsiteX0" fmla="*/ 0 w 64653"/>
                <a:gd name="connsiteY0" fmla="*/ 0 h 3197"/>
                <a:gd name="connsiteX1" fmla="*/ 31972 w 64653"/>
                <a:gd name="connsiteY1" fmla="*/ 3198 h 3197"/>
                <a:gd name="connsiteX2" fmla="*/ 64654 w 64653"/>
                <a:gd name="connsiteY2" fmla="*/ 0 h 3197"/>
              </a:gdLst>
              <a:ahLst/>
              <a:cxnLst>
                <a:cxn ang="0">
                  <a:pos x="connsiteX0" y="connsiteY0"/>
                </a:cxn>
                <a:cxn ang="0">
                  <a:pos x="connsiteX1" y="connsiteY1"/>
                </a:cxn>
                <a:cxn ang="0">
                  <a:pos x="connsiteX2" y="connsiteY2"/>
                </a:cxn>
              </a:cxnLst>
              <a:rect l="l" t="t" r="r" b="b"/>
              <a:pathLst>
                <a:path w="64653" h="3197">
                  <a:moveTo>
                    <a:pt x="0" y="0"/>
                  </a:moveTo>
                  <a:cubicBezTo>
                    <a:pt x="0" y="0"/>
                    <a:pt x="18472" y="3198"/>
                    <a:pt x="31972" y="3198"/>
                  </a:cubicBezTo>
                  <a:cubicBezTo>
                    <a:pt x="45471" y="3198"/>
                    <a:pt x="64654" y="0"/>
                    <a:pt x="64654" y="0"/>
                  </a:cubicBezTo>
                </a:path>
              </a:pathLst>
            </a:custGeom>
            <a:noFill/>
            <a:ln w="12700" cap="rnd">
              <a:solidFill>
                <a:srgbClr val="000000"/>
              </a:solidFill>
              <a:prstDash val="solid"/>
              <a:round/>
            </a:ln>
          </p:spPr>
          <p:txBody>
            <a:bodyPr rtlCol="0" anchor="ctr"/>
            <a:lstStyle/>
            <a:p>
              <a:endParaRPr lang="en-NL"/>
            </a:p>
          </p:txBody>
        </p:sp>
        <p:sp>
          <p:nvSpPr>
            <p:cNvPr id="226" name="Freeform 225">
              <a:extLst>
                <a:ext uri="{FF2B5EF4-FFF2-40B4-BE49-F238E27FC236}">
                  <a16:creationId xmlns:a16="http://schemas.microsoft.com/office/drawing/2014/main" id="{52496002-AC30-92BA-E2CC-F70206D7638C}"/>
                </a:ext>
              </a:extLst>
            </p:cNvPr>
            <p:cNvSpPr/>
            <p:nvPr userDrawn="1"/>
          </p:nvSpPr>
          <p:spPr>
            <a:xfrm>
              <a:off x="7024555" y="4981094"/>
              <a:ext cx="35169" cy="51875"/>
            </a:xfrm>
            <a:custGeom>
              <a:avLst/>
              <a:gdLst>
                <a:gd name="connsiteX0" fmla="*/ 35169 w 35169"/>
                <a:gd name="connsiteY0" fmla="*/ 0 h 51875"/>
                <a:gd name="connsiteX1" fmla="*/ 10657 w 35169"/>
                <a:gd name="connsiteY1" fmla="*/ 22740 h 51875"/>
                <a:gd name="connsiteX2" fmla="*/ 26998 w 35169"/>
                <a:gd name="connsiteY2" fmla="*/ 22740 h 51875"/>
                <a:gd name="connsiteX3" fmla="*/ 0 w 35169"/>
                <a:gd name="connsiteY3" fmla="*/ 51875 h 51875"/>
                <a:gd name="connsiteX4" fmla="*/ 15631 w 35169"/>
                <a:gd name="connsiteY4" fmla="*/ 42993 h 51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 h="51875">
                  <a:moveTo>
                    <a:pt x="35169" y="0"/>
                  </a:moveTo>
                  <a:cubicBezTo>
                    <a:pt x="27353" y="4619"/>
                    <a:pt x="17407" y="14212"/>
                    <a:pt x="10657" y="22740"/>
                  </a:cubicBezTo>
                  <a:cubicBezTo>
                    <a:pt x="17762" y="21674"/>
                    <a:pt x="22025" y="23806"/>
                    <a:pt x="26998" y="22740"/>
                  </a:cubicBezTo>
                  <a:cubicBezTo>
                    <a:pt x="20249" y="23806"/>
                    <a:pt x="8170" y="38019"/>
                    <a:pt x="0" y="51875"/>
                  </a:cubicBezTo>
                  <a:cubicBezTo>
                    <a:pt x="4973" y="49033"/>
                    <a:pt x="10657" y="46191"/>
                    <a:pt x="15631" y="42993"/>
                  </a:cubicBezTo>
                </a:path>
              </a:pathLst>
            </a:custGeom>
            <a:noFill/>
            <a:ln w="12700" cap="rnd">
              <a:solidFill>
                <a:srgbClr val="000000"/>
              </a:solidFill>
              <a:prstDash val="solid"/>
              <a:round/>
            </a:ln>
          </p:spPr>
          <p:txBody>
            <a:bodyPr rtlCol="0" anchor="ctr"/>
            <a:lstStyle/>
            <a:p>
              <a:endParaRPr lang="en-NL"/>
            </a:p>
          </p:txBody>
        </p:sp>
        <p:sp>
          <p:nvSpPr>
            <p:cNvPr id="227" name="Freeform 226">
              <a:extLst>
                <a:ext uri="{FF2B5EF4-FFF2-40B4-BE49-F238E27FC236}">
                  <a16:creationId xmlns:a16="http://schemas.microsoft.com/office/drawing/2014/main" id="{DA2D2642-EF94-86D1-E95D-57E7605D23A9}"/>
                </a:ext>
              </a:extLst>
            </p:cNvPr>
            <p:cNvSpPr/>
            <p:nvPr userDrawn="1"/>
          </p:nvSpPr>
          <p:spPr>
            <a:xfrm>
              <a:off x="7068961" y="4934548"/>
              <a:ext cx="34813" cy="33399"/>
            </a:xfrm>
            <a:custGeom>
              <a:avLst/>
              <a:gdLst>
                <a:gd name="connsiteX0" fmla="*/ 0 w 34813"/>
                <a:gd name="connsiteY0" fmla="*/ 33399 h 33399"/>
                <a:gd name="connsiteX1" fmla="*/ 34813 w 34813"/>
                <a:gd name="connsiteY1" fmla="*/ 0 h 33399"/>
              </a:gdLst>
              <a:ahLst/>
              <a:cxnLst>
                <a:cxn ang="0">
                  <a:pos x="connsiteX0" y="connsiteY0"/>
                </a:cxn>
                <a:cxn ang="0">
                  <a:pos x="connsiteX1" y="connsiteY1"/>
                </a:cxn>
              </a:cxnLst>
              <a:rect l="l" t="t" r="r" b="b"/>
              <a:pathLst>
                <a:path w="34813" h="33399">
                  <a:moveTo>
                    <a:pt x="0" y="33399"/>
                  </a:moveTo>
                  <a:cubicBezTo>
                    <a:pt x="0" y="33399"/>
                    <a:pt x="14565" y="8172"/>
                    <a:pt x="34813" y="0"/>
                  </a:cubicBezTo>
                </a:path>
              </a:pathLst>
            </a:custGeom>
            <a:noFill/>
            <a:ln w="12700" cap="rnd">
              <a:solidFill>
                <a:srgbClr val="000000"/>
              </a:solidFill>
              <a:prstDash val="solid"/>
              <a:round/>
            </a:ln>
          </p:spPr>
          <p:txBody>
            <a:bodyPr rtlCol="0" anchor="ctr"/>
            <a:lstStyle/>
            <a:p>
              <a:endParaRPr lang="en-NL"/>
            </a:p>
          </p:txBody>
        </p:sp>
      </p:grpSp>
      <p:grpSp>
        <p:nvGrpSpPr>
          <p:cNvPr id="235" name="Group 234">
            <a:extLst>
              <a:ext uri="{FF2B5EF4-FFF2-40B4-BE49-F238E27FC236}">
                <a16:creationId xmlns:a16="http://schemas.microsoft.com/office/drawing/2014/main" id="{968C42AE-33DA-79A8-9AD4-CB8EA00B781F}"/>
              </a:ext>
            </a:extLst>
          </p:cNvPr>
          <p:cNvGrpSpPr>
            <a:grpSpLocks noChangeAspect="1"/>
          </p:cNvGrpSpPr>
          <p:nvPr userDrawn="1"/>
        </p:nvGrpSpPr>
        <p:grpSpPr>
          <a:xfrm>
            <a:off x="793492" y="4957760"/>
            <a:ext cx="372085" cy="183063"/>
            <a:chOff x="2744244" y="2714558"/>
            <a:chExt cx="394318" cy="194000"/>
          </a:xfrm>
        </p:grpSpPr>
        <p:sp>
          <p:nvSpPr>
            <p:cNvPr id="229" name="Freeform 228">
              <a:extLst>
                <a:ext uri="{FF2B5EF4-FFF2-40B4-BE49-F238E27FC236}">
                  <a16:creationId xmlns:a16="http://schemas.microsoft.com/office/drawing/2014/main" id="{37F538D5-16AF-F87E-7364-3FD81D914856}"/>
                </a:ext>
              </a:extLst>
            </p:cNvPr>
            <p:cNvSpPr/>
            <p:nvPr userDrawn="1"/>
          </p:nvSpPr>
          <p:spPr>
            <a:xfrm>
              <a:off x="2897353" y="2740496"/>
              <a:ext cx="88100" cy="88117"/>
            </a:xfrm>
            <a:custGeom>
              <a:avLst/>
              <a:gdLst>
                <a:gd name="connsiteX0" fmla="*/ 88100 w 88100"/>
                <a:gd name="connsiteY0" fmla="*/ 44059 h 88117"/>
                <a:gd name="connsiteX1" fmla="*/ 44050 w 88100"/>
                <a:gd name="connsiteY1" fmla="*/ 88118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8"/>
                    <a:pt x="44050" y="88118"/>
                  </a:cubicBezTo>
                  <a:cubicBezTo>
                    <a:pt x="19722" y="88118"/>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0" name="Freeform 229">
              <a:extLst>
                <a:ext uri="{FF2B5EF4-FFF2-40B4-BE49-F238E27FC236}">
                  <a16:creationId xmlns:a16="http://schemas.microsoft.com/office/drawing/2014/main" id="{D79D8B5D-0F3A-9312-ADC6-D731ED66A961}"/>
                </a:ext>
              </a:extLst>
            </p:cNvPr>
            <p:cNvSpPr/>
            <p:nvPr userDrawn="1"/>
          </p:nvSpPr>
          <p:spPr>
            <a:xfrm>
              <a:off x="2861473" y="2828613"/>
              <a:ext cx="159858" cy="79945"/>
            </a:xfrm>
            <a:custGeom>
              <a:avLst/>
              <a:gdLst>
                <a:gd name="connsiteX0" fmla="*/ 0 w 159858"/>
                <a:gd name="connsiteY0" fmla="*/ 79945 h 79945"/>
                <a:gd name="connsiteX1" fmla="*/ 79929 w 159858"/>
                <a:gd name="connsiteY1" fmla="*/ 0 h 79945"/>
                <a:gd name="connsiteX2" fmla="*/ 159859 w 159858"/>
                <a:gd name="connsiteY2" fmla="*/ 79945 h 79945"/>
              </a:gdLst>
              <a:ahLst/>
              <a:cxnLst>
                <a:cxn ang="0">
                  <a:pos x="connsiteX0" y="connsiteY0"/>
                </a:cxn>
                <a:cxn ang="0">
                  <a:pos x="connsiteX1" y="connsiteY1"/>
                </a:cxn>
                <a:cxn ang="0">
                  <a:pos x="connsiteX2" y="connsiteY2"/>
                </a:cxn>
              </a:cxnLst>
              <a:rect l="l" t="t" r="r" b="b"/>
              <a:pathLst>
                <a:path w="159858" h="79945">
                  <a:moveTo>
                    <a:pt x="0" y="79945"/>
                  </a:moveTo>
                  <a:cubicBezTo>
                    <a:pt x="0" y="35887"/>
                    <a:pt x="35879" y="0"/>
                    <a:pt x="79929" y="0"/>
                  </a:cubicBezTo>
                  <a:cubicBezTo>
                    <a:pt x="123980" y="0"/>
                    <a:pt x="159859" y="35887"/>
                    <a:pt x="159859" y="79945"/>
                  </a:cubicBezTo>
                </a:path>
              </a:pathLst>
            </a:custGeom>
            <a:noFill/>
            <a:ln w="12700" cap="rnd">
              <a:solidFill>
                <a:srgbClr val="000000"/>
              </a:solidFill>
              <a:prstDash val="solid"/>
              <a:round/>
            </a:ln>
          </p:spPr>
          <p:txBody>
            <a:bodyPr rtlCol="0" anchor="ctr"/>
            <a:lstStyle/>
            <a:p>
              <a:endParaRPr lang="en-NL"/>
            </a:p>
          </p:txBody>
        </p:sp>
        <p:sp>
          <p:nvSpPr>
            <p:cNvPr id="231" name="Freeform 230">
              <a:extLst>
                <a:ext uri="{FF2B5EF4-FFF2-40B4-BE49-F238E27FC236}">
                  <a16:creationId xmlns:a16="http://schemas.microsoft.com/office/drawing/2014/main" id="{D210C506-61E7-F96B-3EF9-232F14CC18A3}"/>
                </a:ext>
              </a:extLst>
            </p:cNvPr>
            <p:cNvSpPr/>
            <p:nvPr userDrawn="1"/>
          </p:nvSpPr>
          <p:spPr>
            <a:xfrm>
              <a:off x="3014583" y="2714558"/>
              <a:ext cx="88100" cy="88117"/>
            </a:xfrm>
            <a:custGeom>
              <a:avLst/>
              <a:gdLst>
                <a:gd name="connsiteX0" fmla="*/ 88100 w 88100"/>
                <a:gd name="connsiteY0" fmla="*/ 44059 h 88117"/>
                <a:gd name="connsiteX1" fmla="*/ 44050 w 88100"/>
                <a:gd name="connsiteY1" fmla="*/ 88117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7"/>
                    <a:pt x="44050" y="88117"/>
                  </a:cubicBezTo>
                  <a:cubicBezTo>
                    <a:pt x="19722" y="88117"/>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2" name="Freeform 231">
              <a:extLst>
                <a:ext uri="{FF2B5EF4-FFF2-40B4-BE49-F238E27FC236}">
                  <a16:creationId xmlns:a16="http://schemas.microsoft.com/office/drawing/2014/main" id="{7EAAE1E2-E519-56CD-98CB-0E76B7E09027}"/>
                </a:ext>
              </a:extLst>
            </p:cNvPr>
            <p:cNvSpPr/>
            <p:nvPr userDrawn="1"/>
          </p:nvSpPr>
          <p:spPr>
            <a:xfrm>
              <a:off x="2988650" y="2802676"/>
              <a:ext cx="149912" cy="79945"/>
            </a:xfrm>
            <a:custGeom>
              <a:avLst/>
              <a:gdLst>
                <a:gd name="connsiteX0" fmla="*/ 0 w 149912"/>
                <a:gd name="connsiteY0" fmla="*/ 41572 h 79945"/>
                <a:gd name="connsiteX1" fmla="*/ 69983 w 149912"/>
                <a:gd name="connsiteY1" fmla="*/ 0 h 79945"/>
                <a:gd name="connsiteX2" fmla="*/ 149912 w 149912"/>
                <a:gd name="connsiteY2" fmla="*/ 79945 h 79945"/>
              </a:gdLst>
              <a:ahLst/>
              <a:cxnLst>
                <a:cxn ang="0">
                  <a:pos x="connsiteX0" y="connsiteY0"/>
                </a:cxn>
                <a:cxn ang="0">
                  <a:pos x="connsiteX1" y="connsiteY1"/>
                </a:cxn>
                <a:cxn ang="0">
                  <a:pos x="connsiteX2" y="connsiteY2"/>
                </a:cxn>
              </a:cxnLst>
              <a:rect l="l" t="t" r="r" b="b"/>
              <a:pathLst>
                <a:path w="149912" h="79945">
                  <a:moveTo>
                    <a:pt x="0" y="41572"/>
                  </a:moveTo>
                  <a:cubicBezTo>
                    <a:pt x="13499" y="16700"/>
                    <a:pt x="39787" y="0"/>
                    <a:pt x="69983" y="0"/>
                  </a:cubicBezTo>
                  <a:cubicBezTo>
                    <a:pt x="114033" y="0"/>
                    <a:pt x="149912" y="35886"/>
                    <a:pt x="149912" y="79945"/>
                  </a:cubicBezTo>
                </a:path>
              </a:pathLst>
            </a:custGeom>
            <a:noFill/>
            <a:ln w="12700" cap="rnd">
              <a:solidFill>
                <a:srgbClr val="000000"/>
              </a:solidFill>
              <a:prstDash val="solid"/>
              <a:round/>
            </a:ln>
          </p:spPr>
          <p:txBody>
            <a:bodyPr rtlCol="0" anchor="ctr"/>
            <a:lstStyle/>
            <a:p>
              <a:endParaRPr lang="en-NL"/>
            </a:p>
          </p:txBody>
        </p:sp>
        <p:sp>
          <p:nvSpPr>
            <p:cNvPr id="233" name="Freeform 232">
              <a:extLst>
                <a:ext uri="{FF2B5EF4-FFF2-40B4-BE49-F238E27FC236}">
                  <a16:creationId xmlns:a16="http://schemas.microsoft.com/office/drawing/2014/main" id="{FC28BBA9-D777-88EB-72BB-B544E7024BBE}"/>
                </a:ext>
              </a:extLst>
            </p:cNvPr>
            <p:cNvSpPr/>
            <p:nvPr userDrawn="1"/>
          </p:nvSpPr>
          <p:spPr>
            <a:xfrm>
              <a:off x="2780123" y="2714558"/>
              <a:ext cx="88100" cy="88117"/>
            </a:xfrm>
            <a:custGeom>
              <a:avLst/>
              <a:gdLst>
                <a:gd name="connsiteX0" fmla="*/ 88100 w 88100"/>
                <a:gd name="connsiteY0" fmla="*/ 44059 h 88117"/>
                <a:gd name="connsiteX1" fmla="*/ 44050 w 88100"/>
                <a:gd name="connsiteY1" fmla="*/ 88117 h 88117"/>
                <a:gd name="connsiteX2" fmla="*/ 0 w 88100"/>
                <a:gd name="connsiteY2" fmla="*/ 44059 h 88117"/>
                <a:gd name="connsiteX3" fmla="*/ 44050 w 88100"/>
                <a:gd name="connsiteY3" fmla="*/ 0 h 88117"/>
                <a:gd name="connsiteX4" fmla="*/ 88100 w 88100"/>
                <a:gd name="connsiteY4" fmla="*/ 44059 h 881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0" h="88117">
                  <a:moveTo>
                    <a:pt x="88100" y="44059"/>
                  </a:moveTo>
                  <a:cubicBezTo>
                    <a:pt x="88100" y="68392"/>
                    <a:pt x="68378" y="88117"/>
                    <a:pt x="44050" y="88117"/>
                  </a:cubicBezTo>
                  <a:cubicBezTo>
                    <a:pt x="19722" y="88117"/>
                    <a:pt x="0" y="68392"/>
                    <a:pt x="0" y="44059"/>
                  </a:cubicBezTo>
                  <a:cubicBezTo>
                    <a:pt x="0" y="19726"/>
                    <a:pt x="19722" y="0"/>
                    <a:pt x="44050" y="0"/>
                  </a:cubicBezTo>
                  <a:cubicBezTo>
                    <a:pt x="68378" y="0"/>
                    <a:pt x="88100" y="19726"/>
                    <a:pt x="88100" y="44059"/>
                  </a:cubicBezTo>
                  <a:close/>
                </a:path>
              </a:pathLst>
            </a:custGeom>
            <a:noFill/>
            <a:ln w="12700" cap="rnd">
              <a:solidFill>
                <a:srgbClr val="000000"/>
              </a:solidFill>
              <a:prstDash val="solid"/>
              <a:round/>
            </a:ln>
          </p:spPr>
          <p:txBody>
            <a:bodyPr rtlCol="0" anchor="ctr"/>
            <a:lstStyle/>
            <a:p>
              <a:endParaRPr lang="en-NL"/>
            </a:p>
          </p:txBody>
        </p:sp>
        <p:sp>
          <p:nvSpPr>
            <p:cNvPr id="234" name="Freeform 233">
              <a:extLst>
                <a:ext uri="{FF2B5EF4-FFF2-40B4-BE49-F238E27FC236}">
                  <a16:creationId xmlns:a16="http://schemas.microsoft.com/office/drawing/2014/main" id="{B12328B4-4955-32A7-BA7E-4A309581C7F8}"/>
                </a:ext>
              </a:extLst>
            </p:cNvPr>
            <p:cNvSpPr/>
            <p:nvPr userDrawn="1"/>
          </p:nvSpPr>
          <p:spPr>
            <a:xfrm>
              <a:off x="2744244" y="2802676"/>
              <a:ext cx="149912" cy="79945"/>
            </a:xfrm>
            <a:custGeom>
              <a:avLst/>
              <a:gdLst>
                <a:gd name="connsiteX0" fmla="*/ 0 w 149912"/>
                <a:gd name="connsiteY0" fmla="*/ 79945 h 79945"/>
                <a:gd name="connsiteX1" fmla="*/ 79929 w 149912"/>
                <a:gd name="connsiteY1" fmla="*/ 0 h 79945"/>
                <a:gd name="connsiteX2" fmla="*/ 149912 w 149912"/>
                <a:gd name="connsiteY2" fmla="*/ 41572 h 79945"/>
              </a:gdLst>
              <a:ahLst/>
              <a:cxnLst>
                <a:cxn ang="0">
                  <a:pos x="connsiteX0" y="connsiteY0"/>
                </a:cxn>
                <a:cxn ang="0">
                  <a:pos x="connsiteX1" y="connsiteY1"/>
                </a:cxn>
                <a:cxn ang="0">
                  <a:pos x="connsiteX2" y="connsiteY2"/>
                </a:cxn>
              </a:cxnLst>
              <a:rect l="l" t="t" r="r" b="b"/>
              <a:pathLst>
                <a:path w="149912" h="79945">
                  <a:moveTo>
                    <a:pt x="0" y="79945"/>
                  </a:moveTo>
                  <a:cubicBezTo>
                    <a:pt x="0" y="35886"/>
                    <a:pt x="35879" y="0"/>
                    <a:pt x="79929" y="0"/>
                  </a:cubicBezTo>
                  <a:cubicBezTo>
                    <a:pt x="123980" y="0"/>
                    <a:pt x="136413" y="16700"/>
                    <a:pt x="149912" y="41572"/>
                  </a:cubicBezTo>
                </a:path>
              </a:pathLst>
            </a:custGeom>
            <a:noFill/>
            <a:ln w="12700" cap="rnd">
              <a:solidFill>
                <a:srgbClr val="000000"/>
              </a:solidFill>
              <a:prstDash val="solid"/>
              <a:round/>
            </a:ln>
          </p:spPr>
          <p:txBody>
            <a:bodyPr rtlCol="0" anchor="ctr"/>
            <a:lstStyle/>
            <a:p>
              <a:endParaRPr lang="en-NL"/>
            </a:p>
          </p:txBody>
        </p:sp>
      </p:grpSp>
      <p:grpSp>
        <p:nvGrpSpPr>
          <p:cNvPr id="241" name="Group 240">
            <a:extLst>
              <a:ext uri="{FF2B5EF4-FFF2-40B4-BE49-F238E27FC236}">
                <a16:creationId xmlns:a16="http://schemas.microsoft.com/office/drawing/2014/main" id="{7E09FF84-86F6-CBE9-FB3C-1B6167BA262F}"/>
              </a:ext>
            </a:extLst>
          </p:cNvPr>
          <p:cNvGrpSpPr>
            <a:grpSpLocks noChangeAspect="1"/>
          </p:cNvGrpSpPr>
          <p:nvPr userDrawn="1"/>
        </p:nvGrpSpPr>
        <p:grpSpPr>
          <a:xfrm>
            <a:off x="3341873" y="5458015"/>
            <a:ext cx="270381" cy="298725"/>
            <a:chOff x="8686023" y="2126517"/>
            <a:chExt cx="230907" cy="255113"/>
          </a:xfrm>
        </p:grpSpPr>
        <p:sp>
          <p:nvSpPr>
            <p:cNvPr id="236" name="Freeform 235">
              <a:extLst>
                <a:ext uri="{FF2B5EF4-FFF2-40B4-BE49-F238E27FC236}">
                  <a16:creationId xmlns:a16="http://schemas.microsoft.com/office/drawing/2014/main" id="{B3F73C65-6ACF-193A-99AF-D1A02AF6A234}"/>
                </a:ext>
              </a:extLst>
            </p:cNvPr>
            <p:cNvSpPr/>
            <p:nvPr userDrawn="1"/>
          </p:nvSpPr>
          <p:spPr>
            <a:xfrm>
              <a:off x="8872525" y="2126517"/>
              <a:ext cx="44405" cy="44414"/>
            </a:xfrm>
            <a:custGeom>
              <a:avLst/>
              <a:gdLst>
                <a:gd name="connsiteX0" fmla="*/ 0 w 44405"/>
                <a:gd name="connsiteY0" fmla="*/ 0 h 44414"/>
                <a:gd name="connsiteX1" fmla="*/ 44405 w 44405"/>
                <a:gd name="connsiteY1" fmla="*/ 0 h 44414"/>
                <a:gd name="connsiteX2" fmla="*/ 44405 w 44405"/>
                <a:gd name="connsiteY2" fmla="*/ 44414 h 44414"/>
              </a:gdLst>
              <a:ahLst/>
              <a:cxnLst>
                <a:cxn ang="0">
                  <a:pos x="connsiteX0" y="connsiteY0"/>
                </a:cxn>
                <a:cxn ang="0">
                  <a:pos x="connsiteX1" y="connsiteY1"/>
                </a:cxn>
                <a:cxn ang="0">
                  <a:pos x="connsiteX2" y="connsiteY2"/>
                </a:cxn>
              </a:cxnLst>
              <a:rect l="l" t="t" r="r" b="b"/>
              <a:pathLst>
                <a:path w="44405" h="44414">
                  <a:moveTo>
                    <a:pt x="0" y="0"/>
                  </a:moveTo>
                  <a:lnTo>
                    <a:pt x="44405" y="0"/>
                  </a:lnTo>
                  <a:lnTo>
                    <a:pt x="44405" y="44414"/>
                  </a:lnTo>
                </a:path>
              </a:pathLst>
            </a:custGeom>
            <a:noFill/>
            <a:ln w="12700" cap="rnd">
              <a:solidFill>
                <a:srgbClr val="000000"/>
              </a:solidFill>
              <a:prstDash val="solid"/>
              <a:round/>
            </a:ln>
          </p:spPr>
          <p:txBody>
            <a:bodyPr rtlCol="0" anchor="ctr"/>
            <a:lstStyle/>
            <a:p>
              <a:endParaRPr lang="en-NL"/>
            </a:p>
          </p:txBody>
        </p:sp>
        <p:sp>
          <p:nvSpPr>
            <p:cNvPr id="237" name="Freeform 236">
              <a:extLst>
                <a:ext uri="{FF2B5EF4-FFF2-40B4-BE49-F238E27FC236}">
                  <a16:creationId xmlns:a16="http://schemas.microsoft.com/office/drawing/2014/main" id="{72CBDA4D-9AE5-04EB-642D-45935A2E18FB}"/>
                </a:ext>
              </a:extLst>
            </p:cNvPr>
            <p:cNvSpPr/>
            <p:nvPr userDrawn="1"/>
          </p:nvSpPr>
          <p:spPr>
            <a:xfrm>
              <a:off x="8686023" y="2126517"/>
              <a:ext cx="230907" cy="136084"/>
            </a:xfrm>
            <a:custGeom>
              <a:avLst/>
              <a:gdLst>
                <a:gd name="connsiteX0" fmla="*/ 230907 w 230907"/>
                <a:gd name="connsiteY0" fmla="*/ 0 h 136084"/>
                <a:gd name="connsiteX1" fmla="*/ 141386 w 230907"/>
                <a:gd name="connsiteY1" fmla="*/ 89183 h 136084"/>
                <a:gd name="connsiteX2" fmla="*/ 94139 w 230907"/>
                <a:gd name="connsiteY2" fmla="*/ 41927 h 136084"/>
                <a:gd name="connsiteX3" fmla="*/ 0 w 230907"/>
                <a:gd name="connsiteY3" fmla="*/ 136085 h 136084"/>
              </a:gdLst>
              <a:ahLst/>
              <a:cxnLst>
                <a:cxn ang="0">
                  <a:pos x="connsiteX0" y="connsiteY0"/>
                </a:cxn>
                <a:cxn ang="0">
                  <a:pos x="connsiteX1" y="connsiteY1"/>
                </a:cxn>
                <a:cxn ang="0">
                  <a:pos x="connsiteX2" y="connsiteY2"/>
                </a:cxn>
                <a:cxn ang="0">
                  <a:pos x="connsiteX3" y="connsiteY3"/>
                </a:cxn>
              </a:cxnLst>
              <a:rect l="l" t="t" r="r" b="b"/>
              <a:pathLst>
                <a:path w="230907" h="136084">
                  <a:moveTo>
                    <a:pt x="230907" y="0"/>
                  </a:moveTo>
                  <a:lnTo>
                    <a:pt x="141386" y="89183"/>
                  </a:lnTo>
                  <a:lnTo>
                    <a:pt x="94139" y="41927"/>
                  </a:lnTo>
                  <a:lnTo>
                    <a:pt x="0" y="136085"/>
                  </a:lnTo>
                </a:path>
              </a:pathLst>
            </a:custGeom>
            <a:noFill/>
            <a:ln w="12700" cap="rnd">
              <a:solidFill>
                <a:srgbClr val="000000"/>
              </a:solidFill>
              <a:prstDash val="solid"/>
              <a:round/>
            </a:ln>
          </p:spPr>
          <p:txBody>
            <a:bodyPr rtlCol="0" anchor="ctr"/>
            <a:lstStyle/>
            <a:p>
              <a:endParaRPr lang="en-NL"/>
            </a:p>
          </p:txBody>
        </p:sp>
        <p:sp>
          <p:nvSpPr>
            <p:cNvPr id="238" name="Freeform 237">
              <a:extLst>
                <a:ext uri="{FF2B5EF4-FFF2-40B4-BE49-F238E27FC236}">
                  <a16:creationId xmlns:a16="http://schemas.microsoft.com/office/drawing/2014/main" id="{57BBF21A-B7A1-15BF-B50A-3A5D1603AC6C}"/>
                </a:ext>
              </a:extLst>
            </p:cNvPr>
            <p:cNvSpPr/>
            <p:nvPr userDrawn="1"/>
          </p:nvSpPr>
          <p:spPr>
            <a:xfrm>
              <a:off x="8717639" y="2285696"/>
              <a:ext cx="42629" cy="95934"/>
            </a:xfrm>
            <a:custGeom>
              <a:avLst/>
              <a:gdLst>
                <a:gd name="connsiteX0" fmla="*/ 0 w 42629"/>
                <a:gd name="connsiteY0" fmla="*/ 0 h 95934"/>
                <a:gd name="connsiteX1" fmla="*/ 42629 w 42629"/>
                <a:gd name="connsiteY1" fmla="*/ 0 h 95934"/>
                <a:gd name="connsiteX2" fmla="*/ 42629 w 42629"/>
                <a:gd name="connsiteY2" fmla="*/ 95934 h 95934"/>
                <a:gd name="connsiteX3" fmla="*/ 0 w 42629"/>
                <a:gd name="connsiteY3" fmla="*/ 95934 h 95934"/>
              </a:gdLst>
              <a:ahLst/>
              <a:cxnLst>
                <a:cxn ang="0">
                  <a:pos x="connsiteX0" y="connsiteY0"/>
                </a:cxn>
                <a:cxn ang="0">
                  <a:pos x="connsiteX1" y="connsiteY1"/>
                </a:cxn>
                <a:cxn ang="0">
                  <a:pos x="connsiteX2" y="connsiteY2"/>
                </a:cxn>
                <a:cxn ang="0">
                  <a:pos x="connsiteX3" y="connsiteY3"/>
                </a:cxn>
              </a:cxnLst>
              <a:rect l="l" t="t" r="r" b="b"/>
              <a:pathLst>
                <a:path w="42629" h="95934">
                  <a:moveTo>
                    <a:pt x="0" y="0"/>
                  </a:moveTo>
                  <a:lnTo>
                    <a:pt x="42629" y="0"/>
                  </a:lnTo>
                  <a:lnTo>
                    <a:pt x="42629" y="95934"/>
                  </a:lnTo>
                  <a:lnTo>
                    <a:pt x="0" y="95934"/>
                  </a:lnTo>
                  <a:close/>
                </a:path>
              </a:pathLst>
            </a:custGeom>
            <a:noFill/>
            <a:ln w="12700" cap="rnd">
              <a:solidFill>
                <a:srgbClr val="000000"/>
              </a:solidFill>
              <a:prstDash val="solid"/>
              <a:round/>
            </a:ln>
          </p:spPr>
          <p:txBody>
            <a:bodyPr rtlCol="0" anchor="ctr"/>
            <a:lstStyle/>
            <a:p>
              <a:endParaRPr lang="en-NL"/>
            </a:p>
          </p:txBody>
        </p:sp>
        <p:sp>
          <p:nvSpPr>
            <p:cNvPr id="239" name="Freeform 238">
              <a:extLst>
                <a:ext uri="{FF2B5EF4-FFF2-40B4-BE49-F238E27FC236}">
                  <a16:creationId xmlns:a16="http://schemas.microsoft.com/office/drawing/2014/main" id="{CD57AD3B-5077-79E0-6139-87B5C24D4A60}"/>
                </a:ext>
              </a:extLst>
            </p:cNvPr>
            <p:cNvSpPr/>
            <p:nvPr userDrawn="1"/>
          </p:nvSpPr>
          <p:spPr>
            <a:xfrm>
              <a:off x="8795792" y="2257271"/>
              <a:ext cx="42629" cy="124359"/>
            </a:xfrm>
            <a:custGeom>
              <a:avLst/>
              <a:gdLst>
                <a:gd name="connsiteX0" fmla="*/ 0 w 42629"/>
                <a:gd name="connsiteY0" fmla="*/ 0 h 124359"/>
                <a:gd name="connsiteX1" fmla="*/ 42629 w 42629"/>
                <a:gd name="connsiteY1" fmla="*/ 0 h 124359"/>
                <a:gd name="connsiteX2" fmla="*/ 42629 w 42629"/>
                <a:gd name="connsiteY2" fmla="*/ 124359 h 124359"/>
                <a:gd name="connsiteX3" fmla="*/ 0 w 42629"/>
                <a:gd name="connsiteY3" fmla="*/ 124359 h 124359"/>
              </a:gdLst>
              <a:ahLst/>
              <a:cxnLst>
                <a:cxn ang="0">
                  <a:pos x="connsiteX0" y="connsiteY0"/>
                </a:cxn>
                <a:cxn ang="0">
                  <a:pos x="connsiteX1" y="connsiteY1"/>
                </a:cxn>
                <a:cxn ang="0">
                  <a:pos x="connsiteX2" y="connsiteY2"/>
                </a:cxn>
                <a:cxn ang="0">
                  <a:pos x="connsiteX3" y="connsiteY3"/>
                </a:cxn>
              </a:cxnLst>
              <a:rect l="l" t="t" r="r" b="b"/>
              <a:pathLst>
                <a:path w="42629" h="124359">
                  <a:moveTo>
                    <a:pt x="0" y="0"/>
                  </a:moveTo>
                  <a:lnTo>
                    <a:pt x="42629" y="0"/>
                  </a:lnTo>
                  <a:lnTo>
                    <a:pt x="42629" y="124359"/>
                  </a:lnTo>
                  <a:lnTo>
                    <a:pt x="0" y="124359"/>
                  </a:lnTo>
                  <a:close/>
                </a:path>
              </a:pathLst>
            </a:custGeom>
            <a:noFill/>
            <a:ln w="12700" cap="rnd">
              <a:solidFill>
                <a:srgbClr val="000000"/>
              </a:solidFill>
              <a:prstDash val="solid"/>
              <a:round/>
            </a:ln>
          </p:spPr>
          <p:txBody>
            <a:bodyPr rtlCol="0" anchor="ctr"/>
            <a:lstStyle/>
            <a:p>
              <a:endParaRPr lang="en-NL"/>
            </a:p>
          </p:txBody>
        </p:sp>
        <p:sp>
          <p:nvSpPr>
            <p:cNvPr id="240" name="Freeform 239">
              <a:extLst>
                <a:ext uri="{FF2B5EF4-FFF2-40B4-BE49-F238E27FC236}">
                  <a16:creationId xmlns:a16="http://schemas.microsoft.com/office/drawing/2014/main" id="{4B20BC3E-D6FD-2187-6D94-25AEB3A13F39}"/>
                </a:ext>
              </a:extLst>
            </p:cNvPr>
            <p:cNvSpPr/>
            <p:nvPr userDrawn="1"/>
          </p:nvSpPr>
          <p:spPr>
            <a:xfrm>
              <a:off x="8873946" y="2225293"/>
              <a:ext cx="42629" cy="156337"/>
            </a:xfrm>
            <a:custGeom>
              <a:avLst/>
              <a:gdLst>
                <a:gd name="connsiteX0" fmla="*/ 0 w 42629"/>
                <a:gd name="connsiteY0" fmla="*/ 0 h 156337"/>
                <a:gd name="connsiteX1" fmla="*/ 42629 w 42629"/>
                <a:gd name="connsiteY1" fmla="*/ 0 h 156337"/>
                <a:gd name="connsiteX2" fmla="*/ 42629 w 42629"/>
                <a:gd name="connsiteY2" fmla="*/ 156337 h 156337"/>
                <a:gd name="connsiteX3" fmla="*/ 0 w 42629"/>
                <a:gd name="connsiteY3" fmla="*/ 156337 h 156337"/>
              </a:gdLst>
              <a:ahLst/>
              <a:cxnLst>
                <a:cxn ang="0">
                  <a:pos x="connsiteX0" y="connsiteY0"/>
                </a:cxn>
                <a:cxn ang="0">
                  <a:pos x="connsiteX1" y="connsiteY1"/>
                </a:cxn>
                <a:cxn ang="0">
                  <a:pos x="connsiteX2" y="connsiteY2"/>
                </a:cxn>
                <a:cxn ang="0">
                  <a:pos x="connsiteX3" y="connsiteY3"/>
                </a:cxn>
              </a:cxnLst>
              <a:rect l="l" t="t" r="r" b="b"/>
              <a:pathLst>
                <a:path w="42629" h="156337">
                  <a:moveTo>
                    <a:pt x="0" y="0"/>
                  </a:moveTo>
                  <a:lnTo>
                    <a:pt x="42629" y="0"/>
                  </a:lnTo>
                  <a:lnTo>
                    <a:pt x="42629" y="156337"/>
                  </a:lnTo>
                  <a:lnTo>
                    <a:pt x="0" y="156337"/>
                  </a:lnTo>
                  <a:close/>
                </a:path>
              </a:pathLst>
            </a:custGeom>
            <a:noFill/>
            <a:ln w="12700" cap="rnd">
              <a:solidFill>
                <a:srgbClr val="000000"/>
              </a:solidFill>
              <a:prstDash val="solid"/>
              <a:round/>
            </a:ln>
          </p:spPr>
          <p:txBody>
            <a:bodyPr rtlCol="0" anchor="ctr"/>
            <a:lstStyle/>
            <a:p>
              <a:endParaRPr lang="en-NL"/>
            </a:p>
          </p:txBody>
        </p:sp>
      </p:grpSp>
      <p:grpSp>
        <p:nvGrpSpPr>
          <p:cNvPr id="244" name="Group 243">
            <a:extLst>
              <a:ext uri="{FF2B5EF4-FFF2-40B4-BE49-F238E27FC236}">
                <a16:creationId xmlns:a16="http://schemas.microsoft.com/office/drawing/2014/main" id="{523EC611-07BE-CB53-BE0C-D71766AC4FFD}"/>
              </a:ext>
            </a:extLst>
          </p:cNvPr>
          <p:cNvGrpSpPr>
            <a:grpSpLocks noChangeAspect="1"/>
          </p:cNvGrpSpPr>
          <p:nvPr userDrawn="1"/>
        </p:nvGrpSpPr>
        <p:grpSpPr>
          <a:xfrm>
            <a:off x="3985554" y="4883333"/>
            <a:ext cx="104402" cy="331916"/>
            <a:chOff x="7659018" y="3778007"/>
            <a:chExt cx="99467" cy="316228"/>
          </a:xfrm>
        </p:grpSpPr>
        <p:sp>
          <p:nvSpPr>
            <p:cNvPr id="242" name="Freeform 241">
              <a:extLst>
                <a:ext uri="{FF2B5EF4-FFF2-40B4-BE49-F238E27FC236}">
                  <a16:creationId xmlns:a16="http://schemas.microsoft.com/office/drawing/2014/main" id="{AE9D53AE-8963-F4CE-969C-4AA25D96C143}"/>
                </a:ext>
              </a:extLst>
            </p:cNvPr>
            <p:cNvSpPr/>
            <p:nvPr userDrawn="1"/>
          </p:nvSpPr>
          <p:spPr>
            <a:xfrm>
              <a:off x="7659018" y="3778007"/>
              <a:ext cx="99467" cy="120806"/>
            </a:xfrm>
            <a:custGeom>
              <a:avLst/>
              <a:gdLst>
                <a:gd name="connsiteX0" fmla="*/ 74601 w 99467"/>
                <a:gd name="connsiteY0" fmla="*/ 47967 h 120806"/>
                <a:gd name="connsiteX1" fmla="*/ 74601 w 99467"/>
                <a:gd name="connsiteY1" fmla="*/ 24872 h 120806"/>
                <a:gd name="connsiteX2" fmla="*/ 92363 w 99467"/>
                <a:gd name="connsiteY2" fmla="*/ 0 h 120806"/>
                <a:gd name="connsiteX3" fmla="*/ 7105 w 99467"/>
                <a:gd name="connsiteY3" fmla="*/ 0 h 120806"/>
                <a:gd name="connsiteX4" fmla="*/ 24867 w 99467"/>
                <a:gd name="connsiteY4" fmla="*/ 24872 h 120806"/>
                <a:gd name="connsiteX5" fmla="*/ 24867 w 99467"/>
                <a:gd name="connsiteY5" fmla="*/ 47967 h 120806"/>
                <a:gd name="connsiteX6" fmla="*/ 0 w 99467"/>
                <a:gd name="connsiteY6" fmla="*/ 81722 h 120806"/>
                <a:gd name="connsiteX7" fmla="*/ 0 w 99467"/>
                <a:gd name="connsiteY7" fmla="*/ 120806 h 120806"/>
                <a:gd name="connsiteX8" fmla="*/ 99468 w 99467"/>
                <a:gd name="connsiteY8" fmla="*/ 120806 h 120806"/>
                <a:gd name="connsiteX9" fmla="*/ 99468 w 99467"/>
                <a:gd name="connsiteY9" fmla="*/ 81722 h 120806"/>
                <a:gd name="connsiteX10" fmla="*/ 74601 w 99467"/>
                <a:gd name="connsiteY10" fmla="*/ 47967 h 12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9467" h="120806">
                  <a:moveTo>
                    <a:pt x="74601" y="47967"/>
                  </a:moveTo>
                  <a:lnTo>
                    <a:pt x="74601" y="24872"/>
                  </a:lnTo>
                  <a:lnTo>
                    <a:pt x="92363" y="0"/>
                  </a:lnTo>
                  <a:lnTo>
                    <a:pt x="7105" y="0"/>
                  </a:lnTo>
                  <a:lnTo>
                    <a:pt x="24867" y="24872"/>
                  </a:lnTo>
                  <a:lnTo>
                    <a:pt x="24867" y="47967"/>
                  </a:lnTo>
                  <a:cubicBezTo>
                    <a:pt x="10302" y="52586"/>
                    <a:pt x="0" y="66088"/>
                    <a:pt x="0" y="81722"/>
                  </a:cubicBezTo>
                  <a:lnTo>
                    <a:pt x="0" y="120806"/>
                  </a:lnTo>
                  <a:lnTo>
                    <a:pt x="99468" y="120806"/>
                  </a:lnTo>
                  <a:lnTo>
                    <a:pt x="99468" y="81722"/>
                  </a:lnTo>
                  <a:cubicBezTo>
                    <a:pt x="99468" y="65733"/>
                    <a:pt x="89166" y="52231"/>
                    <a:pt x="74601" y="47967"/>
                  </a:cubicBezTo>
                  <a:close/>
                </a:path>
              </a:pathLst>
            </a:custGeom>
            <a:noFill/>
            <a:ln w="12700" cap="rnd">
              <a:solidFill>
                <a:srgbClr val="231F20"/>
              </a:solidFill>
              <a:prstDash val="solid"/>
              <a:round/>
            </a:ln>
          </p:spPr>
          <p:txBody>
            <a:bodyPr rtlCol="0" anchor="ctr"/>
            <a:lstStyle/>
            <a:p>
              <a:endParaRPr lang="en-NL"/>
            </a:p>
          </p:txBody>
        </p:sp>
        <p:sp>
          <p:nvSpPr>
            <p:cNvPr id="243" name="Freeform 242">
              <a:extLst>
                <a:ext uri="{FF2B5EF4-FFF2-40B4-BE49-F238E27FC236}">
                  <a16:creationId xmlns:a16="http://schemas.microsoft.com/office/drawing/2014/main" id="{DE43CCDD-7CEF-3B9B-AEA1-BC61664357FB}"/>
                </a:ext>
              </a:extLst>
            </p:cNvPr>
            <p:cNvSpPr/>
            <p:nvPr userDrawn="1"/>
          </p:nvSpPr>
          <p:spPr>
            <a:xfrm>
              <a:off x="7659018" y="3881048"/>
              <a:ext cx="98757" cy="213187"/>
            </a:xfrm>
            <a:custGeom>
              <a:avLst/>
              <a:gdLst>
                <a:gd name="connsiteX0" fmla="*/ 0 w 98757"/>
                <a:gd name="connsiteY0" fmla="*/ 0 h 213187"/>
                <a:gd name="connsiteX1" fmla="*/ 0 w 98757"/>
                <a:gd name="connsiteY1" fmla="*/ 185118 h 213187"/>
                <a:gd name="connsiteX2" fmla="*/ 13854 w 98757"/>
                <a:gd name="connsiteY2" fmla="*/ 198975 h 213187"/>
                <a:gd name="connsiteX3" fmla="*/ 13854 w 98757"/>
                <a:gd name="connsiteY3" fmla="*/ 198975 h 213187"/>
                <a:gd name="connsiteX4" fmla="*/ 13854 w 98757"/>
                <a:gd name="connsiteY4" fmla="*/ 213187 h 213187"/>
                <a:gd name="connsiteX5" fmla="*/ 84903 w 98757"/>
                <a:gd name="connsiteY5" fmla="*/ 213187 h 213187"/>
                <a:gd name="connsiteX6" fmla="*/ 84903 w 98757"/>
                <a:gd name="connsiteY6" fmla="*/ 198975 h 213187"/>
                <a:gd name="connsiteX7" fmla="*/ 84903 w 98757"/>
                <a:gd name="connsiteY7" fmla="*/ 198975 h 213187"/>
                <a:gd name="connsiteX8" fmla="*/ 98757 w 98757"/>
                <a:gd name="connsiteY8" fmla="*/ 185118 h 213187"/>
                <a:gd name="connsiteX9" fmla="*/ 98757 w 98757"/>
                <a:gd name="connsiteY9" fmla="*/ 0 h 21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757" h="213187">
                  <a:moveTo>
                    <a:pt x="0" y="0"/>
                  </a:moveTo>
                  <a:lnTo>
                    <a:pt x="0" y="185118"/>
                  </a:lnTo>
                  <a:cubicBezTo>
                    <a:pt x="0" y="192934"/>
                    <a:pt x="6395" y="198975"/>
                    <a:pt x="13854" y="198975"/>
                  </a:cubicBezTo>
                  <a:lnTo>
                    <a:pt x="13854" y="198975"/>
                  </a:lnTo>
                  <a:lnTo>
                    <a:pt x="13854" y="213187"/>
                  </a:lnTo>
                  <a:lnTo>
                    <a:pt x="84903" y="213187"/>
                  </a:lnTo>
                  <a:lnTo>
                    <a:pt x="84903" y="198975"/>
                  </a:lnTo>
                  <a:lnTo>
                    <a:pt x="84903" y="198975"/>
                  </a:lnTo>
                  <a:cubicBezTo>
                    <a:pt x="92719" y="198975"/>
                    <a:pt x="98757" y="192579"/>
                    <a:pt x="98757" y="185118"/>
                  </a:cubicBezTo>
                  <a:lnTo>
                    <a:pt x="98757" y="0"/>
                  </a:lnTo>
                </a:path>
              </a:pathLst>
            </a:custGeom>
            <a:noFill/>
            <a:ln w="12700" cap="rnd">
              <a:solidFill>
                <a:srgbClr val="231F20"/>
              </a:solidFill>
              <a:prstDash val="solid"/>
              <a:round/>
            </a:ln>
          </p:spPr>
          <p:txBody>
            <a:bodyPr rtlCol="0" anchor="ctr"/>
            <a:lstStyle/>
            <a:p>
              <a:endParaRPr lang="en-NL"/>
            </a:p>
          </p:txBody>
        </p:sp>
      </p:grpSp>
      <p:grpSp>
        <p:nvGrpSpPr>
          <p:cNvPr id="321" name="Group 320">
            <a:extLst>
              <a:ext uri="{FF2B5EF4-FFF2-40B4-BE49-F238E27FC236}">
                <a16:creationId xmlns:a16="http://schemas.microsoft.com/office/drawing/2014/main" id="{EDE7A216-1115-D814-AE44-17087C942789}"/>
              </a:ext>
            </a:extLst>
          </p:cNvPr>
          <p:cNvGrpSpPr>
            <a:grpSpLocks noChangeAspect="1"/>
          </p:cNvGrpSpPr>
          <p:nvPr userDrawn="1"/>
        </p:nvGrpSpPr>
        <p:grpSpPr>
          <a:xfrm>
            <a:off x="2101611" y="4893575"/>
            <a:ext cx="331916" cy="311433"/>
            <a:chOff x="10729364" y="2657784"/>
            <a:chExt cx="299834" cy="281331"/>
          </a:xfrm>
        </p:grpSpPr>
        <p:sp>
          <p:nvSpPr>
            <p:cNvPr id="248" name="Freeform 247">
              <a:extLst>
                <a:ext uri="{FF2B5EF4-FFF2-40B4-BE49-F238E27FC236}">
                  <a16:creationId xmlns:a16="http://schemas.microsoft.com/office/drawing/2014/main" id="{16135851-BFDC-6597-4D32-588032257DFE}"/>
                </a:ext>
              </a:extLst>
            </p:cNvPr>
            <p:cNvSpPr/>
            <p:nvPr userDrawn="1"/>
          </p:nvSpPr>
          <p:spPr>
            <a:xfrm rot="18900000">
              <a:off x="10820494" y="2725241"/>
              <a:ext cx="103730" cy="115121"/>
            </a:xfrm>
            <a:custGeom>
              <a:avLst/>
              <a:gdLst>
                <a:gd name="connsiteX0" fmla="*/ 23801 w 103730"/>
                <a:gd name="connsiteY0" fmla="*/ 0 h 115121"/>
                <a:gd name="connsiteX1" fmla="*/ 79929 w 103730"/>
                <a:gd name="connsiteY1" fmla="*/ 0 h 115121"/>
                <a:gd name="connsiteX2" fmla="*/ 103730 w 103730"/>
                <a:gd name="connsiteY2" fmla="*/ 23806 h 115121"/>
                <a:gd name="connsiteX3" fmla="*/ 103730 w 103730"/>
                <a:gd name="connsiteY3" fmla="*/ 115121 h 115121"/>
                <a:gd name="connsiteX4" fmla="*/ 0 w 103730"/>
                <a:gd name="connsiteY4" fmla="*/ 115121 h 115121"/>
                <a:gd name="connsiteX5" fmla="*/ 0 w 103730"/>
                <a:gd name="connsiteY5" fmla="*/ 23806 h 115121"/>
                <a:gd name="connsiteX6" fmla="*/ 23801 w 103730"/>
                <a:gd name="connsiteY6" fmla="*/ 0 h 11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730" h="115121">
                  <a:moveTo>
                    <a:pt x="23801" y="0"/>
                  </a:moveTo>
                  <a:lnTo>
                    <a:pt x="79929" y="0"/>
                  </a:lnTo>
                  <a:cubicBezTo>
                    <a:pt x="93073" y="0"/>
                    <a:pt x="103730" y="10659"/>
                    <a:pt x="103730" y="23806"/>
                  </a:cubicBezTo>
                  <a:lnTo>
                    <a:pt x="103730" y="115121"/>
                  </a:lnTo>
                  <a:lnTo>
                    <a:pt x="0" y="115121"/>
                  </a:lnTo>
                  <a:lnTo>
                    <a:pt x="0" y="23806"/>
                  </a:lnTo>
                  <a:cubicBezTo>
                    <a:pt x="0" y="10659"/>
                    <a:pt x="10657" y="0"/>
                    <a:pt x="23801" y="0"/>
                  </a:cubicBezTo>
                  <a:close/>
                </a:path>
              </a:pathLst>
            </a:custGeom>
            <a:noFill/>
            <a:ln w="12700" cap="rnd">
              <a:solidFill>
                <a:srgbClr val="000000"/>
              </a:solidFill>
              <a:prstDash val="solid"/>
              <a:round/>
            </a:ln>
          </p:spPr>
          <p:txBody>
            <a:bodyPr rtlCol="0" anchor="ctr"/>
            <a:lstStyle/>
            <a:p>
              <a:endParaRPr lang="en-NL"/>
            </a:p>
          </p:txBody>
        </p:sp>
        <p:sp>
          <p:nvSpPr>
            <p:cNvPr id="249" name="Freeform 248">
              <a:extLst>
                <a:ext uri="{FF2B5EF4-FFF2-40B4-BE49-F238E27FC236}">
                  <a16:creationId xmlns:a16="http://schemas.microsoft.com/office/drawing/2014/main" id="{A418D774-931F-F6D3-875F-7B6BE81AD71E}"/>
                </a:ext>
              </a:extLst>
            </p:cNvPr>
            <p:cNvSpPr/>
            <p:nvPr userDrawn="1"/>
          </p:nvSpPr>
          <p:spPr>
            <a:xfrm>
              <a:off x="10898115" y="2838917"/>
              <a:ext cx="16696" cy="17054"/>
            </a:xfrm>
            <a:custGeom>
              <a:avLst/>
              <a:gdLst>
                <a:gd name="connsiteX0" fmla="*/ 0 w 16696"/>
                <a:gd name="connsiteY0" fmla="*/ 0 h 17054"/>
                <a:gd name="connsiteX1" fmla="*/ 16696 w 16696"/>
                <a:gd name="connsiteY1" fmla="*/ 17055 h 17054"/>
              </a:gdLst>
              <a:ahLst/>
              <a:cxnLst>
                <a:cxn ang="0">
                  <a:pos x="connsiteX0" y="connsiteY0"/>
                </a:cxn>
                <a:cxn ang="0">
                  <a:pos x="connsiteX1" y="connsiteY1"/>
                </a:cxn>
              </a:cxnLst>
              <a:rect l="l" t="t" r="r" b="b"/>
              <a:pathLst>
                <a:path w="16696" h="17054">
                  <a:moveTo>
                    <a:pt x="0" y="0"/>
                  </a:moveTo>
                  <a:lnTo>
                    <a:pt x="16696" y="17055"/>
                  </a:lnTo>
                </a:path>
              </a:pathLst>
            </a:custGeom>
            <a:ln w="12700" cap="rnd">
              <a:solidFill>
                <a:srgbClr val="000000"/>
              </a:solidFill>
              <a:prstDash val="solid"/>
              <a:round/>
            </a:ln>
          </p:spPr>
          <p:txBody>
            <a:bodyPr rtlCol="0" anchor="ctr"/>
            <a:lstStyle/>
            <a:p>
              <a:endParaRPr lang="en-NL"/>
            </a:p>
          </p:txBody>
        </p:sp>
        <p:sp>
          <p:nvSpPr>
            <p:cNvPr id="250" name="Freeform 249">
              <a:extLst>
                <a:ext uri="{FF2B5EF4-FFF2-40B4-BE49-F238E27FC236}">
                  <a16:creationId xmlns:a16="http://schemas.microsoft.com/office/drawing/2014/main" id="{C9194C42-ECFC-9EBE-DFAF-54248E2DF577}"/>
                </a:ext>
              </a:extLst>
            </p:cNvPr>
            <p:cNvSpPr/>
            <p:nvPr userDrawn="1"/>
          </p:nvSpPr>
          <p:spPr>
            <a:xfrm>
              <a:off x="10821027" y="2823994"/>
              <a:ext cx="19538" cy="19542"/>
            </a:xfrm>
            <a:custGeom>
              <a:avLst/>
              <a:gdLst>
                <a:gd name="connsiteX0" fmla="*/ 19539 w 19538"/>
                <a:gd name="connsiteY0" fmla="*/ 0 h 19542"/>
                <a:gd name="connsiteX1" fmla="*/ 0 w 19538"/>
                <a:gd name="connsiteY1" fmla="*/ 19542 h 19542"/>
              </a:gdLst>
              <a:ahLst/>
              <a:cxnLst>
                <a:cxn ang="0">
                  <a:pos x="connsiteX0" y="connsiteY0"/>
                </a:cxn>
                <a:cxn ang="0">
                  <a:pos x="connsiteX1" y="connsiteY1"/>
                </a:cxn>
              </a:cxnLst>
              <a:rect l="l" t="t" r="r" b="b"/>
              <a:pathLst>
                <a:path w="19538" h="19542">
                  <a:moveTo>
                    <a:pt x="19539" y="0"/>
                  </a:moveTo>
                  <a:lnTo>
                    <a:pt x="0" y="19542"/>
                  </a:lnTo>
                </a:path>
              </a:pathLst>
            </a:custGeom>
            <a:ln w="12700" cap="rnd">
              <a:solidFill>
                <a:srgbClr val="000000"/>
              </a:solidFill>
              <a:prstDash val="solid"/>
              <a:round/>
            </a:ln>
          </p:spPr>
          <p:txBody>
            <a:bodyPr rtlCol="0" anchor="ctr"/>
            <a:lstStyle/>
            <a:p>
              <a:endParaRPr lang="en-NL"/>
            </a:p>
          </p:txBody>
        </p:sp>
        <p:sp>
          <p:nvSpPr>
            <p:cNvPr id="251" name="Freeform 250">
              <a:extLst>
                <a:ext uri="{FF2B5EF4-FFF2-40B4-BE49-F238E27FC236}">
                  <a16:creationId xmlns:a16="http://schemas.microsoft.com/office/drawing/2014/main" id="{A29AA749-06C4-B413-1368-59F9DF45FA2A}"/>
                </a:ext>
              </a:extLst>
            </p:cNvPr>
            <p:cNvSpPr/>
            <p:nvPr userDrawn="1"/>
          </p:nvSpPr>
          <p:spPr>
            <a:xfrm>
              <a:off x="10913746" y="2731258"/>
              <a:ext cx="19538" cy="19542"/>
            </a:xfrm>
            <a:custGeom>
              <a:avLst/>
              <a:gdLst>
                <a:gd name="connsiteX0" fmla="*/ 19538 w 19538"/>
                <a:gd name="connsiteY0" fmla="*/ 0 h 19542"/>
                <a:gd name="connsiteX1" fmla="*/ 0 w 19538"/>
                <a:gd name="connsiteY1" fmla="*/ 19542 h 19542"/>
              </a:gdLst>
              <a:ahLst/>
              <a:cxnLst>
                <a:cxn ang="0">
                  <a:pos x="connsiteX0" y="connsiteY0"/>
                </a:cxn>
                <a:cxn ang="0">
                  <a:pos x="connsiteX1" y="connsiteY1"/>
                </a:cxn>
              </a:cxnLst>
              <a:rect l="l" t="t" r="r" b="b"/>
              <a:pathLst>
                <a:path w="19538" h="19542">
                  <a:moveTo>
                    <a:pt x="19538" y="0"/>
                  </a:moveTo>
                  <a:lnTo>
                    <a:pt x="0" y="19542"/>
                  </a:lnTo>
                </a:path>
              </a:pathLst>
            </a:custGeom>
            <a:ln w="12700" cap="rnd">
              <a:solidFill>
                <a:srgbClr val="000000"/>
              </a:solidFill>
              <a:prstDash val="solid"/>
              <a:round/>
            </a:ln>
          </p:spPr>
          <p:txBody>
            <a:bodyPr rtlCol="0" anchor="ctr"/>
            <a:lstStyle/>
            <a:p>
              <a:endParaRPr lang="en-NL"/>
            </a:p>
          </p:txBody>
        </p:sp>
        <p:sp>
          <p:nvSpPr>
            <p:cNvPr id="252" name="Freeform 251">
              <a:extLst>
                <a:ext uri="{FF2B5EF4-FFF2-40B4-BE49-F238E27FC236}">
                  <a16:creationId xmlns:a16="http://schemas.microsoft.com/office/drawing/2014/main" id="{A6E97EA3-011B-C2AB-AFCE-9B048BCBD0BB}"/>
                </a:ext>
              </a:extLst>
            </p:cNvPr>
            <p:cNvSpPr/>
            <p:nvPr userDrawn="1"/>
          </p:nvSpPr>
          <p:spPr>
            <a:xfrm>
              <a:off x="10973071" y="2885108"/>
              <a:ext cx="22025" cy="22029"/>
            </a:xfrm>
            <a:custGeom>
              <a:avLst/>
              <a:gdLst>
                <a:gd name="connsiteX0" fmla="*/ 0 w 22025"/>
                <a:gd name="connsiteY0" fmla="*/ 0 h 22029"/>
                <a:gd name="connsiteX1" fmla="*/ 22025 w 22025"/>
                <a:gd name="connsiteY1" fmla="*/ 22029 h 22029"/>
              </a:gdLst>
              <a:ahLst/>
              <a:cxnLst>
                <a:cxn ang="0">
                  <a:pos x="connsiteX0" y="connsiteY0"/>
                </a:cxn>
                <a:cxn ang="0">
                  <a:pos x="connsiteX1" y="connsiteY1"/>
                </a:cxn>
              </a:cxnLst>
              <a:rect l="l" t="t" r="r" b="b"/>
              <a:pathLst>
                <a:path w="22025" h="22029">
                  <a:moveTo>
                    <a:pt x="0" y="0"/>
                  </a:moveTo>
                  <a:lnTo>
                    <a:pt x="22025" y="22029"/>
                  </a:lnTo>
                </a:path>
              </a:pathLst>
            </a:custGeom>
            <a:ln w="12700" cap="rnd">
              <a:solidFill>
                <a:srgbClr val="000000"/>
              </a:solidFill>
              <a:prstDash val="solid"/>
              <a:round/>
            </a:ln>
          </p:spPr>
          <p:txBody>
            <a:bodyPr rtlCol="0" anchor="ctr"/>
            <a:lstStyle/>
            <a:p>
              <a:endParaRPr lang="en-NL"/>
            </a:p>
          </p:txBody>
        </p:sp>
        <p:sp>
          <p:nvSpPr>
            <p:cNvPr id="253" name="Freeform 252">
              <a:extLst>
                <a:ext uri="{FF2B5EF4-FFF2-40B4-BE49-F238E27FC236}">
                  <a16:creationId xmlns:a16="http://schemas.microsoft.com/office/drawing/2014/main" id="{05E338A5-5566-7E39-77D5-153B43846F8D}"/>
                </a:ext>
              </a:extLst>
            </p:cNvPr>
            <p:cNvSpPr/>
            <p:nvPr userDrawn="1"/>
          </p:nvSpPr>
          <p:spPr>
            <a:xfrm>
              <a:off x="10928310" y="2808361"/>
              <a:ext cx="17051" cy="17054"/>
            </a:xfrm>
            <a:custGeom>
              <a:avLst/>
              <a:gdLst>
                <a:gd name="connsiteX0" fmla="*/ 0 w 17051"/>
                <a:gd name="connsiteY0" fmla="*/ 0 h 17054"/>
                <a:gd name="connsiteX1" fmla="*/ 17052 w 17051"/>
                <a:gd name="connsiteY1" fmla="*/ 17055 h 17054"/>
              </a:gdLst>
              <a:ahLst/>
              <a:cxnLst>
                <a:cxn ang="0">
                  <a:pos x="connsiteX0" y="connsiteY0"/>
                </a:cxn>
                <a:cxn ang="0">
                  <a:pos x="connsiteX1" y="connsiteY1"/>
                </a:cxn>
              </a:cxnLst>
              <a:rect l="l" t="t" r="r" b="b"/>
              <a:pathLst>
                <a:path w="17051" h="17054">
                  <a:moveTo>
                    <a:pt x="0" y="0"/>
                  </a:moveTo>
                  <a:lnTo>
                    <a:pt x="17052" y="17055"/>
                  </a:lnTo>
                </a:path>
              </a:pathLst>
            </a:custGeom>
            <a:ln w="12700" cap="rnd">
              <a:solidFill>
                <a:srgbClr val="000000"/>
              </a:solidFill>
              <a:prstDash val="solid"/>
              <a:round/>
            </a:ln>
          </p:spPr>
          <p:txBody>
            <a:bodyPr rtlCol="0" anchor="ctr"/>
            <a:lstStyle/>
            <a:p>
              <a:endParaRPr lang="en-NL"/>
            </a:p>
          </p:txBody>
        </p:sp>
        <p:sp>
          <p:nvSpPr>
            <p:cNvPr id="254" name="Freeform 253">
              <a:extLst>
                <a:ext uri="{FF2B5EF4-FFF2-40B4-BE49-F238E27FC236}">
                  <a16:creationId xmlns:a16="http://schemas.microsoft.com/office/drawing/2014/main" id="{3390AA5A-7229-45D9-943F-70B0E7605258}"/>
                </a:ext>
              </a:extLst>
            </p:cNvPr>
            <p:cNvSpPr/>
            <p:nvPr userDrawn="1"/>
          </p:nvSpPr>
          <p:spPr>
            <a:xfrm>
              <a:off x="10906193" y="2816085"/>
              <a:ext cx="123005" cy="123030"/>
            </a:xfrm>
            <a:custGeom>
              <a:avLst/>
              <a:gdLst>
                <a:gd name="connsiteX0" fmla="*/ 123006 w 123005"/>
                <a:gd name="connsiteY0" fmla="*/ 13239 h 123030"/>
                <a:gd name="connsiteX1" fmla="*/ 23183 w 123005"/>
                <a:gd name="connsiteY1" fmla="*/ 23187 h 123030"/>
                <a:gd name="connsiteX2" fmla="*/ 13236 w 123005"/>
                <a:gd name="connsiteY2" fmla="*/ 123030 h 123030"/>
                <a:gd name="connsiteX3" fmla="*/ 123006 w 123005"/>
                <a:gd name="connsiteY3" fmla="*/ 13239 h 123030"/>
              </a:gdLst>
              <a:ahLst/>
              <a:cxnLst>
                <a:cxn ang="0">
                  <a:pos x="connsiteX0" y="connsiteY0"/>
                </a:cxn>
                <a:cxn ang="0">
                  <a:pos x="connsiteX1" y="connsiteY1"/>
                </a:cxn>
                <a:cxn ang="0">
                  <a:pos x="connsiteX2" y="connsiteY2"/>
                </a:cxn>
                <a:cxn ang="0">
                  <a:pos x="connsiteX3" y="connsiteY3"/>
                </a:cxn>
              </a:cxnLst>
              <a:rect l="l" t="t" r="r" b="b"/>
              <a:pathLst>
                <a:path w="123005" h="123030">
                  <a:moveTo>
                    <a:pt x="123006" y="13239"/>
                  </a:moveTo>
                  <a:cubicBezTo>
                    <a:pt x="92100" y="-7369"/>
                    <a:pt x="50181" y="-3816"/>
                    <a:pt x="23183" y="23187"/>
                  </a:cubicBezTo>
                  <a:cubicBezTo>
                    <a:pt x="-3816" y="50191"/>
                    <a:pt x="-7368" y="92118"/>
                    <a:pt x="13236" y="123030"/>
                  </a:cubicBezTo>
                  <a:lnTo>
                    <a:pt x="123006" y="13239"/>
                  </a:lnTo>
                  <a:close/>
                </a:path>
              </a:pathLst>
            </a:custGeom>
            <a:noFill/>
            <a:ln w="12700" cap="rnd">
              <a:solidFill>
                <a:srgbClr val="000000"/>
              </a:solidFill>
              <a:prstDash val="solid"/>
              <a:round/>
            </a:ln>
          </p:spPr>
          <p:txBody>
            <a:bodyPr rtlCol="0" anchor="ctr"/>
            <a:lstStyle/>
            <a:p>
              <a:endParaRPr lang="en-NL"/>
            </a:p>
          </p:txBody>
        </p:sp>
        <p:sp>
          <p:nvSpPr>
            <p:cNvPr id="255" name="Freeform 254">
              <a:extLst>
                <a:ext uri="{FF2B5EF4-FFF2-40B4-BE49-F238E27FC236}">
                  <a16:creationId xmlns:a16="http://schemas.microsoft.com/office/drawing/2014/main" id="{E52F5FA6-6216-E4D7-C737-7CC5B206D0C9}"/>
                </a:ext>
              </a:extLst>
            </p:cNvPr>
            <p:cNvSpPr/>
            <p:nvPr userDrawn="1"/>
          </p:nvSpPr>
          <p:spPr>
            <a:xfrm rot="18900000">
              <a:off x="10729364" y="2845535"/>
              <a:ext cx="106927" cy="71417"/>
            </a:xfrm>
            <a:custGeom>
              <a:avLst/>
              <a:gdLst>
                <a:gd name="connsiteX0" fmla="*/ 95916 w 106927"/>
                <a:gd name="connsiteY0" fmla="*/ 0 h 71417"/>
                <a:gd name="connsiteX1" fmla="*/ 106928 w 106927"/>
                <a:gd name="connsiteY1" fmla="*/ 11015 h 71417"/>
                <a:gd name="connsiteX2" fmla="*/ 106928 w 106927"/>
                <a:gd name="connsiteY2" fmla="*/ 60403 h 71417"/>
                <a:gd name="connsiteX3" fmla="*/ 95916 w 106927"/>
                <a:gd name="connsiteY3" fmla="*/ 71418 h 71417"/>
                <a:gd name="connsiteX4" fmla="*/ 11013 w 106927"/>
                <a:gd name="connsiteY4" fmla="*/ 71418 h 71417"/>
                <a:gd name="connsiteX5" fmla="*/ 0 w 106927"/>
                <a:gd name="connsiteY5" fmla="*/ 60403 h 71417"/>
                <a:gd name="connsiteX6" fmla="*/ 0 w 106927"/>
                <a:gd name="connsiteY6" fmla="*/ 11015 h 71417"/>
                <a:gd name="connsiteX7" fmla="*/ 11013 w 106927"/>
                <a:gd name="connsiteY7" fmla="*/ 0 h 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27" h="71417">
                  <a:moveTo>
                    <a:pt x="95916" y="0"/>
                  </a:moveTo>
                  <a:cubicBezTo>
                    <a:pt x="101998" y="0"/>
                    <a:pt x="106928" y="4932"/>
                    <a:pt x="106928" y="11015"/>
                  </a:cubicBezTo>
                  <a:lnTo>
                    <a:pt x="106928" y="60403"/>
                  </a:lnTo>
                  <a:cubicBezTo>
                    <a:pt x="106928" y="66486"/>
                    <a:pt x="101998" y="71418"/>
                    <a:pt x="95916" y="71418"/>
                  </a:cubicBezTo>
                  <a:lnTo>
                    <a:pt x="11013" y="71418"/>
                  </a:lnTo>
                  <a:cubicBezTo>
                    <a:pt x="4931" y="71418"/>
                    <a:pt x="0" y="66486"/>
                    <a:pt x="0" y="60403"/>
                  </a:cubicBezTo>
                  <a:lnTo>
                    <a:pt x="0" y="11015"/>
                  </a:lnTo>
                  <a:cubicBezTo>
                    <a:pt x="0" y="4931"/>
                    <a:pt x="4931" y="0"/>
                    <a:pt x="11013" y="0"/>
                  </a:cubicBezTo>
                  <a:close/>
                </a:path>
              </a:pathLst>
            </a:custGeom>
            <a:noFill/>
            <a:ln w="12700" cap="rnd">
              <a:solidFill>
                <a:srgbClr val="000000"/>
              </a:solidFill>
              <a:prstDash val="solid"/>
              <a:round/>
            </a:ln>
          </p:spPr>
          <p:txBody>
            <a:bodyPr rtlCol="0" anchor="ctr"/>
            <a:lstStyle/>
            <a:p>
              <a:endParaRPr lang="en-NL"/>
            </a:p>
          </p:txBody>
        </p:sp>
        <p:sp>
          <p:nvSpPr>
            <p:cNvPr id="320" name="Freeform 319">
              <a:extLst>
                <a:ext uri="{FF2B5EF4-FFF2-40B4-BE49-F238E27FC236}">
                  <a16:creationId xmlns:a16="http://schemas.microsoft.com/office/drawing/2014/main" id="{84DDB189-63B2-E932-3C29-44DD06A23735}"/>
                </a:ext>
              </a:extLst>
            </p:cNvPr>
            <p:cNvSpPr/>
            <p:nvPr userDrawn="1"/>
          </p:nvSpPr>
          <p:spPr>
            <a:xfrm rot="18900000">
              <a:off x="10917539" y="2657784"/>
              <a:ext cx="106927" cy="71417"/>
            </a:xfrm>
            <a:custGeom>
              <a:avLst/>
              <a:gdLst>
                <a:gd name="connsiteX0" fmla="*/ 95915 w 106927"/>
                <a:gd name="connsiteY0" fmla="*/ 0 h 71417"/>
                <a:gd name="connsiteX1" fmla="*/ 106928 w 106927"/>
                <a:gd name="connsiteY1" fmla="*/ 11015 h 71417"/>
                <a:gd name="connsiteX2" fmla="*/ 106928 w 106927"/>
                <a:gd name="connsiteY2" fmla="*/ 60403 h 71417"/>
                <a:gd name="connsiteX3" fmla="*/ 95915 w 106927"/>
                <a:gd name="connsiteY3" fmla="*/ 71418 h 71417"/>
                <a:gd name="connsiteX4" fmla="*/ 11013 w 106927"/>
                <a:gd name="connsiteY4" fmla="*/ 71418 h 71417"/>
                <a:gd name="connsiteX5" fmla="*/ 0 w 106927"/>
                <a:gd name="connsiteY5" fmla="*/ 60403 h 71417"/>
                <a:gd name="connsiteX6" fmla="*/ 0 w 106927"/>
                <a:gd name="connsiteY6" fmla="*/ 11015 h 71417"/>
                <a:gd name="connsiteX7" fmla="*/ 11013 w 106927"/>
                <a:gd name="connsiteY7" fmla="*/ 0 h 7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927" h="71417">
                  <a:moveTo>
                    <a:pt x="95915" y="0"/>
                  </a:moveTo>
                  <a:cubicBezTo>
                    <a:pt x="101998" y="0"/>
                    <a:pt x="106928" y="4932"/>
                    <a:pt x="106928" y="11015"/>
                  </a:cubicBezTo>
                  <a:lnTo>
                    <a:pt x="106928" y="60403"/>
                  </a:lnTo>
                  <a:cubicBezTo>
                    <a:pt x="106928" y="66486"/>
                    <a:pt x="101998" y="71418"/>
                    <a:pt x="95915" y="71418"/>
                  </a:cubicBezTo>
                  <a:lnTo>
                    <a:pt x="11013" y="71418"/>
                  </a:lnTo>
                  <a:cubicBezTo>
                    <a:pt x="4930" y="71418"/>
                    <a:pt x="0" y="66486"/>
                    <a:pt x="0" y="60403"/>
                  </a:cubicBezTo>
                  <a:lnTo>
                    <a:pt x="0" y="11015"/>
                  </a:lnTo>
                  <a:cubicBezTo>
                    <a:pt x="0" y="4931"/>
                    <a:pt x="4930" y="0"/>
                    <a:pt x="11013" y="0"/>
                  </a:cubicBezTo>
                  <a:close/>
                </a:path>
              </a:pathLst>
            </a:custGeom>
            <a:noFill/>
            <a:ln w="12700" cap="rnd">
              <a:solidFill>
                <a:srgbClr val="000000"/>
              </a:solidFill>
              <a:prstDash val="solid"/>
              <a:round/>
            </a:ln>
          </p:spPr>
          <p:txBody>
            <a:bodyPr rtlCol="0" anchor="ctr"/>
            <a:lstStyle/>
            <a:p>
              <a:endParaRPr lang="en-NL"/>
            </a:p>
          </p:txBody>
        </p:sp>
      </p:grpSp>
      <p:grpSp>
        <p:nvGrpSpPr>
          <p:cNvPr id="325" name="Group 324">
            <a:extLst>
              <a:ext uri="{FF2B5EF4-FFF2-40B4-BE49-F238E27FC236}">
                <a16:creationId xmlns:a16="http://schemas.microsoft.com/office/drawing/2014/main" id="{040AC8CF-E1DA-3734-B7BA-6942AADA5BC7}"/>
              </a:ext>
            </a:extLst>
          </p:cNvPr>
          <p:cNvGrpSpPr>
            <a:grpSpLocks noChangeAspect="1"/>
          </p:cNvGrpSpPr>
          <p:nvPr userDrawn="1"/>
        </p:nvGrpSpPr>
        <p:grpSpPr>
          <a:xfrm>
            <a:off x="2042644" y="5501430"/>
            <a:ext cx="449852" cy="211894"/>
            <a:chOff x="394672" y="1116009"/>
            <a:chExt cx="354531" cy="166996"/>
          </a:xfrm>
        </p:grpSpPr>
        <p:sp>
          <p:nvSpPr>
            <p:cNvPr id="322" name="Freeform 321">
              <a:extLst>
                <a:ext uri="{FF2B5EF4-FFF2-40B4-BE49-F238E27FC236}">
                  <a16:creationId xmlns:a16="http://schemas.microsoft.com/office/drawing/2014/main" id="{C95E64F9-F891-4FED-7771-9DC02B752477}"/>
                </a:ext>
              </a:extLst>
            </p:cNvPr>
            <p:cNvSpPr/>
            <p:nvPr userDrawn="1"/>
          </p:nvSpPr>
          <p:spPr>
            <a:xfrm>
              <a:off x="421633" y="1138749"/>
              <a:ext cx="302386" cy="144256"/>
            </a:xfrm>
            <a:custGeom>
              <a:avLst/>
              <a:gdLst>
                <a:gd name="connsiteX0" fmla="*/ 297020 w 302386"/>
                <a:gd name="connsiteY0" fmla="*/ 34465 h 144256"/>
                <a:gd name="connsiteX1" fmla="*/ 280324 w 302386"/>
                <a:gd name="connsiteY1" fmla="*/ 35887 h 144256"/>
                <a:gd name="connsiteX2" fmla="*/ 265048 w 302386"/>
                <a:gd name="connsiteY2" fmla="*/ 44769 h 144256"/>
                <a:gd name="connsiteX3" fmla="*/ 209986 w 302386"/>
                <a:gd name="connsiteY3" fmla="*/ 44769 h 144256"/>
                <a:gd name="connsiteX4" fmla="*/ 195065 w 302386"/>
                <a:gd name="connsiteY4" fmla="*/ 35176 h 144256"/>
                <a:gd name="connsiteX5" fmla="*/ 185119 w 302386"/>
                <a:gd name="connsiteY5" fmla="*/ 17055 h 144256"/>
                <a:gd name="connsiteX6" fmla="*/ 185119 w 302386"/>
                <a:gd name="connsiteY6" fmla="*/ 17055 h 144256"/>
                <a:gd name="connsiteX7" fmla="*/ 160252 w 302386"/>
                <a:gd name="connsiteY7" fmla="*/ 355 h 144256"/>
                <a:gd name="connsiteX8" fmla="*/ 160252 w 302386"/>
                <a:gd name="connsiteY8" fmla="*/ 355 h 144256"/>
                <a:gd name="connsiteX9" fmla="*/ 158476 w 302386"/>
                <a:gd name="connsiteY9" fmla="*/ 0 h 144256"/>
                <a:gd name="connsiteX10" fmla="*/ 158120 w 302386"/>
                <a:gd name="connsiteY10" fmla="*/ 0 h 144256"/>
                <a:gd name="connsiteX11" fmla="*/ 156344 w 302386"/>
                <a:gd name="connsiteY11" fmla="*/ 0 h 144256"/>
                <a:gd name="connsiteX12" fmla="*/ 155634 w 302386"/>
                <a:gd name="connsiteY12" fmla="*/ 0 h 144256"/>
                <a:gd name="connsiteX13" fmla="*/ 154213 w 302386"/>
                <a:gd name="connsiteY13" fmla="*/ 0 h 144256"/>
                <a:gd name="connsiteX14" fmla="*/ 154213 w 302386"/>
                <a:gd name="connsiteY14" fmla="*/ 0 h 144256"/>
                <a:gd name="connsiteX15" fmla="*/ 153502 w 302386"/>
                <a:gd name="connsiteY15" fmla="*/ 0 h 144256"/>
                <a:gd name="connsiteX16" fmla="*/ 152081 w 302386"/>
                <a:gd name="connsiteY16" fmla="*/ 0 h 144256"/>
                <a:gd name="connsiteX17" fmla="*/ 150660 w 302386"/>
                <a:gd name="connsiteY17" fmla="*/ 0 h 144256"/>
                <a:gd name="connsiteX18" fmla="*/ 149950 w 302386"/>
                <a:gd name="connsiteY18" fmla="*/ 0 h 144256"/>
                <a:gd name="connsiteX19" fmla="*/ 149950 w 302386"/>
                <a:gd name="connsiteY19" fmla="*/ 0 h 144256"/>
                <a:gd name="connsiteX20" fmla="*/ 148529 w 302386"/>
                <a:gd name="connsiteY20" fmla="*/ 0 h 144256"/>
                <a:gd name="connsiteX21" fmla="*/ 147818 w 302386"/>
                <a:gd name="connsiteY21" fmla="*/ 0 h 144256"/>
                <a:gd name="connsiteX22" fmla="*/ 146042 w 302386"/>
                <a:gd name="connsiteY22" fmla="*/ 0 h 144256"/>
                <a:gd name="connsiteX23" fmla="*/ 145687 w 302386"/>
                <a:gd name="connsiteY23" fmla="*/ 0 h 144256"/>
                <a:gd name="connsiteX24" fmla="*/ 143911 w 302386"/>
                <a:gd name="connsiteY24" fmla="*/ 355 h 144256"/>
                <a:gd name="connsiteX25" fmla="*/ 143911 w 302386"/>
                <a:gd name="connsiteY25" fmla="*/ 355 h 144256"/>
                <a:gd name="connsiteX26" fmla="*/ 119044 w 302386"/>
                <a:gd name="connsiteY26" fmla="*/ 17055 h 144256"/>
                <a:gd name="connsiteX27" fmla="*/ 119044 w 302386"/>
                <a:gd name="connsiteY27" fmla="*/ 17055 h 144256"/>
                <a:gd name="connsiteX28" fmla="*/ 109097 w 302386"/>
                <a:gd name="connsiteY28" fmla="*/ 35176 h 144256"/>
                <a:gd name="connsiteX29" fmla="*/ 94177 w 302386"/>
                <a:gd name="connsiteY29" fmla="*/ 44769 h 144256"/>
                <a:gd name="connsiteX30" fmla="*/ 39114 w 302386"/>
                <a:gd name="connsiteY30" fmla="*/ 44769 h 144256"/>
                <a:gd name="connsiteX31" fmla="*/ 23839 w 302386"/>
                <a:gd name="connsiteY31" fmla="*/ 35887 h 144256"/>
                <a:gd name="connsiteX32" fmla="*/ 7142 w 302386"/>
                <a:gd name="connsiteY32" fmla="*/ 34465 h 144256"/>
                <a:gd name="connsiteX33" fmla="*/ 1459 w 302386"/>
                <a:gd name="connsiteY33" fmla="*/ 63601 h 144256"/>
                <a:gd name="connsiteX34" fmla="*/ 12471 w 302386"/>
                <a:gd name="connsiteY34" fmla="*/ 74260 h 144256"/>
                <a:gd name="connsiteX35" fmla="*/ 20286 w 302386"/>
                <a:gd name="connsiteY35" fmla="*/ 71062 h 144256"/>
                <a:gd name="connsiteX36" fmla="*/ 36272 w 302386"/>
                <a:gd name="connsiteY36" fmla="*/ 67154 h 144256"/>
                <a:gd name="connsiteX37" fmla="*/ 100571 w 302386"/>
                <a:gd name="connsiteY37" fmla="*/ 104462 h 144256"/>
                <a:gd name="connsiteX38" fmla="*/ 108031 w 302386"/>
                <a:gd name="connsiteY38" fmla="*/ 112279 h 144256"/>
                <a:gd name="connsiteX39" fmla="*/ 125083 w 302386"/>
                <a:gd name="connsiteY39" fmla="*/ 133953 h 144256"/>
                <a:gd name="connsiteX40" fmla="*/ 146042 w 302386"/>
                <a:gd name="connsiteY40" fmla="*/ 144257 h 144256"/>
                <a:gd name="connsiteX41" fmla="*/ 146042 w 302386"/>
                <a:gd name="connsiteY41" fmla="*/ 144257 h 144256"/>
                <a:gd name="connsiteX42" fmla="*/ 147463 w 302386"/>
                <a:gd name="connsiteY42" fmla="*/ 144257 h 144256"/>
                <a:gd name="connsiteX43" fmla="*/ 147818 w 302386"/>
                <a:gd name="connsiteY43" fmla="*/ 144257 h 144256"/>
                <a:gd name="connsiteX44" fmla="*/ 148884 w 302386"/>
                <a:gd name="connsiteY44" fmla="*/ 144257 h 144256"/>
                <a:gd name="connsiteX45" fmla="*/ 149594 w 302386"/>
                <a:gd name="connsiteY45" fmla="*/ 144257 h 144256"/>
                <a:gd name="connsiteX46" fmla="*/ 150305 w 302386"/>
                <a:gd name="connsiteY46" fmla="*/ 144257 h 144256"/>
                <a:gd name="connsiteX47" fmla="*/ 150305 w 302386"/>
                <a:gd name="connsiteY47" fmla="*/ 144257 h 144256"/>
                <a:gd name="connsiteX48" fmla="*/ 151015 w 302386"/>
                <a:gd name="connsiteY48" fmla="*/ 144257 h 144256"/>
                <a:gd name="connsiteX49" fmla="*/ 151726 w 302386"/>
                <a:gd name="connsiteY49" fmla="*/ 144257 h 144256"/>
                <a:gd name="connsiteX50" fmla="*/ 151726 w 302386"/>
                <a:gd name="connsiteY50" fmla="*/ 144257 h 144256"/>
                <a:gd name="connsiteX51" fmla="*/ 152436 w 302386"/>
                <a:gd name="connsiteY51" fmla="*/ 144257 h 144256"/>
                <a:gd name="connsiteX52" fmla="*/ 153147 w 302386"/>
                <a:gd name="connsiteY52" fmla="*/ 144257 h 144256"/>
                <a:gd name="connsiteX53" fmla="*/ 154213 w 302386"/>
                <a:gd name="connsiteY53" fmla="*/ 144257 h 144256"/>
                <a:gd name="connsiteX54" fmla="*/ 154568 w 302386"/>
                <a:gd name="connsiteY54" fmla="*/ 144257 h 144256"/>
                <a:gd name="connsiteX55" fmla="*/ 155989 w 302386"/>
                <a:gd name="connsiteY55" fmla="*/ 144257 h 144256"/>
                <a:gd name="connsiteX56" fmla="*/ 155989 w 302386"/>
                <a:gd name="connsiteY56" fmla="*/ 144257 h 144256"/>
                <a:gd name="connsiteX57" fmla="*/ 176948 w 302386"/>
                <a:gd name="connsiteY57" fmla="*/ 133953 h 144256"/>
                <a:gd name="connsiteX58" fmla="*/ 194000 w 302386"/>
                <a:gd name="connsiteY58" fmla="*/ 112279 h 144256"/>
                <a:gd name="connsiteX59" fmla="*/ 201460 w 302386"/>
                <a:gd name="connsiteY59" fmla="*/ 104462 h 144256"/>
                <a:gd name="connsiteX60" fmla="*/ 265759 w 302386"/>
                <a:gd name="connsiteY60" fmla="*/ 67154 h 144256"/>
                <a:gd name="connsiteX61" fmla="*/ 282100 w 302386"/>
                <a:gd name="connsiteY61" fmla="*/ 71062 h 144256"/>
                <a:gd name="connsiteX62" fmla="*/ 289915 w 302386"/>
                <a:gd name="connsiteY62" fmla="*/ 74260 h 144256"/>
                <a:gd name="connsiteX63" fmla="*/ 300928 w 302386"/>
                <a:gd name="connsiteY63" fmla="*/ 63601 h 144256"/>
                <a:gd name="connsiteX64" fmla="*/ 295244 w 302386"/>
                <a:gd name="connsiteY64" fmla="*/ 34465 h 144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02386" h="144256">
                  <a:moveTo>
                    <a:pt x="297020" y="34465"/>
                  </a:moveTo>
                  <a:cubicBezTo>
                    <a:pt x="291691" y="27714"/>
                    <a:pt x="284231" y="28070"/>
                    <a:pt x="280324" y="35887"/>
                  </a:cubicBezTo>
                  <a:cubicBezTo>
                    <a:pt x="277126" y="42637"/>
                    <a:pt x="272153" y="44769"/>
                    <a:pt x="265048" y="44769"/>
                  </a:cubicBezTo>
                  <a:cubicBezTo>
                    <a:pt x="246576" y="44769"/>
                    <a:pt x="228458" y="44769"/>
                    <a:pt x="209986" y="44769"/>
                  </a:cubicBezTo>
                  <a:cubicBezTo>
                    <a:pt x="202526" y="44769"/>
                    <a:pt x="198263" y="42282"/>
                    <a:pt x="195065" y="35176"/>
                  </a:cubicBezTo>
                  <a:cubicBezTo>
                    <a:pt x="192579" y="28780"/>
                    <a:pt x="189026" y="22740"/>
                    <a:pt x="185119" y="17055"/>
                  </a:cubicBezTo>
                  <a:lnTo>
                    <a:pt x="185119" y="17055"/>
                  </a:lnTo>
                  <a:cubicBezTo>
                    <a:pt x="178369" y="8172"/>
                    <a:pt x="169843" y="2487"/>
                    <a:pt x="160252" y="355"/>
                  </a:cubicBezTo>
                  <a:cubicBezTo>
                    <a:pt x="160252" y="355"/>
                    <a:pt x="160252" y="355"/>
                    <a:pt x="160252" y="355"/>
                  </a:cubicBezTo>
                  <a:cubicBezTo>
                    <a:pt x="159541" y="355"/>
                    <a:pt x="159186" y="355"/>
                    <a:pt x="158476" y="0"/>
                  </a:cubicBezTo>
                  <a:cubicBezTo>
                    <a:pt x="158476" y="0"/>
                    <a:pt x="158476" y="0"/>
                    <a:pt x="158120" y="0"/>
                  </a:cubicBezTo>
                  <a:cubicBezTo>
                    <a:pt x="157765" y="0"/>
                    <a:pt x="157055" y="0"/>
                    <a:pt x="156344" y="0"/>
                  </a:cubicBezTo>
                  <a:cubicBezTo>
                    <a:pt x="156344" y="0"/>
                    <a:pt x="155989" y="0"/>
                    <a:pt x="155634" y="0"/>
                  </a:cubicBezTo>
                  <a:cubicBezTo>
                    <a:pt x="155278" y="0"/>
                    <a:pt x="154568" y="0"/>
                    <a:pt x="154213" y="0"/>
                  </a:cubicBezTo>
                  <a:cubicBezTo>
                    <a:pt x="154213" y="0"/>
                    <a:pt x="154213" y="0"/>
                    <a:pt x="154213" y="0"/>
                  </a:cubicBezTo>
                  <a:cubicBezTo>
                    <a:pt x="154213" y="0"/>
                    <a:pt x="153857" y="0"/>
                    <a:pt x="153502" y="0"/>
                  </a:cubicBezTo>
                  <a:cubicBezTo>
                    <a:pt x="153147" y="0"/>
                    <a:pt x="152436" y="0"/>
                    <a:pt x="152081" y="0"/>
                  </a:cubicBezTo>
                  <a:cubicBezTo>
                    <a:pt x="151726" y="0"/>
                    <a:pt x="151015" y="0"/>
                    <a:pt x="150660" y="0"/>
                  </a:cubicBezTo>
                  <a:cubicBezTo>
                    <a:pt x="150660" y="0"/>
                    <a:pt x="150305" y="0"/>
                    <a:pt x="149950" y="0"/>
                  </a:cubicBezTo>
                  <a:cubicBezTo>
                    <a:pt x="149950" y="0"/>
                    <a:pt x="149950" y="0"/>
                    <a:pt x="149950" y="0"/>
                  </a:cubicBezTo>
                  <a:cubicBezTo>
                    <a:pt x="149594" y="0"/>
                    <a:pt x="148884" y="0"/>
                    <a:pt x="148529" y="0"/>
                  </a:cubicBezTo>
                  <a:cubicBezTo>
                    <a:pt x="148529" y="0"/>
                    <a:pt x="147818" y="0"/>
                    <a:pt x="147818" y="0"/>
                  </a:cubicBezTo>
                  <a:cubicBezTo>
                    <a:pt x="147108" y="0"/>
                    <a:pt x="146753" y="0"/>
                    <a:pt x="146042" y="0"/>
                  </a:cubicBezTo>
                  <a:cubicBezTo>
                    <a:pt x="146042" y="0"/>
                    <a:pt x="146042" y="0"/>
                    <a:pt x="145687" y="0"/>
                  </a:cubicBezTo>
                  <a:cubicBezTo>
                    <a:pt x="144976" y="0"/>
                    <a:pt x="144621" y="0"/>
                    <a:pt x="143911" y="355"/>
                  </a:cubicBezTo>
                  <a:cubicBezTo>
                    <a:pt x="143911" y="355"/>
                    <a:pt x="143911" y="355"/>
                    <a:pt x="143911" y="355"/>
                  </a:cubicBezTo>
                  <a:cubicBezTo>
                    <a:pt x="134674" y="2487"/>
                    <a:pt x="125793" y="7817"/>
                    <a:pt x="119044" y="17055"/>
                  </a:cubicBezTo>
                  <a:lnTo>
                    <a:pt x="119044" y="17055"/>
                  </a:lnTo>
                  <a:cubicBezTo>
                    <a:pt x="114781" y="22740"/>
                    <a:pt x="111584" y="28780"/>
                    <a:pt x="109097" y="35176"/>
                  </a:cubicBezTo>
                  <a:cubicBezTo>
                    <a:pt x="106255" y="42282"/>
                    <a:pt x="101637" y="44769"/>
                    <a:pt x="94177" y="44769"/>
                  </a:cubicBezTo>
                  <a:cubicBezTo>
                    <a:pt x="75704" y="44769"/>
                    <a:pt x="57587" y="44769"/>
                    <a:pt x="39114" y="44769"/>
                  </a:cubicBezTo>
                  <a:cubicBezTo>
                    <a:pt x="32009" y="44769"/>
                    <a:pt x="27036" y="42637"/>
                    <a:pt x="23839" y="35887"/>
                  </a:cubicBezTo>
                  <a:cubicBezTo>
                    <a:pt x="19931" y="28070"/>
                    <a:pt x="12826" y="27359"/>
                    <a:pt x="7142" y="34465"/>
                  </a:cubicBezTo>
                  <a:cubicBezTo>
                    <a:pt x="393" y="42993"/>
                    <a:pt x="-1739" y="52942"/>
                    <a:pt x="1459" y="63601"/>
                  </a:cubicBezTo>
                  <a:cubicBezTo>
                    <a:pt x="3235" y="69286"/>
                    <a:pt x="6787" y="72839"/>
                    <a:pt x="12471" y="74260"/>
                  </a:cubicBezTo>
                  <a:cubicBezTo>
                    <a:pt x="16023" y="74971"/>
                    <a:pt x="18510" y="74260"/>
                    <a:pt x="20286" y="71062"/>
                  </a:cubicBezTo>
                  <a:cubicBezTo>
                    <a:pt x="24549" y="63956"/>
                    <a:pt x="29167" y="62890"/>
                    <a:pt x="36272" y="67154"/>
                  </a:cubicBezTo>
                  <a:cubicBezTo>
                    <a:pt x="57942" y="79590"/>
                    <a:pt x="79257" y="91671"/>
                    <a:pt x="100571" y="104462"/>
                  </a:cubicBezTo>
                  <a:cubicBezTo>
                    <a:pt x="103413" y="106238"/>
                    <a:pt x="105900" y="109436"/>
                    <a:pt x="108031" y="112279"/>
                  </a:cubicBezTo>
                  <a:cubicBezTo>
                    <a:pt x="113715" y="119385"/>
                    <a:pt x="118688" y="127557"/>
                    <a:pt x="125083" y="133953"/>
                  </a:cubicBezTo>
                  <a:cubicBezTo>
                    <a:pt x="131122" y="139638"/>
                    <a:pt x="138582" y="143191"/>
                    <a:pt x="146042" y="144257"/>
                  </a:cubicBezTo>
                  <a:cubicBezTo>
                    <a:pt x="146042" y="144257"/>
                    <a:pt x="146042" y="144257"/>
                    <a:pt x="146042" y="144257"/>
                  </a:cubicBezTo>
                  <a:cubicBezTo>
                    <a:pt x="146397" y="144257"/>
                    <a:pt x="147108" y="144257"/>
                    <a:pt x="147463" y="144257"/>
                  </a:cubicBezTo>
                  <a:cubicBezTo>
                    <a:pt x="147463" y="144257"/>
                    <a:pt x="147463" y="144257"/>
                    <a:pt x="147818" y="144257"/>
                  </a:cubicBezTo>
                  <a:cubicBezTo>
                    <a:pt x="148173" y="144257"/>
                    <a:pt x="148529" y="144257"/>
                    <a:pt x="148884" y="144257"/>
                  </a:cubicBezTo>
                  <a:cubicBezTo>
                    <a:pt x="148884" y="144257"/>
                    <a:pt x="149239" y="144257"/>
                    <a:pt x="149594" y="144257"/>
                  </a:cubicBezTo>
                  <a:cubicBezTo>
                    <a:pt x="149594" y="144257"/>
                    <a:pt x="150305" y="144257"/>
                    <a:pt x="150305" y="144257"/>
                  </a:cubicBezTo>
                  <a:lnTo>
                    <a:pt x="150305" y="144257"/>
                  </a:lnTo>
                  <a:cubicBezTo>
                    <a:pt x="150305" y="144257"/>
                    <a:pt x="151015" y="144257"/>
                    <a:pt x="151015" y="144257"/>
                  </a:cubicBezTo>
                  <a:cubicBezTo>
                    <a:pt x="151015" y="144257"/>
                    <a:pt x="151726" y="144257"/>
                    <a:pt x="151726" y="144257"/>
                  </a:cubicBezTo>
                  <a:lnTo>
                    <a:pt x="151726" y="144257"/>
                  </a:lnTo>
                  <a:cubicBezTo>
                    <a:pt x="151726" y="144257"/>
                    <a:pt x="152436" y="144257"/>
                    <a:pt x="152436" y="144257"/>
                  </a:cubicBezTo>
                  <a:cubicBezTo>
                    <a:pt x="152436" y="144257"/>
                    <a:pt x="152792" y="144257"/>
                    <a:pt x="153147" y="144257"/>
                  </a:cubicBezTo>
                  <a:cubicBezTo>
                    <a:pt x="153502" y="144257"/>
                    <a:pt x="153857" y="144257"/>
                    <a:pt x="154213" y="144257"/>
                  </a:cubicBezTo>
                  <a:cubicBezTo>
                    <a:pt x="154213" y="144257"/>
                    <a:pt x="154213" y="144257"/>
                    <a:pt x="154568" y="144257"/>
                  </a:cubicBezTo>
                  <a:cubicBezTo>
                    <a:pt x="154923" y="144257"/>
                    <a:pt x="155634" y="144257"/>
                    <a:pt x="155989" y="144257"/>
                  </a:cubicBezTo>
                  <a:cubicBezTo>
                    <a:pt x="155989" y="144257"/>
                    <a:pt x="155989" y="144257"/>
                    <a:pt x="155989" y="144257"/>
                  </a:cubicBezTo>
                  <a:cubicBezTo>
                    <a:pt x="163449" y="143191"/>
                    <a:pt x="170909" y="139638"/>
                    <a:pt x="176948" y="133953"/>
                  </a:cubicBezTo>
                  <a:cubicBezTo>
                    <a:pt x="183698" y="127912"/>
                    <a:pt x="188316" y="119740"/>
                    <a:pt x="194000" y="112279"/>
                  </a:cubicBezTo>
                  <a:cubicBezTo>
                    <a:pt x="196131" y="109436"/>
                    <a:pt x="198618" y="106238"/>
                    <a:pt x="201460" y="104462"/>
                  </a:cubicBezTo>
                  <a:cubicBezTo>
                    <a:pt x="222774" y="92026"/>
                    <a:pt x="244444" y="79590"/>
                    <a:pt x="265759" y="67154"/>
                  </a:cubicBezTo>
                  <a:cubicBezTo>
                    <a:pt x="272863" y="62890"/>
                    <a:pt x="277837" y="63956"/>
                    <a:pt x="282100" y="71062"/>
                  </a:cubicBezTo>
                  <a:cubicBezTo>
                    <a:pt x="284231" y="74260"/>
                    <a:pt x="286718" y="74971"/>
                    <a:pt x="289915" y="74260"/>
                  </a:cubicBezTo>
                  <a:cubicBezTo>
                    <a:pt x="295599" y="72839"/>
                    <a:pt x="299151" y="68931"/>
                    <a:pt x="300928" y="63601"/>
                  </a:cubicBezTo>
                  <a:cubicBezTo>
                    <a:pt x="304125" y="52942"/>
                    <a:pt x="301993" y="42993"/>
                    <a:pt x="295244" y="34465"/>
                  </a:cubicBezTo>
                  <a:close/>
                </a:path>
              </a:pathLst>
            </a:custGeom>
            <a:noFill/>
            <a:ln w="12700" cap="rnd">
              <a:solidFill>
                <a:srgbClr val="000000"/>
              </a:solidFill>
              <a:prstDash val="solid"/>
              <a:round/>
            </a:ln>
          </p:spPr>
          <p:txBody>
            <a:bodyPr rtlCol="0" anchor="ctr"/>
            <a:lstStyle/>
            <a:p>
              <a:endParaRPr lang="en-NL"/>
            </a:p>
          </p:txBody>
        </p:sp>
        <p:sp>
          <p:nvSpPr>
            <p:cNvPr id="323" name="Freeform 322">
              <a:extLst>
                <a:ext uri="{FF2B5EF4-FFF2-40B4-BE49-F238E27FC236}">
                  <a16:creationId xmlns:a16="http://schemas.microsoft.com/office/drawing/2014/main" id="{B9709EF6-5732-89C5-2E0F-8C2B0110E714}"/>
                </a:ext>
              </a:extLst>
            </p:cNvPr>
            <p:cNvSpPr/>
            <p:nvPr userDrawn="1"/>
          </p:nvSpPr>
          <p:spPr>
            <a:xfrm>
              <a:off x="394672" y="1116009"/>
              <a:ext cx="354531" cy="45479"/>
            </a:xfrm>
            <a:custGeom>
              <a:avLst/>
              <a:gdLst>
                <a:gd name="connsiteX0" fmla="*/ 354532 w 354531"/>
                <a:gd name="connsiteY0" fmla="*/ 6040 h 45479"/>
                <a:gd name="connsiteX1" fmla="*/ 276023 w 354531"/>
                <a:gd name="connsiteY1" fmla="*/ 6040 h 45479"/>
                <a:gd name="connsiteX2" fmla="*/ 315100 w 354531"/>
                <a:gd name="connsiteY2" fmla="*/ 0 h 45479"/>
                <a:gd name="connsiteX3" fmla="*/ 315100 w 354531"/>
                <a:gd name="connsiteY3" fmla="*/ 45480 h 45479"/>
                <a:gd name="connsiteX4" fmla="*/ 78508 w 354531"/>
                <a:gd name="connsiteY4" fmla="*/ 6040 h 45479"/>
                <a:gd name="connsiteX5" fmla="*/ 0 w 354531"/>
                <a:gd name="connsiteY5" fmla="*/ 6040 h 45479"/>
                <a:gd name="connsiteX6" fmla="*/ 39432 w 354531"/>
                <a:gd name="connsiteY6" fmla="*/ 0 h 45479"/>
                <a:gd name="connsiteX7" fmla="*/ 39432 w 354531"/>
                <a:gd name="connsiteY7" fmla="*/ 45480 h 4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4531" h="45479">
                  <a:moveTo>
                    <a:pt x="354532" y="6040"/>
                  </a:moveTo>
                  <a:lnTo>
                    <a:pt x="276023" y="6040"/>
                  </a:lnTo>
                  <a:moveTo>
                    <a:pt x="315100" y="0"/>
                  </a:moveTo>
                  <a:lnTo>
                    <a:pt x="315100" y="45480"/>
                  </a:lnTo>
                  <a:moveTo>
                    <a:pt x="78508" y="6040"/>
                  </a:moveTo>
                  <a:lnTo>
                    <a:pt x="0" y="6040"/>
                  </a:lnTo>
                  <a:moveTo>
                    <a:pt x="39432" y="0"/>
                  </a:moveTo>
                  <a:lnTo>
                    <a:pt x="39432" y="45480"/>
                  </a:lnTo>
                </a:path>
              </a:pathLst>
            </a:custGeom>
            <a:noFill/>
            <a:ln w="12700" cap="rnd">
              <a:solidFill>
                <a:srgbClr val="000000"/>
              </a:solidFill>
              <a:prstDash val="solid"/>
              <a:round/>
            </a:ln>
          </p:spPr>
          <p:txBody>
            <a:bodyPr rtlCol="0" anchor="ctr"/>
            <a:lstStyle/>
            <a:p>
              <a:endParaRPr lang="en-NL"/>
            </a:p>
          </p:txBody>
        </p:sp>
        <p:sp>
          <p:nvSpPr>
            <p:cNvPr id="324" name="Freeform 323">
              <a:extLst>
                <a:ext uri="{FF2B5EF4-FFF2-40B4-BE49-F238E27FC236}">
                  <a16:creationId xmlns:a16="http://schemas.microsoft.com/office/drawing/2014/main" id="{3501C18E-0D55-6273-17D1-2847852E0F0C}"/>
                </a:ext>
              </a:extLst>
            </p:cNvPr>
            <p:cNvSpPr/>
            <p:nvPr userDrawn="1"/>
          </p:nvSpPr>
          <p:spPr>
            <a:xfrm>
              <a:off x="554176" y="1193822"/>
              <a:ext cx="38721" cy="39084"/>
            </a:xfrm>
            <a:custGeom>
              <a:avLst/>
              <a:gdLst>
                <a:gd name="connsiteX0" fmla="*/ 0 w 38721"/>
                <a:gd name="connsiteY0" fmla="*/ 0 h 39084"/>
                <a:gd name="connsiteX1" fmla="*/ 38721 w 38721"/>
                <a:gd name="connsiteY1" fmla="*/ 0 h 39084"/>
                <a:gd name="connsiteX2" fmla="*/ 38721 w 38721"/>
                <a:gd name="connsiteY2" fmla="*/ 39084 h 39084"/>
                <a:gd name="connsiteX3" fmla="*/ 0 w 38721"/>
                <a:gd name="connsiteY3" fmla="*/ 39084 h 39084"/>
              </a:gdLst>
              <a:ahLst/>
              <a:cxnLst>
                <a:cxn ang="0">
                  <a:pos x="connsiteX0" y="connsiteY0"/>
                </a:cxn>
                <a:cxn ang="0">
                  <a:pos x="connsiteX1" y="connsiteY1"/>
                </a:cxn>
                <a:cxn ang="0">
                  <a:pos x="connsiteX2" y="connsiteY2"/>
                </a:cxn>
                <a:cxn ang="0">
                  <a:pos x="connsiteX3" y="connsiteY3"/>
                </a:cxn>
              </a:cxnLst>
              <a:rect l="l" t="t" r="r" b="b"/>
              <a:pathLst>
                <a:path w="38721" h="39084">
                  <a:moveTo>
                    <a:pt x="0" y="0"/>
                  </a:moveTo>
                  <a:lnTo>
                    <a:pt x="38721" y="0"/>
                  </a:lnTo>
                  <a:lnTo>
                    <a:pt x="38721" y="39084"/>
                  </a:lnTo>
                  <a:lnTo>
                    <a:pt x="0" y="39084"/>
                  </a:lnTo>
                  <a:close/>
                </a:path>
              </a:pathLst>
            </a:custGeom>
            <a:noFill/>
            <a:ln w="12700" cap="rnd">
              <a:solidFill>
                <a:srgbClr val="000000"/>
              </a:solidFill>
              <a:prstDash val="solid"/>
              <a:round/>
            </a:ln>
          </p:spPr>
          <p:txBody>
            <a:bodyPr rtlCol="0" anchor="ctr"/>
            <a:lstStyle/>
            <a:p>
              <a:endParaRPr lang="en-NL"/>
            </a:p>
          </p:txBody>
        </p:sp>
      </p:grpSp>
      <p:grpSp>
        <p:nvGrpSpPr>
          <p:cNvPr id="336" name="Group 335">
            <a:extLst>
              <a:ext uri="{FF2B5EF4-FFF2-40B4-BE49-F238E27FC236}">
                <a16:creationId xmlns:a16="http://schemas.microsoft.com/office/drawing/2014/main" id="{2CDF66B0-4561-398C-5CE5-1ACA7F672657}"/>
              </a:ext>
            </a:extLst>
          </p:cNvPr>
          <p:cNvGrpSpPr>
            <a:grpSpLocks noChangeAspect="1"/>
          </p:cNvGrpSpPr>
          <p:nvPr userDrawn="1"/>
        </p:nvGrpSpPr>
        <p:grpSpPr>
          <a:xfrm>
            <a:off x="780385" y="3631407"/>
            <a:ext cx="398299" cy="370960"/>
            <a:chOff x="2143174" y="1044946"/>
            <a:chExt cx="361280" cy="336481"/>
          </a:xfrm>
        </p:grpSpPr>
        <p:sp>
          <p:nvSpPr>
            <p:cNvPr id="326" name="Freeform 325">
              <a:extLst>
                <a:ext uri="{FF2B5EF4-FFF2-40B4-BE49-F238E27FC236}">
                  <a16:creationId xmlns:a16="http://schemas.microsoft.com/office/drawing/2014/main" id="{BEC0F195-14ED-3055-ADC5-E23322397BA6}"/>
                </a:ext>
              </a:extLst>
            </p:cNvPr>
            <p:cNvSpPr/>
            <p:nvPr userDrawn="1"/>
          </p:nvSpPr>
          <p:spPr>
            <a:xfrm>
              <a:off x="2453656" y="1303258"/>
              <a:ext cx="18472" cy="53652"/>
            </a:xfrm>
            <a:custGeom>
              <a:avLst/>
              <a:gdLst>
                <a:gd name="connsiteX0" fmla="*/ 18473 w 18472"/>
                <a:gd name="connsiteY0" fmla="*/ 0 h 53652"/>
                <a:gd name="connsiteX1" fmla="*/ 0 w 18472"/>
                <a:gd name="connsiteY1" fmla="*/ 53652 h 53652"/>
              </a:gdLst>
              <a:ahLst/>
              <a:cxnLst>
                <a:cxn ang="0">
                  <a:pos x="connsiteX0" y="connsiteY0"/>
                </a:cxn>
                <a:cxn ang="0">
                  <a:pos x="connsiteX1" y="connsiteY1"/>
                </a:cxn>
              </a:cxnLst>
              <a:rect l="l" t="t" r="r" b="b"/>
              <a:pathLst>
                <a:path w="18472" h="53652">
                  <a:moveTo>
                    <a:pt x="18473" y="0"/>
                  </a:moveTo>
                  <a:lnTo>
                    <a:pt x="0" y="53652"/>
                  </a:lnTo>
                </a:path>
              </a:pathLst>
            </a:custGeom>
            <a:ln w="12700" cap="rnd">
              <a:solidFill>
                <a:srgbClr val="000000"/>
              </a:solidFill>
              <a:prstDash val="solid"/>
              <a:round/>
            </a:ln>
          </p:spPr>
          <p:txBody>
            <a:bodyPr rtlCol="0" anchor="ctr"/>
            <a:lstStyle/>
            <a:p>
              <a:endParaRPr lang="en-NL"/>
            </a:p>
          </p:txBody>
        </p:sp>
        <p:sp>
          <p:nvSpPr>
            <p:cNvPr id="327" name="Freeform 326">
              <a:extLst>
                <a:ext uri="{FF2B5EF4-FFF2-40B4-BE49-F238E27FC236}">
                  <a16:creationId xmlns:a16="http://schemas.microsoft.com/office/drawing/2014/main" id="{D5B01626-749B-BC0B-AB05-8CB06FA158FB}"/>
                </a:ext>
              </a:extLst>
            </p:cNvPr>
            <p:cNvSpPr/>
            <p:nvPr userDrawn="1"/>
          </p:nvSpPr>
          <p:spPr>
            <a:xfrm>
              <a:off x="2315111" y="1303258"/>
              <a:ext cx="174423" cy="17410"/>
            </a:xfrm>
            <a:custGeom>
              <a:avLst/>
              <a:gdLst>
                <a:gd name="connsiteX0" fmla="*/ 174424 w 174423"/>
                <a:gd name="connsiteY0" fmla="*/ 0 h 17410"/>
                <a:gd name="connsiteX1" fmla="*/ 38011 w 174423"/>
                <a:gd name="connsiteY1" fmla="*/ 0 h 17410"/>
                <a:gd name="connsiteX2" fmla="*/ 0 w 174423"/>
                <a:gd name="connsiteY2" fmla="*/ 17410 h 17410"/>
              </a:gdLst>
              <a:ahLst/>
              <a:cxnLst>
                <a:cxn ang="0">
                  <a:pos x="connsiteX0" y="connsiteY0"/>
                </a:cxn>
                <a:cxn ang="0">
                  <a:pos x="connsiteX1" y="connsiteY1"/>
                </a:cxn>
                <a:cxn ang="0">
                  <a:pos x="connsiteX2" y="connsiteY2"/>
                </a:cxn>
              </a:cxnLst>
              <a:rect l="l" t="t" r="r" b="b"/>
              <a:pathLst>
                <a:path w="174423" h="17410">
                  <a:moveTo>
                    <a:pt x="174424" y="0"/>
                  </a:moveTo>
                  <a:lnTo>
                    <a:pt x="38011" y="0"/>
                  </a:lnTo>
                  <a:lnTo>
                    <a:pt x="0" y="17410"/>
                  </a:lnTo>
                </a:path>
              </a:pathLst>
            </a:custGeom>
            <a:noFill/>
            <a:ln w="12700" cap="rnd">
              <a:solidFill>
                <a:srgbClr val="000000"/>
              </a:solidFill>
              <a:prstDash val="solid"/>
              <a:round/>
            </a:ln>
          </p:spPr>
          <p:txBody>
            <a:bodyPr rtlCol="0" anchor="ctr"/>
            <a:lstStyle/>
            <a:p>
              <a:endParaRPr lang="en-NL"/>
            </a:p>
          </p:txBody>
        </p:sp>
        <p:sp>
          <p:nvSpPr>
            <p:cNvPr id="328" name="Freeform 327">
              <a:extLst>
                <a:ext uri="{FF2B5EF4-FFF2-40B4-BE49-F238E27FC236}">
                  <a16:creationId xmlns:a16="http://schemas.microsoft.com/office/drawing/2014/main" id="{0573A393-499D-8964-2A8E-74784B14B421}"/>
                </a:ext>
              </a:extLst>
            </p:cNvPr>
            <p:cNvSpPr/>
            <p:nvPr userDrawn="1"/>
          </p:nvSpPr>
          <p:spPr>
            <a:xfrm>
              <a:off x="2181895" y="1221181"/>
              <a:ext cx="238367" cy="135729"/>
            </a:xfrm>
            <a:custGeom>
              <a:avLst/>
              <a:gdLst>
                <a:gd name="connsiteX0" fmla="*/ 0 w 238367"/>
                <a:gd name="connsiteY0" fmla="*/ 135729 h 135729"/>
                <a:gd name="connsiteX1" fmla="*/ 0 w 238367"/>
                <a:gd name="connsiteY1" fmla="*/ 99487 h 135729"/>
                <a:gd name="connsiteX2" fmla="*/ 9947 w 238367"/>
                <a:gd name="connsiteY2" fmla="*/ 99487 h 135729"/>
                <a:gd name="connsiteX3" fmla="*/ 46537 w 238367"/>
                <a:gd name="connsiteY3" fmla="*/ 99487 h 135729"/>
                <a:gd name="connsiteX4" fmla="*/ 133216 w 238367"/>
                <a:gd name="connsiteY4" fmla="*/ 99487 h 135729"/>
                <a:gd name="connsiteX5" fmla="*/ 133216 w 238367"/>
                <a:gd name="connsiteY5" fmla="*/ 0 h 135729"/>
                <a:gd name="connsiteX6" fmla="*/ 214211 w 238367"/>
                <a:gd name="connsiteY6" fmla="*/ 0 h 135729"/>
                <a:gd name="connsiteX7" fmla="*/ 204264 w 238367"/>
                <a:gd name="connsiteY7" fmla="*/ 0 h 135729"/>
                <a:gd name="connsiteX8" fmla="*/ 199646 w 238367"/>
                <a:gd name="connsiteY8" fmla="*/ 20608 h 135729"/>
                <a:gd name="connsiteX9" fmla="*/ 197870 w 238367"/>
                <a:gd name="connsiteY9" fmla="*/ 28425 h 135729"/>
                <a:gd name="connsiteX10" fmla="*/ 222026 w 238367"/>
                <a:gd name="connsiteY10" fmla="*/ 28425 h 135729"/>
                <a:gd name="connsiteX11" fmla="*/ 238367 w 238367"/>
                <a:gd name="connsiteY11" fmla="*/ 79945 h 135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367" h="135729">
                  <a:moveTo>
                    <a:pt x="0" y="135729"/>
                  </a:moveTo>
                  <a:lnTo>
                    <a:pt x="0" y="99487"/>
                  </a:lnTo>
                  <a:lnTo>
                    <a:pt x="9947" y="99487"/>
                  </a:lnTo>
                  <a:lnTo>
                    <a:pt x="46537" y="99487"/>
                  </a:lnTo>
                  <a:lnTo>
                    <a:pt x="133216" y="99487"/>
                  </a:lnTo>
                  <a:lnTo>
                    <a:pt x="133216" y="0"/>
                  </a:lnTo>
                  <a:lnTo>
                    <a:pt x="214211" y="0"/>
                  </a:lnTo>
                  <a:lnTo>
                    <a:pt x="204264" y="0"/>
                  </a:lnTo>
                  <a:lnTo>
                    <a:pt x="199646" y="20608"/>
                  </a:lnTo>
                  <a:lnTo>
                    <a:pt x="197870" y="28425"/>
                  </a:lnTo>
                  <a:lnTo>
                    <a:pt x="222026" y="28425"/>
                  </a:lnTo>
                  <a:lnTo>
                    <a:pt x="238367" y="79945"/>
                  </a:lnTo>
                </a:path>
              </a:pathLst>
            </a:custGeom>
            <a:noFill/>
            <a:ln w="12700" cap="rnd">
              <a:solidFill>
                <a:srgbClr val="000000"/>
              </a:solidFill>
              <a:prstDash val="solid"/>
              <a:round/>
            </a:ln>
          </p:spPr>
          <p:txBody>
            <a:bodyPr rtlCol="0" anchor="ctr"/>
            <a:lstStyle/>
            <a:p>
              <a:endParaRPr lang="en-NL"/>
            </a:p>
          </p:txBody>
        </p:sp>
        <p:sp>
          <p:nvSpPr>
            <p:cNvPr id="329" name="Freeform 328">
              <a:extLst>
                <a:ext uri="{FF2B5EF4-FFF2-40B4-BE49-F238E27FC236}">
                  <a16:creationId xmlns:a16="http://schemas.microsoft.com/office/drawing/2014/main" id="{E12CF807-B8B6-73DB-6BA3-D6EF2FF402C0}"/>
                </a:ext>
              </a:extLst>
            </p:cNvPr>
            <p:cNvSpPr/>
            <p:nvPr userDrawn="1"/>
          </p:nvSpPr>
          <p:spPr>
            <a:xfrm>
              <a:off x="2146371" y="1368636"/>
              <a:ext cx="358083" cy="12791"/>
            </a:xfrm>
            <a:custGeom>
              <a:avLst/>
              <a:gdLst>
                <a:gd name="connsiteX0" fmla="*/ 358084 w 358083"/>
                <a:gd name="connsiteY0" fmla="*/ 3908 h 12791"/>
                <a:gd name="connsiteX1" fmla="*/ 345651 w 358083"/>
                <a:gd name="connsiteY1" fmla="*/ 0 h 12791"/>
                <a:gd name="connsiteX2" fmla="*/ 330020 w 358083"/>
                <a:gd name="connsiteY2" fmla="*/ 6040 h 12791"/>
                <a:gd name="connsiteX3" fmla="*/ 311903 w 358083"/>
                <a:gd name="connsiteY3" fmla="*/ 12791 h 12791"/>
                <a:gd name="connsiteX4" fmla="*/ 293785 w 358083"/>
                <a:gd name="connsiteY4" fmla="*/ 6040 h 12791"/>
                <a:gd name="connsiteX5" fmla="*/ 278155 w 358083"/>
                <a:gd name="connsiteY5" fmla="*/ 0 h 12791"/>
                <a:gd name="connsiteX6" fmla="*/ 262524 w 358083"/>
                <a:gd name="connsiteY6" fmla="*/ 6040 h 12791"/>
                <a:gd name="connsiteX7" fmla="*/ 244407 w 358083"/>
                <a:gd name="connsiteY7" fmla="*/ 12791 h 12791"/>
                <a:gd name="connsiteX8" fmla="*/ 226289 w 358083"/>
                <a:gd name="connsiteY8" fmla="*/ 6040 h 12791"/>
                <a:gd name="connsiteX9" fmla="*/ 210659 w 358083"/>
                <a:gd name="connsiteY9" fmla="*/ 0 h 12791"/>
                <a:gd name="connsiteX10" fmla="*/ 195028 w 358083"/>
                <a:gd name="connsiteY10" fmla="*/ 6040 h 12791"/>
                <a:gd name="connsiteX11" fmla="*/ 176911 w 358083"/>
                <a:gd name="connsiteY11" fmla="*/ 12791 h 12791"/>
                <a:gd name="connsiteX12" fmla="*/ 158793 w 358083"/>
                <a:gd name="connsiteY12" fmla="*/ 6040 h 12791"/>
                <a:gd name="connsiteX13" fmla="*/ 143163 w 358083"/>
                <a:gd name="connsiteY13" fmla="*/ 0 h 12791"/>
                <a:gd name="connsiteX14" fmla="*/ 127532 w 358083"/>
                <a:gd name="connsiteY14" fmla="*/ 6040 h 12791"/>
                <a:gd name="connsiteX15" fmla="*/ 109415 w 358083"/>
                <a:gd name="connsiteY15" fmla="*/ 12791 h 12791"/>
                <a:gd name="connsiteX16" fmla="*/ 91297 w 358083"/>
                <a:gd name="connsiteY16" fmla="*/ 6040 h 12791"/>
                <a:gd name="connsiteX17" fmla="*/ 75667 w 358083"/>
                <a:gd name="connsiteY17" fmla="*/ 0 h 12791"/>
                <a:gd name="connsiteX18" fmla="*/ 60036 w 358083"/>
                <a:gd name="connsiteY18" fmla="*/ 6040 h 12791"/>
                <a:gd name="connsiteX19" fmla="*/ 41919 w 358083"/>
                <a:gd name="connsiteY19" fmla="*/ 12791 h 12791"/>
                <a:gd name="connsiteX20" fmla="*/ 23801 w 358083"/>
                <a:gd name="connsiteY20" fmla="*/ 6040 h 12791"/>
                <a:gd name="connsiteX21" fmla="*/ 8171 w 358083"/>
                <a:gd name="connsiteY21" fmla="*/ 0 h 12791"/>
                <a:gd name="connsiteX22" fmla="*/ 0 w 358083"/>
                <a:gd name="connsiteY22" fmla="*/ 1421 h 12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58083" h="12791">
                  <a:moveTo>
                    <a:pt x="358084" y="3908"/>
                  </a:moveTo>
                  <a:cubicBezTo>
                    <a:pt x="354887" y="1777"/>
                    <a:pt x="351334" y="0"/>
                    <a:pt x="345651" y="0"/>
                  </a:cubicBezTo>
                  <a:cubicBezTo>
                    <a:pt x="339967" y="0"/>
                    <a:pt x="334283" y="2843"/>
                    <a:pt x="330020" y="6040"/>
                  </a:cubicBezTo>
                  <a:cubicBezTo>
                    <a:pt x="325757" y="9238"/>
                    <a:pt x="321139" y="12791"/>
                    <a:pt x="311903" y="12791"/>
                  </a:cubicBezTo>
                  <a:cubicBezTo>
                    <a:pt x="302666" y="12791"/>
                    <a:pt x="298048" y="9238"/>
                    <a:pt x="293785" y="6040"/>
                  </a:cubicBezTo>
                  <a:cubicBezTo>
                    <a:pt x="289877" y="3198"/>
                    <a:pt x="285970" y="0"/>
                    <a:pt x="278155" y="0"/>
                  </a:cubicBezTo>
                  <a:cubicBezTo>
                    <a:pt x="270339" y="0"/>
                    <a:pt x="266787" y="2843"/>
                    <a:pt x="262524" y="6040"/>
                  </a:cubicBezTo>
                  <a:cubicBezTo>
                    <a:pt x="258261" y="9238"/>
                    <a:pt x="253643" y="12791"/>
                    <a:pt x="244407" y="12791"/>
                  </a:cubicBezTo>
                  <a:cubicBezTo>
                    <a:pt x="235170" y="12791"/>
                    <a:pt x="230552" y="9238"/>
                    <a:pt x="226289" y="6040"/>
                  </a:cubicBezTo>
                  <a:cubicBezTo>
                    <a:pt x="222381" y="3198"/>
                    <a:pt x="218474" y="0"/>
                    <a:pt x="210659" y="0"/>
                  </a:cubicBezTo>
                  <a:cubicBezTo>
                    <a:pt x="202843" y="0"/>
                    <a:pt x="199291" y="2843"/>
                    <a:pt x="195028" y="6040"/>
                  </a:cubicBezTo>
                  <a:cubicBezTo>
                    <a:pt x="190765" y="9238"/>
                    <a:pt x="186147" y="12791"/>
                    <a:pt x="176911" y="12791"/>
                  </a:cubicBezTo>
                  <a:cubicBezTo>
                    <a:pt x="167674" y="12791"/>
                    <a:pt x="163056" y="9238"/>
                    <a:pt x="158793" y="6040"/>
                  </a:cubicBezTo>
                  <a:cubicBezTo>
                    <a:pt x="154885" y="3198"/>
                    <a:pt x="150978" y="0"/>
                    <a:pt x="143163" y="0"/>
                  </a:cubicBezTo>
                  <a:cubicBezTo>
                    <a:pt x="135347" y="0"/>
                    <a:pt x="131795" y="2843"/>
                    <a:pt x="127532" y="6040"/>
                  </a:cubicBezTo>
                  <a:cubicBezTo>
                    <a:pt x="123269" y="9238"/>
                    <a:pt x="118651" y="12791"/>
                    <a:pt x="109415" y="12791"/>
                  </a:cubicBezTo>
                  <a:cubicBezTo>
                    <a:pt x="100178" y="12791"/>
                    <a:pt x="95560" y="9238"/>
                    <a:pt x="91297" y="6040"/>
                  </a:cubicBezTo>
                  <a:cubicBezTo>
                    <a:pt x="87389" y="3198"/>
                    <a:pt x="83482" y="0"/>
                    <a:pt x="75667" y="0"/>
                  </a:cubicBezTo>
                  <a:cubicBezTo>
                    <a:pt x="67851" y="0"/>
                    <a:pt x="64299" y="2843"/>
                    <a:pt x="60036" y="6040"/>
                  </a:cubicBezTo>
                  <a:cubicBezTo>
                    <a:pt x="55773" y="9238"/>
                    <a:pt x="51155" y="12791"/>
                    <a:pt x="41919" y="12791"/>
                  </a:cubicBezTo>
                  <a:cubicBezTo>
                    <a:pt x="32682" y="12791"/>
                    <a:pt x="28064" y="9238"/>
                    <a:pt x="23801" y="6040"/>
                  </a:cubicBezTo>
                  <a:cubicBezTo>
                    <a:pt x="19893" y="3198"/>
                    <a:pt x="15986" y="0"/>
                    <a:pt x="8171" y="0"/>
                  </a:cubicBezTo>
                  <a:cubicBezTo>
                    <a:pt x="355" y="0"/>
                    <a:pt x="2131" y="711"/>
                    <a:pt x="0" y="1421"/>
                  </a:cubicBezTo>
                </a:path>
              </a:pathLst>
            </a:custGeom>
            <a:noFill/>
            <a:ln w="12700" cap="rnd">
              <a:solidFill>
                <a:srgbClr val="000000"/>
              </a:solidFill>
              <a:prstDash val="solid"/>
              <a:round/>
            </a:ln>
          </p:spPr>
          <p:txBody>
            <a:bodyPr rtlCol="0" anchor="ctr"/>
            <a:lstStyle/>
            <a:p>
              <a:endParaRPr lang="en-NL"/>
            </a:p>
          </p:txBody>
        </p:sp>
        <p:sp>
          <p:nvSpPr>
            <p:cNvPr id="330" name="Freeform 329">
              <a:extLst>
                <a:ext uri="{FF2B5EF4-FFF2-40B4-BE49-F238E27FC236}">
                  <a16:creationId xmlns:a16="http://schemas.microsoft.com/office/drawing/2014/main" id="{8FE1FD2F-A092-4F28-DD6C-2C53080A600E}"/>
                </a:ext>
              </a:extLst>
            </p:cNvPr>
            <p:cNvSpPr/>
            <p:nvPr userDrawn="1"/>
          </p:nvSpPr>
          <p:spPr>
            <a:xfrm>
              <a:off x="2315111" y="1044946"/>
              <a:ext cx="3552" cy="270747"/>
            </a:xfrm>
            <a:custGeom>
              <a:avLst/>
              <a:gdLst>
                <a:gd name="connsiteX0" fmla="*/ 0 w 3552"/>
                <a:gd name="connsiteY0" fmla="*/ 270748 h 270747"/>
                <a:gd name="connsiteX1" fmla="*/ 0 w 3552"/>
                <a:gd name="connsiteY1" fmla="*/ 0 h 270747"/>
              </a:gdLst>
              <a:ahLst/>
              <a:cxnLst>
                <a:cxn ang="0">
                  <a:pos x="connsiteX0" y="connsiteY0"/>
                </a:cxn>
                <a:cxn ang="0">
                  <a:pos x="connsiteX1" y="connsiteY1"/>
                </a:cxn>
              </a:cxnLst>
              <a:rect l="l" t="t" r="r" b="b"/>
              <a:pathLst>
                <a:path w="3552" h="270747">
                  <a:moveTo>
                    <a:pt x="0" y="270748"/>
                  </a:moveTo>
                  <a:lnTo>
                    <a:pt x="0" y="0"/>
                  </a:lnTo>
                </a:path>
              </a:pathLst>
            </a:custGeom>
            <a:ln w="12700" cap="rnd">
              <a:solidFill>
                <a:srgbClr val="000000"/>
              </a:solidFill>
              <a:prstDash val="solid"/>
              <a:round/>
            </a:ln>
          </p:spPr>
          <p:txBody>
            <a:bodyPr rtlCol="0" anchor="ctr"/>
            <a:lstStyle/>
            <a:p>
              <a:endParaRPr lang="en-NL"/>
            </a:p>
          </p:txBody>
        </p:sp>
        <p:sp>
          <p:nvSpPr>
            <p:cNvPr id="331" name="Freeform 330">
              <a:extLst>
                <a:ext uri="{FF2B5EF4-FFF2-40B4-BE49-F238E27FC236}">
                  <a16:creationId xmlns:a16="http://schemas.microsoft.com/office/drawing/2014/main" id="{67467410-01E3-5EC0-E82A-FE5AB518576E}"/>
                </a:ext>
              </a:extLst>
            </p:cNvPr>
            <p:cNvSpPr/>
            <p:nvPr userDrawn="1"/>
          </p:nvSpPr>
          <p:spPr>
            <a:xfrm>
              <a:off x="2332873" y="1131998"/>
              <a:ext cx="17406" cy="66443"/>
            </a:xfrm>
            <a:custGeom>
              <a:avLst/>
              <a:gdLst>
                <a:gd name="connsiteX0" fmla="*/ 17407 w 17406"/>
                <a:gd name="connsiteY0" fmla="*/ 66443 h 66443"/>
                <a:gd name="connsiteX1" fmla="*/ 0 w 17406"/>
                <a:gd name="connsiteY1" fmla="*/ 0 h 66443"/>
              </a:gdLst>
              <a:ahLst/>
              <a:cxnLst>
                <a:cxn ang="0">
                  <a:pos x="connsiteX0" y="connsiteY0"/>
                </a:cxn>
                <a:cxn ang="0">
                  <a:pos x="connsiteX1" y="connsiteY1"/>
                </a:cxn>
              </a:cxnLst>
              <a:rect l="l" t="t" r="r" b="b"/>
              <a:pathLst>
                <a:path w="17406" h="66443">
                  <a:moveTo>
                    <a:pt x="17407" y="66443"/>
                  </a:moveTo>
                  <a:lnTo>
                    <a:pt x="0" y="0"/>
                  </a:lnTo>
                </a:path>
              </a:pathLst>
            </a:custGeom>
            <a:ln w="12700" cap="rnd">
              <a:solidFill>
                <a:srgbClr val="000000"/>
              </a:solidFill>
              <a:prstDash val="solid"/>
              <a:round/>
            </a:ln>
          </p:spPr>
          <p:txBody>
            <a:bodyPr rtlCol="0" anchor="ctr"/>
            <a:lstStyle/>
            <a:p>
              <a:endParaRPr lang="en-NL"/>
            </a:p>
          </p:txBody>
        </p:sp>
        <p:sp>
          <p:nvSpPr>
            <p:cNvPr id="332" name="Freeform 331">
              <a:extLst>
                <a:ext uri="{FF2B5EF4-FFF2-40B4-BE49-F238E27FC236}">
                  <a16:creationId xmlns:a16="http://schemas.microsoft.com/office/drawing/2014/main" id="{E03F8CCD-7ED1-88AB-D811-9170D89B638C}"/>
                </a:ext>
              </a:extLst>
            </p:cNvPr>
            <p:cNvSpPr/>
            <p:nvPr userDrawn="1"/>
          </p:nvSpPr>
          <p:spPr>
            <a:xfrm>
              <a:off x="2296283" y="1066265"/>
              <a:ext cx="3552" cy="249429"/>
            </a:xfrm>
            <a:custGeom>
              <a:avLst/>
              <a:gdLst>
                <a:gd name="connsiteX0" fmla="*/ 0 w 3552"/>
                <a:gd name="connsiteY0" fmla="*/ 249429 h 249429"/>
                <a:gd name="connsiteX1" fmla="*/ 0 w 3552"/>
                <a:gd name="connsiteY1" fmla="*/ 0 h 249429"/>
              </a:gdLst>
              <a:ahLst/>
              <a:cxnLst>
                <a:cxn ang="0">
                  <a:pos x="connsiteX0" y="connsiteY0"/>
                </a:cxn>
                <a:cxn ang="0">
                  <a:pos x="connsiteX1" y="connsiteY1"/>
                </a:cxn>
              </a:cxnLst>
              <a:rect l="l" t="t" r="r" b="b"/>
              <a:pathLst>
                <a:path w="3552" h="249429">
                  <a:moveTo>
                    <a:pt x="0" y="249429"/>
                  </a:moveTo>
                  <a:lnTo>
                    <a:pt x="0" y="0"/>
                  </a:lnTo>
                </a:path>
              </a:pathLst>
            </a:custGeom>
            <a:ln w="12700" cap="rnd">
              <a:solidFill>
                <a:srgbClr val="000000"/>
              </a:solidFill>
              <a:prstDash val="solid"/>
              <a:round/>
            </a:ln>
          </p:spPr>
          <p:txBody>
            <a:bodyPr rtlCol="0" anchor="ctr"/>
            <a:lstStyle/>
            <a:p>
              <a:endParaRPr lang="en-NL"/>
            </a:p>
          </p:txBody>
        </p:sp>
        <p:sp>
          <p:nvSpPr>
            <p:cNvPr id="333" name="Freeform 332">
              <a:extLst>
                <a:ext uri="{FF2B5EF4-FFF2-40B4-BE49-F238E27FC236}">
                  <a16:creationId xmlns:a16="http://schemas.microsoft.com/office/drawing/2014/main" id="{CD0F9107-C192-1C17-4CD1-C1F7A0381BB5}"/>
                </a:ext>
              </a:extLst>
            </p:cNvPr>
            <p:cNvSpPr/>
            <p:nvPr userDrawn="1"/>
          </p:nvSpPr>
          <p:spPr>
            <a:xfrm>
              <a:off x="2184737" y="1123826"/>
              <a:ext cx="93428" cy="111212"/>
            </a:xfrm>
            <a:custGeom>
              <a:avLst/>
              <a:gdLst>
                <a:gd name="connsiteX0" fmla="*/ 0 w 93428"/>
                <a:gd name="connsiteY0" fmla="*/ 111213 h 111212"/>
                <a:gd name="connsiteX1" fmla="*/ 93429 w 93428"/>
                <a:gd name="connsiteY1" fmla="*/ 0 h 111212"/>
              </a:gdLst>
              <a:ahLst/>
              <a:cxnLst>
                <a:cxn ang="0">
                  <a:pos x="connsiteX0" y="connsiteY0"/>
                </a:cxn>
                <a:cxn ang="0">
                  <a:pos x="connsiteX1" y="connsiteY1"/>
                </a:cxn>
              </a:cxnLst>
              <a:rect l="l" t="t" r="r" b="b"/>
              <a:pathLst>
                <a:path w="93428" h="111212">
                  <a:moveTo>
                    <a:pt x="0" y="111213"/>
                  </a:moveTo>
                  <a:lnTo>
                    <a:pt x="93429" y="0"/>
                  </a:lnTo>
                </a:path>
              </a:pathLst>
            </a:custGeom>
            <a:ln w="12700" cap="rnd">
              <a:solidFill>
                <a:srgbClr val="000000"/>
              </a:solidFill>
              <a:prstDash val="solid"/>
              <a:round/>
            </a:ln>
          </p:spPr>
          <p:txBody>
            <a:bodyPr rtlCol="0" anchor="ctr"/>
            <a:lstStyle/>
            <a:p>
              <a:endParaRPr lang="en-NL"/>
            </a:p>
          </p:txBody>
        </p:sp>
        <p:sp>
          <p:nvSpPr>
            <p:cNvPr id="334" name="Freeform 333">
              <a:extLst>
                <a:ext uri="{FF2B5EF4-FFF2-40B4-BE49-F238E27FC236}">
                  <a16:creationId xmlns:a16="http://schemas.microsoft.com/office/drawing/2014/main" id="{246B268E-9613-CDA0-29B4-F28545D7C493}"/>
                </a:ext>
              </a:extLst>
            </p:cNvPr>
            <p:cNvSpPr/>
            <p:nvPr userDrawn="1"/>
          </p:nvSpPr>
          <p:spPr>
            <a:xfrm>
              <a:off x="2223814" y="1123826"/>
              <a:ext cx="54352" cy="139637"/>
            </a:xfrm>
            <a:custGeom>
              <a:avLst/>
              <a:gdLst>
                <a:gd name="connsiteX0" fmla="*/ 0 w 54352"/>
                <a:gd name="connsiteY0" fmla="*/ 139638 h 139637"/>
                <a:gd name="connsiteX1" fmla="*/ 54352 w 54352"/>
                <a:gd name="connsiteY1" fmla="*/ 0 h 139637"/>
              </a:gdLst>
              <a:ahLst/>
              <a:cxnLst>
                <a:cxn ang="0">
                  <a:pos x="connsiteX0" y="connsiteY0"/>
                </a:cxn>
                <a:cxn ang="0">
                  <a:pos x="connsiteX1" y="connsiteY1"/>
                </a:cxn>
              </a:cxnLst>
              <a:rect l="l" t="t" r="r" b="b"/>
              <a:pathLst>
                <a:path w="54352" h="139637">
                  <a:moveTo>
                    <a:pt x="0" y="139638"/>
                  </a:moveTo>
                  <a:lnTo>
                    <a:pt x="54352" y="0"/>
                  </a:lnTo>
                </a:path>
              </a:pathLst>
            </a:custGeom>
            <a:ln w="12700" cap="rnd">
              <a:solidFill>
                <a:srgbClr val="000000"/>
              </a:solidFill>
              <a:prstDash val="solid"/>
              <a:round/>
            </a:ln>
          </p:spPr>
          <p:txBody>
            <a:bodyPr rtlCol="0" anchor="ctr"/>
            <a:lstStyle/>
            <a:p>
              <a:endParaRPr lang="en-NL"/>
            </a:p>
          </p:txBody>
        </p:sp>
        <p:sp>
          <p:nvSpPr>
            <p:cNvPr id="335" name="Freeform 334">
              <a:extLst>
                <a:ext uri="{FF2B5EF4-FFF2-40B4-BE49-F238E27FC236}">
                  <a16:creationId xmlns:a16="http://schemas.microsoft.com/office/drawing/2014/main" id="{3CB11902-CE5E-EF68-857A-D6F0815D3893}"/>
                </a:ext>
              </a:extLst>
            </p:cNvPr>
            <p:cNvSpPr/>
            <p:nvPr userDrawn="1"/>
          </p:nvSpPr>
          <p:spPr>
            <a:xfrm>
              <a:off x="2143174" y="1209456"/>
              <a:ext cx="153109" cy="106238"/>
            </a:xfrm>
            <a:custGeom>
              <a:avLst/>
              <a:gdLst>
                <a:gd name="connsiteX0" fmla="*/ 153109 w 153109"/>
                <a:gd name="connsiteY0" fmla="*/ 106238 h 106238"/>
                <a:gd name="connsiteX1" fmla="*/ 0 w 153109"/>
                <a:gd name="connsiteY1" fmla="*/ 0 h 106238"/>
              </a:gdLst>
              <a:ahLst/>
              <a:cxnLst>
                <a:cxn ang="0">
                  <a:pos x="connsiteX0" y="connsiteY0"/>
                </a:cxn>
                <a:cxn ang="0">
                  <a:pos x="connsiteX1" y="connsiteY1"/>
                </a:cxn>
              </a:cxnLst>
              <a:rect l="l" t="t" r="r" b="b"/>
              <a:pathLst>
                <a:path w="153109" h="106238">
                  <a:moveTo>
                    <a:pt x="153109" y="106238"/>
                  </a:moveTo>
                  <a:lnTo>
                    <a:pt x="0" y="0"/>
                  </a:lnTo>
                </a:path>
              </a:pathLst>
            </a:custGeom>
            <a:ln w="12700" cap="rnd">
              <a:solidFill>
                <a:srgbClr val="000000"/>
              </a:solidFill>
              <a:prstDash val="solid"/>
              <a:round/>
            </a:ln>
          </p:spPr>
          <p:txBody>
            <a:bodyPr rtlCol="0" anchor="ctr"/>
            <a:lstStyle/>
            <a:p>
              <a:endParaRPr lang="en-NL"/>
            </a:p>
          </p:txBody>
        </p:sp>
      </p:grpSp>
      <p:grpSp>
        <p:nvGrpSpPr>
          <p:cNvPr id="343" name="Group 342">
            <a:extLst>
              <a:ext uri="{FF2B5EF4-FFF2-40B4-BE49-F238E27FC236}">
                <a16:creationId xmlns:a16="http://schemas.microsoft.com/office/drawing/2014/main" id="{B21C29F6-6D52-C2FC-23E5-BCF6F189D003}"/>
              </a:ext>
            </a:extLst>
          </p:cNvPr>
          <p:cNvGrpSpPr>
            <a:grpSpLocks noChangeAspect="1"/>
          </p:cNvGrpSpPr>
          <p:nvPr userDrawn="1"/>
        </p:nvGrpSpPr>
        <p:grpSpPr>
          <a:xfrm>
            <a:off x="5804149" y="1306936"/>
            <a:ext cx="398299" cy="247580"/>
            <a:chOff x="11283197" y="2176616"/>
            <a:chExt cx="325756" cy="202488"/>
          </a:xfrm>
        </p:grpSpPr>
        <p:sp>
          <p:nvSpPr>
            <p:cNvPr id="337" name="Freeform 336">
              <a:extLst>
                <a:ext uri="{FF2B5EF4-FFF2-40B4-BE49-F238E27FC236}">
                  <a16:creationId xmlns:a16="http://schemas.microsoft.com/office/drawing/2014/main" id="{4A588893-30B0-B360-8A3E-259A1539B5B2}"/>
                </a:ext>
              </a:extLst>
            </p:cNvPr>
            <p:cNvSpPr/>
            <p:nvPr userDrawn="1"/>
          </p:nvSpPr>
          <p:spPr>
            <a:xfrm>
              <a:off x="11562062" y="2267931"/>
              <a:ext cx="46891" cy="3553"/>
            </a:xfrm>
            <a:custGeom>
              <a:avLst/>
              <a:gdLst>
                <a:gd name="connsiteX0" fmla="*/ 46892 w 46891"/>
                <a:gd name="connsiteY0" fmla="*/ 0 h 3553"/>
                <a:gd name="connsiteX1" fmla="*/ 0 w 46891"/>
                <a:gd name="connsiteY1" fmla="*/ 0 h 3553"/>
              </a:gdLst>
              <a:ahLst/>
              <a:cxnLst>
                <a:cxn ang="0">
                  <a:pos x="connsiteX0" y="connsiteY0"/>
                </a:cxn>
                <a:cxn ang="0">
                  <a:pos x="connsiteX1" y="connsiteY1"/>
                </a:cxn>
              </a:cxnLst>
              <a:rect l="l" t="t" r="r" b="b"/>
              <a:pathLst>
                <a:path w="46891" h="3553">
                  <a:moveTo>
                    <a:pt x="46892" y="0"/>
                  </a:moveTo>
                  <a:lnTo>
                    <a:pt x="0" y="0"/>
                  </a:lnTo>
                </a:path>
              </a:pathLst>
            </a:custGeom>
            <a:ln w="12700" cap="rnd">
              <a:solidFill>
                <a:srgbClr val="000000"/>
              </a:solidFill>
              <a:prstDash val="solid"/>
              <a:round/>
            </a:ln>
          </p:spPr>
          <p:txBody>
            <a:bodyPr rtlCol="0" anchor="ctr"/>
            <a:lstStyle/>
            <a:p>
              <a:endParaRPr lang="en-NL"/>
            </a:p>
          </p:txBody>
        </p:sp>
        <p:sp>
          <p:nvSpPr>
            <p:cNvPr id="338" name="Freeform 337">
              <a:extLst>
                <a:ext uri="{FF2B5EF4-FFF2-40B4-BE49-F238E27FC236}">
                  <a16:creationId xmlns:a16="http://schemas.microsoft.com/office/drawing/2014/main" id="{93DBF1C8-3365-A766-8B8C-7B038F5AC399}"/>
                </a:ext>
              </a:extLst>
            </p:cNvPr>
            <p:cNvSpPr/>
            <p:nvPr userDrawn="1"/>
          </p:nvSpPr>
          <p:spPr>
            <a:xfrm>
              <a:off x="11562062" y="2321228"/>
              <a:ext cx="33037" cy="19186"/>
            </a:xfrm>
            <a:custGeom>
              <a:avLst/>
              <a:gdLst>
                <a:gd name="connsiteX0" fmla="*/ 33038 w 33037"/>
                <a:gd name="connsiteY0" fmla="*/ 19187 h 19186"/>
                <a:gd name="connsiteX1" fmla="*/ 0 w 33037"/>
                <a:gd name="connsiteY1" fmla="*/ 0 h 19186"/>
              </a:gdLst>
              <a:ahLst/>
              <a:cxnLst>
                <a:cxn ang="0">
                  <a:pos x="connsiteX0" y="connsiteY0"/>
                </a:cxn>
                <a:cxn ang="0">
                  <a:pos x="connsiteX1" y="connsiteY1"/>
                </a:cxn>
              </a:cxnLst>
              <a:rect l="l" t="t" r="r" b="b"/>
              <a:pathLst>
                <a:path w="33037" h="19186">
                  <a:moveTo>
                    <a:pt x="33038" y="19187"/>
                  </a:moveTo>
                  <a:lnTo>
                    <a:pt x="0" y="0"/>
                  </a:lnTo>
                </a:path>
              </a:pathLst>
            </a:custGeom>
            <a:ln w="12700" cap="rnd">
              <a:solidFill>
                <a:srgbClr val="000000"/>
              </a:solidFill>
              <a:prstDash val="solid"/>
              <a:round/>
            </a:ln>
          </p:spPr>
          <p:txBody>
            <a:bodyPr rtlCol="0" anchor="ctr"/>
            <a:lstStyle/>
            <a:p>
              <a:endParaRPr lang="en-NL"/>
            </a:p>
          </p:txBody>
        </p:sp>
        <p:sp>
          <p:nvSpPr>
            <p:cNvPr id="339" name="Freeform 338">
              <a:extLst>
                <a:ext uri="{FF2B5EF4-FFF2-40B4-BE49-F238E27FC236}">
                  <a16:creationId xmlns:a16="http://schemas.microsoft.com/office/drawing/2014/main" id="{CEC1759A-FE1D-225B-8524-222E069CBEFD}"/>
                </a:ext>
              </a:extLst>
            </p:cNvPr>
            <p:cNvSpPr/>
            <p:nvPr userDrawn="1"/>
          </p:nvSpPr>
          <p:spPr>
            <a:xfrm>
              <a:off x="11562062" y="2195092"/>
              <a:ext cx="33037" cy="19186"/>
            </a:xfrm>
            <a:custGeom>
              <a:avLst/>
              <a:gdLst>
                <a:gd name="connsiteX0" fmla="*/ 33038 w 33037"/>
                <a:gd name="connsiteY0" fmla="*/ 0 h 19186"/>
                <a:gd name="connsiteX1" fmla="*/ 0 w 33037"/>
                <a:gd name="connsiteY1" fmla="*/ 19187 h 19186"/>
              </a:gdLst>
              <a:ahLst/>
              <a:cxnLst>
                <a:cxn ang="0">
                  <a:pos x="connsiteX0" y="connsiteY0"/>
                </a:cxn>
                <a:cxn ang="0">
                  <a:pos x="connsiteX1" y="connsiteY1"/>
                </a:cxn>
              </a:cxnLst>
              <a:rect l="l" t="t" r="r" b="b"/>
              <a:pathLst>
                <a:path w="33037" h="19186">
                  <a:moveTo>
                    <a:pt x="33038" y="0"/>
                  </a:moveTo>
                  <a:lnTo>
                    <a:pt x="0" y="19187"/>
                  </a:lnTo>
                </a:path>
              </a:pathLst>
            </a:custGeom>
            <a:ln w="12700" cap="rnd">
              <a:solidFill>
                <a:srgbClr val="000000"/>
              </a:solidFill>
              <a:prstDash val="solid"/>
              <a:round/>
            </a:ln>
          </p:spPr>
          <p:txBody>
            <a:bodyPr rtlCol="0" anchor="ctr"/>
            <a:lstStyle/>
            <a:p>
              <a:endParaRPr lang="en-NL"/>
            </a:p>
          </p:txBody>
        </p:sp>
        <p:sp>
          <p:nvSpPr>
            <p:cNvPr id="340" name="Freeform 339">
              <a:extLst>
                <a:ext uri="{FF2B5EF4-FFF2-40B4-BE49-F238E27FC236}">
                  <a16:creationId xmlns:a16="http://schemas.microsoft.com/office/drawing/2014/main" id="{F5ED9126-3353-8092-215E-3E1A3412158C}"/>
                </a:ext>
              </a:extLst>
            </p:cNvPr>
            <p:cNvSpPr/>
            <p:nvPr userDrawn="1"/>
          </p:nvSpPr>
          <p:spPr>
            <a:xfrm>
              <a:off x="11283197" y="2222451"/>
              <a:ext cx="52931" cy="88828"/>
            </a:xfrm>
            <a:custGeom>
              <a:avLst/>
              <a:gdLst>
                <a:gd name="connsiteX0" fmla="*/ 52932 w 52931"/>
                <a:gd name="connsiteY0" fmla="*/ 88828 h 88828"/>
                <a:gd name="connsiteX1" fmla="*/ 44405 w 52931"/>
                <a:gd name="connsiteY1" fmla="*/ 88828 h 88828"/>
                <a:gd name="connsiteX2" fmla="*/ 0 w 52931"/>
                <a:gd name="connsiteY2" fmla="*/ 44414 h 88828"/>
                <a:gd name="connsiteX3" fmla="*/ 0 w 52931"/>
                <a:gd name="connsiteY3" fmla="*/ 44414 h 88828"/>
                <a:gd name="connsiteX4" fmla="*/ 44405 w 52931"/>
                <a:gd name="connsiteY4" fmla="*/ 0 h 88828"/>
                <a:gd name="connsiteX5" fmla="*/ 52932 w 52931"/>
                <a:gd name="connsiteY5" fmla="*/ 0 h 8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31" h="88828">
                  <a:moveTo>
                    <a:pt x="52932" y="88828"/>
                  </a:moveTo>
                  <a:lnTo>
                    <a:pt x="44405" y="88828"/>
                  </a:lnTo>
                  <a:cubicBezTo>
                    <a:pt x="19894" y="88828"/>
                    <a:pt x="0" y="68931"/>
                    <a:pt x="0" y="44414"/>
                  </a:cubicBezTo>
                  <a:lnTo>
                    <a:pt x="0" y="44414"/>
                  </a:lnTo>
                  <a:cubicBezTo>
                    <a:pt x="0" y="19897"/>
                    <a:pt x="19894" y="0"/>
                    <a:pt x="44405" y="0"/>
                  </a:cubicBezTo>
                  <a:lnTo>
                    <a:pt x="52932" y="0"/>
                  </a:lnTo>
                </a:path>
              </a:pathLst>
            </a:custGeom>
            <a:noFill/>
            <a:ln w="12700" cap="rnd">
              <a:solidFill>
                <a:srgbClr val="000000"/>
              </a:solidFill>
              <a:prstDash val="solid"/>
              <a:round/>
            </a:ln>
          </p:spPr>
          <p:txBody>
            <a:bodyPr rtlCol="0" anchor="ctr"/>
            <a:lstStyle/>
            <a:p>
              <a:endParaRPr lang="en-NL"/>
            </a:p>
          </p:txBody>
        </p:sp>
        <p:sp>
          <p:nvSpPr>
            <p:cNvPr id="341" name="Freeform 340">
              <a:extLst>
                <a:ext uri="{FF2B5EF4-FFF2-40B4-BE49-F238E27FC236}">
                  <a16:creationId xmlns:a16="http://schemas.microsoft.com/office/drawing/2014/main" id="{1A93D3F5-5CA2-4B53-2981-5293BFD8E8D4}"/>
                </a:ext>
              </a:extLst>
            </p:cNvPr>
            <p:cNvSpPr/>
            <p:nvPr userDrawn="1"/>
          </p:nvSpPr>
          <p:spPr>
            <a:xfrm>
              <a:off x="11336839" y="2176616"/>
              <a:ext cx="174068" cy="180498"/>
            </a:xfrm>
            <a:custGeom>
              <a:avLst/>
              <a:gdLst>
                <a:gd name="connsiteX0" fmla="*/ 174069 w 174068"/>
                <a:gd name="connsiteY0" fmla="*/ 180499 h 180498"/>
                <a:gd name="connsiteX1" fmla="*/ 0 w 174068"/>
                <a:gd name="connsiteY1" fmla="*/ 134663 h 180498"/>
                <a:gd name="connsiteX2" fmla="*/ 0 w 174068"/>
                <a:gd name="connsiteY2" fmla="*/ 45835 h 180498"/>
                <a:gd name="connsiteX3" fmla="*/ 174069 w 174068"/>
                <a:gd name="connsiteY3" fmla="*/ 0 h 180498"/>
                <a:gd name="connsiteX4" fmla="*/ 174069 w 174068"/>
                <a:gd name="connsiteY4" fmla="*/ 180499 h 180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068" h="180498">
                  <a:moveTo>
                    <a:pt x="174069" y="180499"/>
                  </a:moveTo>
                  <a:lnTo>
                    <a:pt x="0" y="134663"/>
                  </a:lnTo>
                  <a:lnTo>
                    <a:pt x="0" y="45835"/>
                  </a:lnTo>
                  <a:lnTo>
                    <a:pt x="174069" y="0"/>
                  </a:lnTo>
                  <a:lnTo>
                    <a:pt x="174069" y="180499"/>
                  </a:lnTo>
                  <a:close/>
                </a:path>
              </a:pathLst>
            </a:custGeom>
            <a:noFill/>
            <a:ln w="12700" cap="rnd">
              <a:solidFill>
                <a:srgbClr val="000000"/>
              </a:solidFill>
              <a:prstDash val="solid"/>
              <a:round/>
            </a:ln>
          </p:spPr>
          <p:txBody>
            <a:bodyPr rtlCol="0" anchor="ctr"/>
            <a:lstStyle/>
            <a:p>
              <a:endParaRPr lang="en-NL"/>
            </a:p>
          </p:txBody>
        </p:sp>
        <p:sp>
          <p:nvSpPr>
            <p:cNvPr id="342" name="Freeform 341">
              <a:extLst>
                <a:ext uri="{FF2B5EF4-FFF2-40B4-BE49-F238E27FC236}">
                  <a16:creationId xmlns:a16="http://schemas.microsoft.com/office/drawing/2014/main" id="{5D0C234A-B4F9-6B21-C101-A6B09F4D13EF}"/>
                </a:ext>
              </a:extLst>
            </p:cNvPr>
            <p:cNvSpPr/>
            <p:nvPr userDrawn="1"/>
          </p:nvSpPr>
          <p:spPr>
            <a:xfrm>
              <a:off x="11355588" y="2316964"/>
              <a:ext cx="76929" cy="62140"/>
            </a:xfrm>
            <a:custGeom>
              <a:avLst/>
              <a:gdLst>
                <a:gd name="connsiteX0" fmla="*/ 789 w 76929"/>
                <a:gd name="connsiteY0" fmla="*/ 0 h 62140"/>
                <a:gd name="connsiteX1" fmla="*/ 789 w 76929"/>
                <a:gd name="connsiteY1" fmla="*/ 34821 h 62140"/>
                <a:gd name="connsiteX2" fmla="*/ 75035 w 76929"/>
                <a:gd name="connsiteY2" fmla="*/ 45125 h 62140"/>
                <a:gd name="connsiteX3" fmla="*/ 75035 w 76929"/>
                <a:gd name="connsiteY3" fmla="*/ 20253 h 62140"/>
              </a:gdLst>
              <a:ahLst/>
              <a:cxnLst>
                <a:cxn ang="0">
                  <a:pos x="connsiteX0" y="connsiteY0"/>
                </a:cxn>
                <a:cxn ang="0">
                  <a:pos x="connsiteX1" y="connsiteY1"/>
                </a:cxn>
                <a:cxn ang="0">
                  <a:pos x="connsiteX2" y="connsiteY2"/>
                </a:cxn>
                <a:cxn ang="0">
                  <a:pos x="connsiteX3" y="connsiteY3"/>
                </a:cxn>
              </a:cxnLst>
              <a:rect l="l" t="t" r="r" b="b"/>
              <a:pathLst>
                <a:path w="76929" h="62140">
                  <a:moveTo>
                    <a:pt x="789" y="0"/>
                  </a:moveTo>
                  <a:cubicBezTo>
                    <a:pt x="789" y="0"/>
                    <a:pt x="-987" y="21674"/>
                    <a:pt x="789" y="34821"/>
                  </a:cubicBezTo>
                  <a:cubicBezTo>
                    <a:pt x="4697" y="58982"/>
                    <a:pt x="71128" y="76748"/>
                    <a:pt x="75035" y="45125"/>
                  </a:cubicBezTo>
                  <a:cubicBezTo>
                    <a:pt x="79297" y="13147"/>
                    <a:pt x="75035" y="20253"/>
                    <a:pt x="75035" y="20253"/>
                  </a:cubicBezTo>
                </a:path>
              </a:pathLst>
            </a:custGeom>
            <a:noFill/>
            <a:ln w="12700" cap="rnd">
              <a:solidFill>
                <a:srgbClr val="000000"/>
              </a:solidFill>
              <a:prstDash val="solid"/>
              <a:round/>
            </a:ln>
          </p:spPr>
          <p:txBody>
            <a:bodyPr rtlCol="0" anchor="ctr"/>
            <a:lstStyle/>
            <a:p>
              <a:endParaRPr lang="en-NL"/>
            </a:p>
          </p:txBody>
        </p:sp>
      </p:grpSp>
      <p:sp>
        <p:nvSpPr>
          <p:cNvPr id="344" name="Freeform 343">
            <a:extLst>
              <a:ext uri="{FF2B5EF4-FFF2-40B4-BE49-F238E27FC236}">
                <a16:creationId xmlns:a16="http://schemas.microsoft.com/office/drawing/2014/main" id="{F1389130-66CF-1B5E-BD2E-8427E7EAA4E2}"/>
              </a:ext>
            </a:extLst>
          </p:cNvPr>
          <p:cNvSpPr>
            <a:spLocks noChangeAspect="1"/>
          </p:cNvSpPr>
          <p:nvPr userDrawn="1"/>
        </p:nvSpPr>
        <p:spPr>
          <a:xfrm>
            <a:off x="861825" y="4274395"/>
            <a:ext cx="235419" cy="331916"/>
          </a:xfrm>
          <a:custGeom>
            <a:avLst/>
            <a:gdLst>
              <a:gd name="connsiteX0" fmla="*/ 148335 w 226949"/>
              <a:gd name="connsiteY0" fmla="*/ 22393 h 319975"/>
              <a:gd name="connsiteX1" fmla="*/ 165032 w 226949"/>
              <a:gd name="connsiteY1" fmla="*/ 2851 h 319975"/>
              <a:gd name="connsiteX2" fmla="*/ 193806 w 226949"/>
              <a:gd name="connsiteY2" fmla="*/ 9957 h 319975"/>
              <a:gd name="connsiteX3" fmla="*/ 199490 w 226949"/>
              <a:gd name="connsiteY3" fmla="*/ 16353 h 319975"/>
              <a:gd name="connsiteX4" fmla="*/ 198780 w 226949"/>
              <a:gd name="connsiteY4" fmla="*/ 42646 h 319975"/>
              <a:gd name="connsiteX5" fmla="*/ 206595 w 226949"/>
              <a:gd name="connsiteY5" fmla="*/ 93456 h 319975"/>
              <a:gd name="connsiteX6" fmla="*/ 214410 w 226949"/>
              <a:gd name="connsiteY6" fmla="*/ 132895 h 319975"/>
              <a:gd name="connsiteX7" fmla="*/ 218673 w 226949"/>
              <a:gd name="connsiteY7" fmla="*/ 158478 h 319975"/>
              <a:gd name="connsiteX8" fmla="*/ 210858 w 226949"/>
              <a:gd name="connsiteY8" fmla="*/ 196851 h 319975"/>
              <a:gd name="connsiteX9" fmla="*/ 221870 w 226949"/>
              <a:gd name="connsiteY9" fmla="*/ 232027 h 319975"/>
              <a:gd name="connsiteX10" fmla="*/ 224712 w 226949"/>
              <a:gd name="connsiteY10" fmla="*/ 248016 h 319975"/>
              <a:gd name="connsiteX11" fmla="*/ 226133 w 226949"/>
              <a:gd name="connsiteY11" fmla="*/ 279284 h 319975"/>
              <a:gd name="connsiteX12" fmla="*/ 202687 w 226949"/>
              <a:gd name="connsiteY12" fmla="*/ 306287 h 319975"/>
              <a:gd name="connsiteX13" fmla="*/ 136612 w 226949"/>
              <a:gd name="connsiteY13" fmla="*/ 317658 h 319975"/>
              <a:gd name="connsiteX14" fmla="*/ 98246 w 226949"/>
              <a:gd name="connsiteY14" fmla="*/ 319079 h 319975"/>
              <a:gd name="connsiteX15" fmla="*/ 79418 w 226949"/>
              <a:gd name="connsiteY15" fmla="*/ 315526 h 319975"/>
              <a:gd name="connsiteX16" fmla="*/ 47446 w 226949"/>
              <a:gd name="connsiteY16" fmla="*/ 315526 h 319975"/>
              <a:gd name="connsiteX17" fmla="*/ 28263 w 226949"/>
              <a:gd name="connsiteY17" fmla="*/ 316947 h 319975"/>
              <a:gd name="connsiteX18" fmla="*/ 9080 w 226949"/>
              <a:gd name="connsiteY18" fmla="*/ 305932 h 319975"/>
              <a:gd name="connsiteX19" fmla="*/ 554 w 226949"/>
              <a:gd name="connsiteY19" fmla="*/ 269690 h 319975"/>
              <a:gd name="connsiteX20" fmla="*/ 4107 w 226949"/>
              <a:gd name="connsiteY20" fmla="*/ 252280 h 319975"/>
              <a:gd name="connsiteX21" fmla="*/ 5173 w 226949"/>
              <a:gd name="connsiteY21" fmla="*/ 213551 h 319975"/>
              <a:gd name="connsiteX22" fmla="*/ 18317 w 226949"/>
              <a:gd name="connsiteY22" fmla="*/ 179086 h 319975"/>
              <a:gd name="connsiteX23" fmla="*/ 2331 w 226949"/>
              <a:gd name="connsiteY23" fmla="*/ 127921 h 319975"/>
              <a:gd name="connsiteX24" fmla="*/ 7304 w 226949"/>
              <a:gd name="connsiteY24" fmla="*/ 85283 h 319975"/>
              <a:gd name="connsiteX25" fmla="*/ 6238 w 226949"/>
              <a:gd name="connsiteY25" fmla="*/ 57214 h 319975"/>
              <a:gd name="connsiteX26" fmla="*/ 8725 w 226949"/>
              <a:gd name="connsiteY26" fmla="*/ 17064 h 319975"/>
              <a:gd name="connsiteX27" fmla="*/ 22224 w 226949"/>
              <a:gd name="connsiteY27" fmla="*/ 719 h 319975"/>
              <a:gd name="connsiteX28" fmla="*/ 44249 w 226949"/>
              <a:gd name="connsiteY28" fmla="*/ 3206 h 319975"/>
              <a:gd name="connsiteX29" fmla="*/ 64498 w 226949"/>
              <a:gd name="connsiteY29" fmla="*/ 26302 h 319975"/>
              <a:gd name="connsiteX30" fmla="*/ 55972 w 226949"/>
              <a:gd name="connsiteY30" fmla="*/ 92390 h 319975"/>
              <a:gd name="connsiteX31" fmla="*/ 82970 w 226949"/>
              <a:gd name="connsiteY31" fmla="*/ 122947 h 319975"/>
              <a:gd name="connsiteX32" fmla="*/ 110679 w 226949"/>
              <a:gd name="connsiteY32" fmla="*/ 125434 h 319975"/>
              <a:gd name="connsiteX33" fmla="*/ 138744 w 226949"/>
              <a:gd name="connsiteY33" fmla="*/ 120104 h 319975"/>
              <a:gd name="connsiteX34" fmla="*/ 146204 w 226949"/>
              <a:gd name="connsiteY34" fmla="*/ 92390 h 319975"/>
              <a:gd name="connsiteX35" fmla="*/ 147980 w 226949"/>
              <a:gd name="connsiteY35" fmla="*/ 22393 h 319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6949" h="319975">
                <a:moveTo>
                  <a:pt x="148335" y="22393"/>
                </a:moveTo>
                <a:cubicBezTo>
                  <a:pt x="150822" y="6759"/>
                  <a:pt x="155085" y="4272"/>
                  <a:pt x="165032" y="2851"/>
                </a:cubicBezTo>
                <a:cubicBezTo>
                  <a:pt x="175333" y="1430"/>
                  <a:pt x="184925" y="3561"/>
                  <a:pt x="193806" y="9957"/>
                </a:cubicBezTo>
                <a:cubicBezTo>
                  <a:pt x="195938" y="11734"/>
                  <a:pt x="198069" y="13866"/>
                  <a:pt x="199490" y="16353"/>
                </a:cubicBezTo>
                <a:cubicBezTo>
                  <a:pt x="203398" y="23459"/>
                  <a:pt x="205174" y="32697"/>
                  <a:pt x="198780" y="42646"/>
                </a:cubicBezTo>
                <a:cubicBezTo>
                  <a:pt x="189543" y="65741"/>
                  <a:pt x="204108" y="79598"/>
                  <a:pt x="206595" y="93456"/>
                </a:cubicBezTo>
                <a:cubicBezTo>
                  <a:pt x="209081" y="107313"/>
                  <a:pt x="208016" y="114064"/>
                  <a:pt x="214410" y="132895"/>
                </a:cubicBezTo>
                <a:cubicBezTo>
                  <a:pt x="215121" y="136093"/>
                  <a:pt x="216542" y="146752"/>
                  <a:pt x="218673" y="158478"/>
                </a:cubicBezTo>
                <a:cubicBezTo>
                  <a:pt x="220805" y="170203"/>
                  <a:pt x="210147" y="178020"/>
                  <a:pt x="210858" y="196851"/>
                </a:cubicBezTo>
                <a:cubicBezTo>
                  <a:pt x="210858" y="202536"/>
                  <a:pt x="221160" y="226342"/>
                  <a:pt x="221870" y="232027"/>
                </a:cubicBezTo>
                <a:cubicBezTo>
                  <a:pt x="222581" y="237357"/>
                  <a:pt x="223647" y="242687"/>
                  <a:pt x="224712" y="248016"/>
                </a:cubicBezTo>
                <a:cubicBezTo>
                  <a:pt x="226488" y="258320"/>
                  <a:pt x="227909" y="268624"/>
                  <a:pt x="226133" y="279284"/>
                </a:cubicBezTo>
                <a:cubicBezTo>
                  <a:pt x="224002" y="294207"/>
                  <a:pt x="215476" y="304156"/>
                  <a:pt x="202687" y="306287"/>
                </a:cubicBezTo>
                <a:cubicBezTo>
                  <a:pt x="180662" y="310196"/>
                  <a:pt x="158637" y="314104"/>
                  <a:pt x="136612" y="317658"/>
                </a:cubicBezTo>
                <a:cubicBezTo>
                  <a:pt x="123823" y="319789"/>
                  <a:pt x="111035" y="320855"/>
                  <a:pt x="98246" y="319079"/>
                </a:cubicBezTo>
                <a:cubicBezTo>
                  <a:pt x="91851" y="318368"/>
                  <a:pt x="85813" y="316592"/>
                  <a:pt x="79418" y="315526"/>
                </a:cubicBezTo>
                <a:cubicBezTo>
                  <a:pt x="68761" y="313749"/>
                  <a:pt x="58103" y="314104"/>
                  <a:pt x="47446" y="315526"/>
                </a:cubicBezTo>
                <a:cubicBezTo>
                  <a:pt x="41052" y="316236"/>
                  <a:pt x="34658" y="316592"/>
                  <a:pt x="28263" y="316947"/>
                </a:cubicBezTo>
                <a:cubicBezTo>
                  <a:pt x="20093" y="316947"/>
                  <a:pt x="13698" y="313394"/>
                  <a:pt x="9080" y="305932"/>
                </a:cubicBezTo>
                <a:cubicBezTo>
                  <a:pt x="2686" y="295273"/>
                  <a:pt x="-1577" y="283548"/>
                  <a:pt x="554" y="269690"/>
                </a:cubicBezTo>
                <a:cubicBezTo>
                  <a:pt x="1620" y="264005"/>
                  <a:pt x="3041" y="258320"/>
                  <a:pt x="4107" y="252280"/>
                </a:cubicBezTo>
                <a:cubicBezTo>
                  <a:pt x="6949" y="239489"/>
                  <a:pt x="6593" y="226698"/>
                  <a:pt x="5173" y="213551"/>
                </a:cubicBezTo>
                <a:cubicBezTo>
                  <a:pt x="3752" y="201115"/>
                  <a:pt x="19382" y="191522"/>
                  <a:pt x="18317" y="179086"/>
                </a:cubicBezTo>
                <a:cubicBezTo>
                  <a:pt x="16895" y="162742"/>
                  <a:pt x="199" y="144265"/>
                  <a:pt x="2331" y="127921"/>
                </a:cubicBezTo>
                <a:cubicBezTo>
                  <a:pt x="4107" y="113708"/>
                  <a:pt x="5528" y="99496"/>
                  <a:pt x="7304" y="85283"/>
                </a:cubicBezTo>
                <a:cubicBezTo>
                  <a:pt x="8370" y="75690"/>
                  <a:pt x="7304" y="66452"/>
                  <a:pt x="6238" y="57214"/>
                </a:cubicBezTo>
                <a:cubicBezTo>
                  <a:pt x="4817" y="43712"/>
                  <a:pt x="4462" y="30210"/>
                  <a:pt x="8725" y="17064"/>
                </a:cubicBezTo>
                <a:cubicBezTo>
                  <a:pt x="11212" y="9247"/>
                  <a:pt x="14764" y="2496"/>
                  <a:pt x="22224" y="719"/>
                </a:cubicBezTo>
                <a:cubicBezTo>
                  <a:pt x="29684" y="-1058"/>
                  <a:pt x="37145" y="719"/>
                  <a:pt x="44249" y="3206"/>
                </a:cubicBezTo>
                <a:cubicBezTo>
                  <a:pt x="54551" y="6759"/>
                  <a:pt x="59880" y="15997"/>
                  <a:pt x="64498" y="26302"/>
                </a:cubicBezTo>
                <a:cubicBezTo>
                  <a:pt x="67695" y="33763"/>
                  <a:pt x="53130" y="84573"/>
                  <a:pt x="55972" y="92390"/>
                </a:cubicBezTo>
                <a:cubicBezTo>
                  <a:pt x="59525" y="101628"/>
                  <a:pt x="74089" y="124012"/>
                  <a:pt x="82970" y="122947"/>
                </a:cubicBezTo>
                <a:cubicBezTo>
                  <a:pt x="92207" y="125434"/>
                  <a:pt x="101443" y="124012"/>
                  <a:pt x="110679" y="125434"/>
                </a:cubicBezTo>
                <a:cubicBezTo>
                  <a:pt x="117784" y="126500"/>
                  <a:pt x="131639" y="124723"/>
                  <a:pt x="138744" y="120104"/>
                </a:cubicBezTo>
                <a:cubicBezTo>
                  <a:pt x="142296" y="120104"/>
                  <a:pt x="145849" y="96653"/>
                  <a:pt x="146204" y="92390"/>
                </a:cubicBezTo>
                <a:cubicBezTo>
                  <a:pt x="146204" y="86705"/>
                  <a:pt x="146914" y="29499"/>
                  <a:pt x="147980" y="22393"/>
                </a:cubicBezTo>
                <a:close/>
              </a:path>
            </a:pathLst>
          </a:custGeom>
          <a:noFill/>
          <a:ln w="12700" cap="rnd">
            <a:solidFill>
              <a:srgbClr val="000000"/>
            </a:solidFill>
            <a:prstDash val="solid"/>
            <a:round/>
          </a:ln>
        </p:spPr>
        <p:txBody>
          <a:bodyPr rtlCol="0" anchor="ctr"/>
          <a:lstStyle/>
          <a:p>
            <a:endParaRPr lang="en-NL"/>
          </a:p>
        </p:txBody>
      </p:sp>
      <p:grpSp>
        <p:nvGrpSpPr>
          <p:cNvPr id="366" name="Group 365">
            <a:extLst>
              <a:ext uri="{FF2B5EF4-FFF2-40B4-BE49-F238E27FC236}">
                <a16:creationId xmlns:a16="http://schemas.microsoft.com/office/drawing/2014/main" id="{24F042BB-8481-B9B0-714A-13647EA18D78}"/>
              </a:ext>
            </a:extLst>
          </p:cNvPr>
          <p:cNvGrpSpPr>
            <a:grpSpLocks noChangeAspect="1"/>
          </p:cNvGrpSpPr>
          <p:nvPr userDrawn="1"/>
        </p:nvGrpSpPr>
        <p:grpSpPr>
          <a:xfrm>
            <a:off x="1430034" y="3634333"/>
            <a:ext cx="379803" cy="365108"/>
            <a:chOff x="2141398" y="3191583"/>
            <a:chExt cx="378280" cy="363643"/>
          </a:xfrm>
        </p:grpSpPr>
        <p:sp>
          <p:nvSpPr>
            <p:cNvPr id="348" name="Freeform 347">
              <a:extLst>
                <a:ext uri="{FF2B5EF4-FFF2-40B4-BE49-F238E27FC236}">
                  <a16:creationId xmlns:a16="http://schemas.microsoft.com/office/drawing/2014/main" id="{9B6355B0-D357-0D6B-2B54-991A392A6196}"/>
                </a:ext>
              </a:extLst>
            </p:cNvPr>
            <p:cNvSpPr/>
            <p:nvPr userDrawn="1"/>
          </p:nvSpPr>
          <p:spPr>
            <a:xfrm>
              <a:off x="2141398" y="3321786"/>
              <a:ext cx="213145" cy="142124"/>
            </a:xfrm>
            <a:custGeom>
              <a:avLst/>
              <a:gdLst>
                <a:gd name="connsiteX0" fmla="*/ 0 w 213145"/>
                <a:gd name="connsiteY0" fmla="*/ 142125 h 142124"/>
                <a:gd name="connsiteX1" fmla="*/ 0 w 213145"/>
                <a:gd name="connsiteY1" fmla="*/ 78169 h 142124"/>
                <a:gd name="connsiteX2" fmla="*/ 42629 w 213145"/>
                <a:gd name="connsiteY2" fmla="*/ 78169 h 142124"/>
                <a:gd name="connsiteX3" fmla="*/ 42629 w 213145"/>
                <a:gd name="connsiteY3" fmla="*/ 49744 h 142124"/>
                <a:gd name="connsiteX4" fmla="*/ 95915 w 213145"/>
                <a:gd name="connsiteY4" fmla="*/ 49744 h 142124"/>
                <a:gd name="connsiteX5" fmla="*/ 95915 w 213145"/>
                <a:gd name="connsiteY5" fmla="*/ 0 h 142124"/>
                <a:gd name="connsiteX6" fmla="*/ 159859 w 213145"/>
                <a:gd name="connsiteY6" fmla="*/ 0 h 142124"/>
                <a:gd name="connsiteX7" fmla="*/ 213145 w 213145"/>
                <a:gd name="connsiteY7" fmla="*/ 85275 h 142124"/>
                <a:gd name="connsiteX8" fmla="*/ 213145 w 213145"/>
                <a:gd name="connsiteY8" fmla="*/ 142125 h 142124"/>
                <a:gd name="connsiteX9" fmla="*/ 0 w 213145"/>
                <a:gd name="connsiteY9" fmla="*/ 142125 h 14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3145" h="142124">
                  <a:moveTo>
                    <a:pt x="0" y="142125"/>
                  </a:moveTo>
                  <a:lnTo>
                    <a:pt x="0" y="78169"/>
                  </a:lnTo>
                  <a:lnTo>
                    <a:pt x="42629" y="78169"/>
                  </a:lnTo>
                  <a:lnTo>
                    <a:pt x="42629" y="49744"/>
                  </a:lnTo>
                  <a:lnTo>
                    <a:pt x="95915" y="49744"/>
                  </a:lnTo>
                  <a:lnTo>
                    <a:pt x="95915" y="0"/>
                  </a:lnTo>
                  <a:lnTo>
                    <a:pt x="159859" y="0"/>
                  </a:lnTo>
                  <a:lnTo>
                    <a:pt x="213145" y="85275"/>
                  </a:lnTo>
                  <a:lnTo>
                    <a:pt x="213145" y="142125"/>
                  </a:lnTo>
                  <a:lnTo>
                    <a:pt x="0" y="142125"/>
                  </a:lnTo>
                  <a:close/>
                </a:path>
              </a:pathLst>
            </a:custGeom>
            <a:noFill/>
            <a:ln w="12700" cap="rnd">
              <a:solidFill>
                <a:srgbClr val="000000"/>
              </a:solidFill>
              <a:prstDash val="solid"/>
              <a:round/>
            </a:ln>
          </p:spPr>
          <p:txBody>
            <a:bodyPr rtlCol="0" anchor="ctr"/>
            <a:lstStyle/>
            <a:p>
              <a:endParaRPr lang="en-NL"/>
            </a:p>
          </p:txBody>
        </p:sp>
        <p:sp>
          <p:nvSpPr>
            <p:cNvPr id="352" name="Freeform 351">
              <a:extLst>
                <a:ext uri="{FF2B5EF4-FFF2-40B4-BE49-F238E27FC236}">
                  <a16:creationId xmlns:a16="http://schemas.microsoft.com/office/drawing/2014/main" id="{A6551CAA-7D07-BA9C-7A77-47265CB29110}"/>
                </a:ext>
              </a:extLst>
            </p:cNvPr>
            <p:cNvSpPr/>
            <p:nvPr userDrawn="1"/>
          </p:nvSpPr>
          <p:spPr>
            <a:xfrm>
              <a:off x="2141398" y="3491270"/>
              <a:ext cx="252221" cy="63956"/>
            </a:xfrm>
            <a:custGeom>
              <a:avLst/>
              <a:gdLst>
                <a:gd name="connsiteX0" fmla="*/ 222026 w 252221"/>
                <a:gd name="connsiteY0" fmla="*/ 0 h 63956"/>
                <a:gd name="connsiteX1" fmla="*/ 252222 w 252221"/>
                <a:gd name="connsiteY1" fmla="*/ 30201 h 63956"/>
                <a:gd name="connsiteX2" fmla="*/ 252222 w 252221"/>
                <a:gd name="connsiteY2" fmla="*/ 33755 h 63956"/>
                <a:gd name="connsiteX3" fmla="*/ 222026 w 252221"/>
                <a:gd name="connsiteY3" fmla="*/ 63956 h 63956"/>
                <a:gd name="connsiteX4" fmla="*/ 30196 w 252221"/>
                <a:gd name="connsiteY4" fmla="*/ 63956 h 63956"/>
                <a:gd name="connsiteX5" fmla="*/ 0 w 252221"/>
                <a:gd name="connsiteY5" fmla="*/ 33755 h 63956"/>
                <a:gd name="connsiteX6" fmla="*/ 0 w 252221"/>
                <a:gd name="connsiteY6" fmla="*/ 30201 h 63956"/>
                <a:gd name="connsiteX7" fmla="*/ 30196 w 252221"/>
                <a:gd name="connsiteY7" fmla="*/ 0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2221" h="63956">
                  <a:moveTo>
                    <a:pt x="222026" y="0"/>
                  </a:moveTo>
                  <a:cubicBezTo>
                    <a:pt x="238703" y="0"/>
                    <a:pt x="252222" y="13522"/>
                    <a:pt x="252222" y="30201"/>
                  </a:cubicBezTo>
                  <a:lnTo>
                    <a:pt x="252222" y="33755"/>
                  </a:lnTo>
                  <a:cubicBezTo>
                    <a:pt x="252222" y="50434"/>
                    <a:pt x="238703" y="63956"/>
                    <a:pt x="222026" y="63956"/>
                  </a:cubicBezTo>
                  <a:lnTo>
                    <a:pt x="30196" y="63956"/>
                  </a:lnTo>
                  <a:cubicBezTo>
                    <a:pt x="13519" y="63956"/>
                    <a:pt x="0" y="50434"/>
                    <a:pt x="0" y="33755"/>
                  </a:cubicBezTo>
                  <a:lnTo>
                    <a:pt x="0" y="30201"/>
                  </a:lnTo>
                  <a:cubicBezTo>
                    <a:pt x="0" y="13522"/>
                    <a:pt x="13519" y="0"/>
                    <a:pt x="30196" y="0"/>
                  </a:cubicBezTo>
                  <a:close/>
                </a:path>
              </a:pathLst>
            </a:custGeom>
            <a:noFill/>
            <a:ln w="12700" cap="rnd">
              <a:solidFill>
                <a:srgbClr val="000000"/>
              </a:solidFill>
              <a:prstDash val="solid"/>
              <a:round/>
            </a:ln>
          </p:spPr>
          <p:txBody>
            <a:bodyPr rtlCol="0" anchor="ctr"/>
            <a:lstStyle/>
            <a:p>
              <a:endParaRPr lang="en-NL"/>
            </a:p>
          </p:txBody>
        </p:sp>
        <p:sp>
          <p:nvSpPr>
            <p:cNvPr id="353" name="Freeform 352">
              <a:extLst>
                <a:ext uri="{FF2B5EF4-FFF2-40B4-BE49-F238E27FC236}">
                  <a16:creationId xmlns:a16="http://schemas.microsoft.com/office/drawing/2014/main" id="{2050FBBA-7127-C662-DA4D-1FC48119238A}"/>
                </a:ext>
              </a:extLst>
            </p:cNvPr>
            <p:cNvSpPr/>
            <p:nvPr userDrawn="1"/>
          </p:nvSpPr>
          <p:spPr>
            <a:xfrm>
              <a:off x="2169817" y="3519695"/>
              <a:ext cx="7104" cy="7106"/>
            </a:xfrm>
            <a:custGeom>
              <a:avLst/>
              <a:gdLst>
                <a:gd name="connsiteX0" fmla="*/ 7105 w 7104"/>
                <a:gd name="connsiteY0" fmla="*/ 3553 h 7106"/>
                <a:gd name="connsiteX1" fmla="*/ 3552 w 7104"/>
                <a:gd name="connsiteY1" fmla="*/ 7106 h 7106"/>
                <a:gd name="connsiteX2" fmla="*/ 0 w 7104"/>
                <a:gd name="connsiteY2" fmla="*/ 3553 h 7106"/>
                <a:gd name="connsiteX3" fmla="*/ 3552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4" y="7106"/>
                    <a:pt x="3552" y="7106"/>
                  </a:cubicBezTo>
                  <a:cubicBezTo>
                    <a:pt x="1590" y="7106"/>
                    <a:pt x="0" y="5515"/>
                    <a:pt x="0" y="3553"/>
                  </a:cubicBezTo>
                  <a:cubicBezTo>
                    <a:pt x="0" y="1591"/>
                    <a:pt x="1590" y="0"/>
                    <a:pt x="3552" y="0"/>
                  </a:cubicBezTo>
                  <a:cubicBezTo>
                    <a:pt x="5514" y="0"/>
                    <a:pt x="7105" y="1591"/>
                    <a:pt x="7105" y="3553"/>
                  </a:cubicBezTo>
                  <a:close/>
                </a:path>
              </a:pathLst>
            </a:custGeom>
            <a:noFill/>
            <a:ln w="12700" cap="rnd">
              <a:solidFill>
                <a:srgbClr val="000000"/>
              </a:solidFill>
              <a:prstDash val="solid"/>
              <a:round/>
            </a:ln>
          </p:spPr>
          <p:txBody>
            <a:bodyPr rtlCol="0" anchor="ctr"/>
            <a:lstStyle/>
            <a:p>
              <a:endParaRPr lang="en-NL"/>
            </a:p>
          </p:txBody>
        </p:sp>
        <p:sp>
          <p:nvSpPr>
            <p:cNvPr id="354" name="Freeform 353">
              <a:extLst>
                <a:ext uri="{FF2B5EF4-FFF2-40B4-BE49-F238E27FC236}">
                  <a16:creationId xmlns:a16="http://schemas.microsoft.com/office/drawing/2014/main" id="{D8E341D5-2B8C-4CEC-6872-025C97FFC244}"/>
                </a:ext>
              </a:extLst>
            </p:cNvPr>
            <p:cNvSpPr/>
            <p:nvPr userDrawn="1"/>
          </p:nvSpPr>
          <p:spPr>
            <a:xfrm>
              <a:off x="2358095" y="3519695"/>
              <a:ext cx="7104" cy="7106"/>
            </a:xfrm>
            <a:custGeom>
              <a:avLst/>
              <a:gdLst>
                <a:gd name="connsiteX0" fmla="*/ 7105 w 7104"/>
                <a:gd name="connsiteY0" fmla="*/ 3553 h 7106"/>
                <a:gd name="connsiteX1" fmla="*/ 3552 w 7104"/>
                <a:gd name="connsiteY1" fmla="*/ 7106 h 7106"/>
                <a:gd name="connsiteX2" fmla="*/ 0 w 7104"/>
                <a:gd name="connsiteY2" fmla="*/ 3553 h 7106"/>
                <a:gd name="connsiteX3" fmla="*/ 3552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4" y="7106"/>
                    <a:pt x="3552" y="7106"/>
                  </a:cubicBezTo>
                  <a:cubicBezTo>
                    <a:pt x="1590" y="7106"/>
                    <a:pt x="0" y="5515"/>
                    <a:pt x="0" y="3553"/>
                  </a:cubicBezTo>
                  <a:cubicBezTo>
                    <a:pt x="0" y="1591"/>
                    <a:pt x="1590" y="0"/>
                    <a:pt x="3552" y="0"/>
                  </a:cubicBezTo>
                  <a:cubicBezTo>
                    <a:pt x="5514" y="0"/>
                    <a:pt x="7105" y="1591"/>
                    <a:pt x="7105" y="3553"/>
                  </a:cubicBezTo>
                  <a:close/>
                </a:path>
              </a:pathLst>
            </a:custGeom>
            <a:noFill/>
            <a:ln w="12700" cap="rnd">
              <a:solidFill>
                <a:srgbClr val="000000"/>
              </a:solidFill>
              <a:prstDash val="solid"/>
              <a:round/>
            </a:ln>
          </p:spPr>
          <p:txBody>
            <a:bodyPr rtlCol="0" anchor="ctr"/>
            <a:lstStyle/>
            <a:p>
              <a:endParaRPr lang="en-NL"/>
            </a:p>
          </p:txBody>
        </p:sp>
        <p:sp>
          <p:nvSpPr>
            <p:cNvPr id="355" name="Freeform 354">
              <a:extLst>
                <a:ext uri="{FF2B5EF4-FFF2-40B4-BE49-F238E27FC236}">
                  <a16:creationId xmlns:a16="http://schemas.microsoft.com/office/drawing/2014/main" id="{06D4488E-006F-5F28-26D3-14C5B2A436FD}"/>
                </a:ext>
              </a:extLst>
            </p:cNvPr>
            <p:cNvSpPr/>
            <p:nvPr userDrawn="1"/>
          </p:nvSpPr>
          <p:spPr>
            <a:xfrm>
              <a:off x="2205341" y="3523249"/>
              <a:ext cx="124334" cy="3553"/>
            </a:xfrm>
            <a:custGeom>
              <a:avLst/>
              <a:gdLst>
                <a:gd name="connsiteX0" fmla="*/ 0 w 124334"/>
                <a:gd name="connsiteY0" fmla="*/ 0 h 3553"/>
                <a:gd name="connsiteX1" fmla="*/ 124335 w 124334"/>
                <a:gd name="connsiteY1" fmla="*/ 0 h 3553"/>
              </a:gdLst>
              <a:ahLst/>
              <a:cxnLst>
                <a:cxn ang="0">
                  <a:pos x="connsiteX0" y="connsiteY0"/>
                </a:cxn>
                <a:cxn ang="0">
                  <a:pos x="connsiteX1" y="connsiteY1"/>
                </a:cxn>
              </a:cxnLst>
              <a:rect l="l" t="t" r="r" b="b"/>
              <a:pathLst>
                <a:path w="124334" h="3553">
                  <a:moveTo>
                    <a:pt x="0" y="0"/>
                  </a:moveTo>
                  <a:lnTo>
                    <a:pt x="124335" y="0"/>
                  </a:lnTo>
                </a:path>
              </a:pathLst>
            </a:custGeom>
            <a:ln w="12700" cap="rnd">
              <a:solidFill>
                <a:srgbClr val="000000"/>
              </a:solidFill>
              <a:prstDash val="solid"/>
              <a:round/>
            </a:ln>
          </p:spPr>
          <p:txBody>
            <a:bodyPr rtlCol="0" anchor="ctr"/>
            <a:lstStyle/>
            <a:p>
              <a:endParaRPr lang="en-NL"/>
            </a:p>
          </p:txBody>
        </p:sp>
        <p:sp>
          <p:nvSpPr>
            <p:cNvPr id="356" name="Freeform 355">
              <a:extLst>
                <a:ext uri="{FF2B5EF4-FFF2-40B4-BE49-F238E27FC236}">
                  <a16:creationId xmlns:a16="http://schemas.microsoft.com/office/drawing/2014/main" id="{14A4B95A-3AB3-CC5B-F051-79C8DDC4103F}"/>
                </a:ext>
              </a:extLst>
            </p:cNvPr>
            <p:cNvSpPr/>
            <p:nvPr userDrawn="1"/>
          </p:nvSpPr>
          <p:spPr>
            <a:xfrm>
              <a:off x="2301257" y="3191583"/>
              <a:ext cx="127336" cy="172840"/>
            </a:xfrm>
            <a:custGeom>
              <a:avLst/>
              <a:gdLst>
                <a:gd name="connsiteX0" fmla="*/ 0 w 127336"/>
                <a:gd name="connsiteY0" fmla="*/ 130203 h 172840"/>
                <a:gd name="connsiteX1" fmla="*/ 98757 w 127336"/>
                <a:gd name="connsiteY1" fmla="*/ 6200 h 172840"/>
                <a:gd name="connsiteX2" fmla="*/ 121138 w 127336"/>
                <a:gd name="connsiteY2" fmla="*/ 3357 h 172840"/>
                <a:gd name="connsiteX3" fmla="*/ 121138 w 127336"/>
                <a:gd name="connsiteY3" fmla="*/ 3357 h 172840"/>
                <a:gd name="connsiteX4" fmla="*/ 123980 w 127336"/>
                <a:gd name="connsiteY4" fmla="*/ 25742 h 172840"/>
                <a:gd name="connsiteX5" fmla="*/ 28419 w 127336"/>
                <a:gd name="connsiteY5" fmla="*/ 172841 h 172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336" h="172840">
                  <a:moveTo>
                    <a:pt x="0" y="130203"/>
                  </a:moveTo>
                  <a:lnTo>
                    <a:pt x="98757" y="6200"/>
                  </a:lnTo>
                  <a:cubicBezTo>
                    <a:pt x="104086" y="-907"/>
                    <a:pt x="114388" y="-1972"/>
                    <a:pt x="121138" y="3357"/>
                  </a:cubicBezTo>
                  <a:lnTo>
                    <a:pt x="121138" y="3357"/>
                  </a:lnTo>
                  <a:cubicBezTo>
                    <a:pt x="128243" y="8687"/>
                    <a:pt x="129308" y="18991"/>
                    <a:pt x="123980" y="25742"/>
                  </a:cubicBezTo>
                  <a:lnTo>
                    <a:pt x="28419" y="172841"/>
                  </a:lnTo>
                </a:path>
              </a:pathLst>
            </a:custGeom>
            <a:noFill/>
            <a:ln w="12700" cap="rnd">
              <a:solidFill>
                <a:srgbClr val="000000"/>
              </a:solidFill>
              <a:prstDash val="solid"/>
              <a:round/>
            </a:ln>
          </p:spPr>
          <p:txBody>
            <a:bodyPr rtlCol="0" anchor="ctr"/>
            <a:lstStyle/>
            <a:p>
              <a:endParaRPr lang="en-NL"/>
            </a:p>
          </p:txBody>
        </p:sp>
        <p:sp>
          <p:nvSpPr>
            <p:cNvPr id="363" name="Freeform 362">
              <a:extLst>
                <a:ext uri="{FF2B5EF4-FFF2-40B4-BE49-F238E27FC236}">
                  <a16:creationId xmlns:a16="http://schemas.microsoft.com/office/drawing/2014/main" id="{82D5D0B4-3F8F-5EAF-54E4-434FE7D8D74E}"/>
                </a:ext>
              </a:extLst>
            </p:cNvPr>
            <p:cNvSpPr/>
            <p:nvPr userDrawn="1"/>
          </p:nvSpPr>
          <p:spPr>
            <a:xfrm>
              <a:off x="2408185" y="3218746"/>
              <a:ext cx="111493" cy="182578"/>
            </a:xfrm>
            <a:custGeom>
              <a:avLst/>
              <a:gdLst>
                <a:gd name="connsiteX0" fmla="*/ 17407 w 111493"/>
                <a:gd name="connsiteY0" fmla="*/ 0 h 182578"/>
                <a:gd name="connsiteX1" fmla="*/ 109415 w 111493"/>
                <a:gd name="connsiteY1" fmla="*/ 158825 h 182578"/>
                <a:gd name="connsiteX2" fmla="*/ 103731 w 111493"/>
                <a:gd name="connsiteY2" fmla="*/ 180499 h 182578"/>
                <a:gd name="connsiteX3" fmla="*/ 103731 w 111493"/>
                <a:gd name="connsiteY3" fmla="*/ 180499 h 182578"/>
                <a:gd name="connsiteX4" fmla="*/ 82061 w 111493"/>
                <a:gd name="connsiteY4" fmla="*/ 174814 h 182578"/>
                <a:gd name="connsiteX5" fmla="*/ 0 w 111493"/>
                <a:gd name="connsiteY5" fmla="*/ 35531 h 1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493" h="182578">
                  <a:moveTo>
                    <a:pt x="17407" y="0"/>
                  </a:moveTo>
                  <a:lnTo>
                    <a:pt x="109415" y="158825"/>
                  </a:lnTo>
                  <a:cubicBezTo>
                    <a:pt x="113677" y="166286"/>
                    <a:pt x="111191" y="176235"/>
                    <a:pt x="103731" y="180499"/>
                  </a:cubicBezTo>
                  <a:lnTo>
                    <a:pt x="103731" y="180499"/>
                  </a:lnTo>
                  <a:cubicBezTo>
                    <a:pt x="96271" y="184762"/>
                    <a:pt x="86324" y="182275"/>
                    <a:pt x="82061" y="174814"/>
                  </a:cubicBezTo>
                  <a:lnTo>
                    <a:pt x="0" y="35531"/>
                  </a:lnTo>
                </a:path>
              </a:pathLst>
            </a:custGeom>
            <a:noFill/>
            <a:ln w="12700" cap="rnd">
              <a:solidFill>
                <a:srgbClr val="000000"/>
              </a:solidFill>
              <a:prstDash val="solid"/>
              <a:round/>
            </a:ln>
          </p:spPr>
          <p:txBody>
            <a:bodyPr rtlCol="0" anchor="ctr"/>
            <a:lstStyle/>
            <a:p>
              <a:endParaRPr lang="en-NL"/>
            </a:p>
          </p:txBody>
        </p:sp>
        <p:sp>
          <p:nvSpPr>
            <p:cNvPr id="364" name="Freeform 363">
              <a:extLst>
                <a:ext uri="{FF2B5EF4-FFF2-40B4-BE49-F238E27FC236}">
                  <a16:creationId xmlns:a16="http://schemas.microsoft.com/office/drawing/2014/main" id="{30FC03B9-3B40-232B-E91D-83A5C917AFC6}"/>
                </a:ext>
              </a:extLst>
            </p:cNvPr>
            <p:cNvSpPr/>
            <p:nvPr userDrawn="1"/>
          </p:nvSpPr>
          <p:spPr>
            <a:xfrm>
              <a:off x="2400724" y="3403508"/>
              <a:ext cx="106572" cy="103598"/>
            </a:xfrm>
            <a:custGeom>
              <a:avLst/>
              <a:gdLst>
                <a:gd name="connsiteX0" fmla="*/ 106573 w 106572"/>
                <a:gd name="connsiteY0" fmla="*/ 0 h 103598"/>
                <a:gd name="connsiteX1" fmla="*/ 106573 w 106572"/>
                <a:gd name="connsiteY1" fmla="*/ 81722 h 103598"/>
                <a:gd name="connsiteX2" fmla="*/ 0 w 106572"/>
                <a:gd name="connsiteY2" fmla="*/ 31978 h 103598"/>
              </a:gdLst>
              <a:ahLst/>
              <a:cxnLst>
                <a:cxn ang="0">
                  <a:pos x="connsiteX0" y="connsiteY0"/>
                </a:cxn>
                <a:cxn ang="0">
                  <a:pos x="connsiteX1" y="connsiteY1"/>
                </a:cxn>
                <a:cxn ang="0">
                  <a:pos x="connsiteX2" y="connsiteY2"/>
                </a:cxn>
              </a:cxnLst>
              <a:rect l="l" t="t" r="r" b="b"/>
              <a:pathLst>
                <a:path w="106572" h="103598">
                  <a:moveTo>
                    <a:pt x="106573" y="0"/>
                  </a:moveTo>
                  <a:lnTo>
                    <a:pt x="106573" y="81722"/>
                  </a:lnTo>
                  <a:cubicBezTo>
                    <a:pt x="106573" y="124359"/>
                    <a:pt x="14210" y="103041"/>
                    <a:pt x="0" y="31978"/>
                  </a:cubicBezTo>
                </a:path>
              </a:pathLst>
            </a:custGeom>
            <a:noFill/>
            <a:ln w="12700" cap="rnd">
              <a:solidFill>
                <a:srgbClr val="000000"/>
              </a:solidFill>
              <a:prstDash val="solid"/>
              <a:round/>
            </a:ln>
          </p:spPr>
          <p:txBody>
            <a:bodyPr rtlCol="0" anchor="ctr"/>
            <a:lstStyle/>
            <a:p>
              <a:endParaRPr lang="en-NL"/>
            </a:p>
          </p:txBody>
        </p:sp>
        <p:sp>
          <p:nvSpPr>
            <p:cNvPr id="365" name="Freeform 364">
              <a:extLst>
                <a:ext uri="{FF2B5EF4-FFF2-40B4-BE49-F238E27FC236}">
                  <a16:creationId xmlns:a16="http://schemas.microsoft.com/office/drawing/2014/main" id="{038C18B4-199F-619E-D970-5A90CE456781}"/>
                </a:ext>
              </a:extLst>
            </p:cNvPr>
            <p:cNvSpPr/>
            <p:nvPr userDrawn="1"/>
          </p:nvSpPr>
          <p:spPr>
            <a:xfrm>
              <a:off x="2407829" y="3428380"/>
              <a:ext cx="99467" cy="21318"/>
            </a:xfrm>
            <a:custGeom>
              <a:avLst/>
              <a:gdLst>
                <a:gd name="connsiteX0" fmla="*/ 0 w 99467"/>
                <a:gd name="connsiteY0" fmla="*/ 21319 h 21318"/>
                <a:gd name="connsiteX1" fmla="*/ 99468 w 99467"/>
                <a:gd name="connsiteY1" fmla="*/ 0 h 21318"/>
              </a:gdLst>
              <a:ahLst/>
              <a:cxnLst>
                <a:cxn ang="0">
                  <a:pos x="connsiteX0" y="connsiteY0"/>
                </a:cxn>
                <a:cxn ang="0">
                  <a:pos x="connsiteX1" y="connsiteY1"/>
                </a:cxn>
              </a:cxnLst>
              <a:rect l="l" t="t" r="r" b="b"/>
              <a:pathLst>
                <a:path w="99467" h="21318">
                  <a:moveTo>
                    <a:pt x="0" y="21319"/>
                  </a:moveTo>
                  <a:lnTo>
                    <a:pt x="99468" y="0"/>
                  </a:lnTo>
                </a:path>
              </a:pathLst>
            </a:custGeom>
            <a:ln w="12700" cap="rnd">
              <a:solidFill>
                <a:srgbClr val="000000"/>
              </a:solidFill>
              <a:prstDash val="solid"/>
              <a:round/>
            </a:ln>
          </p:spPr>
          <p:txBody>
            <a:bodyPr rtlCol="0" anchor="ctr"/>
            <a:lstStyle/>
            <a:p>
              <a:endParaRPr lang="en-NL"/>
            </a:p>
          </p:txBody>
        </p:sp>
      </p:grpSp>
      <p:grpSp>
        <p:nvGrpSpPr>
          <p:cNvPr id="373" name="Group 372">
            <a:extLst>
              <a:ext uri="{FF2B5EF4-FFF2-40B4-BE49-F238E27FC236}">
                <a16:creationId xmlns:a16="http://schemas.microsoft.com/office/drawing/2014/main" id="{ECEA4CE9-82A1-3E94-FB71-C260EF79981B}"/>
              </a:ext>
            </a:extLst>
          </p:cNvPr>
          <p:cNvGrpSpPr>
            <a:grpSpLocks noChangeAspect="1"/>
          </p:cNvGrpSpPr>
          <p:nvPr userDrawn="1"/>
        </p:nvGrpSpPr>
        <p:grpSpPr>
          <a:xfrm>
            <a:off x="2051824" y="3695742"/>
            <a:ext cx="431491" cy="242290"/>
            <a:chOff x="2120794" y="2697858"/>
            <a:chExt cx="404975" cy="227400"/>
          </a:xfrm>
        </p:grpSpPr>
        <p:sp>
          <p:nvSpPr>
            <p:cNvPr id="367" name="Freeform 366">
              <a:extLst>
                <a:ext uri="{FF2B5EF4-FFF2-40B4-BE49-F238E27FC236}">
                  <a16:creationId xmlns:a16="http://schemas.microsoft.com/office/drawing/2014/main" id="{84FE70E6-70C1-A10F-0DBB-5600EFEF950E}"/>
                </a:ext>
              </a:extLst>
            </p:cNvPr>
            <p:cNvSpPr/>
            <p:nvPr userDrawn="1"/>
          </p:nvSpPr>
          <p:spPr>
            <a:xfrm>
              <a:off x="2255786"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68" name="Freeform 367">
              <a:extLst>
                <a:ext uri="{FF2B5EF4-FFF2-40B4-BE49-F238E27FC236}">
                  <a16:creationId xmlns:a16="http://schemas.microsoft.com/office/drawing/2014/main" id="{179A8FFC-91FB-B380-6904-E01628629D2E}"/>
                </a:ext>
              </a:extLst>
            </p:cNvPr>
            <p:cNvSpPr/>
            <p:nvPr userDrawn="1"/>
          </p:nvSpPr>
          <p:spPr>
            <a:xfrm>
              <a:off x="2422749"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69" name="Freeform 368">
              <a:extLst>
                <a:ext uri="{FF2B5EF4-FFF2-40B4-BE49-F238E27FC236}">
                  <a16:creationId xmlns:a16="http://schemas.microsoft.com/office/drawing/2014/main" id="{668C15A2-330E-EC4D-8DAF-1C2FD115E9D7}"/>
                </a:ext>
              </a:extLst>
            </p:cNvPr>
            <p:cNvSpPr/>
            <p:nvPr userDrawn="1"/>
          </p:nvSpPr>
          <p:spPr>
            <a:xfrm>
              <a:off x="2152765" y="2847090"/>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370" name="Freeform 369">
              <a:extLst>
                <a:ext uri="{FF2B5EF4-FFF2-40B4-BE49-F238E27FC236}">
                  <a16:creationId xmlns:a16="http://schemas.microsoft.com/office/drawing/2014/main" id="{135810C2-0BEA-F66E-6B39-3D51D0C7C952}"/>
                </a:ext>
              </a:extLst>
            </p:cNvPr>
            <p:cNvSpPr/>
            <p:nvPr userDrawn="1"/>
          </p:nvSpPr>
          <p:spPr>
            <a:xfrm>
              <a:off x="2120794" y="2697858"/>
              <a:ext cx="280641" cy="138571"/>
            </a:xfrm>
            <a:custGeom>
              <a:avLst/>
              <a:gdLst>
                <a:gd name="connsiteX0" fmla="*/ 0 w 280641"/>
                <a:gd name="connsiteY0" fmla="*/ 138572 h 138571"/>
                <a:gd name="connsiteX1" fmla="*/ 53286 w 280641"/>
                <a:gd name="connsiteY1" fmla="*/ 21319 h 138571"/>
                <a:gd name="connsiteX2" fmla="*/ 202488 w 280641"/>
                <a:gd name="connsiteY2" fmla="*/ 21319 h 138571"/>
                <a:gd name="connsiteX3" fmla="*/ 230907 w 280641"/>
                <a:gd name="connsiteY3" fmla="*/ 0 h 138571"/>
                <a:gd name="connsiteX4" fmla="*/ 280641 w 280641"/>
                <a:gd name="connsiteY4" fmla="*/ 0 h 138571"/>
                <a:gd name="connsiteX5" fmla="*/ 280641 w 280641"/>
                <a:gd name="connsiteY5" fmla="*/ 28425 h 138571"/>
                <a:gd name="connsiteX6" fmla="*/ 241565 w 280641"/>
                <a:gd name="connsiteY6" fmla="*/ 28425 h 138571"/>
                <a:gd name="connsiteX7" fmla="*/ 241565 w 280641"/>
                <a:gd name="connsiteY7" fmla="*/ 124359 h 138571"/>
                <a:gd name="connsiteX8" fmla="*/ 53286 w 280641"/>
                <a:gd name="connsiteY8" fmla="*/ 124359 h 138571"/>
                <a:gd name="connsiteX9" fmla="*/ 24867 w 280641"/>
                <a:gd name="connsiteY9" fmla="*/ 138572 h 138571"/>
                <a:gd name="connsiteX10" fmla="*/ 0 w 280641"/>
                <a:gd name="connsiteY10" fmla="*/ 138572 h 138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641" h="138571">
                  <a:moveTo>
                    <a:pt x="0" y="138572"/>
                  </a:moveTo>
                  <a:lnTo>
                    <a:pt x="53286" y="21319"/>
                  </a:lnTo>
                  <a:lnTo>
                    <a:pt x="202488" y="21319"/>
                  </a:lnTo>
                  <a:lnTo>
                    <a:pt x="230907" y="0"/>
                  </a:lnTo>
                  <a:lnTo>
                    <a:pt x="280641" y="0"/>
                  </a:lnTo>
                  <a:lnTo>
                    <a:pt x="280641" y="28425"/>
                  </a:lnTo>
                  <a:lnTo>
                    <a:pt x="241565" y="28425"/>
                  </a:lnTo>
                  <a:lnTo>
                    <a:pt x="241565" y="124359"/>
                  </a:lnTo>
                  <a:lnTo>
                    <a:pt x="53286" y="124359"/>
                  </a:lnTo>
                  <a:lnTo>
                    <a:pt x="24867" y="138572"/>
                  </a:lnTo>
                  <a:lnTo>
                    <a:pt x="0" y="138572"/>
                  </a:lnTo>
                  <a:close/>
                </a:path>
              </a:pathLst>
            </a:custGeom>
            <a:noFill/>
            <a:ln w="12700" cap="rnd">
              <a:solidFill>
                <a:srgbClr val="000000"/>
              </a:solidFill>
              <a:prstDash val="solid"/>
              <a:round/>
            </a:ln>
          </p:spPr>
          <p:txBody>
            <a:bodyPr rtlCol="0" anchor="ctr"/>
            <a:lstStyle/>
            <a:p>
              <a:endParaRPr lang="en-NL"/>
            </a:p>
          </p:txBody>
        </p:sp>
        <p:sp>
          <p:nvSpPr>
            <p:cNvPr id="371" name="Freeform 370">
              <a:extLst>
                <a:ext uri="{FF2B5EF4-FFF2-40B4-BE49-F238E27FC236}">
                  <a16:creationId xmlns:a16="http://schemas.microsoft.com/office/drawing/2014/main" id="{D19C5147-82F4-BFAD-7A33-5FC3BE68F917}"/>
                </a:ext>
              </a:extLst>
            </p:cNvPr>
            <p:cNvSpPr/>
            <p:nvPr userDrawn="1"/>
          </p:nvSpPr>
          <p:spPr>
            <a:xfrm>
              <a:off x="2358806" y="2754708"/>
              <a:ext cx="166963" cy="135018"/>
            </a:xfrm>
            <a:custGeom>
              <a:avLst/>
              <a:gdLst>
                <a:gd name="connsiteX0" fmla="*/ 0 w 166963"/>
                <a:gd name="connsiteY0" fmla="*/ 131465 h 135018"/>
                <a:gd name="connsiteX1" fmla="*/ 39077 w 166963"/>
                <a:gd name="connsiteY1" fmla="*/ 131465 h 135018"/>
                <a:gd name="connsiteX2" fmla="*/ 39077 w 166963"/>
                <a:gd name="connsiteY2" fmla="*/ 0 h 135018"/>
                <a:gd name="connsiteX3" fmla="*/ 103020 w 166963"/>
                <a:gd name="connsiteY3" fmla="*/ 0 h 135018"/>
                <a:gd name="connsiteX4" fmla="*/ 166964 w 166963"/>
                <a:gd name="connsiteY4" fmla="*/ 71062 h 135018"/>
                <a:gd name="connsiteX5" fmla="*/ 166964 w 166963"/>
                <a:gd name="connsiteY5" fmla="*/ 135019 h 13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963" h="135018">
                  <a:moveTo>
                    <a:pt x="0" y="131465"/>
                  </a:moveTo>
                  <a:lnTo>
                    <a:pt x="39077" y="131465"/>
                  </a:lnTo>
                  <a:lnTo>
                    <a:pt x="39077" y="0"/>
                  </a:lnTo>
                  <a:lnTo>
                    <a:pt x="103020" y="0"/>
                  </a:lnTo>
                  <a:lnTo>
                    <a:pt x="166964" y="71062"/>
                  </a:lnTo>
                  <a:lnTo>
                    <a:pt x="166964" y="135019"/>
                  </a:lnTo>
                </a:path>
              </a:pathLst>
            </a:custGeom>
            <a:noFill/>
            <a:ln w="12700" cap="rnd">
              <a:solidFill>
                <a:srgbClr val="000000"/>
              </a:solidFill>
              <a:prstDash val="solid"/>
              <a:round/>
            </a:ln>
          </p:spPr>
          <p:txBody>
            <a:bodyPr rtlCol="0" anchor="ctr"/>
            <a:lstStyle/>
            <a:p>
              <a:endParaRPr lang="en-NL"/>
            </a:p>
          </p:txBody>
        </p:sp>
      </p:grpSp>
      <p:grpSp>
        <p:nvGrpSpPr>
          <p:cNvPr id="391" name="Group 390">
            <a:extLst>
              <a:ext uri="{FF2B5EF4-FFF2-40B4-BE49-F238E27FC236}">
                <a16:creationId xmlns:a16="http://schemas.microsoft.com/office/drawing/2014/main" id="{93BDEC8E-BB30-33F5-A20C-0A8828CDAE25}"/>
              </a:ext>
            </a:extLst>
          </p:cNvPr>
          <p:cNvGrpSpPr>
            <a:grpSpLocks noChangeAspect="1"/>
          </p:cNvGrpSpPr>
          <p:nvPr userDrawn="1"/>
        </p:nvGrpSpPr>
        <p:grpSpPr>
          <a:xfrm>
            <a:off x="3838605" y="3702806"/>
            <a:ext cx="398299" cy="228161"/>
            <a:chOff x="3410322" y="3266358"/>
            <a:chExt cx="390766" cy="223846"/>
          </a:xfrm>
        </p:grpSpPr>
        <p:sp>
          <p:nvSpPr>
            <p:cNvPr id="374" name="Freeform 373">
              <a:extLst>
                <a:ext uri="{FF2B5EF4-FFF2-40B4-BE49-F238E27FC236}">
                  <a16:creationId xmlns:a16="http://schemas.microsoft.com/office/drawing/2014/main" id="{A125A58F-2026-6074-5D6E-5C60F77194C6}"/>
                </a:ext>
              </a:extLst>
            </p:cNvPr>
            <p:cNvSpPr/>
            <p:nvPr userDrawn="1"/>
          </p:nvSpPr>
          <p:spPr>
            <a:xfrm>
              <a:off x="3456504" y="3419142"/>
              <a:ext cx="71048" cy="71062"/>
            </a:xfrm>
            <a:custGeom>
              <a:avLst/>
              <a:gdLst>
                <a:gd name="connsiteX0" fmla="*/ 71048 w 71048"/>
                <a:gd name="connsiteY0" fmla="*/ 35531 h 71062"/>
                <a:gd name="connsiteX1" fmla="*/ 35524 w 71048"/>
                <a:gd name="connsiteY1" fmla="*/ 71062 h 71062"/>
                <a:gd name="connsiteX2" fmla="*/ 0 w 71048"/>
                <a:gd name="connsiteY2" fmla="*/ 35531 h 71062"/>
                <a:gd name="connsiteX3" fmla="*/ 35524 w 71048"/>
                <a:gd name="connsiteY3" fmla="*/ 0 h 71062"/>
                <a:gd name="connsiteX4" fmla="*/ 71048 w 71048"/>
                <a:gd name="connsiteY4" fmla="*/ 35531 h 71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8" h="71062">
                  <a:moveTo>
                    <a:pt x="71048" y="35531"/>
                  </a:moveTo>
                  <a:cubicBezTo>
                    <a:pt x="71048" y="55154"/>
                    <a:pt x="55144" y="71062"/>
                    <a:pt x="35524" y="71062"/>
                  </a:cubicBezTo>
                  <a:cubicBezTo>
                    <a:pt x="15905" y="71062"/>
                    <a:pt x="0" y="55154"/>
                    <a:pt x="0" y="35531"/>
                  </a:cubicBezTo>
                  <a:cubicBezTo>
                    <a:pt x="0" y="15908"/>
                    <a:pt x="15905" y="0"/>
                    <a:pt x="35524" y="0"/>
                  </a:cubicBezTo>
                  <a:cubicBezTo>
                    <a:pt x="55144" y="0"/>
                    <a:pt x="71048" y="15908"/>
                    <a:pt x="71048" y="35531"/>
                  </a:cubicBezTo>
                  <a:close/>
                </a:path>
              </a:pathLst>
            </a:custGeom>
            <a:noFill/>
            <a:ln w="12700" cap="rnd">
              <a:solidFill>
                <a:srgbClr val="000000"/>
              </a:solidFill>
              <a:prstDash val="solid"/>
              <a:round/>
            </a:ln>
          </p:spPr>
          <p:txBody>
            <a:bodyPr rtlCol="0" anchor="ctr"/>
            <a:lstStyle/>
            <a:p>
              <a:endParaRPr lang="en-NL"/>
            </a:p>
          </p:txBody>
        </p:sp>
        <p:sp>
          <p:nvSpPr>
            <p:cNvPr id="381" name="Freeform 380">
              <a:extLst>
                <a:ext uri="{FF2B5EF4-FFF2-40B4-BE49-F238E27FC236}">
                  <a16:creationId xmlns:a16="http://schemas.microsoft.com/office/drawing/2014/main" id="{60695B4D-A8F4-B41E-1532-08099E7C9B63}"/>
                </a:ext>
              </a:extLst>
            </p:cNvPr>
            <p:cNvSpPr/>
            <p:nvPr userDrawn="1"/>
          </p:nvSpPr>
          <p:spPr>
            <a:xfrm>
              <a:off x="3680306" y="3419142"/>
              <a:ext cx="71048" cy="71062"/>
            </a:xfrm>
            <a:custGeom>
              <a:avLst/>
              <a:gdLst>
                <a:gd name="connsiteX0" fmla="*/ 71048 w 71048"/>
                <a:gd name="connsiteY0" fmla="*/ 35531 h 71062"/>
                <a:gd name="connsiteX1" fmla="*/ 35524 w 71048"/>
                <a:gd name="connsiteY1" fmla="*/ 71062 h 71062"/>
                <a:gd name="connsiteX2" fmla="*/ 0 w 71048"/>
                <a:gd name="connsiteY2" fmla="*/ 35531 h 71062"/>
                <a:gd name="connsiteX3" fmla="*/ 35524 w 71048"/>
                <a:gd name="connsiteY3" fmla="*/ 0 h 71062"/>
                <a:gd name="connsiteX4" fmla="*/ 71048 w 71048"/>
                <a:gd name="connsiteY4" fmla="*/ 35531 h 71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8" h="71062">
                  <a:moveTo>
                    <a:pt x="71048" y="35531"/>
                  </a:moveTo>
                  <a:cubicBezTo>
                    <a:pt x="71048" y="55154"/>
                    <a:pt x="55144" y="71062"/>
                    <a:pt x="35524" y="71062"/>
                  </a:cubicBezTo>
                  <a:cubicBezTo>
                    <a:pt x="15905" y="71062"/>
                    <a:pt x="0" y="55154"/>
                    <a:pt x="0" y="35531"/>
                  </a:cubicBezTo>
                  <a:cubicBezTo>
                    <a:pt x="0" y="15908"/>
                    <a:pt x="15905" y="0"/>
                    <a:pt x="35524" y="0"/>
                  </a:cubicBezTo>
                  <a:cubicBezTo>
                    <a:pt x="55144" y="0"/>
                    <a:pt x="71048" y="15908"/>
                    <a:pt x="71048" y="35531"/>
                  </a:cubicBezTo>
                  <a:close/>
                </a:path>
              </a:pathLst>
            </a:custGeom>
            <a:noFill/>
            <a:ln w="12700" cap="rnd">
              <a:solidFill>
                <a:srgbClr val="000000"/>
              </a:solidFill>
              <a:prstDash val="solid"/>
              <a:round/>
            </a:ln>
          </p:spPr>
          <p:txBody>
            <a:bodyPr rtlCol="0" anchor="ctr"/>
            <a:lstStyle/>
            <a:p>
              <a:endParaRPr lang="en-NL"/>
            </a:p>
          </p:txBody>
        </p:sp>
        <p:sp>
          <p:nvSpPr>
            <p:cNvPr id="382" name="Freeform 381">
              <a:extLst>
                <a:ext uri="{FF2B5EF4-FFF2-40B4-BE49-F238E27FC236}">
                  <a16:creationId xmlns:a16="http://schemas.microsoft.com/office/drawing/2014/main" id="{72B31AFF-B503-3EB9-2375-98C01FD84E4F}"/>
                </a:ext>
              </a:extLst>
            </p:cNvPr>
            <p:cNvSpPr/>
            <p:nvPr userDrawn="1"/>
          </p:nvSpPr>
          <p:spPr>
            <a:xfrm>
              <a:off x="3555972" y="3454673"/>
              <a:ext cx="95915" cy="3553"/>
            </a:xfrm>
            <a:custGeom>
              <a:avLst/>
              <a:gdLst>
                <a:gd name="connsiteX0" fmla="*/ 0 w 95915"/>
                <a:gd name="connsiteY0" fmla="*/ 0 h 3553"/>
                <a:gd name="connsiteX1" fmla="*/ 95915 w 95915"/>
                <a:gd name="connsiteY1" fmla="*/ 0 h 3553"/>
              </a:gdLst>
              <a:ahLst/>
              <a:cxnLst>
                <a:cxn ang="0">
                  <a:pos x="connsiteX0" y="connsiteY0"/>
                </a:cxn>
                <a:cxn ang="0">
                  <a:pos x="connsiteX1" y="connsiteY1"/>
                </a:cxn>
              </a:cxnLst>
              <a:rect l="l" t="t" r="r" b="b"/>
              <a:pathLst>
                <a:path w="95915" h="3553">
                  <a:moveTo>
                    <a:pt x="0" y="0"/>
                  </a:moveTo>
                  <a:lnTo>
                    <a:pt x="95915" y="0"/>
                  </a:lnTo>
                </a:path>
              </a:pathLst>
            </a:custGeom>
            <a:ln w="12700" cap="rnd">
              <a:solidFill>
                <a:srgbClr val="000000"/>
              </a:solidFill>
              <a:prstDash val="solid"/>
              <a:round/>
            </a:ln>
          </p:spPr>
          <p:txBody>
            <a:bodyPr rtlCol="0" anchor="ctr"/>
            <a:lstStyle/>
            <a:p>
              <a:endParaRPr lang="en-NL"/>
            </a:p>
          </p:txBody>
        </p:sp>
        <p:sp>
          <p:nvSpPr>
            <p:cNvPr id="383" name="Freeform 382">
              <a:extLst>
                <a:ext uri="{FF2B5EF4-FFF2-40B4-BE49-F238E27FC236}">
                  <a16:creationId xmlns:a16="http://schemas.microsoft.com/office/drawing/2014/main" id="{FD8974DC-5BC4-45AF-2496-04CDBE53595D}"/>
                </a:ext>
              </a:extLst>
            </p:cNvPr>
            <p:cNvSpPr/>
            <p:nvPr userDrawn="1"/>
          </p:nvSpPr>
          <p:spPr>
            <a:xfrm>
              <a:off x="3410322" y="3266358"/>
              <a:ext cx="390766" cy="188315"/>
            </a:xfrm>
            <a:custGeom>
              <a:avLst/>
              <a:gdLst>
                <a:gd name="connsiteX0" fmla="*/ 17762 w 390766"/>
                <a:gd name="connsiteY0" fmla="*/ 188315 h 188315"/>
                <a:gd name="connsiteX1" fmla="*/ 0 w 390766"/>
                <a:gd name="connsiteY1" fmla="*/ 170550 h 188315"/>
                <a:gd name="connsiteX2" fmla="*/ 0 w 390766"/>
                <a:gd name="connsiteY2" fmla="*/ 17766 h 188315"/>
                <a:gd name="connsiteX3" fmla="*/ 17762 w 390766"/>
                <a:gd name="connsiteY3" fmla="*/ 0 h 188315"/>
                <a:gd name="connsiteX4" fmla="*/ 326823 w 390766"/>
                <a:gd name="connsiteY4" fmla="*/ 0 h 188315"/>
                <a:gd name="connsiteX5" fmla="*/ 358795 w 390766"/>
                <a:gd name="connsiteY5" fmla="*/ 28425 h 188315"/>
                <a:gd name="connsiteX6" fmla="*/ 384372 w 390766"/>
                <a:gd name="connsiteY6" fmla="*/ 71062 h 188315"/>
                <a:gd name="connsiteX7" fmla="*/ 390766 w 390766"/>
                <a:gd name="connsiteY7" fmla="*/ 95934 h 188315"/>
                <a:gd name="connsiteX8" fmla="*/ 390766 w 390766"/>
                <a:gd name="connsiteY8" fmla="*/ 170550 h 188315"/>
                <a:gd name="connsiteX9" fmla="*/ 373004 w 390766"/>
                <a:gd name="connsiteY9" fmla="*/ 188315 h 188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766" h="188315">
                  <a:moveTo>
                    <a:pt x="17762" y="188315"/>
                  </a:moveTo>
                  <a:cubicBezTo>
                    <a:pt x="7815" y="188315"/>
                    <a:pt x="0" y="180499"/>
                    <a:pt x="0" y="170550"/>
                  </a:cubicBezTo>
                  <a:lnTo>
                    <a:pt x="0" y="17766"/>
                  </a:lnTo>
                  <a:cubicBezTo>
                    <a:pt x="0" y="7817"/>
                    <a:pt x="7815" y="0"/>
                    <a:pt x="17762" y="0"/>
                  </a:cubicBezTo>
                  <a:lnTo>
                    <a:pt x="326823" y="0"/>
                  </a:lnTo>
                  <a:cubicBezTo>
                    <a:pt x="341032" y="0"/>
                    <a:pt x="348137" y="10659"/>
                    <a:pt x="358795" y="28425"/>
                  </a:cubicBezTo>
                  <a:cubicBezTo>
                    <a:pt x="369452" y="46191"/>
                    <a:pt x="377267" y="58982"/>
                    <a:pt x="384372" y="71062"/>
                  </a:cubicBezTo>
                  <a:cubicBezTo>
                    <a:pt x="388280" y="77458"/>
                    <a:pt x="390766" y="81722"/>
                    <a:pt x="390766" y="95934"/>
                  </a:cubicBezTo>
                  <a:lnTo>
                    <a:pt x="390766" y="170550"/>
                  </a:lnTo>
                  <a:cubicBezTo>
                    <a:pt x="390766" y="180499"/>
                    <a:pt x="382951" y="188315"/>
                    <a:pt x="373004" y="188315"/>
                  </a:cubicBezTo>
                </a:path>
              </a:pathLst>
            </a:custGeom>
            <a:noFill/>
            <a:ln w="12700" cap="rnd">
              <a:solidFill>
                <a:srgbClr val="000000"/>
              </a:solidFill>
              <a:prstDash val="solid"/>
              <a:round/>
            </a:ln>
          </p:spPr>
          <p:txBody>
            <a:bodyPr rtlCol="0" anchor="ctr"/>
            <a:lstStyle/>
            <a:p>
              <a:endParaRPr lang="en-NL"/>
            </a:p>
          </p:txBody>
        </p:sp>
        <p:sp>
          <p:nvSpPr>
            <p:cNvPr id="384" name="Freeform 383">
              <a:extLst>
                <a:ext uri="{FF2B5EF4-FFF2-40B4-BE49-F238E27FC236}">
                  <a16:creationId xmlns:a16="http://schemas.microsoft.com/office/drawing/2014/main" id="{FD6AF991-9D0B-318E-445F-63FBD74FD752}"/>
                </a:ext>
              </a:extLst>
            </p:cNvPr>
            <p:cNvSpPr/>
            <p:nvPr userDrawn="1"/>
          </p:nvSpPr>
          <p:spPr>
            <a:xfrm>
              <a:off x="3410322" y="3365845"/>
              <a:ext cx="390766" cy="24871"/>
            </a:xfrm>
            <a:custGeom>
              <a:avLst/>
              <a:gdLst>
                <a:gd name="connsiteX0" fmla="*/ 0 w 390766"/>
                <a:gd name="connsiteY0" fmla="*/ 0 h 24871"/>
                <a:gd name="connsiteX1" fmla="*/ 277089 w 390766"/>
                <a:gd name="connsiteY1" fmla="*/ 0 h 24871"/>
                <a:gd name="connsiteX2" fmla="*/ 305508 w 390766"/>
                <a:gd name="connsiteY2" fmla="*/ 24872 h 24871"/>
                <a:gd name="connsiteX3" fmla="*/ 390766 w 390766"/>
                <a:gd name="connsiteY3" fmla="*/ 24872 h 24871"/>
              </a:gdLst>
              <a:ahLst/>
              <a:cxnLst>
                <a:cxn ang="0">
                  <a:pos x="connsiteX0" y="connsiteY0"/>
                </a:cxn>
                <a:cxn ang="0">
                  <a:pos x="connsiteX1" y="connsiteY1"/>
                </a:cxn>
                <a:cxn ang="0">
                  <a:pos x="connsiteX2" y="connsiteY2"/>
                </a:cxn>
                <a:cxn ang="0">
                  <a:pos x="connsiteX3" y="connsiteY3"/>
                </a:cxn>
              </a:cxnLst>
              <a:rect l="l" t="t" r="r" b="b"/>
              <a:pathLst>
                <a:path w="390766" h="24871">
                  <a:moveTo>
                    <a:pt x="0" y="0"/>
                  </a:moveTo>
                  <a:lnTo>
                    <a:pt x="277089" y="0"/>
                  </a:lnTo>
                  <a:cubicBezTo>
                    <a:pt x="294851" y="0"/>
                    <a:pt x="305508" y="24872"/>
                    <a:pt x="305508" y="24872"/>
                  </a:cubicBezTo>
                  <a:lnTo>
                    <a:pt x="390766" y="24872"/>
                  </a:lnTo>
                </a:path>
              </a:pathLst>
            </a:custGeom>
            <a:noFill/>
            <a:ln w="12700" cap="rnd">
              <a:solidFill>
                <a:srgbClr val="000000"/>
              </a:solidFill>
              <a:prstDash val="solid"/>
              <a:round/>
            </a:ln>
          </p:spPr>
          <p:txBody>
            <a:bodyPr rtlCol="0" anchor="ctr"/>
            <a:lstStyle/>
            <a:p>
              <a:endParaRPr lang="en-NL"/>
            </a:p>
          </p:txBody>
        </p:sp>
        <p:sp>
          <p:nvSpPr>
            <p:cNvPr id="385" name="Freeform 384">
              <a:extLst>
                <a:ext uri="{FF2B5EF4-FFF2-40B4-BE49-F238E27FC236}">
                  <a16:creationId xmlns:a16="http://schemas.microsoft.com/office/drawing/2014/main" id="{A30BFF85-3CEC-4778-3D4F-A136636F6A92}"/>
                </a:ext>
              </a:extLst>
            </p:cNvPr>
            <p:cNvSpPr/>
            <p:nvPr userDrawn="1"/>
          </p:nvSpPr>
          <p:spPr>
            <a:xfrm>
              <a:off x="3509790" y="3269911"/>
              <a:ext cx="3552" cy="92381"/>
            </a:xfrm>
            <a:custGeom>
              <a:avLst/>
              <a:gdLst>
                <a:gd name="connsiteX0" fmla="*/ 0 w 3552"/>
                <a:gd name="connsiteY0" fmla="*/ 0 h 92381"/>
                <a:gd name="connsiteX1" fmla="*/ 0 w 3552"/>
                <a:gd name="connsiteY1" fmla="*/ 92381 h 92381"/>
              </a:gdLst>
              <a:ahLst/>
              <a:cxnLst>
                <a:cxn ang="0">
                  <a:pos x="connsiteX0" y="connsiteY0"/>
                </a:cxn>
                <a:cxn ang="0">
                  <a:pos x="connsiteX1" y="connsiteY1"/>
                </a:cxn>
              </a:cxnLst>
              <a:rect l="l" t="t" r="r" b="b"/>
              <a:pathLst>
                <a:path w="3552" h="92381">
                  <a:moveTo>
                    <a:pt x="0" y="0"/>
                  </a:moveTo>
                  <a:lnTo>
                    <a:pt x="0" y="92381"/>
                  </a:lnTo>
                </a:path>
              </a:pathLst>
            </a:custGeom>
            <a:ln w="12700" cap="rnd">
              <a:solidFill>
                <a:srgbClr val="000000"/>
              </a:solidFill>
              <a:prstDash val="solid"/>
              <a:round/>
            </a:ln>
          </p:spPr>
          <p:txBody>
            <a:bodyPr rtlCol="0" anchor="ctr"/>
            <a:lstStyle/>
            <a:p>
              <a:endParaRPr lang="en-NL"/>
            </a:p>
          </p:txBody>
        </p:sp>
        <p:sp>
          <p:nvSpPr>
            <p:cNvPr id="386" name="Freeform 385">
              <a:extLst>
                <a:ext uri="{FF2B5EF4-FFF2-40B4-BE49-F238E27FC236}">
                  <a16:creationId xmlns:a16="http://schemas.microsoft.com/office/drawing/2014/main" id="{A024358C-D9C0-417B-7D8B-3CC435704A29}"/>
                </a:ext>
              </a:extLst>
            </p:cNvPr>
            <p:cNvSpPr/>
            <p:nvPr userDrawn="1"/>
          </p:nvSpPr>
          <p:spPr>
            <a:xfrm>
              <a:off x="3605706" y="3269911"/>
              <a:ext cx="3552" cy="92381"/>
            </a:xfrm>
            <a:custGeom>
              <a:avLst/>
              <a:gdLst>
                <a:gd name="connsiteX0" fmla="*/ 0 w 3552"/>
                <a:gd name="connsiteY0" fmla="*/ 0 h 92381"/>
                <a:gd name="connsiteX1" fmla="*/ 0 w 3552"/>
                <a:gd name="connsiteY1" fmla="*/ 92381 h 92381"/>
              </a:gdLst>
              <a:ahLst/>
              <a:cxnLst>
                <a:cxn ang="0">
                  <a:pos x="connsiteX0" y="connsiteY0"/>
                </a:cxn>
                <a:cxn ang="0">
                  <a:pos x="connsiteX1" y="connsiteY1"/>
                </a:cxn>
              </a:cxnLst>
              <a:rect l="l" t="t" r="r" b="b"/>
              <a:pathLst>
                <a:path w="3552" h="92381">
                  <a:moveTo>
                    <a:pt x="0" y="0"/>
                  </a:moveTo>
                  <a:lnTo>
                    <a:pt x="0" y="92381"/>
                  </a:lnTo>
                </a:path>
              </a:pathLst>
            </a:custGeom>
            <a:ln w="12700" cap="rnd">
              <a:solidFill>
                <a:srgbClr val="000000"/>
              </a:solidFill>
              <a:prstDash val="solid"/>
              <a:round/>
            </a:ln>
          </p:spPr>
          <p:txBody>
            <a:bodyPr rtlCol="0" anchor="ctr"/>
            <a:lstStyle/>
            <a:p>
              <a:endParaRPr lang="en-NL"/>
            </a:p>
          </p:txBody>
        </p:sp>
        <p:sp>
          <p:nvSpPr>
            <p:cNvPr id="388" name="Freeform 387">
              <a:extLst>
                <a:ext uri="{FF2B5EF4-FFF2-40B4-BE49-F238E27FC236}">
                  <a16:creationId xmlns:a16="http://schemas.microsoft.com/office/drawing/2014/main" id="{3F391E4A-DFCD-FDDC-9339-458006EE744F}"/>
                </a:ext>
              </a:extLst>
            </p:cNvPr>
            <p:cNvSpPr/>
            <p:nvPr userDrawn="1"/>
          </p:nvSpPr>
          <p:spPr>
            <a:xfrm>
              <a:off x="3701621" y="3269911"/>
              <a:ext cx="3552" cy="99487"/>
            </a:xfrm>
            <a:custGeom>
              <a:avLst/>
              <a:gdLst>
                <a:gd name="connsiteX0" fmla="*/ 0 w 3552"/>
                <a:gd name="connsiteY0" fmla="*/ 0 h 99487"/>
                <a:gd name="connsiteX1" fmla="*/ 0 w 3552"/>
                <a:gd name="connsiteY1" fmla="*/ 99487 h 99487"/>
              </a:gdLst>
              <a:ahLst/>
              <a:cxnLst>
                <a:cxn ang="0">
                  <a:pos x="connsiteX0" y="connsiteY0"/>
                </a:cxn>
                <a:cxn ang="0">
                  <a:pos x="connsiteX1" y="connsiteY1"/>
                </a:cxn>
              </a:cxnLst>
              <a:rect l="l" t="t" r="r" b="b"/>
              <a:pathLst>
                <a:path w="3552" h="99487">
                  <a:moveTo>
                    <a:pt x="0" y="0"/>
                  </a:moveTo>
                  <a:lnTo>
                    <a:pt x="0" y="99487"/>
                  </a:lnTo>
                </a:path>
              </a:pathLst>
            </a:custGeom>
            <a:ln w="12700" cap="rnd">
              <a:solidFill>
                <a:srgbClr val="000000"/>
              </a:solidFill>
              <a:prstDash val="solid"/>
              <a:round/>
            </a:ln>
          </p:spPr>
          <p:txBody>
            <a:bodyPr rtlCol="0" anchor="ctr"/>
            <a:lstStyle/>
            <a:p>
              <a:endParaRPr lang="en-NL"/>
            </a:p>
          </p:txBody>
        </p:sp>
      </p:grpSp>
      <p:grpSp>
        <p:nvGrpSpPr>
          <p:cNvPr id="406" name="Group 405">
            <a:extLst>
              <a:ext uri="{FF2B5EF4-FFF2-40B4-BE49-F238E27FC236}">
                <a16:creationId xmlns:a16="http://schemas.microsoft.com/office/drawing/2014/main" id="{96DED50B-3B6C-A6A1-87A6-734E5BBD7A5B}"/>
              </a:ext>
            </a:extLst>
          </p:cNvPr>
          <p:cNvGrpSpPr>
            <a:grpSpLocks noChangeAspect="1"/>
          </p:cNvGrpSpPr>
          <p:nvPr userDrawn="1"/>
        </p:nvGrpSpPr>
        <p:grpSpPr>
          <a:xfrm flipH="1">
            <a:off x="3287016" y="2503390"/>
            <a:ext cx="380095" cy="197958"/>
            <a:chOff x="8629006" y="3888154"/>
            <a:chExt cx="349025" cy="181778"/>
          </a:xfrm>
        </p:grpSpPr>
        <p:sp>
          <p:nvSpPr>
            <p:cNvPr id="393" name="Freeform 392">
              <a:extLst>
                <a:ext uri="{FF2B5EF4-FFF2-40B4-BE49-F238E27FC236}">
                  <a16:creationId xmlns:a16="http://schemas.microsoft.com/office/drawing/2014/main" id="{07CDAD11-C969-F914-A183-E9D1E26940B8}"/>
                </a:ext>
              </a:extLst>
            </p:cNvPr>
            <p:cNvSpPr/>
            <p:nvPr userDrawn="1"/>
          </p:nvSpPr>
          <p:spPr>
            <a:xfrm>
              <a:off x="8704495" y="3888154"/>
              <a:ext cx="238012" cy="120806"/>
            </a:xfrm>
            <a:custGeom>
              <a:avLst/>
              <a:gdLst>
                <a:gd name="connsiteX0" fmla="*/ 0 w 238012"/>
                <a:gd name="connsiteY0" fmla="*/ 17766 h 120806"/>
                <a:gd name="connsiteX1" fmla="*/ 120782 w 238012"/>
                <a:gd name="connsiteY1" fmla="*/ 120806 h 120806"/>
                <a:gd name="connsiteX2" fmla="*/ 238012 w 238012"/>
                <a:gd name="connsiteY2" fmla="*/ 21319 h 120806"/>
                <a:gd name="connsiteX3" fmla="*/ 117230 w 238012"/>
                <a:gd name="connsiteY3" fmla="*/ 0 h 120806"/>
                <a:gd name="connsiteX4" fmla="*/ 0 w 238012"/>
                <a:gd name="connsiteY4" fmla="*/ 17766 h 120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012" h="120806">
                  <a:moveTo>
                    <a:pt x="0" y="17766"/>
                  </a:moveTo>
                  <a:cubicBezTo>
                    <a:pt x="0" y="17766"/>
                    <a:pt x="24867" y="120806"/>
                    <a:pt x="120782" y="120806"/>
                  </a:cubicBezTo>
                  <a:cubicBezTo>
                    <a:pt x="216698" y="120806"/>
                    <a:pt x="238012" y="21319"/>
                    <a:pt x="238012" y="21319"/>
                  </a:cubicBezTo>
                  <a:cubicBezTo>
                    <a:pt x="238012" y="21319"/>
                    <a:pt x="159859" y="0"/>
                    <a:pt x="117230" y="0"/>
                  </a:cubicBezTo>
                  <a:cubicBezTo>
                    <a:pt x="74601" y="0"/>
                    <a:pt x="0" y="17766"/>
                    <a:pt x="0" y="17766"/>
                  </a:cubicBezTo>
                  <a:close/>
                </a:path>
              </a:pathLst>
            </a:custGeom>
            <a:noFill/>
            <a:ln w="12700" cap="rnd">
              <a:solidFill>
                <a:srgbClr val="000000"/>
              </a:solidFill>
              <a:prstDash val="solid"/>
              <a:round/>
            </a:ln>
          </p:spPr>
          <p:txBody>
            <a:bodyPr rtlCol="0" anchor="ctr"/>
            <a:lstStyle/>
            <a:p>
              <a:endParaRPr lang="en-NL"/>
            </a:p>
          </p:txBody>
        </p:sp>
        <p:sp>
          <p:nvSpPr>
            <p:cNvPr id="394" name="Freeform 393">
              <a:extLst>
                <a:ext uri="{FF2B5EF4-FFF2-40B4-BE49-F238E27FC236}">
                  <a16:creationId xmlns:a16="http://schemas.microsoft.com/office/drawing/2014/main" id="{2EF5F896-BB61-1676-A0AF-3D9E01D649E9}"/>
                </a:ext>
              </a:extLst>
            </p:cNvPr>
            <p:cNvSpPr/>
            <p:nvPr userDrawn="1"/>
          </p:nvSpPr>
          <p:spPr>
            <a:xfrm>
              <a:off x="8629006" y="3891707"/>
              <a:ext cx="93251" cy="71062"/>
            </a:xfrm>
            <a:custGeom>
              <a:avLst/>
              <a:gdLst>
                <a:gd name="connsiteX0" fmla="*/ 75489 w 93251"/>
                <a:gd name="connsiteY0" fmla="*/ 17766 h 71062"/>
                <a:gd name="connsiteX1" fmla="*/ 50622 w 93251"/>
                <a:gd name="connsiteY1" fmla="*/ 0 h 71062"/>
                <a:gd name="connsiteX2" fmla="*/ 888 w 93251"/>
                <a:gd name="connsiteY2" fmla="*/ 17766 h 71062"/>
                <a:gd name="connsiteX3" fmla="*/ 4441 w 93251"/>
                <a:gd name="connsiteY3" fmla="*/ 35531 h 71062"/>
                <a:gd name="connsiteX4" fmla="*/ 47070 w 93251"/>
                <a:gd name="connsiteY4" fmla="*/ 71062 h 71062"/>
                <a:gd name="connsiteX5" fmla="*/ 93251 w 93251"/>
                <a:gd name="connsiteY5" fmla="*/ 63956 h 71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51" h="71062">
                  <a:moveTo>
                    <a:pt x="75489" y="17766"/>
                  </a:moveTo>
                  <a:cubicBezTo>
                    <a:pt x="75489" y="17766"/>
                    <a:pt x="61279" y="0"/>
                    <a:pt x="50622" y="0"/>
                  </a:cubicBezTo>
                  <a:cubicBezTo>
                    <a:pt x="39965" y="0"/>
                    <a:pt x="888" y="17766"/>
                    <a:pt x="888" y="17766"/>
                  </a:cubicBezTo>
                  <a:cubicBezTo>
                    <a:pt x="888" y="17766"/>
                    <a:pt x="-2664" y="24872"/>
                    <a:pt x="4441" y="35531"/>
                  </a:cubicBezTo>
                  <a:cubicBezTo>
                    <a:pt x="11545" y="46191"/>
                    <a:pt x="22203" y="71062"/>
                    <a:pt x="47070" y="71062"/>
                  </a:cubicBezTo>
                  <a:cubicBezTo>
                    <a:pt x="71937" y="71062"/>
                    <a:pt x="93251" y="63956"/>
                    <a:pt x="93251" y="63956"/>
                  </a:cubicBezTo>
                </a:path>
              </a:pathLst>
            </a:custGeom>
            <a:noFill/>
            <a:ln w="12700" cap="rnd">
              <a:solidFill>
                <a:srgbClr val="000000"/>
              </a:solidFill>
              <a:prstDash val="solid"/>
              <a:round/>
            </a:ln>
          </p:spPr>
          <p:txBody>
            <a:bodyPr rtlCol="0" anchor="ctr"/>
            <a:lstStyle/>
            <a:p>
              <a:endParaRPr lang="en-NL"/>
            </a:p>
          </p:txBody>
        </p:sp>
        <p:sp>
          <p:nvSpPr>
            <p:cNvPr id="395" name="Freeform 394">
              <a:extLst>
                <a:ext uri="{FF2B5EF4-FFF2-40B4-BE49-F238E27FC236}">
                  <a16:creationId xmlns:a16="http://schemas.microsoft.com/office/drawing/2014/main" id="{6187429C-A2F6-5D80-C68C-046AF47951DA}"/>
                </a:ext>
              </a:extLst>
            </p:cNvPr>
            <p:cNvSpPr/>
            <p:nvPr userDrawn="1"/>
          </p:nvSpPr>
          <p:spPr>
            <a:xfrm>
              <a:off x="8715153" y="3966323"/>
              <a:ext cx="74600" cy="103609"/>
            </a:xfrm>
            <a:custGeom>
              <a:avLst/>
              <a:gdLst>
                <a:gd name="connsiteX0" fmla="*/ 17762 w 74600"/>
                <a:gd name="connsiteY0" fmla="*/ 0 h 103609"/>
                <a:gd name="connsiteX1" fmla="*/ 0 w 74600"/>
                <a:gd name="connsiteY1" fmla="*/ 31978 h 103609"/>
                <a:gd name="connsiteX2" fmla="*/ 39077 w 74600"/>
                <a:gd name="connsiteY2" fmla="*/ 95934 h 103609"/>
                <a:gd name="connsiteX3" fmla="*/ 74601 w 74600"/>
                <a:gd name="connsiteY3" fmla="*/ 103041 h 103609"/>
                <a:gd name="connsiteX4" fmla="*/ 49734 w 74600"/>
                <a:gd name="connsiteY4" fmla="*/ 28425 h 10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00" h="103609">
                  <a:moveTo>
                    <a:pt x="17762" y="0"/>
                  </a:moveTo>
                  <a:cubicBezTo>
                    <a:pt x="17762" y="0"/>
                    <a:pt x="0" y="10659"/>
                    <a:pt x="0" y="31978"/>
                  </a:cubicBezTo>
                  <a:cubicBezTo>
                    <a:pt x="0" y="53297"/>
                    <a:pt x="17762" y="85275"/>
                    <a:pt x="39077" y="95934"/>
                  </a:cubicBezTo>
                  <a:cubicBezTo>
                    <a:pt x="60391" y="106594"/>
                    <a:pt x="74601" y="103041"/>
                    <a:pt x="74601" y="103041"/>
                  </a:cubicBezTo>
                  <a:cubicBezTo>
                    <a:pt x="74601" y="103041"/>
                    <a:pt x="46181" y="46191"/>
                    <a:pt x="49734" y="28425"/>
                  </a:cubicBezTo>
                </a:path>
              </a:pathLst>
            </a:custGeom>
            <a:noFill/>
            <a:ln w="12700" cap="rnd">
              <a:solidFill>
                <a:srgbClr val="000000"/>
              </a:solidFill>
              <a:prstDash val="solid"/>
              <a:round/>
            </a:ln>
          </p:spPr>
          <p:txBody>
            <a:bodyPr rtlCol="0" anchor="ctr"/>
            <a:lstStyle/>
            <a:p>
              <a:endParaRPr lang="en-NL"/>
            </a:p>
          </p:txBody>
        </p:sp>
        <p:sp>
          <p:nvSpPr>
            <p:cNvPr id="396" name="Freeform 395">
              <a:extLst>
                <a:ext uri="{FF2B5EF4-FFF2-40B4-BE49-F238E27FC236}">
                  <a16:creationId xmlns:a16="http://schemas.microsoft.com/office/drawing/2014/main" id="{A9D00368-4F3C-66B8-70AC-E1B5A9EF4C2A}"/>
                </a:ext>
              </a:extLst>
            </p:cNvPr>
            <p:cNvSpPr/>
            <p:nvPr userDrawn="1"/>
          </p:nvSpPr>
          <p:spPr>
            <a:xfrm>
              <a:off x="8899878" y="3952110"/>
              <a:ext cx="71048" cy="53696"/>
            </a:xfrm>
            <a:custGeom>
              <a:avLst/>
              <a:gdLst>
                <a:gd name="connsiteX0" fmla="*/ 24867 w 71048"/>
                <a:gd name="connsiteY0" fmla="*/ 0 h 53696"/>
                <a:gd name="connsiteX1" fmla="*/ 71048 w 71048"/>
                <a:gd name="connsiteY1" fmla="*/ 35531 h 53696"/>
                <a:gd name="connsiteX2" fmla="*/ 35524 w 71048"/>
                <a:gd name="connsiteY2" fmla="*/ 53297 h 53696"/>
                <a:gd name="connsiteX3" fmla="*/ 0 w 71048"/>
                <a:gd name="connsiteY3" fmla="*/ 31978 h 53696"/>
              </a:gdLst>
              <a:ahLst/>
              <a:cxnLst>
                <a:cxn ang="0">
                  <a:pos x="connsiteX0" y="connsiteY0"/>
                </a:cxn>
                <a:cxn ang="0">
                  <a:pos x="connsiteX1" y="connsiteY1"/>
                </a:cxn>
                <a:cxn ang="0">
                  <a:pos x="connsiteX2" y="connsiteY2"/>
                </a:cxn>
                <a:cxn ang="0">
                  <a:pos x="connsiteX3" y="connsiteY3"/>
                </a:cxn>
              </a:cxnLst>
              <a:rect l="l" t="t" r="r" b="b"/>
              <a:pathLst>
                <a:path w="71048" h="53696">
                  <a:moveTo>
                    <a:pt x="24867" y="0"/>
                  </a:moveTo>
                  <a:lnTo>
                    <a:pt x="71048" y="35531"/>
                  </a:lnTo>
                  <a:cubicBezTo>
                    <a:pt x="71048" y="35531"/>
                    <a:pt x="60391" y="56850"/>
                    <a:pt x="35524" y="53297"/>
                  </a:cubicBezTo>
                  <a:cubicBezTo>
                    <a:pt x="10657" y="49744"/>
                    <a:pt x="0" y="31978"/>
                    <a:pt x="0" y="31978"/>
                  </a:cubicBezTo>
                </a:path>
              </a:pathLst>
            </a:custGeom>
            <a:noFill/>
            <a:ln w="12700" cap="rnd">
              <a:solidFill>
                <a:srgbClr val="000000"/>
              </a:solidFill>
              <a:prstDash val="solid"/>
              <a:round/>
            </a:ln>
          </p:spPr>
          <p:txBody>
            <a:bodyPr rtlCol="0" anchor="ctr"/>
            <a:lstStyle/>
            <a:p>
              <a:endParaRPr lang="en-NL"/>
            </a:p>
          </p:txBody>
        </p:sp>
        <p:sp>
          <p:nvSpPr>
            <p:cNvPr id="397" name="Freeform 396">
              <a:extLst>
                <a:ext uri="{FF2B5EF4-FFF2-40B4-BE49-F238E27FC236}">
                  <a16:creationId xmlns:a16="http://schemas.microsoft.com/office/drawing/2014/main" id="{8E508782-E860-BE3B-5DF0-572CAEE7E9DD}"/>
                </a:ext>
              </a:extLst>
            </p:cNvPr>
            <p:cNvSpPr/>
            <p:nvPr userDrawn="1"/>
          </p:nvSpPr>
          <p:spPr>
            <a:xfrm>
              <a:off x="8931850" y="3909473"/>
              <a:ext cx="46181" cy="32285"/>
            </a:xfrm>
            <a:custGeom>
              <a:avLst/>
              <a:gdLst>
                <a:gd name="connsiteX0" fmla="*/ 7105 w 46181"/>
                <a:gd name="connsiteY0" fmla="*/ 0 h 32285"/>
                <a:gd name="connsiteX1" fmla="*/ 46181 w 46181"/>
                <a:gd name="connsiteY1" fmla="*/ 7106 h 32285"/>
                <a:gd name="connsiteX2" fmla="*/ 0 w 46181"/>
                <a:gd name="connsiteY2" fmla="*/ 31978 h 32285"/>
              </a:gdLst>
              <a:ahLst/>
              <a:cxnLst>
                <a:cxn ang="0">
                  <a:pos x="connsiteX0" y="connsiteY0"/>
                </a:cxn>
                <a:cxn ang="0">
                  <a:pos x="connsiteX1" y="connsiteY1"/>
                </a:cxn>
                <a:cxn ang="0">
                  <a:pos x="connsiteX2" y="connsiteY2"/>
                </a:cxn>
              </a:cxnLst>
              <a:rect l="l" t="t" r="r" b="b"/>
              <a:pathLst>
                <a:path w="46181" h="32285">
                  <a:moveTo>
                    <a:pt x="7105" y="0"/>
                  </a:moveTo>
                  <a:lnTo>
                    <a:pt x="46181" y="7106"/>
                  </a:lnTo>
                  <a:cubicBezTo>
                    <a:pt x="46181" y="7106"/>
                    <a:pt x="39077" y="35531"/>
                    <a:pt x="0" y="31978"/>
                  </a:cubicBezTo>
                </a:path>
              </a:pathLst>
            </a:custGeom>
            <a:noFill/>
            <a:ln w="12700" cap="rnd">
              <a:solidFill>
                <a:srgbClr val="000000"/>
              </a:solidFill>
              <a:prstDash val="solid"/>
              <a:round/>
            </a:ln>
          </p:spPr>
          <p:txBody>
            <a:bodyPr rtlCol="0" anchor="ctr"/>
            <a:lstStyle/>
            <a:p>
              <a:endParaRPr lang="en-NL"/>
            </a:p>
          </p:txBody>
        </p:sp>
        <p:sp>
          <p:nvSpPr>
            <p:cNvPr id="398" name="Freeform 397">
              <a:extLst>
                <a:ext uri="{FF2B5EF4-FFF2-40B4-BE49-F238E27FC236}">
                  <a16:creationId xmlns:a16="http://schemas.microsoft.com/office/drawing/2014/main" id="{EE5967C8-EE5C-D64E-A49A-2316ED6FB944}"/>
                </a:ext>
              </a:extLst>
            </p:cNvPr>
            <p:cNvSpPr/>
            <p:nvPr userDrawn="1"/>
          </p:nvSpPr>
          <p:spPr>
            <a:xfrm>
              <a:off x="8736467" y="3895260"/>
              <a:ext cx="39076" cy="35531"/>
            </a:xfrm>
            <a:custGeom>
              <a:avLst/>
              <a:gdLst>
                <a:gd name="connsiteX0" fmla="*/ 0 w 39076"/>
                <a:gd name="connsiteY0" fmla="*/ 7106 h 35531"/>
                <a:gd name="connsiteX1" fmla="*/ 10657 w 39076"/>
                <a:gd name="connsiteY1" fmla="*/ 35531 h 35531"/>
                <a:gd name="connsiteX2" fmla="*/ 39077 w 39076"/>
                <a:gd name="connsiteY2" fmla="*/ 28425 h 35531"/>
                <a:gd name="connsiteX3" fmla="*/ 39077 w 39076"/>
                <a:gd name="connsiteY3" fmla="*/ 0 h 35531"/>
              </a:gdLst>
              <a:ahLst/>
              <a:cxnLst>
                <a:cxn ang="0">
                  <a:pos x="connsiteX0" y="connsiteY0"/>
                </a:cxn>
                <a:cxn ang="0">
                  <a:pos x="connsiteX1" y="connsiteY1"/>
                </a:cxn>
                <a:cxn ang="0">
                  <a:pos x="connsiteX2" y="connsiteY2"/>
                </a:cxn>
                <a:cxn ang="0">
                  <a:pos x="connsiteX3" y="connsiteY3"/>
                </a:cxn>
              </a:cxnLst>
              <a:rect l="l" t="t" r="r" b="b"/>
              <a:pathLst>
                <a:path w="39076" h="35531">
                  <a:moveTo>
                    <a:pt x="0" y="7106"/>
                  </a:moveTo>
                  <a:lnTo>
                    <a:pt x="10657" y="35531"/>
                  </a:lnTo>
                  <a:lnTo>
                    <a:pt x="39077" y="28425"/>
                  </a:lnTo>
                  <a:lnTo>
                    <a:pt x="39077" y="0"/>
                  </a:lnTo>
                </a:path>
              </a:pathLst>
            </a:custGeom>
            <a:noFill/>
            <a:ln w="12700" cap="rnd">
              <a:solidFill>
                <a:srgbClr val="000000"/>
              </a:solidFill>
              <a:prstDash val="solid"/>
              <a:round/>
            </a:ln>
          </p:spPr>
          <p:txBody>
            <a:bodyPr rtlCol="0" anchor="ctr"/>
            <a:lstStyle/>
            <a:p>
              <a:endParaRPr lang="en-NL"/>
            </a:p>
          </p:txBody>
        </p:sp>
        <p:sp>
          <p:nvSpPr>
            <p:cNvPr id="399" name="Freeform 398">
              <a:extLst>
                <a:ext uri="{FF2B5EF4-FFF2-40B4-BE49-F238E27FC236}">
                  <a16:creationId xmlns:a16="http://schemas.microsoft.com/office/drawing/2014/main" id="{7FFF8A86-E734-8C71-DF26-6C4BEB0A7B12}"/>
                </a:ext>
              </a:extLst>
            </p:cNvPr>
            <p:cNvSpPr/>
            <p:nvPr userDrawn="1"/>
          </p:nvSpPr>
          <p:spPr>
            <a:xfrm>
              <a:off x="8775544" y="3895260"/>
              <a:ext cx="46181" cy="53296"/>
            </a:xfrm>
            <a:custGeom>
              <a:avLst/>
              <a:gdLst>
                <a:gd name="connsiteX0" fmla="*/ 0 w 46181"/>
                <a:gd name="connsiteY0" fmla="*/ 28425 h 53296"/>
                <a:gd name="connsiteX1" fmla="*/ 24867 w 46181"/>
                <a:gd name="connsiteY1" fmla="*/ 53297 h 53296"/>
                <a:gd name="connsiteX2" fmla="*/ 46181 w 46181"/>
                <a:gd name="connsiteY2" fmla="*/ 39084 h 53296"/>
                <a:gd name="connsiteX3" fmla="*/ 46181 w 46181"/>
                <a:gd name="connsiteY3" fmla="*/ 0 h 53296"/>
              </a:gdLst>
              <a:ahLst/>
              <a:cxnLst>
                <a:cxn ang="0">
                  <a:pos x="connsiteX0" y="connsiteY0"/>
                </a:cxn>
                <a:cxn ang="0">
                  <a:pos x="connsiteX1" y="connsiteY1"/>
                </a:cxn>
                <a:cxn ang="0">
                  <a:pos x="connsiteX2" y="connsiteY2"/>
                </a:cxn>
                <a:cxn ang="0">
                  <a:pos x="connsiteX3" y="connsiteY3"/>
                </a:cxn>
              </a:cxnLst>
              <a:rect l="l" t="t" r="r" b="b"/>
              <a:pathLst>
                <a:path w="46181" h="53296">
                  <a:moveTo>
                    <a:pt x="0" y="28425"/>
                  </a:moveTo>
                  <a:lnTo>
                    <a:pt x="24867" y="53297"/>
                  </a:lnTo>
                  <a:lnTo>
                    <a:pt x="46181" y="39084"/>
                  </a:lnTo>
                  <a:lnTo>
                    <a:pt x="46181" y="0"/>
                  </a:lnTo>
                </a:path>
              </a:pathLst>
            </a:custGeom>
            <a:noFill/>
            <a:ln w="12700" cap="rnd">
              <a:solidFill>
                <a:srgbClr val="000000"/>
              </a:solidFill>
              <a:prstDash val="solid"/>
              <a:round/>
            </a:ln>
          </p:spPr>
          <p:txBody>
            <a:bodyPr rtlCol="0" anchor="ctr"/>
            <a:lstStyle/>
            <a:p>
              <a:endParaRPr lang="en-NL"/>
            </a:p>
          </p:txBody>
        </p:sp>
        <p:sp>
          <p:nvSpPr>
            <p:cNvPr id="400" name="Freeform 399">
              <a:extLst>
                <a:ext uri="{FF2B5EF4-FFF2-40B4-BE49-F238E27FC236}">
                  <a16:creationId xmlns:a16="http://schemas.microsoft.com/office/drawing/2014/main" id="{1E657D52-0B6F-F81E-8BFA-688E5116D4DE}"/>
                </a:ext>
              </a:extLst>
            </p:cNvPr>
            <p:cNvSpPr/>
            <p:nvPr userDrawn="1"/>
          </p:nvSpPr>
          <p:spPr>
            <a:xfrm>
              <a:off x="8786201" y="3948557"/>
              <a:ext cx="14209" cy="49743"/>
            </a:xfrm>
            <a:custGeom>
              <a:avLst/>
              <a:gdLst>
                <a:gd name="connsiteX0" fmla="*/ 14210 w 14209"/>
                <a:gd name="connsiteY0" fmla="*/ 0 h 49743"/>
                <a:gd name="connsiteX1" fmla="*/ 0 w 14209"/>
                <a:gd name="connsiteY1" fmla="*/ 49744 h 49743"/>
              </a:gdLst>
              <a:ahLst/>
              <a:cxnLst>
                <a:cxn ang="0">
                  <a:pos x="connsiteX0" y="connsiteY0"/>
                </a:cxn>
                <a:cxn ang="0">
                  <a:pos x="connsiteX1" y="connsiteY1"/>
                </a:cxn>
              </a:cxnLst>
              <a:rect l="l" t="t" r="r" b="b"/>
              <a:pathLst>
                <a:path w="14209" h="49743">
                  <a:moveTo>
                    <a:pt x="14210" y="0"/>
                  </a:moveTo>
                  <a:lnTo>
                    <a:pt x="0" y="49744"/>
                  </a:lnTo>
                </a:path>
              </a:pathLst>
            </a:custGeom>
            <a:ln w="12700" cap="rnd">
              <a:solidFill>
                <a:srgbClr val="000000"/>
              </a:solidFill>
              <a:prstDash val="solid"/>
              <a:round/>
            </a:ln>
          </p:spPr>
          <p:txBody>
            <a:bodyPr rtlCol="0" anchor="ctr"/>
            <a:lstStyle/>
            <a:p>
              <a:endParaRPr lang="en-NL"/>
            </a:p>
          </p:txBody>
        </p:sp>
        <p:sp>
          <p:nvSpPr>
            <p:cNvPr id="401" name="Freeform 400">
              <a:extLst>
                <a:ext uri="{FF2B5EF4-FFF2-40B4-BE49-F238E27FC236}">
                  <a16:creationId xmlns:a16="http://schemas.microsoft.com/office/drawing/2014/main" id="{E9525DCD-4D45-DD9F-1E52-4C8FC20B9DA9}"/>
                </a:ext>
              </a:extLst>
            </p:cNvPr>
            <p:cNvSpPr/>
            <p:nvPr userDrawn="1"/>
          </p:nvSpPr>
          <p:spPr>
            <a:xfrm>
              <a:off x="8729362" y="3930792"/>
              <a:ext cx="17762" cy="14212"/>
            </a:xfrm>
            <a:custGeom>
              <a:avLst/>
              <a:gdLst>
                <a:gd name="connsiteX0" fmla="*/ 17762 w 17762"/>
                <a:gd name="connsiteY0" fmla="*/ 0 h 14212"/>
                <a:gd name="connsiteX1" fmla="*/ 0 w 17762"/>
                <a:gd name="connsiteY1" fmla="*/ 14212 h 14212"/>
              </a:gdLst>
              <a:ahLst/>
              <a:cxnLst>
                <a:cxn ang="0">
                  <a:pos x="connsiteX0" y="connsiteY0"/>
                </a:cxn>
                <a:cxn ang="0">
                  <a:pos x="connsiteX1" y="connsiteY1"/>
                </a:cxn>
              </a:cxnLst>
              <a:rect l="l" t="t" r="r" b="b"/>
              <a:pathLst>
                <a:path w="17762" h="14212">
                  <a:moveTo>
                    <a:pt x="17762" y="0"/>
                  </a:moveTo>
                  <a:lnTo>
                    <a:pt x="0" y="14212"/>
                  </a:lnTo>
                </a:path>
              </a:pathLst>
            </a:custGeom>
            <a:ln w="12700" cap="rnd">
              <a:solidFill>
                <a:srgbClr val="000000"/>
              </a:solidFill>
              <a:prstDash val="solid"/>
              <a:round/>
            </a:ln>
          </p:spPr>
          <p:txBody>
            <a:bodyPr rtlCol="0" anchor="ctr"/>
            <a:lstStyle/>
            <a:p>
              <a:endParaRPr lang="en-NL"/>
            </a:p>
          </p:txBody>
        </p:sp>
        <p:sp>
          <p:nvSpPr>
            <p:cNvPr id="402" name="Freeform 401">
              <a:extLst>
                <a:ext uri="{FF2B5EF4-FFF2-40B4-BE49-F238E27FC236}">
                  <a16:creationId xmlns:a16="http://schemas.microsoft.com/office/drawing/2014/main" id="{AAAE2580-6585-B69F-1D87-743C667A39FD}"/>
                </a:ext>
              </a:extLst>
            </p:cNvPr>
            <p:cNvSpPr/>
            <p:nvPr userDrawn="1"/>
          </p:nvSpPr>
          <p:spPr>
            <a:xfrm>
              <a:off x="8821725" y="3930792"/>
              <a:ext cx="39076" cy="63956"/>
            </a:xfrm>
            <a:custGeom>
              <a:avLst/>
              <a:gdLst>
                <a:gd name="connsiteX0" fmla="*/ 0 w 39076"/>
                <a:gd name="connsiteY0" fmla="*/ 0 h 63956"/>
                <a:gd name="connsiteX1" fmla="*/ 24867 w 39076"/>
                <a:gd name="connsiteY1" fmla="*/ 21319 h 63956"/>
                <a:gd name="connsiteX2" fmla="*/ 39077 w 39076"/>
                <a:gd name="connsiteY2" fmla="*/ 63956 h 63956"/>
              </a:gdLst>
              <a:ahLst/>
              <a:cxnLst>
                <a:cxn ang="0">
                  <a:pos x="connsiteX0" y="connsiteY0"/>
                </a:cxn>
                <a:cxn ang="0">
                  <a:pos x="connsiteX1" y="connsiteY1"/>
                </a:cxn>
                <a:cxn ang="0">
                  <a:pos x="connsiteX2" y="connsiteY2"/>
                </a:cxn>
              </a:cxnLst>
              <a:rect l="l" t="t" r="r" b="b"/>
              <a:pathLst>
                <a:path w="39076" h="63956">
                  <a:moveTo>
                    <a:pt x="0" y="0"/>
                  </a:moveTo>
                  <a:lnTo>
                    <a:pt x="24867" y="21319"/>
                  </a:lnTo>
                  <a:lnTo>
                    <a:pt x="39077" y="63956"/>
                  </a:lnTo>
                </a:path>
              </a:pathLst>
            </a:custGeom>
            <a:noFill/>
            <a:ln w="12700" cap="rnd">
              <a:solidFill>
                <a:srgbClr val="000000"/>
              </a:solidFill>
              <a:prstDash val="solid"/>
              <a:round/>
            </a:ln>
          </p:spPr>
          <p:txBody>
            <a:bodyPr rtlCol="0" anchor="ctr"/>
            <a:lstStyle/>
            <a:p>
              <a:endParaRPr lang="en-NL"/>
            </a:p>
          </p:txBody>
        </p:sp>
        <p:sp>
          <p:nvSpPr>
            <p:cNvPr id="403" name="Freeform 402">
              <a:extLst>
                <a:ext uri="{FF2B5EF4-FFF2-40B4-BE49-F238E27FC236}">
                  <a16:creationId xmlns:a16="http://schemas.microsoft.com/office/drawing/2014/main" id="{6F0918CD-73C1-F64E-7A67-C8378853142F}"/>
                </a:ext>
              </a:extLst>
            </p:cNvPr>
            <p:cNvSpPr/>
            <p:nvPr userDrawn="1"/>
          </p:nvSpPr>
          <p:spPr>
            <a:xfrm>
              <a:off x="8850145" y="3895260"/>
              <a:ext cx="21314" cy="56849"/>
            </a:xfrm>
            <a:custGeom>
              <a:avLst/>
              <a:gdLst>
                <a:gd name="connsiteX0" fmla="*/ 0 w 21314"/>
                <a:gd name="connsiteY0" fmla="*/ 56850 h 56849"/>
                <a:gd name="connsiteX1" fmla="*/ 21315 w 21314"/>
                <a:gd name="connsiteY1" fmla="*/ 31978 h 56849"/>
                <a:gd name="connsiteX2" fmla="*/ 21315 w 21314"/>
                <a:gd name="connsiteY2" fmla="*/ 0 h 56849"/>
              </a:gdLst>
              <a:ahLst/>
              <a:cxnLst>
                <a:cxn ang="0">
                  <a:pos x="connsiteX0" y="connsiteY0"/>
                </a:cxn>
                <a:cxn ang="0">
                  <a:pos x="connsiteX1" y="connsiteY1"/>
                </a:cxn>
                <a:cxn ang="0">
                  <a:pos x="connsiteX2" y="connsiteY2"/>
                </a:cxn>
              </a:cxnLst>
              <a:rect l="l" t="t" r="r" b="b"/>
              <a:pathLst>
                <a:path w="21314" h="56849">
                  <a:moveTo>
                    <a:pt x="0" y="56850"/>
                  </a:moveTo>
                  <a:lnTo>
                    <a:pt x="21315" y="31978"/>
                  </a:lnTo>
                  <a:lnTo>
                    <a:pt x="21315" y="0"/>
                  </a:lnTo>
                </a:path>
              </a:pathLst>
            </a:custGeom>
            <a:noFill/>
            <a:ln w="12700" cap="rnd">
              <a:solidFill>
                <a:srgbClr val="000000"/>
              </a:solidFill>
              <a:prstDash val="solid"/>
              <a:round/>
            </a:ln>
          </p:spPr>
          <p:txBody>
            <a:bodyPr rtlCol="0" anchor="ctr"/>
            <a:lstStyle/>
            <a:p>
              <a:endParaRPr lang="en-NL"/>
            </a:p>
          </p:txBody>
        </p:sp>
        <p:sp>
          <p:nvSpPr>
            <p:cNvPr id="404" name="Freeform 403">
              <a:extLst>
                <a:ext uri="{FF2B5EF4-FFF2-40B4-BE49-F238E27FC236}">
                  <a16:creationId xmlns:a16="http://schemas.microsoft.com/office/drawing/2014/main" id="{E29BF2C3-1363-E286-7136-AB853A690032}"/>
                </a:ext>
              </a:extLst>
            </p:cNvPr>
            <p:cNvSpPr/>
            <p:nvPr userDrawn="1"/>
          </p:nvSpPr>
          <p:spPr>
            <a:xfrm>
              <a:off x="8903431" y="3905920"/>
              <a:ext cx="3552" cy="24871"/>
            </a:xfrm>
            <a:custGeom>
              <a:avLst/>
              <a:gdLst>
                <a:gd name="connsiteX0" fmla="*/ 3553 w 3552"/>
                <a:gd name="connsiteY0" fmla="*/ 0 h 24871"/>
                <a:gd name="connsiteX1" fmla="*/ 0 w 3552"/>
                <a:gd name="connsiteY1" fmla="*/ 24872 h 24871"/>
              </a:gdLst>
              <a:ahLst/>
              <a:cxnLst>
                <a:cxn ang="0">
                  <a:pos x="connsiteX0" y="connsiteY0"/>
                </a:cxn>
                <a:cxn ang="0">
                  <a:pos x="connsiteX1" y="connsiteY1"/>
                </a:cxn>
              </a:cxnLst>
              <a:rect l="l" t="t" r="r" b="b"/>
              <a:pathLst>
                <a:path w="3552" h="24871">
                  <a:moveTo>
                    <a:pt x="3553" y="0"/>
                  </a:moveTo>
                  <a:lnTo>
                    <a:pt x="0" y="24872"/>
                  </a:lnTo>
                </a:path>
              </a:pathLst>
            </a:custGeom>
            <a:ln w="12700" cap="rnd">
              <a:solidFill>
                <a:srgbClr val="000000"/>
              </a:solidFill>
              <a:prstDash val="solid"/>
              <a:round/>
            </a:ln>
          </p:spPr>
          <p:txBody>
            <a:bodyPr rtlCol="0" anchor="ctr"/>
            <a:lstStyle/>
            <a:p>
              <a:endParaRPr lang="en-NL"/>
            </a:p>
          </p:txBody>
        </p:sp>
        <p:sp>
          <p:nvSpPr>
            <p:cNvPr id="405" name="Freeform 404">
              <a:extLst>
                <a:ext uri="{FF2B5EF4-FFF2-40B4-BE49-F238E27FC236}">
                  <a16:creationId xmlns:a16="http://schemas.microsoft.com/office/drawing/2014/main" id="{64D06C89-EE40-7778-E6C2-0BE332C793B3}"/>
                </a:ext>
              </a:extLst>
            </p:cNvPr>
            <p:cNvSpPr/>
            <p:nvPr userDrawn="1"/>
          </p:nvSpPr>
          <p:spPr>
            <a:xfrm>
              <a:off x="8875011" y="3927238"/>
              <a:ext cx="46181" cy="21318"/>
            </a:xfrm>
            <a:custGeom>
              <a:avLst/>
              <a:gdLst>
                <a:gd name="connsiteX0" fmla="*/ 0 w 46181"/>
                <a:gd name="connsiteY0" fmla="*/ 0 h 21318"/>
                <a:gd name="connsiteX1" fmla="*/ 28419 w 46181"/>
                <a:gd name="connsiteY1" fmla="*/ 7106 h 21318"/>
                <a:gd name="connsiteX2" fmla="*/ 46181 w 46181"/>
                <a:gd name="connsiteY2" fmla="*/ 21319 h 21318"/>
              </a:gdLst>
              <a:ahLst/>
              <a:cxnLst>
                <a:cxn ang="0">
                  <a:pos x="connsiteX0" y="connsiteY0"/>
                </a:cxn>
                <a:cxn ang="0">
                  <a:pos x="connsiteX1" y="connsiteY1"/>
                </a:cxn>
                <a:cxn ang="0">
                  <a:pos x="connsiteX2" y="connsiteY2"/>
                </a:cxn>
              </a:cxnLst>
              <a:rect l="l" t="t" r="r" b="b"/>
              <a:pathLst>
                <a:path w="46181" h="21318">
                  <a:moveTo>
                    <a:pt x="0" y="0"/>
                  </a:moveTo>
                  <a:lnTo>
                    <a:pt x="28419" y="7106"/>
                  </a:lnTo>
                  <a:lnTo>
                    <a:pt x="46181" y="21319"/>
                  </a:lnTo>
                </a:path>
              </a:pathLst>
            </a:custGeom>
            <a:noFill/>
            <a:ln w="12700" cap="rnd">
              <a:solidFill>
                <a:srgbClr val="000000"/>
              </a:solidFill>
              <a:prstDash val="solid"/>
              <a:round/>
            </a:ln>
          </p:spPr>
          <p:txBody>
            <a:bodyPr rtlCol="0" anchor="ctr"/>
            <a:lstStyle/>
            <a:p>
              <a:endParaRPr lang="en-NL"/>
            </a:p>
          </p:txBody>
        </p:sp>
      </p:grpSp>
      <p:grpSp>
        <p:nvGrpSpPr>
          <p:cNvPr id="426" name="Group 425">
            <a:extLst>
              <a:ext uri="{FF2B5EF4-FFF2-40B4-BE49-F238E27FC236}">
                <a16:creationId xmlns:a16="http://schemas.microsoft.com/office/drawing/2014/main" id="{91E5FE09-586F-3AF9-67C8-1378DE68F4BD}"/>
              </a:ext>
            </a:extLst>
          </p:cNvPr>
          <p:cNvGrpSpPr>
            <a:grpSpLocks noChangeAspect="1"/>
          </p:cNvGrpSpPr>
          <p:nvPr userDrawn="1"/>
        </p:nvGrpSpPr>
        <p:grpSpPr>
          <a:xfrm>
            <a:off x="7587473" y="1854424"/>
            <a:ext cx="277905" cy="331916"/>
            <a:chOff x="8663642" y="1053829"/>
            <a:chExt cx="265365" cy="316939"/>
          </a:xfrm>
        </p:grpSpPr>
        <p:sp>
          <p:nvSpPr>
            <p:cNvPr id="415" name="Freeform 414">
              <a:extLst>
                <a:ext uri="{FF2B5EF4-FFF2-40B4-BE49-F238E27FC236}">
                  <a16:creationId xmlns:a16="http://schemas.microsoft.com/office/drawing/2014/main" id="{D248E5AC-C053-8DAE-521E-D86A56DA0DEA}"/>
                </a:ext>
              </a:extLst>
            </p:cNvPr>
            <p:cNvSpPr/>
            <p:nvPr userDrawn="1"/>
          </p:nvSpPr>
          <p:spPr>
            <a:xfrm>
              <a:off x="8722632" y="1115654"/>
              <a:ext cx="148369" cy="171971"/>
            </a:xfrm>
            <a:custGeom>
              <a:avLst/>
              <a:gdLst>
                <a:gd name="connsiteX0" fmla="*/ 95185 w 148369"/>
                <a:gd name="connsiteY0" fmla="*/ 171616 h 171971"/>
                <a:gd name="connsiteX1" fmla="*/ 52201 w 148369"/>
                <a:gd name="connsiteY1" fmla="*/ 171616 h 171971"/>
                <a:gd name="connsiteX2" fmla="*/ 36570 w 148369"/>
                <a:gd name="connsiteY2" fmla="*/ 155271 h 171971"/>
                <a:gd name="connsiteX3" fmla="*/ 22006 w 148369"/>
                <a:gd name="connsiteY3" fmla="*/ 127202 h 171971"/>
                <a:gd name="connsiteX4" fmla="*/ 6375 w 148369"/>
                <a:gd name="connsiteY4" fmla="*/ 39795 h 171971"/>
                <a:gd name="connsiteX5" fmla="*/ 74226 w 148369"/>
                <a:gd name="connsiteY5" fmla="*/ 0 h 171971"/>
                <a:gd name="connsiteX6" fmla="*/ 142077 w 148369"/>
                <a:gd name="connsiteY6" fmla="*/ 39795 h 171971"/>
                <a:gd name="connsiteX7" fmla="*/ 126447 w 148369"/>
                <a:gd name="connsiteY7" fmla="*/ 127202 h 171971"/>
                <a:gd name="connsiteX8" fmla="*/ 111881 w 148369"/>
                <a:gd name="connsiteY8" fmla="*/ 155271 h 171971"/>
                <a:gd name="connsiteX9" fmla="*/ 95896 w 148369"/>
                <a:gd name="connsiteY9" fmla="*/ 171971 h 171971"/>
                <a:gd name="connsiteX10" fmla="*/ 95896 w 148369"/>
                <a:gd name="connsiteY10" fmla="*/ 171971 h 17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8369" h="171971">
                  <a:moveTo>
                    <a:pt x="95185" y="171616"/>
                  </a:moveTo>
                  <a:lnTo>
                    <a:pt x="52201" y="171616"/>
                  </a:lnTo>
                  <a:cubicBezTo>
                    <a:pt x="40833" y="171260"/>
                    <a:pt x="37636" y="160246"/>
                    <a:pt x="36570" y="155271"/>
                  </a:cubicBezTo>
                  <a:cubicBezTo>
                    <a:pt x="34794" y="148520"/>
                    <a:pt x="31952" y="138216"/>
                    <a:pt x="22006" y="127202"/>
                  </a:cubicBezTo>
                  <a:cubicBezTo>
                    <a:pt x="-20" y="102685"/>
                    <a:pt x="-6059" y="67509"/>
                    <a:pt x="6375" y="39795"/>
                  </a:cubicBezTo>
                  <a:cubicBezTo>
                    <a:pt x="17742" y="14568"/>
                    <a:pt x="42254" y="0"/>
                    <a:pt x="74226" y="0"/>
                  </a:cubicBezTo>
                  <a:cubicBezTo>
                    <a:pt x="106198" y="0"/>
                    <a:pt x="130709" y="14568"/>
                    <a:pt x="142077" y="39795"/>
                  </a:cubicBezTo>
                  <a:cubicBezTo>
                    <a:pt x="154510" y="67509"/>
                    <a:pt x="148117" y="102685"/>
                    <a:pt x="126447" y="127202"/>
                  </a:cubicBezTo>
                  <a:cubicBezTo>
                    <a:pt x="116500" y="138216"/>
                    <a:pt x="113658" y="148520"/>
                    <a:pt x="111881" y="155271"/>
                  </a:cubicBezTo>
                  <a:cubicBezTo>
                    <a:pt x="110461" y="160601"/>
                    <a:pt x="107619" y="171260"/>
                    <a:pt x="95896" y="171971"/>
                  </a:cubicBezTo>
                  <a:lnTo>
                    <a:pt x="95896" y="171971"/>
                  </a:lnTo>
                  <a:close/>
                </a:path>
              </a:pathLst>
            </a:custGeom>
            <a:noFill/>
            <a:ln w="12700" cap="rnd">
              <a:solidFill>
                <a:srgbClr val="000000"/>
              </a:solidFill>
              <a:prstDash val="solid"/>
              <a:round/>
            </a:ln>
          </p:spPr>
          <p:txBody>
            <a:bodyPr rtlCol="0" anchor="ctr"/>
            <a:lstStyle/>
            <a:p>
              <a:endParaRPr lang="en-NL"/>
            </a:p>
          </p:txBody>
        </p:sp>
        <p:sp>
          <p:nvSpPr>
            <p:cNvPr id="416" name="Freeform 415">
              <a:extLst>
                <a:ext uri="{FF2B5EF4-FFF2-40B4-BE49-F238E27FC236}">
                  <a16:creationId xmlns:a16="http://schemas.microsoft.com/office/drawing/2014/main" id="{FF6732E1-9869-A579-11AF-FF35F5F5B45B}"/>
                </a:ext>
              </a:extLst>
            </p:cNvPr>
            <p:cNvSpPr/>
            <p:nvPr userDrawn="1"/>
          </p:nvSpPr>
          <p:spPr>
            <a:xfrm>
              <a:off x="8767373" y="1312141"/>
              <a:ext cx="60391" cy="3553"/>
            </a:xfrm>
            <a:custGeom>
              <a:avLst/>
              <a:gdLst>
                <a:gd name="connsiteX0" fmla="*/ 60391 w 60391"/>
                <a:gd name="connsiteY0" fmla="*/ 0 h 3553"/>
                <a:gd name="connsiteX1" fmla="*/ 0 w 60391"/>
                <a:gd name="connsiteY1" fmla="*/ 0 h 3553"/>
              </a:gdLst>
              <a:ahLst/>
              <a:cxnLst>
                <a:cxn ang="0">
                  <a:pos x="connsiteX0" y="connsiteY0"/>
                </a:cxn>
                <a:cxn ang="0">
                  <a:pos x="connsiteX1" y="connsiteY1"/>
                </a:cxn>
              </a:cxnLst>
              <a:rect l="l" t="t" r="r" b="b"/>
              <a:pathLst>
                <a:path w="60391" h="3553">
                  <a:moveTo>
                    <a:pt x="60391" y="0"/>
                  </a:moveTo>
                  <a:lnTo>
                    <a:pt x="0" y="0"/>
                  </a:lnTo>
                </a:path>
              </a:pathLst>
            </a:custGeom>
            <a:noFill/>
            <a:ln w="12700" cap="rnd">
              <a:solidFill>
                <a:srgbClr val="000000"/>
              </a:solidFill>
              <a:prstDash val="solid"/>
              <a:round/>
            </a:ln>
          </p:spPr>
          <p:txBody>
            <a:bodyPr rtlCol="0" anchor="ctr"/>
            <a:lstStyle/>
            <a:p>
              <a:endParaRPr lang="en-NL"/>
            </a:p>
          </p:txBody>
        </p:sp>
        <p:sp>
          <p:nvSpPr>
            <p:cNvPr id="417" name="Freeform 416">
              <a:extLst>
                <a:ext uri="{FF2B5EF4-FFF2-40B4-BE49-F238E27FC236}">
                  <a16:creationId xmlns:a16="http://schemas.microsoft.com/office/drawing/2014/main" id="{66403917-50ED-4B4A-E7B6-8143F2C2289E}"/>
                </a:ext>
              </a:extLst>
            </p:cNvPr>
            <p:cNvSpPr/>
            <p:nvPr userDrawn="1"/>
          </p:nvSpPr>
          <p:spPr>
            <a:xfrm>
              <a:off x="8769505" y="1335236"/>
              <a:ext cx="56483" cy="3553"/>
            </a:xfrm>
            <a:custGeom>
              <a:avLst/>
              <a:gdLst>
                <a:gd name="connsiteX0" fmla="*/ 56483 w 56483"/>
                <a:gd name="connsiteY0" fmla="*/ 0 h 3553"/>
                <a:gd name="connsiteX1" fmla="*/ 0 w 56483"/>
                <a:gd name="connsiteY1" fmla="*/ 0 h 3553"/>
              </a:gdLst>
              <a:ahLst/>
              <a:cxnLst>
                <a:cxn ang="0">
                  <a:pos x="connsiteX0" y="connsiteY0"/>
                </a:cxn>
                <a:cxn ang="0">
                  <a:pos x="connsiteX1" y="connsiteY1"/>
                </a:cxn>
              </a:cxnLst>
              <a:rect l="l" t="t" r="r" b="b"/>
              <a:pathLst>
                <a:path w="56483" h="3553">
                  <a:moveTo>
                    <a:pt x="56483" y="0"/>
                  </a:moveTo>
                  <a:lnTo>
                    <a:pt x="0" y="0"/>
                  </a:lnTo>
                </a:path>
              </a:pathLst>
            </a:custGeom>
            <a:noFill/>
            <a:ln w="12700" cap="rnd">
              <a:solidFill>
                <a:srgbClr val="000000"/>
              </a:solidFill>
              <a:prstDash val="solid"/>
              <a:round/>
            </a:ln>
          </p:spPr>
          <p:txBody>
            <a:bodyPr rtlCol="0" anchor="ctr"/>
            <a:lstStyle/>
            <a:p>
              <a:endParaRPr lang="en-NL"/>
            </a:p>
          </p:txBody>
        </p:sp>
        <p:sp>
          <p:nvSpPr>
            <p:cNvPr id="418" name="Freeform 417">
              <a:extLst>
                <a:ext uri="{FF2B5EF4-FFF2-40B4-BE49-F238E27FC236}">
                  <a16:creationId xmlns:a16="http://schemas.microsoft.com/office/drawing/2014/main" id="{3B1C6236-0710-FB4E-6DE7-978BEA50BB52}"/>
                </a:ext>
              </a:extLst>
            </p:cNvPr>
            <p:cNvSpPr/>
            <p:nvPr userDrawn="1"/>
          </p:nvSpPr>
          <p:spPr>
            <a:xfrm>
              <a:off x="8772702" y="1360464"/>
              <a:ext cx="49733" cy="10304"/>
            </a:xfrm>
            <a:custGeom>
              <a:avLst/>
              <a:gdLst>
                <a:gd name="connsiteX0" fmla="*/ 49734 w 49733"/>
                <a:gd name="connsiteY0" fmla="*/ 0 h 10304"/>
                <a:gd name="connsiteX1" fmla="*/ 25933 w 49733"/>
                <a:gd name="connsiteY1" fmla="*/ 10304 h 10304"/>
                <a:gd name="connsiteX2" fmla="*/ 24867 w 49733"/>
                <a:gd name="connsiteY2" fmla="*/ 10304 h 10304"/>
                <a:gd name="connsiteX3" fmla="*/ 23801 w 49733"/>
                <a:gd name="connsiteY3" fmla="*/ 10304 h 10304"/>
                <a:gd name="connsiteX4" fmla="*/ 0 w 49733"/>
                <a:gd name="connsiteY4" fmla="*/ 0 h 10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33" h="10304">
                  <a:moveTo>
                    <a:pt x="49734" y="0"/>
                  </a:moveTo>
                  <a:cubicBezTo>
                    <a:pt x="49734" y="0"/>
                    <a:pt x="39787" y="9949"/>
                    <a:pt x="25933" y="10304"/>
                  </a:cubicBezTo>
                  <a:cubicBezTo>
                    <a:pt x="25933" y="10304"/>
                    <a:pt x="25223" y="10304"/>
                    <a:pt x="24867" y="10304"/>
                  </a:cubicBezTo>
                  <a:cubicBezTo>
                    <a:pt x="24511" y="10304"/>
                    <a:pt x="24157" y="10304"/>
                    <a:pt x="23801" y="10304"/>
                  </a:cubicBezTo>
                  <a:cubicBezTo>
                    <a:pt x="9947" y="9949"/>
                    <a:pt x="0" y="0"/>
                    <a:pt x="0" y="0"/>
                  </a:cubicBezTo>
                </a:path>
              </a:pathLst>
            </a:custGeom>
            <a:noFill/>
            <a:ln w="12700" cap="rnd">
              <a:solidFill>
                <a:srgbClr val="000000"/>
              </a:solidFill>
              <a:prstDash val="solid"/>
              <a:round/>
            </a:ln>
          </p:spPr>
          <p:txBody>
            <a:bodyPr rtlCol="0" anchor="ctr"/>
            <a:lstStyle/>
            <a:p>
              <a:endParaRPr lang="en-NL"/>
            </a:p>
          </p:txBody>
        </p:sp>
        <p:sp>
          <p:nvSpPr>
            <p:cNvPr id="419" name="Freeform 418">
              <a:extLst>
                <a:ext uri="{FF2B5EF4-FFF2-40B4-BE49-F238E27FC236}">
                  <a16:creationId xmlns:a16="http://schemas.microsoft.com/office/drawing/2014/main" id="{F8FEEA83-21F5-F459-E645-3B1678D8F355}"/>
                </a:ext>
              </a:extLst>
            </p:cNvPr>
            <p:cNvSpPr/>
            <p:nvPr userDrawn="1"/>
          </p:nvSpPr>
          <p:spPr>
            <a:xfrm>
              <a:off x="8663642" y="1186716"/>
              <a:ext cx="23090" cy="3553"/>
            </a:xfrm>
            <a:custGeom>
              <a:avLst/>
              <a:gdLst>
                <a:gd name="connsiteX0" fmla="*/ 0 w 23090"/>
                <a:gd name="connsiteY0" fmla="*/ 0 h 3553"/>
                <a:gd name="connsiteX1" fmla="*/ 23091 w 23090"/>
                <a:gd name="connsiteY1" fmla="*/ 0 h 3553"/>
              </a:gdLst>
              <a:ahLst/>
              <a:cxnLst>
                <a:cxn ang="0">
                  <a:pos x="connsiteX0" y="connsiteY0"/>
                </a:cxn>
                <a:cxn ang="0">
                  <a:pos x="connsiteX1" y="connsiteY1"/>
                </a:cxn>
              </a:cxnLst>
              <a:rect l="l" t="t" r="r" b="b"/>
              <a:pathLst>
                <a:path w="23090" h="3553">
                  <a:moveTo>
                    <a:pt x="0" y="0"/>
                  </a:moveTo>
                  <a:lnTo>
                    <a:pt x="23091" y="0"/>
                  </a:lnTo>
                </a:path>
              </a:pathLst>
            </a:custGeom>
            <a:ln w="12700" cap="rnd">
              <a:solidFill>
                <a:srgbClr val="000000"/>
              </a:solidFill>
              <a:prstDash val="solid"/>
              <a:round/>
            </a:ln>
          </p:spPr>
          <p:txBody>
            <a:bodyPr rtlCol="0" anchor="ctr"/>
            <a:lstStyle/>
            <a:p>
              <a:endParaRPr lang="en-NL"/>
            </a:p>
          </p:txBody>
        </p:sp>
        <p:sp>
          <p:nvSpPr>
            <p:cNvPr id="420" name="Freeform 419">
              <a:extLst>
                <a:ext uri="{FF2B5EF4-FFF2-40B4-BE49-F238E27FC236}">
                  <a16:creationId xmlns:a16="http://schemas.microsoft.com/office/drawing/2014/main" id="{2CA17549-6F43-0EA4-C4F0-9BF99CBF66C4}"/>
                </a:ext>
              </a:extLst>
            </p:cNvPr>
            <p:cNvSpPr/>
            <p:nvPr userDrawn="1"/>
          </p:nvSpPr>
          <p:spPr>
            <a:xfrm>
              <a:off x="8905917" y="1186716"/>
              <a:ext cx="23090" cy="3553"/>
            </a:xfrm>
            <a:custGeom>
              <a:avLst/>
              <a:gdLst>
                <a:gd name="connsiteX0" fmla="*/ 0 w 23090"/>
                <a:gd name="connsiteY0" fmla="*/ 0 h 3553"/>
                <a:gd name="connsiteX1" fmla="*/ 23091 w 23090"/>
                <a:gd name="connsiteY1" fmla="*/ 0 h 3553"/>
              </a:gdLst>
              <a:ahLst/>
              <a:cxnLst>
                <a:cxn ang="0">
                  <a:pos x="connsiteX0" y="connsiteY0"/>
                </a:cxn>
                <a:cxn ang="0">
                  <a:pos x="connsiteX1" y="connsiteY1"/>
                </a:cxn>
              </a:cxnLst>
              <a:rect l="l" t="t" r="r" b="b"/>
              <a:pathLst>
                <a:path w="23090" h="3553">
                  <a:moveTo>
                    <a:pt x="0" y="0"/>
                  </a:moveTo>
                  <a:lnTo>
                    <a:pt x="23091" y="0"/>
                  </a:lnTo>
                </a:path>
              </a:pathLst>
            </a:custGeom>
            <a:ln w="12700" cap="rnd">
              <a:solidFill>
                <a:srgbClr val="000000"/>
              </a:solidFill>
              <a:prstDash val="solid"/>
              <a:round/>
            </a:ln>
          </p:spPr>
          <p:txBody>
            <a:bodyPr rtlCol="0" anchor="ctr"/>
            <a:lstStyle/>
            <a:p>
              <a:endParaRPr lang="en-NL"/>
            </a:p>
          </p:txBody>
        </p:sp>
        <p:sp>
          <p:nvSpPr>
            <p:cNvPr id="421" name="Freeform 420">
              <a:extLst>
                <a:ext uri="{FF2B5EF4-FFF2-40B4-BE49-F238E27FC236}">
                  <a16:creationId xmlns:a16="http://schemas.microsoft.com/office/drawing/2014/main" id="{D33D0BED-32D6-1AE0-95CF-CD8A76C087C0}"/>
                </a:ext>
              </a:extLst>
            </p:cNvPr>
            <p:cNvSpPr/>
            <p:nvPr userDrawn="1"/>
          </p:nvSpPr>
          <p:spPr>
            <a:xfrm>
              <a:off x="8796148" y="1053829"/>
              <a:ext cx="3552" cy="23095"/>
            </a:xfrm>
            <a:custGeom>
              <a:avLst/>
              <a:gdLst>
                <a:gd name="connsiteX0" fmla="*/ 0 w 3552"/>
                <a:gd name="connsiteY0" fmla="*/ 23095 h 23095"/>
                <a:gd name="connsiteX1" fmla="*/ 0 w 3552"/>
                <a:gd name="connsiteY1" fmla="*/ 0 h 23095"/>
              </a:gdLst>
              <a:ahLst/>
              <a:cxnLst>
                <a:cxn ang="0">
                  <a:pos x="connsiteX0" y="connsiteY0"/>
                </a:cxn>
                <a:cxn ang="0">
                  <a:pos x="connsiteX1" y="connsiteY1"/>
                </a:cxn>
              </a:cxnLst>
              <a:rect l="l" t="t" r="r" b="b"/>
              <a:pathLst>
                <a:path w="3552" h="23095">
                  <a:moveTo>
                    <a:pt x="0" y="23095"/>
                  </a:moveTo>
                  <a:lnTo>
                    <a:pt x="0" y="0"/>
                  </a:lnTo>
                </a:path>
              </a:pathLst>
            </a:custGeom>
            <a:ln w="12700" cap="rnd">
              <a:solidFill>
                <a:srgbClr val="000000"/>
              </a:solidFill>
              <a:prstDash val="solid"/>
              <a:round/>
            </a:ln>
          </p:spPr>
          <p:txBody>
            <a:bodyPr rtlCol="0" anchor="ctr"/>
            <a:lstStyle/>
            <a:p>
              <a:endParaRPr lang="en-NL"/>
            </a:p>
          </p:txBody>
        </p:sp>
        <p:sp>
          <p:nvSpPr>
            <p:cNvPr id="422" name="Freeform 421">
              <a:extLst>
                <a:ext uri="{FF2B5EF4-FFF2-40B4-BE49-F238E27FC236}">
                  <a16:creationId xmlns:a16="http://schemas.microsoft.com/office/drawing/2014/main" id="{193AF546-2724-C28D-57DA-B7EB113F6B24}"/>
                </a:ext>
              </a:extLst>
            </p:cNvPr>
            <p:cNvSpPr/>
            <p:nvPr userDrawn="1"/>
          </p:nvSpPr>
          <p:spPr>
            <a:xfrm>
              <a:off x="8702364" y="1264174"/>
              <a:ext cx="16341" cy="16344"/>
            </a:xfrm>
            <a:custGeom>
              <a:avLst/>
              <a:gdLst>
                <a:gd name="connsiteX0" fmla="*/ 0 w 16341"/>
                <a:gd name="connsiteY0" fmla="*/ 16344 h 16344"/>
                <a:gd name="connsiteX1" fmla="*/ 16341 w 16341"/>
                <a:gd name="connsiteY1" fmla="*/ 0 h 16344"/>
              </a:gdLst>
              <a:ahLst/>
              <a:cxnLst>
                <a:cxn ang="0">
                  <a:pos x="connsiteX0" y="connsiteY0"/>
                </a:cxn>
                <a:cxn ang="0">
                  <a:pos x="connsiteX1" y="connsiteY1"/>
                </a:cxn>
              </a:cxnLst>
              <a:rect l="l" t="t" r="r" b="b"/>
              <a:pathLst>
                <a:path w="16341" h="16344">
                  <a:moveTo>
                    <a:pt x="0" y="16344"/>
                  </a:moveTo>
                  <a:lnTo>
                    <a:pt x="16341" y="0"/>
                  </a:lnTo>
                </a:path>
              </a:pathLst>
            </a:custGeom>
            <a:ln w="12700" cap="rnd">
              <a:solidFill>
                <a:srgbClr val="000000"/>
              </a:solidFill>
              <a:prstDash val="solid"/>
              <a:round/>
            </a:ln>
          </p:spPr>
          <p:txBody>
            <a:bodyPr rtlCol="0" anchor="ctr"/>
            <a:lstStyle/>
            <a:p>
              <a:endParaRPr lang="en-NL"/>
            </a:p>
          </p:txBody>
        </p:sp>
        <p:sp>
          <p:nvSpPr>
            <p:cNvPr id="423" name="Freeform 422">
              <a:extLst>
                <a:ext uri="{FF2B5EF4-FFF2-40B4-BE49-F238E27FC236}">
                  <a16:creationId xmlns:a16="http://schemas.microsoft.com/office/drawing/2014/main" id="{A56D0F9A-306C-E6B0-9F3A-5C502C0EF96F}"/>
                </a:ext>
              </a:extLst>
            </p:cNvPr>
            <p:cNvSpPr/>
            <p:nvPr userDrawn="1"/>
          </p:nvSpPr>
          <p:spPr>
            <a:xfrm>
              <a:off x="8873590" y="1092914"/>
              <a:ext cx="16341" cy="16344"/>
            </a:xfrm>
            <a:custGeom>
              <a:avLst/>
              <a:gdLst>
                <a:gd name="connsiteX0" fmla="*/ 0 w 16341"/>
                <a:gd name="connsiteY0" fmla="*/ 16344 h 16344"/>
                <a:gd name="connsiteX1" fmla="*/ 16341 w 16341"/>
                <a:gd name="connsiteY1" fmla="*/ 0 h 16344"/>
              </a:gdLst>
              <a:ahLst/>
              <a:cxnLst>
                <a:cxn ang="0">
                  <a:pos x="connsiteX0" y="connsiteY0"/>
                </a:cxn>
                <a:cxn ang="0">
                  <a:pos x="connsiteX1" y="connsiteY1"/>
                </a:cxn>
              </a:cxnLst>
              <a:rect l="l" t="t" r="r" b="b"/>
              <a:pathLst>
                <a:path w="16341" h="16344">
                  <a:moveTo>
                    <a:pt x="0" y="16344"/>
                  </a:moveTo>
                  <a:lnTo>
                    <a:pt x="16341" y="0"/>
                  </a:lnTo>
                </a:path>
              </a:pathLst>
            </a:custGeom>
            <a:ln w="12700" cap="rnd">
              <a:solidFill>
                <a:srgbClr val="000000"/>
              </a:solidFill>
              <a:prstDash val="solid"/>
              <a:round/>
            </a:ln>
          </p:spPr>
          <p:txBody>
            <a:bodyPr rtlCol="0" anchor="ctr"/>
            <a:lstStyle/>
            <a:p>
              <a:endParaRPr lang="en-NL"/>
            </a:p>
          </p:txBody>
        </p:sp>
        <p:sp>
          <p:nvSpPr>
            <p:cNvPr id="424" name="Freeform 423">
              <a:extLst>
                <a:ext uri="{FF2B5EF4-FFF2-40B4-BE49-F238E27FC236}">
                  <a16:creationId xmlns:a16="http://schemas.microsoft.com/office/drawing/2014/main" id="{632C0196-CC20-AF04-3872-33C26E52F52B}"/>
                </a:ext>
              </a:extLst>
            </p:cNvPr>
            <p:cNvSpPr/>
            <p:nvPr userDrawn="1"/>
          </p:nvSpPr>
          <p:spPr>
            <a:xfrm>
              <a:off x="8873590" y="1264174"/>
              <a:ext cx="16341" cy="16344"/>
            </a:xfrm>
            <a:custGeom>
              <a:avLst/>
              <a:gdLst>
                <a:gd name="connsiteX0" fmla="*/ 16341 w 16341"/>
                <a:gd name="connsiteY0" fmla="*/ 16344 h 16344"/>
                <a:gd name="connsiteX1" fmla="*/ 0 w 16341"/>
                <a:gd name="connsiteY1" fmla="*/ 0 h 16344"/>
              </a:gdLst>
              <a:ahLst/>
              <a:cxnLst>
                <a:cxn ang="0">
                  <a:pos x="connsiteX0" y="connsiteY0"/>
                </a:cxn>
                <a:cxn ang="0">
                  <a:pos x="connsiteX1" y="connsiteY1"/>
                </a:cxn>
              </a:cxnLst>
              <a:rect l="l" t="t" r="r" b="b"/>
              <a:pathLst>
                <a:path w="16341" h="16344">
                  <a:moveTo>
                    <a:pt x="16341" y="16344"/>
                  </a:moveTo>
                  <a:lnTo>
                    <a:pt x="0" y="0"/>
                  </a:lnTo>
                </a:path>
              </a:pathLst>
            </a:custGeom>
            <a:ln w="12700" cap="rnd">
              <a:solidFill>
                <a:srgbClr val="000000"/>
              </a:solidFill>
              <a:prstDash val="solid"/>
              <a:round/>
            </a:ln>
          </p:spPr>
          <p:txBody>
            <a:bodyPr rtlCol="0" anchor="ctr"/>
            <a:lstStyle/>
            <a:p>
              <a:endParaRPr lang="en-NL"/>
            </a:p>
          </p:txBody>
        </p:sp>
        <p:sp>
          <p:nvSpPr>
            <p:cNvPr id="425" name="Freeform 424">
              <a:extLst>
                <a:ext uri="{FF2B5EF4-FFF2-40B4-BE49-F238E27FC236}">
                  <a16:creationId xmlns:a16="http://schemas.microsoft.com/office/drawing/2014/main" id="{69302E0C-223A-F036-58FA-596286E4C100}"/>
                </a:ext>
              </a:extLst>
            </p:cNvPr>
            <p:cNvSpPr/>
            <p:nvPr userDrawn="1"/>
          </p:nvSpPr>
          <p:spPr>
            <a:xfrm>
              <a:off x="8702364" y="1092914"/>
              <a:ext cx="16341" cy="16344"/>
            </a:xfrm>
            <a:custGeom>
              <a:avLst/>
              <a:gdLst>
                <a:gd name="connsiteX0" fmla="*/ 16341 w 16341"/>
                <a:gd name="connsiteY0" fmla="*/ 16344 h 16344"/>
                <a:gd name="connsiteX1" fmla="*/ 0 w 16341"/>
                <a:gd name="connsiteY1" fmla="*/ 0 h 16344"/>
              </a:gdLst>
              <a:ahLst/>
              <a:cxnLst>
                <a:cxn ang="0">
                  <a:pos x="connsiteX0" y="connsiteY0"/>
                </a:cxn>
                <a:cxn ang="0">
                  <a:pos x="connsiteX1" y="connsiteY1"/>
                </a:cxn>
              </a:cxnLst>
              <a:rect l="l" t="t" r="r" b="b"/>
              <a:pathLst>
                <a:path w="16341" h="16344">
                  <a:moveTo>
                    <a:pt x="16341" y="16344"/>
                  </a:moveTo>
                  <a:lnTo>
                    <a:pt x="0" y="0"/>
                  </a:lnTo>
                </a:path>
              </a:pathLst>
            </a:custGeom>
            <a:ln w="12700" cap="rnd">
              <a:solidFill>
                <a:srgbClr val="000000"/>
              </a:solidFill>
              <a:prstDash val="solid"/>
              <a:round/>
            </a:ln>
          </p:spPr>
          <p:txBody>
            <a:bodyPr rtlCol="0" anchor="ctr"/>
            <a:lstStyle/>
            <a:p>
              <a:endParaRPr lang="en-NL"/>
            </a:p>
          </p:txBody>
        </p:sp>
      </p:grpSp>
      <p:grpSp>
        <p:nvGrpSpPr>
          <p:cNvPr id="429" name="Group 428">
            <a:extLst>
              <a:ext uri="{FF2B5EF4-FFF2-40B4-BE49-F238E27FC236}">
                <a16:creationId xmlns:a16="http://schemas.microsoft.com/office/drawing/2014/main" id="{2B70DE55-BF98-5B87-6A3D-6A97EB2F363D}"/>
              </a:ext>
            </a:extLst>
          </p:cNvPr>
          <p:cNvGrpSpPr>
            <a:grpSpLocks noChangeAspect="1"/>
          </p:cNvGrpSpPr>
          <p:nvPr userDrawn="1"/>
        </p:nvGrpSpPr>
        <p:grpSpPr>
          <a:xfrm>
            <a:off x="4513436" y="5497244"/>
            <a:ext cx="247046" cy="220266"/>
            <a:chOff x="9192598" y="2662240"/>
            <a:chExt cx="267497" cy="238501"/>
          </a:xfrm>
        </p:grpSpPr>
        <p:sp>
          <p:nvSpPr>
            <p:cNvPr id="427" name="Freeform 426">
              <a:extLst>
                <a:ext uri="{FF2B5EF4-FFF2-40B4-BE49-F238E27FC236}">
                  <a16:creationId xmlns:a16="http://schemas.microsoft.com/office/drawing/2014/main" id="{9CA6CB43-BDDC-E19F-E74E-5798C948FFF4}"/>
                </a:ext>
              </a:extLst>
            </p:cNvPr>
            <p:cNvSpPr/>
            <p:nvPr userDrawn="1"/>
          </p:nvSpPr>
          <p:spPr>
            <a:xfrm>
              <a:off x="9192598" y="2662240"/>
              <a:ext cx="133926" cy="238501"/>
            </a:xfrm>
            <a:custGeom>
              <a:avLst/>
              <a:gdLst>
                <a:gd name="connsiteX0" fmla="*/ 41563 w 133926"/>
                <a:gd name="connsiteY0" fmla="*/ 19985 h 238501"/>
                <a:gd name="connsiteX1" fmla="*/ 50089 w 133926"/>
                <a:gd name="connsiteY1" fmla="*/ 2574 h 238501"/>
                <a:gd name="connsiteX2" fmla="*/ 66430 w 133926"/>
                <a:gd name="connsiteY2" fmla="*/ 87 h 238501"/>
                <a:gd name="connsiteX3" fmla="*/ 132861 w 133926"/>
                <a:gd name="connsiteY3" fmla="*/ 59780 h 238501"/>
                <a:gd name="connsiteX4" fmla="*/ 86324 w 133926"/>
                <a:gd name="connsiteY4" fmla="*/ 59780 h 238501"/>
                <a:gd name="connsiteX5" fmla="*/ 41563 w 133926"/>
                <a:gd name="connsiteY5" fmla="*/ 19985 h 238501"/>
                <a:gd name="connsiteX6" fmla="*/ 0 w 133926"/>
                <a:gd name="connsiteY6" fmla="*/ 64399 h 238501"/>
                <a:gd name="connsiteX7" fmla="*/ 5329 w 133926"/>
                <a:gd name="connsiteY7" fmla="*/ 59424 h 238501"/>
                <a:gd name="connsiteX8" fmla="*/ 133571 w 133926"/>
                <a:gd name="connsiteY8" fmla="*/ 59424 h 238501"/>
                <a:gd name="connsiteX9" fmla="*/ 133571 w 133926"/>
                <a:gd name="connsiteY9" fmla="*/ 104549 h 238501"/>
                <a:gd name="connsiteX10" fmla="*/ 0 w 133926"/>
                <a:gd name="connsiteY10" fmla="*/ 104549 h 238501"/>
                <a:gd name="connsiteX11" fmla="*/ 0 w 133926"/>
                <a:gd name="connsiteY11" fmla="*/ 64399 h 238501"/>
                <a:gd name="connsiteX12" fmla="*/ 20604 w 133926"/>
                <a:gd name="connsiteY12" fmla="*/ 238502 h 238501"/>
                <a:gd name="connsiteX13" fmla="*/ 14920 w 133926"/>
                <a:gd name="connsiteY13" fmla="*/ 233172 h 238501"/>
                <a:gd name="connsiteX14" fmla="*/ 14920 w 133926"/>
                <a:gd name="connsiteY14" fmla="*/ 104904 h 238501"/>
                <a:gd name="connsiteX15" fmla="*/ 133926 w 133926"/>
                <a:gd name="connsiteY15" fmla="*/ 104904 h 238501"/>
                <a:gd name="connsiteX16" fmla="*/ 133926 w 133926"/>
                <a:gd name="connsiteY16" fmla="*/ 238502 h 238501"/>
                <a:gd name="connsiteX17" fmla="*/ 20960 w 133926"/>
                <a:gd name="connsiteY17" fmla="*/ 238502 h 238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926" h="238501">
                  <a:moveTo>
                    <a:pt x="41563" y="19985"/>
                  </a:moveTo>
                  <a:cubicBezTo>
                    <a:pt x="41563" y="11102"/>
                    <a:pt x="44405" y="5417"/>
                    <a:pt x="50089" y="2574"/>
                  </a:cubicBezTo>
                  <a:cubicBezTo>
                    <a:pt x="55418" y="442"/>
                    <a:pt x="61101" y="-268"/>
                    <a:pt x="66430" y="87"/>
                  </a:cubicBezTo>
                  <a:cubicBezTo>
                    <a:pt x="72470" y="87"/>
                    <a:pt x="102310" y="3285"/>
                    <a:pt x="132861" y="59780"/>
                  </a:cubicBezTo>
                  <a:lnTo>
                    <a:pt x="86324" y="59780"/>
                  </a:lnTo>
                  <a:cubicBezTo>
                    <a:pt x="70694" y="59780"/>
                    <a:pt x="41563" y="46278"/>
                    <a:pt x="41563" y="19985"/>
                  </a:cubicBezTo>
                  <a:close/>
                  <a:moveTo>
                    <a:pt x="0" y="64399"/>
                  </a:moveTo>
                  <a:cubicBezTo>
                    <a:pt x="0" y="61556"/>
                    <a:pt x="2487" y="59424"/>
                    <a:pt x="5329" y="59424"/>
                  </a:cubicBezTo>
                  <a:lnTo>
                    <a:pt x="133571" y="59424"/>
                  </a:lnTo>
                  <a:lnTo>
                    <a:pt x="133571" y="104549"/>
                  </a:lnTo>
                  <a:lnTo>
                    <a:pt x="0" y="104549"/>
                  </a:lnTo>
                  <a:lnTo>
                    <a:pt x="0" y="64399"/>
                  </a:lnTo>
                  <a:close/>
                  <a:moveTo>
                    <a:pt x="20604" y="238502"/>
                  </a:moveTo>
                  <a:cubicBezTo>
                    <a:pt x="17407" y="238502"/>
                    <a:pt x="14920" y="236015"/>
                    <a:pt x="14920" y="233172"/>
                  </a:cubicBezTo>
                  <a:lnTo>
                    <a:pt x="14920" y="104904"/>
                  </a:lnTo>
                  <a:lnTo>
                    <a:pt x="133926" y="104904"/>
                  </a:lnTo>
                  <a:lnTo>
                    <a:pt x="133926" y="238502"/>
                  </a:lnTo>
                  <a:lnTo>
                    <a:pt x="20960" y="238502"/>
                  </a:lnTo>
                  <a:close/>
                </a:path>
              </a:pathLst>
            </a:custGeom>
            <a:noFill/>
            <a:ln w="12700" cap="rnd">
              <a:solidFill>
                <a:srgbClr val="000000"/>
              </a:solidFill>
              <a:prstDash val="solid"/>
              <a:round/>
            </a:ln>
          </p:spPr>
          <p:txBody>
            <a:bodyPr rtlCol="0" anchor="ctr"/>
            <a:lstStyle/>
            <a:p>
              <a:endParaRPr lang="en-NL"/>
            </a:p>
          </p:txBody>
        </p:sp>
        <p:sp>
          <p:nvSpPr>
            <p:cNvPr id="428" name="Freeform 427">
              <a:extLst>
                <a:ext uri="{FF2B5EF4-FFF2-40B4-BE49-F238E27FC236}">
                  <a16:creationId xmlns:a16="http://schemas.microsoft.com/office/drawing/2014/main" id="{1CD071A9-BCCF-7276-8AE3-78AFBB639220}"/>
                </a:ext>
              </a:extLst>
            </p:cNvPr>
            <p:cNvSpPr/>
            <p:nvPr userDrawn="1"/>
          </p:nvSpPr>
          <p:spPr>
            <a:xfrm>
              <a:off x="9326169" y="2662327"/>
              <a:ext cx="133926" cy="238414"/>
            </a:xfrm>
            <a:custGeom>
              <a:avLst/>
              <a:gdLst>
                <a:gd name="connsiteX0" fmla="*/ 47247 w 133926"/>
                <a:gd name="connsiteY0" fmla="*/ 59692 h 238414"/>
                <a:gd name="connsiteX1" fmla="*/ 710 w 133926"/>
                <a:gd name="connsiteY1" fmla="*/ 59692 h 238414"/>
                <a:gd name="connsiteX2" fmla="*/ 67140 w 133926"/>
                <a:gd name="connsiteY2" fmla="*/ 0 h 238414"/>
                <a:gd name="connsiteX3" fmla="*/ 83482 w 133926"/>
                <a:gd name="connsiteY3" fmla="*/ 2487 h 238414"/>
                <a:gd name="connsiteX4" fmla="*/ 92007 w 133926"/>
                <a:gd name="connsiteY4" fmla="*/ 19897 h 238414"/>
                <a:gd name="connsiteX5" fmla="*/ 47247 w 133926"/>
                <a:gd name="connsiteY5" fmla="*/ 59692 h 238414"/>
                <a:gd name="connsiteX6" fmla="*/ 133926 w 133926"/>
                <a:gd name="connsiteY6" fmla="*/ 104817 h 238414"/>
                <a:gd name="connsiteX7" fmla="*/ 355 w 133926"/>
                <a:gd name="connsiteY7" fmla="*/ 104817 h 238414"/>
                <a:gd name="connsiteX8" fmla="*/ 355 w 133926"/>
                <a:gd name="connsiteY8" fmla="*/ 59692 h 238414"/>
                <a:gd name="connsiteX9" fmla="*/ 128597 w 133926"/>
                <a:gd name="connsiteY9" fmla="*/ 59692 h 238414"/>
                <a:gd name="connsiteX10" fmla="*/ 133926 w 133926"/>
                <a:gd name="connsiteY10" fmla="*/ 64667 h 238414"/>
                <a:gd name="connsiteX11" fmla="*/ 133926 w 133926"/>
                <a:gd name="connsiteY11" fmla="*/ 104817 h 238414"/>
                <a:gd name="connsiteX12" fmla="*/ 0 w 133926"/>
                <a:gd name="connsiteY12" fmla="*/ 238414 h 238414"/>
                <a:gd name="connsiteX13" fmla="*/ 0 w 133926"/>
                <a:gd name="connsiteY13" fmla="*/ 104817 h 238414"/>
                <a:gd name="connsiteX14" fmla="*/ 119006 w 133926"/>
                <a:gd name="connsiteY14" fmla="*/ 104817 h 238414"/>
                <a:gd name="connsiteX15" fmla="*/ 119006 w 133926"/>
                <a:gd name="connsiteY15" fmla="*/ 233085 h 238414"/>
                <a:gd name="connsiteX16" fmla="*/ 113322 w 133926"/>
                <a:gd name="connsiteY16" fmla="*/ 238414 h 238414"/>
                <a:gd name="connsiteX17" fmla="*/ 355 w 133926"/>
                <a:gd name="connsiteY17" fmla="*/ 238414 h 23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3926" h="238414">
                  <a:moveTo>
                    <a:pt x="47247" y="59692"/>
                  </a:moveTo>
                  <a:lnTo>
                    <a:pt x="710" y="59692"/>
                  </a:lnTo>
                  <a:cubicBezTo>
                    <a:pt x="31261" y="2842"/>
                    <a:pt x="61101" y="0"/>
                    <a:pt x="67140" y="0"/>
                  </a:cubicBezTo>
                  <a:cubicBezTo>
                    <a:pt x="72825" y="0"/>
                    <a:pt x="78508" y="711"/>
                    <a:pt x="83482" y="2487"/>
                  </a:cubicBezTo>
                  <a:cubicBezTo>
                    <a:pt x="89165" y="5330"/>
                    <a:pt x="92007" y="11015"/>
                    <a:pt x="92007" y="19897"/>
                  </a:cubicBezTo>
                  <a:cubicBezTo>
                    <a:pt x="92007" y="46191"/>
                    <a:pt x="62878" y="59692"/>
                    <a:pt x="47247" y="59692"/>
                  </a:cubicBezTo>
                  <a:close/>
                  <a:moveTo>
                    <a:pt x="133926" y="104817"/>
                  </a:moveTo>
                  <a:lnTo>
                    <a:pt x="355" y="104817"/>
                  </a:lnTo>
                  <a:cubicBezTo>
                    <a:pt x="355" y="104817"/>
                    <a:pt x="355" y="59692"/>
                    <a:pt x="355" y="59692"/>
                  </a:cubicBezTo>
                  <a:lnTo>
                    <a:pt x="128597" y="59692"/>
                  </a:lnTo>
                  <a:cubicBezTo>
                    <a:pt x="131440" y="59692"/>
                    <a:pt x="133571" y="61824"/>
                    <a:pt x="133926" y="64667"/>
                  </a:cubicBezTo>
                  <a:lnTo>
                    <a:pt x="133926" y="104817"/>
                  </a:lnTo>
                  <a:close/>
                  <a:moveTo>
                    <a:pt x="0" y="238414"/>
                  </a:moveTo>
                  <a:lnTo>
                    <a:pt x="0" y="104817"/>
                  </a:lnTo>
                  <a:cubicBezTo>
                    <a:pt x="0" y="104817"/>
                    <a:pt x="119006" y="104817"/>
                    <a:pt x="119006" y="104817"/>
                  </a:cubicBezTo>
                  <a:lnTo>
                    <a:pt x="119006" y="233085"/>
                  </a:lnTo>
                  <a:cubicBezTo>
                    <a:pt x="119006" y="236283"/>
                    <a:pt x="116164" y="238414"/>
                    <a:pt x="113322" y="238414"/>
                  </a:cubicBezTo>
                  <a:lnTo>
                    <a:pt x="355" y="238414"/>
                  </a:lnTo>
                  <a:close/>
                </a:path>
              </a:pathLst>
            </a:custGeom>
            <a:noFill/>
            <a:ln w="12700" cap="rnd">
              <a:solidFill>
                <a:srgbClr val="000000"/>
              </a:solidFill>
              <a:prstDash val="solid"/>
              <a:round/>
            </a:ln>
          </p:spPr>
          <p:txBody>
            <a:bodyPr rtlCol="0" anchor="ctr"/>
            <a:lstStyle/>
            <a:p>
              <a:endParaRPr lang="en-NL"/>
            </a:p>
          </p:txBody>
        </p:sp>
      </p:grpSp>
      <p:grpSp>
        <p:nvGrpSpPr>
          <p:cNvPr id="444" name="Group 443">
            <a:extLst>
              <a:ext uri="{FF2B5EF4-FFF2-40B4-BE49-F238E27FC236}">
                <a16:creationId xmlns:a16="http://schemas.microsoft.com/office/drawing/2014/main" id="{0E568877-974C-0D4F-DA55-69CD95E7B76F}"/>
              </a:ext>
            </a:extLst>
          </p:cNvPr>
          <p:cNvGrpSpPr>
            <a:grpSpLocks noChangeAspect="1"/>
          </p:cNvGrpSpPr>
          <p:nvPr userDrawn="1"/>
        </p:nvGrpSpPr>
        <p:grpSpPr>
          <a:xfrm>
            <a:off x="5837341" y="5484478"/>
            <a:ext cx="331916" cy="245799"/>
            <a:chOff x="5986183" y="1603497"/>
            <a:chExt cx="313678" cy="232292"/>
          </a:xfrm>
        </p:grpSpPr>
        <p:sp>
          <p:nvSpPr>
            <p:cNvPr id="430" name="Freeform 429">
              <a:extLst>
                <a:ext uri="{FF2B5EF4-FFF2-40B4-BE49-F238E27FC236}">
                  <a16:creationId xmlns:a16="http://schemas.microsoft.com/office/drawing/2014/main" id="{DCD58D3A-84DD-0A4A-6A5F-7C9ABEE30B83}"/>
                </a:ext>
              </a:extLst>
            </p:cNvPr>
            <p:cNvSpPr/>
            <p:nvPr userDrawn="1"/>
          </p:nvSpPr>
          <p:spPr>
            <a:xfrm>
              <a:off x="5986183" y="1603497"/>
              <a:ext cx="65009" cy="129688"/>
            </a:xfrm>
            <a:custGeom>
              <a:avLst/>
              <a:gdLst>
                <a:gd name="connsiteX0" fmla="*/ 711 w 65009"/>
                <a:gd name="connsiteY0" fmla="*/ 0 h 129688"/>
                <a:gd name="connsiteX1" fmla="*/ 65009 w 65009"/>
                <a:gd name="connsiteY1" fmla="*/ 32333 h 129688"/>
                <a:gd name="connsiteX2" fmla="*/ 16341 w 65009"/>
                <a:gd name="connsiteY2" fmla="*/ 129689 h 129688"/>
                <a:gd name="connsiteX3" fmla="*/ 0 w 65009"/>
                <a:gd name="connsiteY3" fmla="*/ 121517 h 129688"/>
              </a:gdLst>
              <a:ahLst/>
              <a:cxnLst>
                <a:cxn ang="0">
                  <a:pos x="connsiteX0" y="connsiteY0"/>
                </a:cxn>
                <a:cxn ang="0">
                  <a:pos x="connsiteX1" y="connsiteY1"/>
                </a:cxn>
                <a:cxn ang="0">
                  <a:pos x="connsiteX2" y="connsiteY2"/>
                </a:cxn>
                <a:cxn ang="0">
                  <a:pos x="connsiteX3" y="connsiteY3"/>
                </a:cxn>
              </a:cxnLst>
              <a:rect l="l" t="t" r="r" b="b"/>
              <a:pathLst>
                <a:path w="65009" h="129688">
                  <a:moveTo>
                    <a:pt x="711" y="0"/>
                  </a:moveTo>
                  <a:lnTo>
                    <a:pt x="65009" y="32333"/>
                  </a:lnTo>
                  <a:lnTo>
                    <a:pt x="16341" y="129689"/>
                  </a:lnTo>
                  <a:lnTo>
                    <a:pt x="0" y="121517"/>
                  </a:lnTo>
                </a:path>
              </a:pathLst>
            </a:custGeom>
            <a:noFill/>
            <a:ln w="12700" cap="rnd">
              <a:solidFill>
                <a:srgbClr val="1D1D1B"/>
              </a:solidFill>
              <a:prstDash val="solid"/>
              <a:round/>
            </a:ln>
          </p:spPr>
          <p:txBody>
            <a:bodyPr rtlCol="0" anchor="ctr"/>
            <a:lstStyle/>
            <a:p>
              <a:endParaRPr lang="en-NL"/>
            </a:p>
          </p:txBody>
        </p:sp>
        <p:sp>
          <p:nvSpPr>
            <p:cNvPr id="431" name="Freeform 430">
              <a:extLst>
                <a:ext uri="{FF2B5EF4-FFF2-40B4-BE49-F238E27FC236}">
                  <a16:creationId xmlns:a16="http://schemas.microsoft.com/office/drawing/2014/main" id="{2AD8CABC-2BD9-9A69-9FDA-A03A7EF669BA}"/>
                </a:ext>
              </a:extLst>
            </p:cNvPr>
            <p:cNvSpPr/>
            <p:nvPr userDrawn="1"/>
          </p:nvSpPr>
          <p:spPr>
            <a:xfrm>
              <a:off x="6234852" y="1609537"/>
              <a:ext cx="65009" cy="129688"/>
            </a:xfrm>
            <a:custGeom>
              <a:avLst/>
              <a:gdLst>
                <a:gd name="connsiteX0" fmla="*/ 64654 w 65009"/>
                <a:gd name="connsiteY0" fmla="*/ 0 h 129688"/>
                <a:gd name="connsiteX1" fmla="*/ 0 w 65009"/>
                <a:gd name="connsiteY1" fmla="*/ 32333 h 129688"/>
                <a:gd name="connsiteX2" fmla="*/ 49024 w 65009"/>
                <a:gd name="connsiteY2" fmla="*/ 129689 h 129688"/>
                <a:gd name="connsiteX3" fmla="*/ 65009 w 65009"/>
                <a:gd name="connsiteY3" fmla="*/ 121517 h 129688"/>
              </a:gdLst>
              <a:ahLst/>
              <a:cxnLst>
                <a:cxn ang="0">
                  <a:pos x="connsiteX0" y="connsiteY0"/>
                </a:cxn>
                <a:cxn ang="0">
                  <a:pos x="connsiteX1" y="connsiteY1"/>
                </a:cxn>
                <a:cxn ang="0">
                  <a:pos x="connsiteX2" y="connsiteY2"/>
                </a:cxn>
                <a:cxn ang="0">
                  <a:pos x="connsiteX3" y="connsiteY3"/>
                </a:cxn>
              </a:cxnLst>
              <a:rect l="l" t="t" r="r" b="b"/>
              <a:pathLst>
                <a:path w="65009" h="129688">
                  <a:moveTo>
                    <a:pt x="64654" y="0"/>
                  </a:moveTo>
                  <a:lnTo>
                    <a:pt x="0" y="32333"/>
                  </a:lnTo>
                  <a:lnTo>
                    <a:pt x="49024" y="129689"/>
                  </a:lnTo>
                  <a:lnTo>
                    <a:pt x="65009" y="121517"/>
                  </a:lnTo>
                </a:path>
              </a:pathLst>
            </a:custGeom>
            <a:noFill/>
            <a:ln w="12700" cap="rnd">
              <a:solidFill>
                <a:srgbClr val="1D1D1B"/>
              </a:solidFill>
              <a:prstDash val="solid"/>
              <a:round/>
            </a:ln>
          </p:spPr>
          <p:txBody>
            <a:bodyPr rtlCol="0" anchor="ctr"/>
            <a:lstStyle/>
            <a:p>
              <a:endParaRPr lang="en-NL"/>
            </a:p>
          </p:txBody>
        </p:sp>
        <p:sp>
          <p:nvSpPr>
            <p:cNvPr id="432" name="Freeform 431">
              <a:extLst>
                <a:ext uri="{FF2B5EF4-FFF2-40B4-BE49-F238E27FC236}">
                  <a16:creationId xmlns:a16="http://schemas.microsoft.com/office/drawing/2014/main" id="{CCA54A9B-F221-2C26-13A7-3B17246B8F1E}"/>
                </a:ext>
              </a:extLst>
            </p:cNvPr>
            <p:cNvSpPr/>
            <p:nvPr userDrawn="1"/>
          </p:nvSpPr>
          <p:spPr>
            <a:xfrm>
              <a:off x="6049061" y="1625036"/>
              <a:ext cx="101243" cy="15820"/>
            </a:xfrm>
            <a:custGeom>
              <a:avLst/>
              <a:gdLst>
                <a:gd name="connsiteX0" fmla="*/ 0 w 101243"/>
                <a:gd name="connsiteY0" fmla="*/ 15059 h 15820"/>
                <a:gd name="connsiteX1" fmla="*/ 101244 w 101243"/>
                <a:gd name="connsiteY1" fmla="*/ 11861 h 15820"/>
              </a:gdLst>
              <a:ahLst/>
              <a:cxnLst>
                <a:cxn ang="0">
                  <a:pos x="connsiteX0" y="connsiteY0"/>
                </a:cxn>
                <a:cxn ang="0">
                  <a:pos x="connsiteX1" y="connsiteY1"/>
                </a:cxn>
              </a:cxnLst>
              <a:rect l="l" t="t" r="r" b="b"/>
              <a:pathLst>
                <a:path w="101243" h="15820">
                  <a:moveTo>
                    <a:pt x="0" y="15059"/>
                  </a:moveTo>
                  <a:cubicBezTo>
                    <a:pt x="45471" y="21810"/>
                    <a:pt x="51510" y="-19407"/>
                    <a:pt x="101244" y="11861"/>
                  </a:cubicBezTo>
                </a:path>
              </a:pathLst>
            </a:custGeom>
            <a:noFill/>
            <a:ln w="12700" cap="rnd">
              <a:solidFill>
                <a:srgbClr val="1D1D1B"/>
              </a:solidFill>
              <a:prstDash val="solid"/>
              <a:round/>
            </a:ln>
          </p:spPr>
          <p:txBody>
            <a:bodyPr rtlCol="0" anchor="ctr"/>
            <a:lstStyle/>
            <a:p>
              <a:endParaRPr lang="en-NL"/>
            </a:p>
          </p:txBody>
        </p:sp>
        <p:sp>
          <p:nvSpPr>
            <p:cNvPr id="433" name="Freeform 432">
              <a:extLst>
                <a:ext uri="{FF2B5EF4-FFF2-40B4-BE49-F238E27FC236}">
                  <a16:creationId xmlns:a16="http://schemas.microsoft.com/office/drawing/2014/main" id="{3EDC21EC-43F9-3727-CC76-8F10291ACFA9}"/>
                </a:ext>
              </a:extLst>
            </p:cNvPr>
            <p:cNvSpPr/>
            <p:nvPr userDrawn="1"/>
          </p:nvSpPr>
          <p:spPr>
            <a:xfrm>
              <a:off x="6083726" y="1630527"/>
              <a:ext cx="152902" cy="83734"/>
            </a:xfrm>
            <a:custGeom>
              <a:avLst/>
              <a:gdLst>
                <a:gd name="connsiteX0" fmla="*/ 152902 w 152902"/>
                <a:gd name="connsiteY0" fmla="*/ 16674 h 83734"/>
                <a:gd name="connsiteX1" fmla="*/ 83630 w 152902"/>
                <a:gd name="connsiteY1" fmla="*/ 1040 h 83734"/>
                <a:gd name="connsiteX2" fmla="*/ 859 w 152902"/>
                <a:gd name="connsiteY2" fmla="*/ 26267 h 83734"/>
                <a:gd name="connsiteX3" fmla="*/ 14003 w 152902"/>
                <a:gd name="connsiteY3" fmla="*/ 53981 h 83734"/>
                <a:gd name="connsiteX4" fmla="*/ 63026 w 152902"/>
                <a:gd name="connsiteY4" fmla="*/ 53271 h 83734"/>
                <a:gd name="connsiteX5" fmla="*/ 124128 w 152902"/>
                <a:gd name="connsiteY5" fmla="*/ 80985 h 83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02" h="83734">
                  <a:moveTo>
                    <a:pt x="152902" y="16674"/>
                  </a:moveTo>
                  <a:cubicBezTo>
                    <a:pt x="118444" y="25912"/>
                    <a:pt x="115602" y="-6066"/>
                    <a:pt x="83630" y="1040"/>
                  </a:cubicBezTo>
                  <a:cubicBezTo>
                    <a:pt x="51658" y="8146"/>
                    <a:pt x="45264" y="21293"/>
                    <a:pt x="859" y="26267"/>
                  </a:cubicBezTo>
                  <a:cubicBezTo>
                    <a:pt x="-1628" y="30886"/>
                    <a:pt x="859" y="47230"/>
                    <a:pt x="14003" y="53981"/>
                  </a:cubicBezTo>
                  <a:cubicBezTo>
                    <a:pt x="29633" y="61798"/>
                    <a:pt x="46329" y="46875"/>
                    <a:pt x="63026" y="53271"/>
                  </a:cubicBezTo>
                  <a:cubicBezTo>
                    <a:pt x="81143" y="60022"/>
                    <a:pt x="71552" y="93421"/>
                    <a:pt x="124128" y="80985"/>
                  </a:cubicBezTo>
                </a:path>
              </a:pathLst>
            </a:custGeom>
            <a:noFill/>
            <a:ln w="12700" cap="rnd">
              <a:solidFill>
                <a:srgbClr val="1D1D1B"/>
              </a:solidFill>
              <a:prstDash val="solid"/>
              <a:round/>
            </a:ln>
          </p:spPr>
          <p:txBody>
            <a:bodyPr rtlCol="0" anchor="ctr"/>
            <a:lstStyle/>
            <a:p>
              <a:endParaRPr lang="en-NL"/>
            </a:p>
          </p:txBody>
        </p:sp>
        <p:sp>
          <p:nvSpPr>
            <p:cNvPr id="434" name="Freeform 433">
              <a:extLst>
                <a:ext uri="{FF2B5EF4-FFF2-40B4-BE49-F238E27FC236}">
                  <a16:creationId xmlns:a16="http://schemas.microsoft.com/office/drawing/2014/main" id="{73320AA6-DD7A-F6E0-344C-4E89705CBBD0}"/>
                </a:ext>
              </a:extLst>
            </p:cNvPr>
            <p:cNvSpPr/>
            <p:nvPr userDrawn="1"/>
          </p:nvSpPr>
          <p:spPr>
            <a:xfrm>
              <a:off x="6008918" y="1723948"/>
              <a:ext cx="26288" cy="33754"/>
            </a:xfrm>
            <a:custGeom>
              <a:avLst/>
              <a:gdLst>
                <a:gd name="connsiteX0" fmla="*/ 0 w 26288"/>
                <a:gd name="connsiteY0" fmla="*/ 0 h 33754"/>
                <a:gd name="connsiteX1" fmla="*/ 26288 w 26288"/>
                <a:gd name="connsiteY1" fmla="*/ 33755 h 33754"/>
              </a:gdLst>
              <a:ahLst/>
              <a:cxnLst>
                <a:cxn ang="0">
                  <a:pos x="connsiteX0" y="connsiteY0"/>
                </a:cxn>
                <a:cxn ang="0">
                  <a:pos x="connsiteX1" y="connsiteY1"/>
                </a:cxn>
              </a:cxnLst>
              <a:rect l="l" t="t" r="r" b="b"/>
              <a:pathLst>
                <a:path w="26288" h="33754">
                  <a:moveTo>
                    <a:pt x="0" y="0"/>
                  </a:moveTo>
                  <a:cubicBezTo>
                    <a:pt x="14920" y="6040"/>
                    <a:pt x="15986" y="20608"/>
                    <a:pt x="26288" y="33755"/>
                  </a:cubicBezTo>
                </a:path>
              </a:pathLst>
            </a:custGeom>
            <a:noFill/>
            <a:ln w="12700" cap="rnd">
              <a:solidFill>
                <a:srgbClr val="1D1D1B"/>
              </a:solidFill>
              <a:prstDash val="solid"/>
              <a:round/>
            </a:ln>
          </p:spPr>
          <p:txBody>
            <a:bodyPr rtlCol="0" anchor="ctr"/>
            <a:lstStyle/>
            <a:p>
              <a:endParaRPr lang="en-NL"/>
            </a:p>
          </p:txBody>
        </p:sp>
        <p:sp>
          <p:nvSpPr>
            <p:cNvPr id="435" name="Freeform 434">
              <a:extLst>
                <a:ext uri="{FF2B5EF4-FFF2-40B4-BE49-F238E27FC236}">
                  <a16:creationId xmlns:a16="http://schemas.microsoft.com/office/drawing/2014/main" id="{3788CCCF-156B-3DA2-7233-32A730C2FEF5}"/>
                </a:ext>
              </a:extLst>
            </p:cNvPr>
            <p:cNvSpPr/>
            <p:nvPr userDrawn="1"/>
          </p:nvSpPr>
          <p:spPr>
            <a:xfrm>
              <a:off x="6260074" y="1728922"/>
              <a:ext cx="18472" cy="28424"/>
            </a:xfrm>
            <a:custGeom>
              <a:avLst/>
              <a:gdLst>
                <a:gd name="connsiteX0" fmla="*/ 18473 w 18472"/>
                <a:gd name="connsiteY0" fmla="*/ 0 h 28424"/>
                <a:gd name="connsiteX1" fmla="*/ 0 w 18472"/>
                <a:gd name="connsiteY1" fmla="*/ 28425 h 28424"/>
              </a:gdLst>
              <a:ahLst/>
              <a:cxnLst>
                <a:cxn ang="0">
                  <a:pos x="connsiteX0" y="connsiteY0"/>
                </a:cxn>
                <a:cxn ang="0">
                  <a:pos x="connsiteX1" y="connsiteY1"/>
                </a:cxn>
              </a:cxnLst>
              <a:rect l="l" t="t" r="r" b="b"/>
              <a:pathLst>
                <a:path w="18472" h="28424">
                  <a:moveTo>
                    <a:pt x="18473" y="0"/>
                  </a:moveTo>
                  <a:cubicBezTo>
                    <a:pt x="18473" y="0"/>
                    <a:pt x="2842" y="2487"/>
                    <a:pt x="0" y="28425"/>
                  </a:cubicBezTo>
                </a:path>
              </a:pathLst>
            </a:custGeom>
            <a:noFill/>
            <a:ln w="12700" cap="rnd">
              <a:solidFill>
                <a:srgbClr val="1D1D1B"/>
              </a:solidFill>
              <a:prstDash val="solid"/>
              <a:round/>
            </a:ln>
          </p:spPr>
          <p:txBody>
            <a:bodyPr rtlCol="0" anchor="ctr"/>
            <a:lstStyle/>
            <a:p>
              <a:endParaRPr lang="en-NL"/>
            </a:p>
          </p:txBody>
        </p:sp>
        <p:sp>
          <p:nvSpPr>
            <p:cNvPr id="436" name="Freeform 435">
              <a:extLst>
                <a:ext uri="{FF2B5EF4-FFF2-40B4-BE49-F238E27FC236}">
                  <a16:creationId xmlns:a16="http://schemas.microsoft.com/office/drawing/2014/main" id="{9D091792-9E1C-D95E-06BB-45000A0A97E0}"/>
                </a:ext>
              </a:extLst>
            </p:cNvPr>
            <p:cNvSpPr/>
            <p:nvPr userDrawn="1"/>
          </p:nvSpPr>
          <p:spPr>
            <a:xfrm>
              <a:off x="6167711" y="1707959"/>
              <a:ext cx="92918" cy="76000"/>
            </a:xfrm>
            <a:custGeom>
              <a:avLst/>
              <a:gdLst>
                <a:gd name="connsiteX0" fmla="*/ 0 w 92918"/>
                <a:gd name="connsiteY0" fmla="*/ 0 h 76000"/>
                <a:gd name="connsiteX1" fmla="*/ 31972 w 92918"/>
                <a:gd name="connsiteY1" fmla="*/ 19898 h 76000"/>
                <a:gd name="connsiteX2" fmla="*/ 72114 w 92918"/>
                <a:gd name="connsiteY2" fmla="*/ 37663 h 76000"/>
                <a:gd name="connsiteX3" fmla="*/ 92719 w 92918"/>
                <a:gd name="connsiteY3" fmla="*/ 59337 h 76000"/>
                <a:gd name="connsiteX4" fmla="*/ 62167 w 92918"/>
                <a:gd name="connsiteY4" fmla="*/ 74260 h 76000"/>
                <a:gd name="connsiteX5" fmla="*/ 29485 w 92918"/>
                <a:gd name="connsiteY5" fmla="*/ 58271 h 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918" h="76000">
                  <a:moveTo>
                    <a:pt x="0" y="0"/>
                  </a:moveTo>
                  <a:cubicBezTo>
                    <a:pt x="0" y="0"/>
                    <a:pt x="11013" y="10659"/>
                    <a:pt x="31972" y="19898"/>
                  </a:cubicBezTo>
                  <a:cubicBezTo>
                    <a:pt x="52931" y="29136"/>
                    <a:pt x="60036" y="32333"/>
                    <a:pt x="72114" y="37663"/>
                  </a:cubicBezTo>
                  <a:cubicBezTo>
                    <a:pt x="84193" y="42993"/>
                    <a:pt x="94495" y="46546"/>
                    <a:pt x="92719" y="59337"/>
                  </a:cubicBezTo>
                  <a:cubicBezTo>
                    <a:pt x="90942" y="72128"/>
                    <a:pt x="73891" y="79590"/>
                    <a:pt x="62167" y="74260"/>
                  </a:cubicBezTo>
                  <a:cubicBezTo>
                    <a:pt x="50445" y="68931"/>
                    <a:pt x="29485" y="58271"/>
                    <a:pt x="29485" y="58271"/>
                  </a:cubicBezTo>
                </a:path>
              </a:pathLst>
            </a:custGeom>
            <a:noFill/>
            <a:ln w="12700" cap="rnd">
              <a:solidFill>
                <a:srgbClr val="1D1D1B"/>
              </a:solidFill>
              <a:prstDash val="solid"/>
              <a:round/>
            </a:ln>
          </p:spPr>
          <p:txBody>
            <a:bodyPr rtlCol="0" anchor="ctr"/>
            <a:lstStyle/>
            <a:p>
              <a:endParaRPr lang="en-NL"/>
            </a:p>
          </p:txBody>
        </p:sp>
        <p:sp>
          <p:nvSpPr>
            <p:cNvPr id="437" name="Freeform 436">
              <a:extLst>
                <a:ext uri="{FF2B5EF4-FFF2-40B4-BE49-F238E27FC236}">
                  <a16:creationId xmlns:a16="http://schemas.microsoft.com/office/drawing/2014/main" id="{7E62D2E0-77FE-2D0A-620D-8E7DC365F006}"/>
                </a:ext>
              </a:extLst>
            </p:cNvPr>
            <p:cNvSpPr/>
            <p:nvPr userDrawn="1"/>
          </p:nvSpPr>
          <p:spPr>
            <a:xfrm>
              <a:off x="6169487" y="1783285"/>
              <a:ext cx="64672" cy="23059"/>
            </a:xfrm>
            <a:custGeom>
              <a:avLst/>
              <a:gdLst>
                <a:gd name="connsiteX0" fmla="*/ 0 w 64672"/>
                <a:gd name="connsiteY0" fmla="*/ 3553 h 23059"/>
                <a:gd name="connsiteX1" fmla="*/ 34459 w 64672"/>
                <a:gd name="connsiteY1" fmla="*/ 21319 h 23059"/>
                <a:gd name="connsiteX2" fmla="*/ 64654 w 64672"/>
                <a:gd name="connsiteY2" fmla="*/ 0 h 23059"/>
              </a:gdLst>
              <a:ahLst/>
              <a:cxnLst>
                <a:cxn ang="0">
                  <a:pos x="connsiteX0" y="connsiteY0"/>
                </a:cxn>
                <a:cxn ang="0">
                  <a:pos x="connsiteX1" y="connsiteY1"/>
                </a:cxn>
                <a:cxn ang="0">
                  <a:pos x="connsiteX2" y="connsiteY2"/>
                </a:cxn>
              </a:cxnLst>
              <a:rect l="l" t="t" r="r" b="b"/>
              <a:pathLst>
                <a:path w="64672" h="23059">
                  <a:moveTo>
                    <a:pt x="0" y="3553"/>
                  </a:moveTo>
                  <a:cubicBezTo>
                    <a:pt x="0" y="3553"/>
                    <a:pt x="23446" y="15634"/>
                    <a:pt x="34459" y="21319"/>
                  </a:cubicBezTo>
                  <a:cubicBezTo>
                    <a:pt x="45471" y="27004"/>
                    <a:pt x="65365" y="18476"/>
                    <a:pt x="64654" y="0"/>
                  </a:cubicBezTo>
                </a:path>
              </a:pathLst>
            </a:custGeom>
            <a:noFill/>
            <a:ln w="12700" cap="rnd">
              <a:solidFill>
                <a:srgbClr val="1D1D1B"/>
              </a:solidFill>
              <a:prstDash val="solid"/>
              <a:round/>
            </a:ln>
          </p:spPr>
          <p:txBody>
            <a:bodyPr rtlCol="0" anchor="ctr"/>
            <a:lstStyle/>
            <a:p>
              <a:endParaRPr lang="en-NL"/>
            </a:p>
          </p:txBody>
        </p:sp>
        <p:sp>
          <p:nvSpPr>
            <p:cNvPr id="438" name="Freeform 437">
              <a:extLst>
                <a:ext uri="{FF2B5EF4-FFF2-40B4-BE49-F238E27FC236}">
                  <a16:creationId xmlns:a16="http://schemas.microsoft.com/office/drawing/2014/main" id="{75E9119A-56C6-4C3D-79CD-07252A4CA3F7}"/>
                </a:ext>
              </a:extLst>
            </p:cNvPr>
            <p:cNvSpPr/>
            <p:nvPr userDrawn="1"/>
          </p:nvSpPr>
          <p:spPr>
            <a:xfrm>
              <a:off x="6158830" y="1806380"/>
              <a:ext cx="47957" cy="16398"/>
            </a:xfrm>
            <a:custGeom>
              <a:avLst/>
              <a:gdLst>
                <a:gd name="connsiteX0" fmla="*/ 0 w 47957"/>
                <a:gd name="connsiteY0" fmla="*/ 7462 h 16398"/>
                <a:gd name="connsiteX1" fmla="*/ 15986 w 47957"/>
                <a:gd name="connsiteY1" fmla="*/ 14923 h 16398"/>
                <a:gd name="connsiteX2" fmla="*/ 47958 w 47957"/>
                <a:gd name="connsiteY2" fmla="*/ 0 h 16398"/>
              </a:gdLst>
              <a:ahLst/>
              <a:cxnLst>
                <a:cxn ang="0">
                  <a:pos x="connsiteX0" y="connsiteY0"/>
                </a:cxn>
                <a:cxn ang="0">
                  <a:pos x="connsiteX1" y="connsiteY1"/>
                </a:cxn>
                <a:cxn ang="0">
                  <a:pos x="connsiteX2" y="connsiteY2"/>
                </a:cxn>
              </a:cxnLst>
              <a:rect l="l" t="t" r="r" b="b"/>
              <a:pathLst>
                <a:path w="47957" h="16398">
                  <a:moveTo>
                    <a:pt x="0" y="7462"/>
                  </a:moveTo>
                  <a:cubicBezTo>
                    <a:pt x="6395" y="10659"/>
                    <a:pt x="10657" y="12791"/>
                    <a:pt x="15986" y="14923"/>
                  </a:cubicBezTo>
                  <a:cubicBezTo>
                    <a:pt x="26288" y="19187"/>
                    <a:pt x="44050" y="14212"/>
                    <a:pt x="47958" y="0"/>
                  </a:cubicBezTo>
                </a:path>
              </a:pathLst>
            </a:custGeom>
            <a:noFill/>
            <a:ln w="12700" cap="rnd">
              <a:solidFill>
                <a:srgbClr val="1D1D1B"/>
              </a:solidFill>
              <a:prstDash val="solid"/>
              <a:round/>
            </a:ln>
          </p:spPr>
          <p:txBody>
            <a:bodyPr rtlCol="0" anchor="ctr"/>
            <a:lstStyle/>
            <a:p>
              <a:endParaRPr lang="en-NL"/>
            </a:p>
          </p:txBody>
        </p:sp>
        <p:sp>
          <p:nvSpPr>
            <p:cNvPr id="439" name="Freeform 438">
              <a:extLst>
                <a:ext uri="{FF2B5EF4-FFF2-40B4-BE49-F238E27FC236}">
                  <a16:creationId xmlns:a16="http://schemas.microsoft.com/office/drawing/2014/main" id="{EDE92455-7E28-94FD-8C8C-73813DD34675}"/>
                </a:ext>
              </a:extLst>
            </p:cNvPr>
            <p:cNvSpPr/>
            <p:nvPr userDrawn="1"/>
          </p:nvSpPr>
          <p:spPr>
            <a:xfrm>
              <a:off x="6030084" y="1754740"/>
              <a:ext cx="34970" cy="32240"/>
            </a:xfrm>
            <a:custGeom>
              <a:avLst/>
              <a:gdLst>
                <a:gd name="connsiteX0" fmla="*/ 22884 w 34970"/>
                <a:gd name="connsiteY0" fmla="*/ 31388 h 32240"/>
                <a:gd name="connsiteX1" fmla="*/ 148 w 34970"/>
                <a:gd name="connsiteY1" fmla="*/ 16464 h 32240"/>
                <a:gd name="connsiteX2" fmla="*/ 15424 w 34970"/>
                <a:gd name="connsiteY2" fmla="*/ 120 h 32240"/>
                <a:gd name="connsiteX3" fmla="*/ 34962 w 34970"/>
                <a:gd name="connsiteY3" fmla="*/ 17886 h 32240"/>
              </a:gdLst>
              <a:ahLst/>
              <a:cxnLst>
                <a:cxn ang="0">
                  <a:pos x="connsiteX0" y="connsiteY0"/>
                </a:cxn>
                <a:cxn ang="0">
                  <a:pos x="connsiteX1" y="connsiteY1"/>
                </a:cxn>
                <a:cxn ang="0">
                  <a:pos x="connsiteX2" y="connsiteY2"/>
                </a:cxn>
                <a:cxn ang="0">
                  <a:pos x="connsiteX3" y="connsiteY3"/>
                </a:cxn>
              </a:cxnLst>
              <a:rect l="l" t="t" r="r" b="b"/>
              <a:pathLst>
                <a:path w="34970" h="32240">
                  <a:moveTo>
                    <a:pt x="22884" y="31388"/>
                  </a:moveTo>
                  <a:cubicBezTo>
                    <a:pt x="7608" y="35296"/>
                    <a:pt x="-1273" y="24992"/>
                    <a:pt x="148" y="16464"/>
                  </a:cubicBezTo>
                  <a:cubicBezTo>
                    <a:pt x="1569" y="7937"/>
                    <a:pt x="6898" y="1186"/>
                    <a:pt x="15424" y="120"/>
                  </a:cubicBezTo>
                  <a:cubicBezTo>
                    <a:pt x="23949" y="-946"/>
                    <a:pt x="35317" y="5094"/>
                    <a:pt x="34962" y="17886"/>
                  </a:cubicBezTo>
                </a:path>
              </a:pathLst>
            </a:custGeom>
            <a:noFill/>
            <a:ln w="12700" cap="rnd">
              <a:solidFill>
                <a:srgbClr val="1D1D1B"/>
              </a:solidFill>
              <a:prstDash val="solid"/>
              <a:round/>
            </a:ln>
          </p:spPr>
          <p:txBody>
            <a:bodyPr rtlCol="0" anchor="ctr"/>
            <a:lstStyle/>
            <a:p>
              <a:endParaRPr lang="en-NL"/>
            </a:p>
          </p:txBody>
        </p:sp>
        <p:sp>
          <p:nvSpPr>
            <p:cNvPr id="440" name="Freeform 439">
              <a:extLst>
                <a:ext uri="{FF2B5EF4-FFF2-40B4-BE49-F238E27FC236}">
                  <a16:creationId xmlns:a16="http://schemas.microsoft.com/office/drawing/2014/main" id="{BE020D5C-9761-38B2-1C26-5DDD2F6F0F8B}"/>
                </a:ext>
              </a:extLst>
            </p:cNvPr>
            <p:cNvSpPr/>
            <p:nvPr userDrawn="1"/>
          </p:nvSpPr>
          <p:spPr>
            <a:xfrm>
              <a:off x="6101636" y="1794300"/>
              <a:ext cx="41111" cy="41489"/>
            </a:xfrm>
            <a:custGeom>
              <a:avLst/>
              <a:gdLst>
                <a:gd name="connsiteX0" fmla="*/ 31617 w 41111"/>
                <a:gd name="connsiteY0" fmla="*/ 0 h 41489"/>
                <a:gd name="connsiteX1" fmla="*/ 40853 w 41111"/>
                <a:gd name="connsiteY1" fmla="*/ 18832 h 41489"/>
                <a:gd name="connsiteX2" fmla="*/ 23801 w 41111"/>
                <a:gd name="connsiteY2" fmla="*/ 40150 h 41489"/>
                <a:gd name="connsiteX3" fmla="*/ 0 w 41111"/>
                <a:gd name="connsiteY3" fmla="*/ 29491 h 41489"/>
              </a:gdLst>
              <a:ahLst/>
              <a:cxnLst>
                <a:cxn ang="0">
                  <a:pos x="connsiteX0" y="connsiteY0"/>
                </a:cxn>
                <a:cxn ang="0">
                  <a:pos x="connsiteX1" y="connsiteY1"/>
                </a:cxn>
                <a:cxn ang="0">
                  <a:pos x="connsiteX2" y="connsiteY2"/>
                </a:cxn>
                <a:cxn ang="0">
                  <a:pos x="connsiteX3" y="connsiteY3"/>
                </a:cxn>
              </a:cxnLst>
              <a:rect l="l" t="t" r="r" b="b"/>
              <a:pathLst>
                <a:path w="41111" h="41489">
                  <a:moveTo>
                    <a:pt x="31617" y="0"/>
                  </a:moveTo>
                  <a:cubicBezTo>
                    <a:pt x="37656" y="2132"/>
                    <a:pt x="42274" y="10304"/>
                    <a:pt x="40853" y="18832"/>
                  </a:cubicBezTo>
                  <a:cubicBezTo>
                    <a:pt x="39787" y="26648"/>
                    <a:pt x="35524" y="36242"/>
                    <a:pt x="23801" y="40150"/>
                  </a:cubicBezTo>
                  <a:cubicBezTo>
                    <a:pt x="12078" y="44059"/>
                    <a:pt x="3197" y="39084"/>
                    <a:pt x="0" y="29491"/>
                  </a:cubicBezTo>
                </a:path>
              </a:pathLst>
            </a:custGeom>
            <a:noFill/>
            <a:ln w="12700" cap="rnd">
              <a:solidFill>
                <a:srgbClr val="1D1D1B"/>
              </a:solidFill>
              <a:prstDash val="solid"/>
              <a:round/>
            </a:ln>
          </p:spPr>
          <p:txBody>
            <a:bodyPr rtlCol="0" anchor="ctr"/>
            <a:lstStyle/>
            <a:p>
              <a:endParaRPr lang="en-NL"/>
            </a:p>
          </p:txBody>
        </p:sp>
        <p:sp>
          <p:nvSpPr>
            <p:cNvPr id="441" name="Freeform 440">
              <a:extLst>
                <a:ext uri="{FF2B5EF4-FFF2-40B4-BE49-F238E27FC236}">
                  <a16:creationId xmlns:a16="http://schemas.microsoft.com/office/drawing/2014/main" id="{A2029451-2830-1145-ADDA-52A327770631}"/>
                </a:ext>
              </a:extLst>
            </p:cNvPr>
            <p:cNvSpPr/>
            <p:nvPr userDrawn="1"/>
          </p:nvSpPr>
          <p:spPr>
            <a:xfrm>
              <a:off x="6053632" y="1764345"/>
              <a:ext cx="45872" cy="39180"/>
            </a:xfrm>
            <a:custGeom>
              <a:avLst/>
              <a:gdLst>
                <a:gd name="connsiteX0" fmla="*/ 45872 w 45872"/>
                <a:gd name="connsiteY0" fmla="*/ 13611 h 39180"/>
                <a:gd name="connsiteX1" fmla="*/ 40544 w 45872"/>
                <a:gd name="connsiteY1" fmla="*/ 3662 h 39180"/>
                <a:gd name="connsiteX2" fmla="*/ 18163 w 45872"/>
                <a:gd name="connsiteY2" fmla="*/ 3307 h 39180"/>
                <a:gd name="connsiteX3" fmla="*/ 2178 w 45872"/>
                <a:gd name="connsiteY3" fmla="*/ 18230 h 39180"/>
                <a:gd name="connsiteX4" fmla="*/ 2888 w 45872"/>
                <a:gd name="connsiteY4" fmla="*/ 33153 h 39180"/>
                <a:gd name="connsiteX5" fmla="*/ 27400 w 45872"/>
                <a:gd name="connsiteY5" fmla="*/ 36351 h 3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72" h="39180">
                  <a:moveTo>
                    <a:pt x="45872" y="13611"/>
                  </a:moveTo>
                  <a:cubicBezTo>
                    <a:pt x="45872" y="13611"/>
                    <a:pt x="45872" y="8281"/>
                    <a:pt x="40544" y="3662"/>
                  </a:cubicBezTo>
                  <a:cubicBezTo>
                    <a:pt x="33794" y="-2023"/>
                    <a:pt x="23137" y="-246"/>
                    <a:pt x="18163" y="3307"/>
                  </a:cubicBezTo>
                  <a:cubicBezTo>
                    <a:pt x="14611" y="5794"/>
                    <a:pt x="5020" y="14321"/>
                    <a:pt x="2178" y="18230"/>
                  </a:cubicBezTo>
                  <a:cubicBezTo>
                    <a:pt x="-309" y="22138"/>
                    <a:pt x="-1375" y="27468"/>
                    <a:pt x="2888" y="33153"/>
                  </a:cubicBezTo>
                  <a:cubicBezTo>
                    <a:pt x="7151" y="38838"/>
                    <a:pt x="16743" y="41681"/>
                    <a:pt x="27400" y="36351"/>
                  </a:cubicBezTo>
                </a:path>
              </a:pathLst>
            </a:custGeom>
            <a:noFill/>
            <a:ln w="12700" cap="rnd">
              <a:solidFill>
                <a:srgbClr val="1D1D1B"/>
              </a:solidFill>
              <a:prstDash val="solid"/>
              <a:round/>
            </a:ln>
          </p:spPr>
          <p:txBody>
            <a:bodyPr rtlCol="0" anchor="ctr"/>
            <a:lstStyle/>
            <a:p>
              <a:endParaRPr lang="en-NL"/>
            </a:p>
          </p:txBody>
        </p:sp>
        <p:sp>
          <p:nvSpPr>
            <p:cNvPr id="442" name="Freeform 441">
              <a:extLst>
                <a:ext uri="{FF2B5EF4-FFF2-40B4-BE49-F238E27FC236}">
                  <a16:creationId xmlns:a16="http://schemas.microsoft.com/office/drawing/2014/main" id="{CC939FB6-26B9-D9C6-5907-6A7E6E571D7B}"/>
                </a:ext>
              </a:extLst>
            </p:cNvPr>
            <p:cNvSpPr/>
            <p:nvPr userDrawn="1"/>
          </p:nvSpPr>
          <p:spPr>
            <a:xfrm>
              <a:off x="6080532" y="1771615"/>
              <a:ext cx="52291" cy="51669"/>
            </a:xfrm>
            <a:custGeom>
              <a:avLst/>
              <a:gdLst>
                <a:gd name="connsiteX0" fmla="*/ 5118 w 52291"/>
                <a:gd name="connsiteY0" fmla="*/ 46491 h 51669"/>
                <a:gd name="connsiteX1" fmla="*/ 14000 w 52291"/>
                <a:gd name="connsiteY1" fmla="*/ 15224 h 51669"/>
                <a:gd name="connsiteX2" fmla="*/ 47392 w 52291"/>
                <a:gd name="connsiteY2" fmla="*/ 3143 h 51669"/>
                <a:gd name="connsiteX3" fmla="*/ 40288 w 52291"/>
                <a:gd name="connsiteY3" fmla="*/ 33700 h 51669"/>
                <a:gd name="connsiteX4" fmla="*/ 4763 w 52291"/>
                <a:gd name="connsiteY4" fmla="*/ 46846 h 516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91" h="51669">
                  <a:moveTo>
                    <a:pt x="5118" y="46491"/>
                  </a:moveTo>
                  <a:cubicBezTo>
                    <a:pt x="-5539" y="37608"/>
                    <a:pt x="1921" y="28015"/>
                    <a:pt x="14000" y="15224"/>
                  </a:cubicBezTo>
                  <a:cubicBezTo>
                    <a:pt x="19683" y="9539"/>
                    <a:pt x="34959" y="-6806"/>
                    <a:pt x="47392" y="3143"/>
                  </a:cubicBezTo>
                  <a:cubicBezTo>
                    <a:pt x="59826" y="13092"/>
                    <a:pt x="45261" y="27304"/>
                    <a:pt x="40288" y="33700"/>
                  </a:cubicBezTo>
                  <a:cubicBezTo>
                    <a:pt x="28564" y="49334"/>
                    <a:pt x="18263" y="57506"/>
                    <a:pt x="4763" y="46846"/>
                  </a:cubicBezTo>
                  <a:close/>
                </a:path>
              </a:pathLst>
            </a:custGeom>
            <a:noFill/>
            <a:ln w="12700" cap="rnd">
              <a:solidFill>
                <a:srgbClr val="1D1D1B"/>
              </a:solidFill>
              <a:prstDash val="solid"/>
              <a:round/>
            </a:ln>
          </p:spPr>
          <p:txBody>
            <a:bodyPr rtlCol="0" anchor="ctr"/>
            <a:lstStyle/>
            <a:p>
              <a:endParaRPr lang="en-NL"/>
            </a:p>
          </p:txBody>
        </p:sp>
        <p:sp>
          <p:nvSpPr>
            <p:cNvPr id="443" name="Freeform 442">
              <a:extLst>
                <a:ext uri="{FF2B5EF4-FFF2-40B4-BE49-F238E27FC236}">
                  <a16:creationId xmlns:a16="http://schemas.microsoft.com/office/drawing/2014/main" id="{1801BB30-8762-CAA6-F307-6B93C9FF931D}"/>
                </a:ext>
              </a:extLst>
            </p:cNvPr>
            <p:cNvSpPr/>
            <p:nvPr userDrawn="1"/>
          </p:nvSpPr>
          <p:spPr>
            <a:xfrm>
              <a:off x="6132898" y="1817040"/>
              <a:ext cx="31616" cy="17361"/>
            </a:xfrm>
            <a:custGeom>
              <a:avLst/>
              <a:gdLst>
                <a:gd name="connsiteX0" fmla="*/ 31617 w 31616"/>
                <a:gd name="connsiteY0" fmla="*/ 0 h 17361"/>
                <a:gd name="connsiteX1" fmla="*/ 0 w 31616"/>
                <a:gd name="connsiteY1" fmla="*/ 15634 h 17361"/>
              </a:gdLst>
              <a:ahLst/>
              <a:cxnLst>
                <a:cxn ang="0">
                  <a:pos x="connsiteX0" y="connsiteY0"/>
                </a:cxn>
                <a:cxn ang="0">
                  <a:pos x="connsiteX1" y="connsiteY1"/>
                </a:cxn>
              </a:cxnLst>
              <a:rect l="l" t="t" r="r" b="b"/>
              <a:pathLst>
                <a:path w="31616" h="17361">
                  <a:moveTo>
                    <a:pt x="31617" y="0"/>
                  </a:moveTo>
                  <a:cubicBezTo>
                    <a:pt x="28775" y="19542"/>
                    <a:pt x="5329" y="18832"/>
                    <a:pt x="0" y="15634"/>
                  </a:cubicBezTo>
                </a:path>
              </a:pathLst>
            </a:custGeom>
            <a:noFill/>
            <a:ln w="12700" cap="rnd">
              <a:solidFill>
                <a:srgbClr val="1D1D1B"/>
              </a:solidFill>
              <a:prstDash val="solid"/>
              <a:round/>
            </a:ln>
          </p:spPr>
          <p:txBody>
            <a:bodyPr rtlCol="0" anchor="ctr"/>
            <a:lstStyle/>
            <a:p>
              <a:endParaRPr lang="en-NL"/>
            </a:p>
          </p:txBody>
        </p:sp>
      </p:grpSp>
      <p:grpSp>
        <p:nvGrpSpPr>
          <p:cNvPr id="448" name="Group 447">
            <a:extLst>
              <a:ext uri="{FF2B5EF4-FFF2-40B4-BE49-F238E27FC236}">
                <a16:creationId xmlns:a16="http://schemas.microsoft.com/office/drawing/2014/main" id="{2FDF7DD6-D6C4-7D33-1ECB-7E5F2D4FC907}"/>
              </a:ext>
            </a:extLst>
          </p:cNvPr>
          <p:cNvGrpSpPr>
            <a:grpSpLocks noChangeAspect="1"/>
          </p:cNvGrpSpPr>
          <p:nvPr userDrawn="1"/>
        </p:nvGrpSpPr>
        <p:grpSpPr>
          <a:xfrm>
            <a:off x="3890368" y="5499271"/>
            <a:ext cx="294776" cy="216212"/>
            <a:chOff x="2781544" y="3259252"/>
            <a:chExt cx="319717" cy="234506"/>
          </a:xfrm>
        </p:grpSpPr>
        <p:sp>
          <p:nvSpPr>
            <p:cNvPr id="445" name="Freeform 444">
              <a:extLst>
                <a:ext uri="{FF2B5EF4-FFF2-40B4-BE49-F238E27FC236}">
                  <a16:creationId xmlns:a16="http://schemas.microsoft.com/office/drawing/2014/main" id="{B07DA6C1-CC53-BC29-2544-50067C7FB711}"/>
                </a:ext>
              </a:extLst>
            </p:cNvPr>
            <p:cNvSpPr/>
            <p:nvPr userDrawn="1"/>
          </p:nvSpPr>
          <p:spPr>
            <a:xfrm>
              <a:off x="2781544" y="3259252"/>
              <a:ext cx="319717" cy="234506"/>
            </a:xfrm>
            <a:custGeom>
              <a:avLst/>
              <a:gdLst>
                <a:gd name="connsiteX0" fmla="*/ 124335 w 319717"/>
                <a:gd name="connsiteY0" fmla="*/ 0 h 234506"/>
                <a:gd name="connsiteX1" fmla="*/ 97692 w 319717"/>
                <a:gd name="connsiteY1" fmla="*/ 19897 h 234506"/>
                <a:gd name="connsiteX2" fmla="*/ 88811 w 319717"/>
                <a:gd name="connsiteY2" fmla="*/ 42637 h 234506"/>
                <a:gd name="connsiteX3" fmla="*/ 14210 w 319717"/>
                <a:gd name="connsiteY3" fmla="*/ 42637 h 234506"/>
                <a:gd name="connsiteX4" fmla="*/ 0 w 319717"/>
                <a:gd name="connsiteY4" fmla="*/ 56850 h 234506"/>
                <a:gd name="connsiteX5" fmla="*/ 0 w 319717"/>
                <a:gd name="connsiteY5" fmla="*/ 220294 h 234506"/>
                <a:gd name="connsiteX6" fmla="*/ 14210 w 319717"/>
                <a:gd name="connsiteY6" fmla="*/ 234506 h 234506"/>
                <a:gd name="connsiteX7" fmla="*/ 305508 w 319717"/>
                <a:gd name="connsiteY7" fmla="*/ 234506 h 234506"/>
                <a:gd name="connsiteX8" fmla="*/ 319718 w 319717"/>
                <a:gd name="connsiteY8" fmla="*/ 220294 h 234506"/>
                <a:gd name="connsiteX9" fmla="*/ 319718 w 319717"/>
                <a:gd name="connsiteY9" fmla="*/ 56850 h 234506"/>
                <a:gd name="connsiteX10" fmla="*/ 305508 w 319717"/>
                <a:gd name="connsiteY10" fmla="*/ 42637 h 234506"/>
                <a:gd name="connsiteX11" fmla="*/ 230907 w 319717"/>
                <a:gd name="connsiteY11" fmla="*/ 42637 h 234506"/>
                <a:gd name="connsiteX12" fmla="*/ 222026 w 319717"/>
                <a:gd name="connsiteY12" fmla="*/ 19897 h 234506"/>
                <a:gd name="connsiteX13" fmla="*/ 195383 w 319717"/>
                <a:gd name="connsiteY13" fmla="*/ 0 h 234506"/>
                <a:gd name="connsiteX14" fmla="*/ 124335 w 319717"/>
                <a:gd name="connsiteY14" fmla="*/ 0 h 23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9717" h="234506">
                  <a:moveTo>
                    <a:pt x="124335" y="0"/>
                  </a:moveTo>
                  <a:cubicBezTo>
                    <a:pt x="106573" y="0"/>
                    <a:pt x="99823" y="14923"/>
                    <a:pt x="97692" y="19897"/>
                  </a:cubicBezTo>
                  <a:cubicBezTo>
                    <a:pt x="95560" y="24872"/>
                    <a:pt x="88811" y="42637"/>
                    <a:pt x="88811" y="42637"/>
                  </a:cubicBezTo>
                  <a:lnTo>
                    <a:pt x="14210" y="42637"/>
                  </a:lnTo>
                  <a:cubicBezTo>
                    <a:pt x="5329" y="42637"/>
                    <a:pt x="0" y="47967"/>
                    <a:pt x="0" y="56850"/>
                  </a:cubicBezTo>
                  <a:lnTo>
                    <a:pt x="0" y="220294"/>
                  </a:lnTo>
                  <a:cubicBezTo>
                    <a:pt x="0" y="229176"/>
                    <a:pt x="5329" y="234506"/>
                    <a:pt x="14210" y="234506"/>
                  </a:cubicBezTo>
                  <a:lnTo>
                    <a:pt x="305508" y="234506"/>
                  </a:lnTo>
                  <a:cubicBezTo>
                    <a:pt x="314389" y="234506"/>
                    <a:pt x="319718" y="229176"/>
                    <a:pt x="319718" y="220294"/>
                  </a:cubicBezTo>
                  <a:lnTo>
                    <a:pt x="319718" y="56850"/>
                  </a:lnTo>
                  <a:cubicBezTo>
                    <a:pt x="319718" y="47967"/>
                    <a:pt x="314389" y="42637"/>
                    <a:pt x="305508" y="42637"/>
                  </a:cubicBezTo>
                  <a:lnTo>
                    <a:pt x="230907" y="42637"/>
                  </a:lnTo>
                  <a:cubicBezTo>
                    <a:pt x="230907" y="42637"/>
                    <a:pt x="223447" y="25583"/>
                    <a:pt x="222026" y="19897"/>
                  </a:cubicBezTo>
                  <a:cubicBezTo>
                    <a:pt x="220605" y="14212"/>
                    <a:pt x="213145" y="0"/>
                    <a:pt x="195383" y="0"/>
                  </a:cubicBezTo>
                  <a:lnTo>
                    <a:pt x="124335" y="0"/>
                  </a:lnTo>
                  <a:close/>
                </a:path>
              </a:pathLst>
            </a:custGeom>
            <a:noFill/>
            <a:ln w="12700" cap="rnd">
              <a:solidFill>
                <a:srgbClr val="000000"/>
              </a:solidFill>
              <a:prstDash val="solid"/>
              <a:round/>
            </a:ln>
          </p:spPr>
          <p:txBody>
            <a:bodyPr rtlCol="0" anchor="ctr"/>
            <a:lstStyle/>
            <a:p>
              <a:endParaRPr lang="en-NL"/>
            </a:p>
          </p:txBody>
        </p:sp>
        <p:sp>
          <p:nvSpPr>
            <p:cNvPr id="446" name="Freeform 445">
              <a:extLst>
                <a:ext uri="{FF2B5EF4-FFF2-40B4-BE49-F238E27FC236}">
                  <a16:creationId xmlns:a16="http://schemas.microsoft.com/office/drawing/2014/main" id="{93DFFCE8-8F3F-3166-E251-2E5F2E8A43CB}"/>
                </a:ext>
              </a:extLst>
            </p:cNvPr>
            <p:cNvSpPr/>
            <p:nvPr userDrawn="1"/>
          </p:nvSpPr>
          <p:spPr>
            <a:xfrm>
              <a:off x="2817068" y="3337420"/>
              <a:ext cx="24866" cy="3553"/>
            </a:xfrm>
            <a:custGeom>
              <a:avLst/>
              <a:gdLst>
                <a:gd name="connsiteX0" fmla="*/ 0 w 24866"/>
                <a:gd name="connsiteY0" fmla="*/ 0 h 3553"/>
                <a:gd name="connsiteX1" fmla="*/ 24867 w 24866"/>
                <a:gd name="connsiteY1" fmla="*/ 0 h 3553"/>
              </a:gdLst>
              <a:ahLst/>
              <a:cxnLst>
                <a:cxn ang="0">
                  <a:pos x="connsiteX0" y="connsiteY0"/>
                </a:cxn>
                <a:cxn ang="0">
                  <a:pos x="connsiteX1" y="connsiteY1"/>
                </a:cxn>
              </a:cxnLst>
              <a:rect l="l" t="t" r="r" b="b"/>
              <a:pathLst>
                <a:path w="24866" h="3553">
                  <a:moveTo>
                    <a:pt x="0" y="0"/>
                  </a:moveTo>
                  <a:lnTo>
                    <a:pt x="24867" y="0"/>
                  </a:lnTo>
                </a:path>
              </a:pathLst>
            </a:custGeom>
            <a:ln w="12700" cap="rnd">
              <a:solidFill>
                <a:srgbClr val="000000"/>
              </a:solidFill>
              <a:prstDash val="solid"/>
              <a:round/>
            </a:ln>
          </p:spPr>
          <p:txBody>
            <a:bodyPr rtlCol="0" anchor="ctr"/>
            <a:lstStyle/>
            <a:p>
              <a:endParaRPr lang="en-NL"/>
            </a:p>
          </p:txBody>
        </p:sp>
        <p:sp>
          <p:nvSpPr>
            <p:cNvPr id="447" name="Freeform 446">
              <a:extLst>
                <a:ext uri="{FF2B5EF4-FFF2-40B4-BE49-F238E27FC236}">
                  <a16:creationId xmlns:a16="http://schemas.microsoft.com/office/drawing/2014/main" id="{E19C1C88-4D0E-AB1E-726A-21FC66111758}"/>
                </a:ext>
              </a:extLst>
            </p:cNvPr>
            <p:cNvSpPr/>
            <p:nvPr userDrawn="1"/>
          </p:nvSpPr>
          <p:spPr>
            <a:xfrm>
              <a:off x="2882788" y="3335644"/>
              <a:ext cx="117229" cy="117253"/>
            </a:xfrm>
            <a:custGeom>
              <a:avLst/>
              <a:gdLst>
                <a:gd name="connsiteX0" fmla="*/ 58615 w 117229"/>
                <a:gd name="connsiteY0" fmla="*/ 0 h 117253"/>
                <a:gd name="connsiteX1" fmla="*/ 0 w 117229"/>
                <a:gd name="connsiteY1" fmla="*/ 58271 h 117253"/>
                <a:gd name="connsiteX2" fmla="*/ 58615 w 117229"/>
                <a:gd name="connsiteY2" fmla="*/ 117253 h 117253"/>
                <a:gd name="connsiteX3" fmla="*/ 117230 w 117229"/>
                <a:gd name="connsiteY3" fmla="*/ 58982 h 117253"/>
                <a:gd name="connsiteX4" fmla="*/ 58615 w 117229"/>
                <a:gd name="connsiteY4" fmla="*/ 0 h 1172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29" h="117253">
                  <a:moveTo>
                    <a:pt x="58615" y="0"/>
                  </a:moveTo>
                  <a:cubicBezTo>
                    <a:pt x="26288" y="0"/>
                    <a:pt x="0" y="25938"/>
                    <a:pt x="0" y="58271"/>
                  </a:cubicBezTo>
                  <a:cubicBezTo>
                    <a:pt x="0" y="90605"/>
                    <a:pt x="26288" y="117253"/>
                    <a:pt x="58615" y="117253"/>
                  </a:cubicBezTo>
                  <a:cubicBezTo>
                    <a:pt x="90942" y="117253"/>
                    <a:pt x="117230" y="91315"/>
                    <a:pt x="117230" y="58982"/>
                  </a:cubicBezTo>
                  <a:cubicBezTo>
                    <a:pt x="117230" y="26648"/>
                    <a:pt x="90942" y="0"/>
                    <a:pt x="58615" y="0"/>
                  </a:cubicBezTo>
                  <a:close/>
                </a:path>
              </a:pathLst>
            </a:custGeom>
            <a:noFill/>
            <a:ln w="12700" cap="rnd">
              <a:solidFill>
                <a:srgbClr val="000000"/>
              </a:solidFill>
              <a:prstDash val="solid"/>
              <a:round/>
            </a:ln>
          </p:spPr>
          <p:txBody>
            <a:bodyPr rtlCol="0" anchor="ctr"/>
            <a:lstStyle/>
            <a:p>
              <a:endParaRPr lang="en-NL"/>
            </a:p>
          </p:txBody>
        </p:sp>
      </p:grpSp>
      <p:grpSp>
        <p:nvGrpSpPr>
          <p:cNvPr id="452" name="Group 451">
            <a:extLst>
              <a:ext uri="{FF2B5EF4-FFF2-40B4-BE49-F238E27FC236}">
                <a16:creationId xmlns:a16="http://schemas.microsoft.com/office/drawing/2014/main" id="{95169F7A-A7CA-A895-1915-7205F4620801}"/>
              </a:ext>
            </a:extLst>
          </p:cNvPr>
          <p:cNvGrpSpPr>
            <a:grpSpLocks noChangeAspect="1"/>
          </p:cNvGrpSpPr>
          <p:nvPr userDrawn="1"/>
        </p:nvGrpSpPr>
        <p:grpSpPr>
          <a:xfrm>
            <a:off x="7577307" y="4899929"/>
            <a:ext cx="298237" cy="298725"/>
            <a:chOff x="3438833" y="4306356"/>
            <a:chExt cx="311100" cy="311609"/>
          </a:xfrm>
        </p:grpSpPr>
        <p:sp>
          <p:nvSpPr>
            <p:cNvPr id="449" name="Freeform 448">
              <a:extLst>
                <a:ext uri="{FF2B5EF4-FFF2-40B4-BE49-F238E27FC236}">
                  <a16:creationId xmlns:a16="http://schemas.microsoft.com/office/drawing/2014/main" id="{DAD8CF09-1376-6514-F7D2-8A263B46A009}"/>
                </a:ext>
              </a:extLst>
            </p:cNvPr>
            <p:cNvSpPr/>
            <p:nvPr userDrawn="1"/>
          </p:nvSpPr>
          <p:spPr>
            <a:xfrm>
              <a:off x="3438833" y="4385591"/>
              <a:ext cx="311100" cy="232374"/>
            </a:xfrm>
            <a:custGeom>
              <a:avLst/>
              <a:gdLst>
                <a:gd name="connsiteX0" fmla="*/ 170780 w 311100"/>
                <a:gd name="connsiteY0" fmla="*/ 0 h 232374"/>
                <a:gd name="connsiteX1" fmla="*/ 100087 w 311100"/>
                <a:gd name="connsiteY1" fmla="*/ 17055 h 232374"/>
                <a:gd name="connsiteX2" fmla="*/ 97600 w 311100"/>
                <a:gd name="connsiteY2" fmla="*/ 18121 h 232374"/>
                <a:gd name="connsiteX3" fmla="*/ 56037 w 311100"/>
                <a:gd name="connsiteY3" fmla="*/ 2487 h 232374"/>
                <a:gd name="connsiteX4" fmla="*/ 44314 w 311100"/>
                <a:gd name="connsiteY4" fmla="*/ 6751 h 232374"/>
                <a:gd name="connsiteX5" fmla="*/ 55326 w 311100"/>
                <a:gd name="connsiteY5" fmla="*/ 44769 h 232374"/>
                <a:gd name="connsiteX6" fmla="*/ 34722 w 311100"/>
                <a:gd name="connsiteY6" fmla="*/ 70352 h 232374"/>
                <a:gd name="connsiteX7" fmla="*/ 14118 w 311100"/>
                <a:gd name="connsiteY7" fmla="*/ 73194 h 232374"/>
                <a:gd name="connsiteX8" fmla="*/ 13408 w 311100"/>
                <a:gd name="connsiteY8" fmla="*/ 73194 h 232374"/>
                <a:gd name="connsiteX9" fmla="*/ 3106 w 311100"/>
                <a:gd name="connsiteY9" fmla="*/ 79235 h 232374"/>
                <a:gd name="connsiteX10" fmla="*/ 8790 w 311100"/>
                <a:gd name="connsiteY10" fmla="*/ 128978 h 232374"/>
                <a:gd name="connsiteX11" fmla="*/ 76641 w 311100"/>
                <a:gd name="connsiteY11" fmla="*/ 180143 h 232374"/>
                <a:gd name="connsiteX12" fmla="*/ 76996 w 311100"/>
                <a:gd name="connsiteY12" fmla="*/ 180143 h 232374"/>
                <a:gd name="connsiteX13" fmla="*/ 76996 w 311100"/>
                <a:gd name="connsiteY13" fmla="*/ 232019 h 232374"/>
                <a:gd name="connsiteX14" fmla="*/ 119270 w 311100"/>
                <a:gd name="connsiteY14" fmla="*/ 232019 h 232374"/>
                <a:gd name="connsiteX15" fmla="*/ 130282 w 311100"/>
                <a:gd name="connsiteY15" fmla="*/ 206436 h 232374"/>
                <a:gd name="connsiteX16" fmla="*/ 170425 w 311100"/>
                <a:gd name="connsiteY16" fmla="*/ 211411 h 232374"/>
                <a:gd name="connsiteX17" fmla="*/ 224421 w 311100"/>
                <a:gd name="connsiteY17" fmla="*/ 205015 h 232374"/>
                <a:gd name="connsiteX18" fmla="*/ 234723 w 311100"/>
                <a:gd name="connsiteY18" fmla="*/ 232374 h 232374"/>
                <a:gd name="connsiteX19" fmla="*/ 274155 w 311100"/>
                <a:gd name="connsiteY19" fmla="*/ 232374 h 232374"/>
                <a:gd name="connsiteX20" fmla="*/ 281616 w 311100"/>
                <a:gd name="connsiteY20" fmla="*/ 173037 h 232374"/>
                <a:gd name="connsiteX21" fmla="*/ 311100 w 311100"/>
                <a:gd name="connsiteY21" fmla="*/ 105883 h 232374"/>
                <a:gd name="connsiteX22" fmla="*/ 169714 w 311100"/>
                <a:gd name="connsiteY22" fmla="*/ 0 h 23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1100" h="232374">
                  <a:moveTo>
                    <a:pt x="170780" y="0"/>
                  </a:moveTo>
                  <a:cubicBezTo>
                    <a:pt x="146268" y="0"/>
                    <a:pt x="121401" y="6040"/>
                    <a:pt x="100087" y="17055"/>
                  </a:cubicBezTo>
                  <a:lnTo>
                    <a:pt x="97600" y="18121"/>
                  </a:lnTo>
                  <a:cubicBezTo>
                    <a:pt x="84101" y="7817"/>
                    <a:pt x="66339" y="2487"/>
                    <a:pt x="56037" y="2487"/>
                  </a:cubicBezTo>
                  <a:cubicBezTo>
                    <a:pt x="45735" y="2487"/>
                    <a:pt x="46800" y="3908"/>
                    <a:pt x="44314" y="6751"/>
                  </a:cubicBezTo>
                  <a:cubicBezTo>
                    <a:pt x="39340" y="13146"/>
                    <a:pt x="43248" y="23451"/>
                    <a:pt x="55326" y="44769"/>
                  </a:cubicBezTo>
                  <a:cubicBezTo>
                    <a:pt x="46800" y="51520"/>
                    <a:pt x="39696" y="60403"/>
                    <a:pt x="34722" y="70352"/>
                  </a:cubicBezTo>
                  <a:cubicBezTo>
                    <a:pt x="29394" y="72484"/>
                    <a:pt x="22644" y="73194"/>
                    <a:pt x="14118" y="73194"/>
                  </a:cubicBezTo>
                  <a:lnTo>
                    <a:pt x="13408" y="73194"/>
                  </a:lnTo>
                  <a:cubicBezTo>
                    <a:pt x="9145" y="73194"/>
                    <a:pt x="5237" y="75326"/>
                    <a:pt x="3106" y="79235"/>
                  </a:cubicBezTo>
                  <a:cubicBezTo>
                    <a:pt x="-3289" y="89894"/>
                    <a:pt x="974" y="114055"/>
                    <a:pt x="8790" y="128978"/>
                  </a:cubicBezTo>
                  <a:cubicBezTo>
                    <a:pt x="14473" y="139638"/>
                    <a:pt x="36143" y="155982"/>
                    <a:pt x="76641" y="180143"/>
                  </a:cubicBezTo>
                  <a:cubicBezTo>
                    <a:pt x="76641" y="180143"/>
                    <a:pt x="76641" y="180143"/>
                    <a:pt x="76996" y="180143"/>
                  </a:cubicBezTo>
                  <a:lnTo>
                    <a:pt x="76996" y="232019"/>
                  </a:lnTo>
                  <a:lnTo>
                    <a:pt x="119270" y="232019"/>
                  </a:lnTo>
                  <a:lnTo>
                    <a:pt x="130282" y="206436"/>
                  </a:lnTo>
                  <a:cubicBezTo>
                    <a:pt x="143071" y="209989"/>
                    <a:pt x="156570" y="211411"/>
                    <a:pt x="170425" y="211411"/>
                  </a:cubicBezTo>
                  <a:cubicBezTo>
                    <a:pt x="184279" y="211411"/>
                    <a:pt x="208791" y="208924"/>
                    <a:pt x="224421" y="205015"/>
                  </a:cubicBezTo>
                  <a:lnTo>
                    <a:pt x="234723" y="232374"/>
                  </a:lnTo>
                  <a:lnTo>
                    <a:pt x="274155" y="232374"/>
                  </a:lnTo>
                  <a:lnTo>
                    <a:pt x="281616" y="173037"/>
                  </a:lnTo>
                  <a:cubicBezTo>
                    <a:pt x="300798" y="154206"/>
                    <a:pt x="311100" y="130399"/>
                    <a:pt x="311100" y="105883"/>
                  </a:cubicBezTo>
                  <a:cubicBezTo>
                    <a:pt x="311100" y="49388"/>
                    <a:pt x="245026" y="0"/>
                    <a:pt x="169714" y="0"/>
                  </a:cubicBezTo>
                  <a:close/>
                </a:path>
              </a:pathLst>
            </a:custGeom>
            <a:noFill/>
            <a:ln w="12700" cap="rnd">
              <a:solidFill>
                <a:srgbClr val="000000"/>
              </a:solidFill>
              <a:prstDash val="solid"/>
              <a:round/>
            </a:ln>
          </p:spPr>
          <p:txBody>
            <a:bodyPr rtlCol="0" anchor="ctr"/>
            <a:lstStyle/>
            <a:p>
              <a:endParaRPr lang="en-NL"/>
            </a:p>
          </p:txBody>
        </p:sp>
        <p:sp>
          <p:nvSpPr>
            <p:cNvPr id="450" name="Freeform 449">
              <a:extLst>
                <a:ext uri="{FF2B5EF4-FFF2-40B4-BE49-F238E27FC236}">
                  <a16:creationId xmlns:a16="http://schemas.microsoft.com/office/drawing/2014/main" id="{3E317085-27FC-261C-0472-177EDD9B5A2C}"/>
                </a:ext>
              </a:extLst>
            </p:cNvPr>
            <p:cNvSpPr/>
            <p:nvPr userDrawn="1"/>
          </p:nvSpPr>
          <p:spPr>
            <a:xfrm>
              <a:off x="3507659" y="4462694"/>
              <a:ext cx="7104" cy="7106"/>
            </a:xfrm>
            <a:custGeom>
              <a:avLst/>
              <a:gdLst>
                <a:gd name="connsiteX0" fmla="*/ 7105 w 7104"/>
                <a:gd name="connsiteY0" fmla="*/ 3553 h 7106"/>
                <a:gd name="connsiteX1" fmla="*/ 3553 w 7104"/>
                <a:gd name="connsiteY1" fmla="*/ 7106 h 7106"/>
                <a:gd name="connsiteX2" fmla="*/ 0 w 7104"/>
                <a:gd name="connsiteY2" fmla="*/ 3553 h 7106"/>
                <a:gd name="connsiteX3" fmla="*/ 3553 w 7104"/>
                <a:gd name="connsiteY3" fmla="*/ 0 h 7106"/>
                <a:gd name="connsiteX4" fmla="*/ 7105 w 7104"/>
                <a:gd name="connsiteY4" fmla="*/ 3553 h 7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4" h="7106">
                  <a:moveTo>
                    <a:pt x="7105" y="3553"/>
                  </a:moveTo>
                  <a:cubicBezTo>
                    <a:pt x="7105" y="5515"/>
                    <a:pt x="5515" y="7106"/>
                    <a:pt x="3553" y="7106"/>
                  </a:cubicBezTo>
                  <a:cubicBezTo>
                    <a:pt x="1590" y="7106"/>
                    <a:pt x="0" y="5515"/>
                    <a:pt x="0" y="3553"/>
                  </a:cubicBezTo>
                  <a:cubicBezTo>
                    <a:pt x="0" y="1591"/>
                    <a:pt x="1590" y="0"/>
                    <a:pt x="3553" y="0"/>
                  </a:cubicBezTo>
                  <a:cubicBezTo>
                    <a:pt x="5515" y="0"/>
                    <a:pt x="7105" y="1591"/>
                    <a:pt x="7105" y="3553"/>
                  </a:cubicBezTo>
                  <a:close/>
                </a:path>
              </a:pathLst>
            </a:custGeom>
            <a:noFill/>
            <a:ln w="12700" cap="rnd">
              <a:solidFill>
                <a:srgbClr val="231F20"/>
              </a:solidFill>
              <a:prstDash val="solid"/>
              <a:miter/>
            </a:ln>
          </p:spPr>
          <p:txBody>
            <a:bodyPr rtlCol="0" anchor="ctr"/>
            <a:lstStyle/>
            <a:p>
              <a:endParaRPr lang="en-NL"/>
            </a:p>
          </p:txBody>
        </p:sp>
        <p:sp>
          <p:nvSpPr>
            <p:cNvPr id="451" name="Freeform 450">
              <a:extLst>
                <a:ext uri="{FF2B5EF4-FFF2-40B4-BE49-F238E27FC236}">
                  <a16:creationId xmlns:a16="http://schemas.microsoft.com/office/drawing/2014/main" id="{5DE4C5FB-E9C9-78AE-D96D-9869122D17DE}"/>
                </a:ext>
              </a:extLst>
            </p:cNvPr>
            <p:cNvSpPr/>
            <p:nvPr userDrawn="1"/>
          </p:nvSpPr>
          <p:spPr>
            <a:xfrm>
              <a:off x="3568405" y="4306356"/>
              <a:ext cx="107282" cy="70901"/>
            </a:xfrm>
            <a:custGeom>
              <a:avLst/>
              <a:gdLst>
                <a:gd name="connsiteX0" fmla="*/ 711 w 107282"/>
                <a:gd name="connsiteY0" fmla="*/ 62891 h 70901"/>
                <a:gd name="connsiteX1" fmla="*/ 0 w 107282"/>
                <a:gd name="connsiteY1" fmla="*/ 53652 h 70901"/>
                <a:gd name="connsiteX2" fmla="*/ 53641 w 107282"/>
                <a:gd name="connsiteY2" fmla="*/ 0 h 70901"/>
                <a:gd name="connsiteX3" fmla="*/ 107283 w 107282"/>
                <a:gd name="connsiteY3" fmla="*/ 53652 h 70901"/>
                <a:gd name="connsiteX4" fmla="*/ 104796 w 107282"/>
                <a:gd name="connsiteY4" fmla="*/ 69997 h 70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82" h="70901">
                  <a:moveTo>
                    <a:pt x="711" y="62891"/>
                  </a:moveTo>
                  <a:cubicBezTo>
                    <a:pt x="0" y="59693"/>
                    <a:pt x="0" y="56850"/>
                    <a:pt x="0" y="53652"/>
                  </a:cubicBezTo>
                  <a:cubicBezTo>
                    <a:pt x="0" y="24161"/>
                    <a:pt x="24156" y="0"/>
                    <a:pt x="53641" y="0"/>
                  </a:cubicBezTo>
                  <a:cubicBezTo>
                    <a:pt x="83127" y="0"/>
                    <a:pt x="107283" y="24161"/>
                    <a:pt x="107283" y="53652"/>
                  </a:cubicBezTo>
                  <a:cubicBezTo>
                    <a:pt x="107283" y="83143"/>
                    <a:pt x="106573" y="64667"/>
                    <a:pt x="104796" y="69997"/>
                  </a:cubicBezTo>
                </a:path>
              </a:pathLst>
            </a:custGeom>
            <a:noFill/>
            <a:ln w="12700" cap="rnd">
              <a:solidFill>
                <a:srgbClr val="000000"/>
              </a:solidFill>
              <a:prstDash val="solid"/>
              <a:round/>
            </a:ln>
          </p:spPr>
          <p:txBody>
            <a:bodyPr rtlCol="0" anchor="ctr"/>
            <a:lstStyle/>
            <a:p>
              <a:endParaRPr lang="en-NL"/>
            </a:p>
          </p:txBody>
        </p:sp>
      </p:grpSp>
      <p:sp>
        <p:nvSpPr>
          <p:cNvPr id="453" name="Freeform 452">
            <a:extLst>
              <a:ext uri="{FF2B5EF4-FFF2-40B4-BE49-F238E27FC236}">
                <a16:creationId xmlns:a16="http://schemas.microsoft.com/office/drawing/2014/main" id="{A278DB50-73E3-36BD-12AE-99BA22C5159A}"/>
              </a:ext>
            </a:extLst>
          </p:cNvPr>
          <p:cNvSpPr>
            <a:spLocks noChangeAspect="1"/>
          </p:cNvSpPr>
          <p:nvPr userDrawn="1"/>
        </p:nvSpPr>
        <p:spPr>
          <a:xfrm>
            <a:off x="2738806" y="4916525"/>
            <a:ext cx="287075" cy="265533"/>
          </a:xfrm>
          <a:custGeom>
            <a:avLst/>
            <a:gdLst>
              <a:gd name="connsiteX0" fmla="*/ 39012 w 228000"/>
              <a:gd name="connsiteY0" fmla="*/ 355 h 210891"/>
              <a:gd name="connsiteX1" fmla="*/ 46827 w 228000"/>
              <a:gd name="connsiteY1" fmla="*/ 711 h 210891"/>
              <a:gd name="connsiteX2" fmla="*/ 55353 w 228000"/>
              <a:gd name="connsiteY2" fmla="*/ 6396 h 210891"/>
              <a:gd name="connsiteX3" fmla="*/ 75246 w 228000"/>
              <a:gd name="connsiteY3" fmla="*/ 54363 h 210891"/>
              <a:gd name="connsiteX4" fmla="*/ 73825 w 228000"/>
              <a:gd name="connsiteY4" fmla="*/ 63601 h 210891"/>
              <a:gd name="connsiteX5" fmla="*/ 61036 w 228000"/>
              <a:gd name="connsiteY5" fmla="*/ 80301 h 210891"/>
              <a:gd name="connsiteX6" fmla="*/ 59971 w 228000"/>
              <a:gd name="connsiteY6" fmla="*/ 91670 h 210891"/>
              <a:gd name="connsiteX7" fmla="*/ 110416 w 228000"/>
              <a:gd name="connsiteY7" fmla="*/ 143901 h 210891"/>
              <a:gd name="connsiteX8" fmla="*/ 138835 w 228000"/>
              <a:gd name="connsiteY8" fmla="*/ 157759 h 210891"/>
              <a:gd name="connsiteX9" fmla="*/ 147360 w 228000"/>
              <a:gd name="connsiteY9" fmla="*/ 155982 h 210891"/>
              <a:gd name="connsiteX10" fmla="*/ 156241 w 228000"/>
              <a:gd name="connsiteY10" fmla="*/ 145678 h 210891"/>
              <a:gd name="connsiteX11" fmla="*/ 166899 w 228000"/>
              <a:gd name="connsiteY11" fmla="*/ 133242 h 210891"/>
              <a:gd name="connsiteX12" fmla="*/ 175780 w 228000"/>
              <a:gd name="connsiteY12" fmla="*/ 130755 h 210891"/>
              <a:gd name="connsiteX13" fmla="*/ 188569 w 228000"/>
              <a:gd name="connsiteY13" fmla="*/ 136085 h 210891"/>
              <a:gd name="connsiteX14" fmla="*/ 223737 w 228000"/>
              <a:gd name="connsiteY14" fmla="*/ 153495 h 210891"/>
              <a:gd name="connsiteX15" fmla="*/ 228000 w 228000"/>
              <a:gd name="connsiteY15" fmla="*/ 160601 h 210891"/>
              <a:gd name="connsiteX16" fmla="*/ 220895 w 228000"/>
              <a:gd name="connsiteY16" fmla="*/ 188315 h 210891"/>
              <a:gd name="connsiteX17" fmla="*/ 199936 w 228000"/>
              <a:gd name="connsiteY17" fmla="*/ 204660 h 210891"/>
              <a:gd name="connsiteX18" fmla="*/ 149847 w 228000"/>
              <a:gd name="connsiteY18" fmla="*/ 206436 h 210891"/>
              <a:gd name="connsiteX19" fmla="*/ 108284 w 228000"/>
              <a:gd name="connsiteY19" fmla="*/ 190447 h 210891"/>
              <a:gd name="connsiteX20" fmla="*/ 67787 w 228000"/>
              <a:gd name="connsiteY20" fmla="*/ 163088 h 210891"/>
              <a:gd name="connsiteX21" fmla="*/ 13790 w 228000"/>
              <a:gd name="connsiteY21" fmla="*/ 97356 h 210891"/>
              <a:gd name="connsiteX22" fmla="*/ 291 w 228000"/>
              <a:gd name="connsiteY22" fmla="*/ 58627 h 210891"/>
              <a:gd name="connsiteX23" fmla="*/ 18763 w 228000"/>
              <a:gd name="connsiteY23" fmla="*/ 8172 h 210891"/>
              <a:gd name="connsiteX24" fmla="*/ 40077 w 228000"/>
              <a:gd name="connsiteY24" fmla="*/ 0 h 210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8000" h="210891">
                <a:moveTo>
                  <a:pt x="39012" y="355"/>
                </a:moveTo>
                <a:cubicBezTo>
                  <a:pt x="41498" y="355"/>
                  <a:pt x="44340" y="355"/>
                  <a:pt x="46827" y="711"/>
                </a:cubicBezTo>
                <a:cubicBezTo>
                  <a:pt x="50735" y="711"/>
                  <a:pt x="53577" y="2842"/>
                  <a:pt x="55353" y="6396"/>
                </a:cubicBezTo>
                <a:cubicBezTo>
                  <a:pt x="62813" y="22029"/>
                  <a:pt x="69207" y="38018"/>
                  <a:pt x="75246" y="54363"/>
                </a:cubicBezTo>
                <a:cubicBezTo>
                  <a:pt x="76668" y="57916"/>
                  <a:pt x="75246" y="60759"/>
                  <a:pt x="73825" y="63601"/>
                </a:cubicBezTo>
                <a:cubicBezTo>
                  <a:pt x="70273" y="69641"/>
                  <a:pt x="65655" y="74971"/>
                  <a:pt x="61036" y="80301"/>
                </a:cubicBezTo>
                <a:cubicBezTo>
                  <a:pt x="56774" y="85275"/>
                  <a:pt x="56774" y="85986"/>
                  <a:pt x="59971" y="91670"/>
                </a:cubicBezTo>
                <a:cubicBezTo>
                  <a:pt x="72049" y="113700"/>
                  <a:pt x="88745" y="131110"/>
                  <a:pt x="110416" y="143901"/>
                </a:cubicBezTo>
                <a:cubicBezTo>
                  <a:pt x="119297" y="149231"/>
                  <a:pt x="128888" y="153850"/>
                  <a:pt x="138835" y="157759"/>
                </a:cubicBezTo>
                <a:cubicBezTo>
                  <a:pt x="142742" y="159535"/>
                  <a:pt x="144874" y="158469"/>
                  <a:pt x="147360" y="155982"/>
                </a:cubicBezTo>
                <a:cubicBezTo>
                  <a:pt x="150558" y="152784"/>
                  <a:pt x="153045" y="149231"/>
                  <a:pt x="156241" y="145678"/>
                </a:cubicBezTo>
                <a:cubicBezTo>
                  <a:pt x="159794" y="141414"/>
                  <a:pt x="163346" y="137506"/>
                  <a:pt x="166899" y="133242"/>
                </a:cubicBezTo>
                <a:cubicBezTo>
                  <a:pt x="169385" y="130044"/>
                  <a:pt x="172227" y="129689"/>
                  <a:pt x="175780" y="130755"/>
                </a:cubicBezTo>
                <a:cubicBezTo>
                  <a:pt x="180398" y="132176"/>
                  <a:pt x="184306" y="133953"/>
                  <a:pt x="188569" y="136085"/>
                </a:cubicBezTo>
                <a:cubicBezTo>
                  <a:pt x="200647" y="141414"/>
                  <a:pt x="212370" y="147099"/>
                  <a:pt x="223737" y="153495"/>
                </a:cubicBezTo>
                <a:cubicBezTo>
                  <a:pt x="226580" y="154916"/>
                  <a:pt x="228000" y="157048"/>
                  <a:pt x="228000" y="160601"/>
                </a:cubicBezTo>
                <a:cubicBezTo>
                  <a:pt x="228000" y="170550"/>
                  <a:pt x="226935" y="180143"/>
                  <a:pt x="220895" y="188315"/>
                </a:cubicBezTo>
                <a:cubicBezTo>
                  <a:pt x="215567" y="195777"/>
                  <a:pt x="208107" y="200396"/>
                  <a:pt x="199936" y="204660"/>
                </a:cubicBezTo>
                <a:cubicBezTo>
                  <a:pt x="183595" y="212832"/>
                  <a:pt x="166899" y="212477"/>
                  <a:pt x="149847" y="206436"/>
                </a:cubicBezTo>
                <a:cubicBezTo>
                  <a:pt x="135993" y="201462"/>
                  <a:pt x="121783" y="196843"/>
                  <a:pt x="108284" y="190447"/>
                </a:cubicBezTo>
                <a:cubicBezTo>
                  <a:pt x="93364" y="183341"/>
                  <a:pt x="80220" y="174103"/>
                  <a:pt x="67787" y="163088"/>
                </a:cubicBezTo>
                <a:cubicBezTo>
                  <a:pt x="46472" y="143901"/>
                  <a:pt x="28710" y="121872"/>
                  <a:pt x="13790" y="97356"/>
                </a:cubicBezTo>
                <a:cubicBezTo>
                  <a:pt x="6685" y="85275"/>
                  <a:pt x="1711" y="72484"/>
                  <a:pt x="291" y="58627"/>
                </a:cubicBezTo>
                <a:cubicBezTo>
                  <a:pt x="-1486" y="39084"/>
                  <a:pt x="4909" y="22385"/>
                  <a:pt x="18763" y="8172"/>
                </a:cubicBezTo>
                <a:cubicBezTo>
                  <a:pt x="25157" y="1421"/>
                  <a:pt x="28710" y="355"/>
                  <a:pt x="40077" y="0"/>
                </a:cubicBezTo>
                <a:close/>
              </a:path>
            </a:pathLst>
          </a:custGeom>
          <a:noFill/>
          <a:ln w="12700" cap="rnd">
            <a:solidFill>
              <a:srgbClr val="000000"/>
            </a:solidFill>
            <a:prstDash val="solid"/>
            <a:round/>
          </a:ln>
        </p:spPr>
        <p:txBody>
          <a:bodyPr rtlCol="0" anchor="ctr"/>
          <a:lstStyle/>
          <a:p>
            <a:endParaRPr lang="en-NL"/>
          </a:p>
        </p:txBody>
      </p:sp>
      <p:grpSp>
        <p:nvGrpSpPr>
          <p:cNvPr id="466" name="Group 465">
            <a:extLst>
              <a:ext uri="{FF2B5EF4-FFF2-40B4-BE49-F238E27FC236}">
                <a16:creationId xmlns:a16="http://schemas.microsoft.com/office/drawing/2014/main" id="{8CE33E14-034D-4C5F-4D19-BB67A23C2CB5}"/>
              </a:ext>
            </a:extLst>
          </p:cNvPr>
          <p:cNvGrpSpPr>
            <a:grpSpLocks noChangeAspect="1"/>
          </p:cNvGrpSpPr>
          <p:nvPr userDrawn="1"/>
        </p:nvGrpSpPr>
        <p:grpSpPr>
          <a:xfrm>
            <a:off x="2716385" y="5460297"/>
            <a:ext cx="331916" cy="294161"/>
            <a:chOff x="4163436" y="3262805"/>
            <a:chExt cx="280641" cy="248718"/>
          </a:xfrm>
        </p:grpSpPr>
        <p:sp>
          <p:nvSpPr>
            <p:cNvPr id="454" name="Freeform 453">
              <a:extLst>
                <a:ext uri="{FF2B5EF4-FFF2-40B4-BE49-F238E27FC236}">
                  <a16:creationId xmlns:a16="http://schemas.microsoft.com/office/drawing/2014/main" id="{E4317C73-79B6-60C5-027D-E934C4D528CE}"/>
                </a:ext>
              </a:extLst>
            </p:cNvPr>
            <p:cNvSpPr/>
            <p:nvPr userDrawn="1"/>
          </p:nvSpPr>
          <p:spPr>
            <a:xfrm>
              <a:off x="4429867" y="3262805"/>
              <a:ext cx="3552" cy="177656"/>
            </a:xfrm>
            <a:custGeom>
              <a:avLst/>
              <a:gdLst>
                <a:gd name="connsiteX0" fmla="*/ 0 w 3552"/>
                <a:gd name="connsiteY0" fmla="*/ 177656 h 177656"/>
                <a:gd name="connsiteX1" fmla="*/ 0 w 3552"/>
                <a:gd name="connsiteY1" fmla="*/ 0 h 177656"/>
              </a:gdLst>
              <a:ahLst/>
              <a:cxnLst>
                <a:cxn ang="0">
                  <a:pos x="connsiteX0" y="connsiteY0"/>
                </a:cxn>
                <a:cxn ang="0">
                  <a:pos x="connsiteX1" y="connsiteY1"/>
                </a:cxn>
              </a:cxnLst>
              <a:rect l="l" t="t" r="r" b="b"/>
              <a:pathLst>
                <a:path w="3552" h="177656">
                  <a:moveTo>
                    <a:pt x="0" y="177656"/>
                  </a:moveTo>
                  <a:lnTo>
                    <a:pt x="0" y="0"/>
                  </a:lnTo>
                </a:path>
              </a:pathLst>
            </a:custGeom>
            <a:ln w="12700" cap="rnd">
              <a:solidFill>
                <a:srgbClr val="000000"/>
              </a:solidFill>
              <a:prstDash val="solid"/>
              <a:round/>
            </a:ln>
          </p:spPr>
          <p:txBody>
            <a:bodyPr rtlCol="0" anchor="ctr"/>
            <a:lstStyle/>
            <a:p>
              <a:endParaRPr lang="en-NL"/>
            </a:p>
          </p:txBody>
        </p:sp>
        <p:sp>
          <p:nvSpPr>
            <p:cNvPr id="455" name="Freeform 454">
              <a:extLst>
                <a:ext uri="{FF2B5EF4-FFF2-40B4-BE49-F238E27FC236}">
                  <a16:creationId xmlns:a16="http://schemas.microsoft.com/office/drawing/2014/main" id="{756D4AE2-AB61-E74B-B385-0E0D910FF3E7}"/>
                </a:ext>
              </a:extLst>
            </p:cNvPr>
            <p:cNvSpPr/>
            <p:nvPr userDrawn="1"/>
          </p:nvSpPr>
          <p:spPr>
            <a:xfrm>
              <a:off x="4174093" y="3262805"/>
              <a:ext cx="3552" cy="177656"/>
            </a:xfrm>
            <a:custGeom>
              <a:avLst/>
              <a:gdLst>
                <a:gd name="connsiteX0" fmla="*/ 0 w 3552"/>
                <a:gd name="connsiteY0" fmla="*/ 177656 h 177656"/>
                <a:gd name="connsiteX1" fmla="*/ 0 w 3552"/>
                <a:gd name="connsiteY1" fmla="*/ 0 h 177656"/>
              </a:gdLst>
              <a:ahLst/>
              <a:cxnLst>
                <a:cxn ang="0">
                  <a:pos x="connsiteX0" y="connsiteY0"/>
                </a:cxn>
                <a:cxn ang="0">
                  <a:pos x="connsiteX1" y="connsiteY1"/>
                </a:cxn>
              </a:cxnLst>
              <a:rect l="l" t="t" r="r" b="b"/>
              <a:pathLst>
                <a:path w="3552" h="177656">
                  <a:moveTo>
                    <a:pt x="0" y="177656"/>
                  </a:moveTo>
                  <a:lnTo>
                    <a:pt x="0" y="0"/>
                  </a:lnTo>
                </a:path>
              </a:pathLst>
            </a:custGeom>
            <a:ln w="12700" cap="rnd">
              <a:solidFill>
                <a:srgbClr val="000000"/>
              </a:solidFill>
              <a:prstDash val="solid"/>
              <a:round/>
            </a:ln>
          </p:spPr>
          <p:txBody>
            <a:bodyPr rtlCol="0" anchor="ctr"/>
            <a:lstStyle/>
            <a:p>
              <a:endParaRPr lang="en-NL"/>
            </a:p>
          </p:txBody>
        </p:sp>
        <p:sp>
          <p:nvSpPr>
            <p:cNvPr id="456" name="Freeform 455">
              <a:extLst>
                <a:ext uri="{FF2B5EF4-FFF2-40B4-BE49-F238E27FC236}">
                  <a16:creationId xmlns:a16="http://schemas.microsoft.com/office/drawing/2014/main" id="{189B168B-7096-EC75-21BC-6A9F4AF97752}"/>
                </a:ext>
              </a:extLst>
            </p:cNvPr>
            <p:cNvSpPr/>
            <p:nvPr userDrawn="1"/>
          </p:nvSpPr>
          <p:spPr>
            <a:xfrm>
              <a:off x="4216722" y="3461780"/>
              <a:ext cx="49733" cy="49743"/>
            </a:xfrm>
            <a:custGeom>
              <a:avLst/>
              <a:gdLst>
                <a:gd name="connsiteX0" fmla="*/ 0 w 49733"/>
                <a:gd name="connsiteY0" fmla="*/ 49744 h 49743"/>
                <a:gd name="connsiteX1" fmla="*/ 49734 w 49733"/>
                <a:gd name="connsiteY1" fmla="*/ 0 h 49743"/>
              </a:gdLst>
              <a:ahLst/>
              <a:cxnLst>
                <a:cxn ang="0">
                  <a:pos x="connsiteX0" y="connsiteY0"/>
                </a:cxn>
                <a:cxn ang="0">
                  <a:pos x="connsiteX1" y="connsiteY1"/>
                </a:cxn>
              </a:cxnLst>
              <a:rect l="l" t="t" r="r" b="b"/>
              <a:pathLst>
                <a:path w="49733" h="49743">
                  <a:moveTo>
                    <a:pt x="0" y="49744"/>
                  </a:moveTo>
                  <a:lnTo>
                    <a:pt x="49734" y="0"/>
                  </a:lnTo>
                </a:path>
              </a:pathLst>
            </a:custGeom>
            <a:ln w="12700" cap="rnd">
              <a:solidFill>
                <a:srgbClr val="000000"/>
              </a:solidFill>
              <a:prstDash val="solid"/>
              <a:round/>
            </a:ln>
          </p:spPr>
          <p:txBody>
            <a:bodyPr rtlCol="0" anchor="ctr"/>
            <a:lstStyle/>
            <a:p>
              <a:endParaRPr lang="en-NL"/>
            </a:p>
          </p:txBody>
        </p:sp>
        <p:sp>
          <p:nvSpPr>
            <p:cNvPr id="457" name="Freeform 456">
              <a:extLst>
                <a:ext uri="{FF2B5EF4-FFF2-40B4-BE49-F238E27FC236}">
                  <a16:creationId xmlns:a16="http://schemas.microsoft.com/office/drawing/2014/main" id="{F79D9A44-CA5D-B281-D2AB-BCCE2B9F7055}"/>
                </a:ext>
              </a:extLst>
            </p:cNvPr>
            <p:cNvSpPr/>
            <p:nvPr userDrawn="1"/>
          </p:nvSpPr>
          <p:spPr>
            <a:xfrm>
              <a:off x="4341057" y="3461780"/>
              <a:ext cx="49733" cy="49743"/>
            </a:xfrm>
            <a:custGeom>
              <a:avLst/>
              <a:gdLst>
                <a:gd name="connsiteX0" fmla="*/ 49734 w 49733"/>
                <a:gd name="connsiteY0" fmla="*/ 49744 h 49743"/>
                <a:gd name="connsiteX1" fmla="*/ 0 w 49733"/>
                <a:gd name="connsiteY1" fmla="*/ 0 h 49743"/>
              </a:gdLst>
              <a:ahLst/>
              <a:cxnLst>
                <a:cxn ang="0">
                  <a:pos x="connsiteX0" y="connsiteY0"/>
                </a:cxn>
                <a:cxn ang="0">
                  <a:pos x="connsiteX1" y="connsiteY1"/>
                </a:cxn>
              </a:cxnLst>
              <a:rect l="l" t="t" r="r" b="b"/>
              <a:pathLst>
                <a:path w="49733" h="49743">
                  <a:moveTo>
                    <a:pt x="49734" y="49744"/>
                  </a:moveTo>
                  <a:lnTo>
                    <a:pt x="0" y="0"/>
                  </a:lnTo>
                </a:path>
              </a:pathLst>
            </a:custGeom>
            <a:ln w="12700" cap="rnd">
              <a:solidFill>
                <a:srgbClr val="000000"/>
              </a:solidFill>
              <a:prstDash val="solid"/>
              <a:round/>
            </a:ln>
          </p:spPr>
          <p:txBody>
            <a:bodyPr rtlCol="0" anchor="ctr"/>
            <a:lstStyle/>
            <a:p>
              <a:endParaRPr lang="en-NL"/>
            </a:p>
          </p:txBody>
        </p:sp>
        <p:sp>
          <p:nvSpPr>
            <p:cNvPr id="458" name="Freeform 457">
              <a:extLst>
                <a:ext uri="{FF2B5EF4-FFF2-40B4-BE49-F238E27FC236}">
                  <a16:creationId xmlns:a16="http://schemas.microsoft.com/office/drawing/2014/main" id="{8E9BDB80-81F8-EC93-F2E6-70CD96DAE9A9}"/>
                </a:ext>
              </a:extLst>
            </p:cNvPr>
            <p:cNvSpPr/>
            <p:nvPr userDrawn="1"/>
          </p:nvSpPr>
          <p:spPr>
            <a:xfrm>
              <a:off x="4163436" y="3262805"/>
              <a:ext cx="280641" cy="3553"/>
            </a:xfrm>
            <a:custGeom>
              <a:avLst/>
              <a:gdLst>
                <a:gd name="connsiteX0" fmla="*/ 0 w 280641"/>
                <a:gd name="connsiteY0" fmla="*/ 0 h 3553"/>
                <a:gd name="connsiteX1" fmla="*/ 280641 w 280641"/>
                <a:gd name="connsiteY1" fmla="*/ 0 h 3553"/>
              </a:gdLst>
              <a:ahLst/>
              <a:cxnLst>
                <a:cxn ang="0">
                  <a:pos x="connsiteX0" y="connsiteY0"/>
                </a:cxn>
                <a:cxn ang="0">
                  <a:pos x="connsiteX1" y="connsiteY1"/>
                </a:cxn>
              </a:cxnLst>
              <a:rect l="l" t="t" r="r" b="b"/>
              <a:pathLst>
                <a:path w="280641" h="3553">
                  <a:moveTo>
                    <a:pt x="0" y="0"/>
                  </a:moveTo>
                  <a:lnTo>
                    <a:pt x="280641" y="0"/>
                  </a:lnTo>
                </a:path>
              </a:pathLst>
            </a:custGeom>
            <a:ln w="12700" cap="rnd">
              <a:solidFill>
                <a:srgbClr val="000000"/>
              </a:solidFill>
              <a:prstDash val="solid"/>
              <a:round/>
            </a:ln>
          </p:spPr>
          <p:txBody>
            <a:bodyPr rtlCol="0" anchor="ctr"/>
            <a:lstStyle/>
            <a:p>
              <a:endParaRPr lang="en-NL"/>
            </a:p>
          </p:txBody>
        </p:sp>
        <p:sp>
          <p:nvSpPr>
            <p:cNvPr id="459" name="Freeform 458">
              <a:extLst>
                <a:ext uri="{FF2B5EF4-FFF2-40B4-BE49-F238E27FC236}">
                  <a16:creationId xmlns:a16="http://schemas.microsoft.com/office/drawing/2014/main" id="{1D61E9AF-A6A9-CED1-4566-FBB5C1AED4F0}"/>
                </a:ext>
              </a:extLst>
            </p:cNvPr>
            <p:cNvSpPr/>
            <p:nvPr userDrawn="1"/>
          </p:nvSpPr>
          <p:spPr>
            <a:xfrm>
              <a:off x="4213170" y="3326761"/>
              <a:ext cx="46181" cy="3553"/>
            </a:xfrm>
            <a:custGeom>
              <a:avLst/>
              <a:gdLst>
                <a:gd name="connsiteX0" fmla="*/ 0 w 46181"/>
                <a:gd name="connsiteY0" fmla="*/ 0 h 3553"/>
                <a:gd name="connsiteX1" fmla="*/ 46181 w 46181"/>
                <a:gd name="connsiteY1" fmla="*/ 0 h 3553"/>
              </a:gdLst>
              <a:ahLst/>
              <a:cxnLst>
                <a:cxn ang="0">
                  <a:pos x="connsiteX0" y="connsiteY0"/>
                </a:cxn>
                <a:cxn ang="0">
                  <a:pos x="connsiteX1" y="connsiteY1"/>
                </a:cxn>
              </a:cxnLst>
              <a:rect l="l" t="t" r="r" b="b"/>
              <a:pathLst>
                <a:path w="46181" h="3553">
                  <a:moveTo>
                    <a:pt x="0" y="0"/>
                  </a:moveTo>
                  <a:lnTo>
                    <a:pt x="46181" y="0"/>
                  </a:lnTo>
                </a:path>
              </a:pathLst>
            </a:custGeom>
            <a:ln w="12700" cap="rnd">
              <a:solidFill>
                <a:srgbClr val="000000"/>
              </a:solidFill>
              <a:prstDash val="solid"/>
              <a:round/>
            </a:ln>
          </p:spPr>
          <p:txBody>
            <a:bodyPr rtlCol="0" anchor="ctr"/>
            <a:lstStyle/>
            <a:p>
              <a:endParaRPr lang="en-NL"/>
            </a:p>
          </p:txBody>
        </p:sp>
        <p:sp>
          <p:nvSpPr>
            <p:cNvPr id="460" name="Freeform 459">
              <a:extLst>
                <a:ext uri="{FF2B5EF4-FFF2-40B4-BE49-F238E27FC236}">
                  <a16:creationId xmlns:a16="http://schemas.microsoft.com/office/drawing/2014/main" id="{4FB44811-2BD3-F17A-4DE8-F65DBA7943A8}"/>
                </a:ext>
              </a:extLst>
            </p:cNvPr>
            <p:cNvSpPr/>
            <p:nvPr userDrawn="1"/>
          </p:nvSpPr>
          <p:spPr>
            <a:xfrm>
              <a:off x="4213170" y="3355186"/>
              <a:ext cx="46181" cy="3553"/>
            </a:xfrm>
            <a:custGeom>
              <a:avLst/>
              <a:gdLst>
                <a:gd name="connsiteX0" fmla="*/ 0 w 46181"/>
                <a:gd name="connsiteY0" fmla="*/ 0 h 3553"/>
                <a:gd name="connsiteX1" fmla="*/ 46181 w 46181"/>
                <a:gd name="connsiteY1" fmla="*/ 0 h 3553"/>
              </a:gdLst>
              <a:ahLst/>
              <a:cxnLst>
                <a:cxn ang="0">
                  <a:pos x="connsiteX0" y="connsiteY0"/>
                </a:cxn>
                <a:cxn ang="0">
                  <a:pos x="connsiteX1" y="connsiteY1"/>
                </a:cxn>
              </a:cxnLst>
              <a:rect l="l" t="t" r="r" b="b"/>
              <a:pathLst>
                <a:path w="46181" h="3553">
                  <a:moveTo>
                    <a:pt x="0" y="0"/>
                  </a:moveTo>
                  <a:lnTo>
                    <a:pt x="46181" y="0"/>
                  </a:lnTo>
                </a:path>
              </a:pathLst>
            </a:custGeom>
            <a:ln w="12700" cap="rnd">
              <a:solidFill>
                <a:srgbClr val="000000"/>
              </a:solidFill>
              <a:prstDash val="solid"/>
              <a:round/>
            </a:ln>
          </p:spPr>
          <p:txBody>
            <a:bodyPr rtlCol="0" anchor="ctr"/>
            <a:lstStyle/>
            <a:p>
              <a:endParaRPr lang="en-NL"/>
            </a:p>
          </p:txBody>
        </p:sp>
        <p:sp>
          <p:nvSpPr>
            <p:cNvPr id="461" name="Freeform 460">
              <a:extLst>
                <a:ext uri="{FF2B5EF4-FFF2-40B4-BE49-F238E27FC236}">
                  <a16:creationId xmlns:a16="http://schemas.microsoft.com/office/drawing/2014/main" id="{969BAD4A-1432-7056-0DA6-D8B3425E54AC}"/>
                </a:ext>
              </a:extLst>
            </p:cNvPr>
            <p:cNvSpPr/>
            <p:nvPr userDrawn="1"/>
          </p:nvSpPr>
          <p:spPr>
            <a:xfrm>
              <a:off x="4213170" y="3383611"/>
              <a:ext cx="17762" cy="3553"/>
            </a:xfrm>
            <a:custGeom>
              <a:avLst/>
              <a:gdLst>
                <a:gd name="connsiteX0" fmla="*/ 0 w 17762"/>
                <a:gd name="connsiteY0" fmla="*/ 0 h 3553"/>
                <a:gd name="connsiteX1" fmla="*/ 17762 w 17762"/>
                <a:gd name="connsiteY1" fmla="*/ 0 h 3553"/>
              </a:gdLst>
              <a:ahLst/>
              <a:cxnLst>
                <a:cxn ang="0">
                  <a:pos x="connsiteX0" y="connsiteY0"/>
                </a:cxn>
                <a:cxn ang="0">
                  <a:pos x="connsiteX1" y="connsiteY1"/>
                </a:cxn>
              </a:cxnLst>
              <a:rect l="l" t="t" r="r" b="b"/>
              <a:pathLst>
                <a:path w="17762" h="3553">
                  <a:moveTo>
                    <a:pt x="0" y="0"/>
                  </a:moveTo>
                  <a:lnTo>
                    <a:pt x="17762" y="0"/>
                  </a:lnTo>
                </a:path>
              </a:pathLst>
            </a:custGeom>
            <a:ln w="12700" cap="rnd">
              <a:solidFill>
                <a:srgbClr val="000000"/>
              </a:solidFill>
              <a:prstDash val="solid"/>
              <a:round/>
            </a:ln>
          </p:spPr>
          <p:txBody>
            <a:bodyPr rtlCol="0" anchor="ctr"/>
            <a:lstStyle/>
            <a:p>
              <a:endParaRPr lang="en-NL"/>
            </a:p>
          </p:txBody>
        </p:sp>
        <p:sp>
          <p:nvSpPr>
            <p:cNvPr id="462" name="Freeform 461">
              <a:extLst>
                <a:ext uri="{FF2B5EF4-FFF2-40B4-BE49-F238E27FC236}">
                  <a16:creationId xmlns:a16="http://schemas.microsoft.com/office/drawing/2014/main" id="{8810B482-4A3D-4804-24A9-A3E4BE793571}"/>
                </a:ext>
              </a:extLst>
            </p:cNvPr>
            <p:cNvSpPr/>
            <p:nvPr userDrawn="1"/>
          </p:nvSpPr>
          <p:spPr>
            <a:xfrm>
              <a:off x="4174093" y="3440461"/>
              <a:ext cx="255774" cy="3553"/>
            </a:xfrm>
            <a:custGeom>
              <a:avLst/>
              <a:gdLst>
                <a:gd name="connsiteX0" fmla="*/ 0 w 255774"/>
                <a:gd name="connsiteY0" fmla="*/ 0 h 3553"/>
                <a:gd name="connsiteX1" fmla="*/ 255774 w 255774"/>
                <a:gd name="connsiteY1" fmla="*/ 0 h 3553"/>
              </a:gdLst>
              <a:ahLst/>
              <a:cxnLst>
                <a:cxn ang="0">
                  <a:pos x="connsiteX0" y="connsiteY0"/>
                </a:cxn>
                <a:cxn ang="0">
                  <a:pos x="connsiteX1" y="connsiteY1"/>
                </a:cxn>
              </a:cxnLst>
              <a:rect l="l" t="t" r="r" b="b"/>
              <a:pathLst>
                <a:path w="255774" h="3553">
                  <a:moveTo>
                    <a:pt x="0" y="0"/>
                  </a:moveTo>
                  <a:lnTo>
                    <a:pt x="255774" y="0"/>
                  </a:lnTo>
                </a:path>
              </a:pathLst>
            </a:custGeom>
            <a:ln w="12700" cap="rnd">
              <a:solidFill>
                <a:srgbClr val="000000"/>
              </a:solidFill>
              <a:prstDash val="solid"/>
              <a:round/>
            </a:ln>
          </p:spPr>
          <p:txBody>
            <a:bodyPr rtlCol="0" anchor="ctr"/>
            <a:lstStyle/>
            <a:p>
              <a:endParaRPr lang="en-NL"/>
            </a:p>
          </p:txBody>
        </p:sp>
        <p:sp>
          <p:nvSpPr>
            <p:cNvPr id="463" name="Freeform 462">
              <a:extLst>
                <a:ext uri="{FF2B5EF4-FFF2-40B4-BE49-F238E27FC236}">
                  <a16:creationId xmlns:a16="http://schemas.microsoft.com/office/drawing/2014/main" id="{3F50A2A0-55F3-C103-FAE0-D0A1CBD48A7A}"/>
                </a:ext>
              </a:extLst>
            </p:cNvPr>
            <p:cNvSpPr/>
            <p:nvPr userDrawn="1"/>
          </p:nvSpPr>
          <p:spPr>
            <a:xfrm>
              <a:off x="4294875" y="3319655"/>
              <a:ext cx="99467" cy="74615"/>
            </a:xfrm>
            <a:custGeom>
              <a:avLst/>
              <a:gdLst>
                <a:gd name="connsiteX0" fmla="*/ 0 w 99467"/>
                <a:gd name="connsiteY0" fmla="*/ 0 h 74615"/>
                <a:gd name="connsiteX1" fmla="*/ 99468 w 99467"/>
                <a:gd name="connsiteY1" fmla="*/ 0 h 74615"/>
                <a:gd name="connsiteX2" fmla="*/ 99468 w 99467"/>
                <a:gd name="connsiteY2" fmla="*/ 74616 h 74615"/>
                <a:gd name="connsiteX3" fmla="*/ 0 w 99467"/>
                <a:gd name="connsiteY3" fmla="*/ 74616 h 74615"/>
              </a:gdLst>
              <a:ahLst/>
              <a:cxnLst>
                <a:cxn ang="0">
                  <a:pos x="connsiteX0" y="connsiteY0"/>
                </a:cxn>
                <a:cxn ang="0">
                  <a:pos x="connsiteX1" y="connsiteY1"/>
                </a:cxn>
                <a:cxn ang="0">
                  <a:pos x="connsiteX2" y="connsiteY2"/>
                </a:cxn>
                <a:cxn ang="0">
                  <a:pos x="connsiteX3" y="connsiteY3"/>
                </a:cxn>
              </a:cxnLst>
              <a:rect l="l" t="t" r="r" b="b"/>
              <a:pathLst>
                <a:path w="99467" h="74615">
                  <a:moveTo>
                    <a:pt x="0" y="0"/>
                  </a:moveTo>
                  <a:lnTo>
                    <a:pt x="99468" y="0"/>
                  </a:lnTo>
                  <a:lnTo>
                    <a:pt x="99468" y="74616"/>
                  </a:lnTo>
                  <a:lnTo>
                    <a:pt x="0" y="74616"/>
                  </a:lnTo>
                  <a:close/>
                </a:path>
              </a:pathLst>
            </a:custGeom>
            <a:noFill/>
            <a:ln w="12700" cap="rnd">
              <a:solidFill>
                <a:srgbClr val="000000"/>
              </a:solidFill>
              <a:prstDash val="solid"/>
              <a:round/>
            </a:ln>
          </p:spPr>
          <p:txBody>
            <a:bodyPr rtlCol="0" anchor="ctr"/>
            <a:lstStyle/>
            <a:p>
              <a:endParaRPr lang="en-NL"/>
            </a:p>
          </p:txBody>
        </p:sp>
        <p:sp>
          <p:nvSpPr>
            <p:cNvPr id="464" name="Freeform 463">
              <a:extLst>
                <a:ext uri="{FF2B5EF4-FFF2-40B4-BE49-F238E27FC236}">
                  <a16:creationId xmlns:a16="http://schemas.microsoft.com/office/drawing/2014/main" id="{8022E51E-BBF1-4B3A-386E-1199157FD0EB}"/>
                </a:ext>
              </a:extLst>
            </p:cNvPr>
            <p:cNvSpPr/>
            <p:nvPr userDrawn="1"/>
          </p:nvSpPr>
          <p:spPr>
            <a:xfrm>
              <a:off x="4294875" y="3351633"/>
              <a:ext cx="99467" cy="35531"/>
            </a:xfrm>
            <a:custGeom>
              <a:avLst/>
              <a:gdLst>
                <a:gd name="connsiteX0" fmla="*/ 0 w 99467"/>
                <a:gd name="connsiteY0" fmla="*/ 35531 h 35531"/>
                <a:gd name="connsiteX1" fmla="*/ 31972 w 99467"/>
                <a:gd name="connsiteY1" fmla="*/ 0 h 35531"/>
                <a:gd name="connsiteX2" fmla="*/ 56839 w 99467"/>
                <a:gd name="connsiteY2" fmla="*/ 31978 h 35531"/>
                <a:gd name="connsiteX3" fmla="*/ 74601 w 99467"/>
                <a:gd name="connsiteY3" fmla="*/ 17766 h 35531"/>
                <a:gd name="connsiteX4" fmla="*/ 99468 w 99467"/>
                <a:gd name="connsiteY4" fmla="*/ 35531 h 35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67" h="35531">
                  <a:moveTo>
                    <a:pt x="0" y="35531"/>
                  </a:moveTo>
                  <a:lnTo>
                    <a:pt x="31972" y="0"/>
                  </a:lnTo>
                  <a:lnTo>
                    <a:pt x="56839" y="31978"/>
                  </a:lnTo>
                  <a:lnTo>
                    <a:pt x="74601" y="17766"/>
                  </a:lnTo>
                  <a:lnTo>
                    <a:pt x="99468" y="35531"/>
                  </a:lnTo>
                </a:path>
              </a:pathLst>
            </a:custGeom>
            <a:noFill/>
            <a:ln w="12700" cap="rnd">
              <a:solidFill>
                <a:srgbClr val="000000"/>
              </a:solidFill>
              <a:prstDash val="solid"/>
              <a:round/>
            </a:ln>
          </p:spPr>
          <p:txBody>
            <a:bodyPr rtlCol="0" anchor="ctr"/>
            <a:lstStyle/>
            <a:p>
              <a:endParaRPr lang="en-NL"/>
            </a:p>
          </p:txBody>
        </p:sp>
        <p:sp>
          <p:nvSpPr>
            <p:cNvPr id="465" name="Freeform 464">
              <a:extLst>
                <a:ext uri="{FF2B5EF4-FFF2-40B4-BE49-F238E27FC236}">
                  <a16:creationId xmlns:a16="http://schemas.microsoft.com/office/drawing/2014/main" id="{68454006-F1B0-D560-97CC-2FBD08AA3E6C}"/>
                </a:ext>
              </a:extLst>
            </p:cNvPr>
            <p:cNvSpPr/>
            <p:nvPr userDrawn="1"/>
          </p:nvSpPr>
          <p:spPr>
            <a:xfrm>
              <a:off x="4365924" y="3344527"/>
              <a:ext cx="3552" cy="3553"/>
            </a:xfrm>
            <a:custGeom>
              <a:avLst/>
              <a:gdLst>
                <a:gd name="connsiteX0" fmla="*/ 3552 w 3552"/>
                <a:gd name="connsiteY0" fmla="*/ 1777 h 3553"/>
                <a:gd name="connsiteX1" fmla="*/ 1776 w 3552"/>
                <a:gd name="connsiteY1" fmla="*/ 3553 h 3553"/>
                <a:gd name="connsiteX2" fmla="*/ 0 w 3552"/>
                <a:gd name="connsiteY2" fmla="*/ 1777 h 3553"/>
                <a:gd name="connsiteX3" fmla="*/ 1776 w 3552"/>
                <a:gd name="connsiteY3" fmla="*/ 0 h 3553"/>
                <a:gd name="connsiteX4" fmla="*/ 3552 w 3552"/>
                <a:gd name="connsiteY4" fmla="*/ 1777 h 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2" h="3553">
                  <a:moveTo>
                    <a:pt x="3552" y="1777"/>
                  </a:moveTo>
                  <a:cubicBezTo>
                    <a:pt x="3552" y="2758"/>
                    <a:pt x="2757" y="3553"/>
                    <a:pt x="1776" y="3553"/>
                  </a:cubicBezTo>
                  <a:cubicBezTo>
                    <a:pt x="795" y="3553"/>
                    <a:pt x="0" y="2758"/>
                    <a:pt x="0" y="1777"/>
                  </a:cubicBezTo>
                  <a:cubicBezTo>
                    <a:pt x="0" y="795"/>
                    <a:pt x="795" y="0"/>
                    <a:pt x="1776" y="0"/>
                  </a:cubicBezTo>
                  <a:cubicBezTo>
                    <a:pt x="2757" y="0"/>
                    <a:pt x="3552" y="795"/>
                    <a:pt x="3552" y="1777"/>
                  </a:cubicBezTo>
                  <a:close/>
                </a:path>
              </a:pathLst>
            </a:custGeom>
            <a:noFill/>
            <a:ln w="12700" cap="rnd">
              <a:solidFill>
                <a:srgbClr val="000000"/>
              </a:solidFill>
              <a:prstDash val="solid"/>
              <a:round/>
            </a:ln>
          </p:spPr>
          <p:txBody>
            <a:bodyPr rtlCol="0" anchor="ctr"/>
            <a:lstStyle/>
            <a:p>
              <a:endParaRPr lang="en-NL"/>
            </a:p>
          </p:txBody>
        </p:sp>
      </p:grpSp>
      <p:grpSp>
        <p:nvGrpSpPr>
          <p:cNvPr id="476" name="Group 475">
            <a:extLst>
              <a:ext uri="{FF2B5EF4-FFF2-40B4-BE49-F238E27FC236}">
                <a16:creationId xmlns:a16="http://schemas.microsoft.com/office/drawing/2014/main" id="{51409163-EA7D-A365-A6ED-9C2A779C95F4}"/>
              </a:ext>
            </a:extLst>
          </p:cNvPr>
          <p:cNvGrpSpPr>
            <a:grpSpLocks noChangeAspect="1"/>
          </p:cNvGrpSpPr>
          <p:nvPr userDrawn="1"/>
        </p:nvGrpSpPr>
        <p:grpSpPr>
          <a:xfrm>
            <a:off x="2716385" y="3061385"/>
            <a:ext cx="331916" cy="286718"/>
            <a:chOff x="8139546" y="3262933"/>
            <a:chExt cx="290298" cy="250767"/>
          </a:xfrm>
        </p:grpSpPr>
        <p:sp>
          <p:nvSpPr>
            <p:cNvPr id="467" name="Freeform 466">
              <a:extLst>
                <a:ext uri="{FF2B5EF4-FFF2-40B4-BE49-F238E27FC236}">
                  <a16:creationId xmlns:a16="http://schemas.microsoft.com/office/drawing/2014/main" id="{E3698B74-E663-0AAA-0959-CDE4A6792CD7}"/>
                </a:ext>
              </a:extLst>
            </p:cNvPr>
            <p:cNvSpPr/>
            <p:nvPr userDrawn="1"/>
          </p:nvSpPr>
          <p:spPr>
            <a:xfrm>
              <a:off x="8254986" y="3375330"/>
              <a:ext cx="174858" cy="124274"/>
            </a:xfrm>
            <a:custGeom>
              <a:avLst/>
              <a:gdLst>
                <a:gd name="connsiteX0" fmla="*/ 121265 w 174858"/>
                <a:gd name="connsiteY0" fmla="*/ 2241 h 124274"/>
                <a:gd name="connsiteX1" fmla="*/ 2970 w 174858"/>
                <a:gd name="connsiteY1" fmla="*/ 96043 h 124274"/>
                <a:gd name="connsiteX2" fmla="*/ 838 w 174858"/>
                <a:gd name="connsiteY2" fmla="*/ 103149 h 124274"/>
                <a:gd name="connsiteX3" fmla="*/ 11140 w 174858"/>
                <a:gd name="connsiteY3" fmla="*/ 123047 h 124274"/>
                <a:gd name="connsiteX4" fmla="*/ 23574 w 174858"/>
                <a:gd name="connsiteY4" fmla="*/ 121981 h 124274"/>
                <a:gd name="connsiteX5" fmla="*/ 32100 w 174858"/>
                <a:gd name="connsiteY5" fmla="*/ 117006 h 124274"/>
                <a:gd name="connsiteX6" fmla="*/ 115937 w 174858"/>
                <a:gd name="connsiteY6" fmla="*/ 102439 h 124274"/>
                <a:gd name="connsiteX7" fmla="*/ 122331 w 174858"/>
                <a:gd name="connsiteY7" fmla="*/ 103149 h 124274"/>
                <a:gd name="connsiteX8" fmla="*/ 172421 w 174858"/>
                <a:gd name="connsiteY8" fmla="*/ 68329 h 124274"/>
                <a:gd name="connsiteX9" fmla="*/ 140093 w 174858"/>
                <a:gd name="connsiteY9" fmla="*/ 4728 h 124274"/>
                <a:gd name="connsiteX10" fmla="*/ 116292 w 174858"/>
                <a:gd name="connsiteY10" fmla="*/ 2951 h 124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858" h="124274">
                  <a:moveTo>
                    <a:pt x="121265" y="2241"/>
                  </a:moveTo>
                  <a:cubicBezTo>
                    <a:pt x="68334" y="6860"/>
                    <a:pt x="20732" y="42391"/>
                    <a:pt x="2970" y="96043"/>
                  </a:cubicBezTo>
                  <a:lnTo>
                    <a:pt x="838" y="103149"/>
                  </a:lnTo>
                  <a:cubicBezTo>
                    <a:pt x="-2004" y="111321"/>
                    <a:pt x="2615" y="120559"/>
                    <a:pt x="11140" y="123047"/>
                  </a:cubicBezTo>
                  <a:cubicBezTo>
                    <a:pt x="19666" y="125534"/>
                    <a:pt x="20021" y="123757"/>
                    <a:pt x="23574" y="121981"/>
                  </a:cubicBezTo>
                  <a:lnTo>
                    <a:pt x="32100" y="117006"/>
                  </a:lnTo>
                  <a:cubicBezTo>
                    <a:pt x="57322" y="103504"/>
                    <a:pt x="86452" y="97820"/>
                    <a:pt x="115937" y="102439"/>
                  </a:cubicBezTo>
                  <a:lnTo>
                    <a:pt x="122331" y="103149"/>
                  </a:lnTo>
                  <a:cubicBezTo>
                    <a:pt x="144356" y="104215"/>
                    <a:pt x="165316" y="90358"/>
                    <a:pt x="172421" y="68329"/>
                  </a:cubicBezTo>
                  <a:cubicBezTo>
                    <a:pt x="180946" y="41680"/>
                    <a:pt x="166382" y="13255"/>
                    <a:pt x="140093" y="4728"/>
                  </a:cubicBezTo>
                  <a:cubicBezTo>
                    <a:pt x="113806" y="-3800"/>
                    <a:pt x="124107" y="1530"/>
                    <a:pt x="116292" y="2951"/>
                  </a:cubicBezTo>
                </a:path>
              </a:pathLst>
            </a:custGeom>
            <a:noFill/>
            <a:ln w="12700" cap="rnd">
              <a:solidFill>
                <a:srgbClr val="000000"/>
              </a:solidFill>
              <a:prstDash val="solid"/>
              <a:round/>
            </a:ln>
          </p:spPr>
          <p:txBody>
            <a:bodyPr rtlCol="0" anchor="ctr"/>
            <a:lstStyle/>
            <a:p>
              <a:endParaRPr lang="en-NL"/>
            </a:p>
          </p:txBody>
        </p:sp>
        <p:sp>
          <p:nvSpPr>
            <p:cNvPr id="468" name="Freeform 467">
              <a:extLst>
                <a:ext uri="{FF2B5EF4-FFF2-40B4-BE49-F238E27FC236}">
                  <a16:creationId xmlns:a16="http://schemas.microsoft.com/office/drawing/2014/main" id="{83E8A767-A1DC-180F-50A0-115747DF5EC2}"/>
                </a:ext>
              </a:extLst>
            </p:cNvPr>
            <p:cNvSpPr/>
            <p:nvPr userDrawn="1"/>
          </p:nvSpPr>
          <p:spPr>
            <a:xfrm>
              <a:off x="8356002" y="3382190"/>
              <a:ext cx="44703" cy="72128"/>
            </a:xfrm>
            <a:custGeom>
              <a:avLst/>
              <a:gdLst>
                <a:gd name="connsiteX0" fmla="*/ 0 w 44703"/>
                <a:gd name="connsiteY0" fmla="*/ 0 h 72128"/>
                <a:gd name="connsiteX1" fmla="*/ 8881 w 44703"/>
                <a:gd name="connsiteY1" fmla="*/ 2132 h 72128"/>
                <a:gd name="connsiteX2" fmla="*/ 42629 w 44703"/>
                <a:gd name="connsiteY2" fmla="*/ 61824 h 72128"/>
                <a:gd name="connsiteX3" fmla="*/ 37656 w 44703"/>
                <a:gd name="connsiteY3" fmla="*/ 72129 h 72128"/>
              </a:gdLst>
              <a:ahLst/>
              <a:cxnLst>
                <a:cxn ang="0">
                  <a:pos x="connsiteX0" y="connsiteY0"/>
                </a:cxn>
                <a:cxn ang="0">
                  <a:pos x="connsiteX1" y="connsiteY1"/>
                </a:cxn>
                <a:cxn ang="0">
                  <a:pos x="connsiteX2" y="connsiteY2"/>
                </a:cxn>
                <a:cxn ang="0">
                  <a:pos x="connsiteX3" y="connsiteY3"/>
                </a:cxn>
              </a:cxnLst>
              <a:rect l="l" t="t" r="r" b="b"/>
              <a:pathLst>
                <a:path w="44703" h="72128">
                  <a:moveTo>
                    <a:pt x="0" y="0"/>
                  </a:moveTo>
                  <a:cubicBezTo>
                    <a:pt x="2842" y="355"/>
                    <a:pt x="6039" y="1066"/>
                    <a:pt x="8881" y="2132"/>
                  </a:cubicBezTo>
                  <a:cubicBezTo>
                    <a:pt x="35524" y="10659"/>
                    <a:pt x="50444" y="37308"/>
                    <a:pt x="42629" y="61824"/>
                  </a:cubicBezTo>
                  <a:cubicBezTo>
                    <a:pt x="41563" y="65378"/>
                    <a:pt x="39787" y="68931"/>
                    <a:pt x="37656" y="72129"/>
                  </a:cubicBezTo>
                </a:path>
              </a:pathLst>
            </a:custGeom>
            <a:noFill/>
            <a:ln w="12700" cap="rnd">
              <a:solidFill>
                <a:srgbClr val="000000"/>
              </a:solidFill>
              <a:prstDash val="solid"/>
              <a:round/>
            </a:ln>
          </p:spPr>
          <p:txBody>
            <a:bodyPr rtlCol="0" anchor="ctr"/>
            <a:lstStyle/>
            <a:p>
              <a:endParaRPr lang="en-NL"/>
            </a:p>
          </p:txBody>
        </p:sp>
        <p:sp>
          <p:nvSpPr>
            <p:cNvPr id="469" name="Freeform 468">
              <a:extLst>
                <a:ext uri="{FF2B5EF4-FFF2-40B4-BE49-F238E27FC236}">
                  <a16:creationId xmlns:a16="http://schemas.microsoft.com/office/drawing/2014/main" id="{ADD86D28-6E45-B624-EE48-04E16422B9A6}"/>
                </a:ext>
              </a:extLst>
            </p:cNvPr>
            <p:cNvSpPr/>
            <p:nvPr userDrawn="1"/>
          </p:nvSpPr>
          <p:spPr>
            <a:xfrm>
              <a:off x="8321900" y="3395571"/>
              <a:ext cx="47982" cy="63365"/>
            </a:xfrm>
            <a:custGeom>
              <a:avLst/>
              <a:gdLst>
                <a:gd name="connsiteX0" fmla="*/ 0 w 47982"/>
                <a:gd name="connsiteY0" fmla="*/ 120 h 63365"/>
                <a:gd name="connsiteX1" fmla="*/ 17407 w 47982"/>
                <a:gd name="connsiteY1" fmla="*/ 2252 h 63365"/>
                <a:gd name="connsiteX2" fmla="*/ 46181 w 47982"/>
                <a:gd name="connsiteY2" fmla="*/ 54127 h 63365"/>
                <a:gd name="connsiteX3" fmla="*/ 41918 w 47982"/>
                <a:gd name="connsiteY3" fmla="*/ 63366 h 63365"/>
              </a:gdLst>
              <a:ahLst/>
              <a:cxnLst>
                <a:cxn ang="0">
                  <a:pos x="connsiteX0" y="connsiteY0"/>
                </a:cxn>
                <a:cxn ang="0">
                  <a:pos x="connsiteX1" y="connsiteY1"/>
                </a:cxn>
                <a:cxn ang="0">
                  <a:pos x="connsiteX2" y="connsiteY2"/>
                </a:cxn>
                <a:cxn ang="0">
                  <a:pos x="connsiteX3" y="connsiteY3"/>
                </a:cxn>
              </a:cxnLst>
              <a:rect l="l" t="t" r="r" b="b"/>
              <a:pathLst>
                <a:path w="47982" h="63365">
                  <a:moveTo>
                    <a:pt x="0" y="120"/>
                  </a:moveTo>
                  <a:cubicBezTo>
                    <a:pt x="5683" y="-235"/>
                    <a:pt x="11368" y="120"/>
                    <a:pt x="17407" y="2252"/>
                  </a:cubicBezTo>
                  <a:cubicBezTo>
                    <a:pt x="40142" y="9713"/>
                    <a:pt x="52931" y="32809"/>
                    <a:pt x="46181" y="54127"/>
                  </a:cubicBezTo>
                  <a:cubicBezTo>
                    <a:pt x="45116" y="57325"/>
                    <a:pt x="43694" y="60523"/>
                    <a:pt x="41918" y="63366"/>
                  </a:cubicBezTo>
                </a:path>
              </a:pathLst>
            </a:custGeom>
            <a:noFill/>
            <a:ln w="12700" cap="rnd">
              <a:solidFill>
                <a:srgbClr val="000000"/>
              </a:solidFill>
              <a:prstDash val="solid"/>
              <a:round/>
            </a:ln>
          </p:spPr>
          <p:txBody>
            <a:bodyPr rtlCol="0" anchor="ctr"/>
            <a:lstStyle/>
            <a:p>
              <a:endParaRPr lang="en-NL"/>
            </a:p>
          </p:txBody>
        </p:sp>
        <p:sp>
          <p:nvSpPr>
            <p:cNvPr id="470" name="Freeform 469">
              <a:extLst>
                <a:ext uri="{FF2B5EF4-FFF2-40B4-BE49-F238E27FC236}">
                  <a16:creationId xmlns:a16="http://schemas.microsoft.com/office/drawing/2014/main" id="{98737693-280B-A3B4-FB61-D0C4A3989FEF}"/>
                </a:ext>
              </a:extLst>
            </p:cNvPr>
            <p:cNvSpPr/>
            <p:nvPr userDrawn="1"/>
          </p:nvSpPr>
          <p:spPr>
            <a:xfrm>
              <a:off x="8139546" y="3341291"/>
              <a:ext cx="104588" cy="172409"/>
            </a:xfrm>
            <a:custGeom>
              <a:avLst/>
              <a:gdLst>
                <a:gd name="connsiteX0" fmla="*/ 81820 w 104588"/>
                <a:gd name="connsiteY0" fmla="*/ 165613 h 172409"/>
                <a:gd name="connsiteX1" fmla="*/ 64058 w 104588"/>
                <a:gd name="connsiteY1" fmla="*/ 171653 h 172409"/>
                <a:gd name="connsiteX2" fmla="*/ 53756 w 104588"/>
                <a:gd name="connsiteY2" fmla="*/ 161704 h 172409"/>
                <a:gd name="connsiteX3" fmla="*/ 48427 w 104588"/>
                <a:gd name="connsiteY3" fmla="*/ 147847 h 172409"/>
                <a:gd name="connsiteX4" fmla="*/ 6154 w 104588"/>
                <a:gd name="connsiteY4" fmla="*/ 65060 h 172409"/>
                <a:gd name="connsiteX5" fmla="*/ 4733 w 104588"/>
                <a:gd name="connsiteY5" fmla="*/ 62217 h 172409"/>
                <a:gd name="connsiteX6" fmla="*/ 2246 w 104588"/>
                <a:gd name="connsiteY6" fmla="*/ 29528 h 172409"/>
                <a:gd name="connsiteX7" fmla="*/ 56243 w 104588"/>
                <a:gd name="connsiteY7" fmla="*/ 2169 h 172409"/>
                <a:gd name="connsiteX8" fmla="*/ 74005 w 104588"/>
                <a:gd name="connsiteY8" fmla="*/ 13539 h 172409"/>
                <a:gd name="connsiteX9" fmla="*/ 74716 w 104588"/>
                <a:gd name="connsiteY9" fmla="*/ 14250 h 172409"/>
                <a:gd name="connsiteX10" fmla="*/ 98517 w 104588"/>
                <a:gd name="connsiteY10" fmla="*/ 132924 h 172409"/>
                <a:gd name="connsiteX11" fmla="*/ 82175 w 104588"/>
                <a:gd name="connsiteY11" fmla="*/ 165968 h 17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588" h="172409">
                  <a:moveTo>
                    <a:pt x="81820" y="165613"/>
                  </a:moveTo>
                  <a:cubicBezTo>
                    <a:pt x="77912" y="171298"/>
                    <a:pt x="70808" y="173785"/>
                    <a:pt x="64058" y="171653"/>
                  </a:cubicBezTo>
                  <a:cubicBezTo>
                    <a:pt x="59084" y="169877"/>
                    <a:pt x="55532" y="166324"/>
                    <a:pt x="53756" y="161704"/>
                  </a:cubicBezTo>
                  <a:lnTo>
                    <a:pt x="48427" y="147847"/>
                  </a:lnTo>
                  <a:cubicBezTo>
                    <a:pt x="36705" y="119067"/>
                    <a:pt x="22850" y="91353"/>
                    <a:pt x="6154" y="65060"/>
                  </a:cubicBezTo>
                  <a:lnTo>
                    <a:pt x="4733" y="62217"/>
                  </a:lnTo>
                  <a:cubicBezTo>
                    <a:pt x="-241" y="52624"/>
                    <a:pt x="-1662" y="40898"/>
                    <a:pt x="2246" y="29528"/>
                  </a:cubicBezTo>
                  <a:cubicBezTo>
                    <a:pt x="9706" y="7144"/>
                    <a:pt x="33507" y="-5292"/>
                    <a:pt x="56243" y="2169"/>
                  </a:cubicBezTo>
                  <a:cubicBezTo>
                    <a:pt x="78978" y="9631"/>
                    <a:pt x="69387" y="8210"/>
                    <a:pt x="74005" y="13539"/>
                  </a:cubicBezTo>
                  <a:lnTo>
                    <a:pt x="74716" y="14250"/>
                  </a:lnTo>
                  <a:cubicBezTo>
                    <a:pt x="101713" y="45873"/>
                    <a:pt x="112371" y="90642"/>
                    <a:pt x="98517" y="132924"/>
                  </a:cubicBezTo>
                  <a:cubicBezTo>
                    <a:pt x="94609" y="145005"/>
                    <a:pt x="88925" y="156019"/>
                    <a:pt x="82175" y="165968"/>
                  </a:cubicBezTo>
                </a:path>
              </a:pathLst>
            </a:custGeom>
            <a:noFill/>
            <a:ln w="12700" cap="rnd">
              <a:solidFill>
                <a:srgbClr val="000000"/>
              </a:solidFill>
              <a:prstDash val="solid"/>
              <a:round/>
            </a:ln>
          </p:spPr>
          <p:txBody>
            <a:bodyPr rtlCol="0" anchor="ctr"/>
            <a:lstStyle/>
            <a:p>
              <a:endParaRPr lang="en-NL"/>
            </a:p>
          </p:txBody>
        </p:sp>
        <p:sp>
          <p:nvSpPr>
            <p:cNvPr id="471" name="Freeform 470">
              <a:extLst>
                <a:ext uri="{FF2B5EF4-FFF2-40B4-BE49-F238E27FC236}">
                  <a16:creationId xmlns:a16="http://schemas.microsoft.com/office/drawing/2014/main" id="{651845AE-0DCF-0C0B-9AC4-A4CC763DD3B4}"/>
                </a:ext>
              </a:extLst>
            </p:cNvPr>
            <p:cNvSpPr/>
            <p:nvPr userDrawn="1"/>
          </p:nvSpPr>
          <p:spPr>
            <a:xfrm>
              <a:off x="8158843" y="3364550"/>
              <a:ext cx="67141" cy="21192"/>
            </a:xfrm>
            <a:custGeom>
              <a:avLst/>
              <a:gdLst>
                <a:gd name="connsiteX0" fmla="*/ 0 w 67141"/>
                <a:gd name="connsiteY0" fmla="*/ 21192 h 21192"/>
                <a:gd name="connsiteX1" fmla="*/ 53286 w 67141"/>
                <a:gd name="connsiteY1" fmla="*/ 2361 h 21192"/>
                <a:gd name="connsiteX2" fmla="*/ 67141 w 67141"/>
                <a:gd name="connsiteY2" fmla="*/ 9467 h 21192"/>
              </a:gdLst>
              <a:ahLst/>
              <a:cxnLst>
                <a:cxn ang="0">
                  <a:pos x="connsiteX0" y="connsiteY0"/>
                </a:cxn>
                <a:cxn ang="0">
                  <a:pos x="connsiteX1" y="connsiteY1"/>
                </a:cxn>
                <a:cxn ang="0">
                  <a:pos x="connsiteX2" y="connsiteY2"/>
                </a:cxn>
              </a:cxnLst>
              <a:rect l="l" t="t" r="r" b="b"/>
              <a:pathLst>
                <a:path w="67141" h="21192">
                  <a:moveTo>
                    <a:pt x="0" y="21192"/>
                  </a:moveTo>
                  <a:cubicBezTo>
                    <a:pt x="9947" y="3782"/>
                    <a:pt x="32327" y="-4390"/>
                    <a:pt x="53286" y="2361"/>
                  </a:cubicBezTo>
                  <a:cubicBezTo>
                    <a:pt x="74246" y="9112"/>
                    <a:pt x="63233" y="6269"/>
                    <a:pt x="67141" y="9467"/>
                  </a:cubicBezTo>
                </a:path>
              </a:pathLst>
            </a:custGeom>
            <a:noFill/>
            <a:ln w="12700" cap="rnd">
              <a:solidFill>
                <a:srgbClr val="000000"/>
              </a:solidFill>
              <a:prstDash val="solid"/>
              <a:round/>
            </a:ln>
          </p:spPr>
          <p:txBody>
            <a:bodyPr rtlCol="0" anchor="ctr"/>
            <a:lstStyle/>
            <a:p>
              <a:endParaRPr lang="en-NL"/>
            </a:p>
          </p:txBody>
        </p:sp>
        <p:sp>
          <p:nvSpPr>
            <p:cNvPr id="472" name="Freeform 471">
              <a:extLst>
                <a:ext uri="{FF2B5EF4-FFF2-40B4-BE49-F238E27FC236}">
                  <a16:creationId xmlns:a16="http://schemas.microsoft.com/office/drawing/2014/main" id="{01FE3445-F522-A09E-05A8-5EF26860828F}"/>
                </a:ext>
              </a:extLst>
            </p:cNvPr>
            <p:cNvSpPr/>
            <p:nvPr userDrawn="1"/>
          </p:nvSpPr>
          <p:spPr>
            <a:xfrm>
              <a:off x="8171632" y="3392617"/>
              <a:ext cx="67140" cy="17641"/>
            </a:xfrm>
            <a:custGeom>
              <a:avLst/>
              <a:gdLst>
                <a:gd name="connsiteX0" fmla="*/ 0 w 67140"/>
                <a:gd name="connsiteY0" fmla="*/ 17642 h 17641"/>
                <a:gd name="connsiteX1" fmla="*/ 47247 w 67140"/>
                <a:gd name="connsiteY1" fmla="*/ 2008 h 17641"/>
                <a:gd name="connsiteX2" fmla="*/ 67140 w 67140"/>
                <a:gd name="connsiteY2" fmla="*/ 15510 h 17641"/>
              </a:gdLst>
              <a:ahLst/>
              <a:cxnLst>
                <a:cxn ang="0">
                  <a:pos x="connsiteX0" y="connsiteY0"/>
                </a:cxn>
                <a:cxn ang="0">
                  <a:pos x="connsiteX1" y="connsiteY1"/>
                </a:cxn>
                <a:cxn ang="0">
                  <a:pos x="connsiteX2" y="connsiteY2"/>
                </a:cxn>
              </a:cxnLst>
              <a:rect l="l" t="t" r="r" b="b"/>
              <a:pathLst>
                <a:path w="67140" h="17641">
                  <a:moveTo>
                    <a:pt x="0" y="17642"/>
                  </a:moveTo>
                  <a:cubicBezTo>
                    <a:pt x="9591" y="3074"/>
                    <a:pt x="28774" y="-3677"/>
                    <a:pt x="47247" y="2008"/>
                  </a:cubicBezTo>
                  <a:cubicBezTo>
                    <a:pt x="55417" y="4495"/>
                    <a:pt x="62167" y="9470"/>
                    <a:pt x="67140" y="15510"/>
                  </a:cubicBezTo>
                </a:path>
              </a:pathLst>
            </a:custGeom>
            <a:noFill/>
            <a:ln w="12700" cap="rnd">
              <a:solidFill>
                <a:srgbClr val="000000"/>
              </a:solidFill>
              <a:prstDash val="solid"/>
              <a:round/>
            </a:ln>
          </p:spPr>
          <p:txBody>
            <a:bodyPr rtlCol="0" anchor="ctr"/>
            <a:lstStyle/>
            <a:p>
              <a:endParaRPr lang="en-NL"/>
            </a:p>
          </p:txBody>
        </p:sp>
        <p:sp>
          <p:nvSpPr>
            <p:cNvPr id="473" name="Freeform 472">
              <a:extLst>
                <a:ext uri="{FF2B5EF4-FFF2-40B4-BE49-F238E27FC236}">
                  <a16:creationId xmlns:a16="http://schemas.microsoft.com/office/drawing/2014/main" id="{041370B5-BB43-BFBB-ABD8-60AE9EF37704}"/>
                </a:ext>
              </a:extLst>
            </p:cNvPr>
            <p:cNvSpPr/>
            <p:nvPr userDrawn="1"/>
          </p:nvSpPr>
          <p:spPr>
            <a:xfrm>
              <a:off x="8255114" y="3262933"/>
              <a:ext cx="146752" cy="135403"/>
            </a:xfrm>
            <a:custGeom>
              <a:avLst/>
              <a:gdLst>
                <a:gd name="connsiteX0" fmla="*/ 0 w 146752"/>
                <a:gd name="connsiteY0" fmla="*/ 119256 h 135403"/>
                <a:gd name="connsiteX1" fmla="*/ 11012 w 146752"/>
                <a:gd name="connsiteY1" fmla="*/ 134535 h 135403"/>
                <a:gd name="connsiteX2" fmla="*/ 25222 w 146752"/>
                <a:gd name="connsiteY2" fmla="*/ 132403 h 135403"/>
                <a:gd name="connsiteX3" fmla="*/ 37655 w 146752"/>
                <a:gd name="connsiteY3" fmla="*/ 124231 h 135403"/>
                <a:gd name="connsiteX4" fmla="*/ 120427 w 146752"/>
                <a:gd name="connsiteY4" fmla="*/ 82304 h 135403"/>
                <a:gd name="connsiteX5" fmla="*/ 123269 w 146752"/>
                <a:gd name="connsiteY5" fmla="*/ 80883 h 135403"/>
                <a:gd name="connsiteX6" fmla="*/ 144583 w 146752"/>
                <a:gd name="connsiteY6" fmla="*/ 56011 h 135403"/>
                <a:gd name="connsiteX7" fmla="*/ 117230 w 146752"/>
                <a:gd name="connsiteY7" fmla="*/ 2003 h 135403"/>
                <a:gd name="connsiteX8" fmla="*/ 96270 w 146752"/>
                <a:gd name="connsiteY8" fmla="*/ 582 h 135403"/>
                <a:gd name="connsiteX9" fmla="*/ 95205 w 146752"/>
                <a:gd name="connsiteY9" fmla="*/ 582 h 135403"/>
                <a:gd name="connsiteX10" fmla="*/ 6395 w 146752"/>
                <a:gd name="connsiteY10" fmla="*/ 83015 h 135403"/>
                <a:gd name="connsiteX11" fmla="*/ 355 w 146752"/>
                <a:gd name="connsiteY11" fmla="*/ 119256 h 135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6752" h="135403">
                  <a:moveTo>
                    <a:pt x="0" y="119256"/>
                  </a:moveTo>
                  <a:cubicBezTo>
                    <a:pt x="0" y="126007"/>
                    <a:pt x="4263" y="132403"/>
                    <a:pt x="11012" y="134535"/>
                  </a:cubicBezTo>
                  <a:cubicBezTo>
                    <a:pt x="15986" y="136311"/>
                    <a:pt x="21315" y="135245"/>
                    <a:pt x="25222" y="132403"/>
                  </a:cubicBezTo>
                  <a:lnTo>
                    <a:pt x="37655" y="124231"/>
                  </a:lnTo>
                  <a:cubicBezTo>
                    <a:pt x="63944" y="107531"/>
                    <a:pt x="91653" y="93674"/>
                    <a:pt x="120427" y="82304"/>
                  </a:cubicBezTo>
                  <a:lnTo>
                    <a:pt x="123269" y="80883"/>
                  </a:lnTo>
                  <a:cubicBezTo>
                    <a:pt x="132860" y="75908"/>
                    <a:pt x="141031" y="67381"/>
                    <a:pt x="144583" y="56011"/>
                  </a:cubicBezTo>
                  <a:cubicBezTo>
                    <a:pt x="152044" y="33626"/>
                    <a:pt x="139610" y="9465"/>
                    <a:pt x="117230" y="2003"/>
                  </a:cubicBezTo>
                  <a:cubicBezTo>
                    <a:pt x="110125" y="-129"/>
                    <a:pt x="103020" y="-484"/>
                    <a:pt x="96270" y="582"/>
                  </a:cubicBezTo>
                  <a:lnTo>
                    <a:pt x="95205" y="582"/>
                  </a:lnTo>
                  <a:cubicBezTo>
                    <a:pt x="54707" y="10531"/>
                    <a:pt x="19893" y="40377"/>
                    <a:pt x="6395" y="83015"/>
                  </a:cubicBezTo>
                  <a:cubicBezTo>
                    <a:pt x="2487" y="95095"/>
                    <a:pt x="355" y="107176"/>
                    <a:pt x="355" y="119256"/>
                  </a:cubicBezTo>
                </a:path>
              </a:pathLst>
            </a:custGeom>
            <a:noFill/>
            <a:ln w="12700" cap="rnd">
              <a:solidFill>
                <a:srgbClr val="000000"/>
              </a:solidFill>
              <a:prstDash val="solid"/>
              <a:round/>
            </a:ln>
          </p:spPr>
          <p:txBody>
            <a:bodyPr rtlCol="0" anchor="ctr"/>
            <a:lstStyle/>
            <a:p>
              <a:endParaRPr lang="en-NL"/>
            </a:p>
          </p:txBody>
        </p:sp>
        <p:sp>
          <p:nvSpPr>
            <p:cNvPr id="474" name="Freeform 473">
              <a:extLst>
                <a:ext uri="{FF2B5EF4-FFF2-40B4-BE49-F238E27FC236}">
                  <a16:creationId xmlns:a16="http://schemas.microsoft.com/office/drawing/2014/main" id="{71FB7E20-0C27-16C7-B573-67DA08644B9B}"/>
                </a:ext>
              </a:extLst>
            </p:cNvPr>
            <p:cNvSpPr/>
            <p:nvPr userDrawn="1"/>
          </p:nvSpPr>
          <p:spPr>
            <a:xfrm>
              <a:off x="8328293" y="3272398"/>
              <a:ext cx="48697" cy="50098"/>
            </a:xfrm>
            <a:custGeom>
              <a:avLst/>
              <a:gdLst>
                <a:gd name="connsiteX0" fmla="*/ 48313 w 48697"/>
                <a:gd name="connsiteY0" fmla="*/ 50099 h 50098"/>
                <a:gd name="connsiteX1" fmla="*/ 16341 w 48697"/>
                <a:gd name="connsiteY1" fmla="*/ 2487 h 50098"/>
                <a:gd name="connsiteX2" fmla="*/ 0 w 48697"/>
                <a:gd name="connsiteY2" fmla="*/ 0 h 50098"/>
              </a:gdLst>
              <a:ahLst/>
              <a:cxnLst>
                <a:cxn ang="0">
                  <a:pos x="connsiteX0" y="connsiteY0"/>
                </a:cxn>
                <a:cxn ang="0">
                  <a:pos x="connsiteX1" y="connsiteY1"/>
                </a:cxn>
                <a:cxn ang="0">
                  <a:pos x="connsiteX2" y="connsiteY2"/>
                </a:cxn>
              </a:cxnLst>
              <a:rect l="l" t="t" r="r" b="b"/>
              <a:pathLst>
                <a:path w="48697" h="50098">
                  <a:moveTo>
                    <a:pt x="48313" y="50099"/>
                  </a:moveTo>
                  <a:cubicBezTo>
                    <a:pt x="51155" y="29846"/>
                    <a:pt x="38012" y="9238"/>
                    <a:pt x="16341" y="2487"/>
                  </a:cubicBezTo>
                  <a:cubicBezTo>
                    <a:pt x="11013" y="711"/>
                    <a:pt x="5329" y="0"/>
                    <a:pt x="0" y="0"/>
                  </a:cubicBezTo>
                </a:path>
              </a:pathLst>
            </a:custGeom>
            <a:noFill/>
            <a:ln w="12700" cap="rnd">
              <a:solidFill>
                <a:srgbClr val="000000"/>
              </a:solidFill>
              <a:prstDash val="solid"/>
              <a:round/>
            </a:ln>
          </p:spPr>
          <p:txBody>
            <a:bodyPr rtlCol="0" anchor="ctr"/>
            <a:lstStyle/>
            <a:p>
              <a:endParaRPr lang="en-NL"/>
            </a:p>
          </p:txBody>
        </p:sp>
        <p:sp>
          <p:nvSpPr>
            <p:cNvPr id="475" name="Freeform 474">
              <a:extLst>
                <a:ext uri="{FF2B5EF4-FFF2-40B4-BE49-F238E27FC236}">
                  <a16:creationId xmlns:a16="http://schemas.microsoft.com/office/drawing/2014/main" id="{6CD0D63A-393D-8D0F-8939-0FE26EC496BA}"/>
                </a:ext>
              </a:extLst>
            </p:cNvPr>
            <p:cNvSpPr/>
            <p:nvPr userDrawn="1"/>
          </p:nvSpPr>
          <p:spPr>
            <a:xfrm>
              <a:off x="8296677" y="3289547"/>
              <a:ext cx="55239" cy="45741"/>
            </a:xfrm>
            <a:custGeom>
              <a:avLst/>
              <a:gdLst>
                <a:gd name="connsiteX0" fmla="*/ 55063 w 55239"/>
                <a:gd name="connsiteY0" fmla="*/ 45741 h 45741"/>
                <a:gd name="connsiteX1" fmla="*/ 25933 w 55239"/>
                <a:gd name="connsiteY1" fmla="*/ 3459 h 45741"/>
                <a:gd name="connsiteX2" fmla="*/ 0 w 55239"/>
                <a:gd name="connsiteY2" fmla="*/ 3104 h 45741"/>
              </a:gdLst>
              <a:ahLst/>
              <a:cxnLst>
                <a:cxn ang="0">
                  <a:pos x="connsiteX0" y="connsiteY0"/>
                </a:cxn>
                <a:cxn ang="0">
                  <a:pos x="connsiteX1" y="connsiteY1"/>
                </a:cxn>
                <a:cxn ang="0">
                  <a:pos x="connsiteX2" y="connsiteY2"/>
                </a:cxn>
              </a:cxnLst>
              <a:rect l="l" t="t" r="r" b="b"/>
              <a:pathLst>
                <a:path w="55239" h="45741">
                  <a:moveTo>
                    <a:pt x="55063" y="45741"/>
                  </a:moveTo>
                  <a:cubicBezTo>
                    <a:pt x="56839" y="27620"/>
                    <a:pt x="45116" y="9500"/>
                    <a:pt x="25933" y="3459"/>
                  </a:cubicBezTo>
                  <a:cubicBezTo>
                    <a:pt x="6749" y="-2581"/>
                    <a:pt x="8171" y="617"/>
                    <a:pt x="0" y="3104"/>
                  </a:cubicBezTo>
                </a:path>
              </a:pathLst>
            </a:custGeom>
            <a:noFill/>
            <a:ln w="12700" cap="rnd">
              <a:solidFill>
                <a:srgbClr val="000000"/>
              </a:solidFill>
              <a:prstDash val="solid"/>
              <a:round/>
            </a:ln>
          </p:spPr>
          <p:txBody>
            <a:bodyPr rtlCol="0" anchor="ctr"/>
            <a:lstStyle/>
            <a:p>
              <a:endParaRPr lang="en-NL"/>
            </a:p>
          </p:txBody>
        </p:sp>
      </p:grpSp>
      <p:grpSp>
        <p:nvGrpSpPr>
          <p:cNvPr id="482" name="Group 481">
            <a:extLst>
              <a:ext uri="{FF2B5EF4-FFF2-40B4-BE49-F238E27FC236}">
                <a16:creationId xmlns:a16="http://schemas.microsoft.com/office/drawing/2014/main" id="{7EC07E2A-3F6B-FFE1-4938-B1FC3A454E01}"/>
              </a:ext>
            </a:extLst>
          </p:cNvPr>
          <p:cNvGrpSpPr>
            <a:grpSpLocks noChangeAspect="1"/>
          </p:cNvGrpSpPr>
          <p:nvPr userDrawn="1"/>
        </p:nvGrpSpPr>
        <p:grpSpPr>
          <a:xfrm>
            <a:off x="1508249" y="4305489"/>
            <a:ext cx="223374" cy="269728"/>
            <a:chOff x="7061748" y="3828462"/>
            <a:chExt cx="182729" cy="220648"/>
          </a:xfrm>
        </p:grpSpPr>
        <p:sp>
          <p:nvSpPr>
            <p:cNvPr id="477" name="Freeform 476">
              <a:extLst>
                <a:ext uri="{FF2B5EF4-FFF2-40B4-BE49-F238E27FC236}">
                  <a16:creationId xmlns:a16="http://schemas.microsoft.com/office/drawing/2014/main" id="{565F3C23-9781-1B59-6ECD-3DBF94F77047}"/>
                </a:ext>
              </a:extLst>
            </p:cNvPr>
            <p:cNvSpPr/>
            <p:nvPr userDrawn="1"/>
          </p:nvSpPr>
          <p:spPr>
            <a:xfrm>
              <a:off x="7061748" y="3828462"/>
              <a:ext cx="182729" cy="220648"/>
            </a:xfrm>
            <a:custGeom>
              <a:avLst/>
              <a:gdLst>
                <a:gd name="connsiteX0" fmla="*/ 172400 w 182729"/>
                <a:gd name="connsiteY0" fmla="*/ 19187 h 220648"/>
                <a:gd name="connsiteX1" fmla="*/ 175242 w 182729"/>
                <a:gd name="connsiteY1" fmla="*/ 18476 h 220648"/>
                <a:gd name="connsiteX2" fmla="*/ 182702 w 182729"/>
                <a:gd name="connsiteY2" fmla="*/ 8527 h 220648"/>
                <a:gd name="connsiteX3" fmla="*/ 173110 w 182729"/>
                <a:gd name="connsiteY3" fmla="*/ 0 h 220648"/>
                <a:gd name="connsiteX4" fmla="*/ 10054 w 182729"/>
                <a:gd name="connsiteY4" fmla="*/ 0 h 220648"/>
                <a:gd name="connsiteX5" fmla="*/ 108 w 182729"/>
                <a:gd name="connsiteY5" fmla="*/ 8172 h 220648"/>
                <a:gd name="connsiteX6" fmla="*/ 7568 w 182729"/>
                <a:gd name="connsiteY6" fmla="*/ 18476 h 220648"/>
                <a:gd name="connsiteX7" fmla="*/ 11120 w 182729"/>
                <a:gd name="connsiteY7" fmla="*/ 22740 h 220648"/>
                <a:gd name="connsiteX8" fmla="*/ 28882 w 182729"/>
                <a:gd name="connsiteY8" fmla="*/ 209989 h 220648"/>
                <a:gd name="connsiteX9" fmla="*/ 40961 w 182729"/>
                <a:gd name="connsiteY9" fmla="*/ 220649 h 220648"/>
                <a:gd name="connsiteX10" fmla="*/ 142560 w 182729"/>
                <a:gd name="connsiteY10" fmla="*/ 220649 h 220648"/>
                <a:gd name="connsiteX11" fmla="*/ 153572 w 182729"/>
                <a:gd name="connsiteY11" fmla="*/ 210345 h 220648"/>
                <a:gd name="connsiteX12" fmla="*/ 171689 w 182729"/>
                <a:gd name="connsiteY12" fmla="*/ 19542 h 220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2729" h="220648">
                  <a:moveTo>
                    <a:pt x="172400" y="19187"/>
                  </a:moveTo>
                  <a:cubicBezTo>
                    <a:pt x="173821" y="19187"/>
                    <a:pt x="174532" y="18832"/>
                    <a:pt x="175242" y="18476"/>
                  </a:cubicBezTo>
                  <a:cubicBezTo>
                    <a:pt x="179860" y="17055"/>
                    <a:pt x="183057" y="12791"/>
                    <a:pt x="182702" y="8527"/>
                  </a:cubicBezTo>
                  <a:cubicBezTo>
                    <a:pt x="182347" y="3553"/>
                    <a:pt x="178439" y="0"/>
                    <a:pt x="173110" y="0"/>
                  </a:cubicBezTo>
                  <a:cubicBezTo>
                    <a:pt x="171689" y="0"/>
                    <a:pt x="17870" y="0"/>
                    <a:pt x="10054" y="0"/>
                  </a:cubicBezTo>
                  <a:cubicBezTo>
                    <a:pt x="4370" y="0"/>
                    <a:pt x="818" y="3198"/>
                    <a:pt x="108" y="8172"/>
                  </a:cubicBezTo>
                  <a:cubicBezTo>
                    <a:pt x="-603" y="13147"/>
                    <a:pt x="2239" y="17410"/>
                    <a:pt x="7568" y="18476"/>
                  </a:cubicBezTo>
                  <a:cubicBezTo>
                    <a:pt x="10054" y="19187"/>
                    <a:pt x="10765" y="20253"/>
                    <a:pt x="11120" y="22740"/>
                  </a:cubicBezTo>
                  <a:cubicBezTo>
                    <a:pt x="11120" y="28070"/>
                    <a:pt x="26040" y="183341"/>
                    <a:pt x="28882" y="209989"/>
                  </a:cubicBezTo>
                  <a:cubicBezTo>
                    <a:pt x="29593" y="218162"/>
                    <a:pt x="33145" y="220649"/>
                    <a:pt x="40961" y="220649"/>
                  </a:cubicBezTo>
                  <a:cubicBezTo>
                    <a:pt x="69025" y="220649"/>
                    <a:pt x="136876" y="220649"/>
                    <a:pt x="142560" y="220649"/>
                  </a:cubicBezTo>
                  <a:cubicBezTo>
                    <a:pt x="149665" y="220649"/>
                    <a:pt x="153217" y="217451"/>
                    <a:pt x="153572" y="210345"/>
                  </a:cubicBezTo>
                  <a:cubicBezTo>
                    <a:pt x="153927" y="206081"/>
                    <a:pt x="168848" y="48678"/>
                    <a:pt x="171689" y="19542"/>
                  </a:cubicBezTo>
                  <a:close/>
                </a:path>
              </a:pathLst>
            </a:custGeom>
            <a:noFill/>
            <a:ln w="12700" cap="rnd">
              <a:solidFill>
                <a:srgbClr val="000000"/>
              </a:solidFill>
              <a:prstDash val="solid"/>
              <a:round/>
            </a:ln>
          </p:spPr>
          <p:txBody>
            <a:bodyPr rtlCol="0" anchor="ctr"/>
            <a:lstStyle/>
            <a:p>
              <a:endParaRPr lang="en-NL"/>
            </a:p>
          </p:txBody>
        </p:sp>
        <p:sp>
          <p:nvSpPr>
            <p:cNvPr id="478" name="Freeform 477">
              <a:extLst>
                <a:ext uri="{FF2B5EF4-FFF2-40B4-BE49-F238E27FC236}">
                  <a16:creationId xmlns:a16="http://schemas.microsoft.com/office/drawing/2014/main" id="{CE3E0250-B504-C113-9698-122F77335A44}"/>
                </a:ext>
              </a:extLst>
            </p:cNvPr>
            <p:cNvSpPr/>
            <p:nvPr userDrawn="1"/>
          </p:nvSpPr>
          <p:spPr>
            <a:xfrm>
              <a:off x="7080684" y="3927949"/>
              <a:ext cx="144583" cy="3553"/>
            </a:xfrm>
            <a:custGeom>
              <a:avLst/>
              <a:gdLst>
                <a:gd name="connsiteX0" fmla="*/ 144584 w 144583"/>
                <a:gd name="connsiteY0" fmla="*/ 0 h 3553"/>
                <a:gd name="connsiteX1" fmla="*/ 0 w 144583"/>
                <a:gd name="connsiteY1" fmla="*/ 0 h 3553"/>
              </a:gdLst>
              <a:ahLst/>
              <a:cxnLst>
                <a:cxn ang="0">
                  <a:pos x="connsiteX0" y="connsiteY0"/>
                </a:cxn>
                <a:cxn ang="0">
                  <a:pos x="connsiteX1" y="connsiteY1"/>
                </a:cxn>
              </a:cxnLst>
              <a:rect l="l" t="t" r="r" b="b"/>
              <a:pathLst>
                <a:path w="144583" h="3553">
                  <a:moveTo>
                    <a:pt x="144584" y="0"/>
                  </a:moveTo>
                  <a:lnTo>
                    <a:pt x="0" y="0"/>
                  </a:lnTo>
                </a:path>
              </a:pathLst>
            </a:custGeom>
            <a:ln w="12700" cap="rnd">
              <a:solidFill>
                <a:srgbClr val="000000"/>
              </a:solidFill>
              <a:prstDash val="solid"/>
              <a:round/>
            </a:ln>
          </p:spPr>
          <p:txBody>
            <a:bodyPr rtlCol="0" anchor="ctr"/>
            <a:lstStyle/>
            <a:p>
              <a:endParaRPr lang="en-NL"/>
            </a:p>
          </p:txBody>
        </p:sp>
        <p:sp>
          <p:nvSpPr>
            <p:cNvPr id="479" name="Freeform 478">
              <a:extLst>
                <a:ext uri="{FF2B5EF4-FFF2-40B4-BE49-F238E27FC236}">
                  <a16:creationId xmlns:a16="http://schemas.microsoft.com/office/drawing/2014/main" id="{6257C994-68FF-12E9-3963-FD7C95D212A6}"/>
                </a:ext>
              </a:extLst>
            </p:cNvPr>
            <p:cNvSpPr/>
            <p:nvPr userDrawn="1"/>
          </p:nvSpPr>
          <p:spPr>
            <a:xfrm>
              <a:off x="7078197" y="3889931"/>
              <a:ext cx="103020" cy="3553"/>
            </a:xfrm>
            <a:custGeom>
              <a:avLst/>
              <a:gdLst>
                <a:gd name="connsiteX0" fmla="*/ 103020 w 103020"/>
                <a:gd name="connsiteY0" fmla="*/ 0 h 3553"/>
                <a:gd name="connsiteX1" fmla="*/ 0 w 103020"/>
                <a:gd name="connsiteY1" fmla="*/ 0 h 3553"/>
              </a:gdLst>
              <a:ahLst/>
              <a:cxnLst>
                <a:cxn ang="0">
                  <a:pos x="connsiteX0" y="connsiteY0"/>
                </a:cxn>
                <a:cxn ang="0">
                  <a:pos x="connsiteX1" y="connsiteY1"/>
                </a:cxn>
              </a:cxnLst>
              <a:rect l="l" t="t" r="r" b="b"/>
              <a:pathLst>
                <a:path w="103020" h="3553">
                  <a:moveTo>
                    <a:pt x="103020" y="0"/>
                  </a:moveTo>
                  <a:lnTo>
                    <a:pt x="0" y="0"/>
                  </a:lnTo>
                </a:path>
              </a:pathLst>
            </a:custGeom>
            <a:ln w="12700" cap="rnd">
              <a:solidFill>
                <a:srgbClr val="000000"/>
              </a:solidFill>
              <a:prstDash val="solid"/>
              <a:round/>
            </a:ln>
          </p:spPr>
          <p:txBody>
            <a:bodyPr rtlCol="0" anchor="ctr"/>
            <a:lstStyle/>
            <a:p>
              <a:endParaRPr lang="en-NL"/>
            </a:p>
          </p:txBody>
        </p:sp>
        <p:sp>
          <p:nvSpPr>
            <p:cNvPr id="480" name="Freeform 479">
              <a:extLst>
                <a:ext uri="{FF2B5EF4-FFF2-40B4-BE49-F238E27FC236}">
                  <a16:creationId xmlns:a16="http://schemas.microsoft.com/office/drawing/2014/main" id="{BC58C2F9-4EFB-66AF-BB3A-6BC2749A4F62}"/>
                </a:ext>
              </a:extLst>
            </p:cNvPr>
            <p:cNvSpPr/>
            <p:nvPr userDrawn="1"/>
          </p:nvSpPr>
          <p:spPr>
            <a:xfrm>
              <a:off x="7085657" y="3966323"/>
              <a:ext cx="134636" cy="3553"/>
            </a:xfrm>
            <a:custGeom>
              <a:avLst/>
              <a:gdLst>
                <a:gd name="connsiteX0" fmla="*/ 134637 w 134636"/>
                <a:gd name="connsiteY0" fmla="*/ 0 h 3553"/>
                <a:gd name="connsiteX1" fmla="*/ 0 w 134636"/>
                <a:gd name="connsiteY1" fmla="*/ 0 h 3553"/>
              </a:gdLst>
              <a:ahLst/>
              <a:cxnLst>
                <a:cxn ang="0">
                  <a:pos x="connsiteX0" y="connsiteY0"/>
                </a:cxn>
                <a:cxn ang="0">
                  <a:pos x="connsiteX1" y="connsiteY1"/>
                </a:cxn>
              </a:cxnLst>
              <a:rect l="l" t="t" r="r" b="b"/>
              <a:pathLst>
                <a:path w="134636" h="3553">
                  <a:moveTo>
                    <a:pt x="134637" y="0"/>
                  </a:moveTo>
                  <a:lnTo>
                    <a:pt x="0" y="0"/>
                  </a:lnTo>
                </a:path>
              </a:pathLst>
            </a:custGeom>
            <a:ln w="12700" cap="rnd">
              <a:solidFill>
                <a:srgbClr val="000000"/>
              </a:solidFill>
              <a:prstDash val="solid"/>
              <a:round/>
            </a:ln>
          </p:spPr>
          <p:txBody>
            <a:bodyPr rtlCol="0" anchor="ctr"/>
            <a:lstStyle/>
            <a:p>
              <a:endParaRPr lang="en-NL"/>
            </a:p>
          </p:txBody>
        </p:sp>
        <p:sp>
          <p:nvSpPr>
            <p:cNvPr id="481" name="Freeform 480">
              <a:extLst>
                <a:ext uri="{FF2B5EF4-FFF2-40B4-BE49-F238E27FC236}">
                  <a16:creationId xmlns:a16="http://schemas.microsoft.com/office/drawing/2014/main" id="{B307A5E9-6F36-207A-7AD7-00A09C04433F}"/>
                </a:ext>
              </a:extLst>
            </p:cNvPr>
            <p:cNvSpPr/>
            <p:nvPr userDrawn="1"/>
          </p:nvSpPr>
          <p:spPr>
            <a:xfrm>
              <a:off x="7137167" y="4004341"/>
              <a:ext cx="80995" cy="3553"/>
            </a:xfrm>
            <a:custGeom>
              <a:avLst/>
              <a:gdLst>
                <a:gd name="connsiteX0" fmla="*/ 80995 w 80995"/>
                <a:gd name="connsiteY0" fmla="*/ 0 h 3553"/>
                <a:gd name="connsiteX1" fmla="*/ 0 w 80995"/>
                <a:gd name="connsiteY1" fmla="*/ 0 h 3553"/>
              </a:gdLst>
              <a:ahLst/>
              <a:cxnLst>
                <a:cxn ang="0">
                  <a:pos x="connsiteX0" y="connsiteY0"/>
                </a:cxn>
                <a:cxn ang="0">
                  <a:pos x="connsiteX1" y="connsiteY1"/>
                </a:cxn>
              </a:cxnLst>
              <a:rect l="l" t="t" r="r" b="b"/>
              <a:pathLst>
                <a:path w="80995" h="3553">
                  <a:moveTo>
                    <a:pt x="80995" y="0"/>
                  </a:moveTo>
                  <a:lnTo>
                    <a:pt x="0" y="0"/>
                  </a:lnTo>
                </a:path>
              </a:pathLst>
            </a:custGeom>
            <a:ln w="12700" cap="rnd">
              <a:solidFill>
                <a:srgbClr val="000000"/>
              </a:solidFill>
              <a:prstDash val="solid"/>
              <a:round/>
            </a:ln>
          </p:spPr>
          <p:txBody>
            <a:bodyPr rtlCol="0" anchor="ctr"/>
            <a:lstStyle/>
            <a:p>
              <a:endParaRPr lang="en-NL"/>
            </a:p>
          </p:txBody>
        </p:sp>
      </p:grpSp>
      <p:grpSp>
        <p:nvGrpSpPr>
          <p:cNvPr id="488" name="Group 487">
            <a:extLst>
              <a:ext uri="{FF2B5EF4-FFF2-40B4-BE49-F238E27FC236}">
                <a16:creationId xmlns:a16="http://schemas.microsoft.com/office/drawing/2014/main" id="{D74961FA-5A99-60C0-8F76-43356878B8E7}"/>
              </a:ext>
            </a:extLst>
          </p:cNvPr>
          <p:cNvGrpSpPr>
            <a:grpSpLocks noChangeAspect="1"/>
          </p:cNvGrpSpPr>
          <p:nvPr userDrawn="1"/>
        </p:nvGrpSpPr>
        <p:grpSpPr>
          <a:xfrm>
            <a:off x="3434485" y="4288022"/>
            <a:ext cx="85157" cy="304662"/>
            <a:chOff x="3342125" y="5641104"/>
            <a:chExt cx="92362" cy="330440"/>
          </a:xfrm>
        </p:grpSpPr>
        <p:sp>
          <p:nvSpPr>
            <p:cNvPr id="483" name="Freeform 482">
              <a:extLst>
                <a:ext uri="{FF2B5EF4-FFF2-40B4-BE49-F238E27FC236}">
                  <a16:creationId xmlns:a16="http://schemas.microsoft.com/office/drawing/2014/main" id="{55E2F11D-9639-DC58-FF9F-5EC23E8A0EC7}"/>
                </a:ext>
              </a:extLst>
            </p:cNvPr>
            <p:cNvSpPr/>
            <p:nvPr userDrawn="1"/>
          </p:nvSpPr>
          <p:spPr>
            <a:xfrm>
              <a:off x="3342125" y="5740592"/>
              <a:ext cx="3552" cy="230952"/>
            </a:xfrm>
            <a:custGeom>
              <a:avLst/>
              <a:gdLst>
                <a:gd name="connsiteX0" fmla="*/ 0 w 3552"/>
                <a:gd name="connsiteY0" fmla="*/ 230953 h 230952"/>
                <a:gd name="connsiteX1" fmla="*/ 0 w 3552"/>
                <a:gd name="connsiteY1" fmla="*/ 0 h 230952"/>
              </a:gdLst>
              <a:ahLst/>
              <a:cxnLst>
                <a:cxn ang="0">
                  <a:pos x="connsiteX0" y="connsiteY0"/>
                </a:cxn>
                <a:cxn ang="0">
                  <a:pos x="connsiteX1" y="connsiteY1"/>
                </a:cxn>
              </a:cxnLst>
              <a:rect l="l" t="t" r="r" b="b"/>
              <a:pathLst>
                <a:path w="3552" h="230952">
                  <a:moveTo>
                    <a:pt x="0" y="230953"/>
                  </a:moveTo>
                  <a:lnTo>
                    <a:pt x="0" y="0"/>
                  </a:lnTo>
                </a:path>
              </a:pathLst>
            </a:custGeom>
            <a:ln w="12700" cap="rnd">
              <a:solidFill>
                <a:srgbClr val="000000"/>
              </a:solidFill>
              <a:prstDash val="solid"/>
              <a:round/>
            </a:ln>
          </p:spPr>
          <p:txBody>
            <a:bodyPr rtlCol="0" anchor="ctr"/>
            <a:lstStyle/>
            <a:p>
              <a:endParaRPr lang="en-NL"/>
            </a:p>
          </p:txBody>
        </p:sp>
        <p:sp>
          <p:nvSpPr>
            <p:cNvPr id="484" name="Freeform 483">
              <a:extLst>
                <a:ext uri="{FF2B5EF4-FFF2-40B4-BE49-F238E27FC236}">
                  <a16:creationId xmlns:a16="http://schemas.microsoft.com/office/drawing/2014/main" id="{3322E9C3-A413-49ED-D762-2B07BD407976}"/>
                </a:ext>
              </a:extLst>
            </p:cNvPr>
            <p:cNvSpPr/>
            <p:nvPr userDrawn="1"/>
          </p:nvSpPr>
          <p:spPr>
            <a:xfrm>
              <a:off x="3370544" y="5641104"/>
              <a:ext cx="63943" cy="39084"/>
            </a:xfrm>
            <a:custGeom>
              <a:avLst/>
              <a:gdLst>
                <a:gd name="connsiteX0" fmla="*/ 0 w 63943"/>
                <a:gd name="connsiteY0" fmla="*/ 39084 h 39084"/>
                <a:gd name="connsiteX1" fmla="*/ 63944 w 63943"/>
                <a:gd name="connsiteY1" fmla="*/ 0 h 39084"/>
              </a:gdLst>
              <a:ahLst/>
              <a:cxnLst>
                <a:cxn ang="0">
                  <a:pos x="connsiteX0" y="connsiteY0"/>
                </a:cxn>
                <a:cxn ang="0">
                  <a:pos x="connsiteX1" y="connsiteY1"/>
                </a:cxn>
              </a:cxnLst>
              <a:rect l="l" t="t" r="r" b="b"/>
              <a:pathLst>
                <a:path w="63943" h="39084">
                  <a:moveTo>
                    <a:pt x="0" y="39084"/>
                  </a:moveTo>
                  <a:lnTo>
                    <a:pt x="63944" y="0"/>
                  </a:lnTo>
                </a:path>
              </a:pathLst>
            </a:custGeom>
            <a:ln w="12700" cap="rnd">
              <a:solidFill>
                <a:srgbClr val="000000"/>
              </a:solidFill>
              <a:prstDash val="solid"/>
              <a:round/>
            </a:ln>
          </p:spPr>
          <p:txBody>
            <a:bodyPr rtlCol="0" anchor="ctr"/>
            <a:lstStyle/>
            <a:p>
              <a:endParaRPr lang="en-NL"/>
            </a:p>
          </p:txBody>
        </p:sp>
        <p:sp>
          <p:nvSpPr>
            <p:cNvPr id="486" name="Freeform 485">
              <a:extLst>
                <a:ext uri="{FF2B5EF4-FFF2-40B4-BE49-F238E27FC236}">
                  <a16:creationId xmlns:a16="http://schemas.microsoft.com/office/drawing/2014/main" id="{151C6BE9-4F2D-959D-366E-159AF405A0C1}"/>
                </a:ext>
              </a:extLst>
            </p:cNvPr>
            <p:cNvSpPr/>
            <p:nvPr userDrawn="1"/>
          </p:nvSpPr>
          <p:spPr>
            <a:xfrm>
              <a:off x="3350896" y="5677013"/>
              <a:ext cx="22669" cy="29559"/>
            </a:xfrm>
            <a:custGeom>
              <a:avLst/>
              <a:gdLst>
                <a:gd name="connsiteX0" fmla="*/ 0 w 63943"/>
                <a:gd name="connsiteY0" fmla="*/ 39084 h 39084"/>
                <a:gd name="connsiteX1" fmla="*/ 63944 w 63943"/>
                <a:gd name="connsiteY1" fmla="*/ 0 h 39084"/>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0 w 32194"/>
                <a:gd name="connsiteY0" fmla="*/ 61309 h 61309"/>
                <a:gd name="connsiteX1" fmla="*/ 32194 w 32194"/>
                <a:gd name="connsiteY1" fmla="*/ 0 h 61309"/>
                <a:gd name="connsiteX0" fmla="*/ 673 w 32867"/>
                <a:gd name="connsiteY0" fmla="*/ 61309 h 61309"/>
                <a:gd name="connsiteX1" fmla="*/ 32867 w 32867"/>
                <a:gd name="connsiteY1" fmla="*/ 0 h 61309"/>
                <a:gd name="connsiteX0" fmla="*/ 511 w 32705"/>
                <a:gd name="connsiteY0" fmla="*/ 61309 h 61309"/>
                <a:gd name="connsiteX1" fmla="*/ 32705 w 32705"/>
                <a:gd name="connsiteY1" fmla="*/ 0 h 61309"/>
                <a:gd name="connsiteX0" fmla="*/ 0 w 32194"/>
                <a:gd name="connsiteY0" fmla="*/ 61309 h 61309"/>
                <a:gd name="connsiteX1" fmla="*/ 32194 w 32194"/>
                <a:gd name="connsiteY1" fmla="*/ 0 h 61309"/>
                <a:gd name="connsiteX0" fmla="*/ 0 w 29019"/>
                <a:gd name="connsiteY0" fmla="*/ 45434 h 45434"/>
                <a:gd name="connsiteX1" fmla="*/ 29019 w 29019"/>
                <a:gd name="connsiteY1" fmla="*/ 0 h 45434"/>
                <a:gd name="connsiteX0" fmla="*/ 0 w 22669"/>
                <a:gd name="connsiteY0" fmla="*/ 29559 h 29559"/>
                <a:gd name="connsiteX1" fmla="*/ 22669 w 22669"/>
                <a:gd name="connsiteY1" fmla="*/ 0 h 29559"/>
              </a:gdLst>
              <a:ahLst/>
              <a:cxnLst>
                <a:cxn ang="0">
                  <a:pos x="connsiteX0" y="connsiteY0"/>
                </a:cxn>
                <a:cxn ang="0">
                  <a:pos x="connsiteX1" y="connsiteY1"/>
                </a:cxn>
              </a:cxnLst>
              <a:rect l="l" t="t" r="r" b="b"/>
              <a:pathLst>
                <a:path w="22669" h="29559">
                  <a:moveTo>
                    <a:pt x="0" y="29559"/>
                  </a:moveTo>
                  <a:cubicBezTo>
                    <a:pt x="5440" y="7006"/>
                    <a:pt x="7704" y="16203"/>
                    <a:pt x="22669" y="0"/>
                  </a:cubicBezTo>
                </a:path>
              </a:pathLst>
            </a:custGeom>
            <a:ln w="12700" cap="rnd">
              <a:solidFill>
                <a:srgbClr val="000000"/>
              </a:solidFill>
              <a:prstDash val="sysDot"/>
              <a:round/>
            </a:ln>
          </p:spPr>
          <p:txBody>
            <a:bodyPr rtlCol="0" anchor="ctr"/>
            <a:lstStyle/>
            <a:p>
              <a:endParaRPr lang="en-NL"/>
            </a:p>
          </p:txBody>
        </p:sp>
      </p:grpSp>
      <p:grpSp>
        <p:nvGrpSpPr>
          <p:cNvPr id="506" name="Group 505">
            <a:extLst>
              <a:ext uri="{FF2B5EF4-FFF2-40B4-BE49-F238E27FC236}">
                <a16:creationId xmlns:a16="http://schemas.microsoft.com/office/drawing/2014/main" id="{33887F86-6421-36CE-CF6A-DDC7A474B82B}"/>
              </a:ext>
            </a:extLst>
          </p:cNvPr>
          <p:cNvGrpSpPr>
            <a:grpSpLocks noChangeAspect="1"/>
          </p:cNvGrpSpPr>
          <p:nvPr userDrawn="1"/>
        </p:nvGrpSpPr>
        <p:grpSpPr>
          <a:xfrm>
            <a:off x="2101611" y="3050473"/>
            <a:ext cx="331916" cy="308544"/>
            <a:chOff x="9689226" y="3805722"/>
            <a:chExt cx="306928" cy="285315"/>
          </a:xfrm>
        </p:grpSpPr>
        <p:sp>
          <p:nvSpPr>
            <p:cNvPr id="494" name="Freeform 493">
              <a:extLst>
                <a:ext uri="{FF2B5EF4-FFF2-40B4-BE49-F238E27FC236}">
                  <a16:creationId xmlns:a16="http://schemas.microsoft.com/office/drawing/2014/main" id="{946F3BC5-2E92-800E-639A-BBDF438308C4}"/>
                </a:ext>
              </a:extLst>
            </p:cNvPr>
            <p:cNvSpPr/>
            <p:nvPr userDrawn="1"/>
          </p:nvSpPr>
          <p:spPr>
            <a:xfrm>
              <a:off x="9689226" y="3921909"/>
              <a:ext cx="140676" cy="129901"/>
            </a:xfrm>
            <a:custGeom>
              <a:avLst/>
              <a:gdLst>
                <a:gd name="connsiteX0" fmla="*/ 117585 w 140676"/>
                <a:gd name="connsiteY0" fmla="*/ 13857 h 129901"/>
                <a:gd name="connsiteX1" fmla="*/ 121848 w 140676"/>
                <a:gd name="connsiteY1" fmla="*/ 22385 h 129901"/>
                <a:gd name="connsiteX2" fmla="*/ 126111 w 140676"/>
                <a:gd name="connsiteY2" fmla="*/ 30557 h 129901"/>
                <a:gd name="connsiteX3" fmla="*/ 130729 w 140676"/>
                <a:gd name="connsiteY3" fmla="*/ 35886 h 129901"/>
                <a:gd name="connsiteX4" fmla="*/ 133216 w 140676"/>
                <a:gd name="connsiteY4" fmla="*/ 39795 h 129901"/>
                <a:gd name="connsiteX5" fmla="*/ 133571 w 140676"/>
                <a:gd name="connsiteY5" fmla="*/ 40506 h 129901"/>
                <a:gd name="connsiteX6" fmla="*/ 134992 w 140676"/>
                <a:gd name="connsiteY6" fmla="*/ 43703 h 129901"/>
                <a:gd name="connsiteX7" fmla="*/ 136413 w 140676"/>
                <a:gd name="connsiteY7" fmla="*/ 46901 h 129901"/>
                <a:gd name="connsiteX8" fmla="*/ 137834 w 140676"/>
                <a:gd name="connsiteY8" fmla="*/ 49033 h 129901"/>
                <a:gd name="connsiteX9" fmla="*/ 137834 w 140676"/>
                <a:gd name="connsiteY9" fmla="*/ 50810 h 129901"/>
                <a:gd name="connsiteX10" fmla="*/ 137834 w 140676"/>
                <a:gd name="connsiteY10" fmla="*/ 52942 h 129901"/>
                <a:gd name="connsiteX11" fmla="*/ 138900 w 140676"/>
                <a:gd name="connsiteY11" fmla="*/ 58627 h 129901"/>
                <a:gd name="connsiteX12" fmla="*/ 138900 w 140676"/>
                <a:gd name="connsiteY12" fmla="*/ 58982 h 129901"/>
                <a:gd name="connsiteX13" fmla="*/ 139255 w 140676"/>
                <a:gd name="connsiteY13" fmla="*/ 61824 h 129901"/>
                <a:gd name="connsiteX14" fmla="*/ 140321 w 140676"/>
                <a:gd name="connsiteY14" fmla="*/ 68575 h 129901"/>
                <a:gd name="connsiteX15" fmla="*/ 140676 w 140676"/>
                <a:gd name="connsiteY15" fmla="*/ 71773 h 129901"/>
                <a:gd name="connsiteX16" fmla="*/ 140676 w 140676"/>
                <a:gd name="connsiteY16" fmla="*/ 77458 h 129901"/>
                <a:gd name="connsiteX17" fmla="*/ 139965 w 140676"/>
                <a:gd name="connsiteY17" fmla="*/ 81011 h 129901"/>
                <a:gd name="connsiteX18" fmla="*/ 137834 w 140676"/>
                <a:gd name="connsiteY18" fmla="*/ 87407 h 129901"/>
                <a:gd name="connsiteX19" fmla="*/ 137834 w 140676"/>
                <a:gd name="connsiteY19" fmla="*/ 88117 h 129901"/>
                <a:gd name="connsiteX20" fmla="*/ 136768 w 140676"/>
                <a:gd name="connsiteY20" fmla="*/ 93802 h 129901"/>
                <a:gd name="connsiteX21" fmla="*/ 133571 w 140676"/>
                <a:gd name="connsiteY21" fmla="*/ 97711 h 129901"/>
                <a:gd name="connsiteX22" fmla="*/ 132505 w 140676"/>
                <a:gd name="connsiteY22" fmla="*/ 98777 h 129901"/>
                <a:gd name="connsiteX23" fmla="*/ 131440 w 140676"/>
                <a:gd name="connsiteY23" fmla="*/ 104817 h 129901"/>
                <a:gd name="connsiteX24" fmla="*/ 130374 w 140676"/>
                <a:gd name="connsiteY24" fmla="*/ 108370 h 129901"/>
                <a:gd name="connsiteX25" fmla="*/ 128953 w 140676"/>
                <a:gd name="connsiteY25" fmla="*/ 111923 h 129901"/>
                <a:gd name="connsiteX26" fmla="*/ 125755 w 140676"/>
                <a:gd name="connsiteY26" fmla="*/ 117608 h 129901"/>
                <a:gd name="connsiteX27" fmla="*/ 121493 w 140676"/>
                <a:gd name="connsiteY27" fmla="*/ 121517 h 129901"/>
                <a:gd name="connsiteX28" fmla="*/ 112257 w 140676"/>
                <a:gd name="connsiteY28" fmla="*/ 128978 h 129901"/>
                <a:gd name="connsiteX29" fmla="*/ 107993 w 140676"/>
                <a:gd name="connsiteY29" fmla="*/ 129689 h 129901"/>
                <a:gd name="connsiteX30" fmla="*/ 106928 w 140676"/>
                <a:gd name="connsiteY30" fmla="*/ 129689 h 129901"/>
                <a:gd name="connsiteX31" fmla="*/ 99823 w 140676"/>
                <a:gd name="connsiteY31" fmla="*/ 127202 h 129901"/>
                <a:gd name="connsiteX32" fmla="*/ 95915 w 140676"/>
                <a:gd name="connsiteY32" fmla="*/ 126491 h 129901"/>
                <a:gd name="connsiteX33" fmla="*/ 89521 w 140676"/>
                <a:gd name="connsiteY33" fmla="*/ 127202 h 129901"/>
                <a:gd name="connsiteX34" fmla="*/ 81350 w 140676"/>
                <a:gd name="connsiteY34" fmla="*/ 127202 h 129901"/>
                <a:gd name="connsiteX35" fmla="*/ 74956 w 140676"/>
                <a:gd name="connsiteY35" fmla="*/ 125781 h 129901"/>
                <a:gd name="connsiteX36" fmla="*/ 70338 w 140676"/>
                <a:gd name="connsiteY36" fmla="*/ 124714 h 129901"/>
                <a:gd name="connsiteX37" fmla="*/ 66075 w 140676"/>
                <a:gd name="connsiteY37" fmla="*/ 124714 h 129901"/>
                <a:gd name="connsiteX38" fmla="*/ 55418 w 140676"/>
                <a:gd name="connsiteY38" fmla="*/ 121517 h 129901"/>
                <a:gd name="connsiteX39" fmla="*/ 47602 w 140676"/>
                <a:gd name="connsiteY39" fmla="*/ 119740 h 129901"/>
                <a:gd name="connsiteX40" fmla="*/ 46537 w 140676"/>
                <a:gd name="connsiteY40" fmla="*/ 119740 h 129901"/>
                <a:gd name="connsiteX41" fmla="*/ 40143 w 140676"/>
                <a:gd name="connsiteY41" fmla="*/ 118319 h 129901"/>
                <a:gd name="connsiteX42" fmla="*/ 30196 w 140676"/>
                <a:gd name="connsiteY42" fmla="*/ 115121 h 129901"/>
                <a:gd name="connsiteX43" fmla="*/ 24511 w 140676"/>
                <a:gd name="connsiteY43" fmla="*/ 112634 h 129901"/>
                <a:gd name="connsiteX44" fmla="*/ 20959 w 140676"/>
                <a:gd name="connsiteY44" fmla="*/ 110857 h 129901"/>
                <a:gd name="connsiteX45" fmla="*/ 17407 w 140676"/>
                <a:gd name="connsiteY45" fmla="*/ 108725 h 129901"/>
                <a:gd name="connsiteX46" fmla="*/ 13854 w 140676"/>
                <a:gd name="connsiteY46" fmla="*/ 106594 h 129901"/>
                <a:gd name="connsiteX47" fmla="*/ 11013 w 140676"/>
                <a:gd name="connsiteY47" fmla="*/ 104462 h 129901"/>
                <a:gd name="connsiteX48" fmla="*/ 8171 w 140676"/>
                <a:gd name="connsiteY48" fmla="*/ 101619 h 129901"/>
                <a:gd name="connsiteX49" fmla="*/ 6395 w 140676"/>
                <a:gd name="connsiteY49" fmla="*/ 95579 h 129901"/>
                <a:gd name="connsiteX50" fmla="*/ 5684 w 140676"/>
                <a:gd name="connsiteY50" fmla="*/ 90249 h 129901"/>
                <a:gd name="connsiteX51" fmla="*/ 4973 w 140676"/>
                <a:gd name="connsiteY51" fmla="*/ 88117 h 129901"/>
                <a:gd name="connsiteX52" fmla="*/ 4618 w 140676"/>
                <a:gd name="connsiteY52" fmla="*/ 87051 h 129901"/>
                <a:gd name="connsiteX53" fmla="*/ 5329 w 140676"/>
                <a:gd name="connsiteY53" fmla="*/ 81011 h 129901"/>
                <a:gd name="connsiteX54" fmla="*/ 5329 w 140676"/>
                <a:gd name="connsiteY54" fmla="*/ 80300 h 129901"/>
                <a:gd name="connsiteX55" fmla="*/ 4263 w 140676"/>
                <a:gd name="connsiteY55" fmla="*/ 78879 h 129901"/>
                <a:gd name="connsiteX56" fmla="*/ 3197 w 140676"/>
                <a:gd name="connsiteY56" fmla="*/ 77813 h 129901"/>
                <a:gd name="connsiteX57" fmla="*/ 2132 w 140676"/>
                <a:gd name="connsiteY57" fmla="*/ 74971 h 129901"/>
                <a:gd name="connsiteX58" fmla="*/ 2132 w 140676"/>
                <a:gd name="connsiteY58" fmla="*/ 73194 h 129901"/>
                <a:gd name="connsiteX59" fmla="*/ 1776 w 140676"/>
                <a:gd name="connsiteY59" fmla="*/ 70707 h 129901"/>
                <a:gd name="connsiteX60" fmla="*/ 710 w 140676"/>
                <a:gd name="connsiteY60" fmla="*/ 66443 h 129901"/>
                <a:gd name="connsiteX61" fmla="*/ 0 w 140676"/>
                <a:gd name="connsiteY61" fmla="*/ 63956 h 129901"/>
                <a:gd name="connsiteX62" fmla="*/ 0 w 140676"/>
                <a:gd name="connsiteY62" fmla="*/ 63246 h 129901"/>
                <a:gd name="connsiteX63" fmla="*/ 1066 w 140676"/>
                <a:gd name="connsiteY63" fmla="*/ 58627 h 129901"/>
                <a:gd name="connsiteX64" fmla="*/ 1421 w 140676"/>
                <a:gd name="connsiteY64" fmla="*/ 57916 h 129901"/>
                <a:gd name="connsiteX65" fmla="*/ 1776 w 140676"/>
                <a:gd name="connsiteY65" fmla="*/ 55784 h 129901"/>
                <a:gd name="connsiteX66" fmla="*/ 1776 w 140676"/>
                <a:gd name="connsiteY66" fmla="*/ 52942 h 129901"/>
                <a:gd name="connsiteX67" fmla="*/ 1776 w 140676"/>
                <a:gd name="connsiteY67" fmla="*/ 52231 h 129901"/>
                <a:gd name="connsiteX68" fmla="*/ 1776 w 140676"/>
                <a:gd name="connsiteY68" fmla="*/ 48678 h 129901"/>
                <a:gd name="connsiteX69" fmla="*/ 3908 w 140676"/>
                <a:gd name="connsiteY69" fmla="*/ 45835 h 129901"/>
                <a:gd name="connsiteX70" fmla="*/ 5684 w 140676"/>
                <a:gd name="connsiteY70" fmla="*/ 39795 h 129901"/>
                <a:gd name="connsiteX71" fmla="*/ 7460 w 140676"/>
                <a:gd name="connsiteY71" fmla="*/ 33755 h 129901"/>
                <a:gd name="connsiteX72" fmla="*/ 9237 w 140676"/>
                <a:gd name="connsiteY72" fmla="*/ 30557 h 129901"/>
                <a:gd name="connsiteX73" fmla="*/ 13499 w 140676"/>
                <a:gd name="connsiteY73" fmla="*/ 23806 h 129901"/>
                <a:gd name="connsiteX74" fmla="*/ 17407 w 140676"/>
                <a:gd name="connsiteY74" fmla="*/ 19897 h 129901"/>
                <a:gd name="connsiteX75" fmla="*/ 18828 w 140676"/>
                <a:gd name="connsiteY75" fmla="*/ 18476 h 129901"/>
                <a:gd name="connsiteX76" fmla="*/ 22735 w 140676"/>
                <a:gd name="connsiteY76" fmla="*/ 13857 h 129901"/>
                <a:gd name="connsiteX77" fmla="*/ 23446 w 140676"/>
                <a:gd name="connsiteY77" fmla="*/ 13147 h 129901"/>
                <a:gd name="connsiteX78" fmla="*/ 29130 w 140676"/>
                <a:gd name="connsiteY78" fmla="*/ 8172 h 129901"/>
                <a:gd name="connsiteX79" fmla="*/ 32327 w 140676"/>
                <a:gd name="connsiteY79" fmla="*/ 6396 h 129901"/>
                <a:gd name="connsiteX80" fmla="*/ 38366 w 140676"/>
                <a:gd name="connsiteY80" fmla="*/ 4264 h 129901"/>
                <a:gd name="connsiteX81" fmla="*/ 41919 w 140676"/>
                <a:gd name="connsiteY81" fmla="*/ 3553 h 129901"/>
                <a:gd name="connsiteX82" fmla="*/ 45471 w 140676"/>
                <a:gd name="connsiteY82" fmla="*/ 2842 h 129901"/>
                <a:gd name="connsiteX83" fmla="*/ 49378 w 140676"/>
                <a:gd name="connsiteY83" fmla="*/ 2842 h 129901"/>
                <a:gd name="connsiteX84" fmla="*/ 55418 w 140676"/>
                <a:gd name="connsiteY84" fmla="*/ 2132 h 129901"/>
                <a:gd name="connsiteX85" fmla="*/ 59325 w 140676"/>
                <a:gd name="connsiteY85" fmla="*/ 711 h 129901"/>
                <a:gd name="connsiteX86" fmla="*/ 63233 w 140676"/>
                <a:gd name="connsiteY86" fmla="*/ 0 h 129901"/>
                <a:gd name="connsiteX87" fmla="*/ 66786 w 140676"/>
                <a:gd name="connsiteY87" fmla="*/ 0 h 129901"/>
                <a:gd name="connsiteX88" fmla="*/ 69272 w 140676"/>
                <a:gd name="connsiteY88" fmla="*/ 355 h 129901"/>
                <a:gd name="connsiteX89" fmla="*/ 80285 w 140676"/>
                <a:gd name="connsiteY89" fmla="*/ 2132 h 129901"/>
                <a:gd name="connsiteX90" fmla="*/ 85968 w 140676"/>
                <a:gd name="connsiteY90" fmla="*/ 2132 h 129901"/>
                <a:gd name="connsiteX91" fmla="*/ 89876 w 140676"/>
                <a:gd name="connsiteY91" fmla="*/ 2132 h 129901"/>
                <a:gd name="connsiteX92" fmla="*/ 96981 w 140676"/>
                <a:gd name="connsiteY92" fmla="*/ 3553 h 129901"/>
                <a:gd name="connsiteX93" fmla="*/ 99112 w 140676"/>
                <a:gd name="connsiteY93" fmla="*/ 3908 h 129901"/>
                <a:gd name="connsiteX94" fmla="*/ 104796 w 140676"/>
                <a:gd name="connsiteY94" fmla="*/ 5685 h 129901"/>
                <a:gd name="connsiteX95" fmla="*/ 109415 w 140676"/>
                <a:gd name="connsiteY95" fmla="*/ 6751 h 129901"/>
                <a:gd name="connsiteX96" fmla="*/ 118296 w 140676"/>
                <a:gd name="connsiteY96" fmla="*/ 12791 h 129901"/>
                <a:gd name="connsiteX97" fmla="*/ 118296 w 140676"/>
                <a:gd name="connsiteY97" fmla="*/ 12791 h 12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40676" h="129901">
                  <a:moveTo>
                    <a:pt x="117585" y="13857"/>
                  </a:moveTo>
                  <a:cubicBezTo>
                    <a:pt x="119362" y="16344"/>
                    <a:pt x="120782" y="19187"/>
                    <a:pt x="121848" y="22385"/>
                  </a:cubicBezTo>
                  <a:cubicBezTo>
                    <a:pt x="122559" y="25583"/>
                    <a:pt x="124335" y="28070"/>
                    <a:pt x="126111" y="30557"/>
                  </a:cubicBezTo>
                  <a:cubicBezTo>
                    <a:pt x="127177" y="32333"/>
                    <a:pt x="128953" y="34110"/>
                    <a:pt x="130729" y="35886"/>
                  </a:cubicBezTo>
                  <a:cubicBezTo>
                    <a:pt x="131795" y="36953"/>
                    <a:pt x="133216" y="38018"/>
                    <a:pt x="133216" y="39795"/>
                  </a:cubicBezTo>
                  <a:cubicBezTo>
                    <a:pt x="133216" y="39795"/>
                    <a:pt x="133216" y="40150"/>
                    <a:pt x="133571" y="40506"/>
                  </a:cubicBezTo>
                  <a:cubicBezTo>
                    <a:pt x="133926" y="41572"/>
                    <a:pt x="134636" y="42637"/>
                    <a:pt x="134992" y="43703"/>
                  </a:cubicBezTo>
                  <a:cubicBezTo>
                    <a:pt x="135348" y="44769"/>
                    <a:pt x="136058" y="45835"/>
                    <a:pt x="136413" y="46901"/>
                  </a:cubicBezTo>
                  <a:cubicBezTo>
                    <a:pt x="137834" y="47612"/>
                    <a:pt x="137834" y="47612"/>
                    <a:pt x="137834" y="49033"/>
                  </a:cubicBezTo>
                  <a:cubicBezTo>
                    <a:pt x="137834" y="49744"/>
                    <a:pt x="137834" y="50454"/>
                    <a:pt x="137834" y="50810"/>
                  </a:cubicBezTo>
                  <a:cubicBezTo>
                    <a:pt x="137834" y="51520"/>
                    <a:pt x="137834" y="52231"/>
                    <a:pt x="137834" y="52942"/>
                  </a:cubicBezTo>
                  <a:cubicBezTo>
                    <a:pt x="138189" y="54718"/>
                    <a:pt x="137834" y="56850"/>
                    <a:pt x="138900" y="58627"/>
                  </a:cubicBezTo>
                  <a:cubicBezTo>
                    <a:pt x="138900" y="58627"/>
                    <a:pt x="138900" y="58627"/>
                    <a:pt x="138900" y="58982"/>
                  </a:cubicBezTo>
                  <a:cubicBezTo>
                    <a:pt x="138900" y="60048"/>
                    <a:pt x="138900" y="60758"/>
                    <a:pt x="139255" y="61824"/>
                  </a:cubicBezTo>
                  <a:cubicBezTo>
                    <a:pt x="139610" y="63956"/>
                    <a:pt x="141031" y="66088"/>
                    <a:pt x="140321" y="68575"/>
                  </a:cubicBezTo>
                  <a:cubicBezTo>
                    <a:pt x="140321" y="69641"/>
                    <a:pt x="140676" y="70707"/>
                    <a:pt x="140676" y="71773"/>
                  </a:cubicBezTo>
                  <a:cubicBezTo>
                    <a:pt x="140676" y="73550"/>
                    <a:pt x="140676" y="75681"/>
                    <a:pt x="140676" y="77458"/>
                  </a:cubicBezTo>
                  <a:cubicBezTo>
                    <a:pt x="140676" y="78524"/>
                    <a:pt x="140321" y="79945"/>
                    <a:pt x="139965" y="81011"/>
                  </a:cubicBezTo>
                  <a:cubicBezTo>
                    <a:pt x="139255" y="83143"/>
                    <a:pt x="138544" y="85275"/>
                    <a:pt x="137834" y="87407"/>
                  </a:cubicBezTo>
                  <a:cubicBezTo>
                    <a:pt x="137834" y="87407"/>
                    <a:pt x="137834" y="87762"/>
                    <a:pt x="137834" y="88117"/>
                  </a:cubicBezTo>
                  <a:cubicBezTo>
                    <a:pt x="137479" y="89894"/>
                    <a:pt x="137124" y="92026"/>
                    <a:pt x="136768" y="93802"/>
                  </a:cubicBezTo>
                  <a:cubicBezTo>
                    <a:pt x="136413" y="95579"/>
                    <a:pt x="135348" y="96645"/>
                    <a:pt x="133571" y="97711"/>
                  </a:cubicBezTo>
                  <a:cubicBezTo>
                    <a:pt x="133216" y="97711"/>
                    <a:pt x="132860" y="98422"/>
                    <a:pt x="132505" y="98777"/>
                  </a:cubicBezTo>
                  <a:cubicBezTo>
                    <a:pt x="132150" y="100909"/>
                    <a:pt x="131795" y="102685"/>
                    <a:pt x="131440" y="104817"/>
                  </a:cubicBezTo>
                  <a:cubicBezTo>
                    <a:pt x="131440" y="105883"/>
                    <a:pt x="130729" y="107304"/>
                    <a:pt x="130374" y="108370"/>
                  </a:cubicBezTo>
                  <a:cubicBezTo>
                    <a:pt x="130019" y="109436"/>
                    <a:pt x="129308" y="110857"/>
                    <a:pt x="128953" y="111923"/>
                  </a:cubicBezTo>
                  <a:cubicBezTo>
                    <a:pt x="128243" y="114055"/>
                    <a:pt x="127532" y="116187"/>
                    <a:pt x="125755" y="117608"/>
                  </a:cubicBezTo>
                  <a:cubicBezTo>
                    <a:pt x="124335" y="118674"/>
                    <a:pt x="122914" y="120451"/>
                    <a:pt x="121493" y="121517"/>
                  </a:cubicBezTo>
                  <a:cubicBezTo>
                    <a:pt x="118651" y="124359"/>
                    <a:pt x="115454" y="126491"/>
                    <a:pt x="112257" y="128978"/>
                  </a:cubicBezTo>
                  <a:cubicBezTo>
                    <a:pt x="110835" y="130044"/>
                    <a:pt x="109415" y="130044"/>
                    <a:pt x="107993" y="129689"/>
                  </a:cubicBezTo>
                  <a:cubicBezTo>
                    <a:pt x="107993" y="129689"/>
                    <a:pt x="107283" y="129689"/>
                    <a:pt x="106928" y="129689"/>
                  </a:cubicBezTo>
                  <a:cubicBezTo>
                    <a:pt x="104796" y="128623"/>
                    <a:pt x="102310" y="127557"/>
                    <a:pt x="99823" y="127202"/>
                  </a:cubicBezTo>
                  <a:cubicBezTo>
                    <a:pt x="98402" y="127202"/>
                    <a:pt x="97336" y="126846"/>
                    <a:pt x="95915" y="126491"/>
                  </a:cubicBezTo>
                  <a:cubicBezTo>
                    <a:pt x="93784" y="126491"/>
                    <a:pt x="91653" y="127557"/>
                    <a:pt x="89521" y="127202"/>
                  </a:cubicBezTo>
                  <a:cubicBezTo>
                    <a:pt x="86679" y="127202"/>
                    <a:pt x="84192" y="127202"/>
                    <a:pt x="81350" y="127202"/>
                  </a:cubicBezTo>
                  <a:cubicBezTo>
                    <a:pt x="79219" y="127202"/>
                    <a:pt x="77087" y="126491"/>
                    <a:pt x="74956" y="125781"/>
                  </a:cubicBezTo>
                  <a:cubicBezTo>
                    <a:pt x="73535" y="125070"/>
                    <a:pt x="71759" y="124359"/>
                    <a:pt x="70338" y="124714"/>
                  </a:cubicBezTo>
                  <a:cubicBezTo>
                    <a:pt x="68917" y="124714"/>
                    <a:pt x="67496" y="125070"/>
                    <a:pt x="66075" y="124714"/>
                  </a:cubicBezTo>
                  <a:cubicBezTo>
                    <a:pt x="62523" y="124004"/>
                    <a:pt x="58971" y="122583"/>
                    <a:pt x="55418" y="121517"/>
                  </a:cubicBezTo>
                  <a:cubicBezTo>
                    <a:pt x="52931" y="120806"/>
                    <a:pt x="50089" y="119740"/>
                    <a:pt x="47602" y="119740"/>
                  </a:cubicBezTo>
                  <a:cubicBezTo>
                    <a:pt x="47247" y="119740"/>
                    <a:pt x="46892" y="119740"/>
                    <a:pt x="46537" y="119740"/>
                  </a:cubicBezTo>
                  <a:cubicBezTo>
                    <a:pt x="44405" y="118674"/>
                    <a:pt x="42273" y="118319"/>
                    <a:pt x="40143" y="118319"/>
                  </a:cubicBezTo>
                  <a:cubicBezTo>
                    <a:pt x="36590" y="118319"/>
                    <a:pt x="33038" y="116898"/>
                    <a:pt x="30196" y="115121"/>
                  </a:cubicBezTo>
                  <a:cubicBezTo>
                    <a:pt x="28419" y="114055"/>
                    <a:pt x="26643" y="112989"/>
                    <a:pt x="24511" y="112634"/>
                  </a:cubicBezTo>
                  <a:cubicBezTo>
                    <a:pt x="23091" y="112634"/>
                    <a:pt x="22025" y="111568"/>
                    <a:pt x="20959" y="110857"/>
                  </a:cubicBezTo>
                  <a:cubicBezTo>
                    <a:pt x="19894" y="110147"/>
                    <a:pt x="18472" y="109436"/>
                    <a:pt x="17407" y="108725"/>
                  </a:cubicBezTo>
                  <a:cubicBezTo>
                    <a:pt x="15986" y="108370"/>
                    <a:pt x="14920" y="107660"/>
                    <a:pt x="13854" y="106594"/>
                  </a:cubicBezTo>
                  <a:cubicBezTo>
                    <a:pt x="13144" y="105883"/>
                    <a:pt x="12078" y="104817"/>
                    <a:pt x="11013" y="104462"/>
                  </a:cubicBezTo>
                  <a:cubicBezTo>
                    <a:pt x="9591" y="103751"/>
                    <a:pt x="8881" y="102685"/>
                    <a:pt x="8171" y="101619"/>
                  </a:cubicBezTo>
                  <a:cubicBezTo>
                    <a:pt x="7460" y="99487"/>
                    <a:pt x="7105" y="97356"/>
                    <a:pt x="6395" y="95579"/>
                  </a:cubicBezTo>
                  <a:cubicBezTo>
                    <a:pt x="5684" y="93802"/>
                    <a:pt x="5684" y="92026"/>
                    <a:pt x="5684" y="90249"/>
                  </a:cubicBezTo>
                  <a:cubicBezTo>
                    <a:pt x="5684" y="89539"/>
                    <a:pt x="5329" y="88828"/>
                    <a:pt x="4973" y="88117"/>
                  </a:cubicBezTo>
                  <a:cubicBezTo>
                    <a:pt x="4973" y="87762"/>
                    <a:pt x="4263" y="87407"/>
                    <a:pt x="4618" y="87051"/>
                  </a:cubicBezTo>
                  <a:cubicBezTo>
                    <a:pt x="4618" y="84920"/>
                    <a:pt x="4973" y="83143"/>
                    <a:pt x="5329" y="81011"/>
                  </a:cubicBezTo>
                  <a:cubicBezTo>
                    <a:pt x="5329" y="81011"/>
                    <a:pt x="5329" y="80300"/>
                    <a:pt x="5329" y="80300"/>
                  </a:cubicBezTo>
                  <a:cubicBezTo>
                    <a:pt x="5329" y="79590"/>
                    <a:pt x="5329" y="79235"/>
                    <a:pt x="4263" y="78879"/>
                  </a:cubicBezTo>
                  <a:cubicBezTo>
                    <a:pt x="3908" y="78879"/>
                    <a:pt x="3552" y="78169"/>
                    <a:pt x="3197" y="77813"/>
                  </a:cubicBezTo>
                  <a:cubicBezTo>
                    <a:pt x="2842" y="76747"/>
                    <a:pt x="2487" y="75681"/>
                    <a:pt x="2132" y="74971"/>
                  </a:cubicBezTo>
                  <a:cubicBezTo>
                    <a:pt x="2132" y="74260"/>
                    <a:pt x="2132" y="73550"/>
                    <a:pt x="2132" y="73194"/>
                  </a:cubicBezTo>
                  <a:cubicBezTo>
                    <a:pt x="2132" y="72484"/>
                    <a:pt x="2132" y="71418"/>
                    <a:pt x="1776" y="70707"/>
                  </a:cubicBezTo>
                  <a:cubicBezTo>
                    <a:pt x="710" y="69286"/>
                    <a:pt x="710" y="67865"/>
                    <a:pt x="710" y="66443"/>
                  </a:cubicBezTo>
                  <a:cubicBezTo>
                    <a:pt x="710" y="65378"/>
                    <a:pt x="710" y="64667"/>
                    <a:pt x="0" y="63956"/>
                  </a:cubicBezTo>
                  <a:cubicBezTo>
                    <a:pt x="0" y="63956"/>
                    <a:pt x="0" y="63246"/>
                    <a:pt x="0" y="63246"/>
                  </a:cubicBezTo>
                  <a:cubicBezTo>
                    <a:pt x="356" y="61824"/>
                    <a:pt x="1066" y="60403"/>
                    <a:pt x="1066" y="58627"/>
                  </a:cubicBezTo>
                  <a:cubicBezTo>
                    <a:pt x="1066" y="58627"/>
                    <a:pt x="1066" y="58271"/>
                    <a:pt x="1421" y="57916"/>
                  </a:cubicBezTo>
                  <a:cubicBezTo>
                    <a:pt x="1776" y="57205"/>
                    <a:pt x="2132" y="56850"/>
                    <a:pt x="1776" y="55784"/>
                  </a:cubicBezTo>
                  <a:cubicBezTo>
                    <a:pt x="1776" y="55073"/>
                    <a:pt x="710" y="54007"/>
                    <a:pt x="1776" y="52942"/>
                  </a:cubicBezTo>
                  <a:cubicBezTo>
                    <a:pt x="1776" y="52942"/>
                    <a:pt x="1776" y="52586"/>
                    <a:pt x="1776" y="52231"/>
                  </a:cubicBezTo>
                  <a:cubicBezTo>
                    <a:pt x="710" y="51165"/>
                    <a:pt x="1066" y="50099"/>
                    <a:pt x="1776" y="48678"/>
                  </a:cubicBezTo>
                  <a:cubicBezTo>
                    <a:pt x="2487" y="47612"/>
                    <a:pt x="3197" y="46901"/>
                    <a:pt x="3908" y="45835"/>
                  </a:cubicBezTo>
                  <a:cubicBezTo>
                    <a:pt x="5329" y="44059"/>
                    <a:pt x="5684" y="41927"/>
                    <a:pt x="5684" y="39795"/>
                  </a:cubicBezTo>
                  <a:cubicBezTo>
                    <a:pt x="5684" y="37663"/>
                    <a:pt x="6039" y="35531"/>
                    <a:pt x="7460" y="33755"/>
                  </a:cubicBezTo>
                  <a:cubicBezTo>
                    <a:pt x="8171" y="32689"/>
                    <a:pt x="8525" y="31623"/>
                    <a:pt x="9237" y="30557"/>
                  </a:cubicBezTo>
                  <a:cubicBezTo>
                    <a:pt x="10657" y="28070"/>
                    <a:pt x="12078" y="25938"/>
                    <a:pt x="13499" y="23806"/>
                  </a:cubicBezTo>
                  <a:cubicBezTo>
                    <a:pt x="14565" y="22385"/>
                    <a:pt x="15986" y="21319"/>
                    <a:pt x="17407" y="19897"/>
                  </a:cubicBezTo>
                  <a:cubicBezTo>
                    <a:pt x="17762" y="19542"/>
                    <a:pt x="18472" y="19187"/>
                    <a:pt x="18828" y="18476"/>
                  </a:cubicBezTo>
                  <a:cubicBezTo>
                    <a:pt x="20249" y="17055"/>
                    <a:pt x="21670" y="15278"/>
                    <a:pt x="22735" y="13857"/>
                  </a:cubicBezTo>
                  <a:cubicBezTo>
                    <a:pt x="22735" y="13857"/>
                    <a:pt x="23091" y="13502"/>
                    <a:pt x="23446" y="13147"/>
                  </a:cubicBezTo>
                  <a:cubicBezTo>
                    <a:pt x="24511" y="10304"/>
                    <a:pt x="26999" y="9593"/>
                    <a:pt x="29130" y="8172"/>
                  </a:cubicBezTo>
                  <a:cubicBezTo>
                    <a:pt x="30196" y="7461"/>
                    <a:pt x="31261" y="7106"/>
                    <a:pt x="32327" y="6396"/>
                  </a:cubicBezTo>
                  <a:cubicBezTo>
                    <a:pt x="34104" y="4974"/>
                    <a:pt x="35880" y="4264"/>
                    <a:pt x="38366" y="4264"/>
                  </a:cubicBezTo>
                  <a:cubicBezTo>
                    <a:pt x="39432" y="4264"/>
                    <a:pt x="40853" y="3553"/>
                    <a:pt x="41919" y="3553"/>
                  </a:cubicBezTo>
                  <a:cubicBezTo>
                    <a:pt x="43339" y="3553"/>
                    <a:pt x="44405" y="3553"/>
                    <a:pt x="45471" y="2842"/>
                  </a:cubicBezTo>
                  <a:cubicBezTo>
                    <a:pt x="46892" y="2132"/>
                    <a:pt x="48313" y="2132"/>
                    <a:pt x="49378" y="2842"/>
                  </a:cubicBezTo>
                  <a:cubicBezTo>
                    <a:pt x="51510" y="3908"/>
                    <a:pt x="53286" y="3553"/>
                    <a:pt x="55418" y="2132"/>
                  </a:cubicBezTo>
                  <a:cubicBezTo>
                    <a:pt x="56483" y="1421"/>
                    <a:pt x="57905" y="1066"/>
                    <a:pt x="59325" y="711"/>
                  </a:cubicBezTo>
                  <a:cubicBezTo>
                    <a:pt x="60747" y="711"/>
                    <a:pt x="61812" y="0"/>
                    <a:pt x="63233" y="0"/>
                  </a:cubicBezTo>
                  <a:cubicBezTo>
                    <a:pt x="64299" y="0"/>
                    <a:pt x="65720" y="0"/>
                    <a:pt x="66786" y="0"/>
                  </a:cubicBezTo>
                  <a:cubicBezTo>
                    <a:pt x="67496" y="0"/>
                    <a:pt x="68562" y="355"/>
                    <a:pt x="69272" y="355"/>
                  </a:cubicBezTo>
                  <a:cubicBezTo>
                    <a:pt x="73180" y="0"/>
                    <a:pt x="76733" y="1066"/>
                    <a:pt x="80285" y="2132"/>
                  </a:cubicBezTo>
                  <a:cubicBezTo>
                    <a:pt x="82061" y="2842"/>
                    <a:pt x="84192" y="2842"/>
                    <a:pt x="85968" y="2132"/>
                  </a:cubicBezTo>
                  <a:cubicBezTo>
                    <a:pt x="87390" y="2132"/>
                    <a:pt x="88455" y="2132"/>
                    <a:pt x="89876" y="2132"/>
                  </a:cubicBezTo>
                  <a:cubicBezTo>
                    <a:pt x="92363" y="2842"/>
                    <a:pt x="94495" y="3908"/>
                    <a:pt x="96981" y="3553"/>
                  </a:cubicBezTo>
                  <a:cubicBezTo>
                    <a:pt x="97692" y="3553"/>
                    <a:pt x="98402" y="3553"/>
                    <a:pt x="99112" y="3908"/>
                  </a:cubicBezTo>
                  <a:cubicBezTo>
                    <a:pt x="100888" y="4619"/>
                    <a:pt x="103020" y="5330"/>
                    <a:pt x="104796" y="5685"/>
                  </a:cubicBezTo>
                  <a:cubicBezTo>
                    <a:pt x="106217" y="6040"/>
                    <a:pt x="107993" y="6396"/>
                    <a:pt x="109415" y="6751"/>
                  </a:cubicBezTo>
                  <a:cubicBezTo>
                    <a:pt x="113322" y="7817"/>
                    <a:pt x="115454" y="10659"/>
                    <a:pt x="118296" y="12791"/>
                  </a:cubicBezTo>
                  <a:cubicBezTo>
                    <a:pt x="118296" y="12791"/>
                    <a:pt x="118296" y="12791"/>
                    <a:pt x="118296" y="12791"/>
                  </a:cubicBezTo>
                  <a:close/>
                </a:path>
              </a:pathLst>
            </a:custGeom>
            <a:noFill/>
            <a:ln w="12700" cap="rnd">
              <a:solidFill>
                <a:srgbClr val="000000"/>
              </a:solidFill>
              <a:prstDash val="solid"/>
              <a:round/>
            </a:ln>
          </p:spPr>
          <p:txBody>
            <a:bodyPr rtlCol="0" anchor="ctr"/>
            <a:lstStyle/>
            <a:p>
              <a:endParaRPr lang="en-NL"/>
            </a:p>
          </p:txBody>
        </p:sp>
        <p:sp>
          <p:nvSpPr>
            <p:cNvPr id="495" name="Freeform 494">
              <a:extLst>
                <a:ext uri="{FF2B5EF4-FFF2-40B4-BE49-F238E27FC236}">
                  <a16:creationId xmlns:a16="http://schemas.microsoft.com/office/drawing/2014/main" id="{0C2F8704-796B-C2C9-B0A2-6C6E018540F6}"/>
                </a:ext>
              </a:extLst>
            </p:cNvPr>
            <p:cNvSpPr/>
            <p:nvPr userDrawn="1"/>
          </p:nvSpPr>
          <p:spPr>
            <a:xfrm>
              <a:off x="9768405" y="3999971"/>
              <a:ext cx="44799" cy="49494"/>
            </a:xfrm>
            <a:custGeom>
              <a:avLst/>
              <a:gdLst>
                <a:gd name="connsiteX0" fmla="*/ 2526 w 44799"/>
                <a:gd name="connsiteY0" fmla="*/ 49495 h 49494"/>
                <a:gd name="connsiteX1" fmla="*/ 395 w 44799"/>
                <a:gd name="connsiteY1" fmla="*/ 38835 h 49494"/>
                <a:gd name="connsiteX2" fmla="*/ 1106 w 44799"/>
                <a:gd name="connsiteY2" fmla="*/ 29953 h 49494"/>
                <a:gd name="connsiteX3" fmla="*/ 1106 w 44799"/>
                <a:gd name="connsiteY3" fmla="*/ 27465 h 49494"/>
                <a:gd name="connsiteX4" fmla="*/ 2171 w 44799"/>
                <a:gd name="connsiteY4" fmla="*/ 27110 h 49494"/>
                <a:gd name="connsiteX5" fmla="*/ 8211 w 44799"/>
                <a:gd name="connsiteY5" fmla="*/ 18938 h 49494"/>
                <a:gd name="connsiteX6" fmla="*/ 14604 w 44799"/>
                <a:gd name="connsiteY6" fmla="*/ 11121 h 49494"/>
                <a:gd name="connsiteX7" fmla="*/ 18157 w 44799"/>
                <a:gd name="connsiteY7" fmla="*/ 9700 h 49494"/>
                <a:gd name="connsiteX8" fmla="*/ 18512 w 44799"/>
                <a:gd name="connsiteY8" fmla="*/ 7923 h 49494"/>
                <a:gd name="connsiteX9" fmla="*/ 20288 w 44799"/>
                <a:gd name="connsiteY9" fmla="*/ 7213 h 49494"/>
                <a:gd name="connsiteX10" fmla="*/ 27038 w 44799"/>
                <a:gd name="connsiteY10" fmla="*/ 817 h 49494"/>
                <a:gd name="connsiteX11" fmla="*/ 44800 w 44799"/>
                <a:gd name="connsiteY11" fmla="*/ 6147 h 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799" h="49494">
                  <a:moveTo>
                    <a:pt x="2526" y="49495"/>
                  </a:moveTo>
                  <a:cubicBezTo>
                    <a:pt x="-316" y="48429"/>
                    <a:pt x="-316" y="41678"/>
                    <a:pt x="395" y="38835"/>
                  </a:cubicBezTo>
                  <a:cubicBezTo>
                    <a:pt x="1106" y="35993"/>
                    <a:pt x="2171" y="32795"/>
                    <a:pt x="1106" y="29953"/>
                  </a:cubicBezTo>
                  <a:cubicBezTo>
                    <a:pt x="1106" y="29242"/>
                    <a:pt x="395" y="27821"/>
                    <a:pt x="1106" y="27465"/>
                  </a:cubicBezTo>
                  <a:cubicBezTo>
                    <a:pt x="1106" y="27465"/>
                    <a:pt x="1816" y="27465"/>
                    <a:pt x="2171" y="27110"/>
                  </a:cubicBezTo>
                  <a:cubicBezTo>
                    <a:pt x="5723" y="26400"/>
                    <a:pt x="7145" y="22491"/>
                    <a:pt x="8211" y="18938"/>
                  </a:cubicBezTo>
                  <a:cubicBezTo>
                    <a:pt x="9276" y="15385"/>
                    <a:pt x="11052" y="11832"/>
                    <a:pt x="14604" y="11121"/>
                  </a:cubicBezTo>
                  <a:cubicBezTo>
                    <a:pt x="16026" y="11121"/>
                    <a:pt x="17802" y="11121"/>
                    <a:pt x="18157" y="9700"/>
                  </a:cubicBezTo>
                  <a:cubicBezTo>
                    <a:pt x="18157" y="8989"/>
                    <a:pt x="18157" y="8278"/>
                    <a:pt x="18512" y="7923"/>
                  </a:cubicBezTo>
                  <a:cubicBezTo>
                    <a:pt x="18868" y="7213"/>
                    <a:pt x="19578" y="7213"/>
                    <a:pt x="20288" y="7213"/>
                  </a:cubicBezTo>
                  <a:cubicBezTo>
                    <a:pt x="23485" y="6502"/>
                    <a:pt x="25973" y="3659"/>
                    <a:pt x="27038" y="817"/>
                  </a:cubicBezTo>
                  <a:cubicBezTo>
                    <a:pt x="33432" y="-1315"/>
                    <a:pt x="40537" y="817"/>
                    <a:pt x="44800" y="6147"/>
                  </a:cubicBezTo>
                </a:path>
              </a:pathLst>
            </a:custGeom>
            <a:noFill/>
            <a:ln w="12700" cap="rnd">
              <a:solidFill>
                <a:srgbClr val="000000"/>
              </a:solidFill>
              <a:prstDash val="solid"/>
              <a:round/>
            </a:ln>
          </p:spPr>
          <p:txBody>
            <a:bodyPr rtlCol="0" anchor="ctr"/>
            <a:lstStyle/>
            <a:p>
              <a:endParaRPr lang="en-NL"/>
            </a:p>
          </p:txBody>
        </p:sp>
        <p:sp>
          <p:nvSpPr>
            <p:cNvPr id="496" name="Freeform 495">
              <a:extLst>
                <a:ext uri="{FF2B5EF4-FFF2-40B4-BE49-F238E27FC236}">
                  <a16:creationId xmlns:a16="http://schemas.microsoft.com/office/drawing/2014/main" id="{22DF8D1E-2A23-87B4-9859-E52E1B21959E}"/>
                </a:ext>
              </a:extLst>
            </p:cNvPr>
            <p:cNvSpPr/>
            <p:nvPr userDrawn="1"/>
          </p:nvSpPr>
          <p:spPr>
            <a:xfrm>
              <a:off x="9744289" y="3979044"/>
              <a:ext cx="62522" cy="64025"/>
            </a:xfrm>
            <a:custGeom>
              <a:avLst/>
              <a:gdLst>
                <a:gd name="connsiteX0" fmla="*/ 1421 w 62522"/>
                <a:gd name="connsiteY0" fmla="*/ 64026 h 64025"/>
                <a:gd name="connsiteX1" fmla="*/ 2842 w 62522"/>
                <a:gd name="connsiteY1" fmla="*/ 53722 h 64025"/>
                <a:gd name="connsiteX2" fmla="*/ 0 w 62522"/>
                <a:gd name="connsiteY2" fmla="*/ 44128 h 64025"/>
                <a:gd name="connsiteX3" fmla="*/ 6749 w 62522"/>
                <a:gd name="connsiteY3" fmla="*/ 23520 h 64025"/>
                <a:gd name="connsiteX4" fmla="*/ 24867 w 62522"/>
                <a:gd name="connsiteY4" fmla="*/ 10019 h 64025"/>
                <a:gd name="connsiteX5" fmla="*/ 29840 w 62522"/>
                <a:gd name="connsiteY5" fmla="*/ 4689 h 64025"/>
                <a:gd name="connsiteX6" fmla="*/ 37300 w 62522"/>
                <a:gd name="connsiteY6" fmla="*/ 1846 h 64025"/>
                <a:gd name="connsiteX7" fmla="*/ 50800 w 62522"/>
                <a:gd name="connsiteY7" fmla="*/ 70 h 64025"/>
                <a:gd name="connsiteX8" fmla="*/ 62523 w 62522"/>
                <a:gd name="connsiteY8" fmla="*/ 5755 h 6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22" h="64025">
                  <a:moveTo>
                    <a:pt x="1421" y="64026"/>
                  </a:moveTo>
                  <a:cubicBezTo>
                    <a:pt x="1066" y="60473"/>
                    <a:pt x="2132" y="56920"/>
                    <a:pt x="2842" y="53722"/>
                  </a:cubicBezTo>
                  <a:cubicBezTo>
                    <a:pt x="3552" y="50524"/>
                    <a:pt x="2842" y="46260"/>
                    <a:pt x="0" y="44128"/>
                  </a:cubicBezTo>
                  <a:cubicBezTo>
                    <a:pt x="5684" y="39509"/>
                    <a:pt x="3197" y="29916"/>
                    <a:pt x="6749" y="23520"/>
                  </a:cubicBezTo>
                  <a:cubicBezTo>
                    <a:pt x="10302" y="16769"/>
                    <a:pt x="19538" y="15348"/>
                    <a:pt x="24867" y="10019"/>
                  </a:cubicBezTo>
                  <a:cubicBezTo>
                    <a:pt x="26643" y="8242"/>
                    <a:pt x="28064" y="6110"/>
                    <a:pt x="29840" y="4689"/>
                  </a:cubicBezTo>
                  <a:cubicBezTo>
                    <a:pt x="31972" y="2912"/>
                    <a:pt x="34814" y="2557"/>
                    <a:pt x="37300" y="1846"/>
                  </a:cubicBezTo>
                  <a:cubicBezTo>
                    <a:pt x="41563" y="780"/>
                    <a:pt x="46181" y="-286"/>
                    <a:pt x="50800" y="70"/>
                  </a:cubicBezTo>
                  <a:cubicBezTo>
                    <a:pt x="55418" y="70"/>
                    <a:pt x="60036" y="2202"/>
                    <a:pt x="62523" y="5755"/>
                  </a:cubicBezTo>
                </a:path>
              </a:pathLst>
            </a:custGeom>
            <a:noFill/>
            <a:ln w="12700" cap="rnd">
              <a:solidFill>
                <a:srgbClr val="000000"/>
              </a:solidFill>
              <a:prstDash val="solid"/>
              <a:round/>
            </a:ln>
          </p:spPr>
          <p:txBody>
            <a:bodyPr rtlCol="0" anchor="ctr"/>
            <a:lstStyle/>
            <a:p>
              <a:endParaRPr lang="en-NL"/>
            </a:p>
          </p:txBody>
        </p:sp>
        <p:sp>
          <p:nvSpPr>
            <p:cNvPr id="497" name="Freeform 496">
              <a:extLst>
                <a:ext uri="{FF2B5EF4-FFF2-40B4-BE49-F238E27FC236}">
                  <a16:creationId xmlns:a16="http://schemas.microsoft.com/office/drawing/2014/main" id="{A5F3655F-68A2-324E-C134-A473E84AADE1}"/>
                </a:ext>
              </a:extLst>
            </p:cNvPr>
            <p:cNvSpPr/>
            <p:nvPr userDrawn="1"/>
          </p:nvSpPr>
          <p:spPr>
            <a:xfrm>
              <a:off x="9710027" y="3950557"/>
              <a:ext cx="50247" cy="83629"/>
            </a:xfrm>
            <a:custGeom>
              <a:avLst/>
              <a:gdLst>
                <a:gd name="connsiteX0" fmla="*/ 4421 w 50247"/>
                <a:gd name="connsiteY0" fmla="*/ 83630 h 83629"/>
                <a:gd name="connsiteX1" fmla="*/ 158 w 50247"/>
                <a:gd name="connsiteY1" fmla="*/ 55560 h 83629"/>
                <a:gd name="connsiteX2" fmla="*/ 158 w 50247"/>
                <a:gd name="connsiteY2" fmla="*/ 51297 h 83629"/>
                <a:gd name="connsiteX3" fmla="*/ 2289 w 50247"/>
                <a:gd name="connsiteY3" fmla="*/ 47388 h 83629"/>
                <a:gd name="connsiteX4" fmla="*/ 4066 w 50247"/>
                <a:gd name="connsiteY4" fmla="*/ 38861 h 83629"/>
                <a:gd name="connsiteX5" fmla="*/ 6552 w 50247"/>
                <a:gd name="connsiteY5" fmla="*/ 30333 h 83629"/>
                <a:gd name="connsiteX6" fmla="*/ 14367 w 50247"/>
                <a:gd name="connsiteY6" fmla="*/ 28912 h 83629"/>
                <a:gd name="connsiteX7" fmla="*/ 23604 w 50247"/>
                <a:gd name="connsiteY7" fmla="*/ 13278 h 83629"/>
                <a:gd name="connsiteX8" fmla="*/ 50247 w 50247"/>
                <a:gd name="connsiteY8" fmla="*/ 487 h 83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247" h="83629">
                  <a:moveTo>
                    <a:pt x="4421" y="83630"/>
                  </a:moveTo>
                  <a:cubicBezTo>
                    <a:pt x="3000" y="74392"/>
                    <a:pt x="1579" y="64798"/>
                    <a:pt x="158" y="55560"/>
                  </a:cubicBezTo>
                  <a:cubicBezTo>
                    <a:pt x="158" y="54139"/>
                    <a:pt x="-197" y="52718"/>
                    <a:pt x="158" y="51297"/>
                  </a:cubicBezTo>
                  <a:cubicBezTo>
                    <a:pt x="513" y="49875"/>
                    <a:pt x="1579" y="48809"/>
                    <a:pt x="2289" y="47388"/>
                  </a:cubicBezTo>
                  <a:cubicBezTo>
                    <a:pt x="3710" y="44901"/>
                    <a:pt x="3710" y="41703"/>
                    <a:pt x="4066" y="38861"/>
                  </a:cubicBezTo>
                  <a:cubicBezTo>
                    <a:pt x="4421" y="36018"/>
                    <a:pt x="4776" y="32820"/>
                    <a:pt x="6552" y="30333"/>
                  </a:cubicBezTo>
                  <a:cubicBezTo>
                    <a:pt x="8328" y="27846"/>
                    <a:pt x="11881" y="26780"/>
                    <a:pt x="14367" y="28912"/>
                  </a:cubicBezTo>
                  <a:cubicBezTo>
                    <a:pt x="16144" y="22872"/>
                    <a:pt x="19696" y="17897"/>
                    <a:pt x="23604" y="13278"/>
                  </a:cubicBezTo>
                  <a:cubicBezTo>
                    <a:pt x="30353" y="5461"/>
                    <a:pt x="40300" y="-2000"/>
                    <a:pt x="50247" y="487"/>
                  </a:cubicBezTo>
                </a:path>
              </a:pathLst>
            </a:custGeom>
            <a:noFill/>
            <a:ln w="12700" cap="rnd">
              <a:solidFill>
                <a:srgbClr val="000000"/>
              </a:solidFill>
              <a:prstDash val="solid"/>
              <a:round/>
            </a:ln>
          </p:spPr>
          <p:txBody>
            <a:bodyPr rtlCol="0" anchor="ctr"/>
            <a:lstStyle/>
            <a:p>
              <a:endParaRPr lang="en-NL"/>
            </a:p>
          </p:txBody>
        </p:sp>
        <p:sp>
          <p:nvSpPr>
            <p:cNvPr id="498" name="Freeform 497">
              <a:extLst>
                <a:ext uri="{FF2B5EF4-FFF2-40B4-BE49-F238E27FC236}">
                  <a16:creationId xmlns:a16="http://schemas.microsoft.com/office/drawing/2014/main" id="{1FF917CC-466E-0F49-8E7E-4763A34736F2}"/>
                </a:ext>
              </a:extLst>
            </p:cNvPr>
            <p:cNvSpPr/>
            <p:nvPr userDrawn="1"/>
          </p:nvSpPr>
          <p:spPr>
            <a:xfrm>
              <a:off x="9806100" y="3805722"/>
              <a:ext cx="137123" cy="142549"/>
            </a:xfrm>
            <a:custGeom>
              <a:avLst/>
              <a:gdLst>
                <a:gd name="connsiteX0" fmla="*/ 19894 w 137123"/>
                <a:gd name="connsiteY0" fmla="*/ 7462 h 142549"/>
                <a:gd name="connsiteX1" fmla="*/ 18473 w 137123"/>
                <a:gd name="connsiteY1" fmla="*/ 7462 h 142549"/>
                <a:gd name="connsiteX2" fmla="*/ 17052 w 137123"/>
                <a:gd name="connsiteY2" fmla="*/ 7462 h 142549"/>
                <a:gd name="connsiteX3" fmla="*/ 17052 w 137123"/>
                <a:gd name="connsiteY3" fmla="*/ 8528 h 142549"/>
                <a:gd name="connsiteX4" fmla="*/ 13145 w 137123"/>
                <a:gd name="connsiteY4" fmla="*/ 10659 h 142549"/>
                <a:gd name="connsiteX5" fmla="*/ 12433 w 137123"/>
                <a:gd name="connsiteY5" fmla="*/ 11015 h 142549"/>
                <a:gd name="connsiteX6" fmla="*/ 11723 w 137123"/>
                <a:gd name="connsiteY6" fmla="*/ 11370 h 142549"/>
                <a:gd name="connsiteX7" fmla="*/ 9237 w 137123"/>
                <a:gd name="connsiteY7" fmla="*/ 14212 h 142549"/>
                <a:gd name="connsiteX8" fmla="*/ 6750 w 137123"/>
                <a:gd name="connsiteY8" fmla="*/ 17766 h 142549"/>
                <a:gd name="connsiteX9" fmla="*/ 3908 w 137123"/>
                <a:gd name="connsiteY9" fmla="*/ 22740 h 142549"/>
                <a:gd name="connsiteX10" fmla="*/ 1421 w 137123"/>
                <a:gd name="connsiteY10" fmla="*/ 31623 h 142549"/>
                <a:gd name="connsiteX11" fmla="*/ 0 w 137123"/>
                <a:gd name="connsiteY11" fmla="*/ 42993 h 142549"/>
                <a:gd name="connsiteX12" fmla="*/ 0 w 137123"/>
                <a:gd name="connsiteY12" fmla="*/ 48323 h 142549"/>
                <a:gd name="connsiteX13" fmla="*/ 711 w 137123"/>
                <a:gd name="connsiteY13" fmla="*/ 57561 h 142549"/>
                <a:gd name="connsiteX14" fmla="*/ 2842 w 137123"/>
                <a:gd name="connsiteY14" fmla="*/ 64667 h 142549"/>
                <a:gd name="connsiteX15" fmla="*/ 3552 w 137123"/>
                <a:gd name="connsiteY15" fmla="*/ 67154 h 142549"/>
                <a:gd name="connsiteX16" fmla="*/ 5329 w 137123"/>
                <a:gd name="connsiteY16" fmla="*/ 73905 h 142549"/>
                <a:gd name="connsiteX17" fmla="*/ 6750 w 137123"/>
                <a:gd name="connsiteY17" fmla="*/ 78169 h 142549"/>
                <a:gd name="connsiteX18" fmla="*/ 7460 w 137123"/>
                <a:gd name="connsiteY18" fmla="*/ 80301 h 142549"/>
                <a:gd name="connsiteX19" fmla="*/ 8526 w 137123"/>
                <a:gd name="connsiteY19" fmla="*/ 81722 h 142549"/>
                <a:gd name="connsiteX20" fmla="*/ 9237 w 137123"/>
                <a:gd name="connsiteY20" fmla="*/ 84209 h 142549"/>
                <a:gd name="connsiteX21" fmla="*/ 9237 w 137123"/>
                <a:gd name="connsiteY21" fmla="*/ 84564 h 142549"/>
                <a:gd name="connsiteX22" fmla="*/ 9947 w 137123"/>
                <a:gd name="connsiteY22" fmla="*/ 85986 h 142549"/>
                <a:gd name="connsiteX23" fmla="*/ 9947 w 137123"/>
                <a:gd name="connsiteY23" fmla="*/ 87407 h 142549"/>
                <a:gd name="connsiteX24" fmla="*/ 11723 w 137123"/>
                <a:gd name="connsiteY24" fmla="*/ 94513 h 142549"/>
                <a:gd name="connsiteX25" fmla="*/ 12433 w 137123"/>
                <a:gd name="connsiteY25" fmla="*/ 95579 h 142549"/>
                <a:gd name="connsiteX26" fmla="*/ 12433 w 137123"/>
                <a:gd name="connsiteY26" fmla="*/ 95934 h 142549"/>
                <a:gd name="connsiteX27" fmla="*/ 12433 w 137123"/>
                <a:gd name="connsiteY27" fmla="*/ 97356 h 142549"/>
                <a:gd name="connsiteX28" fmla="*/ 14921 w 137123"/>
                <a:gd name="connsiteY28" fmla="*/ 106949 h 142549"/>
                <a:gd name="connsiteX29" fmla="*/ 17052 w 137123"/>
                <a:gd name="connsiteY29" fmla="*/ 111568 h 142549"/>
                <a:gd name="connsiteX30" fmla="*/ 20960 w 137123"/>
                <a:gd name="connsiteY30" fmla="*/ 118674 h 142549"/>
                <a:gd name="connsiteX31" fmla="*/ 23446 w 137123"/>
                <a:gd name="connsiteY31" fmla="*/ 121162 h 142549"/>
                <a:gd name="connsiteX32" fmla="*/ 26643 w 137123"/>
                <a:gd name="connsiteY32" fmla="*/ 123293 h 142549"/>
                <a:gd name="connsiteX33" fmla="*/ 30196 w 137123"/>
                <a:gd name="connsiteY33" fmla="*/ 124715 h 142549"/>
                <a:gd name="connsiteX34" fmla="*/ 29485 w 137123"/>
                <a:gd name="connsiteY34" fmla="*/ 125070 h 142549"/>
                <a:gd name="connsiteX35" fmla="*/ 29485 w 137123"/>
                <a:gd name="connsiteY35" fmla="*/ 125070 h 142549"/>
                <a:gd name="connsiteX36" fmla="*/ 35880 w 137123"/>
                <a:gd name="connsiteY36" fmla="*/ 129334 h 142549"/>
                <a:gd name="connsiteX37" fmla="*/ 37656 w 137123"/>
                <a:gd name="connsiteY37" fmla="*/ 131465 h 142549"/>
                <a:gd name="connsiteX38" fmla="*/ 42629 w 137123"/>
                <a:gd name="connsiteY38" fmla="*/ 134308 h 142549"/>
                <a:gd name="connsiteX39" fmla="*/ 45471 w 137123"/>
                <a:gd name="connsiteY39" fmla="*/ 135729 h 142549"/>
                <a:gd name="connsiteX40" fmla="*/ 53642 w 137123"/>
                <a:gd name="connsiteY40" fmla="*/ 139282 h 142549"/>
                <a:gd name="connsiteX41" fmla="*/ 58971 w 137123"/>
                <a:gd name="connsiteY41" fmla="*/ 139282 h 142549"/>
                <a:gd name="connsiteX42" fmla="*/ 60036 w 137123"/>
                <a:gd name="connsiteY42" fmla="*/ 139282 h 142549"/>
                <a:gd name="connsiteX43" fmla="*/ 60036 w 137123"/>
                <a:gd name="connsiteY43" fmla="*/ 139282 h 142549"/>
                <a:gd name="connsiteX44" fmla="*/ 59326 w 137123"/>
                <a:gd name="connsiteY44" fmla="*/ 139993 h 142549"/>
                <a:gd name="connsiteX45" fmla="*/ 59326 w 137123"/>
                <a:gd name="connsiteY45" fmla="*/ 141414 h 142549"/>
                <a:gd name="connsiteX46" fmla="*/ 62167 w 137123"/>
                <a:gd name="connsiteY46" fmla="*/ 142125 h 142549"/>
                <a:gd name="connsiteX47" fmla="*/ 64655 w 137123"/>
                <a:gd name="connsiteY47" fmla="*/ 142480 h 142549"/>
                <a:gd name="connsiteX48" fmla="*/ 75667 w 137123"/>
                <a:gd name="connsiteY48" fmla="*/ 140704 h 142549"/>
                <a:gd name="connsiteX49" fmla="*/ 88100 w 137123"/>
                <a:gd name="connsiteY49" fmla="*/ 136085 h 142549"/>
                <a:gd name="connsiteX50" fmla="*/ 101244 w 137123"/>
                <a:gd name="connsiteY50" fmla="*/ 130044 h 142549"/>
                <a:gd name="connsiteX51" fmla="*/ 106928 w 137123"/>
                <a:gd name="connsiteY51" fmla="*/ 126491 h 142549"/>
                <a:gd name="connsiteX52" fmla="*/ 116165 w 137123"/>
                <a:gd name="connsiteY52" fmla="*/ 119030 h 142549"/>
                <a:gd name="connsiteX53" fmla="*/ 123624 w 137123"/>
                <a:gd name="connsiteY53" fmla="*/ 111923 h 142549"/>
                <a:gd name="connsiteX54" fmla="*/ 128598 w 137123"/>
                <a:gd name="connsiteY54" fmla="*/ 105173 h 142549"/>
                <a:gd name="connsiteX55" fmla="*/ 131440 w 137123"/>
                <a:gd name="connsiteY55" fmla="*/ 100553 h 142549"/>
                <a:gd name="connsiteX56" fmla="*/ 133571 w 137123"/>
                <a:gd name="connsiteY56" fmla="*/ 94868 h 142549"/>
                <a:gd name="connsiteX57" fmla="*/ 135348 w 137123"/>
                <a:gd name="connsiteY57" fmla="*/ 89183 h 142549"/>
                <a:gd name="connsiteX58" fmla="*/ 136058 w 137123"/>
                <a:gd name="connsiteY58" fmla="*/ 84564 h 142549"/>
                <a:gd name="connsiteX59" fmla="*/ 136058 w 137123"/>
                <a:gd name="connsiteY59" fmla="*/ 83143 h 142549"/>
                <a:gd name="connsiteX60" fmla="*/ 136413 w 137123"/>
                <a:gd name="connsiteY60" fmla="*/ 82432 h 142549"/>
                <a:gd name="connsiteX61" fmla="*/ 137124 w 137123"/>
                <a:gd name="connsiteY61" fmla="*/ 73194 h 142549"/>
                <a:gd name="connsiteX62" fmla="*/ 136413 w 137123"/>
                <a:gd name="connsiteY62" fmla="*/ 70707 h 142549"/>
                <a:gd name="connsiteX63" fmla="*/ 136413 w 137123"/>
                <a:gd name="connsiteY63" fmla="*/ 68575 h 142549"/>
                <a:gd name="connsiteX64" fmla="*/ 134992 w 137123"/>
                <a:gd name="connsiteY64" fmla="*/ 63956 h 142549"/>
                <a:gd name="connsiteX65" fmla="*/ 133927 w 137123"/>
                <a:gd name="connsiteY65" fmla="*/ 60048 h 142549"/>
                <a:gd name="connsiteX66" fmla="*/ 132151 w 137123"/>
                <a:gd name="connsiteY66" fmla="*/ 54007 h 142549"/>
                <a:gd name="connsiteX67" fmla="*/ 130375 w 137123"/>
                <a:gd name="connsiteY67" fmla="*/ 48323 h 142549"/>
                <a:gd name="connsiteX68" fmla="*/ 128953 w 137123"/>
                <a:gd name="connsiteY68" fmla="*/ 47256 h 142549"/>
                <a:gd name="connsiteX69" fmla="*/ 127887 w 137123"/>
                <a:gd name="connsiteY69" fmla="*/ 44769 h 142549"/>
                <a:gd name="connsiteX70" fmla="*/ 125401 w 137123"/>
                <a:gd name="connsiteY70" fmla="*/ 43348 h 142549"/>
                <a:gd name="connsiteX71" fmla="*/ 126111 w 137123"/>
                <a:gd name="connsiteY71" fmla="*/ 42637 h 142549"/>
                <a:gd name="connsiteX72" fmla="*/ 121848 w 137123"/>
                <a:gd name="connsiteY72" fmla="*/ 38018 h 142549"/>
                <a:gd name="connsiteX73" fmla="*/ 117585 w 137123"/>
                <a:gd name="connsiteY73" fmla="*/ 34110 h 142549"/>
                <a:gd name="connsiteX74" fmla="*/ 114743 w 137123"/>
                <a:gd name="connsiteY74" fmla="*/ 30202 h 142549"/>
                <a:gd name="connsiteX75" fmla="*/ 111547 w 137123"/>
                <a:gd name="connsiteY75" fmla="*/ 25583 h 142549"/>
                <a:gd name="connsiteX76" fmla="*/ 108704 w 137123"/>
                <a:gd name="connsiteY76" fmla="*/ 22385 h 142549"/>
                <a:gd name="connsiteX77" fmla="*/ 107639 w 137123"/>
                <a:gd name="connsiteY77" fmla="*/ 21674 h 142549"/>
                <a:gd name="connsiteX78" fmla="*/ 107639 w 137123"/>
                <a:gd name="connsiteY78" fmla="*/ 20253 h 142549"/>
                <a:gd name="connsiteX79" fmla="*/ 104442 w 137123"/>
                <a:gd name="connsiteY79" fmla="*/ 18121 h 142549"/>
                <a:gd name="connsiteX80" fmla="*/ 94495 w 137123"/>
                <a:gd name="connsiteY80" fmla="*/ 13857 h 142549"/>
                <a:gd name="connsiteX81" fmla="*/ 89522 w 137123"/>
                <a:gd name="connsiteY81" fmla="*/ 11015 h 142549"/>
                <a:gd name="connsiteX82" fmla="*/ 85614 w 137123"/>
                <a:gd name="connsiteY82" fmla="*/ 7817 h 142549"/>
                <a:gd name="connsiteX83" fmla="*/ 86324 w 137123"/>
                <a:gd name="connsiteY83" fmla="*/ 10304 h 142549"/>
                <a:gd name="connsiteX84" fmla="*/ 86324 w 137123"/>
                <a:gd name="connsiteY84" fmla="*/ 10304 h 142549"/>
                <a:gd name="connsiteX85" fmla="*/ 85614 w 137123"/>
                <a:gd name="connsiteY85" fmla="*/ 9238 h 142549"/>
                <a:gd name="connsiteX86" fmla="*/ 83127 w 137123"/>
                <a:gd name="connsiteY86" fmla="*/ 6751 h 142549"/>
                <a:gd name="connsiteX87" fmla="*/ 80641 w 137123"/>
                <a:gd name="connsiteY87" fmla="*/ 4619 h 142549"/>
                <a:gd name="connsiteX88" fmla="*/ 78153 w 137123"/>
                <a:gd name="connsiteY88" fmla="*/ 2842 h 142549"/>
                <a:gd name="connsiteX89" fmla="*/ 74246 w 137123"/>
                <a:gd name="connsiteY89" fmla="*/ 1421 h 142549"/>
                <a:gd name="connsiteX90" fmla="*/ 72825 w 137123"/>
                <a:gd name="connsiteY90" fmla="*/ 1421 h 142549"/>
                <a:gd name="connsiteX91" fmla="*/ 72114 w 137123"/>
                <a:gd name="connsiteY91" fmla="*/ 1421 h 142549"/>
                <a:gd name="connsiteX92" fmla="*/ 65365 w 137123"/>
                <a:gd name="connsiteY92" fmla="*/ 355 h 142549"/>
                <a:gd name="connsiteX93" fmla="*/ 61813 w 137123"/>
                <a:gd name="connsiteY93" fmla="*/ 0 h 142549"/>
                <a:gd name="connsiteX94" fmla="*/ 52576 w 137123"/>
                <a:gd name="connsiteY94" fmla="*/ 0 h 142549"/>
                <a:gd name="connsiteX95" fmla="*/ 50445 w 137123"/>
                <a:gd name="connsiteY95" fmla="*/ 0 h 142549"/>
                <a:gd name="connsiteX96" fmla="*/ 47603 w 137123"/>
                <a:gd name="connsiteY96" fmla="*/ 0 h 142549"/>
                <a:gd name="connsiteX97" fmla="*/ 46181 w 137123"/>
                <a:gd name="connsiteY97" fmla="*/ 0 h 142549"/>
                <a:gd name="connsiteX98" fmla="*/ 38722 w 137123"/>
                <a:gd name="connsiteY98" fmla="*/ 1066 h 142549"/>
                <a:gd name="connsiteX99" fmla="*/ 34814 w 137123"/>
                <a:gd name="connsiteY99" fmla="*/ 2132 h 142549"/>
                <a:gd name="connsiteX100" fmla="*/ 33748 w 137123"/>
                <a:gd name="connsiteY100" fmla="*/ 2487 h 142549"/>
                <a:gd name="connsiteX101" fmla="*/ 31617 w 137123"/>
                <a:gd name="connsiteY101" fmla="*/ 2487 h 142549"/>
                <a:gd name="connsiteX102" fmla="*/ 27709 w 137123"/>
                <a:gd name="connsiteY102" fmla="*/ 2487 h 142549"/>
                <a:gd name="connsiteX103" fmla="*/ 22380 w 137123"/>
                <a:gd name="connsiteY103" fmla="*/ 3909 h 142549"/>
                <a:gd name="connsiteX104" fmla="*/ 21670 w 137123"/>
                <a:gd name="connsiteY104" fmla="*/ 3909 h 142549"/>
                <a:gd name="connsiteX105" fmla="*/ 21670 w 137123"/>
                <a:gd name="connsiteY105" fmla="*/ 4619 h 142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37123" h="142549">
                  <a:moveTo>
                    <a:pt x="19894" y="7462"/>
                  </a:moveTo>
                  <a:cubicBezTo>
                    <a:pt x="19538" y="7462"/>
                    <a:pt x="19184" y="6751"/>
                    <a:pt x="18473" y="7462"/>
                  </a:cubicBezTo>
                  <a:cubicBezTo>
                    <a:pt x="18473" y="7462"/>
                    <a:pt x="17407" y="7462"/>
                    <a:pt x="17052" y="7462"/>
                  </a:cubicBezTo>
                  <a:cubicBezTo>
                    <a:pt x="17052" y="7817"/>
                    <a:pt x="17052" y="8172"/>
                    <a:pt x="17052" y="8528"/>
                  </a:cubicBezTo>
                  <a:cubicBezTo>
                    <a:pt x="15631" y="8528"/>
                    <a:pt x="14210" y="9593"/>
                    <a:pt x="13145" y="10659"/>
                  </a:cubicBezTo>
                  <a:cubicBezTo>
                    <a:pt x="13145" y="10659"/>
                    <a:pt x="12433" y="10659"/>
                    <a:pt x="12433" y="11015"/>
                  </a:cubicBezTo>
                  <a:cubicBezTo>
                    <a:pt x="12433" y="11015"/>
                    <a:pt x="11723" y="11015"/>
                    <a:pt x="11723" y="11370"/>
                  </a:cubicBezTo>
                  <a:cubicBezTo>
                    <a:pt x="11013" y="12436"/>
                    <a:pt x="9947" y="13147"/>
                    <a:pt x="9237" y="14212"/>
                  </a:cubicBezTo>
                  <a:cubicBezTo>
                    <a:pt x="8171" y="15278"/>
                    <a:pt x="7460" y="16344"/>
                    <a:pt x="6750" y="17766"/>
                  </a:cubicBezTo>
                  <a:cubicBezTo>
                    <a:pt x="5684" y="19542"/>
                    <a:pt x="4618" y="20964"/>
                    <a:pt x="3908" y="22740"/>
                  </a:cubicBezTo>
                  <a:cubicBezTo>
                    <a:pt x="2487" y="25583"/>
                    <a:pt x="1776" y="28425"/>
                    <a:pt x="1421" y="31623"/>
                  </a:cubicBezTo>
                  <a:cubicBezTo>
                    <a:pt x="1066" y="35531"/>
                    <a:pt x="356" y="39084"/>
                    <a:pt x="0" y="42993"/>
                  </a:cubicBezTo>
                  <a:cubicBezTo>
                    <a:pt x="0" y="44769"/>
                    <a:pt x="0" y="46546"/>
                    <a:pt x="0" y="48323"/>
                  </a:cubicBezTo>
                  <a:cubicBezTo>
                    <a:pt x="0" y="51520"/>
                    <a:pt x="356" y="54363"/>
                    <a:pt x="711" y="57561"/>
                  </a:cubicBezTo>
                  <a:cubicBezTo>
                    <a:pt x="711" y="60048"/>
                    <a:pt x="1776" y="62535"/>
                    <a:pt x="2842" y="64667"/>
                  </a:cubicBezTo>
                  <a:cubicBezTo>
                    <a:pt x="3198" y="65378"/>
                    <a:pt x="2842" y="66088"/>
                    <a:pt x="3552" y="67154"/>
                  </a:cubicBezTo>
                  <a:cubicBezTo>
                    <a:pt x="4264" y="69286"/>
                    <a:pt x="4618" y="71773"/>
                    <a:pt x="5329" y="73905"/>
                  </a:cubicBezTo>
                  <a:cubicBezTo>
                    <a:pt x="5684" y="75326"/>
                    <a:pt x="6395" y="76748"/>
                    <a:pt x="6750" y="78169"/>
                  </a:cubicBezTo>
                  <a:cubicBezTo>
                    <a:pt x="6750" y="78879"/>
                    <a:pt x="7105" y="79590"/>
                    <a:pt x="7460" y="80301"/>
                  </a:cubicBezTo>
                  <a:cubicBezTo>
                    <a:pt x="7460" y="80656"/>
                    <a:pt x="7816" y="81011"/>
                    <a:pt x="8526" y="81722"/>
                  </a:cubicBezTo>
                  <a:cubicBezTo>
                    <a:pt x="8171" y="82432"/>
                    <a:pt x="8526" y="83498"/>
                    <a:pt x="9237" y="84209"/>
                  </a:cubicBezTo>
                  <a:cubicBezTo>
                    <a:pt x="9237" y="84209"/>
                    <a:pt x="9237" y="84209"/>
                    <a:pt x="9237" y="84564"/>
                  </a:cubicBezTo>
                  <a:cubicBezTo>
                    <a:pt x="9237" y="85630"/>
                    <a:pt x="9237" y="85630"/>
                    <a:pt x="9947" y="85986"/>
                  </a:cubicBezTo>
                  <a:cubicBezTo>
                    <a:pt x="9947" y="86341"/>
                    <a:pt x="9947" y="87051"/>
                    <a:pt x="9947" y="87407"/>
                  </a:cubicBezTo>
                  <a:cubicBezTo>
                    <a:pt x="10657" y="89894"/>
                    <a:pt x="11013" y="92381"/>
                    <a:pt x="11723" y="94513"/>
                  </a:cubicBezTo>
                  <a:cubicBezTo>
                    <a:pt x="11723" y="94868"/>
                    <a:pt x="12079" y="95224"/>
                    <a:pt x="12433" y="95579"/>
                  </a:cubicBezTo>
                  <a:cubicBezTo>
                    <a:pt x="12433" y="95579"/>
                    <a:pt x="12433" y="95579"/>
                    <a:pt x="12433" y="95934"/>
                  </a:cubicBezTo>
                  <a:cubicBezTo>
                    <a:pt x="12433" y="96290"/>
                    <a:pt x="12433" y="97000"/>
                    <a:pt x="12433" y="97356"/>
                  </a:cubicBezTo>
                  <a:cubicBezTo>
                    <a:pt x="13145" y="100553"/>
                    <a:pt x="13855" y="103751"/>
                    <a:pt x="14921" y="106949"/>
                  </a:cubicBezTo>
                  <a:cubicBezTo>
                    <a:pt x="15276" y="108370"/>
                    <a:pt x="16341" y="110147"/>
                    <a:pt x="17052" y="111568"/>
                  </a:cubicBezTo>
                  <a:cubicBezTo>
                    <a:pt x="18118" y="114055"/>
                    <a:pt x="19538" y="116542"/>
                    <a:pt x="20960" y="118674"/>
                  </a:cubicBezTo>
                  <a:cubicBezTo>
                    <a:pt x="21670" y="119740"/>
                    <a:pt x="22380" y="120451"/>
                    <a:pt x="23446" y="121162"/>
                  </a:cubicBezTo>
                  <a:cubicBezTo>
                    <a:pt x="24512" y="121872"/>
                    <a:pt x="25578" y="122583"/>
                    <a:pt x="26643" y="123293"/>
                  </a:cubicBezTo>
                  <a:cubicBezTo>
                    <a:pt x="28419" y="124359"/>
                    <a:pt x="28419" y="124359"/>
                    <a:pt x="30196" y="124715"/>
                  </a:cubicBezTo>
                  <a:cubicBezTo>
                    <a:pt x="30196" y="124715"/>
                    <a:pt x="29841" y="124715"/>
                    <a:pt x="29485" y="125070"/>
                  </a:cubicBezTo>
                  <a:cubicBezTo>
                    <a:pt x="29485" y="125070"/>
                    <a:pt x="29485" y="125070"/>
                    <a:pt x="29485" y="125070"/>
                  </a:cubicBezTo>
                  <a:cubicBezTo>
                    <a:pt x="31617" y="126491"/>
                    <a:pt x="33748" y="127912"/>
                    <a:pt x="35880" y="129334"/>
                  </a:cubicBezTo>
                  <a:cubicBezTo>
                    <a:pt x="36590" y="130044"/>
                    <a:pt x="37300" y="130755"/>
                    <a:pt x="37656" y="131465"/>
                  </a:cubicBezTo>
                  <a:cubicBezTo>
                    <a:pt x="39077" y="132887"/>
                    <a:pt x="40853" y="133597"/>
                    <a:pt x="42629" y="134308"/>
                  </a:cubicBezTo>
                  <a:cubicBezTo>
                    <a:pt x="43695" y="134663"/>
                    <a:pt x="44405" y="135374"/>
                    <a:pt x="45471" y="135729"/>
                  </a:cubicBezTo>
                  <a:cubicBezTo>
                    <a:pt x="48313" y="136795"/>
                    <a:pt x="50800" y="138217"/>
                    <a:pt x="53642" y="139282"/>
                  </a:cubicBezTo>
                  <a:cubicBezTo>
                    <a:pt x="55418" y="139638"/>
                    <a:pt x="57194" y="139282"/>
                    <a:pt x="58971" y="139282"/>
                  </a:cubicBezTo>
                  <a:cubicBezTo>
                    <a:pt x="58971" y="139282"/>
                    <a:pt x="59681" y="139282"/>
                    <a:pt x="60036" y="139282"/>
                  </a:cubicBezTo>
                  <a:cubicBezTo>
                    <a:pt x="60036" y="139282"/>
                    <a:pt x="60036" y="139282"/>
                    <a:pt x="60036" y="139282"/>
                  </a:cubicBezTo>
                  <a:cubicBezTo>
                    <a:pt x="60036" y="139282"/>
                    <a:pt x="59681" y="139638"/>
                    <a:pt x="59326" y="139993"/>
                  </a:cubicBezTo>
                  <a:cubicBezTo>
                    <a:pt x="58615" y="140704"/>
                    <a:pt x="58615" y="141059"/>
                    <a:pt x="59326" y="141414"/>
                  </a:cubicBezTo>
                  <a:cubicBezTo>
                    <a:pt x="60391" y="141414"/>
                    <a:pt x="61102" y="141770"/>
                    <a:pt x="62167" y="142125"/>
                  </a:cubicBezTo>
                  <a:cubicBezTo>
                    <a:pt x="62879" y="142125"/>
                    <a:pt x="63944" y="142480"/>
                    <a:pt x="64655" y="142480"/>
                  </a:cubicBezTo>
                  <a:cubicBezTo>
                    <a:pt x="68562" y="142836"/>
                    <a:pt x="72114" y="141770"/>
                    <a:pt x="75667" y="140704"/>
                  </a:cubicBezTo>
                  <a:cubicBezTo>
                    <a:pt x="79575" y="139282"/>
                    <a:pt x="83837" y="137861"/>
                    <a:pt x="88100" y="136085"/>
                  </a:cubicBezTo>
                  <a:cubicBezTo>
                    <a:pt x="92363" y="134308"/>
                    <a:pt x="96981" y="132176"/>
                    <a:pt x="101244" y="130044"/>
                  </a:cubicBezTo>
                  <a:cubicBezTo>
                    <a:pt x="103376" y="128978"/>
                    <a:pt x="105152" y="127912"/>
                    <a:pt x="106928" y="126491"/>
                  </a:cubicBezTo>
                  <a:cubicBezTo>
                    <a:pt x="110125" y="124004"/>
                    <a:pt x="112967" y="121517"/>
                    <a:pt x="116165" y="119030"/>
                  </a:cubicBezTo>
                  <a:cubicBezTo>
                    <a:pt x="118651" y="116898"/>
                    <a:pt x="121493" y="114411"/>
                    <a:pt x="123624" y="111923"/>
                  </a:cubicBezTo>
                  <a:cubicBezTo>
                    <a:pt x="125401" y="109792"/>
                    <a:pt x="126822" y="107660"/>
                    <a:pt x="128598" y="105173"/>
                  </a:cubicBezTo>
                  <a:cubicBezTo>
                    <a:pt x="129663" y="103751"/>
                    <a:pt x="130729" y="101975"/>
                    <a:pt x="131440" y="100553"/>
                  </a:cubicBezTo>
                  <a:cubicBezTo>
                    <a:pt x="132151" y="98777"/>
                    <a:pt x="132861" y="97000"/>
                    <a:pt x="133571" y="94868"/>
                  </a:cubicBezTo>
                  <a:cubicBezTo>
                    <a:pt x="134282" y="93092"/>
                    <a:pt x="134637" y="90960"/>
                    <a:pt x="135348" y="89183"/>
                  </a:cubicBezTo>
                  <a:cubicBezTo>
                    <a:pt x="135703" y="87762"/>
                    <a:pt x="136058" y="85986"/>
                    <a:pt x="136058" y="84564"/>
                  </a:cubicBezTo>
                  <a:cubicBezTo>
                    <a:pt x="136058" y="84209"/>
                    <a:pt x="136058" y="83498"/>
                    <a:pt x="136058" y="83143"/>
                  </a:cubicBezTo>
                  <a:cubicBezTo>
                    <a:pt x="136058" y="83143"/>
                    <a:pt x="136413" y="83143"/>
                    <a:pt x="136413" y="82432"/>
                  </a:cubicBezTo>
                  <a:cubicBezTo>
                    <a:pt x="136413" y="79235"/>
                    <a:pt x="137124" y="76392"/>
                    <a:pt x="137124" y="73194"/>
                  </a:cubicBezTo>
                  <a:cubicBezTo>
                    <a:pt x="137124" y="72128"/>
                    <a:pt x="137124" y="71062"/>
                    <a:pt x="136413" y="70707"/>
                  </a:cubicBezTo>
                  <a:cubicBezTo>
                    <a:pt x="136413" y="69997"/>
                    <a:pt x="136413" y="69286"/>
                    <a:pt x="136413" y="68575"/>
                  </a:cubicBezTo>
                  <a:cubicBezTo>
                    <a:pt x="136058" y="67154"/>
                    <a:pt x="135348" y="65733"/>
                    <a:pt x="134992" y="63956"/>
                  </a:cubicBezTo>
                  <a:cubicBezTo>
                    <a:pt x="134637" y="62535"/>
                    <a:pt x="134282" y="61469"/>
                    <a:pt x="133927" y="60048"/>
                  </a:cubicBezTo>
                  <a:cubicBezTo>
                    <a:pt x="133216" y="57916"/>
                    <a:pt x="132861" y="56139"/>
                    <a:pt x="132151" y="54007"/>
                  </a:cubicBezTo>
                  <a:cubicBezTo>
                    <a:pt x="131440" y="52231"/>
                    <a:pt x="131085" y="50454"/>
                    <a:pt x="130375" y="48323"/>
                  </a:cubicBezTo>
                  <a:cubicBezTo>
                    <a:pt x="130375" y="47967"/>
                    <a:pt x="129309" y="47612"/>
                    <a:pt x="128953" y="47256"/>
                  </a:cubicBezTo>
                  <a:cubicBezTo>
                    <a:pt x="129309" y="46191"/>
                    <a:pt x="128953" y="45480"/>
                    <a:pt x="127887" y="44769"/>
                  </a:cubicBezTo>
                  <a:cubicBezTo>
                    <a:pt x="127177" y="44414"/>
                    <a:pt x="126467" y="43703"/>
                    <a:pt x="125401" y="43348"/>
                  </a:cubicBezTo>
                  <a:cubicBezTo>
                    <a:pt x="125401" y="43348"/>
                    <a:pt x="125756" y="42993"/>
                    <a:pt x="126111" y="42637"/>
                  </a:cubicBezTo>
                  <a:cubicBezTo>
                    <a:pt x="124335" y="41216"/>
                    <a:pt x="123624" y="39084"/>
                    <a:pt x="121848" y="38018"/>
                  </a:cubicBezTo>
                  <a:cubicBezTo>
                    <a:pt x="120428" y="36953"/>
                    <a:pt x="119006" y="35531"/>
                    <a:pt x="117585" y="34110"/>
                  </a:cubicBezTo>
                  <a:cubicBezTo>
                    <a:pt x="116520" y="33044"/>
                    <a:pt x="115454" y="31623"/>
                    <a:pt x="114743" y="30202"/>
                  </a:cubicBezTo>
                  <a:cubicBezTo>
                    <a:pt x="113677" y="28425"/>
                    <a:pt x="112967" y="27004"/>
                    <a:pt x="111547" y="25583"/>
                  </a:cubicBezTo>
                  <a:cubicBezTo>
                    <a:pt x="110481" y="24517"/>
                    <a:pt x="109415" y="23451"/>
                    <a:pt x="108704" y="22385"/>
                  </a:cubicBezTo>
                  <a:cubicBezTo>
                    <a:pt x="108704" y="22385"/>
                    <a:pt x="107994" y="22029"/>
                    <a:pt x="107639" y="21674"/>
                  </a:cubicBezTo>
                  <a:cubicBezTo>
                    <a:pt x="107994" y="21319"/>
                    <a:pt x="107639" y="20608"/>
                    <a:pt x="107639" y="20253"/>
                  </a:cubicBezTo>
                  <a:cubicBezTo>
                    <a:pt x="106573" y="19542"/>
                    <a:pt x="105508" y="18832"/>
                    <a:pt x="104442" y="18121"/>
                  </a:cubicBezTo>
                  <a:cubicBezTo>
                    <a:pt x="101244" y="16344"/>
                    <a:pt x="98047" y="14923"/>
                    <a:pt x="94495" y="13857"/>
                  </a:cubicBezTo>
                  <a:cubicBezTo>
                    <a:pt x="92719" y="13502"/>
                    <a:pt x="90942" y="12081"/>
                    <a:pt x="89522" y="11015"/>
                  </a:cubicBezTo>
                  <a:cubicBezTo>
                    <a:pt x="88100" y="9949"/>
                    <a:pt x="87034" y="8883"/>
                    <a:pt x="85614" y="7817"/>
                  </a:cubicBezTo>
                  <a:cubicBezTo>
                    <a:pt x="85614" y="8528"/>
                    <a:pt x="85969" y="9593"/>
                    <a:pt x="86324" y="10304"/>
                  </a:cubicBezTo>
                  <a:cubicBezTo>
                    <a:pt x="86324" y="10304"/>
                    <a:pt x="86324" y="10304"/>
                    <a:pt x="86324" y="10304"/>
                  </a:cubicBezTo>
                  <a:cubicBezTo>
                    <a:pt x="86324" y="10304"/>
                    <a:pt x="85969" y="9593"/>
                    <a:pt x="85614" y="9238"/>
                  </a:cubicBezTo>
                  <a:cubicBezTo>
                    <a:pt x="85258" y="7817"/>
                    <a:pt x="84193" y="7462"/>
                    <a:pt x="83127" y="6751"/>
                  </a:cubicBezTo>
                  <a:cubicBezTo>
                    <a:pt x="82061" y="6040"/>
                    <a:pt x="81351" y="5330"/>
                    <a:pt x="80641" y="4619"/>
                  </a:cubicBezTo>
                  <a:cubicBezTo>
                    <a:pt x="79929" y="3909"/>
                    <a:pt x="79219" y="3198"/>
                    <a:pt x="78153" y="2842"/>
                  </a:cubicBezTo>
                  <a:cubicBezTo>
                    <a:pt x="76733" y="2842"/>
                    <a:pt x="75312" y="2132"/>
                    <a:pt x="74246" y="1421"/>
                  </a:cubicBezTo>
                  <a:cubicBezTo>
                    <a:pt x="73891" y="1421"/>
                    <a:pt x="73180" y="1421"/>
                    <a:pt x="72825" y="1421"/>
                  </a:cubicBezTo>
                  <a:cubicBezTo>
                    <a:pt x="72825" y="1421"/>
                    <a:pt x="72470" y="1421"/>
                    <a:pt x="72114" y="1421"/>
                  </a:cubicBezTo>
                  <a:cubicBezTo>
                    <a:pt x="69983" y="711"/>
                    <a:pt x="67852" y="355"/>
                    <a:pt x="65365" y="355"/>
                  </a:cubicBezTo>
                  <a:cubicBezTo>
                    <a:pt x="64299" y="355"/>
                    <a:pt x="62879" y="0"/>
                    <a:pt x="61813" y="0"/>
                  </a:cubicBezTo>
                  <a:cubicBezTo>
                    <a:pt x="58615" y="0"/>
                    <a:pt x="55774" y="0"/>
                    <a:pt x="52576" y="0"/>
                  </a:cubicBezTo>
                  <a:cubicBezTo>
                    <a:pt x="51866" y="0"/>
                    <a:pt x="51155" y="0"/>
                    <a:pt x="50445" y="0"/>
                  </a:cubicBezTo>
                  <a:cubicBezTo>
                    <a:pt x="49379" y="0"/>
                    <a:pt x="48313" y="0"/>
                    <a:pt x="47603" y="0"/>
                  </a:cubicBezTo>
                  <a:cubicBezTo>
                    <a:pt x="47247" y="0"/>
                    <a:pt x="46537" y="0"/>
                    <a:pt x="46181" y="0"/>
                  </a:cubicBezTo>
                  <a:cubicBezTo>
                    <a:pt x="43695" y="0"/>
                    <a:pt x="41208" y="0"/>
                    <a:pt x="38722" y="1066"/>
                  </a:cubicBezTo>
                  <a:cubicBezTo>
                    <a:pt x="37300" y="1066"/>
                    <a:pt x="35880" y="1777"/>
                    <a:pt x="34814" y="2132"/>
                  </a:cubicBezTo>
                  <a:cubicBezTo>
                    <a:pt x="34814" y="2132"/>
                    <a:pt x="34104" y="2487"/>
                    <a:pt x="33748" y="2487"/>
                  </a:cubicBezTo>
                  <a:cubicBezTo>
                    <a:pt x="33038" y="2487"/>
                    <a:pt x="32327" y="2487"/>
                    <a:pt x="31617" y="2487"/>
                  </a:cubicBezTo>
                  <a:cubicBezTo>
                    <a:pt x="30196" y="2487"/>
                    <a:pt x="29131" y="2487"/>
                    <a:pt x="27709" y="2487"/>
                  </a:cubicBezTo>
                  <a:cubicBezTo>
                    <a:pt x="25933" y="2487"/>
                    <a:pt x="23802" y="2842"/>
                    <a:pt x="22380" y="3909"/>
                  </a:cubicBezTo>
                  <a:cubicBezTo>
                    <a:pt x="22380" y="3909"/>
                    <a:pt x="22026" y="3909"/>
                    <a:pt x="21670" y="3909"/>
                  </a:cubicBezTo>
                  <a:cubicBezTo>
                    <a:pt x="21670" y="3909"/>
                    <a:pt x="21670" y="4264"/>
                    <a:pt x="21670" y="4619"/>
                  </a:cubicBezTo>
                  <a:close/>
                </a:path>
              </a:pathLst>
            </a:custGeom>
            <a:noFill/>
            <a:ln w="12700" cap="rnd">
              <a:solidFill>
                <a:srgbClr val="000000"/>
              </a:solidFill>
              <a:prstDash val="solid"/>
              <a:round/>
            </a:ln>
          </p:spPr>
          <p:txBody>
            <a:bodyPr rtlCol="0" anchor="ctr"/>
            <a:lstStyle/>
            <a:p>
              <a:endParaRPr lang="en-NL"/>
            </a:p>
          </p:txBody>
        </p:sp>
        <p:sp>
          <p:nvSpPr>
            <p:cNvPr id="499" name="Freeform 498">
              <a:extLst>
                <a:ext uri="{FF2B5EF4-FFF2-40B4-BE49-F238E27FC236}">
                  <a16:creationId xmlns:a16="http://schemas.microsoft.com/office/drawing/2014/main" id="{37845961-8BA5-5ADF-FB55-A10CB652CA9E}"/>
                </a:ext>
              </a:extLst>
            </p:cNvPr>
            <p:cNvSpPr/>
            <p:nvPr userDrawn="1"/>
          </p:nvSpPr>
          <p:spPr>
            <a:xfrm>
              <a:off x="9837717" y="3881959"/>
              <a:ext cx="69371" cy="57715"/>
            </a:xfrm>
            <a:custGeom>
              <a:avLst/>
              <a:gdLst>
                <a:gd name="connsiteX0" fmla="*/ 63233 w 69371"/>
                <a:gd name="connsiteY0" fmla="*/ 57715 h 57715"/>
                <a:gd name="connsiteX1" fmla="*/ 68917 w 69371"/>
                <a:gd name="connsiteY1" fmla="*/ 50609 h 57715"/>
                <a:gd name="connsiteX2" fmla="*/ 69272 w 69371"/>
                <a:gd name="connsiteY2" fmla="*/ 48832 h 57715"/>
                <a:gd name="connsiteX3" fmla="*/ 67851 w 69371"/>
                <a:gd name="connsiteY3" fmla="*/ 48122 h 57715"/>
                <a:gd name="connsiteX4" fmla="*/ 69272 w 69371"/>
                <a:gd name="connsiteY4" fmla="*/ 43147 h 57715"/>
                <a:gd name="connsiteX5" fmla="*/ 66786 w 69371"/>
                <a:gd name="connsiteY5" fmla="*/ 38884 h 57715"/>
                <a:gd name="connsiteX6" fmla="*/ 58970 w 69371"/>
                <a:gd name="connsiteY6" fmla="*/ 23250 h 57715"/>
                <a:gd name="connsiteX7" fmla="*/ 53997 w 69371"/>
                <a:gd name="connsiteY7" fmla="*/ 19697 h 57715"/>
                <a:gd name="connsiteX8" fmla="*/ 44405 w 69371"/>
                <a:gd name="connsiteY8" fmla="*/ 9748 h 57715"/>
                <a:gd name="connsiteX9" fmla="*/ 41919 w 69371"/>
                <a:gd name="connsiteY9" fmla="*/ 8327 h 57715"/>
                <a:gd name="connsiteX10" fmla="*/ 40497 w 69371"/>
                <a:gd name="connsiteY10" fmla="*/ 8682 h 57715"/>
                <a:gd name="connsiteX11" fmla="*/ 39077 w 69371"/>
                <a:gd name="connsiteY11" fmla="*/ 7616 h 57715"/>
                <a:gd name="connsiteX12" fmla="*/ 30196 w 69371"/>
                <a:gd name="connsiteY12" fmla="*/ 4773 h 57715"/>
                <a:gd name="connsiteX13" fmla="*/ 26288 w 69371"/>
                <a:gd name="connsiteY13" fmla="*/ 1220 h 57715"/>
                <a:gd name="connsiteX14" fmla="*/ 22025 w 69371"/>
                <a:gd name="connsiteY14" fmla="*/ 2642 h 57715"/>
                <a:gd name="connsiteX15" fmla="*/ 19183 w 69371"/>
                <a:gd name="connsiteY15" fmla="*/ 2642 h 57715"/>
                <a:gd name="connsiteX16" fmla="*/ 8525 w 69371"/>
                <a:gd name="connsiteY16" fmla="*/ 154 h 57715"/>
                <a:gd name="connsiteX17" fmla="*/ 0 w 69371"/>
                <a:gd name="connsiteY17" fmla="*/ 4773 h 5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9371" h="57715">
                  <a:moveTo>
                    <a:pt x="63233" y="57715"/>
                  </a:moveTo>
                  <a:cubicBezTo>
                    <a:pt x="65720" y="55583"/>
                    <a:pt x="67496" y="53096"/>
                    <a:pt x="68917" y="50609"/>
                  </a:cubicBezTo>
                  <a:cubicBezTo>
                    <a:pt x="68917" y="49898"/>
                    <a:pt x="69627" y="49543"/>
                    <a:pt x="69272" y="48832"/>
                  </a:cubicBezTo>
                  <a:cubicBezTo>
                    <a:pt x="68917" y="48122"/>
                    <a:pt x="68206" y="47766"/>
                    <a:pt x="67851" y="48122"/>
                  </a:cubicBezTo>
                  <a:cubicBezTo>
                    <a:pt x="68562" y="46700"/>
                    <a:pt x="69272" y="44924"/>
                    <a:pt x="69272" y="43147"/>
                  </a:cubicBezTo>
                  <a:cubicBezTo>
                    <a:pt x="69272" y="41371"/>
                    <a:pt x="68562" y="39594"/>
                    <a:pt x="66786" y="38884"/>
                  </a:cubicBezTo>
                  <a:cubicBezTo>
                    <a:pt x="66075" y="32843"/>
                    <a:pt x="63233" y="27514"/>
                    <a:pt x="58970" y="23250"/>
                  </a:cubicBezTo>
                  <a:cubicBezTo>
                    <a:pt x="56839" y="22894"/>
                    <a:pt x="55417" y="21118"/>
                    <a:pt x="53997" y="19697"/>
                  </a:cubicBezTo>
                  <a:cubicBezTo>
                    <a:pt x="50800" y="16499"/>
                    <a:pt x="47602" y="12946"/>
                    <a:pt x="44405" y="9748"/>
                  </a:cubicBezTo>
                  <a:cubicBezTo>
                    <a:pt x="43695" y="9037"/>
                    <a:pt x="42629" y="8327"/>
                    <a:pt x="41919" y="8327"/>
                  </a:cubicBezTo>
                  <a:cubicBezTo>
                    <a:pt x="41563" y="8327"/>
                    <a:pt x="40853" y="8682"/>
                    <a:pt x="40497" y="8682"/>
                  </a:cubicBezTo>
                  <a:cubicBezTo>
                    <a:pt x="39787" y="8682"/>
                    <a:pt x="39431" y="7971"/>
                    <a:pt x="39077" y="7616"/>
                  </a:cubicBezTo>
                  <a:cubicBezTo>
                    <a:pt x="36590" y="5484"/>
                    <a:pt x="33038" y="6550"/>
                    <a:pt x="30196" y="4773"/>
                  </a:cubicBezTo>
                  <a:cubicBezTo>
                    <a:pt x="28774" y="3708"/>
                    <a:pt x="27709" y="2286"/>
                    <a:pt x="26288" y="1220"/>
                  </a:cubicBezTo>
                  <a:cubicBezTo>
                    <a:pt x="24867" y="154"/>
                    <a:pt x="22025" y="1220"/>
                    <a:pt x="22025" y="2642"/>
                  </a:cubicBezTo>
                  <a:cubicBezTo>
                    <a:pt x="20959" y="2642"/>
                    <a:pt x="19893" y="2642"/>
                    <a:pt x="19183" y="2642"/>
                  </a:cubicBezTo>
                  <a:cubicBezTo>
                    <a:pt x="15630" y="2642"/>
                    <a:pt x="12078" y="510"/>
                    <a:pt x="8525" y="154"/>
                  </a:cubicBezTo>
                  <a:cubicBezTo>
                    <a:pt x="4973" y="-556"/>
                    <a:pt x="355" y="1220"/>
                    <a:pt x="0" y="4773"/>
                  </a:cubicBezTo>
                </a:path>
              </a:pathLst>
            </a:custGeom>
            <a:noFill/>
            <a:ln w="12700" cap="rnd">
              <a:solidFill>
                <a:srgbClr val="000000"/>
              </a:solidFill>
              <a:prstDash val="solid"/>
              <a:round/>
            </a:ln>
          </p:spPr>
          <p:txBody>
            <a:bodyPr rtlCol="0" anchor="ctr"/>
            <a:lstStyle/>
            <a:p>
              <a:endParaRPr lang="en-NL"/>
            </a:p>
          </p:txBody>
        </p:sp>
        <p:sp>
          <p:nvSpPr>
            <p:cNvPr id="500" name="Freeform 499">
              <a:extLst>
                <a:ext uri="{FF2B5EF4-FFF2-40B4-BE49-F238E27FC236}">
                  <a16:creationId xmlns:a16="http://schemas.microsoft.com/office/drawing/2014/main" id="{DEC6A05D-75B2-54AA-912F-A9F2D59293F8}"/>
                </a:ext>
              </a:extLst>
            </p:cNvPr>
            <p:cNvSpPr/>
            <p:nvPr userDrawn="1"/>
          </p:nvSpPr>
          <p:spPr>
            <a:xfrm>
              <a:off x="9867203" y="3862927"/>
              <a:ext cx="59647" cy="66443"/>
            </a:xfrm>
            <a:custGeom>
              <a:avLst/>
              <a:gdLst>
                <a:gd name="connsiteX0" fmla="*/ 51510 w 59647"/>
                <a:gd name="connsiteY0" fmla="*/ 66443 h 66443"/>
                <a:gd name="connsiteX1" fmla="*/ 56839 w 59647"/>
                <a:gd name="connsiteY1" fmla="*/ 57205 h 66443"/>
                <a:gd name="connsiteX2" fmla="*/ 59325 w 59647"/>
                <a:gd name="connsiteY2" fmla="*/ 47256 h 66443"/>
                <a:gd name="connsiteX3" fmla="*/ 57904 w 59647"/>
                <a:gd name="connsiteY3" fmla="*/ 44414 h 66443"/>
                <a:gd name="connsiteX4" fmla="*/ 57904 w 59647"/>
                <a:gd name="connsiteY4" fmla="*/ 36242 h 66443"/>
                <a:gd name="connsiteX5" fmla="*/ 52931 w 59647"/>
                <a:gd name="connsiteY5" fmla="*/ 24516 h 66443"/>
                <a:gd name="connsiteX6" fmla="*/ 51155 w 59647"/>
                <a:gd name="connsiteY6" fmla="*/ 24516 h 66443"/>
                <a:gd name="connsiteX7" fmla="*/ 50444 w 59647"/>
                <a:gd name="connsiteY7" fmla="*/ 20253 h 66443"/>
                <a:gd name="connsiteX8" fmla="*/ 47958 w 59647"/>
                <a:gd name="connsiteY8" fmla="*/ 17766 h 66443"/>
                <a:gd name="connsiteX9" fmla="*/ 42629 w 59647"/>
                <a:gd name="connsiteY9" fmla="*/ 8883 h 66443"/>
                <a:gd name="connsiteX10" fmla="*/ 34813 w 59647"/>
                <a:gd name="connsiteY10" fmla="*/ 7817 h 66443"/>
                <a:gd name="connsiteX11" fmla="*/ 33748 w 59647"/>
                <a:gd name="connsiteY11" fmla="*/ 4619 h 66443"/>
                <a:gd name="connsiteX12" fmla="*/ 29840 w 59647"/>
                <a:gd name="connsiteY12" fmla="*/ 3198 h 66443"/>
                <a:gd name="connsiteX13" fmla="*/ 17407 w 59647"/>
                <a:gd name="connsiteY13" fmla="*/ 1777 h 66443"/>
                <a:gd name="connsiteX14" fmla="*/ 13499 w 59647"/>
                <a:gd name="connsiteY14" fmla="*/ 0 h 66443"/>
                <a:gd name="connsiteX15" fmla="*/ 10302 w 59647"/>
                <a:gd name="connsiteY15" fmla="*/ 710 h 66443"/>
                <a:gd name="connsiteX16" fmla="*/ 0 w 59647"/>
                <a:gd name="connsiteY16" fmla="*/ 1066 h 66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9647" h="66443">
                  <a:moveTo>
                    <a:pt x="51510" y="66443"/>
                  </a:moveTo>
                  <a:cubicBezTo>
                    <a:pt x="52575" y="62890"/>
                    <a:pt x="55063" y="60403"/>
                    <a:pt x="56839" y="57205"/>
                  </a:cubicBezTo>
                  <a:cubicBezTo>
                    <a:pt x="58615" y="54007"/>
                    <a:pt x="60391" y="50810"/>
                    <a:pt x="59325" y="47256"/>
                  </a:cubicBezTo>
                  <a:cubicBezTo>
                    <a:pt x="58259" y="47256"/>
                    <a:pt x="57904" y="45480"/>
                    <a:pt x="57904" y="44414"/>
                  </a:cubicBezTo>
                  <a:cubicBezTo>
                    <a:pt x="57904" y="41571"/>
                    <a:pt x="57904" y="39084"/>
                    <a:pt x="57904" y="36242"/>
                  </a:cubicBezTo>
                  <a:cubicBezTo>
                    <a:pt x="54351" y="33399"/>
                    <a:pt x="52575" y="28780"/>
                    <a:pt x="52931" y="24516"/>
                  </a:cubicBezTo>
                  <a:lnTo>
                    <a:pt x="51155" y="24516"/>
                  </a:lnTo>
                  <a:cubicBezTo>
                    <a:pt x="51155" y="23451"/>
                    <a:pt x="50799" y="21674"/>
                    <a:pt x="50444" y="20253"/>
                  </a:cubicBezTo>
                  <a:cubicBezTo>
                    <a:pt x="49023" y="20253"/>
                    <a:pt x="48312" y="18832"/>
                    <a:pt x="47958" y="17766"/>
                  </a:cubicBezTo>
                  <a:cubicBezTo>
                    <a:pt x="46892" y="14568"/>
                    <a:pt x="45116" y="11370"/>
                    <a:pt x="42629" y="8883"/>
                  </a:cubicBezTo>
                  <a:cubicBezTo>
                    <a:pt x="40142" y="8527"/>
                    <a:pt x="37300" y="8172"/>
                    <a:pt x="34813" y="7817"/>
                  </a:cubicBezTo>
                  <a:lnTo>
                    <a:pt x="33748" y="4619"/>
                  </a:lnTo>
                  <a:cubicBezTo>
                    <a:pt x="32682" y="5685"/>
                    <a:pt x="30906" y="4619"/>
                    <a:pt x="29840" y="3198"/>
                  </a:cubicBezTo>
                  <a:cubicBezTo>
                    <a:pt x="26643" y="0"/>
                    <a:pt x="21315" y="-711"/>
                    <a:pt x="17407" y="1777"/>
                  </a:cubicBezTo>
                  <a:cubicBezTo>
                    <a:pt x="16341" y="710"/>
                    <a:pt x="14920" y="0"/>
                    <a:pt x="13499" y="0"/>
                  </a:cubicBezTo>
                  <a:cubicBezTo>
                    <a:pt x="12433" y="0"/>
                    <a:pt x="11368" y="355"/>
                    <a:pt x="10302" y="710"/>
                  </a:cubicBezTo>
                  <a:cubicBezTo>
                    <a:pt x="7105" y="1421"/>
                    <a:pt x="3552" y="1777"/>
                    <a:pt x="0" y="1066"/>
                  </a:cubicBezTo>
                </a:path>
              </a:pathLst>
            </a:custGeom>
            <a:noFill/>
            <a:ln w="12700" cap="rnd">
              <a:solidFill>
                <a:srgbClr val="000000"/>
              </a:solidFill>
              <a:prstDash val="solid"/>
              <a:round/>
            </a:ln>
          </p:spPr>
          <p:txBody>
            <a:bodyPr rtlCol="0" anchor="ctr"/>
            <a:lstStyle/>
            <a:p>
              <a:endParaRPr lang="en-NL"/>
            </a:p>
          </p:txBody>
        </p:sp>
        <p:sp>
          <p:nvSpPr>
            <p:cNvPr id="501" name="Freeform 500">
              <a:extLst>
                <a:ext uri="{FF2B5EF4-FFF2-40B4-BE49-F238E27FC236}">
                  <a16:creationId xmlns:a16="http://schemas.microsoft.com/office/drawing/2014/main" id="{9B18EE3A-F25A-127C-31DC-28E43E15FB8B}"/>
                </a:ext>
              </a:extLst>
            </p:cNvPr>
            <p:cNvSpPr/>
            <p:nvPr userDrawn="1"/>
          </p:nvSpPr>
          <p:spPr>
            <a:xfrm>
              <a:off x="9832033" y="3908051"/>
              <a:ext cx="57904" cy="36241"/>
            </a:xfrm>
            <a:custGeom>
              <a:avLst/>
              <a:gdLst>
                <a:gd name="connsiteX0" fmla="*/ 57905 w 57904"/>
                <a:gd name="connsiteY0" fmla="*/ 36242 h 36241"/>
                <a:gd name="connsiteX1" fmla="*/ 52932 w 57904"/>
                <a:gd name="connsiteY1" fmla="*/ 24517 h 36241"/>
                <a:gd name="connsiteX2" fmla="*/ 51155 w 57904"/>
                <a:gd name="connsiteY2" fmla="*/ 24872 h 36241"/>
                <a:gd name="connsiteX3" fmla="*/ 50444 w 57904"/>
                <a:gd name="connsiteY3" fmla="*/ 20253 h 36241"/>
                <a:gd name="connsiteX4" fmla="*/ 47958 w 57904"/>
                <a:gd name="connsiteY4" fmla="*/ 17766 h 36241"/>
                <a:gd name="connsiteX5" fmla="*/ 42629 w 57904"/>
                <a:gd name="connsiteY5" fmla="*/ 8883 h 36241"/>
                <a:gd name="connsiteX6" fmla="*/ 34814 w 57904"/>
                <a:gd name="connsiteY6" fmla="*/ 7817 h 36241"/>
                <a:gd name="connsiteX7" fmla="*/ 33748 w 57904"/>
                <a:gd name="connsiteY7" fmla="*/ 4619 h 36241"/>
                <a:gd name="connsiteX8" fmla="*/ 29841 w 57904"/>
                <a:gd name="connsiteY8" fmla="*/ 3198 h 36241"/>
                <a:gd name="connsiteX9" fmla="*/ 17407 w 57904"/>
                <a:gd name="connsiteY9" fmla="*/ 1777 h 36241"/>
                <a:gd name="connsiteX10" fmla="*/ 13499 w 57904"/>
                <a:gd name="connsiteY10" fmla="*/ 0 h 36241"/>
                <a:gd name="connsiteX11" fmla="*/ 10303 w 57904"/>
                <a:gd name="connsiteY11" fmla="*/ 711 h 36241"/>
                <a:gd name="connsiteX12" fmla="*/ 0 w 57904"/>
                <a:gd name="connsiteY12" fmla="*/ 1066 h 36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904" h="36241">
                  <a:moveTo>
                    <a:pt x="57905" y="36242"/>
                  </a:moveTo>
                  <a:cubicBezTo>
                    <a:pt x="54352" y="33399"/>
                    <a:pt x="52576" y="28780"/>
                    <a:pt x="52932" y="24517"/>
                  </a:cubicBezTo>
                  <a:cubicBezTo>
                    <a:pt x="52220" y="24517"/>
                    <a:pt x="51866" y="24517"/>
                    <a:pt x="51155" y="24872"/>
                  </a:cubicBezTo>
                  <a:lnTo>
                    <a:pt x="50444" y="20253"/>
                  </a:lnTo>
                  <a:cubicBezTo>
                    <a:pt x="49024" y="20253"/>
                    <a:pt x="48313" y="18832"/>
                    <a:pt x="47958" y="17766"/>
                  </a:cubicBezTo>
                  <a:cubicBezTo>
                    <a:pt x="46892" y="14568"/>
                    <a:pt x="45116" y="11370"/>
                    <a:pt x="42629" y="8883"/>
                  </a:cubicBezTo>
                  <a:cubicBezTo>
                    <a:pt x="40143" y="8528"/>
                    <a:pt x="37300" y="8172"/>
                    <a:pt x="34814" y="7817"/>
                  </a:cubicBezTo>
                  <a:lnTo>
                    <a:pt x="33748" y="4619"/>
                  </a:lnTo>
                  <a:cubicBezTo>
                    <a:pt x="32682" y="5685"/>
                    <a:pt x="30906" y="4619"/>
                    <a:pt x="29841" y="3198"/>
                  </a:cubicBezTo>
                  <a:cubicBezTo>
                    <a:pt x="26643" y="0"/>
                    <a:pt x="21315" y="-710"/>
                    <a:pt x="17407" y="1777"/>
                  </a:cubicBezTo>
                  <a:cubicBezTo>
                    <a:pt x="16341" y="711"/>
                    <a:pt x="14920" y="0"/>
                    <a:pt x="13499" y="0"/>
                  </a:cubicBezTo>
                  <a:cubicBezTo>
                    <a:pt x="12433" y="0"/>
                    <a:pt x="11368" y="355"/>
                    <a:pt x="10303" y="711"/>
                  </a:cubicBezTo>
                  <a:cubicBezTo>
                    <a:pt x="7105" y="1421"/>
                    <a:pt x="3552" y="1777"/>
                    <a:pt x="0" y="1066"/>
                  </a:cubicBezTo>
                </a:path>
              </a:pathLst>
            </a:custGeom>
            <a:noFill/>
            <a:ln w="12700" cap="rnd">
              <a:solidFill>
                <a:srgbClr val="000000"/>
              </a:solidFill>
              <a:prstDash val="solid"/>
              <a:round/>
            </a:ln>
          </p:spPr>
          <p:txBody>
            <a:bodyPr rtlCol="0" anchor="ctr"/>
            <a:lstStyle/>
            <a:p>
              <a:endParaRPr lang="en-NL"/>
            </a:p>
          </p:txBody>
        </p:sp>
        <p:sp>
          <p:nvSpPr>
            <p:cNvPr id="502" name="Freeform 501">
              <a:extLst>
                <a:ext uri="{FF2B5EF4-FFF2-40B4-BE49-F238E27FC236}">
                  <a16:creationId xmlns:a16="http://schemas.microsoft.com/office/drawing/2014/main" id="{C21790FF-13A1-B9A7-49AA-6EF4CD6A10D0}"/>
                </a:ext>
              </a:extLst>
            </p:cNvPr>
            <p:cNvSpPr/>
            <p:nvPr userDrawn="1"/>
          </p:nvSpPr>
          <p:spPr>
            <a:xfrm>
              <a:off x="9845177" y="3959927"/>
              <a:ext cx="150977" cy="131110"/>
            </a:xfrm>
            <a:custGeom>
              <a:avLst/>
              <a:gdLst>
                <a:gd name="connsiteX0" fmla="*/ 148137 w 150977"/>
                <a:gd name="connsiteY0" fmla="*/ 49033 h 131110"/>
                <a:gd name="connsiteX1" fmla="*/ 148137 w 150977"/>
                <a:gd name="connsiteY1" fmla="*/ 48322 h 131110"/>
                <a:gd name="connsiteX2" fmla="*/ 145295 w 150977"/>
                <a:gd name="connsiteY2" fmla="*/ 43348 h 131110"/>
                <a:gd name="connsiteX3" fmla="*/ 142097 w 150977"/>
                <a:gd name="connsiteY3" fmla="*/ 40861 h 131110"/>
                <a:gd name="connsiteX4" fmla="*/ 140676 w 150977"/>
                <a:gd name="connsiteY4" fmla="*/ 39084 h 131110"/>
                <a:gd name="connsiteX5" fmla="*/ 140321 w 150977"/>
                <a:gd name="connsiteY5" fmla="*/ 38018 h 131110"/>
                <a:gd name="connsiteX6" fmla="*/ 138190 w 150977"/>
                <a:gd name="connsiteY6" fmla="*/ 34465 h 131110"/>
                <a:gd name="connsiteX7" fmla="*/ 133216 w 150977"/>
                <a:gd name="connsiteY7" fmla="*/ 28425 h 131110"/>
                <a:gd name="connsiteX8" fmla="*/ 132151 w 150977"/>
                <a:gd name="connsiteY8" fmla="*/ 27359 h 131110"/>
                <a:gd name="connsiteX9" fmla="*/ 130019 w 150977"/>
                <a:gd name="connsiteY9" fmla="*/ 25227 h 131110"/>
                <a:gd name="connsiteX10" fmla="*/ 128243 w 150977"/>
                <a:gd name="connsiteY10" fmla="*/ 23806 h 131110"/>
                <a:gd name="connsiteX11" fmla="*/ 121493 w 150977"/>
                <a:gd name="connsiteY11" fmla="*/ 17410 h 131110"/>
                <a:gd name="connsiteX12" fmla="*/ 118651 w 150977"/>
                <a:gd name="connsiteY12" fmla="*/ 15278 h 131110"/>
                <a:gd name="connsiteX13" fmla="*/ 112967 w 150977"/>
                <a:gd name="connsiteY13" fmla="*/ 11370 h 131110"/>
                <a:gd name="connsiteX14" fmla="*/ 112612 w 150977"/>
                <a:gd name="connsiteY14" fmla="*/ 11015 h 131110"/>
                <a:gd name="connsiteX15" fmla="*/ 111547 w 150977"/>
                <a:gd name="connsiteY15" fmla="*/ 9949 h 131110"/>
                <a:gd name="connsiteX16" fmla="*/ 107639 w 150977"/>
                <a:gd name="connsiteY16" fmla="*/ 8172 h 131110"/>
                <a:gd name="connsiteX17" fmla="*/ 104796 w 150977"/>
                <a:gd name="connsiteY17" fmla="*/ 7461 h 131110"/>
                <a:gd name="connsiteX18" fmla="*/ 101600 w 150977"/>
                <a:gd name="connsiteY18" fmla="*/ 7461 h 131110"/>
                <a:gd name="connsiteX19" fmla="*/ 98047 w 150977"/>
                <a:gd name="connsiteY19" fmla="*/ 7461 h 131110"/>
                <a:gd name="connsiteX20" fmla="*/ 96981 w 150977"/>
                <a:gd name="connsiteY20" fmla="*/ 7461 h 131110"/>
                <a:gd name="connsiteX21" fmla="*/ 96981 w 150977"/>
                <a:gd name="connsiteY21" fmla="*/ 7461 h 131110"/>
                <a:gd name="connsiteX22" fmla="*/ 99113 w 150977"/>
                <a:gd name="connsiteY22" fmla="*/ 6396 h 131110"/>
                <a:gd name="connsiteX23" fmla="*/ 94139 w 150977"/>
                <a:gd name="connsiteY23" fmla="*/ 6040 h 131110"/>
                <a:gd name="connsiteX24" fmla="*/ 88456 w 150977"/>
                <a:gd name="connsiteY24" fmla="*/ 4619 h 131110"/>
                <a:gd name="connsiteX25" fmla="*/ 78153 w 150977"/>
                <a:gd name="connsiteY25" fmla="*/ 711 h 131110"/>
                <a:gd name="connsiteX26" fmla="*/ 74246 w 150977"/>
                <a:gd name="connsiteY26" fmla="*/ 0 h 131110"/>
                <a:gd name="connsiteX27" fmla="*/ 73180 w 150977"/>
                <a:gd name="connsiteY27" fmla="*/ 711 h 131110"/>
                <a:gd name="connsiteX28" fmla="*/ 71760 w 150977"/>
                <a:gd name="connsiteY28" fmla="*/ 711 h 131110"/>
                <a:gd name="connsiteX29" fmla="*/ 67496 w 150977"/>
                <a:gd name="connsiteY29" fmla="*/ 711 h 131110"/>
                <a:gd name="connsiteX30" fmla="*/ 61813 w 150977"/>
                <a:gd name="connsiteY30" fmla="*/ 2132 h 131110"/>
                <a:gd name="connsiteX31" fmla="*/ 57194 w 150977"/>
                <a:gd name="connsiteY31" fmla="*/ 2842 h 131110"/>
                <a:gd name="connsiteX32" fmla="*/ 51510 w 150977"/>
                <a:gd name="connsiteY32" fmla="*/ 2842 h 131110"/>
                <a:gd name="connsiteX33" fmla="*/ 45116 w 150977"/>
                <a:gd name="connsiteY33" fmla="*/ 3198 h 131110"/>
                <a:gd name="connsiteX34" fmla="*/ 45116 w 150977"/>
                <a:gd name="connsiteY34" fmla="*/ 4264 h 131110"/>
                <a:gd name="connsiteX35" fmla="*/ 42274 w 150977"/>
                <a:gd name="connsiteY35" fmla="*/ 3553 h 131110"/>
                <a:gd name="connsiteX36" fmla="*/ 39788 w 150977"/>
                <a:gd name="connsiteY36" fmla="*/ 4619 h 131110"/>
                <a:gd name="connsiteX37" fmla="*/ 38012 w 150977"/>
                <a:gd name="connsiteY37" fmla="*/ 4619 h 131110"/>
                <a:gd name="connsiteX38" fmla="*/ 33038 w 150977"/>
                <a:gd name="connsiteY38" fmla="*/ 7461 h 131110"/>
                <a:gd name="connsiteX39" fmla="*/ 27709 w 150977"/>
                <a:gd name="connsiteY39" fmla="*/ 10304 h 131110"/>
                <a:gd name="connsiteX40" fmla="*/ 24157 w 150977"/>
                <a:gd name="connsiteY40" fmla="*/ 12436 h 131110"/>
                <a:gd name="connsiteX41" fmla="*/ 19894 w 150977"/>
                <a:gd name="connsiteY41" fmla="*/ 14568 h 131110"/>
                <a:gd name="connsiteX42" fmla="*/ 18473 w 150977"/>
                <a:gd name="connsiteY42" fmla="*/ 15989 h 131110"/>
                <a:gd name="connsiteX43" fmla="*/ 16341 w 150977"/>
                <a:gd name="connsiteY43" fmla="*/ 17410 h 131110"/>
                <a:gd name="connsiteX44" fmla="*/ 10657 w 150977"/>
                <a:gd name="connsiteY44" fmla="*/ 24516 h 131110"/>
                <a:gd name="connsiteX45" fmla="*/ 10657 w 150977"/>
                <a:gd name="connsiteY45" fmla="*/ 25227 h 131110"/>
                <a:gd name="connsiteX46" fmla="*/ 9592 w 150977"/>
                <a:gd name="connsiteY46" fmla="*/ 25938 h 131110"/>
                <a:gd name="connsiteX47" fmla="*/ 7105 w 150977"/>
                <a:gd name="connsiteY47" fmla="*/ 29846 h 131110"/>
                <a:gd name="connsiteX48" fmla="*/ 4264 w 150977"/>
                <a:gd name="connsiteY48" fmla="*/ 35176 h 131110"/>
                <a:gd name="connsiteX49" fmla="*/ 2132 w 150977"/>
                <a:gd name="connsiteY49" fmla="*/ 40861 h 131110"/>
                <a:gd name="connsiteX50" fmla="*/ 1066 w 150977"/>
                <a:gd name="connsiteY50" fmla="*/ 46191 h 131110"/>
                <a:gd name="connsiteX51" fmla="*/ 0 w 150977"/>
                <a:gd name="connsiteY51" fmla="*/ 54363 h 131110"/>
                <a:gd name="connsiteX52" fmla="*/ 711 w 150977"/>
                <a:gd name="connsiteY52" fmla="*/ 64667 h 131110"/>
                <a:gd name="connsiteX53" fmla="*/ 2132 w 150977"/>
                <a:gd name="connsiteY53" fmla="*/ 76392 h 131110"/>
                <a:gd name="connsiteX54" fmla="*/ 3908 w 150977"/>
                <a:gd name="connsiteY54" fmla="*/ 83143 h 131110"/>
                <a:gd name="connsiteX55" fmla="*/ 9237 w 150977"/>
                <a:gd name="connsiteY55" fmla="*/ 96645 h 131110"/>
                <a:gd name="connsiteX56" fmla="*/ 14921 w 150977"/>
                <a:gd name="connsiteY56" fmla="*/ 108370 h 131110"/>
                <a:gd name="connsiteX57" fmla="*/ 21670 w 150977"/>
                <a:gd name="connsiteY57" fmla="*/ 117253 h 131110"/>
                <a:gd name="connsiteX58" fmla="*/ 23802 w 150977"/>
                <a:gd name="connsiteY58" fmla="*/ 118674 h 131110"/>
                <a:gd name="connsiteX59" fmla="*/ 26288 w 150977"/>
                <a:gd name="connsiteY59" fmla="*/ 120095 h 131110"/>
                <a:gd name="connsiteX60" fmla="*/ 27354 w 150977"/>
                <a:gd name="connsiteY60" fmla="*/ 119385 h 131110"/>
                <a:gd name="connsiteX61" fmla="*/ 27354 w 150977"/>
                <a:gd name="connsiteY61" fmla="*/ 118319 h 131110"/>
                <a:gd name="connsiteX62" fmla="*/ 27354 w 150977"/>
                <a:gd name="connsiteY62" fmla="*/ 118319 h 131110"/>
                <a:gd name="connsiteX63" fmla="*/ 28065 w 150977"/>
                <a:gd name="connsiteY63" fmla="*/ 119030 h 131110"/>
                <a:gd name="connsiteX64" fmla="*/ 31972 w 150977"/>
                <a:gd name="connsiteY64" fmla="*/ 122583 h 131110"/>
                <a:gd name="connsiteX65" fmla="*/ 40143 w 150977"/>
                <a:gd name="connsiteY65" fmla="*/ 125780 h 131110"/>
                <a:gd name="connsiteX66" fmla="*/ 43340 w 150977"/>
                <a:gd name="connsiteY66" fmla="*/ 126846 h 131110"/>
                <a:gd name="connsiteX67" fmla="*/ 49024 w 150977"/>
                <a:gd name="connsiteY67" fmla="*/ 128268 h 131110"/>
                <a:gd name="connsiteX68" fmla="*/ 51866 w 150977"/>
                <a:gd name="connsiteY68" fmla="*/ 128268 h 131110"/>
                <a:gd name="connsiteX69" fmla="*/ 59326 w 150977"/>
                <a:gd name="connsiteY69" fmla="*/ 129689 h 131110"/>
                <a:gd name="connsiteX70" fmla="*/ 59326 w 150977"/>
                <a:gd name="connsiteY70" fmla="*/ 129689 h 131110"/>
                <a:gd name="connsiteX71" fmla="*/ 59326 w 150977"/>
                <a:gd name="connsiteY71" fmla="*/ 128978 h 131110"/>
                <a:gd name="connsiteX72" fmla="*/ 62879 w 150977"/>
                <a:gd name="connsiteY72" fmla="*/ 130400 h 131110"/>
                <a:gd name="connsiteX73" fmla="*/ 66786 w 150977"/>
                <a:gd name="connsiteY73" fmla="*/ 131110 h 131110"/>
                <a:gd name="connsiteX74" fmla="*/ 70338 w 150977"/>
                <a:gd name="connsiteY74" fmla="*/ 131110 h 131110"/>
                <a:gd name="connsiteX75" fmla="*/ 78153 w 150977"/>
                <a:gd name="connsiteY75" fmla="*/ 128623 h 131110"/>
                <a:gd name="connsiteX76" fmla="*/ 82772 w 150977"/>
                <a:gd name="connsiteY76" fmla="*/ 126846 h 131110"/>
                <a:gd name="connsiteX77" fmla="*/ 90942 w 150977"/>
                <a:gd name="connsiteY77" fmla="*/ 121517 h 131110"/>
                <a:gd name="connsiteX78" fmla="*/ 92008 w 150977"/>
                <a:gd name="connsiteY78" fmla="*/ 120451 h 131110"/>
                <a:gd name="connsiteX79" fmla="*/ 92363 w 150977"/>
                <a:gd name="connsiteY79" fmla="*/ 120451 h 131110"/>
                <a:gd name="connsiteX80" fmla="*/ 93784 w 150977"/>
                <a:gd name="connsiteY80" fmla="*/ 120095 h 131110"/>
                <a:gd name="connsiteX81" fmla="*/ 100179 w 150977"/>
                <a:gd name="connsiteY81" fmla="*/ 116187 h 131110"/>
                <a:gd name="connsiteX82" fmla="*/ 100889 w 150977"/>
                <a:gd name="connsiteY82" fmla="*/ 115121 h 131110"/>
                <a:gd name="connsiteX83" fmla="*/ 102310 w 150977"/>
                <a:gd name="connsiteY83" fmla="*/ 114411 h 131110"/>
                <a:gd name="connsiteX84" fmla="*/ 102665 w 150977"/>
                <a:gd name="connsiteY84" fmla="*/ 114411 h 131110"/>
                <a:gd name="connsiteX85" fmla="*/ 104796 w 150977"/>
                <a:gd name="connsiteY85" fmla="*/ 112989 h 131110"/>
                <a:gd name="connsiteX86" fmla="*/ 106573 w 150977"/>
                <a:gd name="connsiteY86" fmla="*/ 112634 h 131110"/>
                <a:gd name="connsiteX87" fmla="*/ 108704 w 150977"/>
                <a:gd name="connsiteY87" fmla="*/ 111568 h 131110"/>
                <a:gd name="connsiteX88" fmla="*/ 112612 w 150977"/>
                <a:gd name="connsiteY88" fmla="*/ 109436 h 131110"/>
                <a:gd name="connsiteX89" fmla="*/ 118651 w 150977"/>
                <a:gd name="connsiteY89" fmla="*/ 105883 h 131110"/>
                <a:gd name="connsiteX90" fmla="*/ 120782 w 150977"/>
                <a:gd name="connsiteY90" fmla="*/ 104462 h 131110"/>
                <a:gd name="connsiteX91" fmla="*/ 127177 w 150977"/>
                <a:gd name="connsiteY91" fmla="*/ 100909 h 131110"/>
                <a:gd name="connsiteX92" fmla="*/ 134282 w 150977"/>
                <a:gd name="connsiteY92" fmla="*/ 94868 h 131110"/>
                <a:gd name="connsiteX93" fmla="*/ 138190 w 150977"/>
                <a:gd name="connsiteY93" fmla="*/ 90960 h 131110"/>
                <a:gd name="connsiteX94" fmla="*/ 144939 w 150977"/>
                <a:gd name="connsiteY94" fmla="*/ 81722 h 131110"/>
                <a:gd name="connsiteX95" fmla="*/ 149202 w 150977"/>
                <a:gd name="connsiteY95" fmla="*/ 73550 h 131110"/>
                <a:gd name="connsiteX96" fmla="*/ 150623 w 150977"/>
                <a:gd name="connsiteY96" fmla="*/ 67865 h 131110"/>
                <a:gd name="connsiteX97" fmla="*/ 150978 w 150977"/>
                <a:gd name="connsiteY97" fmla="*/ 63601 h 131110"/>
                <a:gd name="connsiteX98" fmla="*/ 150978 w 150977"/>
                <a:gd name="connsiteY98" fmla="*/ 59692 h 131110"/>
                <a:gd name="connsiteX99" fmla="*/ 150978 w 150977"/>
                <a:gd name="connsiteY99" fmla="*/ 58982 h 131110"/>
                <a:gd name="connsiteX100" fmla="*/ 150978 w 150977"/>
                <a:gd name="connsiteY100" fmla="*/ 57916 h 131110"/>
                <a:gd name="connsiteX101" fmla="*/ 149557 w 150977"/>
                <a:gd name="connsiteY101" fmla="*/ 53652 h 131110"/>
                <a:gd name="connsiteX102" fmla="*/ 150268 w 150977"/>
                <a:gd name="connsiteY102" fmla="*/ 53297 h 131110"/>
                <a:gd name="connsiteX103" fmla="*/ 149202 w 150977"/>
                <a:gd name="connsiteY103" fmla="*/ 51875 h 131110"/>
                <a:gd name="connsiteX104" fmla="*/ 148137 w 150977"/>
                <a:gd name="connsiteY104" fmla="*/ 51165 h 131110"/>
                <a:gd name="connsiteX105" fmla="*/ 148847 w 150977"/>
                <a:gd name="connsiteY105" fmla="*/ 50810 h 13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150977" h="131110">
                  <a:moveTo>
                    <a:pt x="148137" y="49033"/>
                  </a:moveTo>
                  <a:cubicBezTo>
                    <a:pt x="148137" y="49033"/>
                    <a:pt x="148137" y="48678"/>
                    <a:pt x="148137" y="48322"/>
                  </a:cubicBezTo>
                  <a:cubicBezTo>
                    <a:pt x="147781" y="46546"/>
                    <a:pt x="146715" y="44769"/>
                    <a:pt x="145295" y="43348"/>
                  </a:cubicBezTo>
                  <a:cubicBezTo>
                    <a:pt x="144229" y="42282"/>
                    <a:pt x="143518" y="41572"/>
                    <a:pt x="142097" y="40861"/>
                  </a:cubicBezTo>
                  <a:cubicBezTo>
                    <a:pt x="141387" y="40505"/>
                    <a:pt x="141032" y="39795"/>
                    <a:pt x="140676" y="39084"/>
                  </a:cubicBezTo>
                  <a:cubicBezTo>
                    <a:pt x="140676" y="39084"/>
                    <a:pt x="140676" y="38374"/>
                    <a:pt x="140321" y="38018"/>
                  </a:cubicBezTo>
                  <a:cubicBezTo>
                    <a:pt x="139610" y="36952"/>
                    <a:pt x="138900" y="35886"/>
                    <a:pt x="138190" y="34465"/>
                  </a:cubicBezTo>
                  <a:cubicBezTo>
                    <a:pt x="136768" y="32333"/>
                    <a:pt x="135348" y="30202"/>
                    <a:pt x="133216" y="28425"/>
                  </a:cubicBezTo>
                  <a:cubicBezTo>
                    <a:pt x="132861" y="28425"/>
                    <a:pt x="132505" y="27714"/>
                    <a:pt x="132151" y="27359"/>
                  </a:cubicBezTo>
                  <a:cubicBezTo>
                    <a:pt x="131440" y="26648"/>
                    <a:pt x="130729" y="25938"/>
                    <a:pt x="130019" y="25227"/>
                  </a:cubicBezTo>
                  <a:cubicBezTo>
                    <a:pt x="129663" y="24516"/>
                    <a:pt x="128953" y="24161"/>
                    <a:pt x="128243" y="23806"/>
                  </a:cubicBezTo>
                  <a:cubicBezTo>
                    <a:pt x="126111" y="21674"/>
                    <a:pt x="123980" y="19542"/>
                    <a:pt x="121493" y="17410"/>
                  </a:cubicBezTo>
                  <a:cubicBezTo>
                    <a:pt x="120782" y="16700"/>
                    <a:pt x="119362" y="15989"/>
                    <a:pt x="118651" y="15278"/>
                  </a:cubicBezTo>
                  <a:cubicBezTo>
                    <a:pt x="116875" y="13502"/>
                    <a:pt x="115099" y="12436"/>
                    <a:pt x="112967" y="11370"/>
                  </a:cubicBezTo>
                  <a:cubicBezTo>
                    <a:pt x="112967" y="11370"/>
                    <a:pt x="112967" y="11370"/>
                    <a:pt x="112612" y="11015"/>
                  </a:cubicBezTo>
                  <a:cubicBezTo>
                    <a:pt x="112612" y="11015"/>
                    <a:pt x="111901" y="10304"/>
                    <a:pt x="111547" y="9949"/>
                  </a:cubicBezTo>
                  <a:cubicBezTo>
                    <a:pt x="110481" y="9238"/>
                    <a:pt x="109060" y="8883"/>
                    <a:pt x="107639" y="8172"/>
                  </a:cubicBezTo>
                  <a:cubicBezTo>
                    <a:pt x="106573" y="7461"/>
                    <a:pt x="105862" y="7461"/>
                    <a:pt x="104796" y="7461"/>
                  </a:cubicBezTo>
                  <a:cubicBezTo>
                    <a:pt x="103731" y="7461"/>
                    <a:pt x="102665" y="7461"/>
                    <a:pt x="101600" y="7461"/>
                  </a:cubicBezTo>
                  <a:cubicBezTo>
                    <a:pt x="100179" y="7461"/>
                    <a:pt x="99113" y="6751"/>
                    <a:pt x="98047" y="7461"/>
                  </a:cubicBezTo>
                  <a:cubicBezTo>
                    <a:pt x="98047" y="7461"/>
                    <a:pt x="97337" y="7461"/>
                    <a:pt x="96981" y="7461"/>
                  </a:cubicBezTo>
                  <a:cubicBezTo>
                    <a:pt x="96981" y="7461"/>
                    <a:pt x="96981" y="7461"/>
                    <a:pt x="96981" y="7461"/>
                  </a:cubicBezTo>
                  <a:cubicBezTo>
                    <a:pt x="97692" y="7106"/>
                    <a:pt x="98403" y="6751"/>
                    <a:pt x="99113" y="6396"/>
                  </a:cubicBezTo>
                  <a:cubicBezTo>
                    <a:pt x="97337" y="6396"/>
                    <a:pt x="95561" y="6396"/>
                    <a:pt x="94139" y="6040"/>
                  </a:cubicBezTo>
                  <a:cubicBezTo>
                    <a:pt x="92363" y="6040"/>
                    <a:pt x="90232" y="5330"/>
                    <a:pt x="88456" y="4619"/>
                  </a:cubicBezTo>
                  <a:cubicBezTo>
                    <a:pt x="85258" y="2842"/>
                    <a:pt x="81706" y="1777"/>
                    <a:pt x="78153" y="711"/>
                  </a:cubicBezTo>
                  <a:cubicBezTo>
                    <a:pt x="77088" y="711"/>
                    <a:pt x="75667" y="355"/>
                    <a:pt x="74246" y="0"/>
                  </a:cubicBezTo>
                  <a:cubicBezTo>
                    <a:pt x="73536" y="0"/>
                    <a:pt x="73180" y="0"/>
                    <a:pt x="73180" y="711"/>
                  </a:cubicBezTo>
                  <a:cubicBezTo>
                    <a:pt x="72825" y="711"/>
                    <a:pt x="72470" y="711"/>
                    <a:pt x="71760" y="711"/>
                  </a:cubicBezTo>
                  <a:cubicBezTo>
                    <a:pt x="70338" y="711"/>
                    <a:pt x="68917" y="711"/>
                    <a:pt x="67496" y="711"/>
                  </a:cubicBezTo>
                  <a:cubicBezTo>
                    <a:pt x="65720" y="711"/>
                    <a:pt x="63589" y="1421"/>
                    <a:pt x="61813" y="2132"/>
                  </a:cubicBezTo>
                  <a:cubicBezTo>
                    <a:pt x="60391" y="2487"/>
                    <a:pt x="58615" y="2842"/>
                    <a:pt x="57194" y="2842"/>
                  </a:cubicBezTo>
                  <a:cubicBezTo>
                    <a:pt x="55418" y="2842"/>
                    <a:pt x="53286" y="2842"/>
                    <a:pt x="51510" y="2842"/>
                  </a:cubicBezTo>
                  <a:cubicBezTo>
                    <a:pt x="49379" y="2842"/>
                    <a:pt x="47247" y="3553"/>
                    <a:pt x="45116" y="3198"/>
                  </a:cubicBezTo>
                  <a:cubicBezTo>
                    <a:pt x="45116" y="3198"/>
                    <a:pt x="45116" y="3908"/>
                    <a:pt x="45116" y="4264"/>
                  </a:cubicBezTo>
                  <a:cubicBezTo>
                    <a:pt x="44051" y="4264"/>
                    <a:pt x="43340" y="3908"/>
                    <a:pt x="42274" y="3553"/>
                  </a:cubicBezTo>
                  <a:cubicBezTo>
                    <a:pt x="40853" y="3553"/>
                    <a:pt x="40143" y="3553"/>
                    <a:pt x="39788" y="4619"/>
                  </a:cubicBezTo>
                  <a:cubicBezTo>
                    <a:pt x="39077" y="4619"/>
                    <a:pt x="38366" y="4264"/>
                    <a:pt x="38012" y="4619"/>
                  </a:cubicBezTo>
                  <a:cubicBezTo>
                    <a:pt x="36235" y="5330"/>
                    <a:pt x="34459" y="6396"/>
                    <a:pt x="33038" y="7461"/>
                  </a:cubicBezTo>
                  <a:cubicBezTo>
                    <a:pt x="31261" y="8527"/>
                    <a:pt x="29485" y="9593"/>
                    <a:pt x="27709" y="10304"/>
                  </a:cubicBezTo>
                  <a:cubicBezTo>
                    <a:pt x="26643" y="11015"/>
                    <a:pt x="25578" y="11725"/>
                    <a:pt x="24157" y="12436"/>
                  </a:cubicBezTo>
                  <a:cubicBezTo>
                    <a:pt x="22736" y="13147"/>
                    <a:pt x="21315" y="13857"/>
                    <a:pt x="19894" y="14568"/>
                  </a:cubicBezTo>
                  <a:cubicBezTo>
                    <a:pt x="19184" y="14568"/>
                    <a:pt x="18828" y="15634"/>
                    <a:pt x="18473" y="15989"/>
                  </a:cubicBezTo>
                  <a:cubicBezTo>
                    <a:pt x="17407" y="15989"/>
                    <a:pt x="16697" y="16700"/>
                    <a:pt x="16341" y="17410"/>
                  </a:cubicBezTo>
                  <a:cubicBezTo>
                    <a:pt x="14565" y="19897"/>
                    <a:pt x="12433" y="22029"/>
                    <a:pt x="10657" y="24516"/>
                  </a:cubicBezTo>
                  <a:cubicBezTo>
                    <a:pt x="10657" y="24516"/>
                    <a:pt x="10657" y="24872"/>
                    <a:pt x="10657" y="25227"/>
                  </a:cubicBezTo>
                  <a:cubicBezTo>
                    <a:pt x="10657" y="25227"/>
                    <a:pt x="9947" y="25227"/>
                    <a:pt x="9592" y="25938"/>
                  </a:cubicBezTo>
                  <a:cubicBezTo>
                    <a:pt x="8526" y="27004"/>
                    <a:pt x="7816" y="28425"/>
                    <a:pt x="7105" y="29846"/>
                  </a:cubicBezTo>
                  <a:cubicBezTo>
                    <a:pt x="6040" y="31623"/>
                    <a:pt x="5329" y="33399"/>
                    <a:pt x="4264" y="35176"/>
                  </a:cubicBezTo>
                  <a:cubicBezTo>
                    <a:pt x="3552" y="36952"/>
                    <a:pt x="2487" y="38729"/>
                    <a:pt x="2132" y="40861"/>
                  </a:cubicBezTo>
                  <a:cubicBezTo>
                    <a:pt x="1421" y="42637"/>
                    <a:pt x="1066" y="44414"/>
                    <a:pt x="1066" y="46191"/>
                  </a:cubicBezTo>
                  <a:cubicBezTo>
                    <a:pt x="711" y="49033"/>
                    <a:pt x="0" y="51520"/>
                    <a:pt x="0" y="54363"/>
                  </a:cubicBezTo>
                  <a:cubicBezTo>
                    <a:pt x="0" y="57916"/>
                    <a:pt x="0" y="61114"/>
                    <a:pt x="711" y="64667"/>
                  </a:cubicBezTo>
                  <a:cubicBezTo>
                    <a:pt x="1066" y="68575"/>
                    <a:pt x="1421" y="72484"/>
                    <a:pt x="2132" y="76392"/>
                  </a:cubicBezTo>
                  <a:cubicBezTo>
                    <a:pt x="2487" y="78524"/>
                    <a:pt x="3198" y="81011"/>
                    <a:pt x="3908" y="83143"/>
                  </a:cubicBezTo>
                  <a:cubicBezTo>
                    <a:pt x="5684" y="87762"/>
                    <a:pt x="7105" y="92026"/>
                    <a:pt x="9237" y="96645"/>
                  </a:cubicBezTo>
                  <a:cubicBezTo>
                    <a:pt x="11013" y="100553"/>
                    <a:pt x="13145" y="104462"/>
                    <a:pt x="14921" y="108370"/>
                  </a:cubicBezTo>
                  <a:cubicBezTo>
                    <a:pt x="16697" y="111923"/>
                    <a:pt x="18473" y="115121"/>
                    <a:pt x="21670" y="117253"/>
                  </a:cubicBezTo>
                  <a:cubicBezTo>
                    <a:pt x="22380" y="117964"/>
                    <a:pt x="23091" y="118319"/>
                    <a:pt x="23802" y="118674"/>
                  </a:cubicBezTo>
                  <a:cubicBezTo>
                    <a:pt x="24512" y="119030"/>
                    <a:pt x="25578" y="119740"/>
                    <a:pt x="26288" y="120095"/>
                  </a:cubicBezTo>
                  <a:cubicBezTo>
                    <a:pt x="26999" y="120451"/>
                    <a:pt x="27354" y="120095"/>
                    <a:pt x="27354" y="119385"/>
                  </a:cubicBezTo>
                  <a:cubicBezTo>
                    <a:pt x="27354" y="119385"/>
                    <a:pt x="27354" y="118674"/>
                    <a:pt x="27354" y="118319"/>
                  </a:cubicBezTo>
                  <a:cubicBezTo>
                    <a:pt x="27354" y="118319"/>
                    <a:pt x="27354" y="118319"/>
                    <a:pt x="27354" y="118319"/>
                  </a:cubicBezTo>
                  <a:cubicBezTo>
                    <a:pt x="27354" y="118319"/>
                    <a:pt x="27709" y="118674"/>
                    <a:pt x="28065" y="119030"/>
                  </a:cubicBezTo>
                  <a:cubicBezTo>
                    <a:pt x="29485" y="120095"/>
                    <a:pt x="30551" y="121872"/>
                    <a:pt x="31972" y="122583"/>
                  </a:cubicBezTo>
                  <a:cubicBezTo>
                    <a:pt x="34459" y="124004"/>
                    <a:pt x="37656" y="124714"/>
                    <a:pt x="40143" y="125780"/>
                  </a:cubicBezTo>
                  <a:cubicBezTo>
                    <a:pt x="41208" y="126136"/>
                    <a:pt x="42274" y="126491"/>
                    <a:pt x="43340" y="126846"/>
                  </a:cubicBezTo>
                  <a:cubicBezTo>
                    <a:pt x="45116" y="127557"/>
                    <a:pt x="46893" y="128268"/>
                    <a:pt x="49024" y="128268"/>
                  </a:cubicBezTo>
                  <a:cubicBezTo>
                    <a:pt x="50089" y="128268"/>
                    <a:pt x="51155" y="127912"/>
                    <a:pt x="51866" y="128268"/>
                  </a:cubicBezTo>
                  <a:cubicBezTo>
                    <a:pt x="54352" y="128623"/>
                    <a:pt x="56839" y="129333"/>
                    <a:pt x="59326" y="129689"/>
                  </a:cubicBezTo>
                  <a:cubicBezTo>
                    <a:pt x="59326" y="129689"/>
                    <a:pt x="59326" y="129689"/>
                    <a:pt x="59326" y="129689"/>
                  </a:cubicBezTo>
                  <a:cubicBezTo>
                    <a:pt x="59326" y="129689"/>
                    <a:pt x="59326" y="129333"/>
                    <a:pt x="59326" y="128978"/>
                  </a:cubicBezTo>
                  <a:cubicBezTo>
                    <a:pt x="60747" y="130400"/>
                    <a:pt x="60747" y="130400"/>
                    <a:pt x="62879" y="130400"/>
                  </a:cubicBezTo>
                  <a:cubicBezTo>
                    <a:pt x="64299" y="130400"/>
                    <a:pt x="65365" y="130755"/>
                    <a:pt x="66786" y="131110"/>
                  </a:cubicBezTo>
                  <a:cubicBezTo>
                    <a:pt x="67852" y="131110"/>
                    <a:pt x="69272" y="131110"/>
                    <a:pt x="70338" y="131110"/>
                  </a:cubicBezTo>
                  <a:cubicBezTo>
                    <a:pt x="72825" y="130400"/>
                    <a:pt x="75667" y="129333"/>
                    <a:pt x="78153" y="128623"/>
                  </a:cubicBezTo>
                  <a:cubicBezTo>
                    <a:pt x="79575" y="127912"/>
                    <a:pt x="81351" y="127557"/>
                    <a:pt x="82772" y="126846"/>
                  </a:cubicBezTo>
                  <a:cubicBezTo>
                    <a:pt x="85614" y="125070"/>
                    <a:pt x="88456" y="123293"/>
                    <a:pt x="90942" y="121517"/>
                  </a:cubicBezTo>
                  <a:cubicBezTo>
                    <a:pt x="91298" y="121517"/>
                    <a:pt x="91653" y="120806"/>
                    <a:pt x="92008" y="120451"/>
                  </a:cubicBezTo>
                  <a:cubicBezTo>
                    <a:pt x="92008" y="120451"/>
                    <a:pt x="92008" y="120451"/>
                    <a:pt x="92363" y="120451"/>
                  </a:cubicBezTo>
                  <a:cubicBezTo>
                    <a:pt x="92719" y="120451"/>
                    <a:pt x="93429" y="120451"/>
                    <a:pt x="93784" y="120095"/>
                  </a:cubicBezTo>
                  <a:cubicBezTo>
                    <a:pt x="95915" y="118674"/>
                    <a:pt x="98047" y="117608"/>
                    <a:pt x="100179" y="116187"/>
                  </a:cubicBezTo>
                  <a:cubicBezTo>
                    <a:pt x="100179" y="116187"/>
                    <a:pt x="100534" y="115476"/>
                    <a:pt x="100889" y="115121"/>
                  </a:cubicBezTo>
                  <a:cubicBezTo>
                    <a:pt x="101600" y="115121"/>
                    <a:pt x="101955" y="115121"/>
                    <a:pt x="102310" y="114411"/>
                  </a:cubicBezTo>
                  <a:cubicBezTo>
                    <a:pt x="102310" y="114411"/>
                    <a:pt x="102310" y="114411"/>
                    <a:pt x="102665" y="114411"/>
                  </a:cubicBezTo>
                  <a:cubicBezTo>
                    <a:pt x="103731" y="114411"/>
                    <a:pt x="104796" y="113700"/>
                    <a:pt x="104796" y="112989"/>
                  </a:cubicBezTo>
                  <a:cubicBezTo>
                    <a:pt x="105508" y="112989"/>
                    <a:pt x="105862" y="112989"/>
                    <a:pt x="106573" y="112634"/>
                  </a:cubicBezTo>
                  <a:cubicBezTo>
                    <a:pt x="107284" y="112634"/>
                    <a:pt x="107994" y="111923"/>
                    <a:pt x="108704" y="111568"/>
                  </a:cubicBezTo>
                  <a:cubicBezTo>
                    <a:pt x="110125" y="110857"/>
                    <a:pt x="111547" y="110147"/>
                    <a:pt x="112612" y="109436"/>
                  </a:cubicBezTo>
                  <a:cubicBezTo>
                    <a:pt x="114743" y="108370"/>
                    <a:pt x="116875" y="106949"/>
                    <a:pt x="118651" y="105883"/>
                  </a:cubicBezTo>
                  <a:cubicBezTo>
                    <a:pt x="119362" y="105528"/>
                    <a:pt x="120072" y="104817"/>
                    <a:pt x="120782" y="104462"/>
                  </a:cubicBezTo>
                  <a:cubicBezTo>
                    <a:pt x="123270" y="103751"/>
                    <a:pt x="125401" y="102330"/>
                    <a:pt x="127177" y="100909"/>
                  </a:cubicBezTo>
                  <a:cubicBezTo>
                    <a:pt x="129663" y="98777"/>
                    <a:pt x="131795" y="97000"/>
                    <a:pt x="134282" y="94868"/>
                  </a:cubicBezTo>
                  <a:cubicBezTo>
                    <a:pt x="135703" y="93802"/>
                    <a:pt x="136768" y="92381"/>
                    <a:pt x="138190" y="90960"/>
                  </a:cubicBezTo>
                  <a:cubicBezTo>
                    <a:pt x="140676" y="87762"/>
                    <a:pt x="142808" y="84919"/>
                    <a:pt x="144939" y="81722"/>
                  </a:cubicBezTo>
                  <a:cubicBezTo>
                    <a:pt x="146715" y="79235"/>
                    <a:pt x="148491" y="76747"/>
                    <a:pt x="149202" y="73550"/>
                  </a:cubicBezTo>
                  <a:cubicBezTo>
                    <a:pt x="149557" y="71773"/>
                    <a:pt x="150268" y="69641"/>
                    <a:pt x="150623" y="67865"/>
                  </a:cubicBezTo>
                  <a:cubicBezTo>
                    <a:pt x="150623" y="66443"/>
                    <a:pt x="150978" y="65022"/>
                    <a:pt x="150978" y="63601"/>
                  </a:cubicBezTo>
                  <a:cubicBezTo>
                    <a:pt x="150978" y="62180"/>
                    <a:pt x="150978" y="61114"/>
                    <a:pt x="150978" y="59692"/>
                  </a:cubicBezTo>
                  <a:cubicBezTo>
                    <a:pt x="150978" y="59692"/>
                    <a:pt x="150978" y="59337"/>
                    <a:pt x="150978" y="58982"/>
                  </a:cubicBezTo>
                  <a:cubicBezTo>
                    <a:pt x="150978" y="58982"/>
                    <a:pt x="150978" y="58271"/>
                    <a:pt x="150978" y="57916"/>
                  </a:cubicBezTo>
                  <a:cubicBezTo>
                    <a:pt x="150978" y="56494"/>
                    <a:pt x="150978" y="55073"/>
                    <a:pt x="149557" y="53652"/>
                  </a:cubicBezTo>
                  <a:cubicBezTo>
                    <a:pt x="149557" y="53652"/>
                    <a:pt x="149913" y="53652"/>
                    <a:pt x="150268" y="53297"/>
                  </a:cubicBezTo>
                  <a:cubicBezTo>
                    <a:pt x="150268" y="52941"/>
                    <a:pt x="149557" y="52586"/>
                    <a:pt x="149202" y="51875"/>
                  </a:cubicBezTo>
                  <a:cubicBezTo>
                    <a:pt x="149202" y="50810"/>
                    <a:pt x="148137" y="51875"/>
                    <a:pt x="148137" y="51165"/>
                  </a:cubicBezTo>
                  <a:cubicBezTo>
                    <a:pt x="148137" y="51165"/>
                    <a:pt x="148137" y="51165"/>
                    <a:pt x="148847" y="50810"/>
                  </a:cubicBezTo>
                  <a:close/>
                </a:path>
              </a:pathLst>
            </a:custGeom>
            <a:noFill/>
            <a:ln w="12700" cap="rnd">
              <a:solidFill>
                <a:srgbClr val="000000"/>
              </a:solidFill>
              <a:prstDash val="solid"/>
              <a:round/>
            </a:ln>
          </p:spPr>
          <p:txBody>
            <a:bodyPr rtlCol="0" anchor="ctr"/>
            <a:lstStyle/>
            <a:p>
              <a:endParaRPr lang="en-NL"/>
            </a:p>
          </p:txBody>
        </p:sp>
        <p:sp>
          <p:nvSpPr>
            <p:cNvPr id="503" name="Freeform 502">
              <a:extLst>
                <a:ext uri="{FF2B5EF4-FFF2-40B4-BE49-F238E27FC236}">
                  <a16:creationId xmlns:a16="http://schemas.microsoft.com/office/drawing/2014/main" id="{77F22764-8410-1CA8-E05A-FCF333A87D7B}"/>
                </a:ext>
              </a:extLst>
            </p:cNvPr>
            <p:cNvSpPr/>
            <p:nvPr userDrawn="1"/>
          </p:nvSpPr>
          <p:spPr>
            <a:xfrm>
              <a:off x="9850861" y="4027081"/>
              <a:ext cx="83148" cy="27714"/>
            </a:xfrm>
            <a:custGeom>
              <a:avLst/>
              <a:gdLst>
                <a:gd name="connsiteX0" fmla="*/ 0 w 83148"/>
                <a:gd name="connsiteY0" fmla="*/ 21674 h 27714"/>
                <a:gd name="connsiteX1" fmla="*/ 710 w 83148"/>
                <a:gd name="connsiteY1" fmla="*/ 12436 h 27714"/>
                <a:gd name="connsiteX2" fmla="*/ 1421 w 83148"/>
                <a:gd name="connsiteY2" fmla="*/ 11015 h 27714"/>
                <a:gd name="connsiteX3" fmla="*/ 2842 w 83148"/>
                <a:gd name="connsiteY3" fmla="*/ 11725 h 27714"/>
                <a:gd name="connsiteX4" fmla="*/ 5329 w 83148"/>
                <a:gd name="connsiteY4" fmla="*/ 7462 h 27714"/>
                <a:gd name="connsiteX5" fmla="*/ 9947 w 83148"/>
                <a:gd name="connsiteY5" fmla="*/ 6040 h 27714"/>
                <a:gd name="connsiteX6" fmla="*/ 26643 w 83148"/>
                <a:gd name="connsiteY6" fmla="*/ 0 h 27714"/>
                <a:gd name="connsiteX7" fmla="*/ 32682 w 83148"/>
                <a:gd name="connsiteY7" fmla="*/ 1066 h 27714"/>
                <a:gd name="connsiteX8" fmla="*/ 46537 w 83148"/>
                <a:gd name="connsiteY8" fmla="*/ 355 h 27714"/>
                <a:gd name="connsiteX9" fmla="*/ 49378 w 83148"/>
                <a:gd name="connsiteY9" fmla="*/ 1066 h 27714"/>
                <a:gd name="connsiteX10" fmla="*/ 50089 w 83148"/>
                <a:gd name="connsiteY10" fmla="*/ 2487 h 27714"/>
                <a:gd name="connsiteX11" fmla="*/ 51866 w 83148"/>
                <a:gd name="connsiteY11" fmla="*/ 2843 h 27714"/>
                <a:gd name="connsiteX12" fmla="*/ 60036 w 83148"/>
                <a:gd name="connsiteY12" fmla="*/ 7106 h 27714"/>
                <a:gd name="connsiteX13" fmla="*/ 65364 w 83148"/>
                <a:gd name="connsiteY13" fmla="*/ 7106 h 27714"/>
                <a:gd name="connsiteX14" fmla="*/ 67496 w 83148"/>
                <a:gd name="connsiteY14" fmla="*/ 11015 h 27714"/>
                <a:gd name="connsiteX15" fmla="*/ 69628 w 83148"/>
                <a:gd name="connsiteY15" fmla="*/ 13147 h 27714"/>
                <a:gd name="connsiteX16" fmla="*/ 79219 w 83148"/>
                <a:gd name="connsiteY16" fmla="*/ 18476 h 27714"/>
                <a:gd name="connsiteX17" fmla="*/ 82061 w 83148"/>
                <a:gd name="connsiteY17" fmla="*/ 27715 h 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148" h="27714">
                  <a:moveTo>
                    <a:pt x="0" y="21674"/>
                  </a:moveTo>
                  <a:cubicBezTo>
                    <a:pt x="0" y="18476"/>
                    <a:pt x="0" y="15279"/>
                    <a:pt x="710" y="12436"/>
                  </a:cubicBezTo>
                  <a:cubicBezTo>
                    <a:pt x="710" y="11725"/>
                    <a:pt x="1066" y="11370"/>
                    <a:pt x="1421" y="11015"/>
                  </a:cubicBezTo>
                  <a:cubicBezTo>
                    <a:pt x="1776" y="10659"/>
                    <a:pt x="2842" y="11015"/>
                    <a:pt x="2842" y="11725"/>
                  </a:cubicBezTo>
                  <a:cubicBezTo>
                    <a:pt x="3552" y="10304"/>
                    <a:pt x="4263" y="8528"/>
                    <a:pt x="5329" y="7462"/>
                  </a:cubicBezTo>
                  <a:cubicBezTo>
                    <a:pt x="6395" y="6396"/>
                    <a:pt x="8525" y="5685"/>
                    <a:pt x="9947" y="6040"/>
                  </a:cubicBezTo>
                  <a:cubicBezTo>
                    <a:pt x="14565" y="2487"/>
                    <a:pt x="20604" y="355"/>
                    <a:pt x="26643" y="0"/>
                  </a:cubicBezTo>
                  <a:cubicBezTo>
                    <a:pt x="28419" y="1066"/>
                    <a:pt x="30906" y="1066"/>
                    <a:pt x="32682" y="1066"/>
                  </a:cubicBezTo>
                  <a:cubicBezTo>
                    <a:pt x="37300" y="1066"/>
                    <a:pt x="41919" y="711"/>
                    <a:pt x="46537" y="355"/>
                  </a:cubicBezTo>
                  <a:cubicBezTo>
                    <a:pt x="47602" y="355"/>
                    <a:pt x="48668" y="355"/>
                    <a:pt x="49378" y="1066"/>
                  </a:cubicBezTo>
                  <a:cubicBezTo>
                    <a:pt x="49378" y="1421"/>
                    <a:pt x="49378" y="2132"/>
                    <a:pt x="50089" y="2487"/>
                  </a:cubicBezTo>
                  <a:cubicBezTo>
                    <a:pt x="50444" y="2843"/>
                    <a:pt x="51155" y="2843"/>
                    <a:pt x="51866" y="2843"/>
                  </a:cubicBezTo>
                  <a:cubicBezTo>
                    <a:pt x="55063" y="2843"/>
                    <a:pt x="57194" y="6396"/>
                    <a:pt x="60036" y="7106"/>
                  </a:cubicBezTo>
                  <a:cubicBezTo>
                    <a:pt x="61812" y="7462"/>
                    <a:pt x="63588" y="7106"/>
                    <a:pt x="65364" y="7106"/>
                  </a:cubicBezTo>
                  <a:cubicBezTo>
                    <a:pt x="67140" y="7106"/>
                    <a:pt x="68562" y="9949"/>
                    <a:pt x="67496" y="11015"/>
                  </a:cubicBezTo>
                  <a:cubicBezTo>
                    <a:pt x="68206" y="11725"/>
                    <a:pt x="68917" y="12436"/>
                    <a:pt x="69628" y="13147"/>
                  </a:cubicBezTo>
                  <a:cubicBezTo>
                    <a:pt x="72469" y="15634"/>
                    <a:pt x="76021" y="16344"/>
                    <a:pt x="79219" y="18476"/>
                  </a:cubicBezTo>
                  <a:cubicBezTo>
                    <a:pt x="82416" y="20608"/>
                    <a:pt x="84548" y="24872"/>
                    <a:pt x="82061" y="27715"/>
                  </a:cubicBezTo>
                </a:path>
              </a:pathLst>
            </a:custGeom>
            <a:noFill/>
            <a:ln w="12700" cap="rnd">
              <a:solidFill>
                <a:srgbClr val="000000"/>
              </a:solidFill>
              <a:prstDash val="solid"/>
              <a:round/>
            </a:ln>
          </p:spPr>
          <p:txBody>
            <a:bodyPr rtlCol="0" anchor="ctr"/>
            <a:lstStyle/>
            <a:p>
              <a:endParaRPr lang="en-NL"/>
            </a:p>
          </p:txBody>
        </p:sp>
        <p:sp>
          <p:nvSpPr>
            <p:cNvPr id="504" name="Freeform 503">
              <a:extLst>
                <a:ext uri="{FF2B5EF4-FFF2-40B4-BE49-F238E27FC236}">
                  <a16:creationId xmlns:a16="http://schemas.microsoft.com/office/drawing/2014/main" id="{B848E929-5D4A-213F-5612-F130F57E297B}"/>
                </a:ext>
              </a:extLst>
            </p:cNvPr>
            <p:cNvSpPr/>
            <p:nvPr userDrawn="1"/>
          </p:nvSpPr>
          <p:spPr>
            <a:xfrm>
              <a:off x="9845533" y="3994037"/>
              <a:ext cx="82061" cy="34820"/>
            </a:xfrm>
            <a:custGeom>
              <a:avLst/>
              <a:gdLst>
                <a:gd name="connsiteX0" fmla="*/ 0 w 82061"/>
                <a:gd name="connsiteY0" fmla="*/ 34821 h 34820"/>
                <a:gd name="connsiteX1" fmla="*/ 2487 w 82061"/>
                <a:gd name="connsiteY1" fmla="*/ 24517 h 34820"/>
                <a:gd name="connsiteX2" fmla="*/ 7460 w 82061"/>
                <a:gd name="connsiteY2" fmla="*/ 15634 h 34820"/>
                <a:gd name="connsiteX3" fmla="*/ 10657 w 82061"/>
                <a:gd name="connsiteY3" fmla="*/ 14568 h 34820"/>
                <a:gd name="connsiteX4" fmla="*/ 16341 w 82061"/>
                <a:gd name="connsiteY4" fmla="*/ 8883 h 34820"/>
                <a:gd name="connsiteX5" fmla="*/ 28064 w 82061"/>
                <a:gd name="connsiteY5" fmla="*/ 3909 h 34820"/>
                <a:gd name="connsiteX6" fmla="*/ 29130 w 82061"/>
                <a:gd name="connsiteY6" fmla="*/ 5330 h 34820"/>
                <a:gd name="connsiteX7" fmla="*/ 32682 w 82061"/>
                <a:gd name="connsiteY7" fmla="*/ 2487 h 34820"/>
                <a:gd name="connsiteX8" fmla="*/ 36235 w 82061"/>
                <a:gd name="connsiteY8" fmla="*/ 2487 h 34820"/>
                <a:gd name="connsiteX9" fmla="*/ 46181 w 82061"/>
                <a:gd name="connsiteY9" fmla="*/ 0 h 34820"/>
                <a:gd name="connsiteX10" fmla="*/ 52576 w 82061"/>
                <a:gd name="connsiteY10" fmla="*/ 4619 h 34820"/>
                <a:gd name="connsiteX11" fmla="*/ 55418 w 82061"/>
                <a:gd name="connsiteY11" fmla="*/ 2842 h 34820"/>
                <a:gd name="connsiteX12" fmla="*/ 58971 w 82061"/>
                <a:gd name="connsiteY12" fmla="*/ 4619 h 34820"/>
                <a:gd name="connsiteX13" fmla="*/ 68917 w 82061"/>
                <a:gd name="connsiteY13" fmla="*/ 12436 h 34820"/>
                <a:gd name="connsiteX14" fmla="*/ 72825 w 82061"/>
                <a:gd name="connsiteY14" fmla="*/ 14212 h 34820"/>
                <a:gd name="connsiteX15" fmla="*/ 74956 w 82061"/>
                <a:gd name="connsiteY15" fmla="*/ 17055 h 34820"/>
                <a:gd name="connsiteX16" fmla="*/ 82061 w 82061"/>
                <a:gd name="connsiteY16" fmla="*/ 24517 h 3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2061" h="34820">
                  <a:moveTo>
                    <a:pt x="0" y="34821"/>
                  </a:moveTo>
                  <a:cubicBezTo>
                    <a:pt x="1776" y="31623"/>
                    <a:pt x="1776" y="28070"/>
                    <a:pt x="2487" y="24517"/>
                  </a:cubicBezTo>
                  <a:cubicBezTo>
                    <a:pt x="3197" y="20964"/>
                    <a:pt x="4263" y="17410"/>
                    <a:pt x="7460" y="15634"/>
                  </a:cubicBezTo>
                  <a:cubicBezTo>
                    <a:pt x="8525" y="16344"/>
                    <a:pt x="9591" y="15634"/>
                    <a:pt x="10657" y="14568"/>
                  </a:cubicBezTo>
                  <a:cubicBezTo>
                    <a:pt x="12433" y="12791"/>
                    <a:pt x="14565" y="10659"/>
                    <a:pt x="16341" y="8883"/>
                  </a:cubicBezTo>
                  <a:cubicBezTo>
                    <a:pt x="20604" y="9238"/>
                    <a:pt x="25223" y="7462"/>
                    <a:pt x="28064" y="3909"/>
                  </a:cubicBezTo>
                  <a:cubicBezTo>
                    <a:pt x="28064" y="4264"/>
                    <a:pt x="28775" y="4974"/>
                    <a:pt x="29130" y="5330"/>
                  </a:cubicBezTo>
                  <a:lnTo>
                    <a:pt x="32682" y="2487"/>
                  </a:lnTo>
                  <a:cubicBezTo>
                    <a:pt x="33392" y="3553"/>
                    <a:pt x="35169" y="2842"/>
                    <a:pt x="36235" y="2487"/>
                  </a:cubicBezTo>
                  <a:cubicBezTo>
                    <a:pt x="39432" y="711"/>
                    <a:pt x="42629" y="0"/>
                    <a:pt x="46181" y="0"/>
                  </a:cubicBezTo>
                  <a:cubicBezTo>
                    <a:pt x="48313" y="1421"/>
                    <a:pt x="50444" y="3198"/>
                    <a:pt x="52576" y="4619"/>
                  </a:cubicBezTo>
                  <a:lnTo>
                    <a:pt x="55418" y="2842"/>
                  </a:lnTo>
                  <a:cubicBezTo>
                    <a:pt x="55418" y="4264"/>
                    <a:pt x="57549" y="4619"/>
                    <a:pt x="58971" y="4619"/>
                  </a:cubicBezTo>
                  <a:cubicBezTo>
                    <a:pt x="63588" y="4619"/>
                    <a:pt x="67852" y="7817"/>
                    <a:pt x="68917" y="12436"/>
                  </a:cubicBezTo>
                  <a:cubicBezTo>
                    <a:pt x="70338" y="12436"/>
                    <a:pt x="71759" y="13147"/>
                    <a:pt x="72825" y="14212"/>
                  </a:cubicBezTo>
                  <a:cubicBezTo>
                    <a:pt x="73535" y="14923"/>
                    <a:pt x="74245" y="15989"/>
                    <a:pt x="74956" y="17055"/>
                  </a:cubicBezTo>
                  <a:cubicBezTo>
                    <a:pt x="76733" y="19898"/>
                    <a:pt x="79219" y="22385"/>
                    <a:pt x="82061" y="24517"/>
                  </a:cubicBezTo>
                </a:path>
              </a:pathLst>
            </a:custGeom>
            <a:noFill/>
            <a:ln w="12700" cap="rnd">
              <a:solidFill>
                <a:srgbClr val="000000"/>
              </a:solidFill>
              <a:prstDash val="solid"/>
              <a:round/>
            </a:ln>
          </p:spPr>
          <p:txBody>
            <a:bodyPr rtlCol="0" anchor="ctr"/>
            <a:lstStyle/>
            <a:p>
              <a:endParaRPr lang="en-NL"/>
            </a:p>
          </p:txBody>
        </p:sp>
        <p:sp>
          <p:nvSpPr>
            <p:cNvPr id="505" name="Freeform 504">
              <a:extLst>
                <a:ext uri="{FF2B5EF4-FFF2-40B4-BE49-F238E27FC236}">
                  <a16:creationId xmlns:a16="http://schemas.microsoft.com/office/drawing/2014/main" id="{76781D28-C4D2-C56B-9962-716D00FE2A5C}"/>
                </a:ext>
              </a:extLst>
            </p:cNvPr>
            <p:cNvSpPr/>
            <p:nvPr userDrawn="1"/>
          </p:nvSpPr>
          <p:spPr>
            <a:xfrm>
              <a:off x="9855834" y="4050887"/>
              <a:ext cx="65719" cy="24516"/>
            </a:xfrm>
            <a:custGeom>
              <a:avLst/>
              <a:gdLst>
                <a:gd name="connsiteX0" fmla="*/ 0 w 65719"/>
                <a:gd name="connsiteY0" fmla="*/ 8883 h 24516"/>
                <a:gd name="connsiteX1" fmla="*/ 11723 w 65719"/>
                <a:gd name="connsiteY1" fmla="*/ 3909 h 24516"/>
                <a:gd name="connsiteX2" fmla="*/ 12789 w 65719"/>
                <a:gd name="connsiteY2" fmla="*/ 5330 h 24516"/>
                <a:gd name="connsiteX3" fmla="*/ 16341 w 65719"/>
                <a:gd name="connsiteY3" fmla="*/ 2487 h 24516"/>
                <a:gd name="connsiteX4" fmla="*/ 19894 w 65719"/>
                <a:gd name="connsiteY4" fmla="*/ 2487 h 24516"/>
                <a:gd name="connsiteX5" fmla="*/ 29841 w 65719"/>
                <a:gd name="connsiteY5" fmla="*/ 0 h 24516"/>
                <a:gd name="connsiteX6" fmla="*/ 36235 w 65719"/>
                <a:gd name="connsiteY6" fmla="*/ 4619 h 24516"/>
                <a:gd name="connsiteX7" fmla="*/ 39077 w 65719"/>
                <a:gd name="connsiteY7" fmla="*/ 2842 h 24516"/>
                <a:gd name="connsiteX8" fmla="*/ 42629 w 65719"/>
                <a:gd name="connsiteY8" fmla="*/ 4619 h 24516"/>
                <a:gd name="connsiteX9" fmla="*/ 52576 w 65719"/>
                <a:gd name="connsiteY9" fmla="*/ 12436 h 24516"/>
                <a:gd name="connsiteX10" fmla="*/ 56484 w 65719"/>
                <a:gd name="connsiteY10" fmla="*/ 14212 h 24516"/>
                <a:gd name="connsiteX11" fmla="*/ 58615 w 65719"/>
                <a:gd name="connsiteY11" fmla="*/ 17055 h 24516"/>
                <a:gd name="connsiteX12" fmla="*/ 65720 w 65719"/>
                <a:gd name="connsiteY12" fmla="*/ 24517 h 2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719" h="24516">
                  <a:moveTo>
                    <a:pt x="0" y="8883"/>
                  </a:moveTo>
                  <a:cubicBezTo>
                    <a:pt x="4264" y="9238"/>
                    <a:pt x="8881" y="7462"/>
                    <a:pt x="11723" y="3909"/>
                  </a:cubicBezTo>
                  <a:cubicBezTo>
                    <a:pt x="11723" y="4264"/>
                    <a:pt x="12433" y="4974"/>
                    <a:pt x="12789" y="5330"/>
                  </a:cubicBezTo>
                  <a:cubicBezTo>
                    <a:pt x="13855" y="4264"/>
                    <a:pt x="15276" y="3198"/>
                    <a:pt x="16341" y="2487"/>
                  </a:cubicBezTo>
                  <a:cubicBezTo>
                    <a:pt x="17052" y="3553"/>
                    <a:pt x="18828" y="2842"/>
                    <a:pt x="19894" y="2487"/>
                  </a:cubicBezTo>
                  <a:cubicBezTo>
                    <a:pt x="23091" y="711"/>
                    <a:pt x="26288" y="0"/>
                    <a:pt x="29841" y="0"/>
                  </a:cubicBezTo>
                  <a:cubicBezTo>
                    <a:pt x="31972" y="1421"/>
                    <a:pt x="34104" y="3198"/>
                    <a:pt x="36235" y="4619"/>
                  </a:cubicBezTo>
                  <a:lnTo>
                    <a:pt x="39077" y="2842"/>
                  </a:lnTo>
                  <a:cubicBezTo>
                    <a:pt x="39077" y="4264"/>
                    <a:pt x="41208" y="4619"/>
                    <a:pt x="42629" y="4619"/>
                  </a:cubicBezTo>
                  <a:cubicBezTo>
                    <a:pt x="47247" y="4619"/>
                    <a:pt x="51510" y="7817"/>
                    <a:pt x="52576" y="12436"/>
                  </a:cubicBezTo>
                  <a:cubicBezTo>
                    <a:pt x="53997" y="12436"/>
                    <a:pt x="55418" y="13147"/>
                    <a:pt x="56484" y="14212"/>
                  </a:cubicBezTo>
                  <a:cubicBezTo>
                    <a:pt x="57194" y="14923"/>
                    <a:pt x="57905" y="15989"/>
                    <a:pt x="58615" y="17055"/>
                  </a:cubicBezTo>
                  <a:cubicBezTo>
                    <a:pt x="60391" y="19898"/>
                    <a:pt x="62879" y="22385"/>
                    <a:pt x="65720" y="24517"/>
                  </a:cubicBezTo>
                </a:path>
              </a:pathLst>
            </a:custGeom>
            <a:noFill/>
            <a:ln w="12700" cap="rnd">
              <a:solidFill>
                <a:srgbClr val="000000"/>
              </a:solidFill>
              <a:prstDash val="solid"/>
              <a:round/>
            </a:ln>
          </p:spPr>
          <p:txBody>
            <a:bodyPr rtlCol="0" anchor="ctr"/>
            <a:lstStyle/>
            <a:p>
              <a:endParaRPr lang="en-NL"/>
            </a:p>
          </p:txBody>
        </p:sp>
      </p:grpSp>
      <p:grpSp>
        <p:nvGrpSpPr>
          <p:cNvPr id="509" name="Group 508">
            <a:extLst>
              <a:ext uri="{FF2B5EF4-FFF2-40B4-BE49-F238E27FC236}">
                <a16:creationId xmlns:a16="http://schemas.microsoft.com/office/drawing/2014/main" id="{5D603A8F-823B-03F3-04E5-FEEEA29309F8}"/>
              </a:ext>
            </a:extLst>
          </p:cNvPr>
          <p:cNvGrpSpPr>
            <a:grpSpLocks noChangeAspect="1"/>
          </p:cNvGrpSpPr>
          <p:nvPr userDrawn="1"/>
        </p:nvGrpSpPr>
        <p:grpSpPr>
          <a:xfrm>
            <a:off x="3350643" y="1297960"/>
            <a:ext cx="252839" cy="265533"/>
            <a:chOff x="3463609" y="3788667"/>
            <a:chExt cx="284193" cy="298461"/>
          </a:xfrm>
        </p:grpSpPr>
        <p:sp>
          <p:nvSpPr>
            <p:cNvPr id="507" name="Freeform 506">
              <a:extLst>
                <a:ext uri="{FF2B5EF4-FFF2-40B4-BE49-F238E27FC236}">
                  <a16:creationId xmlns:a16="http://schemas.microsoft.com/office/drawing/2014/main" id="{FB4F2B1C-6750-9437-9901-6376076E54D2}"/>
                </a:ext>
              </a:extLst>
            </p:cNvPr>
            <p:cNvSpPr/>
            <p:nvPr userDrawn="1"/>
          </p:nvSpPr>
          <p:spPr>
            <a:xfrm>
              <a:off x="3527552" y="3788667"/>
              <a:ext cx="156306" cy="156337"/>
            </a:xfrm>
            <a:custGeom>
              <a:avLst/>
              <a:gdLst>
                <a:gd name="connsiteX0" fmla="*/ 156307 w 156306"/>
                <a:gd name="connsiteY0" fmla="*/ 78169 h 156337"/>
                <a:gd name="connsiteX1" fmla="*/ 78153 w 156306"/>
                <a:gd name="connsiteY1" fmla="*/ 156337 h 156337"/>
                <a:gd name="connsiteX2" fmla="*/ 0 w 156306"/>
                <a:gd name="connsiteY2" fmla="*/ 78169 h 156337"/>
                <a:gd name="connsiteX3" fmla="*/ 78153 w 156306"/>
                <a:gd name="connsiteY3" fmla="*/ 0 h 156337"/>
                <a:gd name="connsiteX4" fmla="*/ 156307 w 156306"/>
                <a:gd name="connsiteY4" fmla="*/ 78169 h 156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306" h="156337">
                  <a:moveTo>
                    <a:pt x="156307" y="78169"/>
                  </a:moveTo>
                  <a:cubicBezTo>
                    <a:pt x="156307" y="121340"/>
                    <a:pt x="121316" y="156337"/>
                    <a:pt x="78153" y="156337"/>
                  </a:cubicBezTo>
                  <a:cubicBezTo>
                    <a:pt x="34990" y="156337"/>
                    <a:pt x="0" y="121340"/>
                    <a:pt x="0" y="78169"/>
                  </a:cubicBezTo>
                  <a:cubicBezTo>
                    <a:pt x="0" y="34997"/>
                    <a:pt x="34990" y="0"/>
                    <a:pt x="78153" y="0"/>
                  </a:cubicBezTo>
                  <a:cubicBezTo>
                    <a:pt x="121316" y="0"/>
                    <a:pt x="156307" y="34997"/>
                    <a:pt x="156307" y="78169"/>
                  </a:cubicBezTo>
                  <a:close/>
                </a:path>
              </a:pathLst>
            </a:custGeom>
            <a:noFill/>
            <a:ln w="12700" cap="rnd">
              <a:solidFill>
                <a:srgbClr val="000000"/>
              </a:solidFill>
              <a:prstDash val="solid"/>
              <a:round/>
            </a:ln>
          </p:spPr>
          <p:txBody>
            <a:bodyPr rtlCol="0" anchor="ctr"/>
            <a:lstStyle/>
            <a:p>
              <a:endParaRPr lang="en-NL"/>
            </a:p>
          </p:txBody>
        </p:sp>
        <p:sp>
          <p:nvSpPr>
            <p:cNvPr id="508" name="Freeform 507">
              <a:extLst>
                <a:ext uri="{FF2B5EF4-FFF2-40B4-BE49-F238E27FC236}">
                  <a16:creationId xmlns:a16="http://schemas.microsoft.com/office/drawing/2014/main" id="{B2226BD4-3EE5-340E-9BA1-9D9CE5065C14}"/>
                </a:ext>
              </a:extLst>
            </p:cNvPr>
            <p:cNvSpPr/>
            <p:nvPr userDrawn="1"/>
          </p:nvSpPr>
          <p:spPr>
            <a:xfrm>
              <a:off x="3463609" y="3945004"/>
              <a:ext cx="284193" cy="142124"/>
            </a:xfrm>
            <a:custGeom>
              <a:avLst/>
              <a:gdLst>
                <a:gd name="connsiteX0" fmla="*/ 0 w 284193"/>
                <a:gd name="connsiteY0" fmla="*/ 142125 h 142124"/>
                <a:gd name="connsiteX1" fmla="*/ 142097 w 284193"/>
                <a:gd name="connsiteY1" fmla="*/ 0 h 142124"/>
                <a:gd name="connsiteX2" fmla="*/ 284194 w 284193"/>
                <a:gd name="connsiteY2" fmla="*/ 142125 h 142124"/>
              </a:gdLst>
              <a:ahLst/>
              <a:cxnLst>
                <a:cxn ang="0">
                  <a:pos x="connsiteX0" y="connsiteY0"/>
                </a:cxn>
                <a:cxn ang="0">
                  <a:pos x="connsiteX1" y="connsiteY1"/>
                </a:cxn>
                <a:cxn ang="0">
                  <a:pos x="connsiteX2" y="connsiteY2"/>
                </a:cxn>
              </a:cxnLst>
              <a:rect l="l" t="t" r="r" b="b"/>
              <a:pathLst>
                <a:path w="284193" h="142124">
                  <a:moveTo>
                    <a:pt x="0" y="142125"/>
                  </a:moveTo>
                  <a:cubicBezTo>
                    <a:pt x="0" y="63601"/>
                    <a:pt x="63588" y="0"/>
                    <a:pt x="142097" y="0"/>
                  </a:cubicBezTo>
                  <a:cubicBezTo>
                    <a:pt x="220605" y="0"/>
                    <a:pt x="284194" y="63601"/>
                    <a:pt x="284194" y="142125"/>
                  </a:cubicBezTo>
                </a:path>
              </a:pathLst>
            </a:custGeom>
            <a:noFill/>
            <a:ln w="12700" cap="rnd">
              <a:solidFill>
                <a:srgbClr val="000000"/>
              </a:solidFill>
              <a:prstDash val="solid"/>
              <a:round/>
            </a:ln>
          </p:spPr>
          <p:txBody>
            <a:bodyPr rtlCol="0" anchor="ctr"/>
            <a:lstStyle/>
            <a:p>
              <a:endParaRPr lang="en-NL"/>
            </a:p>
          </p:txBody>
        </p:sp>
      </p:grpSp>
      <p:grpSp>
        <p:nvGrpSpPr>
          <p:cNvPr id="515" name="Group 514">
            <a:extLst>
              <a:ext uri="{FF2B5EF4-FFF2-40B4-BE49-F238E27FC236}">
                <a16:creationId xmlns:a16="http://schemas.microsoft.com/office/drawing/2014/main" id="{3EE41F84-E001-BFAE-D4BD-132D94E0578B}"/>
              </a:ext>
            </a:extLst>
          </p:cNvPr>
          <p:cNvGrpSpPr>
            <a:grpSpLocks noChangeAspect="1"/>
          </p:cNvGrpSpPr>
          <p:nvPr userDrawn="1"/>
        </p:nvGrpSpPr>
        <p:grpSpPr>
          <a:xfrm>
            <a:off x="7630827" y="2440339"/>
            <a:ext cx="191197" cy="324062"/>
            <a:chOff x="7621801" y="3243170"/>
            <a:chExt cx="183275" cy="310635"/>
          </a:xfrm>
        </p:grpSpPr>
        <p:sp>
          <p:nvSpPr>
            <p:cNvPr id="510" name="Freeform 509">
              <a:extLst>
                <a:ext uri="{FF2B5EF4-FFF2-40B4-BE49-F238E27FC236}">
                  <a16:creationId xmlns:a16="http://schemas.microsoft.com/office/drawing/2014/main" id="{9AC35D2B-D8DD-37CE-55BC-8E3C9486EFAC}"/>
                </a:ext>
              </a:extLst>
            </p:cNvPr>
            <p:cNvSpPr/>
            <p:nvPr userDrawn="1"/>
          </p:nvSpPr>
          <p:spPr>
            <a:xfrm>
              <a:off x="7624368" y="3357673"/>
              <a:ext cx="78699" cy="122582"/>
            </a:xfrm>
            <a:custGeom>
              <a:avLst/>
              <a:gdLst>
                <a:gd name="connsiteX0" fmla="*/ 78699 w 78699"/>
                <a:gd name="connsiteY0" fmla="*/ 0 h 122582"/>
                <a:gd name="connsiteX1" fmla="*/ 3033 w 78699"/>
                <a:gd name="connsiteY1" fmla="*/ 122583 h 122582"/>
              </a:gdLst>
              <a:ahLst/>
              <a:cxnLst>
                <a:cxn ang="0">
                  <a:pos x="connsiteX0" y="connsiteY0"/>
                </a:cxn>
                <a:cxn ang="0">
                  <a:pos x="connsiteX1" y="connsiteY1"/>
                </a:cxn>
              </a:cxnLst>
              <a:rect l="l" t="t" r="r" b="b"/>
              <a:pathLst>
                <a:path w="78699" h="122582">
                  <a:moveTo>
                    <a:pt x="78699" y="0"/>
                  </a:moveTo>
                  <a:cubicBezTo>
                    <a:pt x="22216" y="28425"/>
                    <a:pt x="-10466" y="78879"/>
                    <a:pt x="3033" y="122583"/>
                  </a:cubicBezTo>
                </a:path>
              </a:pathLst>
            </a:custGeom>
            <a:noFill/>
            <a:ln w="12700" cap="rnd">
              <a:solidFill>
                <a:srgbClr val="000000"/>
              </a:solidFill>
              <a:prstDash val="solid"/>
              <a:round/>
            </a:ln>
          </p:spPr>
          <p:txBody>
            <a:bodyPr rtlCol="0" anchor="ctr"/>
            <a:lstStyle/>
            <a:p>
              <a:endParaRPr lang="en-NL"/>
            </a:p>
          </p:txBody>
        </p:sp>
        <p:sp>
          <p:nvSpPr>
            <p:cNvPr id="511" name="Freeform 510">
              <a:extLst>
                <a:ext uri="{FF2B5EF4-FFF2-40B4-BE49-F238E27FC236}">
                  <a16:creationId xmlns:a16="http://schemas.microsoft.com/office/drawing/2014/main" id="{7573AE2A-DB84-615E-77AC-40B00CD61A50}"/>
                </a:ext>
              </a:extLst>
            </p:cNvPr>
            <p:cNvSpPr/>
            <p:nvPr userDrawn="1"/>
          </p:nvSpPr>
          <p:spPr>
            <a:xfrm>
              <a:off x="7697781" y="3359450"/>
              <a:ext cx="29088" cy="22090"/>
            </a:xfrm>
            <a:custGeom>
              <a:avLst/>
              <a:gdLst>
                <a:gd name="connsiteX0" fmla="*/ 29089 w 29088"/>
                <a:gd name="connsiteY0" fmla="*/ 12436 h 22090"/>
                <a:gd name="connsiteX1" fmla="*/ 2090 w 29088"/>
                <a:gd name="connsiteY1" fmla="*/ 0 h 22090"/>
              </a:gdLst>
              <a:ahLst/>
              <a:cxnLst>
                <a:cxn ang="0">
                  <a:pos x="connsiteX0" y="connsiteY0"/>
                </a:cxn>
                <a:cxn ang="0">
                  <a:pos x="connsiteX1" y="connsiteY1"/>
                </a:cxn>
              </a:cxnLst>
              <a:rect l="l" t="t" r="r" b="b"/>
              <a:pathLst>
                <a:path w="29088" h="22090">
                  <a:moveTo>
                    <a:pt x="29089" y="12436"/>
                  </a:moveTo>
                  <a:cubicBezTo>
                    <a:pt x="18431" y="32333"/>
                    <a:pt x="-7502" y="18121"/>
                    <a:pt x="2090" y="0"/>
                  </a:cubicBezTo>
                </a:path>
              </a:pathLst>
            </a:custGeom>
            <a:noFill/>
            <a:ln w="12700" cap="rnd">
              <a:solidFill>
                <a:srgbClr val="000000"/>
              </a:solidFill>
              <a:prstDash val="solid"/>
              <a:round/>
            </a:ln>
          </p:spPr>
          <p:txBody>
            <a:bodyPr rtlCol="0" anchor="ctr"/>
            <a:lstStyle/>
            <a:p>
              <a:endParaRPr lang="en-NL"/>
            </a:p>
          </p:txBody>
        </p:sp>
        <p:sp>
          <p:nvSpPr>
            <p:cNvPr id="512" name="Freeform 511">
              <a:extLst>
                <a:ext uri="{FF2B5EF4-FFF2-40B4-BE49-F238E27FC236}">
                  <a16:creationId xmlns:a16="http://schemas.microsoft.com/office/drawing/2014/main" id="{30DD1927-7C50-698B-420F-A26876266136}"/>
                </a:ext>
              </a:extLst>
            </p:cNvPr>
            <p:cNvSpPr/>
            <p:nvPr userDrawn="1"/>
          </p:nvSpPr>
          <p:spPr>
            <a:xfrm>
              <a:off x="7621801" y="3313970"/>
              <a:ext cx="63503" cy="239835"/>
            </a:xfrm>
            <a:custGeom>
              <a:avLst/>
              <a:gdLst>
                <a:gd name="connsiteX0" fmla="*/ 56399 w 63503"/>
                <a:gd name="connsiteY0" fmla="*/ 0 h 239835"/>
                <a:gd name="connsiteX1" fmla="*/ 63504 w 63503"/>
                <a:gd name="connsiteY1" fmla="*/ 28780 h 239835"/>
                <a:gd name="connsiteX2" fmla="*/ 47163 w 63503"/>
                <a:gd name="connsiteY2" fmla="*/ 41571 h 239835"/>
                <a:gd name="connsiteX3" fmla="*/ 5600 w 63503"/>
                <a:gd name="connsiteY3" fmla="*/ 173748 h 239835"/>
                <a:gd name="connsiteX4" fmla="*/ 56044 w 63503"/>
                <a:gd name="connsiteY4" fmla="*/ 239836 h 2398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503" h="239835">
                  <a:moveTo>
                    <a:pt x="56399" y="0"/>
                  </a:moveTo>
                  <a:cubicBezTo>
                    <a:pt x="34730" y="6751"/>
                    <a:pt x="44321" y="34821"/>
                    <a:pt x="63504" y="28780"/>
                  </a:cubicBezTo>
                  <a:lnTo>
                    <a:pt x="47163" y="41571"/>
                  </a:lnTo>
                  <a:cubicBezTo>
                    <a:pt x="8087" y="71773"/>
                    <a:pt x="-10031" y="123649"/>
                    <a:pt x="5600" y="173748"/>
                  </a:cubicBezTo>
                  <a:cubicBezTo>
                    <a:pt x="21230" y="223847"/>
                    <a:pt x="32954" y="224913"/>
                    <a:pt x="56044" y="239836"/>
                  </a:cubicBezTo>
                </a:path>
              </a:pathLst>
            </a:custGeom>
            <a:noFill/>
            <a:ln w="12700" cap="rnd">
              <a:solidFill>
                <a:srgbClr val="000000"/>
              </a:solidFill>
              <a:prstDash val="solid"/>
              <a:round/>
            </a:ln>
          </p:spPr>
          <p:txBody>
            <a:bodyPr rtlCol="0" anchor="ctr"/>
            <a:lstStyle/>
            <a:p>
              <a:endParaRPr lang="en-NL"/>
            </a:p>
          </p:txBody>
        </p:sp>
        <p:sp>
          <p:nvSpPr>
            <p:cNvPr id="513" name="Freeform 512">
              <a:extLst>
                <a:ext uri="{FF2B5EF4-FFF2-40B4-BE49-F238E27FC236}">
                  <a16:creationId xmlns:a16="http://schemas.microsoft.com/office/drawing/2014/main" id="{ADDF7460-0484-1222-6810-75AF7E1438D8}"/>
                </a:ext>
              </a:extLst>
            </p:cNvPr>
            <p:cNvSpPr/>
            <p:nvPr userDrawn="1"/>
          </p:nvSpPr>
          <p:spPr>
            <a:xfrm>
              <a:off x="7678912" y="3243170"/>
              <a:ext cx="126164" cy="129359"/>
            </a:xfrm>
            <a:custGeom>
              <a:avLst/>
              <a:gdLst>
                <a:gd name="connsiteX0" fmla="*/ 0 w 126164"/>
                <a:gd name="connsiteY0" fmla="*/ 69378 h 129359"/>
                <a:gd name="connsiteX1" fmla="*/ 13854 w 126164"/>
                <a:gd name="connsiteY1" fmla="*/ 13239 h 129359"/>
                <a:gd name="connsiteX2" fmla="*/ 38365 w 126164"/>
                <a:gd name="connsiteY2" fmla="*/ 92 h 129359"/>
                <a:gd name="connsiteX3" fmla="*/ 119716 w 126164"/>
                <a:gd name="connsiteY3" fmla="*/ 19990 h 129359"/>
                <a:gd name="connsiteX4" fmla="*/ 124335 w 126164"/>
                <a:gd name="connsiteY4" fmla="*/ 103488 h 129359"/>
                <a:gd name="connsiteX5" fmla="*/ 106927 w 126164"/>
                <a:gd name="connsiteY5" fmla="*/ 125162 h 129359"/>
                <a:gd name="connsiteX6" fmla="*/ 49023 w 126164"/>
                <a:gd name="connsiteY6" fmla="*/ 128715 h 129359"/>
                <a:gd name="connsiteX7" fmla="*/ 47602 w 126164"/>
                <a:gd name="connsiteY7" fmla="*/ 128715 h 129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164" h="129359">
                  <a:moveTo>
                    <a:pt x="0" y="69378"/>
                  </a:moveTo>
                  <a:cubicBezTo>
                    <a:pt x="1776" y="49481"/>
                    <a:pt x="8170" y="26741"/>
                    <a:pt x="13854" y="13239"/>
                  </a:cubicBezTo>
                  <a:cubicBezTo>
                    <a:pt x="19538" y="-263"/>
                    <a:pt x="29130" y="-263"/>
                    <a:pt x="38365" y="92"/>
                  </a:cubicBezTo>
                  <a:cubicBezTo>
                    <a:pt x="47602" y="447"/>
                    <a:pt x="110125" y="2579"/>
                    <a:pt x="119716" y="19990"/>
                  </a:cubicBezTo>
                  <a:cubicBezTo>
                    <a:pt x="129308" y="37400"/>
                    <a:pt x="125755" y="94250"/>
                    <a:pt x="124335" y="103488"/>
                  </a:cubicBezTo>
                  <a:cubicBezTo>
                    <a:pt x="123269" y="112726"/>
                    <a:pt x="121137" y="121964"/>
                    <a:pt x="106927" y="125162"/>
                  </a:cubicBezTo>
                  <a:cubicBezTo>
                    <a:pt x="92718" y="128360"/>
                    <a:pt x="69272" y="130492"/>
                    <a:pt x="49023" y="128715"/>
                  </a:cubicBezTo>
                  <a:cubicBezTo>
                    <a:pt x="48668" y="128715"/>
                    <a:pt x="47958" y="128715"/>
                    <a:pt x="47602" y="128715"/>
                  </a:cubicBezTo>
                </a:path>
              </a:pathLst>
            </a:custGeom>
            <a:noFill/>
            <a:ln w="12700" cap="rnd">
              <a:solidFill>
                <a:srgbClr val="000000"/>
              </a:solidFill>
              <a:prstDash val="solid"/>
              <a:round/>
            </a:ln>
          </p:spPr>
          <p:txBody>
            <a:bodyPr rtlCol="0" anchor="ctr"/>
            <a:lstStyle/>
            <a:p>
              <a:endParaRPr lang="en-NL"/>
            </a:p>
          </p:txBody>
        </p:sp>
        <p:sp>
          <p:nvSpPr>
            <p:cNvPr id="514" name="Freeform 513">
              <a:extLst>
                <a:ext uri="{FF2B5EF4-FFF2-40B4-BE49-F238E27FC236}">
                  <a16:creationId xmlns:a16="http://schemas.microsoft.com/office/drawing/2014/main" id="{9E0AE520-7073-0467-316B-826543B378A0}"/>
                </a:ext>
              </a:extLst>
            </p:cNvPr>
            <p:cNvSpPr/>
            <p:nvPr userDrawn="1"/>
          </p:nvSpPr>
          <p:spPr>
            <a:xfrm>
              <a:off x="7744631" y="3293717"/>
              <a:ext cx="12433" cy="12435"/>
            </a:xfrm>
            <a:custGeom>
              <a:avLst/>
              <a:gdLst>
                <a:gd name="connsiteX0" fmla="*/ 12433 w 12433"/>
                <a:gd name="connsiteY0" fmla="*/ 12436 h 12435"/>
                <a:gd name="connsiteX1" fmla="*/ 5329 w 12433"/>
                <a:gd name="connsiteY1" fmla="*/ 7106 h 12435"/>
                <a:gd name="connsiteX2" fmla="*/ 0 w 12433"/>
                <a:gd name="connsiteY2" fmla="*/ 0 h 12435"/>
              </a:gdLst>
              <a:ahLst/>
              <a:cxnLst>
                <a:cxn ang="0">
                  <a:pos x="connsiteX0" y="connsiteY0"/>
                </a:cxn>
                <a:cxn ang="0">
                  <a:pos x="connsiteX1" y="connsiteY1"/>
                </a:cxn>
                <a:cxn ang="0">
                  <a:pos x="connsiteX2" y="connsiteY2"/>
                </a:cxn>
              </a:cxnLst>
              <a:rect l="l" t="t" r="r" b="b"/>
              <a:pathLst>
                <a:path w="12433" h="12435">
                  <a:moveTo>
                    <a:pt x="12433" y="12436"/>
                  </a:moveTo>
                  <a:cubicBezTo>
                    <a:pt x="10302" y="11370"/>
                    <a:pt x="7815" y="9593"/>
                    <a:pt x="5329" y="7106"/>
                  </a:cubicBezTo>
                  <a:cubicBezTo>
                    <a:pt x="2841" y="4619"/>
                    <a:pt x="1065" y="2132"/>
                    <a:pt x="0" y="0"/>
                  </a:cubicBezTo>
                </a:path>
              </a:pathLst>
            </a:custGeom>
            <a:noFill/>
            <a:ln w="12700" cap="rnd">
              <a:solidFill>
                <a:srgbClr val="000000"/>
              </a:solidFill>
              <a:prstDash val="solid"/>
              <a:round/>
            </a:ln>
          </p:spPr>
          <p:txBody>
            <a:bodyPr rtlCol="0" anchor="ctr"/>
            <a:lstStyle/>
            <a:p>
              <a:endParaRPr lang="en-NL"/>
            </a:p>
          </p:txBody>
        </p:sp>
      </p:grpSp>
      <p:grpSp>
        <p:nvGrpSpPr>
          <p:cNvPr id="526" name="Group 525">
            <a:extLst>
              <a:ext uri="{FF2B5EF4-FFF2-40B4-BE49-F238E27FC236}">
                <a16:creationId xmlns:a16="http://schemas.microsoft.com/office/drawing/2014/main" id="{17D7F083-53F0-AFB6-0FB1-5B8DF96E8AA4}"/>
              </a:ext>
            </a:extLst>
          </p:cNvPr>
          <p:cNvGrpSpPr>
            <a:grpSpLocks noChangeAspect="1"/>
          </p:cNvGrpSpPr>
          <p:nvPr userDrawn="1"/>
        </p:nvGrpSpPr>
        <p:grpSpPr>
          <a:xfrm>
            <a:off x="1470573" y="4925743"/>
            <a:ext cx="298725" cy="247098"/>
            <a:chOff x="4787951" y="3252501"/>
            <a:chExt cx="299824" cy="248007"/>
          </a:xfrm>
        </p:grpSpPr>
        <p:sp>
          <p:nvSpPr>
            <p:cNvPr id="516" name="Freeform 515">
              <a:extLst>
                <a:ext uri="{FF2B5EF4-FFF2-40B4-BE49-F238E27FC236}">
                  <a16:creationId xmlns:a16="http://schemas.microsoft.com/office/drawing/2014/main" id="{10A5823A-D214-B0B4-8FE9-7C80DFECD1E1}"/>
                </a:ext>
              </a:extLst>
            </p:cNvPr>
            <p:cNvSpPr/>
            <p:nvPr userDrawn="1"/>
          </p:nvSpPr>
          <p:spPr>
            <a:xfrm>
              <a:off x="4937863" y="3252501"/>
              <a:ext cx="121848" cy="41571"/>
            </a:xfrm>
            <a:custGeom>
              <a:avLst/>
              <a:gdLst>
                <a:gd name="connsiteX0" fmla="*/ 0 w 121848"/>
                <a:gd name="connsiteY0" fmla="*/ 20253 h 41571"/>
                <a:gd name="connsiteX1" fmla="*/ 114388 w 121848"/>
                <a:gd name="connsiteY1" fmla="*/ 0 h 41571"/>
                <a:gd name="connsiteX2" fmla="*/ 121848 w 121848"/>
                <a:gd name="connsiteY2" fmla="*/ 41572 h 41571"/>
              </a:gdLst>
              <a:ahLst/>
              <a:cxnLst>
                <a:cxn ang="0">
                  <a:pos x="connsiteX0" y="connsiteY0"/>
                </a:cxn>
                <a:cxn ang="0">
                  <a:pos x="connsiteX1" y="connsiteY1"/>
                </a:cxn>
                <a:cxn ang="0">
                  <a:pos x="connsiteX2" y="connsiteY2"/>
                </a:cxn>
              </a:cxnLst>
              <a:rect l="l" t="t" r="r" b="b"/>
              <a:pathLst>
                <a:path w="121848" h="41571">
                  <a:moveTo>
                    <a:pt x="0" y="20253"/>
                  </a:moveTo>
                  <a:lnTo>
                    <a:pt x="114388" y="0"/>
                  </a:lnTo>
                  <a:lnTo>
                    <a:pt x="121848" y="41572"/>
                  </a:lnTo>
                </a:path>
              </a:pathLst>
            </a:custGeom>
            <a:noFill/>
            <a:ln w="12700" cap="rnd">
              <a:solidFill>
                <a:srgbClr val="000000"/>
              </a:solidFill>
              <a:prstDash val="solid"/>
              <a:round/>
            </a:ln>
          </p:spPr>
          <p:txBody>
            <a:bodyPr rtlCol="0" anchor="ctr"/>
            <a:lstStyle/>
            <a:p>
              <a:endParaRPr lang="en-NL"/>
            </a:p>
          </p:txBody>
        </p:sp>
        <p:sp>
          <p:nvSpPr>
            <p:cNvPr id="517" name="Freeform 516">
              <a:extLst>
                <a:ext uri="{FF2B5EF4-FFF2-40B4-BE49-F238E27FC236}">
                  <a16:creationId xmlns:a16="http://schemas.microsoft.com/office/drawing/2014/main" id="{930DC2CF-785F-5440-28DE-AF421981B6C4}"/>
                </a:ext>
              </a:extLst>
            </p:cNvPr>
            <p:cNvSpPr/>
            <p:nvPr userDrawn="1"/>
          </p:nvSpPr>
          <p:spPr>
            <a:xfrm>
              <a:off x="4787951" y="3294072"/>
              <a:ext cx="28063" cy="82432"/>
            </a:xfrm>
            <a:custGeom>
              <a:avLst/>
              <a:gdLst>
                <a:gd name="connsiteX0" fmla="*/ 13499 w 28063"/>
                <a:gd name="connsiteY0" fmla="*/ 82432 h 82432"/>
                <a:gd name="connsiteX1" fmla="*/ 0 w 28063"/>
                <a:gd name="connsiteY1" fmla="*/ 4974 h 82432"/>
                <a:gd name="connsiteX2" fmla="*/ 28064 w 28063"/>
                <a:gd name="connsiteY2" fmla="*/ 0 h 82432"/>
              </a:gdLst>
              <a:ahLst/>
              <a:cxnLst>
                <a:cxn ang="0">
                  <a:pos x="connsiteX0" y="connsiteY0"/>
                </a:cxn>
                <a:cxn ang="0">
                  <a:pos x="connsiteX1" y="connsiteY1"/>
                </a:cxn>
                <a:cxn ang="0">
                  <a:pos x="connsiteX2" y="connsiteY2"/>
                </a:cxn>
              </a:cxnLst>
              <a:rect l="l" t="t" r="r" b="b"/>
              <a:pathLst>
                <a:path w="28063" h="82432">
                  <a:moveTo>
                    <a:pt x="13499" y="82432"/>
                  </a:moveTo>
                  <a:lnTo>
                    <a:pt x="0" y="4974"/>
                  </a:lnTo>
                  <a:lnTo>
                    <a:pt x="28064" y="0"/>
                  </a:lnTo>
                </a:path>
              </a:pathLst>
            </a:custGeom>
            <a:noFill/>
            <a:ln w="12700" cap="rnd">
              <a:solidFill>
                <a:srgbClr val="000000"/>
              </a:solidFill>
              <a:prstDash val="solid"/>
              <a:round/>
            </a:ln>
          </p:spPr>
          <p:txBody>
            <a:bodyPr rtlCol="0" anchor="ctr"/>
            <a:lstStyle/>
            <a:p>
              <a:endParaRPr lang="en-NL"/>
            </a:p>
          </p:txBody>
        </p:sp>
        <p:sp>
          <p:nvSpPr>
            <p:cNvPr id="518" name="Freeform 517">
              <a:extLst>
                <a:ext uri="{FF2B5EF4-FFF2-40B4-BE49-F238E27FC236}">
                  <a16:creationId xmlns:a16="http://schemas.microsoft.com/office/drawing/2014/main" id="{D4AA28B6-71E4-D4B0-AA49-F41E6756C89A}"/>
                </a:ext>
              </a:extLst>
            </p:cNvPr>
            <p:cNvSpPr/>
            <p:nvPr userDrawn="1"/>
          </p:nvSpPr>
          <p:spPr>
            <a:xfrm>
              <a:off x="4816015" y="3458937"/>
              <a:ext cx="121848" cy="41571"/>
            </a:xfrm>
            <a:custGeom>
              <a:avLst/>
              <a:gdLst>
                <a:gd name="connsiteX0" fmla="*/ 121848 w 121848"/>
                <a:gd name="connsiteY0" fmla="*/ 21319 h 41571"/>
                <a:gd name="connsiteX1" fmla="*/ 7460 w 121848"/>
                <a:gd name="connsiteY1" fmla="*/ 41572 h 41571"/>
                <a:gd name="connsiteX2" fmla="*/ 0 w 121848"/>
                <a:gd name="connsiteY2" fmla="*/ 0 h 41571"/>
              </a:gdLst>
              <a:ahLst/>
              <a:cxnLst>
                <a:cxn ang="0">
                  <a:pos x="connsiteX0" y="connsiteY0"/>
                </a:cxn>
                <a:cxn ang="0">
                  <a:pos x="connsiteX1" y="connsiteY1"/>
                </a:cxn>
                <a:cxn ang="0">
                  <a:pos x="connsiteX2" y="connsiteY2"/>
                </a:cxn>
              </a:cxnLst>
              <a:rect l="l" t="t" r="r" b="b"/>
              <a:pathLst>
                <a:path w="121848" h="41571">
                  <a:moveTo>
                    <a:pt x="121848" y="21319"/>
                  </a:moveTo>
                  <a:lnTo>
                    <a:pt x="7460" y="41572"/>
                  </a:lnTo>
                  <a:lnTo>
                    <a:pt x="0" y="0"/>
                  </a:lnTo>
                </a:path>
              </a:pathLst>
            </a:custGeom>
            <a:noFill/>
            <a:ln w="12700" cap="rnd">
              <a:solidFill>
                <a:srgbClr val="000000"/>
              </a:solidFill>
              <a:prstDash val="solid"/>
              <a:round/>
            </a:ln>
          </p:spPr>
          <p:txBody>
            <a:bodyPr rtlCol="0" anchor="ctr"/>
            <a:lstStyle/>
            <a:p>
              <a:endParaRPr lang="en-NL"/>
            </a:p>
          </p:txBody>
        </p:sp>
        <p:sp>
          <p:nvSpPr>
            <p:cNvPr id="519" name="Freeform 518">
              <a:extLst>
                <a:ext uri="{FF2B5EF4-FFF2-40B4-BE49-F238E27FC236}">
                  <a16:creationId xmlns:a16="http://schemas.microsoft.com/office/drawing/2014/main" id="{565552EB-4874-2B8C-48BA-EAD4763903CA}"/>
                </a:ext>
              </a:extLst>
            </p:cNvPr>
            <p:cNvSpPr/>
            <p:nvPr userDrawn="1"/>
          </p:nvSpPr>
          <p:spPr>
            <a:xfrm>
              <a:off x="5059712" y="3376505"/>
              <a:ext cx="28063" cy="82432"/>
            </a:xfrm>
            <a:custGeom>
              <a:avLst/>
              <a:gdLst>
                <a:gd name="connsiteX0" fmla="*/ 14565 w 28063"/>
                <a:gd name="connsiteY0" fmla="*/ 0 h 82432"/>
                <a:gd name="connsiteX1" fmla="*/ 28064 w 28063"/>
                <a:gd name="connsiteY1" fmla="*/ 77458 h 82432"/>
                <a:gd name="connsiteX2" fmla="*/ 0 w 28063"/>
                <a:gd name="connsiteY2" fmla="*/ 82432 h 82432"/>
              </a:gdLst>
              <a:ahLst/>
              <a:cxnLst>
                <a:cxn ang="0">
                  <a:pos x="connsiteX0" y="connsiteY0"/>
                </a:cxn>
                <a:cxn ang="0">
                  <a:pos x="connsiteX1" y="connsiteY1"/>
                </a:cxn>
                <a:cxn ang="0">
                  <a:pos x="connsiteX2" y="connsiteY2"/>
                </a:cxn>
              </a:cxnLst>
              <a:rect l="l" t="t" r="r" b="b"/>
              <a:pathLst>
                <a:path w="28063" h="82432">
                  <a:moveTo>
                    <a:pt x="14565" y="0"/>
                  </a:moveTo>
                  <a:lnTo>
                    <a:pt x="28064" y="77458"/>
                  </a:lnTo>
                  <a:lnTo>
                    <a:pt x="0" y="82432"/>
                  </a:lnTo>
                </a:path>
              </a:pathLst>
            </a:custGeom>
            <a:noFill/>
            <a:ln w="12700" cap="rnd">
              <a:solidFill>
                <a:srgbClr val="000000"/>
              </a:solidFill>
              <a:prstDash val="solid"/>
              <a:round/>
            </a:ln>
          </p:spPr>
          <p:txBody>
            <a:bodyPr rtlCol="0" anchor="ctr"/>
            <a:lstStyle/>
            <a:p>
              <a:endParaRPr lang="en-NL"/>
            </a:p>
          </p:txBody>
        </p:sp>
        <p:sp>
          <p:nvSpPr>
            <p:cNvPr id="520" name="Freeform 519">
              <a:extLst>
                <a:ext uri="{FF2B5EF4-FFF2-40B4-BE49-F238E27FC236}">
                  <a16:creationId xmlns:a16="http://schemas.microsoft.com/office/drawing/2014/main" id="{265CDA2E-AED0-A069-9276-44555FF11357}"/>
                </a:ext>
              </a:extLst>
            </p:cNvPr>
            <p:cNvSpPr/>
            <p:nvPr userDrawn="1"/>
          </p:nvSpPr>
          <p:spPr>
            <a:xfrm rot="5999999">
              <a:off x="4835470" y="3242126"/>
              <a:ext cx="204619" cy="268616"/>
            </a:xfrm>
            <a:custGeom>
              <a:avLst/>
              <a:gdLst>
                <a:gd name="connsiteX0" fmla="*/ 0 w 204619"/>
                <a:gd name="connsiteY0" fmla="*/ 0 h 268616"/>
                <a:gd name="connsiteX1" fmla="*/ 204619 w 204619"/>
                <a:gd name="connsiteY1" fmla="*/ 0 h 268616"/>
                <a:gd name="connsiteX2" fmla="*/ 204619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19" y="0"/>
                  </a:lnTo>
                  <a:lnTo>
                    <a:pt x="204619" y="268616"/>
                  </a:lnTo>
                  <a:lnTo>
                    <a:pt x="0" y="268616"/>
                  </a:lnTo>
                  <a:close/>
                </a:path>
              </a:pathLst>
            </a:custGeom>
            <a:noFill/>
            <a:ln w="12700" cap="rnd">
              <a:solidFill>
                <a:srgbClr val="000000"/>
              </a:solidFill>
              <a:prstDash val="solid"/>
              <a:round/>
            </a:ln>
          </p:spPr>
          <p:txBody>
            <a:bodyPr rtlCol="0" anchor="ctr"/>
            <a:lstStyle/>
            <a:p>
              <a:endParaRPr lang="en-NL"/>
            </a:p>
          </p:txBody>
        </p:sp>
        <p:sp>
          <p:nvSpPr>
            <p:cNvPr id="521" name="Freeform 520">
              <a:extLst>
                <a:ext uri="{FF2B5EF4-FFF2-40B4-BE49-F238E27FC236}">
                  <a16:creationId xmlns:a16="http://schemas.microsoft.com/office/drawing/2014/main" id="{1677EA81-22FA-79B0-4D53-C05F769CF837}"/>
                </a:ext>
              </a:extLst>
            </p:cNvPr>
            <p:cNvSpPr/>
            <p:nvPr userDrawn="1"/>
          </p:nvSpPr>
          <p:spPr>
            <a:xfrm>
              <a:off x="4973388" y="3404930"/>
              <a:ext cx="35524" cy="49743"/>
            </a:xfrm>
            <a:custGeom>
              <a:avLst/>
              <a:gdLst>
                <a:gd name="connsiteX0" fmla="*/ 35524 w 35524"/>
                <a:gd name="connsiteY0" fmla="*/ 49744 h 49743"/>
                <a:gd name="connsiteX1" fmla="*/ 0 w 35524"/>
                <a:gd name="connsiteY1" fmla="*/ 0 h 49743"/>
              </a:gdLst>
              <a:ahLst/>
              <a:cxnLst>
                <a:cxn ang="0">
                  <a:pos x="connsiteX0" y="connsiteY0"/>
                </a:cxn>
                <a:cxn ang="0">
                  <a:pos x="connsiteX1" y="connsiteY1"/>
                </a:cxn>
              </a:cxnLst>
              <a:rect l="l" t="t" r="r" b="b"/>
              <a:pathLst>
                <a:path w="35524" h="49743">
                  <a:moveTo>
                    <a:pt x="35524" y="49744"/>
                  </a:moveTo>
                  <a:lnTo>
                    <a:pt x="0" y="0"/>
                  </a:lnTo>
                </a:path>
              </a:pathLst>
            </a:custGeom>
            <a:ln w="12700" cap="rnd">
              <a:solidFill>
                <a:srgbClr val="000000"/>
              </a:solidFill>
              <a:prstDash val="solid"/>
              <a:round/>
            </a:ln>
          </p:spPr>
          <p:txBody>
            <a:bodyPr rtlCol="0" anchor="ctr"/>
            <a:lstStyle/>
            <a:p>
              <a:endParaRPr lang="en-NL"/>
            </a:p>
          </p:txBody>
        </p:sp>
        <p:sp>
          <p:nvSpPr>
            <p:cNvPr id="522" name="Freeform 521">
              <a:extLst>
                <a:ext uri="{FF2B5EF4-FFF2-40B4-BE49-F238E27FC236}">
                  <a16:creationId xmlns:a16="http://schemas.microsoft.com/office/drawing/2014/main" id="{D9CB081F-4A1C-2AB8-5A39-7A5350BA9965}"/>
                </a:ext>
              </a:extLst>
            </p:cNvPr>
            <p:cNvSpPr/>
            <p:nvPr userDrawn="1"/>
          </p:nvSpPr>
          <p:spPr>
            <a:xfrm>
              <a:off x="4966283" y="3401376"/>
              <a:ext cx="60391" cy="42637"/>
            </a:xfrm>
            <a:custGeom>
              <a:avLst/>
              <a:gdLst>
                <a:gd name="connsiteX0" fmla="*/ 0 w 60391"/>
                <a:gd name="connsiteY0" fmla="*/ 42637 h 42637"/>
                <a:gd name="connsiteX1" fmla="*/ 60391 w 60391"/>
                <a:gd name="connsiteY1" fmla="*/ 0 h 42637"/>
              </a:gdLst>
              <a:ahLst/>
              <a:cxnLst>
                <a:cxn ang="0">
                  <a:pos x="connsiteX0" y="connsiteY0"/>
                </a:cxn>
                <a:cxn ang="0">
                  <a:pos x="connsiteX1" y="connsiteY1"/>
                </a:cxn>
              </a:cxnLst>
              <a:rect l="l" t="t" r="r" b="b"/>
              <a:pathLst>
                <a:path w="60391" h="42637">
                  <a:moveTo>
                    <a:pt x="0" y="42637"/>
                  </a:moveTo>
                  <a:lnTo>
                    <a:pt x="60391" y="0"/>
                  </a:lnTo>
                </a:path>
              </a:pathLst>
            </a:custGeom>
            <a:ln w="12700" cap="rnd">
              <a:solidFill>
                <a:srgbClr val="000000"/>
              </a:solidFill>
              <a:prstDash val="solid"/>
              <a:round/>
            </a:ln>
          </p:spPr>
          <p:txBody>
            <a:bodyPr rtlCol="0" anchor="ctr"/>
            <a:lstStyle/>
            <a:p>
              <a:endParaRPr lang="en-NL"/>
            </a:p>
          </p:txBody>
        </p:sp>
        <p:sp>
          <p:nvSpPr>
            <p:cNvPr id="523" name="Freeform 522">
              <a:extLst>
                <a:ext uri="{FF2B5EF4-FFF2-40B4-BE49-F238E27FC236}">
                  <a16:creationId xmlns:a16="http://schemas.microsoft.com/office/drawing/2014/main" id="{CE14D4B2-B176-07CD-8C09-2BB8839829B2}"/>
                </a:ext>
              </a:extLst>
            </p:cNvPr>
            <p:cNvSpPr/>
            <p:nvPr userDrawn="1"/>
          </p:nvSpPr>
          <p:spPr>
            <a:xfrm>
              <a:off x="4853316" y="3304376"/>
              <a:ext cx="42629" cy="42637"/>
            </a:xfrm>
            <a:custGeom>
              <a:avLst/>
              <a:gdLst>
                <a:gd name="connsiteX0" fmla="*/ 42629 w 42629"/>
                <a:gd name="connsiteY0" fmla="*/ 21319 h 42637"/>
                <a:gd name="connsiteX1" fmla="*/ 21314 w 42629"/>
                <a:gd name="connsiteY1" fmla="*/ 42638 h 42637"/>
                <a:gd name="connsiteX2" fmla="*/ 0 w 42629"/>
                <a:gd name="connsiteY2" fmla="*/ 21319 h 42637"/>
                <a:gd name="connsiteX3" fmla="*/ 21314 w 42629"/>
                <a:gd name="connsiteY3" fmla="*/ 0 h 42637"/>
                <a:gd name="connsiteX4" fmla="*/ 42629 w 42629"/>
                <a:gd name="connsiteY4" fmla="*/ 21319 h 42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29" h="42637">
                  <a:moveTo>
                    <a:pt x="42629" y="21319"/>
                  </a:moveTo>
                  <a:cubicBezTo>
                    <a:pt x="42629" y="33093"/>
                    <a:pt x="33086" y="42638"/>
                    <a:pt x="21314" y="42638"/>
                  </a:cubicBezTo>
                  <a:cubicBezTo>
                    <a:pt x="9543" y="42638"/>
                    <a:pt x="0" y="33093"/>
                    <a:pt x="0" y="21319"/>
                  </a:cubicBezTo>
                  <a:cubicBezTo>
                    <a:pt x="0" y="9545"/>
                    <a:pt x="9543" y="0"/>
                    <a:pt x="21314" y="0"/>
                  </a:cubicBezTo>
                  <a:cubicBezTo>
                    <a:pt x="33086" y="0"/>
                    <a:pt x="42629" y="9545"/>
                    <a:pt x="42629" y="21319"/>
                  </a:cubicBezTo>
                  <a:close/>
                </a:path>
              </a:pathLst>
            </a:custGeom>
            <a:noFill/>
            <a:ln w="12700" cap="rnd">
              <a:solidFill>
                <a:srgbClr val="000000"/>
              </a:solidFill>
              <a:prstDash val="solid"/>
              <a:round/>
            </a:ln>
          </p:spPr>
          <p:txBody>
            <a:bodyPr rtlCol="0" anchor="ctr"/>
            <a:lstStyle/>
            <a:p>
              <a:endParaRPr lang="en-NL"/>
            </a:p>
          </p:txBody>
        </p:sp>
        <p:sp>
          <p:nvSpPr>
            <p:cNvPr id="524" name="Freeform 523">
              <a:extLst>
                <a:ext uri="{FF2B5EF4-FFF2-40B4-BE49-F238E27FC236}">
                  <a16:creationId xmlns:a16="http://schemas.microsoft.com/office/drawing/2014/main" id="{58FB803F-A669-3056-F025-747747E4386A}"/>
                </a:ext>
              </a:extLst>
            </p:cNvPr>
            <p:cNvSpPr/>
            <p:nvPr userDrawn="1"/>
          </p:nvSpPr>
          <p:spPr>
            <a:xfrm>
              <a:off x="4876406" y="3342039"/>
              <a:ext cx="132505" cy="86696"/>
            </a:xfrm>
            <a:custGeom>
              <a:avLst/>
              <a:gdLst>
                <a:gd name="connsiteX0" fmla="*/ 132505 w 132505"/>
                <a:gd name="connsiteY0" fmla="*/ 0 h 86696"/>
                <a:gd name="connsiteX1" fmla="*/ 0 w 132505"/>
                <a:gd name="connsiteY1" fmla="*/ 86696 h 86696"/>
              </a:gdLst>
              <a:ahLst/>
              <a:cxnLst>
                <a:cxn ang="0">
                  <a:pos x="connsiteX0" y="connsiteY0"/>
                </a:cxn>
                <a:cxn ang="0">
                  <a:pos x="connsiteX1" y="connsiteY1"/>
                </a:cxn>
              </a:cxnLst>
              <a:rect l="l" t="t" r="r" b="b"/>
              <a:pathLst>
                <a:path w="132505" h="86696">
                  <a:moveTo>
                    <a:pt x="132505" y="0"/>
                  </a:moveTo>
                  <a:cubicBezTo>
                    <a:pt x="31972" y="18476"/>
                    <a:pt x="0" y="86696"/>
                    <a:pt x="0" y="86696"/>
                  </a:cubicBezTo>
                </a:path>
              </a:pathLst>
            </a:custGeom>
            <a:noFill/>
            <a:ln w="12700" cap="rnd">
              <a:solidFill>
                <a:srgbClr val="000000"/>
              </a:solidFill>
              <a:prstDash val="solid"/>
              <a:round/>
            </a:ln>
          </p:spPr>
          <p:txBody>
            <a:bodyPr rtlCol="0" anchor="ctr"/>
            <a:lstStyle/>
            <a:p>
              <a:endParaRPr lang="en-NL"/>
            </a:p>
          </p:txBody>
        </p:sp>
        <p:sp>
          <p:nvSpPr>
            <p:cNvPr id="525" name="Freeform 524">
              <a:extLst>
                <a:ext uri="{FF2B5EF4-FFF2-40B4-BE49-F238E27FC236}">
                  <a16:creationId xmlns:a16="http://schemas.microsoft.com/office/drawing/2014/main" id="{014B3F66-C782-19E9-20E6-42B8FBA878E2}"/>
                </a:ext>
              </a:extLst>
            </p:cNvPr>
            <p:cNvSpPr/>
            <p:nvPr userDrawn="1"/>
          </p:nvSpPr>
          <p:spPr>
            <a:xfrm>
              <a:off x="4995057" y="3320365"/>
              <a:ext cx="28419" cy="46901"/>
            </a:xfrm>
            <a:custGeom>
              <a:avLst/>
              <a:gdLst>
                <a:gd name="connsiteX0" fmla="*/ 0 w 28419"/>
                <a:gd name="connsiteY0" fmla="*/ 0 h 46901"/>
                <a:gd name="connsiteX1" fmla="*/ 28419 w 28419"/>
                <a:gd name="connsiteY1" fmla="*/ 18832 h 46901"/>
                <a:gd name="connsiteX2" fmla="*/ 6039 w 28419"/>
                <a:gd name="connsiteY2" fmla="*/ 46901 h 46901"/>
              </a:gdLst>
              <a:ahLst/>
              <a:cxnLst>
                <a:cxn ang="0">
                  <a:pos x="connsiteX0" y="connsiteY0"/>
                </a:cxn>
                <a:cxn ang="0">
                  <a:pos x="connsiteX1" y="connsiteY1"/>
                </a:cxn>
                <a:cxn ang="0">
                  <a:pos x="connsiteX2" y="connsiteY2"/>
                </a:cxn>
              </a:cxnLst>
              <a:rect l="l" t="t" r="r" b="b"/>
              <a:pathLst>
                <a:path w="28419" h="46901">
                  <a:moveTo>
                    <a:pt x="0" y="0"/>
                  </a:moveTo>
                  <a:lnTo>
                    <a:pt x="28419" y="18832"/>
                  </a:lnTo>
                  <a:lnTo>
                    <a:pt x="6039" y="46901"/>
                  </a:lnTo>
                </a:path>
              </a:pathLst>
            </a:custGeom>
            <a:noFill/>
            <a:ln w="12700" cap="rnd">
              <a:solidFill>
                <a:srgbClr val="000000"/>
              </a:solidFill>
              <a:prstDash val="solid"/>
              <a:round/>
            </a:ln>
          </p:spPr>
          <p:txBody>
            <a:bodyPr rtlCol="0" anchor="ctr"/>
            <a:lstStyle/>
            <a:p>
              <a:endParaRPr lang="en-NL"/>
            </a:p>
          </p:txBody>
        </p:sp>
      </p:grpSp>
      <p:grpSp>
        <p:nvGrpSpPr>
          <p:cNvPr id="529" name="Group 528">
            <a:extLst>
              <a:ext uri="{FF2B5EF4-FFF2-40B4-BE49-F238E27FC236}">
                <a16:creationId xmlns:a16="http://schemas.microsoft.com/office/drawing/2014/main" id="{74415D13-3B13-45AA-4DEC-4FE776C6CA55}"/>
              </a:ext>
            </a:extLst>
          </p:cNvPr>
          <p:cNvGrpSpPr>
            <a:grpSpLocks noChangeAspect="1"/>
          </p:cNvGrpSpPr>
          <p:nvPr userDrawn="1"/>
        </p:nvGrpSpPr>
        <p:grpSpPr>
          <a:xfrm>
            <a:off x="5238401" y="1314556"/>
            <a:ext cx="232296" cy="232341"/>
            <a:chOff x="7033081" y="4317016"/>
            <a:chExt cx="294851" cy="294908"/>
          </a:xfrm>
        </p:grpSpPr>
        <p:sp>
          <p:nvSpPr>
            <p:cNvPr id="527" name="Freeform 526">
              <a:extLst>
                <a:ext uri="{FF2B5EF4-FFF2-40B4-BE49-F238E27FC236}">
                  <a16:creationId xmlns:a16="http://schemas.microsoft.com/office/drawing/2014/main" id="{F72133A2-AE56-9CB2-57E6-EB500E5FE1D7}"/>
                </a:ext>
              </a:extLst>
            </p:cNvPr>
            <p:cNvSpPr/>
            <p:nvPr userDrawn="1"/>
          </p:nvSpPr>
          <p:spPr>
            <a:xfrm>
              <a:off x="7033081" y="4317016"/>
              <a:ext cx="213145" cy="213187"/>
            </a:xfrm>
            <a:custGeom>
              <a:avLst/>
              <a:gdLst>
                <a:gd name="connsiteX0" fmla="*/ 213145 w 213145"/>
                <a:gd name="connsiteY0" fmla="*/ 106593 h 213187"/>
                <a:gd name="connsiteX1" fmla="*/ 106573 w 213145"/>
                <a:gd name="connsiteY1" fmla="*/ 213187 h 213187"/>
                <a:gd name="connsiteX2" fmla="*/ 0 w 213145"/>
                <a:gd name="connsiteY2" fmla="*/ 106593 h 213187"/>
                <a:gd name="connsiteX3" fmla="*/ 106573 w 213145"/>
                <a:gd name="connsiteY3" fmla="*/ 0 h 213187"/>
                <a:gd name="connsiteX4" fmla="*/ 213145 w 213145"/>
                <a:gd name="connsiteY4" fmla="*/ 106593 h 213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45" h="213187">
                  <a:moveTo>
                    <a:pt x="213145" y="106593"/>
                  </a:moveTo>
                  <a:cubicBezTo>
                    <a:pt x="213145" y="165464"/>
                    <a:pt x="165431" y="213187"/>
                    <a:pt x="106573" y="213187"/>
                  </a:cubicBezTo>
                  <a:cubicBezTo>
                    <a:pt x="47714" y="213187"/>
                    <a:pt x="0" y="165464"/>
                    <a:pt x="0" y="106593"/>
                  </a:cubicBezTo>
                  <a:cubicBezTo>
                    <a:pt x="0" y="47723"/>
                    <a:pt x="47714" y="0"/>
                    <a:pt x="106573" y="0"/>
                  </a:cubicBezTo>
                  <a:cubicBezTo>
                    <a:pt x="165431" y="0"/>
                    <a:pt x="213145" y="47723"/>
                    <a:pt x="213145" y="106593"/>
                  </a:cubicBezTo>
                  <a:close/>
                </a:path>
              </a:pathLst>
            </a:custGeom>
            <a:noFill/>
            <a:ln w="12700" cap="rnd">
              <a:solidFill>
                <a:srgbClr val="000000"/>
              </a:solidFill>
              <a:prstDash val="solid"/>
              <a:round/>
            </a:ln>
          </p:spPr>
          <p:txBody>
            <a:bodyPr rtlCol="0" anchor="ctr"/>
            <a:lstStyle/>
            <a:p>
              <a:endParaRPr lang="en-NL"/>
            </a:p>
          </p:txBody>
        </p:sp>
        <p:sp>
          <p:nvSpPr>
            <p:cNvPr id="528" name="Freeform 527">
              <a:extLst>
                <a:ext uri="{FF2B5EF4-FFF2-40B4-BE49-F238E27FC236}">
                  <a16:creationId xmlns:a16="http://schemas.microsoft.com/office/drawing/2014/main" id="{92A6224B-C78E-4505-D3D4-3D5F75441FC7}"/>
                </a:ext>
              </a:extLst>
            </p:cNvPr>
            <p:cNvSpPr/>
            <p:nvPr userDrawn="1"/>
          </p:nvSpPr>
          <p:spPr>
            <a:xfrm>
              <a:off x="7217807" y="4501778"/>
              <a:ext cx="110125" cy="110146"/>
            </a:xfrm>
            <a:custGeom>
              <a:avLst/>
              <a:gdLst>
                <a:gd name="connsiteX0" fmla="*/ 0 w 110125"/>
                <a:gd name="connsiteY0" fmla="*/ 0 h 110146"/>
                <a:gd name="connsiteX1" fmla="*/ 110125 w 110125"/>
                <a:gd name="connsiteY1" fmla="*/ 110147 h 110146"/>
              </a:gdLst>
              <a:ahLst/>
              <a:cxnLst>
                <a:cxn ang="0">
                  <a:pos x="connsiteX0" y="connsiteY0"/>
                </a:cxn>
                <a:cxn ang="0">
                  <a:pos x="connsiteX1" y="connsiteY1"/>
                </a:cxn>
              </a:cxnLst>
              <a:rect l="l" t="t" r="r" b="b"/>
              <a:pathLst>
                <a:path w="110125" h="110146">
                  <a:moveTo>
                    <a:pt x="0" y="0"/>
                  </a:moveTo>
                  <a:lnTo>
                    <a:pt x="110125" y="110147"/>
                  </a:lnTo>
                </a:path>
              </a:pathLst>
            </a:custGeom>
            <a:ln w="12700" cap="rnd">
              <a:solidFill>
                <a:srgbClr val="000000"/>
              </a:solidFill>
              <a:prstDash val="solid"/>
              <a:round/>
            </a:ln>
          </p:spPr>
          <p:txBody>
            <a:bodyPr rtlCol="0" anchor="ctr"/>
            <a:lstStyle/>
            <a:p>
              <a:endParaRPr lang="en-NL"/>
            </a:p>
          </p:txBody>
        </p:sp>
      </p:grpSp>
      <p:grpSp>
        <p:nvGrpSpPr>
          <p:cNvPr id="535" name="Group 534">
            <a:extLst>
              <a:ext uri="{FF2B5EF4-FFF2-40B4-BE49-F238E27FC236}">
                <a16:creationId xmlns:a16="http://schemas.microsoft.com/office/drawing/2014/main" id="{C07A4D8B-D711-E1D1-D09A-E6AFC0D3F1BE}"/>
              </a:ext>
            </a:extLst>
          </p:cNvPr>
          <p:cNvGrpSpPr>
            <a:grpSpLocks noChangeAspect="1"/>
          </p:cNvGrpSpPr>
          <p:nvPr userDrawn="1"/>
        </p:nvGrpSpPr>
        <p:grpSpPr>
          <a:xfrm>
            <a:off x="5858961" y="4305876"/>
            <a:ext cx="243354" cy="268954"/>
            <a:chOff x="4183329" y="4365694"/>
            <a:chExt cx="263945" cy="291711"/>
          </a:xfrm>
        </p:grpSpPr>
        <p:sp>
          <p:nvSpPr>
            <p:cNvPr id="530" name="Freeform 529">
              <a:extLst>
                <a:ext uri="{FF2B5EF4-FFF2-40B4-BE49-F238E27FC236}">
                  <a16:creationId xmlns:a16="http://schemas.microsoft.com/office/drawing/2014/main" id="{ACF9167A-39DF-E415-D66D-522A515529FC}"/>
                </a:ext>
              </a:extLst>
            </p:cNvPr>
            <p:cNvSpPr/>
            <p:nvPr userDrawn="1"/>
          </p:nvSpPr>
          <p:spPr>
            <a:xfrm>
              <a:off x="4251891" y="4653852"/>
              <a:ext cx="127176" cy="3553"/>
            </a:xfrm>
            <a:custGeom>
              <a:avLst/>
              <a:gdLst>
                <a:gd name="connsiteX0" fmla="*/ 0 w 127176"/>
                <a:gd name="connsiteY0" fmla="*/ 0 h 3553"/>
                <a:gd name="connsiteX1" fmla="*/ 127176 w 127176"/>
                <a:gd name="connsiteY1" fmla="*/ 0 h 3553"/>
              </a:gdLst>
              <a:ahLst/>
              <a:cxnLst>
                <a:cxn ang="0">
                  <a:pos x="connsiteX0" y="connsiteY0"/>
                </a:cxn>
                <a:cxn ang="0">
                  <a:pos x="connsiteX1" y="connsiteY1"/>
                </a:cxn>
              </a:cxnLst>
              <a:rect l="l" t="t" r="r" b="b"/>
              <a:pathLst>
                <a:path w="127176" h="3553">
                  <a:moveTo>
                    <a:pt x="0" y="0"/>
                  </a:moveTo>
                  <a:lnTo>
                    <a:pt x="127176" y="0"/>
                  </a:lnTo>
                </a:path>
              </a:pathLst>
            </a:custGeom>
            <a:ln w="12700" cap="rnd">
              <a:solidFill>
                <a:srgbClr val="000000"/>
              </a:solidFill>
              <a:prstDash val="solid"/>
              <a:round/>
            </a:ln>
          </p:spPr>
          <p:txBody>
            <a:bodyPr rtlCol="0" anchor="ctr"/>
            <a:lstStyle/>
            <a:p>
              <a:endParaRPr lang="en-NL"/>
            </a:p>
          </p:txBody>
        </p:sp>
        <p:sp>
          <p:nvSpPr>
            <p:cNvPr id="531" name="Freeform 530">
              <a:extLst>
                <a:ext uri="{FF2B5EF4-FFF2-40B4-BE49-F238E27FC236}">
                  <a16:creationId xmlns:a16="http://schemas.microsoft.com/office/drawing/2014/main" id="{F11960A3-5459-5D22-AD07-9118322E3205}"/>
                </a:ext>
              </a:extLst>
            </p:cNvPr>
            <p:cNvSpPr/>
            <p:nvPr userDrawn="1"/>
          </p:nvSpPr>
          <p:spPr>
            <a:xfrm>
              <a:off x="4183329" y="4515990"/>
              <a:ext cx="263945" cy="131821"/>
            </a:xfrm>
            <a:custGeom>
              <a:avLst/>
              <a:gdLst>
                <a:gd name="connsiteX0" fmla="*/ 355 w 263945"/>
                <a:gd name="connsiteY0" fmla="*/ 0 h 131821"/>
                <a:gd name="connsiteX1" fmla="*/ 132150 w 263945"/>
                <a:gd name="connsiteY1" fmla="*/ 131821 h 131821"/>
                <a:gd name="connsiteX2" fmla="*/ 263945 w 263945"/>
                <a:gd name="connsiteY2" fmla="*/ 0 h 131821"/>
                <a:gd name="connsiteX3" fmla="*/ 0 w 263945"/>
                <a:gd name="connsiteY3" fmla="*/ 0 h 131821"/>
              </a:gdLst>
              <a:ahLst/>
              <a:cxnLst>
                <a:cxn ang="0">
                  <a:pos x="connsiteX0" y="connsiteY0"/>
                </a:cxn>
                <a:cxn ang="0">
                  <a:pos x="connsiteX1" y="connsiteY1"/>
                </a:cxn>
                <a:cxn ang="0">
                  <a:pos x="connsiteX2" y="connsiteY2"/>
                </a:cxn>
                <a:cxn ang="0">
                  <a:pos x="connsiteX3" y="connsiteY3"/>
                </a:cxn>
              </a:cxnLst>
              <a:rect l="l" t="t" r="r" b="b"/>
              <a:pathLst>
                <a:path w="263945" h="131821">
                  <a:moveTo>
                    <a:pt x="355" y="0"/>
                  </a:moveTo>
                  <a:cubicBezTo>
                    <a:pt x="355" y="72839"/>
                    <a:pt x="59326" y="131821"/>
                    <a:pt x="132150" y="131821"/>
                  </a:cubicBezTo>
                  <a:cubicBezTo>
                    <a:pt x="204975" y="131821"/>
                    <a:pt x="263945" y="72839"/>
                    <a:pt x="263945" y="0"/>
                  </a:cubicBezTo>
                  <a:lnTo>
                    <a:pt x="0" y="0"/>
                  </a:lnTo>
                  <a:close/>
                </a:path>
              </a:pathLst>
            </a:custGeom>
            <a:noFill/>
            <a:ln w="12700" cap="rnd">
              <a:solidFill>
                <a:srgbClr val="000000"/>
              </a:solidFill>
              <a:prstDash val="solid"/>
              <a:round/>
            </a:ln>
          </p:spPr>
          <p:txBody>
            <a:bodyPr rtlCol="0" anchor="ctr"/>
            <a:lstStyle/>
            <a:p>
              <a:endParaRPr lang="en-NL"/>
            </a:p>
          </p:txBody>
        </p:sp>
        <p:sp>
          <p:nvSpPr>
            <p:cNvPr id="532" name="Freeform 531">
              <a:extLst>
                <a:ext uri="{FF2B5EF4-FFF2-40B4-BE49-F238E27FC236}">
                  <a16:creationId xmlns:a16="http://schemas.microsoft.com/office/drawing/2014/main" id="{82804F87-552A-0CB4-FB5E-7A92BDADD2DB}"/>
                </a:ext>
              </a:extLst>
            </p:cNvPr>
            <p:cNvSpPr/>
            <p:nvPr userDrawn="1"/>
          </p:nvSpPr>
          <p:spPr>
            <a:xfrm>
              <a:off x="4258763" y="4431426"/>
              <a:ext cx="18781" cy="54007"/>
            </a:xfrm>
            <a:custGeom>
              <a:avLst/>
              <a:gdLst>
                <a:gd name="connsiteX0" fmla="*/ 4496 w 18781"/>
                <a:gd name="connsiteY0" fmla="*/ 54007 h 54007"/>
                <a:gd name="connsiteX1" fmla="*/ 2720 w 18781"/>
                <a:gd name="connsiteY1" fmla="*/ 35176 h 54007"/>
                <a:gd name="connsiteX2" fmla="*/ 16219 w 18781"/>
                <a:gd name="connsiteY2" fmla="*/ 18831 h 54007"/>
                <a:gd name="connsiteX3" fmla="*/ 14088 w 18781"/>
                <a:gd name="connsiteY3" fmla="*/ 0 h 54007"/>
              </a:gdLst>
              <a:ahLst/>
              <a:cxnLst>
                <a:cxn ang="0">
                  <a:pos x="connsiteX0" y="connsiteY0"/>
                </a:cxn>
                <a:cxn ang="0">
                  <a:pos x="connsiteX1" y="connsiteY1"/>
                </a:cxn>
                <a:cxn ang="0">
                  <a:pos x="connsiteX2" y="connsiteY2"/>
                </a:cxn>
                <a:cxn ang="0">
                  <a:pos x="connsiteX3" y="connsiteY3"/>
                </a:cxn>
              </a:cxnLst>
              <a:rect l="l" t="t" r="r" b="b"/>
              <a:pathLst>
                <a:path w="18781" h="54007">
                  <a:moveTo>
                    <a:pt x="4496" y="54007"/>
                  </a:moveTo>
                  <a:cubicBezTo>
                    <a:pt x="-1543" y="50454"/>
                    <a:pt x="-833" y="41216"/>
                    <a:pt x="2720" y="35176"/>
                  </a:cubicBezTo>
                  <a:cubicBezTo>
                    <a:pt x="6272" y="29135"/>
                    <a:pt x="12667" y="24872"/>
                    <a:pt x="16219" y="18831"/>
                  </a:cubicBezTo>
                  <a:cubicBezTo>
                    <a:pt x="19772" y="12791"/>
                    <a:pt x="20127" y="3553"/>
                    <a:pt x="14088" y="0"/>
                  </a:cubicBezTo>
                </a:path>
              </a:pathLst>
            </a:custGeom>
            <a:noFill/>
            <a:ln w="12700" cap="rnd">
              <a:solidFill>
                <a:srgbClr val="000000"/>
              </a:solidFill>
              <a:prstDash val="solid"/>
              <a:round/>
            </a:ln>
          </p:spPr>
          <p:txBody>
            <a:bodyPr rtlCol="0" anchor="ctr"/>
            <a:lstStyle/>
            <a:p>
              <a:endParaRPr lang="en-NL"/>
            </a:p>
          </p:txBody>
        </p:sp>
        <p:sp>
          <p:nvSpPr>
            <p:cNvPr id="533" name="Freeform 532">
              <a:extLst>
                <a:ext uri="{FF2B5EF4-FFF2-40B4-BE49-F238E27FC236}">
                  <a16:creationId xmlns:a16="http://schemas.microsoft.com/office/drawing/2014/main" id="{5F65A6A4-D791-967F-EB41-D26398263E19}"/>
                </a:ext>
              </a:extLst>
            </p:cNvPr>
            <p:cNvSpPr/>
            <p:nvPr userDrawn="1"/>
          </p:nvSpPr>
          <p:spPr>
            <a:xfrm>
              <a:off x="4353257" y="4431426"/>
              <a:ext cx="18781" cy="54007"/>
            </a:xfrm>
            <a:custGeom>
              <a:avLst/>
              <a:gdLst>
                <a:gd name="connsiteX0" fmla="*/ 4496 w 18781"/>
                <a:gd name="connsiteY0" fmla="*/ 54007 h 54007"/>
                <a:gd name="connsiteX1" fmla="*/ 2720 w 18781"/>
                <a:gd name="connsiteY1" fmla="*/ 35176 h 54007"/>
                <a:gd name="connsiteX2" fmla="*/ 16219 w 18781"/>
                <a:gd name="connsiteY2" fmla="*/ 18831 h 54007"/>
                <a:gd name="connsiteX3" fmla="*/ 14088 w 18781"/>
                <a:gd name="connsiteY3" fmla="*/ 0 h 54007"/>
              </a:gdLst>
              <a:ahLst/>
              <a:cxnLst>
                <a:cxn ang="0">
                  <a:pos x="connsiteX0" y="connsiteY0"/>
                </a:cxn>
                <a:cxn ang="0">
                  <a:pos x="connsiteX1" y="connsiteY1"/>
                </a:cxn>
                <a:cxn ang="0">
                  <a:pos x="connsiteX2" y="connsiteY2"/>
                </a:cxn>
                <a:cxn ang="0">
                  <a:pos x="connsiteX3" y="connsiteY3"/>
                </a:cxn>
              </a:cxnLst>
              <a:rect l="l" t="t" r="r" b="b"/>
              <a:pathLst>
                <a:path w="18781" h="54007">
                  <a:moveTo>
                    <a:pt x="4496" y="54007"/>
                  </a:moveTo>
                  <a:cubicBezTo>
                    <a:pt x="-1543" y="50454"/>
                    <a:pt x="-833" y="41216"/>
                    <a:pt x="2720" y="35176"/>
                  </a:cubicBezTo>
                  <a:cubicBezTo>
                    <a:pt x="6272" y="29135"/>
                    <a:pt x="12667" y="24872"/>
                    <a:pt x="16219" y="18831"/>
                  </a:cubicBezTo>
                  <a:cubicBezTo>
                    <a:pt x="19772" y="12791"/>
                    <a:pt x="20127" y="3553"/>
                    <a:pt x="14088" y="0"/>
                  </a:cubicBezTo>
                </a:path>
              </a:pathLst>
            </a:custGeom>
            <a:noFill/>
            <a:ln w="12700" cap="rnd">
              <a:solidFill>
                <a:srgbClr val="000000"/>
              </a:solidFill>
              <a:prstDash val="solid"/>
              <a:round/>
            </a:ln>
          </p:spPr>
          <p:txBody>
            <a:bodyPr rtlCol="0" anchor="ctr"/>
            <a:lstStyle/>
            <a:p>
              <a:endParaRPr lang="en-NL"/>
            </a:p>
          </p:txBody>
        </p:sp>
        <p:sp>
          <p:nvSpPr>
            <p:cNvPr id="534" name="Freeform 533">
              <a:extLst>
                <a:ext uri="{FF2B5EF4-FFF2-40B4-BE49-F238E27FC236}">
                  <a16:creationId xmlns:a16="http://schemas.microsoft.com/office/drawing/2014/main" id="{D5C40CA0-7595-A537-A946-47E62F369E62}"/>
                </a:ext>
              </a:extLst>
            </p:cNvPr>
            <p:cNvSpPr/>
            <p:nvPr userDrawn="1"/>
          </p:nvSpPr>
          <p:spPr>
            <a:xfrm>
              <a:off x="4305983" y="4365694"/>
              <a:ext cx="25884" cy="125069"/>
            </a:xfrm>
            <a:custGeom>
              <a:avLst/>
              <a:gdLst>
                <a:gd name="connsiteX0" fmla="*/ 6654 w 25884"/>
                <a:gd name="connsiteY0" fmla="*/ 125070 h 125069"/>
                <a:gd name="connsiteX1" fmla="*/ 4878 w 25884"/>
                <a:gd name="connsiteY1" fmla="*/ 86341 h 125069"/>
                <a:gd name="connsiteX2" fmla="*/ 25482 w 25884"/>
                <a:gd name="connsiteY2" fmla="*/ 60048 h 125069"/>
                <a:gd name="connsiteX3" fmla="*/ 14825 w 25884"/>
                <a:gd name="connsiteY3" fmla="*/ 30202 h 125069"/>
                <a:gd name="connsiteX4" fmla="*/ 7720 w 25884"/>
                <a:gd name="connsiteY4" fmla="*/ 0 h 1250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84" h="125069">
                  <a:moveTo>
                    <a:pt x="6654" y="125070"/>
                  </a:moveTo>
                  <a:cubicBezTo>
                    <a:pt x="-1516" y="114055"/>
                    <a:pt x="-2227" y="98066"/>
                    <a:pt x="4878" y="86341"/>
                  </a:cubicBezTo>
                  <a:cubicBezTo>
                    <a:pt x="10207" y="77458"/>
                    <a:pt x="23706" y="70352"/>
                    <a:pt x="25482" y="60048"/>
                  </a:cubicBezTo>
                  <a:cubicBezTo>
                    <a:pt x="27614" y="49388"/>
                    <a:pt x="20864" y="39440"/>
                    <a:pt x="14825" y="30202"/>
                  </a:cubicBezTo>
                  <a:cubicBezTo>
                    <a:pt x="8786" y="20964"/>
                    <a:pt x="3457" y="9948"/>
                    <a:pt x="7720" y="0"/>
                  </a:cubicBezTo>
                </a:path>
              </a:pathLst>
            </a:custGeom>
            <a:noFill/>
            <a:ln w="12700" cap="rnd">
              <a:solidFill>
                <a:srgbClr val="000000"/>
              </a:solidFill>
              <a:prstDash val="solid"/>
              <a:round/>
            </a:ln>
          </p:spPr>
          <p:txBody>
            <a:bodyPr rtlCol="0" anchor="ctr"/>
            <a:lstStyle/>
            <a:p>
              <a:endParaRPr lang="en-NL"/>
            </a:p>
          </p:txBody>
        </p:sp>
      </p:grpSp>
      <p:grpSp>
        <p:nvGrpSpPr>
          <p:cNvPr id="539" name="Group 538">
            <a:extLst>
              <a:ext uri="{FF2B5EF4-FFF2-40B4-BE49-F238E27FC236}">
                <a16:creationId xmlns:a16="http://schemas.microsoft.com/office/drawing/2014/main" id="{497D15A3-A1CE-21E0-83DC-6D75305C2F0C}"/>
              </a:ext>
            </a:extLst>
          </p:cNvPr>
          <p:cNvGrpSpPr>
            <a:grpSpLocks noChangeAspect="1"/>
          </p:cNvGrpSpPr>
          <p:nvPr userDrawn="1"/>
        </p:nvGrpSpPr>
        <p:grpSpPr>
          <a:xfrm>
            <a:off x="6969969" y="1327460"/>
            <a:ext cx="331916" cy="206534"/>
            <a:chOff x="7544274" y="5491322"/>
            <a:chExt cx="324336" cy="201817"/>
          </a:xfrm>
        </p:grpSpPr>
        <p:sp>
          <p:nvSpPr>
            <p:cNvPr id="536" name="Freeform 535">
              <a:extLst>
                <a:ext uri="{FF2B5EF4-FFF2-40B4-BE49-F238E27FC236}">
                  <a16:creationId xmlns:a16="http://schemas.microsoft.com/office/drawing/2014/main" id="{FCA3D35E-C244-2C73-4B45-179539266A42}"/>
                </a:ext>
              </a:extLst>
            </p:cNvPr>
            <p:cNvSpPr/>
            <p:nvPr userDrawn="1"/>
          </p:nvSpPr>
          <p:spPr>
            <a:xfrm>
              <a:off x="7544274" y="5491322"/>
              <a:ext cx="324336" cy="111568"/>
            </a:xfrm>
            <a:custGeom>
              <a:avLst/>
              <a:gdLst>
                <a:gd name="connsiteX0" fmla="*/ 161991 w 324336"/>
                <a:gd name="connsiteY0" fmla="*/ 111568 h 111568"/>
                <a:gd name="connsiteX1" fmla="*/ 0 w 324336"/>
                <a:gd name="connsiteY1" fmla="*/ 55784 h 111568"/>
                <a:gd name="connsiteX2" fmla="*/ 161991 w 324336"/>
                <a:gd name="connsiteY2" fmla="*/ 0 h 111568"/>
                <a:gd name="connsiteX3" fmla="*/ 324336 w 324336"/>
                <a:gd name="connsiteY3" fmla="*/ 55784 h 111568"/>
                <a:gd name="connsiteX4" fmla="*/ 161991 w 324336"/>
                <a:gd name="connsiteY4" fmla="*/ 111568 h 111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336" h="111568">
                  <a:moveTo>
                    <a:pt x="161991" y="111568"/>
                  </a:moveTo>
                  <a:lnTo>
                    <a:pt x="0" y="55784"/>
                  </a:lnTo>
                  <a:lnTo>
                    <a:pt x="161991" y="0"/>
                  </a:lnTo>
                  <a:lnTo>
                    <a:pt x="324336" y="55784"/>
                  </a:lnTo>
                  <a:lnTo>
                    <a:pt x="161991" y="111568"/>
                  </a:lnTo>
                  <a:close/>
                </a:path>
              </a:pathLst>
            </a:custGeom>
            <a:noFill/>
            <a:ln w="12700" cap="rnd">
              <a:solidFill>
                <a:srgbClr val="231F20"/>
              </a:solidFill>
              <a:prstDash val="solid"/>
              <a:round/>
            </a:ln>
          </p:spPr>
          <p:txBody>
            <a:bodyPr rtlCol="0" anchor="ctr"/>
            <a:lstStyle/>
            <a:p>
              <a:endParaRPr lang="en-NL"/>
            </a:p>
          </p:txBody>
        </p:sp>
        <p:sp>
          <p:nvSpPr>
            <p:cNvPr id="537" name="Freeform 536">
              <a:extLst>
                <a:ext uri="{FF2B5EF4-FFF2-40B4-BE49-F238E27FC236}">
                  <a16:creationId xmlns:a16="http://schemas.microsoft.com/office/drawing/2014/main" id="{51E32503-BCF2-2628-AC9E-C16B3A2BB70F}"/>
                </a:ext>
              </a:extLst>
            </p:cNvPr>
            <p:cNvSpPr/>
            <p:nvPr userDrawn="1"/>
          </p:nvSpPr>
          <p:spPr>
            <a:xfrm>
              <a:off x="7599692" y="5565938"/>
              <a:ext cx="213145" cy="127201"/>
            </a:xfrm>
            <a:custGeom>
              <a:avLst/>
              <a:gdLst>
                <a:gd name="connsiteX0" fmla="*/ 213145 w 213145"/>
                <a:gd name="connsiteY0" fmla="*/ 0 h 127201"/>
                <a:gd name="connsiteX1" fmla="*/ 213145 w 213145"/>
                <a:gd name="connsiteY1" fmla="*/ 93802 h 127201"/>
                <a:gd name="connsiteX2" fmla="*/ 106573 w 213145"/>
                <a:gd name="connsiteY2" fmla="*/ 127202 h 127201"/>
                <a:gd name="connsiteX3" fmla="*/ 0 w 213145"/>
                <a:gd name="connsiteY3" fmla="*/ 93802 h 127201"/>
                <a:gd name="connsiteX4" fmla="*/ 0 w 213145"/>
                <a:gd name="connsiteY4" fmla="*/ 0 h 127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145" h="127201">
                  <a:moveTo>
                    <a:pt x="213145" y="0"/>
                  </a:moveTo>
                  <a:lnTo>
                    <a:pt x="213145" y="93802"/>
                  </a:lnTo>
                  <a:cubicBezTo>
                    <a:pt x="213145" y="93802"/>
                    <a:pt x="182594" y="127202"/>
                    <a:pt x="106573" y="127202"/>
                  </a:cubicBezTo>
                  <a:cubicBezTo>
                    <a:pt x="30550" y="127202"/>
                    <a:pt x="0" y="93802"/>
                    <a:pt x="0" y="93802"/>
                  </a:cubicBezTo>
                  <a:lnTo>
                    <a:pt x="0" y="0"/>
                  </a:lnTo>
                </a:path>
              </a:pathLst>
            </a:custGeom>
            <a:noFill/>
            <a:ln w="12700" cap="rnd">
              <a:solidFill>
                <a:srgbClr val="231F20"/>
              </a:solidFill>
              <a:prstDash val="solid"/>
              <a:round/>
            </a:ln>
          </p:spPr>
          <p:txBody>
            <a:bodyPr rtlCol="0" anchor="ctr"/>
            <a:lstStyle/>
            <a:p>
              <a:endParaRPr lang="en-NL"/>
            </a:p>
          </p:txBody>
        </p:sp>
        <p:sp>
          <p:nvSpPr>
            <p:cNvPr id="538" name="Freeform 537">
              <a:extLst>
                <a:ext uri="{FF2B5EF4-FFF2-40B4-BE49-F238E27FC236}">
                  <a16:creationId xmlns:a16="http://schemas.microsoft.com/office/drawing/2014/main" id="{C6F3CD38-CC8E-7EB0-FA30-32DC957D62EF}"/>
                </a:ext>
              </a:extLst>
            </p:cNvPr>
            <p:cNvSpPr/>
            <p:nvPr userDrawn="1"/>
          </p:nvSpPr>
          <p:spPr>
            <a:xfrm>
              <a:off x="7706265" y="5555989"/>
              <a:ext cx="133570" cy="78879"/>
            </a:xfrm>
            <a:custGeom>
              <a:avLst/>
              <a:gdLst>
                <a:gd name="connsiteX0" fmla="*/ 0 w 133570"/>
                <a:gd name="connsiteY0" fmla="*/ 0 h 78879"/>
                <a:gd name="connsiteX1" fmla="*/ 133571 w 133570"/>
                <a:gd name="connsiteY1" fmla="*/ 0 h 78879"/>
                <a:gd name="connsiteX2" fmla="*/ 133571 w 133570"/>
                <a:gd name="connsiteY2" fmla="*/ 78879 h 78879"/>
              </a:gdLst>
              <a:ahLst/>
              <a:cxnLst>
                <a:cxn ang="0">
                  <a:pos x="connsiteX0" y="connsiteY0"/>
                </a:cxn>
                <a:cxn ang="0">
                  <a:pos x="connsiteX1" y="connsiteY1"/>
                </a:cxn>
                <a:cxn ang="0">
                  <a:pos x="connsiteX2" y="connsiteY2"/>
                </a:cxn>
              </a:cxnLst>
              <a:rect l="l" t="t" r="r" b="b"/>
              <a:pathLst>
                <a:path w="133570" h="78879">
                  <a:moveTo>
                    <a:pt x="0" y="0"/>
                  </a:moveTo>
                  <a:lnTo>
                    <a:pt x="133571" y="0"/>
                  </a:lnTo>
                  <a:lnTo>
                    <a:pt x="133571" y="78879"/>
                  </a:lnTo>
                </a:path>
              </a:pathLst>
            </a:custGeom>
            <a:noFill/>
            <a:ln w="12700" cap="rnd">
              <a:solidFill>
                <a:srgbClr val="231F20"/>
              </a:solidFill>
              <a:prstDash val="solid"/>
              <a:round/>
            </a:ln>
          </p:spPr>
          <p:txBody>
            <a:bodyPr rtlCol="0" anchor="ctr"/>
            <a:lstStyle/>
            <a:p>
              <a:endParaRPr lang="en-NL"/>
            </a:p>
          </p:txBody>
        </p:sp>
      </p:grpSp>
      <p:grpSp>
        <p:nvGrpSpPr>
          <p:cNvPr id="547" name="Group 546">
            <a:extLst>
              <a:ext uri="{FF2B5EF4-FFF2-40B4-BE49-F238E27FC236}">
                <a16:creationId xmlns:a16="http://schemas.microsoft.com/office/drawing/2014/main" id="{81AEAC37-02D9-80D2-1D57-DD612B0AE84F}"/>
              </a:ext>
            </a:extLst>
          </p:cNvPr>
          <p:cNvGrpSpPr>
            <a:grpSpLocks noChangeAspect="1"/>
          </p:cNvGrpSpPr>
          <p:nvPr userDrawn="1"/>
        </p:nvGrpSpPr>
        <p:grpSpPr>
          <a:xfrm>
            <a:off x="7577063" y="3069595"/>
            <a:ext cx="298725" cy="270300"/>
            <a:chOff x="9693176" y="3245750"/>
            <a:chExt cx="297668" cy="269344"/>
          </a:xfrm>
        </p:grpSpPr>
        <p:sp>
          <p:nvSpPr>
            <p:cNvPr id="542" name="Freeform 541">
              <a:extLst>
                <a:ext uri="{FF2B5EF4-FFF2-40B4-BE49-F238E27FC236}">
                  <a16:creationId xmlns:a16="http://schemas.microsoft.com/office/drawing/2014/main" id="{442B05D5-1426-D6B6-5590-6A469B0798C9}"/>
                </a:ext>
              </a:extLst>
            </p:cNvPr>
            <p:cNvSpPr/>
            <p:nvPr userDrawn="1"/>
          </p:nvSpPr>
          <p:spPr>
            <a:xfrm>
              <a:off x="9815337" y="3245750"/>
              <a:ext cx="80639" cy="268615"/>
            </a:xfrm>
            <a:custGeom>
              <a:avLst/>
              <a:gdLst>
                <a:gd name="connsiteX0" fmla="*/ 72114 w 80639"/>
                <a:gd name="connsiteY0" fmla="*/ 355 h 268615"/>
                <a:gd name="connsiteX1" fmla="*/ 79929 w 80639"/>
                <a:gd name="connsiteY1" fmla="*/ 55784 h 268615"/>
                <a:gd name="connsiteX2" fmla="*/ 80640 w 80639"/>
                <a:gd name="connsiteY2" fmla="*/ 65022 h 268615"/>
                <a:gd name="connsiteX3" fmla="*/ 55773 w 80639"/>
                <a:gd name="connsiteY3" fmla="*/ 99487 h 268615"/>
                <a:gd name="connsiteX4" fmla="*/ 52576 w 80639"/>
                <a:gd name="connsiteY4" fmla="*/ 100909 h 268615"/>
                <a:gd name="connsiteX5" fmla="*/ 52576 w 80639"/>
                <a:gd name="connsiteY5" fmla="*/ 256535 h 268615"/>
                <a:gd name="connsiteX6" fmla="*/ 40497 w 80639"/>
                <a:gd name="connsiteY6" fmla="*/ 268616 h 268615"/>
                <a:gd name="connsiteX7" fmla="*/ 28419 w 80639"/>
                <a:gd name="connsiteY7" fmla="*/ 256535 h 268615"/>
                <a:gd name="connsiteX8" fmla="*/ 28419 w 80639"/>
                <a:gd name="connsiteY8" fmla="*/ 100909 h 268615"/>
                <a:gd name="connsiteX9" fmla="*/ 25223 w 80639"/>
                <a:gd name="connsiteY9" fmla="*/ 99487 h 268615"/>
                <a:gd name="connsiteX10" fmla="*/ 12789 w 80639"/>
                <a:gd name="connsiteY10" fmla="*/ 91670 h 268615"/>
                <a:gd name="connsiteX11" fmla="*/ 0 w 80639"/>
                <a:gd name="connsiteY11" fmla="*/ 65022 h 268615"/>
                <a:gd name="connsiteX12" fmla="*/ 710 w 80639"/>
                <a:gd name="connsiteY12" fmla="*/ 55429 h 268615"/>
                <a:gd name="connsiteX13" fmla="*/ 8525 w 80639"/>
                <a:gd name="connsiteY13" fmla="*/ 0 h 268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639" h="268615">
                  <a:moveTo>
                    <a:pt x="72114" y="355"/>
                  </a:moveTo>
                  <a:lnTo>
                    <a:pt x="79929" y="55784"/>
                  </a:lnTo>
                  <a:cubicBezTo>
                    <a:pt x="80640" y="58982"/>
                    <a:pt x="80640" y="62180"/>
                    <a:pt x="80640" y="65022"/>
                  </a:cubicBezTo>
                  <a:cubicBezTo>
                    <a:pt x="79574" y="80300"/>
                    <a:pt x="69983" y="93447"/>
                    <a:pt x="55773" y="99487"/>
                  </a:cubicBezTo>
                  <a:lnTo>
                    <a:pt x="52576" y="100909"/>
                  </a:lnTo>
                  <a:lnTo>
                    <a:pt x="52576" y="256535"/>
                  </a:lnTo>
                  <a:cubicBezTo>
                    <a:pt x="52576" y="263286"/>
                    <a:pt x="47247" y="268616"/>
                    <a:pt x="40497" y="268616"/>
                  </a:cubicBezTo>
                  <a:cubicBezTo>
                    <a:pt x="33748" y="268616"/>
                    <a:pt x="28419" y="263286"/>
                    <a:pt x="28419" y="256535"/>
                  </a:cubicBezTo>
                  <a:lnTo>
                    <a:pt x="28419" y="100909"/>
                  </a:lnTo>
                  <a:lnTo>
                    <a:pt x="25223" y="99487"/>
                  </a:lnTo>
                  <a:cubicBezTo>
                    <a:pt x="20604" y="97711"/>
                    <a:pt x="16341" y="94868"/>
                    <a:pt x="12789" y="91670"/>
                  </a:cubicBezTo>
                  <a:cubicBezTo>
                    <a:pt x="5329" y="84564"/>
                    <a:pt x="710" y="75326"/>
                    <a:pt x="0" y="65022"/>
                  </a:cubicBezTo>
                  <a:cubicBezTo>
                    <a:pt x="0" y="61824"/>
                    <a:pt x="0" y="58627"/>
                    <a:pt x="710" y="55429"/>
                  </a:cubicBezTo>
                  <a:lnTo>
                    <a:pt x="8525" y="0"/>
                  </a:lnTo>
                </a:path>
              </a:pathLst>
            </a:custGeom>
            <a:noFill/>
            <a:ln w="12700" cap="rnd">
              <a:solidFill>
                <a:srgbClr val="000000"/>
              </a:solidFill>
              <a:prstDash val="solid"/>
              <a:round/>
            </a:ln>
          </p:spPr>
          <p:txBody>
            <a:bodyPr rtlCol="0" anchor="ctr"/>
            <a:lstStyle/>
            <a:p>
              <a:endParaRPr lang="en-NL"/>
            </a:p>
          </p:txBody>
        </p:sp>
        <p:sp>
          <p:nvSpPr>
            <p:cNvPr id="543" name="Freeform 542">
              <a:extLst>
                <a:ext uri="{FF2B5EF4-FFF2-40B4-BE49-F238E27FC236}">
                  <a16:creationId xmlns:a16="http://schemas.microsoft.com/office/drawing/2014/main" id="{E0D50489-2B91-FE8E-6546-A4CD8635E5B7}"/>
                </a:ext>
              </a:extLst>
            </p:cNvPr>
            <p:cNvSpPr/>
            <p:nvPr userDrawn="1"/>
          </p:nvSpPr>
          <p:spPr>
            <a:xfrm>
              <a:off x="9943224" y="3247171"/>
              <a:ext cx="47620" cy="267923"/>
            </a:xfrm>
            <a:custGeom>
              <a:avLst/>
              <a:gdLst>
                <a:gd name="connsiteX0" fmla="*/ 47602 w 47620"/>
                <a:gd name="connsiteY0" fmla="*/ 255114 h 267923"/>
                <a:gd name="connsiteX1" fmla="*/ 36235 w 47620"/>
                <a:gd name="connsiteY1" fmla="*/ 267905 h 267923"/>
                <a:gd name="connsiteX2" fmla="*/ 23446 w 47620"/>
                <a:gd name="connsiteY2" fmla="*/ 256535 h 267923"/>
                <a:gd name="connsiteX3" fmla="*/ 23446 w 47620"/>
                <a:gd name="connsiteY3" fmla="*/ 254759 h 267923"/>
                <a:gd name="connsiteX4" fmla="*/ 23446 w 47620"/>
                <a:gd name="connsiteY4" fmla="*/ 134308 h 267923"/>
                <a:gd name="connsiteX5" fmla="*/ 18828 w 47620"/>
                <a:gd name="connsiteY5" fmla="*/ 132532 h 267923"/>
                <a:gd name="connsiteX6" fmla="*/ 0 w 47620"/>
                <a:gd name="connsiteY6" fmla="*/ 113345 h 267923"/>
                <a:gd name="connsiteX7" fmla="*/ 0 w 47620"/>
                <a:gd name="connsiteY7" fmla="*/ 61114 h 267923"/>
                <a:gd name="connsiteX8" fmla="*/ 47602 w 47620"/>
                <a:gd name="connsiteY8" fmla="*/ 0 h 267923"/>
                <a:gd name="connsiteX9" fmla="*/ 47602 w 47620"/>
                <a:gd name="connsiteY9" fmla="*/ 254759 h 267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0" h="267923">
                  <a:moveTo>
                    <a:pt x="47602" y="255114"/>
                  </a:moveTo>
                  <a:cubicBezTo>
                    <a:pt x="47958" y="261865"/>
                    <a:pt x="42985" y="267550"/>
                    <a:pt x="36235" y="267905"/>
                  </a:cubicBezTo>
                  <a:cubicBezTo>
                    <a:pt x="29485" y="268261"/>
                    <a:pt x="23801" y="263286"/>
                    <a:pt x="23446" y="256535"/>
                  </a:cubicBezTo>
                  <a:cubicBezTo>
                    <a:pt x="23446" y="255825"/>
                    <a:pt x="23446" y="255470"/>
                    <a:pt x="23446" y="254759"/>
                  </a:cubicBezTo>
                  <a:lnTo>
                    <a:pt x="23446" y="134308"/>
                  </a:lnTo>
                  <a:lnTo>
                    <a:pt x="18828" y="132532"/>
                  </a:lnTo>
                  <a:cubicBezTo>
                    <a:pt x="4618" y="126846"/>
                    <a:pt x="0" y="124359"/>
                    <a:pt x="0" y="113345"/>
                  </a:cubicBezTo>
                  <a:lnTo>
                    <a:pt x="0" y="61114"/>
                  </a:lnTo>
                  <a:cubicBezTo>
                    <a:pt x="0" y="28070"/>
                    <a:pt x="20249" y="2843"/>
                    <a:pt x="47602" y="0"/>
                  </a:cubicBezTo>
                  <a:lnTo>
                    <a:pt x="47602" y="254759"/>
                  </a:lnTo>
                  <a:close/>
                </a:path>
              </a:pathLst>
            </a:custGeom>
            <a:noFill/>
            <a:ln w="12700" cap="rnd">
              <a:solidFill>
                <a:srgbClr val="000000"/>
              </a:solidFill>
              <a:prstDash val="solid"/>
              <a:round/>
            </a:ln>
          </p:spPr>
          <p:txBody>
            <a:bodyPr rtlCol="0" anchor="ctr"/>
            <a:lstStyle/>
            <a:p>
              <a:endParaRPr lang="en-NL"/>
            </a:p>
          </p:txBody>
        </p:sp>
        <p:sp>
          <p:nvSpPr>
            <p:cNvPr id="544" name="Freeform 543">
              <a:extLst>
                <a:ext uri="{FF2B5EF4-FFF2-40B4-BE49-F238E27FC236}">
                  <a16:creationId xmlns:a16="http://schemas.microsoft.com/office/drawing/2014/main" id="{068E11CE-7E07-D48D-66A7-6C5143C4BAAF}"/>
                </a:ext>
              </a:extLst>
            </p:cNvPr>
            <p:cNvSpPr/>
            <p:nvPr userDrawn="1"/>
          </p:nvSpPr>
          <p:spPr>
            <a:xfrm>
              <a:off x="9693176" y="3246816"/>
              <a:ext cx="79568" cy="267905"/>
            </a:xfrm>
            <a:custGeom>
              <a:avLst/>
              <a:gdLst>
                <a:gd name="connsiteX0" fmla="*/ 39745 w 79568"/>
                <a:gd name="connsiteY0" fmla="*/ 0 h 267905"/>
                <a:gd name="connsiteX1" fmla="*/ 57152 w 79568"/>
                <a:gd name="connsiteY1" fmla="*/ 6751 h 267905"/>
                <a:gd name="connsiteX2" fmla="*/ 79177 w 79568"/>
                <a:gd name="connsiteY2" fmla="*/ 58982 h 267905"/>
                <a:gd name="connsiteX3" fmla="*/ 51823 w 79568"/>
                <a:gd name="connsiteY3" fmla="*/ 101619 h 267905"/>
                <a:gd name="connsiteX4" fmla="*/ 51823 w 79568"/>
                <a:gd name="connsiteY4" fmla="*/ 255114 h 267905"/>
                <a:gd name="connsiteX5" fmla="*/ 39745 w 79568"/>
                <a:gd name="connsiteY5" fmla="*/ 267905 h 267905"/>
                <a:gd name="connsiteX6" fmla="*/ 27666 w 79568"/>
                <a:gd name="connsiteY6" fmla="*/ 255114 h 267905"/>
                <a:gd name="connsiteX7" fmla="*/ 27666 w 79568"/>
                <a:gd name="connsiteY7" fmla="*/ 101619 h 267905"/>
                <a:gd name="connsiteX8" fmla="*/ 313 w 79568"/>
                <a:gd name="connsiteY8" fmla="*/ 58982 h 267905"/>
                <a:gd name="connsiteX9" fmla="*/ 22338 w 79568"/>
                <a:gd name="connsiteY9" fmla="*/ 6751 h 267905"/>
                <a:gd name="connsiteX10" fmla="*/ 39745 w 79568"/>
                <a:gd name="connsiteY10" fmla="*/ 0 h 267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568" h="267905">
                  <a:moveTo>
                    <a:pt x="39745" y="0"/>
                  </a:moveTo>
                  <a:cubicBezTo>
                    <a:pt x="46140" y="0"/>
                    <a:pt x="52533" y="2487"/>
                    <a:pt x="57152" y="6751"/>
                  </a:cubicBezTo>
                  <a:cubicBezTo>
                    <a:pt x="68875" y="17410"/>
                    <a:pt x="82019" y="36242"/>
                    <a:pt x="79177" y="58982"/>
                  </a:cubicBezTo>
                  <a:cubicBezTo>
                    <a:pt x="76335" y="83854"/>
                    <a:pt x="62836" y="92381"/>
                    <a:pt x="51823" y="101619"/>
                  </a:cubicBezTo>
                  <a:cubicBezTo>
                    <a:pt x="51823" y="105528"/>
                    <a:pt x="51823" y="255114"/>
                    <a:pt x="51823" y="255114"/>
                  </a:cubicBezTo>
                  <a:cubicBezTo>
                    <a:pt x="51823" y="261154"/>
                    <a:pt x="48981" y="267905"/>
                    <a:pt x="39745" y="267905"/>
                  </a:cubicBezTo>
                  <a:cubicBezTo>
                    <a:pt x="30509" y="267905"/>
                    <a:pt x="27312" y="261154"/>
                    <a:pt x="27666" y="255114"/>
                  </a:cubicBezTo>
                  <a:lnTo>
                    <a:pt x="27666" y="101619"/>
                  </a:lnTo>
                  <a:cubicBezTo>
                    <a:pt x="16654" y="92381"/>
                    <a:pt x="3155" y="83854"/>
                    <a:pt x="313" y="58982"/>
                  </a:cubicBezTo>
                  <a:cubicBezTo>
                    <a:pt x="-2174" y="36242"/>
                    <a:pt x="10616" y="17766"/>
                    <a:pt x="22338" y="6751"/>
                  </a:cubicBezTo>
                  <a:cubicBezTo>
                    <a:pt x="26956" y="2487"/>
                    <a:pt x="33351" y="0"/>
                    <a:pt x="39745" y="0"/>
                  </a:cubicBezTo>
                  <a:close/>
                </a:path>
              </a:pathLst>
            </a:custGeom>
            <a:noFill/>
            <a:ln w="12700" cap="rnd">
              <a:solidFill>
                <a:srgbClr val="000000"/>
              </a:solidFill>
              <a:prstDash val="solid"/>
              <a:round/>
            </a:ln>
          </p:spPr>
          <p:txBody>
            <a:bodyPr rtlCol="0" anchor="ctr"/>
            <a:lstStyle/>
            <a:p>
              <a:endParaRPr lang="en-NL"/>
            </a:p>
          </p:txBody>
        </p:sp>
        <p:sp>
          <p:nvSpPr>
            <p:cNvPr id="545" name="Freeform 544">
              <a:extLst>
                <a:ext uri="{FF2B5EF4-FFF2-40B4-BE49-F238E27FC236}">
                  <a16:creationId xmlns:a16="http://schemas.microsoft.com/office/drawing/2014/main" id="{7809A3A9-4F97-01A2-225C-AF2EDE19F8B5}"/>
                </a:ext>
              </a:extLst>
            </p:cNvPr>
            <p:cNvSpPr/>
            <p:nvPr userDrawn="1"/>
          </p:nvSpPr>
          <p:spPr>
            <a:xfrm>
              <a:off x="9843401" y="3246105"/>
              <a:ext cx="3552" cy="55428"/>
            </a:xfrm>
            <a:custGeom>
              <a:avLst/>
              <a:gdLst>
                <a:gd name="connsiteX0" fmla="*/ 0 w 3552"/>
                <a:gd name="connsiteY0" fmla="*/ 0 h 55428"/>
                <a:gd name="connsiteX1" fmla="*/ 0 w 3552"/>
                <a:gd name="connsiteY1" fmla="*/ 55429 h 55428"/>
              </a:gdLst>
              <a:ahLst/>
              <a:cxnLst>
                <a:cxn ang="0">
                  <a:pos x="connsiteX0" y="connsiteY0"/>
                </a:cxn>
                <a:cxn ang="0">
                  <a:pos x="connsiteX1" y="connsiteY1"/>
                </a:cxn>
              </a:cxnLst>
              <a:rect l="l" t="t" r="r" b="b"/>
              <a:pathLst>
                <a:path w="3552" h="55428">
                  <a:moveTo>
                    <a:pt x="0" y="0"/>
                  </a:moveTo>
                  <a:lnTo>
                    <a:pt x="0" y="55429"/>
                  </a:lnTo>
                </a:path>
              </a:pathLst>
            </a:custGeom>
            <a:ln w="12700" cap="rnd">
              <a:solidFill>
                <a:srgbClr val="000000"/>
              </a:solidFill>
              <a:prstDash val="solid"/>
              <a:round/>
            </a:ln>
          </p:spPr>
          <p:txBody>
            <a:bodyPr rtlCol="0" anchor="ctr"/>
            <a:lstStyle/>
            <a:p>
              <a:endParaRPr lang="en-NL"/>
            </a:p>
          </p:txBody>
        </p:sp>
        <p:sp>
          <p:nvSpPr>
            <p:cNvPr id="546" name="Freeform 545">
              <a:extLst>
                <a:ext uri="{FF2B5EF4-FFF2-40B4-BE49-F238E27FC236}">
                  <a16:creationId xmlns:a16="http://schemas.microsoft.com/office/drawing/2014/main" id="{4AA6ECEB-0BAB-5224-CE48-4527976A98DB}"/>
                </a:ext>
              </a:extLst>
            </p:cNvPr>
            <p:cNvSpPr/>
            <p:nvPr userDrawn="1"/>
          </p:nvSpPr>
          <p:spPr>
            <a:xfrm>
              <a:off x="9867558" y="3246105"/>
              <a:ext cx="3552" cy="55428"/>
            </a:xfrm>
            <a:custGeom>
              <a:avLst/>
              <a:gdLst>
                <a:gd name="connsiteX0" fmla="*/ 0 w 3552"/>
                <a:gd name="connsiteY0" fmla="*/ 0 h 55428"/>
                <a:gd name="connsiteX1" fmla="*/ 0 w 3552"/>
                <a:gd name="connsiteY1" fmla="*/ 55429 h 55428"/>
              </a:gdLst>
              <a:ahLst/>
              <a:cxnLst>
                <a:cxn ang="0">
                  <a:pos x="connsiteX0" y="connsiteY0"/>
                </a:cxn>
                <a:cxn ang="0">
                  <a:pos x="connsiteX1" y="connsiteY1"/>
                </a:cxn>
              </a:cxnLst>
              <a:rect l="l" t="t" r="r" b="b"/>
              <a:pathLst>
                <a:path w="3552" h="55428">
                  <a:moveTo>
                    <a:pt x="0" y="0"/>
                  </a:moveTo>
                  <a:lnTo>
                    <a:pt x="0" y="55429"/>
                  </a:lnTo>
                </a:path>
              </a:pathLst>
            </a:custGeom>
            <a:ln w="12700" cap="rnd">
              <a:solidFill>
                <a:srgbClr val="000000"/>
              </a:solidFill>
              <a:prstDash val="solid"/>
              <a:round/>
            </a:ln>
          </p:spPr>
          <p:txBody>
            <a:bodyPr rtlCol="0" anchor="ctr"/>
            <a:lstStyle/>
            <a:p>
              <a:endParaRPr lang="en-NL"/>
            </a:p>
          </p:txBody>
        </p:sp>
      </p:grpSp>
      <p:grpSp>
        <p:nvGrpSpPr>
          <p:cNvPr id="553" name="Group 552">
            <a:extLst>
              <a:ext uri="{FF2B5EF4-FFF2-40B4-BE49-F238E27FC236}">
                <a16:creationId xmlns:a16="http://schemas.microsoft.com/office/drawing/2014/main" id="{F0BA9F76-CC2D-D274-DE77-D0EC853382C2}"/>
              </a:ext>
            </a:extLst>
          </p:cNvPr>
          <p:cNvGrpSpPr>
            <a:grpSpLocks noChangeAspect="1"/>
          </p:cNvGrpSpPr>
          <p:nvPr userDrawn="1"/>
        </p:nvGrpSpPr>
        <p:grpSpPr>
          <a:xfrm>
            <a:off x="2118207" y="4324160"/>
            <a:ext cx="298725" cy="232386"/>
            <a:chOff x="5403230" y="3252145"/>
            <a:chExt cx="319718" cy="248718"/>
          </a:xfrm>
        </p:grpSpPr>
        <p:sp>
          <p:nvSpPr>
            <p:cNvPr id="548" name="Freeform 547">
              <a:extLst>
                <a:ext uri="{FF2B5EF4-FFF2-40B4-BE49-F238E27FC236}">
                  <a16:creationId xmlns:a16="http://schemas.microsoft.com/office/drawing/2014/main" id="{2BB963DA-35A9-D983-2037-64103ADAFC88}"/>
                </a:ext>
              </a:extLst>
            </p:cNvPr>
            <p:cNvSpPr/>
            <p:nvPr userDrawn="1"/>
          </p:nvSpPr>
          <p:spPr>
            <a:xfrm>
              <a:off x="5403230" y="3252145"/>
              <a:ext cx="319717" cy="248718"/>
            </a:xfrm>
            <a:custGeom>
              <a:avLst/>
              <a:gdLst>
                <a:gd name="connsiteX0" fmla="*/ 243341 w 319717"/>
                <a:gd name="connsiteY0" fmla="*/ 145678 h 248718"/>
                <a:gd name="connsiteX1" fmla="*/ 318297 w 319717"/>
                <a:gd name="connsiteY1" fmla="*/ 109792 h 248718"/>
                <a:gd name="connsiteX2" fmla="*/ 319718 w 319717"/>
                <a:gd name="connsiteY2" fmla="*/ 88828 h 248718"/>
                <a:gd name="connsiteX3" fmla="*/ 319718 w 319717"/>
                <a:gd name="connsiteY3" fmla="*/ 0 h 248718"/>
                <a:gd name="connsiteX4" fmla="*/ 0 w 319717"/>
                <a:gd name="connsiteY4" fmla="*/ 0 h 248718"/>
                <a:gd name="connsiteX5" fmla="*/ 0 w 319717"/>
                <a:gd name="connsiteY5" fmla="*/ 88828 h 248718"/>
                <a:gd name="connsiteX6" fmla="*/ 1421 w 319717"/>
                <a:gd name="connsiteY6" fmla="*/ 110857 h 248718"/>
                <a:gd name="connsiteX7" fmla="*/ 74956 w 319717"/>
                <a:gd name="connsiteY7" fmla="*/ 147099 h 248718"/>
                <a:gd name="connsiteX8" fmla="*/ 111546 w 319717"/>
                <a:gd name="connsiteY8" fmla="*/ 241612 h 248718"/>
                <a:gd name="connsiteX9" fmla="*/ 158793 w 319717"/>
                <a:gd name="connsiteY9" fmla="*/ 248718 h 248718"/>
                <a:gd name="connsiteX10" fmla="*/ 206396 w 319717"/>
                <a:gd name="connsiteY10" fmla="*/ 241612 h 248718"/>
                <a:gd name="connsiteX11" fmla="*/ 243696 w 319717"/>
                <a:gd name="connsiteY11" fmla="*/ 145678 h 248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9717" h="248718">
                  <a:moveTo>
                    <a:pt x="243341" y="145678"/>
                  </a:moveTo>
                  <a:cubicBezTo>
                    <a:pt x="264300" y="124714"/>
                    <a:pt x="290943" y="112634"/>
                    <a:pt x="318297" y="109792"/>
                  </a:cubicBezTo>
                  <a:cubicBezTo>
                    <a:pt x="319363" y="103041"/>
                    <a:pt x="319718" y="95934"/>
                    <a:pt x="319718" y="88828"/>
                  </a:cubicBezTo>
                  <a:lnTo>
                    <a:pt x="319718" y="0"/>
                  </a:lnTo>
                  <a:lnTo>
                    <a:pt x="0" y="0"/>
                  </a:lnTo>
                  <a:lnTo>
                    <a:pt x="0" y="88828"/>
                  </a:lnTo>
                  <a:cubicBezTo>
                    <a:pt x="0" y="96290"/>
                    <a:pt x="710" y="103751"/>
                    <a:pt x="1421" y="110857"/>
                  </a:cubicBezTo>
                  <a:cubicBezTo>
                    <a:pt x="28419" y="114411"/>
                    <a:pt x="54352" y="126491"/>
                    <a:pt x="74956" y="147099"/>
                  </a:cubicBezTo>
                  <a:cubicBezTo>
                    <a:pt x="100889" y="173037"/>
                    <a:pt x="112967" y="207502"/>
                    <a:pt x="111546" y="241612"/>
                  </a:cubicBezTo>
                  <a:cubicBezTo>
                    <a:pt x="126466" y="246231"/>
                    <a:pt x="142097" y="248718"/>
                    <a:pt x="158793" y="248718"/>
                  </a:cubicBezTo>
                  <a:cubicBezTo>
                    <a:pt x="175490" y="248718"/>
                    <a:pt x="191120" y="246231"/>
                    <a:pt x="206396" y="241612"/>
                  </a:cubicBezTo>
                  <a:cubicBezTo>
                    <a:pt x="204975" y="207147"/>
                    <a:pt x="217408" y="171971"/>
                    <a:pt x="243696" y="145678"/>
                  </a:cubicBezTo>
                  <a:close/>
                </a:path>
              </a:pathLst>
            </a:custGeom>
            <a:noFill/>
            <a:ln w="12700" cap="rnd">
              <a:solidFill>
                <a:srgbClr val="000000"/>
              </a:solidFill>
              <a:prstDash val="solid"/>
              <a:round/>
            </a:ln>
          </p:spPr>
          <p:txBody>
            <a:bodyPr rtlCol="0" anchor="ctr"/>
            <a:lstStyle/>
            <a:p>
              <a:endParaRPr lang="en-NL"/>
            </a:p>
          </p:txBody>
        </p:sp>
        <p:sp>
          <p:nvSpPr>
            <p:cNvPr id="549" name="Freeform 548">
              <a:extLst>
                <a:ext uri="{FF2B5EF4-FFF2-40B4-BE49-F238E27FC236}">
                  <a16:creationId xmlns:a16="http://schemas.microsoft.com/office/drawing/2014/main" id="{979B35C2-3ABC-D1C9-A4F5-26D9643EE15B}"/>
                </a:ext>
              </a:extLst>
            </p:cNvPr>
            <p:cNvSpPr/>
            <p:nvPr userDrawn="1"/>
          </p:nvSpPr>
          <p:spPr>
            <a:xfrm>
              <a:off x="5609162" y="3361937"/>
              <a:ext cx="112365" cy="131820"/>
            </a:xfrm>
            <a:custGeom>
              <a:avLst/>
              <a:gdLst>
                <a:gd name="connsiteX0" fmla="*/ 112366 w 112365"/>
                <a:gd name="connsiteY0" fmla="*/ 0 h 131820"/>
                <a:gd name="connsiteX1" fmla="*/ 37410 w 112365"/>
                <a:gd name="connsiteY1" fmla="*/ 35886 h 131820"/>
                <a:gd name="connsiteX2" fmla="*/ 109 w 112365"/>
                <a:gd name="connsiteY2" fmla="*/ 131821 h 131820"/>
                <a:gd name="connsiteX3" fmla="*/ 106682 w 112365"/>
                <a:gd name="connsiteY3" fmla="*/ 25227 h 131820"/>
              </a:gdLst>
              <a:ahLst/>
              <a:cxnLst>
                <a:cxn ang="0">
                  <a:pos x="connsiteX0" y="connsiteY0"/>
                </a:cxn>
                <a:cxn ang="0">
                  <a:pos x="connsiteX1" y="connsiteY1"/>
                </a:cxn>
                <a:cxn ang="0">
                  <a:pos x="connsiteX2" y="connsiteY2"/>
                </a:cxn>
                <a:cxn ang="0">
                  <a:pos x="connsiteX3" y="connsiteY3"/>
                </a:cxn>
              </a:cxnLst>
              <a:rect l="l" t="t" r="r" b="b"/>
              <a:pathLst>
                <a:path w="112365" h="131820">
                  <a:moveTo>
                    <a:pt x="112366" y="0"/>
                  </a:moveTo>
                  <a:cubicBezTo>
                    <a:pt x="85012" y="2842"/>
                    <a:pt x="58369" y="14923"/>
                    <a:pt x="37410" y="35886"/>
                  </a:cubicBezTo>
                  <a:cubicBezTo>
                    <a:pt x="11122" y="62180"/>
                    <a:pt x="-1312" y="97000"/>
                    <a:pt x="109" y="131821"/>
                  </a:cubicBezTo>
                  <a:cubicBezTo>
                    <a:pt x="50909" y="116187"/>
                    <a:pt x="91406" y="76037"/>
                    <a:pt x="106682" y="25227"/>
                  </a:cubicBezTo>
                </a:path>
              </a:pathLst>
            </a:custGeom>
            <a:noFill/>
            <a:ln w="12700" cap="rnd">
              <a:solidFill>
                <a:srgbClr val="000000"/>
              </a:solidFill>
              <a:prstDash val="solid"/>
              <a:round/>
            </a:ln>
          </p:spPr>
          <p:txBody>
            <a:bodyPr rtlCol="0" anchor="ctr"/>
            <a:lstStyle/>
            <a:p>
              <a:endParaRPr lang="en-NL"/>
            </a:p>
          </p:txBody>
        </p:sp>
        <p:sp>
          <p:nvSpPr>
            <p:cNvPr id="550" name="Freeform 549">
              <a:extLst>
                <a:ext uri="{FF2B5EF4-FFF2-40B4-BE49-F238E27FC236}">
                  <a16:creationId xmlns:a16="http://schemas.microsoft.com/office/drawing/2014/main" id="{D9D64BFA-C123-2296-F8EF-6A5C9F7686CA}"/>
                </a:ext>
              </a:extLst>
            </p:cNvPr>
            <p:cNvSpPr/>
            <p:nvPr userDrawn="1"/>
          </p:nvSpPr>
          <p:spPr>
            <a:xfrm>
              <a:off x="5404652" y="3363003"/>
              <a:ext cx="110295" cy="130754"/>
            </a:xfrm>
            <a:custGeom>
              <a:avLst/>
              <a:gdLst>
                <a:gd name="connsiteX0" fmla="*/ 5329 w 110295"/>
                <a:gd name="connsiteY0" fmla="*/ 24161 h 130754"/>
                <a:gd name="connsiteX1" fmla="*/ 110125 w 110295"/>
                <a:gd name="connsiteY1" fmla="*/ 130755 h 130754"/>
                <a:gd name="connsiteX2" fmla="*/ 73535 w 110295"/>
                <a:gd name="connsiteY2" fmla="*/ 36242 h 130754"/>
                <a:gd name="connsiteX3" fmla="*/ 0 w 110295"/>
                <a:gd name="connsiteY3" fmla="*/ 0 h 130754"/>
              </a:gdLst>
              <a:ahLst/>
              <a:cxnLst>
                <a:cxn ang="0">
                  <a:pos x="connsiteX0" y="connsiteY0"/>
                </a:cxn>
                <a:cxn ang="0">
                  <a:pos x="connsiteX1" y="connsiteY1"/>
                </a:cxn>
                <a:cxn ang="0">
                  <a:pos x="connsiteX2" y="connsiteY2"/>
                </a:cxn>
                <a:cxn ang="0">
                  <a:pos x="connsiteX3" y="connsiteY3"/>
                </a:cxn>
              </a:cxnLst>
              <a:rect l="l" t="t" r="r" b="b"/>
              <a:pathLst>
                <a:path w="110295" h="130754">
                  <a:moveTo>
                    <a:pt x="5329" y="24161"/>
                  </a:moveTo>
                  <a:cubicBezTo>
                    <a:pt x="20249" y="74971"/>
                    <a:pt x="59680" y="115121"/>
                    <a:pt x="110125" y="130755"/>
                  </a:cubicBezTo>
                  <a:cubicBezTo>
                    <a:pt x="111901" y="96645"/>
                    <a:pt x="99823" y="62180"/>
                    <a:pt x="73535" y="36242"/>
                  </a:cubicBezTo>
                  <a:cubicBezTo>
                    <a:pt x="52931" y="15634"/>
                    <a:pt x="26998" y="3553"/>
                    <a:pt x="0" y="0"/>
                  </a:cubicBezTo>
                </a:path>
              </a:pathLst>
            </a:custGeom>
            <a:noFill/>
            <a:ln w="12700" cap="rnd">
              <a:solidFill>
                <a:srgbClr val="000000"/>
              </a:solidFill>
              <a:prstDash val="solid"/>
              <a:round/>
            </a:ln>
          </p:spPr>
          <p:txBody>
            <a:bodyPr rtlCol="0" anchor="ctr"/>
            <a:lstStyle/>
            <a:p>
              <a:endParaRPr lang="en-NL"/>
            </a:p>
          </p:txBody>
        </p:sp>
        <p:sp>
          <p:nvSpPr>
            <p:cNvPr id="551" name="Freeform 550">
              <a:extLst>
                <a:ext uri="{FF2B5EF4-FFF2-40B4-BE49-F238E27FC236}">
                  <a16:creationId xmlns:a16="http://schemas.microsoft.com/office/drawing/2014/main" id="{D99803F8-DE6A-CEEC-44F4-CA454BD80A2D}"/>
                </a:ext>
              </a:extLst>
            </p:cNvPr>
            <p:cNvSpPr/>
            <p:nvPr userDrawn="1"/>
          </p:nvSpPr>
          <p:spPr>
            <a:xfrm>
              <a:off x="5403230" y="3291230"/>
              <a:ext cx="56838" cy="31978"/>
            </a:xfrm>
            <a:custGeom>
              <a:avLst/>
              <a:gdLst>
                <a:gd name="connsiteX0" fmla="*/ 0 w 56838"/>
                <a:gd name="connsiteY0" fmla="*/ 31978 h 31978"/>
                <a:gd name="connsiteX1" fmla="*/ 56839 w 56838"/>
                <a:gd name="connsiteY1" fmla="*/ 31978 h 31978"/>
                <a:gd name="connsiteX2" fmla="*/ 56839 w 56838"/>
                <a:gd name="connsiteY2" fmla="*/ 0 h 31978"/>
                <a:gd name="connsiteX3" fmla="*/ 0 w 56838"/>
                <a:gd name="connsiteY3" fmla="*/ 0 h 31978"/>
              </a:gdLst>
              <a:ahLst/>
              <a:cxnLst>
                <a:cxn ang="0">
                  <a:pos x="connsiteX0" y="connsiteY0"/>
                </a:cxn>
                <a:cxn ang="0">
                  <a:pos x="connsiteX1" y="connsiteY1"/>
                </a:cxn>
                <a:cxn ang="0">
                  <a:pos x="connsiteX2" y="connsiteY2"/>
                </a:cxn>
                <a:cxn ang="0">
                  <a:pos x="connsiteX3" y="connsiteY3"/>
                </a:cxn>
              </a:cxnLst>
              <a:rect l="l" t="t" r="r" b="b"/>
              <a:pathLst>
                <a:path w="56838" h="31978">
                  <a:moveTo>
                    <a:pt x="0" y="31978"/>
                  </a:moveTo>
                  <a:lnTo>
                    <a:pt x="56839" y="31978"/>
                  </a:lnTo>
                  <a:lnTo>
                    <a:pt x="56839" y="0"/>
                  </a:lnTo>
                  <a:lnTo>
                    <a:pt x="0" y="0"/>
                  </a:lnTo>
                </a:path>
              </a:pathLst>
            </a:custGeom>
            <a:noFill/>
            <a:ln w="12700" cap="rnd">
              <a:solidFill>
                <a:srgbClr val="000000"/>
              </a:solidFill>
              <a:prstDash val="solid"/>
              <a:round/>
            </a:ln>
          </p:spPr>
          <p:txBody>
            <a:bodyPr rtlCol="0" anchor="ctr"/>
            <a:lstStyle/>
            <a:p>
              <a:endParaRPr lang="en-NL"/>
            </a:p>
          </p:txBody>
        </p:sp>
        <p:sp>
          <p:nvSpPr>
            <p:cNvPr id="552" name="Freeform 551">
              <a:extLst>
                <a:ext uri="{FF2B5EF4-FFF2-40B4-BE49-F238E27FC236}">
                  <a16:creationId xmlns:a16="http://schemas.microsoft.com/office/drawing/2014/main" id="{F039CD03-75AB-1B96-A739-ADF5A04193AC}"/>
                </a:ext>
              </a:extLst>
            </p:cNvPr>
            <p:cNvSpPr/>
            <p:nvPr userDrawn="1"/>
          </p:nvSpPr>
          <p:spPr>
            <a:xfrm>
              <a:off x="5666110" y="3291230"/>
              <a:ext cx="56838" cy="31978"/>
            </a:xfrm>
            <a:custGeom>
              <a:avLst/>
              <a:gdLst>
                <a:gd name="connsiteX0" fmla="*/ 56839 w 56838"/>
                <a:gd name="connsiteY0" fmla="*/ 0 h 31978"/>
                <a:gd name="connsiteX1" fmla="*/ 0 w 56838"/>
                <a:gd name="connsiteY1" fmla="*/ 0 h 31978"/>
                <a:gd name="connsiteX2" fmla="*/ 0 w 56838"/>
                <a:gd name="connsiteY2" fmla="*/ 31978 h 31978"/>
                <a:gd name="connsiteX3" fmla="*/ 56839 w 56838"/>
                <a:gd name="connsiteY3" fmla="*/ 31978 h 31978"/>
              </a:gdLst>
              <a:ahLst/>
              <a:cxnLst>
                <a:cxn ang="0">
                  <a:pos x="connsiteX0" y="connsiteY0"/>
                </a:cxn>
                <a:cxn ang="0">
                  <a:pos x="connsiteX1" y="connsiteY1"/>
                </a:cxn>
                <a:cxn ang="0">
                  <a:pos x="connsiteX2" y="connsiteY2"/>
                </a:cxn>
                <a:cxn ang="0">
                  <a:pos x="connsiteX3" y="connsiteY3"/>
                </a:cxn>
              </a:cxnLst>
              <a:rect l="l" t="t" r="r" b="b"/>
              <a:pathLst>
                <a:path w="56838" h="31978">
                  <a:moveTo>
                    <a:pt x="56839" y="0"/>
                  </a:moveTo>
                  <a:lnTo>
                    <a:pt x="0" y="0"/>
                  </a:lnTo>
                  <a:lnTo>
                    <a:pt x="0" y="31978"/>
                  </a:lnTo>
                  <a:lnTo>
                    <a:pt x="56839" y="31978"/>
                  </a:lnTo>
                </a:path>
              </a:pathLst>
            </a:custGeom>
            <a:noFill/>
            <a:ln w="12700" cap="rnd">
              <a:solidFill>
                <a:srgbClr val="000000"/>
              </a:solidFill>
              <a:prstDash val="solid"/>
              <a:round/>
            </a:ln>
          </p:spPr>
          <p:txBody>
            <a:bodyPr rtlCol="0" anchor="ctr"/>
            <a:lstStyle/>
            <a:p>
              <a:endParaRPr lang="en-NL"/>
            </a:p>
          </p:txBody>
        </p:sp>
      </p:grpSp>
      <p:grpSp>
        <p:nvGrpSpPr>
          <p:cNvPr id="585" name="Group 584">
            <a:extLst>
              <a:ext uri="{FF2B5EF4-FFF2-40B4-BE49-F238E27FC236}">
                <a16:creationId xmlns:a16="http://schemas.microsoft.com/office/drawing/2014/main" id="{704BAC22-9265-84D2-995E-654D7FBC73A6}"/>
              </a:ext>
            </a:extLst>
          </p:cNvPr>
          <p:cNvGrpSpPr>
            <a:grpSpLocks noChangeAspect="1"/>
          </p:cNvGrpSpPr>
          <p:nvPr userDrawn="1"/>
        </p:nvGrpSpPr>
        <p:grpSpPr>
          <a:xfrm rot="19800000">
            <a:off x="3871797" y="4323422"/>
            <a:ext cx="331916" cy="233863"/>
            <a:chOff x="6490271" y="2688265"/>
            <a:chExt cx="319717" cy="225267"/>
          </a:xfrm>
        </p:grpSpPr>
        <p:sp>
          <p:nvSpPr>
            <p:cNvPr id="570" name="Freeform 569">
              <a:extLst>
                <a:ext uri="{FF2B5EF4-FFF2-40B4-BE49-F238E27FC236}">
                  <a16:creationId xmlns:a16="http://schemas.microsoft.com/office/drawing/2014/main" id="{82FD620C-085B-56F3-3298-B92B87AABFB2}"/>
                </a:ext>
              </a:extLst>
            </p:cNvPr>
            <p:cNvSpPr/>
            <p:nvPr userDrawn="1"/>
          </p:nvSpPr>
          <p:spPr>
            <a:xfrm>
              <a:off x="6490271" y="2688265"/>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1" name="Freeform 570">
              <a:extLst>
                <a:ext uri="{FF2B5EF4-FFF2-40B4-BE49-F238E27FC236}">
                  <a16:creationId xmlns:a16="http://schemas.microsoft.com/office/drawing/2014/main" id="{DC8F1596-5412-772C-91A3-DD1E532B7EBE}"/>
                </a:ext>
              </a:extLst>
            </p:cNvPr>
            <p:cNvSpPr/>
            <p:nvPr userDrawn="1"/>
          </p:nvSpPr>
          <p:spPr>
            <a:xfrm>
              <a:off x="6601462" y="2688265"/>
              <a:ext cx="100888" cy="100908"/>
            </a:xfrm>
            <a:custGeom>
              <a:avLst/>
              <a:gdLst>
                <a:gd name="connsiteX0" fmla="*/ 100889 w 100888"/>
                <a:gd name="connsiteY0" fmla="*/ 50454 h 100908"/>
                <a:gd name="connsiteX1" fmla="*/ 50444 w 100888"/>
                <a:gd name="connsiteY1" fmla="*/ 100909 h 100908"/>
                <a:gd name="connsiteX2" fmla="*/ 0 w 100888"/>
                <a:gd name="connsiteY2" fmla="*/ 50454 h 100908"/>
                <a:gd name="connsiteX3" fmla="*/ 50444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4" y="100909"/>
                  </a:cubicBezTo>
                  <a:cubicBezTo>
                    <a:pt x="22585" y="100909"/>
                    <a:pt x="0" y="78320"/>
                    <a:pt x="0" y="50454"/>
                  </a:cubicBezTo>
                  <a:cubicBezTo>
                    <a:pt x="0" y="22589"/>
                    <a:pt x="22585" y="0"/>
                    <a:pt x="50444"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2" name="Freeform 571">
              <a:extLst>
                <a:ext uri="{FF2B5EF4-FFF2-40B4-BE49-F238E27FC236}">
                  <a16:creationId xmlns:a16="http://schemas.microsoft.com/office/drawing/2014/main" id="{DC4A3F92-1EB6-75CB-EA47-6320135152E5}"/>
                </a:ext>
              </a:extLst>
            </p:cNvPr>
            <p:cNvSpPr/>
            <p:nvPr userDrawn="1"/>
          </p:nvSpPr>
          <p:spPr>
            <a:xfrm>
              <a:off x="6709100" y="2688265"/>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3" name="Freeform 572">
              <a:extLst>
                <a:ext uri="{FF2B5EF4-FFF2-40B4-BE49-F238E27FC236}">
                  <a16:creationId xmlns:a16="http://schemas.microsoft.com/office/drawing/2014/main" id="{983B6B63-C6F7-1416-E83F-83CD7FDF2A8A}"/>
                </a:ext>
              </a:extLst>
            </p:cNvPr>
            <p:cNvSpPr/>
            <p:nvPr userDrawn="1"/>
          </p:nvSpPr>
          <p:spPr>
            <a:xfrm>
              <a:off x="6490271" y="2812624"/>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4" name="Freeform 573">
              <a:extLst>
                <a:ext uri="{FF2B5EF4-FFF2-40B4-BE49-F238E27FC236}">
                  <a16:creationId xmlns:a16="http://schemas.microsoft.com/office/drawing/2014/main" id="{091487B9-0637-AC9D-2A4C-BC087A0D1411}"/>
                </a:ext>
              </a:extLst>
            </p:cNvPr>
            <p:cNvSpPr/>
            <p:nvPr userDrawn="1"/>
          </p:nvSpPr>
          <p:spPr>
            <a:xfrm>
              <a:off x="6601462" y="2812624"/>
              <a:ext cx="100888" cy="100908"/>
            </a:xfrm>
            <a:custGeom>
              <a:avLst/>
              <a:gdLst>
                <a:gd name="connsiteX0" fmla="*/ 100889 w 100888"/>
                <a:gd name="connsiteY0" fmla="*/ 50454 h 100908"/>
                <a:gd name="connsiteX1" fmla="*/ 50444 w 100888"/>
                <a:gd name="connsiteY1" fmla="*/ 100909 h 100908"/>
                <a:gd name="connsiteX2" fmla="*/ 0 w 100888"/>
                <a:gd name="connsiteY2" fmla="*/ 50454 h 100908"/>
                <a:gd name="connsiteX3" fmla="*/ 50444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4" y="100909"/>
                  </a:cubicBezTo>
                  <a:cubicBezTo>
                    <a:pt x="22585" y="100909"/>
                    <a:pt x="0" y="78320"/>
                    <a:pt x="0" y="50454"/>
                  </a:cubicBezTo>
                  <a:cubicBezTo>
                    <a:pt x="0" y="22589"/>
                    <a:pt x="22585" y="0"/>
                    <a:pt x="50444"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5" name="Freeform 574">
              <a:extLst>
                <a:ext uri="{FF2B5EF4-FFF2-40B4-BE49-F238E27FC236}">
                  <a16:creationId xmlns:a16="http://schemas.microsoft.com/office/drawing/2014/main" id="{83695EF1-D03B-8A80-3CE8-C851EE8BEA81}"/>
                </a:ext>
              </a:extLst>
            </p:cNvPr>
            <p:cNvSpPr/>
            <p:nvPr userDrawn="1"/>
          </p:nvSpPr>
          <p:spPr>
            <a:xfrm>
              <a:off x="6709100" y="2812624"/>
              <a:ext cx="100888" cy="100908"/>
            </a:xfrm>
            <a:custGeom>
              <a:avLst/>
              <a:gdLst>
                <a:gd name="connsiteX0" fmla="*/ 100889 w 100888"/>
                <a:gd name="connsiteY0" fmla="*/ 50454 h 100908"/>
                <a:gd name="connsiteX1" fmla="*/ 50445 w 100888"/>
                <a:gd name="connsiteY1" fmla="*/ 100909 h 100908"/>
                <a:gd name="connsiteX2" fmla="*/ 0 w 100888"/>
                <a:gd name="connsiteY2" fmla="*/ 50454 h 100908"/>
                <a:gd name="connsiteX3" fmla="*/ 50445 w 100888"/>
                <a:gd name="connsiteY3" fmla="*/ 0 h 100908"/>
                <a:gd name="connsiteX4" fmla="*/ 100889 w 100888"/>
                <a:gd name="connsiteY4" fmla="*/ 50454 h 1009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88" h="100908">
                  <a:moveTo>
                    <a:pt x="100889" y="50454"/>
                  </a:moveTo>
                  <a:cubicBezTo>
                    <a:pt x="100889" y="78320"/>
                    <a:pt x="78304" y="100909"/>
                    <a:pt x="50445" y="100909"/>
                  </a:cubicBezTo>
                  <a:cubicBezTo>
                    <a:pt x="22585" y="100909"/>
                    <a:pt x="0" y="78320"/>
                    <a:pt x="0" y="50454"/>
                  </a:cubicBezTo>
                  <a:cubicBezTo>
                    <a:pt x="0" y="22589"/>
                    <a:pt x="22585" y="0"/>
                    <a:pt x="50445" y="0"/>
                  </a:cubicBezTo>
                  <a:cubicBezTo>
                    <a:pt x="78304" y="0"/>
                    <a:pt x="100889" y="22589"/>
                    <a:pt x="100889" y="50454"/>
                  </a:cubicBezTo>
                  <a:close/>
                </a:path>
              </a:pathLst>
            </a:custGeom>
            <a:noFill/>
            <a:ln w="12700" cap="rnd">
              <a:solidFill>
                <a:srgbClr val="000000"/>
              </a:solidFill>
              <a:prstDash val="solid"/>
              <a:round/>
            </a:ln>
          </p:spPr>
          <p:txBody>
            <a:bodyPr rtlCol="0" anchor="ctr"/>
            <a:lstStyle/>
            <a:p>
              <a:endParaRPr lang="en-NL"/>
            </a:p>
          </p:txBody>
        </p:sp>
        <p:sp>
          <p:nvSpPr>
            <p:cNvPr id="576" name="Freeform 575">
              <a:extLst>
                <a:ext uri="{FF2B5EF4-FFF2-40B4-BE49-F238E27FC236}">
                  <a16:creationId xmlns:a16="http://schemas.microsoft.com/office/drawing/2014/main" id="{B3640CBE-6DE3-F789-2950-03773F4635E3}"/>
                </a:ext>
              </a:extLst>
            </p:cNvPr>
            <p:cNvSpPr/>
            <p:nvPr userDrawn="1"/>
          </p:nvSpPr>
          <p:spPr>
            <a:xfrm>
              <a:off x="6540716"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sp>
          <p:nvSpPr>
            <p:cNvPr id="577" name="Freeform 576">
              <a:extLst>
                <a:ext uri="{FF2B5EF4-FFF2-40B4-BE49-F238E27FC236}">
                  <a16:creationId xmlns:a16="http://schemas.microsoft.com/office/drawing/2014/main" id="{149AB983-96CE-0A17-66F9-EDC9B4A063E5}"/>
                </a:ext>
              </a:extLst>
            </p:cNvPr>
            <p:cNvSpPr/>
            <p:nvPr userDrawn="1"/>
          </p:nvSpPr>
          <p:spPr>
            <a:xfrm>
              <a:off x="6510520"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78" name="Freeform 577">
              <a:extLst>
                <a:ext uri="{FF2B5EF4-FFF2-40B4-BE49-F238E27FC236}">
                  <a16:creationId xmlns:a16="http://schemas.microsoft.com/office/drawing/2014/main" id="{37E85BB3-D850-5D53-F662-C2289149CEFB}"/>
                </a:ext>
              </a:extLst>
            </p:cNvPr>
            <p:cNvSpPr/>
            <p:nvPr userDrawn="1"/>
          </p:nvSpPr>
          <p:spPr>
            <a:xfrm>
              <a:off x="6570911"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79" name="Freeform 578">
              <a:extLst>
                <a:ext uri="{FF2B5EF4-FFF2-40B4-BE49-F238E27FC236}">
                  <a16:creationId xmlns:a16="http://schemas.microsoft.com/office/drawing/2014/main" id="{20B7FDBE-A61C-71E3-C62B-8A45E17DE7E2}"/>
                </a:ext>
              </a:extLst>
            </p:cNvPr>
            <p:cNvSpPr/>
            <p:nvPr userDrawn="1"/>
          </p:nvSpPr>
          <p:spPr>
            <a:xfrm>
              <a:off x="6621356"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0" name="Freeform 579">
              <a:extLst>
                <a:ext uri="{FF2B5EF4-FFF2-40B4-BE49-F238E27FC236}">
                  <a16:creationId xmlns:a16="http://schemas.microsoft.com/office/drawing/2014/main" id="{8A1EDEE1-874D-05B6-4155-E79201CE3F53}"/>
                </a:ext>
              </a:extLst>
            </p:cNvPr>
            <p:cNvSpPr/>
            <p:nvPr userDrawn="1"/>
          </p:nvSpPr>
          <p:spPr>
            <a:xfrm>
              <a:off x="6685299"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1" name="Freeform 580">
              <a:extLst>
                <a:ext uri="{FF2B5EF4-FFF2-40B4-BE49-F238E27FC236}">
                  <a16:creationId xmlns:a16="http://schemas.microsoft.com/office/drawing/2014/main" id="{7342DE83-5437-9AAC-6CFC-8D3C4D53B217}"/>
                </a:ext>
              </a:extLst>
            </p:cNvPr>
            <p:cNvSpPr/>
            <p:nvPr userDrawn="1"/>
          </p:nvSpPr>
          <p:spPr>
            <a:xfrm>
              <a:off x="6725797"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2" name="Freeform 581">
              <a:extLst>
                <a:ext uri="{FF2B5EF4-FFF2-40B4-BE49-F238E27FC236}">
                  <a16:creationId xmlns:a16="http://schemas.microsoft.com/office/drawing/2014/main" id="{4FC722C5-A0F0-C2ED-936B-DA39F3183199}"/>
                </a:ext>
              </a:extLst>
            </p:cNvPr>
            <p:cNvSpPr/>
            <p:nvPr userDrawn="1"/>
          </p:nvSpPr>
          <p:spPr>
            <a:xfrm>
              <a:off x="6789740" y="2778870"/>
              <a:ext cx="3552" cy="44058"/>
            </a:xfrm>
            <a:custGeom>
              <a:avLst/>
              <a:gdLst>
                <a:gd name="connsiteX0" fmla="*/ 0 w 3552"/>
                <a:gd name="connsiteY0" fmla="*/ 0 h 44058"/>
                <a:gd name="connsiteX1" fmla="*/ 0 w 3552"/>
                <a:gd name="connsiteY1" fmla="*/ 44059 h 44058"/>
              </a:gdLst>
              <a:ahLst/>
              <a:cxnLst>
                <a:cxn ang="0">
                  <a:pos x="connsiteX0" y="connsiteY0"/>
                </a:cxn>
                <a:cxn ang="0">
                  <a:pos x="connsiteX1" y="connsiteY1"/>
                </a:cxn>
              </a:cxnLst>
              <a:rect l="l" t="t" r="r" b="b"/>
              <a:pathLst>
                <a:path w="3552" h="44058">
                  <a:moveTo>
                    <a:pt x="0" y="0"/>
                  </a:moveTo>
                  <a:lnTo>
                    <a:pt x="0" y="44059"/>
                  </a:lnTo>
                </a:path>
              </a:pathLst>
            </a:custGeom>
            <a:ln w="12700" cap="rnd">
              <a:solidFill>
                <a:srgbClr val="000000"/>
              </a:solidFill>
              <a:prstDash val="solid"/>
              <a:round/>
            </a:ln>
          </p:spPr>
          <p:txBody>
            <a:bodyPr rtlCol="0" anchor="ctr"/>
            <a:lstStyle/>
            <a:p>
              <a:endParaRPr lang="en-NL"/>
            </a:p>
          </p:txBody>
        </p:sp>
        <p:sp>
          <p:nvSpPr>
            <p:cNvPr id="583" name="Freeform 582">
              <a:extLst>
                <a:ext uri="{FF2B5EF4-FFF2-40B4-BE49-F238E27FC236}">
                  <a16:creationId xmlns:a16="http://schemas.microsoft.com/office/drawing/2014/main" id="{07D864B8-B4BE-CD1B-C5EA-FA4685EC4E97}"/>
                </a:ext>
              </a:extLst>
            </p:cNvPr>
            <p:cNvSpPr/>
            <p:nvPr userDrawn="1"/>
          </p:nvSpPr>
          <p:spPr>
            <a:xfrm>
              <a:off x="6651906"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sp>
          <p:nvSpPr>
            <p:cNvPr id="584" name="Freeform 583">
              <a:extLst>
                <a:ext uri="{FF2B5EF4-FFF2-40B4-BE49-F238E27FC236}">
                  <a16:creationId xmlns:a16="http://schemas.microsoft.com/office/drawing/2014/main" id="{5B5A35C2-9A57-8524-A3E9-7C6465413F54}"/>
                </a:ext>
              </a:extLst>
            </p:cNvPr>
            <p:cNvSpPr/>
            <p:nvPr userDrawn="1"/>
          </p:nvSpPr>
          <p:spPr>
            <a:xfrm>
              <a:off x="6759545" y="2792372"/>
              <a:ext cx="3552" cy="17054"/>
            </a:xfrm>
            <a:custGeom>
              <a:avLst/>
              <a:gdLst>
                <a:gd name="connsiteX0" fmla="*/ 0 w 3552"/>
                <a:gd name="connsiteY0" fmla="*/ 0 h 17054"/>
                <a:gd name="connsiteX1" fmla="*/ 0 w 3552"/>
                <a:gd name="connsiteY1" fmla="*/ 17055 h 17054"/>
              </a:gdLst>
              <a:ahLst/>
              <a:cxnLst>
                <a:cxn ang="0">
                  <a:pos x="connsiteX0" y="connsiteY0"/>
                </a:cxn>
                <a:cxn ang="0">
                  <a:pos x="connsiteX1" y="connsiteY1"/>
                </a:cxn>
              </a:cxnLst>
              <a:rect l="l" t="t" r="r" b="b"/>
              <a:pathLst>
                <a:path w="3552" h="17054">
                  <a:moveTo>
                    <a:pt x="0" y="0"/>
                  </a:moveTo>
                  <a:lnTo>
                    <a:pt x="0" y="17055"/>
                  </a:lnTo>
                </a:path>
              </a:pathLst>
            </a:custGeom>
            <a:ln w="12700" cap="rnd">
              <a:solidFill>
                <a:srgbClr val="000000"/>
              </a:solidFill>
              <a:prstDash val="solid"/>
              <a:round/>
            </a:ln>
          </p:spPr>
          <p:txBody>
            <a:bodyPr rtlCol="0" anchor="ctr"/>
            <a:lstStyle/>
            <a:p>
              <a:endParaRPr lang="en-NL"/>
            </a:p>
          </p:txBody>
        </p:sp>
      </p:grpSp>
      <p:grpSp>
        <p:nvGrpSpPr>
          <p:cNvPr id="589" name="Group 588">
            <a:extLst>
              <a:ext uri="{FF2B5EF4-FFF2-40B4-BE49-F238E27FC236}">
                <a16:creationId xmlns:a16="http://schemas.microsoft.com/office/drawing/2014/main" id="{63396E37-3F79-D0AD-6B7E-FCAC1C6E0F47}"/>
              </a:ext>
            </a:extLst>
          </p:cNvPr>
          <p:cNvGrpSpPr>
            <a:grpSpLocks noChangeAspect="1"/>
          </p:cNvGrpSpPr>
          <p:nvPr userDrawn="1"/>
        </p:nvGrpSpPr>
        <p:grpSpPr>
          <a:xfrm>
            <a:off x="5267552" y="4274395"/>
            <a:ext cx="173995" cy="331916"/>
            <a:chOff x="7130417" y="1076214"/>
            <a:chExt cx="157016" cy="299528"/>
          </a:xfrm>
        </p:grpSpPr>
        <p:sp>
          <p:nvSpPr>
            <p:cNvPr id="586" name="Freeform 585">
              <a:extLst>
                <a:ext uri="{FF2B5EF4-FFF2-40B4-BE49-F238E27FC236}">
                  <a16:creationId xmlns:a16="http://schemas.microsoft.com/office/drawing/2014/main" id="{44933BCB-5961-BAAE-0E65-621A52E7C164}"/>
                </a:ext>
              </a:extLst>
            </p:cNvPr>
            <p:cNvSpPr/>
            <p:nvPr userDrawn="1"/>
          </p:nvSpPr>
          <p:spPr>
            <a:xfrm>
              <a:off x="7141075" y="1187782"/>
              <a:ext cx="135347" cy="187960"/>
            </a:xfrm>
            <a:custGeom>
              <a:avLst/>
              <a:gdLst>
                <a:gd name="connsiteX0" fmla="*/ 0 w 135347"/>
                <a:gd name="connsiteY0" fmla="*/ 0 h 187960"/>
                <a:gd name="connsiteX1" fmla="*/ 17762 w 135347"/>
                <a:gd name="connsiteY1" fmla="*/ 187960 h 187960"/>
                <a:gd name="connsiteX2" fmla="*/ 117941 w 135347"/>
                <a:gd name="connsiteY2" fmla="*/ 187960 h 187960"/>
                <a:gd name="connsiteX3" fmla="*/ 135348 w 135347"/>
                <a:gd name="connsiteY3" fmla="*/ 0 h 187960"/>
              </a:gdLst>
              <a:ahLst/>
              <a:cxnLst>
                <a:cxn ang="0">
                  <a:pos x="connsiteX0" y="connsiteY0"/>
                </a:cxn>
                <a:cxn ang="0">
                  <a:pos x="connsiteX1" y="connsiteY1"/>
                </a:cxn>
                <a:cxn ang="0">
                  <a:pos x="connsiteX2" y="connsiteY2"/>
                </a:cxn>
                <a:cxn ang="0">
                  <a:pos x="connsiteX3" y="connsiteY3"/>
                </a:cxn>
              </a:cxnLst>
              <a:rect l="l" t="t" r="r" b="b"/>
              <a:pathLst>
                <a:path w="135347" h="187960">
                  <a:moveTo>
                    <a:pt x="0" y="0"/>
                  </a:moveTo>
                  <a:lnTo>
                    <a:pt x="17762" y="187960"/>
                  </a:lnTo>
                  <a:lnTo>
                    <a:pt x="117941" y="187960"/>
                  </a:lnTo>
                  <a:lnTo>
                    <a:pt x="135348" y="0"/>
                  </a:lnTo>
                </a:path>
              </a:pathLst>
            </a:custGeom>
            <a:noFill/>
            <a:ln w="12700" cap="rnd">
              <a:solidFill>
                <a:srgbClr val="000000"/>
              </a:solidFill>
              <a:prstDash val="solid"/>
              <a:round/>
            </a:ln>
          </p:spPr>
          <p:txBody>
            <a:bodyPr rtlCol="0" anchor="ctr"/>
            <a:lstStyle/>
            <a:p>
              <a:endParaRPr lang="en-NL" dirty="0"/>
            </a:p>
          </p:txBody>
        </p:sp>
        <p:sp>
          <p:nvSpPr>
            <p:cNvPr id="587" name="Freeform 586">
              <a:extLst>
                <a:ext uri="{FF2B5EF4-FFF2-40B4-BE49-F238E27FC236}">
                  <a16:creationId xmlns:a16="http://schemas.microsoft.com/office/drawing/2014/main" id="{4588AC8D-4F63-209A-F94B-B178437BCF8D}"/>
                </a:ext>
              </a:extLst>
            </p:cNvPr>
            <p:cNvSpPr/>
            <p:nvPr userDrawn="1"/>
          </p:nvSpPr>
          <p:spPr>
            <a:xfrm>
              <a:off x="7130417" y="1186716"/>
              <a:ext cx="157016" cy="3553"/>
            </a:xfrm>
            <a:custGeom>
              <a:avLst/>
              <a:gdLst>
                <a:gd name="connsiteX0" fmla="*/ 0 w 157016"/>
                <a:gd name="connsiteY0" fmla="*/ 0 h 3553"/>
                <a:gd name="connsiteX1" fmla="*/ 157017 w 157016"/>
                <a:gd name="connsiteY1" fmla="*/ 0 h 3553"/>
              </a:gdLst>
              <a:ahLst/>
              <a:cxnLst>
                <a:cxn ang="0">
                  <a:pos x="connsiteX0" y="connsiteY0"/>
                </a:cxn>
                <a:cxn ang="0">
                  <a:pos x="connsiteX1" y="connsiteY1"/>
                </a:cxn>
              </a:cxnLst>
              <a:rect l="l" t="t" r="r" b="b"/>
              <a:pathLst>
                <a:path w="157016" h="3553">
                  <a:moveTo>
                    <a:pt x="0" y="0"/>
                  </a:moveTo>
                  <a:lnTo>
                    <a:pt x="157017" y="0"/>
                  </a:lnTo>
                </a:path>
              </a:pathLst>
            </a:custGeom>
            <a:ln w="12700" cap="rnd">
              <a:solidFill>
                <a:srgbClr val="000000"/>
              </a:solidFill>
              <a:prstDash val="solid"/>
              <a:round/>
            </a:ln>
          </p:spPr>
          <p:txBody>
            <a:bodyPr rtlCol="0" anchor="ctr"/>
            <a:lstStyle/>
            <a:p>
              <a:endParaRPr lang="en-NL"/>
            </a:p>
          </p:txBody>
        </p:sp>
        <p:sp>
          <p:nvSpPr>
            <p:cNvPr id="588" name="Freeform 587">
              <a:extLst>
                <a:ext uri="{FF2B5EF4-FFF2-40B4-BE49-F238E27FC236}">
                  <a16:creationId xmlns:a16="http://schemas.microsoft.com/office/drawing/2014/main" id="{EB78F18D-5564-CFAB-9B33-67CE12AC2C83}"/>
                </a:ext>
              </a:extLst>
            </p:cNvPr>
            <p:cNvSpPr/>
            <p:nvPr userDrawn="1"/>
          </p:nvSpPr>
          <p:spPr>
            <a:xfrm>
              <a:off x="7141075" y="1076214"/>
              <a:ext cx="135347" cy="109436"/>
            </a:xfrm>
            <a:custGeom>
              <a:avLst/>
              <a:gdLst>
                <a:gd name="connsiteX0" fmla="*/ 115809 w 135347"/>
                <a:gd name="connsiteY0" fmla="*/ 0 h 109436"/>
                <a:gd name="connsiteX1" fmla="*/ 67852 w 135347"/>
                <a:gd name="connsiteY1" fmla="*/ 34821 h 109436"/>
                <a:gd name="connsiteX2" fmla="*/ 67852 w 135347"/>
                <a:gd name="connsiteY2" fmla="*/ 65377 h 109436"/>
                <a:gd name="connsiteX3" fmla="*/ 0 w 135347"/>
                <a:gd name="connsiteY3" fmla="*/ 109436 h 109436"/>
                <a:gd name="connsiteX4" fmla="*/ 13144 w 135347"/>
                <a:gd name="connsiteY4" fmla="*/ 65733 h 109436"/>
                <a:gd name="connsiteX5" fmla="*/ 117941 w 135347"/>
                <a:gd name="connsiteY5" fmla="*/ 65733 h 109436"/>
                <a:gd name="connsiteX6" fmla="*/ 135348 w 135347"/>
                <a:gd name="connsiteY6" fmla="*/ 109436 h 10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5347" h="109436">
                  <a:moveTo>
                    <a:pt x="115809" y="0"/>
                  </a:moveTo>
                  <a:lnTo>
                    <a:pt x="67852" y="34821"/>
                  </a:lnTo>
                  <a:lnTo>
                    <a:pt x="67852" y="65377"/>
                  </a:lnTo>
                  <a:moveTo>
                    <a:pt x="0" y="109436"/>
                  </a:moveTo>
                  <a:lnTo>
                    <a:pt x="13144" y="65733"/>
                  </a:lnTo>
                  <a:lnTo>
                    <a:pt x="117941" y="65733"/>
                  </a:lnTo>
                  <a:lnTo>
                    <a:pt x="135348" y="109436"/>
                  </a:lnTo>
                </a:path>
              </a:pathLst>
            </a:custGeom>
            <a:noFill/>
            <a:ln w="12700" cap="rnd">
              <a:solidFill>
                <a:srgbClr val="000000"/>
              </a:solidFill>
              <a:prstDash val="solid"/>
              <a:round/>
            </a:ln>
          </p:spPr>
          <p:txBody>
            <a:bodyPr rtlCol="0" anchor="ctr"/>
            <a:lstStyle/>
            <a:p>
              <a:endParaRPr lang="en-NL"/>
            </a:p>
          </p:txBody>
        </p:sp>
      </p:grpSp>
      <p:grpSp>
        <p:nvGrpSpPr>
          <p:cNvPr id="594" name="Group 593">
            <a:extLst>
              <a:ext uri="{FF2B5EF4-FFF2-40B4-BE49-F238E27FC236}">
                <a16:creationId xmlns:a16="http://schemas.microsoft.com/office/drawing/2014/main" id="{C922384B-4AE0-E36F-C3A1-5794A2350258}"/>
              </a:ext>
            </a:extLst>
          </p:cNvPr>
          <p:cNvGrpSpPr>
            <a:grpSpLocks noChangeAspect="1"/>
          </p:cNvGrpSpPr>
          <p:nvPr userDrawn="1"/>
        </p:nvGrpSpPr>
        <p:grpSpPr>
          <a:xfrm>
            <a:off x="872441" y="5441419"/>
            <a:ext cx="214188" cy="331916"/>
            <a:chOff x="507284" y="1551266"/>
            <a:chExt cx="215987" cy="334703"/>
          </a:xfrm>
        </p:grpSpPr>
        <p:sp>
          <p:nvSpPr>
            <p:cNvPr id="590" name="Freeform 589">
              <a:extLst>
                <a:ext uri="{FF2B5EF4-FFF2-40B4-BE49-F238E27FC236}">
                  <a16:creationId xmlns:a16="http://schemas.microsoft.com/office/drawing/2014/main" id="{66B7F719-C3F0-4E47-3417-8CB794946FD6}"/>
                </a:ext>
              </a:extLst>
            </p:cNvPr>
            <p:cNvSpPr/>
            <p:nvPr userDrawn="1"/>
          </p:nvSpPr>
          <p:spPr>
            <a:xfrm>
              <a:off x="539966" y="1603852"/>
              <a:ext cx="117229" cy="282117"/>
            </a:xfrm>
            <a:custGeom>
              <a:avLst/>
              <a:gdLst>
                <a:gd name="connsiteX0" fmla="*/ 39077 w 117229"/>
                <a:gd name="connsiteY0" fmla="*/ 0 h 282117"/>
                <a:gd name="connsiteX1" fmla="*/ 0 w 117229"/>
                <a:gd name="connsiteY1" fmla="*/ 39084 h 282117"/>
                <a:gd name="connsiteX2" fmla="*/ 0 w 117229"/>
                <a:gd name="connsiteY2" fmla="*/ 273235 h 282117"/>
                <a:gd name="connsiteX3" fmla="*/ 8881 w 117229"/>
                <a:gd name="connsiteY3" fmla="*/ 282118 h 282117"/>
                <a:gd name="connsiteX4" fmla="*/ 78153 w 117229"/>
                <a:gd name="connsiteY4" fmla="*/ 282118 h 282117"/>
                <a:gd name="connsiteX5" fmla="*/ 117230 w 117229"/>
                <a:gd name="connsiteY5" fmla="*/ 243033 h 282117"/>
                <a:gd name="connsiteX6" fmla="*/ 117230 w 117229"/>
                <a:gd name="connsiteY6" fmla="*/ 39084 h 282117"/>
                <a:gd name="connsiteX7" fmla="*/ 78153 w 117229"/>
                <a:gd name="connsiteY7" fmla="*/ 0 h 282117"/>
                <a:gd name="connsiteX8" fmla="*/ 38721 w 117229"/>
                <a:gd name="connsiteY8" fmla="*/ 0 h 282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229" h="282117">
                  <a:moveTo>
                    <a:pt x="39077" y="0"/>
                  </a:moveTo>
                  <a:cubicBezTo>
                    <a:pt x="17407" y="0"/>
                    <a:pt x="0" y="17410"/>
                    <a:pt x="0" y="39084"/>
                  </a:cubicBezTo>
                  <a:lnTo>
                    <a:pt x="0" y="273235"/>
                  </a:lnTo>
                  <a:cubicBezTo>
                    <a:pt x="0" y="278209"/>
                    <a:pt x="3908" y="282118"/>
                    <a:pt x="8881" y="282118"/>
                  </a:cubicBezTo>
                  <a:lnTo>
                    <a:pt x="78153" y="282118"/>
                  </a:lnTo>
                  <a:cubicBezTo>
                    <a:pt x="99823" y="282118"/>
                    <a:pt x="117230" y="264708"/>
                    <a:pt x="117230" y="243033"/>
                  </a:cubicBezTo>
                  <a:lnTo>
                    <a:pt x="117230" y="39084"/>
                  </a:lnTo>
                  <a:cubicBezTo>
                    <a:pt x="117230" y="17410"/>
                    <a:pt x="99823" y="0"/>
                    <a:pt x="78153" y="0"/>
                  </a:cubicBezTo>
                  <a:lnTo>
                    <a:pt x="38721" y="0"/>
                  </a:lnTo>
                  <a:close/>
                </a:path>
              </a:pathLst>
            </a:custGeom>
            <a:noFill/>
            <a:ln w="12700" cap="rnd">
              <a:solidFill>
                <a:srgbClr val="000000"/>
              </a:solidFill>
              <a:prstDash val="solid"/>
              <a:round/>
            </a:ln>
          </p:spPr>
          <p:txBody>
            <a:bodyPr rtlCol="0" anchor="ctr"/>
            <a:lstStyle/>
            <a:p>
              <a:endParaRPr lang="en-NL"/>
            </a:p>
          </p:txBody>
        </p:sp>
        <p:sp>
          <p:nvSpPr>
            <p:cNvPr id="591" name="Freeform 590">
              <a:extLst>
                <a:ext uri="{FF2B5EF4-FFF2-40B4-BE49-F238E27FC236}">
                  <a16:creationId xmlns:a16="http://schemas.microsoft.com/office/drawing/2014/main" id="{C8BF84A8-8072-513A-AA63-20C5C6D2F7BA}"/>
                </a:ext>
              </a:extLst>
            </p:cNvPr>
            <p:cNvSpPr/>
            <p:nvPr userDrawn="1"/>
          </p:nvSpPr>
          <p:spPr>
            <a:xfrm>
              <a:off x="532862" y="1551266"/>
              <a:ext cx="66430" cy="60403"/>
            </a:xfrm>
            <a:custGeom>
              <a:avLst/>
              <a:gdLst>
                <a:gd name="connsiteX0" fmla="*/ 0 w 66430"/>
                <a:gd name="connsiteY0" fmla="*/ 0 h 60403"/>
                <a:gd name="connsiteX1" fmla="*/ 66430 w 66430"/>
                <a:gd name="connsiteY1" fmla="*/ 13857 h 60403"/>
                <a:gd name="connsiteX2" fmla="*/ 66430 w 66430"/>
                <a:gd name="connsiteY2" fmla="*/ 60403 h 60403"/>
              </a:gdLst>
              <a:ahLst/>
              <a:cxnLst>
                <a:cxn ang="0">
                  <a:pos x="connsiteX0" y="connsiteY0"/>
                </a:cxn>
                <a:cxn ang="0">
                  <a:pos x="connsiteX1" y="connsiteY1"/>
                </a:cxn>
                <a:cxn ang="0">
                  <a:pos x="connsiteX2" y="connsiteY2"/>
                </a:cxn>
              </a:cxnLst>
              <a:rect l="l" t="t" r="r" b="b"/>
              <a:pathLst>
                <a:path w="66430" h="60403">
                  <a:moveTo>
                    <a:pt x="0" y="0"/>
                  </a:moveTo>
                  <a:lnTo>
                    <a:pt x="66430" y="13857"/>
                  </a:lnTo>
                  <a:lnTo>
                    <a:pt x="66430" y="60403"/>
                  </a:lnTo>
                </a:path>
              </a:pathLst>
            </a:custGeom>
            <a:noFill/>
            <a:ln w="12700" cap="rnd">
              <a:solidFill>
                <a:srgbClr val="000000"/>
              </a:solidFill>
              <a:prstDash val="solid"/>
              <a:round/>
            </a:ln>
          </p:spPr>
          <p:txBody>
            <a:bodyPr rtlCol="0" anchor="ctr"/>
            <a:lstStyle/>
            <a:p>
              <a:endParaRPr lang="en-NL"/>
            </a:p>
          </p:txBody>
        </p:sp>
        <p:sp>
          <p:nvSpPr>
            <p:cNvPr id="592" name="Freeform 591">
              <a:extLst>
                <a:ext uri="{FF2B5EF4-FFF2-40B4-BE49-F238E27FC236}">
                  <a16:creationId xmlns:a16="http://schemas.microsoft.com/office/drawing/2014/main" id="{77FD29ED-F416-66B8-704A-54D3BB214DD2}"/>
                </a:ext>
              </a:extLst>
            </p:cNvPr>
            <p:cNvSpPr/>
            <p:nvPr userDrawn="1"/>
          </p:nvSpPr>
          <p:spPr>
            <a:xfrm>
              <a:off x="539966" y="1833029"/>
              <a:ext cx="72824" cy="3553"/>
            </a:xfrm>
            <a:custGeom>
              <a:avLst/>
              <a:gdLst>
                <a:gd name="connsiteX0" fmla="*/ 0 w 72824"/>
                <a:gd name="connsiteY0" fmla="*/ 0 h 3553"/>
                <a:gd name="connsiteX1" fmla="*/ 72825 w 72824"/>
                <a:gd name="connsiteY1" fmla="*/ 0 h 3553"/>
              </a:gdLst>
              <a:ahLst/>
              <a:cxnLst>
                <a:cxn ang="0">
                  <a:pos x="connsiteX0" y="connsiteY0"/>
                </a:cxn>
                <a:cxn ang="0">
                  <a:pos x="connsiteX1" y="connsiteY1"/>
                </a:cxn>
              </a:cxnLst>
              <a:rect l="l" t="t" r="r" b="b"/>
              <a:pathLst>
                <a:path w="72824" h="3553">
                  <a:moveTo>
                    <a:pt x="0" y="0"/>
                  </a:moveTo>
                  <a:lnTo>
                    <a:pt x="72825" y="0"/>
                  </a:lnTo>
                </a:path>
              </a:pathLst>
            </a:custGeom>
            <a:ln w="12700" cap="rnd">
              <a:solidFill>
                <a:srgbClr val="000000"/>
              </a:solidFill>
              <a:prstDash val="solid"/>
              <a:round/>
            </a:ln>
          </p:spPr>
          <p:txBody>
            <a:bodyPr rtlCol="0" anchor="ctr"/>
            <a:lstStyle/>
            <a:p>
              <a:endParaRPr lang="en-NL"/>
            </a:p>
          </p:txBody>
        </p:sp>
        <p:sp>
          <p:nvSpPr>
            <p:cNvPr id="593" name="Freeform 592">
              <a:extLst>
                <a:ext uri="{FF2B5EF4-FFF2-40B4-BE49-F238E27FC236}">
                  <a16:creationId xmlns:a16="http://schemas.microsoft.com/office/drawing/2014/main" id="{9A7BFD78-54D8-FD75-C74E-1F3414698706}"/>
                </a:ext>
              </a:extLst>
            </p:cNvPr>
            <p:cNvSpPr/>
            <p:nvPr userDrawn="1"/>
          </p:nvSpPr>
          <p:spPr>
            <a:xfrm>
              <a:off x="507284" y="1572147"/>
              <a:ext cx="215987" cy="293214"/>
            </a:xfrm>
            <a:custGeom>
              <a:avLst/>
              <a:gdLst>
                <a:gd name="connsiteX0" fmla="*/ 0 w 215987"/>
                <a:gd name="connsiteY0" fmla="*/ 34903 h 293214"/>
                <a:gd name="connsiteX1" fmla="*/ 215987 w 215987"/>
                <a:gd name="connsiteY1" fmla="*/ 80738 h 293214"/>
                <a:gd name="connsiteX2" fmla="*/ 214566 w 215987"/>
                <a:gd name="connsiteY2" fmla="*/ 96017 h 293214"/>
                <a:gd name="connsiteX3" fmla="*/ 174424 w 215987"/>
                <a:gd name="connsiteY3" fmla="*/ 293215 h 293214"/>
              </a:gdLst>
              <a:ahLst/>
              <a:cxnLst>
                <a:cxn ang="0">
                  <a:pos x="connsiteX0" y="connsiteY0"/>
                </a:cxn>
                <a:cxn ang="0">
                  <a:pos x="connsiteX1" y="connsiteY1"/>
                </a:cxn>
                <a:cxn ang="0">
                  <a:pos x="connsiteX2" y="connsiteY2"/>
                </a:cxn>
                <a:cxn ang="0">
                  <a:pos x="connsiteX3" y="connsiteY3"/>
                </a:cxn>
              </a:cxnLst>
              <a:rect l="l" t="t" r="r" b="b"/>
              <a:pathLst>
                <a:path w="215987" h="293214">
                  <a:moveTo>
                    <a:pt x="0" y="34903"/>
                  </a:moveTo>
                  <a:cubicBezTo>
                    <a:pt x="207817" y="-59610"/>
                    <a:pt x="215987" y="66170"/>
                    <a:pt x="215987" y="80738"/>
                  </a:cubicBezTo>
                  <a:cubicBezTo>
                    <a:pt x="215987" y="87844"/>
                    <a:pt x="214921" y="93174"/>
                    <a:pt x="214566" y="96017"/>
                  </a:cubicBezTo>
                  <a:cubicBezTo>
                    <a:pt x="208527" y="131548"/>
                    <a:pt x="174424" y="173830"/>
                    <a:pt x="174424" y="293215"/>
                  </a:cubicBezTo>
                </a:path>
              </a:pathLst>
            </a:custGeom>
            <a:noFill/>
            <a:ln w="12700" cap="rnd">
              <a:solidFill>
                <a:srgbClr val="000000"/>
              </a:solidFill>
              <a:prstDash val="solid"/>
              <a:round/>
            </a:ln>
          </p:spPr>
          <p:txBody>
            <a:bodyPr rtlCol="0" anchor="ctr"/>
            <a:lstStyle/>
            <a:p>
              <a:endParaRPr lang="en-NL"/>
            </a:p>
          </p:txBody>
        </p:sp>
      </p:grpSp>
      <p:grpSp>
        <p:nvGrpSpPr>
          <p:cNvPr id="621" name="Group 620">
            <a:extLst>
              <a:ext uri="{FF2B5EF4-FFF2-40B4-BE49-F238E27FC236}">
                <a16:creationId xmlns:a16="http://schemas.microsoft.com/office/drawing/2014/main" id="{D6C93CC9-2FB8-A2AB-0077-7697713467B4}"/>
              </a:ext>
            </a:extLst>
          </p:cNvPr>
          <p:cNvGrpSpPr>
            <a:grpSpLocks noChangeAspect="1"/>
          </p:cNvGrpSpPr>
          <p:nvPr userDrawn="1"/>
        </p:nvGrpSpPr>
        <p:grpSpPr>
          <a:xfrm>
            <a:off x="3304247" y="3650928"/>
            <a:ext cx="345632" cy="331916"/>
            <a:chOff x="9169862" y="3216614"/>
            <a:chExt cx="320784" cy="308055"/>
          </a:xfrm>
        </p:grpSpPr>
        <p:sp>
          <p:nvSpPr>
            <p:cNvPr id="602" name="Freeform 601">
              <a:extLst>
                <a:ext uri="{FF2B5EF4-FFF2-40B4-BE49-F238E27FC236}">
                  <a16:creationId xmlns:a16="http://schemas.microsoft.com/office/drawing/2014/main" id="{8BD66DDB-716A-4A1C-2672-AA36CA904F7B}"/>
                </a:ext>
              </a:extLst>
            </p:cNvPr>
            <p:cNvSpPr/>
            <p:nvPr userDrawn="1"/>
          </p:nvSpPr>
          <p:spPr>
            <a:xfrm>
              <a:off x="9383718"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3" name="Freeform 602">
              <a:extLst>
                <a:ext uri="{FF2B5EF4-FFF2-40B4-BE49-F238E27FC236}">
                  <a16:creationId xmlns:a16="http://schemas.microsoft.com/office/drawing/2014/main" id="{B8CE8B9C-F9FD-B030-EDFE-07614C0D42DF}"/>
                </a:ext>
              </a:extLst>
            </p:cNvPr>
            <p:cNvSpPr/>
            <p:nvPr userDrawn="1"/>
          </p:nvSpPr>
          <p:spPr>
            <a:xfrm>
              <a:off x="9437360"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4" name="Freeform 603">
              <a:extLst>
                <a:ext uri="{FF2B5EF4-FFF2-40B4-BE49-F238E27FC236}">
                  <a16:creationId xmlns:a16="http://schemas.microsoft.com/office/drawing/2014/main" id="{456E9290-49E5-7010-55C0-21E30C558C10}"/>
                </a:ext>
              </a:extLst>
            </p:cNvPr>
            <p:cNvSpPr/>
            <p:nvPr userDrawn="1"/>
          </p:nvSpPr>
          <p:spPr>
            <a:xfrm>
              <a:off x="9169862"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5" name="Freeform 604">
              <a:extLst>
                <a:ext uri="{FF2B5EF4-FFF2-40B4-BE49-F238E27FC236}">
                  <a16:creationId xmlns:a16="http://schemas.microsoft.com/office/drawing/2014/main" id="{4D1672DD-0CB5-0263-2A83-827BC8F5C5C6}"/>
                </a:ext>
              </a:extLst>
            </p:cNvPr>
            <p:cNvSpPr/>
            <p:nvPr userDrawn="1"/>
          </p:nvSpPr>
          <p:spPr>
            <a:xfrm>
              <a:off x="9330432"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8"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6" name="Freeform 605">
              <a:extLst>
                <a:ext uri="{FF2B5EF4-FFF2-40B4-BE49-F238E27FC236}">
                  <a16:creationId xmlns:a16="http://schemas.microsoft.com/office/drawing/2014/main" id="{817BDF15-5EC8-4125-56A9-293BD7E9D3A9}"/>
                </a:ext>
              </a:extLst>
            </p:cNvPr>
            <p:cNvSpPr/>
            <p:nvPr userDrawn="1"/>
          </p:nvSpPr>
          <p:spPr>
            <a:xfrm>
              <a:off x="9276790"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9"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7" name="Freeform 606">
              <a:extLst>
                <a:ext uri="{FF2B5EF4-FFF2-40B4-BE49-F238E27FC236}">
                  <a16:creationId xmlns:a16="http://schemas.microsoft.com/office/drawing/2014/main" id="{8A85C31D-2FEB-8A86-7D2D-BA483FEFE27F}"/>
                </a:ext>
              </a:extLst>
            </p:cNvPr>
            <p:cNvSpPr/>
            <p:nvPr userDrawn="1"/>
          </p:nvSpPr>
          <p:spPr>
            <a:xfrm>
              <a:off x="9223503" y="3502640"/>
              <a:ext cx="53286" cy="22029"/>
            </a:xfrm>
            <a:custGeom>
              <a:avLst/>
              <a:gdLst>
                <a:gd name="connsiteX0" fmla="*/ 0 w 53286"/>
                <a:gd name="connsiteY0" fmla="*/ 0 h 22029"/>
                <a:gd name="connsiteX1" fmla="*/ 26643 w 53286"/>
                <a:gd name="connsiteY1" fmla="*/ 22029 h 22029"/>
                <a:gd name="connsiteX2" fmla="*/ 53286 w 53286"/>
                <a:gd name="connsiteY2" fmla="*/ 0 h 22029"/>
              </a:gdLst>
              <a:ahLst/>
              <a:cxnLst>
                <a:cxn ang="0">
                  <a:pos x="connsiteX0" y="connsiteY0"/>
                </a:cxn>
                <a:cxn ang="0">
                  <a:pos x="connsiteX1" y="connsiteY1"/>
                </a:cxn>
                <a:cxn ang="0">
                  <a:pos x="connsiteX2" y="connsiteY2"/>
                </a:cxn>
              </a:cxnLst>
              <a:rect l="l" t="t" r="r" b="b"/>
              <a:pathLst>
                <a:path w="53286" h="22029">
                  <a:moveTo>
                    <a:pt x="0" y="0"/>
                  </a:moveTo>
                  <a:cubicBezTo>
                    <a:pt x="0" y="12081"/>
                    <a:pt x="12079" y="22029"/>
                    <a:pt x="26643" y="22029"/>
                  </a:cubicBezTo>
                  <a:cubicBezTo>
                    <a:pt x="41208" y="22029"/>
                    <a:pt x="53286" y="12081"/>
                    <a:pt x="53286" y="0"/>
                  </a:cubicBezTo>
                </a:path>
              </a:pathLst>
            </a:custGeom>
            <a:noFill/>
            <a:ln w="12700" cap="rnd">
              <a:solidFill>
                <a:srgbClr val="000000"/>
              </a:solidFill>
              <a:prstDash val="solid"/>
              <a:round/>
            </a:ln>
          </p:spPr>
          <p:txBody>
            <a:bodyPr rtlCol="0" anchor="ctr"/>
            <a:lstStyle/>
            <a:p>
              <a:endParaRPr lang="en-NL"/>
            </a:p>
          </p:txBody>
        </p:sp>
        <p:sp>
          <p:nvSpPr>
            <p:cNvPr id="608" name="Freeform 607">
              <a:extLst>
                <a:ext uri="{FF2B5EF4-FFF2-40B4-BE49-F238E27FC236}">
                  <a16:creationId xmlns:a16="http://schemas.microsoft.com/office/drawing/2014/main" id="{5D4FA407-D9DF-2551-DECB-D3C840582173}"/>
                </a:ext>
              </a:extLst>
            </p:cNvPr>
            <p:cNvSpPr/>
            <p:nvPr userDrawn="1"/>
          </p:nvSpPr>
          <p:spPr>
            <a:xfrm>
              <a:off x="9218175" y="3339907"/>
              <a:ext cx="224157" cy="37307"/>
            </a:xfrm>
            <a:custGeom>
              <a:avLst/>
              <a:gdLst>
                <a:gd name="connsiteX0" fmla="*/ 0 w 224157"/>
                <a:gd name="connsiteY0" fmla="*/ 0 h 37307"/>
                <a:gd name="connsiteX1" fmla="*/ 224158 w 224157"/>
                <a:gd name="connsiteY1" fmla="*/ 0 h 37307"/>
                <a:gd name="connsiteX2" fmla="*/ 224158 w 224157"/>
                <a:gd name="connsiteY2" fmla="*/ 37308 h 37307"/>
                <a:gd name="connsiteX3" fmla="*/ 0 w 224157"/>
                <a:gd name="connsiteY3" fmla="*/ 37308 h 37307"/>
              </a:gdLst>
              <a:ahLst/>
              <a:cxnLst>
                <a:cxn ang="0">
                  <a:pos x="connsiteX0" y="connsiteY0"/>
                </a:cxn>
                <a:cxn ang="0">
                  <a:pos x="connsiteX1" y="connsiteY1"/>
                </a:cxn>
                <a:cxn ang="0">
                  <a:pos x="connsiteX2" y="connsiteY2"/>
                </a:cxn>
                <a:cxn ang="0">
                  <a:pos x="connsiteX3" y="connsiteY3"/>
                </a:cxn>
              </a:cxnLst>
              <a:rect l="l" t="t" r="r" b="b"/>
              <a:pathLst>
                <a:path w="224157" h="37307">
                  <a:moveTo>
                    <a:pt x="0" y="0"/>
                  </a:moveTo>
                  <a:lnTo>
                    <a:pt x="224158" y="0"/>
                  </a:lnTo>
                  <a:lnTo>
                    <a:pt x="224158"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09" name="Freeform 608">
              <a:extLst>
                <a:ext uri="{FF2B5EF4-FFF2-40B4-BE49-F238E27FC236}">
                  <a16:creationId xmlns:a16="http://schemas.microsoft.com/office/drawing/2014/main" id="{38E2CFE1-6289-1295-AF4D-F0AA85FCA1FD}"/>
                </a:ext>
              </a:extLst>
            </p:cNvPr>
            <p:cNvSpPr/>
            <p:nvPr userDrawn="1"/>
          </p:nvSpPr>
          <p:spPr>
            <a:xfrm>
              <a:off x="9218175" y="3376860"/>
              <a:ext cx="224157" cy="37307"/>
            </a:xfrm>
            <a:custGeom>
              <a:avLst/>
              <a:gdLst>
                <a:gd name="connsiteX0" fmla="*/ 0 w 224157"/>
                <a:gd name="connsiteY0" fmla="*/ 0 h 37307"/>
                <a:gd name="connsiteX1" fmla="*/ 224158 w 224157"/>
                <a:gd name="connsiteY1" fmla="*/ 0 h 37307"/>
                <a:gd name="connsiteX2" fmla="*/ 224158 w 224157"/>
                <a:gd name="connsiteY2" fmla="*/ 37308 h 37307"/>
                <a:gd name="connsiteX3" fmla="*/ 0 w 224157"/>
                <a:gd name="connsiteY3" fmla="*/ 37308 h 37307"/>
              </a:gdLst>
              <a:ahLst/>
              <a:cxnLst>
                <a:cxn ang="0">
                  <a:pos x="connsiteX0" y="connsiteY0"/>
                </a:cxn>
                <a:cxn ang="0">
                  <a:pos x="connsiteX1" y="connsiteY1"/>
                </a:cxn>
                <a:cxn ang="0">
                  <a:pos x="connsiteX2" y="connsiteY2"/>
                </a:cxn>
                <a:cxn ang="0">
                  <a:pos x="connsiteX3" y="connsiteY3"/>
                </a:cxn>
              </a:cxnLst>
              <a:rect l="l" t="t" r="r" b="b"/>
              <a:pathLst>
                <a:path w="224157" h="37307">
                  <a:moveTo>
                    <a:pt x="0" y="0"/>
                  </a:moveTo>
                  <a:lnTo>
                    <a:pt x="224158" y="0"/>
                  </a:lnTo>
                  <a:lnTo>
                    <a:pt x="224158"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10" name="Freeform 609">
              <a:extLst>
                <a:ext uri="{FF2B5EF4-FFF2-40B4-BE49-F238E27FC236}">
                  <a16:creationId xmlns:a16="http://schemas.microsoft.com/office/drawing/2014/main" id="{4C5A9C30-0B2A-CE75-D212-402781D030D1}"/>
                </a:ext>
              </a:extLst>
            </p:cNvPr>
            <p:cNvSpPr/>
            <p:nvPr userDrawn="1"/>
          </p:nvSpPr>
          <p:spPr>
            <a:xfrm>
              <a:off x="9218175" y="3414168"/>
              <a:ext cx="224158" cy="80655"/>
            </a:xfrm>
            <a:custGeom>
              <a:avLst/>
              <a:gdLst>
                <a:gd name="connsiteX0" fmla="*/ 32327 w 224158"/>
                <a:gd name="connsiteY0" fmla="*/ 80656 h 80655"/>
                <a:gd name="connsiteX1" fmla="*/ 0 w 224158"/>
                <a:gd name="connsiteY1" fmla="*/ 34821 h 80655"/>
                <a:gd name="connsiteX2" fmla="*/ 0 w 224158"/>
                <a:gd name="connsiteY2" fmla="*/ 0 h 80655"/>
                <a:gd name="connsiteX3" fmla="*/ 224158 w 224158"/>
                <a:gd name="connsiteY3" fmla="*/ 0 h 80655"/>
                <a:gd name="connsiteX4" fmla="*/ 224158 w 224158"/>
                <a:gd name="connsiteY4" fmla="*/ 34821 h 80655"/>
                <a:gd name="connsiteX5" fmla="*/ 192186 w 224158"/>
                <a:gd name="connsiteY5" fmla="*/ 80656 h 80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158" h="80655">
                  <a:moveTo>
                    <a:pt x="32327" y="80656"/>
                  </a:moveTo>
                  <a:lnTo>
                    <a:pt x="0" y="34821"/>
                  </a:lnTo>
                  <a:lnTo>
                    <a:pt x="0" y="0"/>
                  </a:lnTo>
                  <a:lnTo>
                    <a:pt x="224158" y="0"/>
                  </a:lnTo>
                  <a:lnTo>
                    <a:pt x="224158" y="34821"/>
                  </a:lnTo>
                  <a:lnTo>
                    <a:pt x="192186" y="80656"/>
                  </a:lnTo>
                </a:path>
              </a:pathLst>
            </a:custGeom>
            <a:noFill/>
            <a:ln w="12700" cap="rnd">
              <a:solidFill>
                <a:srgbClr val="000000"/>
              </a:solidFill>
              <a:prstDash val="solid"/>
              <a:round/>
            </a:ln>
          </p:spPr>
          <p:txBody>
            <a:bodyPr rtlCol="0" anchor="ctr"/>
            <a:lstStyle/>
            <a:p>
              <a:endParaRPr lang="en-NL"/>
            </a:p>
          </p:txBody>
        </p:sp>
        <p:sp>
          <p:nvSpPr>
            <p:cNvPr id="611" name="Freeform 610">
              <a:extLst>
                <a:ext uri="{FF2B5EF4-FFF2-40B4-BE49-F238E27FC236}">
                  <a16:creationId xmlns:a16="http://schemas.microsoft.com/office/drawing/2014/main" id="{43AA13DD-E60A-F7E2-1835-A0E46D7E6704}"/>
                </a:ext>
              </a:extLst>
            </p:cNvPr>
            <p:cNvSpPr/>
            <p:nvPr userDrawn="1"/>
          </p:nvSpPr>
          <p:spPr>
            <a:xfrm>
              <a:off x="9218175" y="3445435"/>
              <a:ext cx="224513" cy="14567"/>
            </a:xfrm>
            <a:custGeom>
              <a:avLst/>
              <a:gdLst>
                <a:gd name="connsiteX0" fmla="*/ 0 w 224513"/>
                <a:gd name="connsiteY0" fmla="*/ 0 h 14567"/>
                <a:gd name="connsiteX1" fmla="*/ 112257 w 224513"/>
                <a:gd name="connsiteY1" fmla="*/ 14568 h 14567"/>
                <a:gd name="connsiteX2" fmla="*/ 224514 w 224513"/>
                <a:gd name="connsiteY2" fmla="*/ 0 h 14567"/>
              </a:gdLst>
              <a:ahLst/>
              <a:cxnLst>
                <a:cxn ang="0">
                  <a:pos x="connsiteX0" y="connsiteY0"/>
                </a:cxn>
                <a:cxn ang="0">
                  <a:pos x="connsiteX1" y="connsiteY1"/>
                </a:cxn>
                <a:cxn ang="0">
                  <a:pos x="connsiteX2" y="connsiteY2"/>
                </a:cxn>
              </a:cxnLst>
              <a:rect l="l" t="t" r="r" b="b"/>
              <a:pathLst>
                <a:path w="224513" h="14567">
                  <a:moveTo>
                    <a:pt x="0" y="0"/>
                  </a:moveTo>
                  <a:cubicBezTo>
                    <a:pt x="0" y="0"/>
                    <a:pt x="57905" y="14568"/>
                    <a:pt x="112257" y="14568"/>
                  </a:cubicBezTo>
                  <a:cubicBezTo>
                    <a:pt x="166609" y="14568"/>
                    <a:pt x="224514" y="0"/>
                    <a:pt x="224514" y="0"/>
                  </a:cubicBezTo>
                </a:path>
              </a:pathLst>
            </a:custGeom>
            <a:noFill/>
            <a:ln w="12700" cap="rnd">
              <a:solidFill>
                <a:srgbClr val="000000"/>
              </a:solidFill>
              <a:prstDash val="solid"/>
              <a:round/>
            </a:ln>
          </p:spPr>
          <p:txBody>
            <a:bodyPr rtlCol="0" anchor="ctr"/>
            <a:lstStyle/>
            <a:p>
              <a:endParaRPr lang="en-NL"/>
            </a:p>
          </p:txBody>
        </p:sp>
        <p:sp>
          <p:nvSpPr>
            <p:cNvPr id="612" name="Freeform 611">
              <a:extLst>
                <a:ext uri="{FF2B5EF4-FFF2-40B4-BE49-F238E27FC236}">
                  <a16:creationId xmlns:a16="http://schemas.microsoft.com/office/drawing/2014/main" id="{D56CD034-8E6D-0DA7-04F0-F47B14ED7E67}"/>
                </a:ext>
              </a:extLst>
            </p:cNvPr>
            <p:cNvSpPr/>
            <p:nvPr userDrawn="1"/>
          </p:nvSpPr>
          <p:spPr>
            <a:xfrm>
              <a:off x="9255476" y="3302600"/>
              <a:ext cx="149556" cy="37307"/>
            </a:xfrm>
            <a:custGeom>
              <a:avLst/>
              <a:gdLst>
                <a:gd name="connsiteX0" fmla="*/ 0 w 149556"/>
                <a:gd name="connsiteY0" fmla="*/ 0 h 37307"/>
                <a:gd name="connsiteX1" fmla="*/ 149557 w 149556"/>
                <a:gd name="connsiteY1" fmla="*/ 0 h 37307"/>
                <a:gd name="connsiteX2" fmla="*/ 149557 w 149556"/>
                <a:gd name="connsiteY2" fmla="*/ 37308 h 37307"/>
                <a:gd name="connsiteX3" fmla="*/ 0 w 149556"/>
                <a:gd name="connsiteY3" fmla="*/ 37308 h 37307"/>
              </a:gdLst>
              <a:ahLst/>
              <a:cxnLst>
                <a:cxn ang="0">
                  <a:pos x="connsiteX0" y="connsiteY0"/>
                </a:cxn>
                <a:cxn ang="0">
                  <a:pos x="connsiteX1" y="connsiteY1"/>
                </a:cxn>
                <a:cxn ang="0">
                  <a:pos x="connsiteX2" y="connsiteY2"/>
                </a:cxn>
                <a:cxn ang="0">
                  <a:pos x="connsiteX3" y="connsiteY3"/>
                </a:cxn>
              </a:cxnLst>
              <a:rect l="l" t="t" r="r" b="b"/>
              <a:pathLst>
                <a:path w="149556" h="37307">
                  <a:moveTo>
                    <a:pt x="0" y="0"/>
                  </a:moveTo>
                  <a:lnTo>
                    <a:pt x="149557" y="0"/>
                  </a:lnTo>
                  <a:lnTo>
                    <a:pt x="149557" y="37308"/>
                  </a:lnTo>
                  <a:lnTo>
                    <a:pt x="0" y="37308"/>
                  </a:lnTo>
                  <a:close/>
                </a:path>
              </a:pathLst>
            </a:custGeom>
            <a:noFill/>
            <a:ln w="12700" cap="rnd">
              <a:solidFill>
                <a:srgbClr val="000000"/>
              </a:solidFill>
              <a:prstDash val="solid"/>
              <a:round/>
            </a:ln>
          </p:spPr>
          <p:txBody>
            <a:bodyPr rtlCol="0" anchor="ctr"/>
            <a:lstStyle/>
            <a:p>
              <a:endParaRPr lang="en-NL"/>
            </a:p>
          </p:txBody>
        </p:sp>
        <p:sp>
          <p:nvSpPr>
            <p:cNvPr id="613" name="Freeform 612">
              <a:extLst>
                <a:ext uri="{FF2B5EF4-FFF2-40B4-BE49-F238E27FC236}">
                  <a16:creationId xmlns:a16="http://schemas.microsoft.com/office/drawing/2014/main" id="{B1E3271C-3030-988F-EFAF-70D0564DDF81}"/>
                </a:ext>
              </a:extLst>
            </p:cNvPr>
            <p:cNvSpPr/>
            <p:nvPr userDrawn="1"/>
          </p:nvSpPr>
          <p:spPr>
            <a:xfrm>
              <a:off x="9293131" y="3262449"/>
              <a:ext cx="74600" cy="40150"/>
            </a:xfrm>
            <a:custGeom>
              <a:avLst/>
              <a:gdLst>
                <a:gd name="connsiteX0" fmla="*/ 0 w 74600"/>
                <a:gd name="connsiteY0" fmla="*/ 0 h 40150"/>
                <a:gd name="connsiteX1" fmla="*/ 74601 w 74600"/>
                <a:gd name="connsiteY1" fmla="*/ 0 h 40150"/>
                <a:gd name="connsiteX2" fmla="*/ 74601 w 74600"/>
                <a:gd name="connsiteY2" fmla="*/ 40150 h 40150"/>
                <a:gd name="connsiteX3" fmla="*/ 0 w 74600"/>
                <a:gd name="connsiteY3" fmla="*/ 40150 h 40150"/>
              </a:gdLst>
              <a:ahLst/>
              <a:cxnLst>
                <a:cxn ang="0">
                  <a:pos x="connsiteX0" y="connsiteY0"/>
                </a:cxn>
                <a:cxn ang="0">
                  <a:pos x="connsiteX1" y="connsiteY1"/>
                </a:cxn>
                <a:cxn ang="0">
                  <a:pos x="connsiteX2" y="connsiteY2"/>
                </a:cxn>
                <a:cxn ang="0">
                  <a:pos x="connsiteX3" y="connsiteY3"/>
                </a:cxn>
              </a:cxnLst>
              <a:rect l="l" t="t" r="r" b="b"/>
              <a:pathLst>
                <a:path w="74600" h="40150">
                  <a:moveTo>
                    <a:pt x="0" y="0"/>
                  </a:moveTo>
                  <a:lnTo>
                    <a:pt x="74601" y="0"/>
                  </a:lnTo>
                  <a:lnTo>
                    <a:pt x="74601" y="40150"/>
                  </a:lnTo>
                  <a:lnTo>
                    <a:pt x="0" y="40150"/>
                  </a:lnTo>
                  <a:close/>
                </a:path>
              </a:pathLst>
            </a:custGeom>
            <a:noFill/>
            <a:ln w="12700" cap="rnd">
              <a:solidFill>
                <a:srgbClr val="000000"/>
              </a:solidFill>
              <a:prstDash val="solid"/>
              <a:round/>
            </a:ln>
          </p:spPr>
          <p:txBody>
            <a:bodyPr rtlCol="0" anchor="ctr"/>
            <a:lstStyle/>
            <a:p>
              <a:endParaRPr lang="en-NL"/>
            </a:p>
          </p:txBody>
        </p:sp>
        <p:sp>
          <p:nvSpPr>
            <p:cNvPr id="614" name="Freeform 613">
              <a:extLst>
                <a:ext uri="{FF2B5EF4-FFF2-40B4-BE49-F238E27FC236}">
                  <a16:creationId xmlns:a16="http://schemas.microsoft.com/office/drawing/2014/main" id="{4AEB78DE-CF13-0616-5F4E-B0022E68261C}"/>
                </a:ext>
              </a:extLst>
            </p:cNvPr>
            <p:cNvSpPr/>
            <p:nvPr userDrawn="1"/>
          </p:nvSpPr>
          <p:spPr>
            <a:xfrm>
              <a:off x="9254410" y="3262449"/>
              <a:ext cx="152043" cy="3553"/>
            </a:xfrm>
            <a:custGeom>
              <a:avLst/>
              <a:gdLst>
                <a:gd name="connsiteX0" fmla="*/ 0 w 152043"/>
                <a:gd name="connsiteY0" fmla="*/ 0 h 3553"/>
                <a:gd name="connsiteX1" fmla="*/ 152043 w 152043"/>
                <a:gd name="connsiteY1" fmla="*/ 0 h 3553"/>
              </a:gdLst>
              <a:ahLst/>
              <a:cxnLst>
                <a:cxn ang="0">
                  <a:pos x="connsiteX0" y="connsiteY0"/>
                </a:cxn>
                <a:cxn ang="0">
                  <a:pos x="connsiteX1" y="connsiteY1"/>
                </a:cxn>
              </a:cxnLst>
              <a:rect l="l" t="t" r="r" b="b"/>
              <a:pathLst>
                <a:path w="152043" h="3553">
                  <a:moveTo>
                    <a:pt x="0" y="0"/>
                  </a:moveTo>
                  <a:lnTo>
                    <a:pt x="152043" y="0"/>
                  </a:lnTo>
                </a:path>
              </a:pathLst>
            </a:custGeom>
            <a:ln w="12700" cap="rnd">
              <a:solidFill>
                <a:srgbClr val="000000"/>
              </a:solidFill>
              <a:prstDash val="solid"/>
              <a:round/>
            </a:ln>
          </p:spPr>
          <p:txBody>
            <a:bodyPr rtlCol="0" anchor="ctr"/>
            <a:lstStyle/>
            <a:p>
              <a:endParaRPr lang="en-NL"/>
            </a:p>
          </p:txBody>
        </p:sp>
        <p:sp>
          <p:nvSpPr>
            <p:cNvPr id="615" name="Freeform 614">
              <a:extLst>
                <a:ext uri="{FF2B5EF4-FFF2-40B4-BE49-F238E27FC236}">
                  <a16:creationId xmlns:a16="http://schemas.microsoft.com/office/drawing/2014/main" id="{C1D65CB8-4FE0-01C3-772A-1CD0F866F714}"/>
                </a:ext>
              </a:extLst>
            </p:cNvPr>
            <p:cNvSpPr/>
            <p:nvPr userDrawn="1"/>
          </p:nvSpPr>
          <p:spPr>
            <a:xfrm>
              <a:off x="9330432" y="3216614"/>
              <a:ext cx="3552" cy="45835"/>
            </a:xfrm>
            <a:custGeom>
              <a:avLst/>
              <a:gdLst>
                <a:gd name="connsiteX0" fmla="*/ 0 w 3552"/>
                <a:gd name="connsiteY0" fmla="*/ 45835 h 45835"/>
                <a:gd name="connsiteX1" fmla="*/ 0 w 3552"/>
                <a:gd name="connsiteY1" fmla="*/ 0 h 45835"/>
              </a:gdLst>
              <a:ahLst/>
              <a:cxnLst>
                <a:cxn ang="0">
                  <a:pos x="connsiteX0" y="connsiteY0"/>
                </a:cxn>
                <a:cxn ang="0">
                  <a:pos x="connsiteX1" y="connsiteY1"/>
                </a:cxn>
              </a:cxnLst>
              <a:rect l="l" t="t" r="r" b="b"/>
              <a:pathLst>
                <a:path w="3552" h="45835">
                  <a:moveTo>
                    <a:pt x="0" y="45835"/>
                  </a:moveTo>
                  <a:lnTo>
                    <a:pt x="0" y="0"/>
                  </a:lnTo>
                </a:path>
              </a:pathLst>
            </a:custGeom>
            <a:ln w="12700" cap="rnd">
              <a:solidFill>
                <a:srgbClr val="000000"/>
              </a:solidFill>
              <a:prstDash val="solid"/>
              <a:round/>
            </a:ln>
          </p:spPr>
          <p:txBody>
            <a:bodyPr rtlCol="0" anchor="ctr"/>
            <a:lstStyle/>
            <a:p>
              <a:endParaRPr lang="en-NL"/>
            </a:p>
          </p:txBody>
        </p:sp>
        <p:sp>
          <p:nvSpPr>
            <p:cNvPr id="616" name="Freeform 615">
              <a:extLst>
                <a:ext uri="{FF2B5EF4-FFF2-40B4-BE49-F238E27FC236}">
                  <a16:creationId xmlns:a16="http://schemas.microsoft.com/office/drawing/2014/main" id="{E47E6D5D-A479-5523-8645-549EDB1455C1}"/>
                </a:ext>
              </a:extLst>
            </p:cNvPr>
            <p:cNvSpPr/>
            <p:nvPr userDrawn="1"/>
          </p:nvSpPr>
          <p:spPr>
            <a:xfrm>
              <a:off x="9255476" y="3339907"/>
              <a:ext cx="3552" cy="74260"/>
            </a:xfrm>
            <a:custGeom>
              <a:avLst/>
              <a:gdLst>
                <a:gd name="connsiteX0" fmla="*/ 0 w 3552"/>
                <a:gd name="connsiteY0" fmla="*/ 0 h 74260"/>
                <a:gd name="connsiteX1" fmla="*/ 0 w 3552"/>
                <a:gd name="connsiteY1" fmla="*/ 74260 h 74260"/>
              </a:gdLst>
              <a:ahLst/>
              <a:cxnLst>
                <a:cxn ang="0">
                  <a:pos x="connsiteX0" y="connsiteY0"/>
                </a:cxn>
                <a:cxn ang="0">
                  <a:pos x="connsiteX1" y="connsiteY1"/>
                </a:cxn>
              </a:cxnLst>
              <a:rect l="l" t="t" r="r" b="b"/>
              <a:pathLst>
                <a:path w="3552" h="74260">
                  <a:moveTo>
                    <a:pt x="0" y="0"/>
                  </a:moveTo>
                  <a:lnTo>
                    <a:pt x="0" y="74260"/>
                  </a:lnTo>
                </a:path>
              </a:pathLst>
            </a:custGeom>
            <a:ln w="12700" cap="rnd">
              <a:solidFill>
                <a:srgbClr val="000000"/>
              </a:solidFill>
              <a:prstDash val="solid"/>
              <a:round/>
            </a:ln>
          </p:spPr>
          <p:txBody>
            <a:bodyPr rtlCol="0" anchor="ctr"/>
            <a:lstStyle/>
            <a:p>
              <a:endParaRPr lang="en-NL"/>
            </a:p>
          </p:txBody>
        </p:sp>
        <p:sp>
          <p:nvSpPr>
            <p:cNvPr id="617" name="Freeform 616">
              <a:extLst>
                <a:ext uri="{FF2B5EF4-FFF2-40B4-BE49-F238E27FC236}">
                  <a16:creationId xmlns:a16="http://schemas.microsoft.com/office/drawing/2014/main" id="{1451068E-E1FC-914E-FB92-411557509501}"/>
                </a:ext>
              </a:extLst>
            </p:cNvPr>
            <p:cNvSpPr/>
            <p:nvPr userDrawn="1"/>
          </p:nvSpPr>
          <p:spPr>
            <a:xfrm>
              <a:off x="9293131"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18" name="Freeform 617">
              <a:extLst>
                <a:ext uri="{FF2B5EF4-FFF2-40B4-BE49-F238E27FC236}">
                  <a16:creationId xmlns:a16="http://schemas.microsoft.com/office/drawing/2014/main" id="{9E5BEC03-2C37-3E99-F602-10CB0DF7FE51}"/>
                </a:ext>
              </a:extLst>
            </p:cNvPr>
            <p:cNvSpPr/>
            <p:nvPr userDrawn="1"/>
          </p:nvSpPr>
          <p:spPr>
            <a:xfrm>
              <a:off x="9330432"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19" name="Freeform 618">
              <a:extLst>
                <a:ext uri="{FF2B5EF4-FFF2-40B4-BE49-F238E27FC236}">
                  <a16:creationId xmlns:a16="http://schemas.microsoft.com/office/drawing/2014/main" id="{543947D3-39FB-2E8E-A3A8-7D71B32993CA}"/>
                </a:ext>
              </a:extLst>
            </p:cNvPr>
            <p:cNvSpPr/>
            <p:nvPr userDrawn="1"/>
          </p:nvSpPr>
          <p:spPr>
            <a:xfrm>
              <a:off x="9367732" y="3302600"/>
              <a:ext cx="3552" cy="111568"/>
            </a:xfrm>
            <a:custGeom>
              <a:avLst/>
              <a:gdLst>
                <a:gd name="connsiteX0" fmla="*/ 0 w 3552"/>
                <a:gd name="connsiteY0" fmla="*/ 0 h 111568"/>
                <a:gd name="connsiteX1" fmla="*/ 0 w 3552"/>
                <a:gd name="connsiteY1" fmla="*/ 111568 h 111568"/>
              </a:gdLst>
              <a:ahLst/>
              <a:cxnLst>
                <a:cxn ang="0">
                  <a:pos x="connsiteX0" y="connsiteY0"/>
                </a:cxn>
                <a:cxn ang="0">
                  <a:pos x="connsiteX1" y="connsiteY1"/>
                </a:cxn>
              </a:cxnLst>
              <a:rect l="l" t="t" r="r" b="b"/>
              <a:pathLst>
                <a:path w="3552" h="111568">
                  <a:moveTo>
                    <a:pt x="0" y="0"/>
                  </a:moveTo>
                  <a:lnTo>
                    <a:pt x="0" y="111568"/>
                  </a:lnTo>
                </a:path>
              </a:pathLst>
            </a:custGeom>
            <a:ln w="12700" cap="rnd">
              <a:solidFill>
                <a:srgbClr val="000000"/>
              </a:solidFill>
              <a:prstDash val="solid"/>
              <a:round/>
            </a:ln>
          </p:spPr>
          <p:txBody>
            <a:bodyPr rtlCol="0" anchor="ctr"/>
            <a:lstStyle/>
            <a:p>
              <a:endParaRPr lang="en-NL"/>
            </a:p>
          </p:txBody>
        </p:sp>
        <p:sp>
          <p:nvSpPr>
            <p:cNvPr id="620" name="Freeform 619">
              <a:extLst>
                <a:ext uri="{FF2B5EF4-FFF2-40B4-BE49-F238E27FC236}">
                  <a16:creationId xmlns:a16="http://schemas.microsoft.com/office/drawing/2014/main" id="{37F13716-A203-78A5-A0EC-858C98FC7B64}"/>
                </a:ext>
              </a:extLst>
            </p:cNvPr>
            <p:cNvSpPr/>
            <p:nvPr userDrawn="1"/>
          </p:nvSpPr>
          <p:spPr>
            <a:xfrm>
              <a:off x="9405032" y="3339907"/>
              <a:ext cx="3552" cy="74260"/>
            </a:xfrm>
            <a:custGeom>
              <a:avLst/>
              <a:gdLst>
                <a:gd name="connsiteX0" fmla="*/ 0 w 3552"/>
                <a:gd name="connsiteY0" fmla="*/ 0 h 74260"/>
                <a:gd name="connsiteX1" fmla="*/ 0 w 3552"/>
                <a:gd name="connsiteY1" fmla="*/ 74260 h 74260"/>
              </a:gdLst>
              <a:ahLst/>
              <a:cxnLst>
                <a:cxn ang="0">
                  <a:pos x="connsiteX0" y="connsiteY0"/>
                </a:cxn>
                <a:cxn ang="0">
                  <a:pos x="connsiteX1" y="connsiteY1"/>
                </a:cxn>
              </a:cxnLst>
              <a:rect l="l" t="t" r="r" b="b"/>
              <a:pathLst>
                <a:path w="3552" h="74260">
                  <a:moveTo>
                    <a:pt x="0" y="0"/>
                  </a:moveTo>
                  <a:lnTo>
                    <a:pt x="0" y="74260"/>
                  </a:lnTo>
                </a:path>
              </a:pathLst>
            </a:custGeom>
            <a:ln w="12700" cap="rnd">
              <a:solidFill>
                <a:srgbClr val="000000"/>
              </a:solidFill>
              <a:prstDash val="solid"/>
              <a:round/>
            </a:ln>
          </p:spPr>
          <p:txBody>
            <a:bodyPr rtlCol="0" anchor="ctr"/>
            <a:lstStyle/>
            <a:p>
              <a:endParaRPr lang="en-NL"/>
            </a:p>
          </p:txBody>
        </p:sp>
      </p:grpSp>
      <p:grpSp>
        <p:nvGrpSpPr>
          <p:cNvPr id="622" name="Graphic 11">
            <a:extLst>
              <a:ext uri="{FF2B5EF4-FFF2-40B4-BE49-F238E27FC236}">
                <a16:creationId xmlns:a16="http://schemas.microsoft.com/office/drawing/2014/main" id="{755040A8-F8A6-88AB-298E-BE2644E91543}"/>
              </a:ext>
            </a:extLst>
          </p:cNvPr>
          <p:cNvGrpSpPr>
            <a:grpSpLocks noChangeAspect="1"/>
          </p:cNvGrpSpPr>
          <p:nvPr userDrawn="1"/>
        </p:nvGrpSpPr>
        <p:grpSpPr>
          <a:xfrm>
            <a:off x="3327701" y="3038641"/>
            <a:ext cx="298725" cy="332208"/>
            <a:chOff x="9222083" y="3806432"/>
            <a:chExt cx="255418" cy="284249"/>
          </a:xfrm>
          <a:noFill/>
        </p:grpSpPr>
        <p:sp>
          <p:nvSpPr>
            <p:cNvPr id="623" name="Freeform 622">
              <a:extLst>
                <a:ext uri="{FF2B5EF4-FFF2-40B4-BE49-F238E27FC236}">
                  <a16:creationId xmlns:a16="http://schemas.microsoft.com/office/drawing/2014/main" id="{FD484295-E5E1-0B33-6AA2-E1E6174BEAF6}"/>
                </a:ext>
              </a:extLst>
            </p:cNvPr>
            <p:cNvSpPr/>
            <p:nvPr/>
          </p:nvSpPr>
          <p:spPr>
            <a:xfrm>
              <a:off x="9296684" y="3809985"/>
              <a:ext cx="60391" cy="174102"/>
            </a:xfrm>
            <a:custGeom>
              <a:avLst/>
              <a:gdLst>
                <a:gd name="connsiteX0" fmla="*/ 0 w 60391"/>
                <a:gd name="connsiteY0" fmla="*/ 0 h 174102"/>
                <a:gd name="connsiteX1" fmla="*/ 10657 w 60391"/>
                <a:gd name="connsiteY1" fmla="*/ 28425 h 174102"/>
                <a:gd name="connsiteX2" fmla="*/ 28419 w 60391"/>
                <a:gd name="connsiteY2" fmla="*/ 60403 h 174102"/>
                <a:gd name="connsiteX3" fmla="*/ 31972 w 60391"/>
                <a:gd name="connsiteY3" fmla="*/ 88828 h 174102"/>
                <a:gd name="connsiteX4" fmla="*/ 46181 w 60391"/>
                <a:gd name="connsiteY4" fmla="*/ 135019 h 174102"/>
                <a:gd name="connsiteX5" fmla="*/ 60391 w 60391"/>
                <a:gd name="connsiteY5" fmla="*/ 174103 h 17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391" h="174102">
                  <a:moveTo>
                    <a:pt x="0" y="0"/>
                  </a:moveTo>
                  <a:cubicBezTo>
                    <a:pt x="0" y="0"/>
                    <a:pt x="3552" y="14212"/>
                    <a:pt x="10657" y="28425"/>
                  </a:cubicBezTo>
                  <a:cubicBezTo>
                    <a:pt x="17762" y="42637"/>
                    <a:pt x="28419" y="60403"/>
                    <a:pt x="28419" y="60403"/>
                  </a:cubicBezTo>
                  <a:cubicBezTo>
                    <a:pt x="28419" y="60403"/>
                    <a:pt x="28419" y="71062"/>
                    <a:pt x="31972" y="88828"/>
                  </a:cubicBezTo>
                  <a:cubicBezTo>
                    <a:pt x="35524" y="106594"/>
                    <a:pt x="42629" y="127912"/>
                    <a:pt x="46181" y="135019"/>
                  </a:cubicBezTo>
                  <a:cubicBezTo>
                    <a:pt x="49734" y="142125"/>
                    <a:pt x="60391" y="170550"/>
                    <a:pt x="60391" y="174103"/>
                  </a:cubicBezTo>
                </a:path>
              </a:pathLst>
            </a:custGeom>
            <a:noFill/>
            <a:ln w="12700" cap="rnd">
              <a:solidFill>
                <a:srgbClr val="000000"/>
              </a:solidFill>
              <a:prstDash val="solid"/>
              <a:round/>
            </a:ln>
          </p:spPr>
          <p:txBody>
            <a:bodyPr rtlCol="0" anchor="ctr"/>
            <a:lstStyle/>
            <a:p>
              <a:endParaRPr lang="en-NL"/>
            </a:p>
          </p:txBody>
        </p:sp>
        <p:sp>
          <p:nvSpPr>
            <p:cNvPr id="624" name="Freeform 623">
              <a:extLst>
                <a:ext uri="{FF2B5EF4-FFF2-40B4-BE49-F238E27FC236}">
                  <a16:creationId xmlns:a16="http://schemas.microsoft.com/office/drawing/2014/main" id="{B2421D2A-4A28-F32B-1FDB-C39F15CEA063}"/>
                </a:ext>
              </a:extLst>
            </p:cNvPr>
            <p:cNvSpPr/>
            <p:nvPr/>
          </p:nvSpPr>
          <p:spPr>
            <a:xfrm>
              <a:off x="9310893" y="3806432"/>
              <a:ext cx="7673" cy="35531"/>
            </a:xfrm>
            <a:custGeom>
              <a:avLst/>
              <a:gdLst>
                <a:gd name="connsiteX0" fmla="*/ 7105 w 7673"/>
                <a:gd name="connsiteY0" fmla="*/ 0 h 35531"/>
                <a:gd name="connsiteX1" fmla="*/ 0 w 7673"/>
                <a:gd name="connsiteY1" fmla="*/ 35531 h 35531"/>
              </a:gdLst>
              <a:ahLst/>
              <a:cxnLst>
                <a:cxn ang="0">
                  <a:pos x="connsiteX0" y="connsiteY0"/>
                </a:cxn>
                <a:cxn ang="0">
                  <a:pos x="connsiteX1" y="connsiteY1"/>
                </a:cxn>
              </a:cxnLst>
              <a:rect l="l" t="t" r="r" b="b"/>
              <a:pathLst>
                <a:path w="7673" h="35531">
                  <a:moveTo>
                    <a:pt x="7105" y="0"/>
                  </a:moveTo>
                  <a:cubicBezTo>
                    <a:pt x="7105" y="0"/>
                    <a:pt x="10657" y="17766"/>
                    <a:pt x="0" y="35531"/>
                  </a:cubicBezTo>
                </a:path>
              </a:pathLst>
            </a:custGeom>
            <a:noFill/>
            <a:ln w="12700" cap="rnd">
              <a:solidFill>
                <a:srgbClr val="000000"/>
              </a:solidFill>
              <a:prstDash val="solid"/>
              <a:round/>
            </a:ln>
          </p:spPr>
          <p:txBody>
            <a:bodyPr rtlCol="0" anchor="ctr"/>
            <a:lstStyle/>
            <a:p>
              <a:endParaRPr lang="en-NL"/>
            </a:p>
          </p:txBody>
        </p:sp>
        <p:sp>
          <p:nvSpPr>
            <p:cNvPr id="625" name="Freeform 624">
              <a:extLst>
                <a:ext uri="{FF2B5EF4-FFF2-40B4-BE49-F238E27FC236}">
                  <a16:creationId xmlns:a16="http://schemas.microsoft.com/office/drawing/2014/main" id="{666994FA-6D85-BA2A-1C69-A86628CC977B}"/>
                </a:ext>
              </a:extLst>
            </p:cNvPr>
            <p:cNvSpPr/>
            <p:nvPr/>
          </p:nvSpPr>
          <p:spPr>
            <a:xfrm>
              <a:off x="9328655" y="3813539"/>
              <a:ext cx="24866" cy="56849"/>
            </a:xfrm>
            <a:custGeom>
              <a:avLst/>
              <a:gdLst>
                <a:gd name="connsiteX0" fmla="*/ 24867 w 24866"/>
                <a:gd name="connsiteY0" fmla="*/ 0 h 56849"/>
                <a:gd name="connsiteX1" fmla="*/ 0 w 24866"/>
                <a:gd name="connsiteY1" fmla="*/ 56850 h 56849"/>
              </a:gdLst>
              <a:ahLst/>
              <a:cxnLst>
                <a:cxn ang="0">
                  <a:pos x="connsiteX0" y="connsiteY0"/>
                </a:cxn>
                <a:cxn ang="0">
                  <a:pos x="connsiteX1" y="connsiteY1"/>
                </a:cxn>
              </a:cxnLst>
              <a:rect l="l" t="t" r="r" b="b"/>
              <a:pathLst>
                <a:path w="24866" h="56849">
                  <a:moveTo>
                    <a:pt x="24867" y="0"/>
                  </a:moveTo>
                  <a:cubicBezTo>
                    <a:pt x="24867" y="0"/>
                    <a:pt x="17762" y="21319"/>
                    <a:pt x="0" y="56850"/>
                  </a:cubicBezTo>
                </a:path>
              </a:pathLst>
            </a:custGeom>
            <a:noFill/>
            <a:ln w="12700" cap="rnd">
              <a:solidFill>
                <a:srgbClr val="000000"/>
              </a:solidFill>
              <a:prstDash val="solid"/>
              <a:round/>
            </a:ln>
          </p:spPr>
          <p:txBody>
            <a:bodyPr rtlCol="0" anchor="ctr"/>
            <a:lstStyle/>
            <a:p>
              <a:endParaRPr lang="en-NL"/>
            </a:p>
          </p:txBody>
        </p:sp>
        <p:sp>
          <p:nvSpPr>
            <p:cNvPr id="626" name="Freeform 625">
              <a:extLst>
                <a:ext uri="{FF2B5EF4-FFF2-40B4-BE49-F238E27FC236}">
                  <a16:creationId xmlns:a16="http://schemas.microsoft.com/office/drawing/2014/main" id="{60C05DED-56C3-07D8-DD99-9820EAAA4926}"/>
                </a:ext>
              </a:extLst>
            </p:cNvPr>
            <p:cNvSpPr/>
            <p:nvPr/>
          </p:nvSpPr>
          <p:spPr>
            <a:xfrm>
              <a:off x="9334181" y="3813539"/>
              <a:ext cx="1578" cy="31978"/>
            </a:xfrm>
            <a:custGeom>
              <a:avLst/>
              <a:gdLst>
                <a:gd name="connsiteX0" fmla="*/ 1579 w 1578"/>
                <a:gd name="connsiteY0" fmla="*/ 0 h 31978"/>
                <a:gd name="connsiteX1" fmla="*/ 1579 w 1578"/>
                <a:gd name="connsiteY1" fmla="*/ 31978 h 31978"/>
              </a:gdLst>
              <a:ahLst/>
              <a:cxnLst>
                <a:cxn ang="0">
                  <a:pos x="connsiteX0" y="connsiteY0"/>
                </a:cxn>
                <a:cxn ang="0">
                  <a:pos x="connsiteX1" y="connsiteY1"/>
                </a:cxn>
              </a:cxnLst>
              <a:rect l="l" t="t" r="r" b="b"/>
              <a:pathLst>
                <a:path w="1578" h="31978">
                  <a:moveTo>
                    <a:pt x="1579" y="0"/>
                  </a:moveTo>
                  <a:cubicBezTo>
                    <a:pt x="1579" y="0"/>
                    <a:pt x="-1974" y="10659"/>
                    <a:pt x="1579" y="31978"/>
                  </a:cubicBezTo>
                </a:path>
              </a:pathLst>
            </a:custGeom>
            <a:noFill/>
            <a:ln w="12700" cap="rnd">
              <a:solidFill>
                <a:srgbClr val="000000"/>
              </a:solidFill>
              <a:prstDash val="solid"/>
              <a:round/>
            </a:ln>
          </p:spPr>
          <p:txBody>
            <a:bodyPr rtlCol="0" anchor="ctr"/>
            <a:lstStyle/>
            <a:p>
              <a:endParaRPr lang="en-NL"/>
            </a:p>
          </p:txBody>
        </p:sp>
        <p:sp>
          <p:nvSpPr>
            <p:cNvPr id="627" name="Freeform 626">
              <a:extLst>
                <a:ext uri="{FF2B5EF4-FFF2-40B4-BE49-F238E27FC236}">
                  <a16:creationId xmlns:a16="http://schemas.microsoft.com/office/drawing/2014/main" id="{FF777CF7-DEDC-6FDA-441A-C6C39911D998}"/>
                </a:ext>
              </a:extLst>
            </p:cNvPr>
            <p:cNvSpPr/>
            <p:nvPr/>
          </p:nvSpPr>
          <p:spPr>
            <a:xfrm>
              <a:off x="9403256" y="4040938"/>
              <a:ext cx="24866" cy="5576"/>
            </a:xfrm>
            <a:custGeom>
              <a:avLst/>
              <a:gdLst>
                <a:gd name="connsiteX0" fmla="*/ 24867 w 24866"/>
                <a:gd name="connsiteY0" fmla="*/ 0 h 5576"/>
                <a:gd name="connsiteX1" fmla="*/ 0 w 24866"/>
                <a:gd name="connsiteY1" fmla="*/ 3553 h 5576"/>
              </a:gdLst>
              <a:ahLst/>
              <a:cxnLst>
                <a:cxn ang="0">
                  <a:pos x="connsiteX0" y="connsiteY0"/>
                </a:cxn>
                <a:cxn ang="0">
                  <a:pos x="connsiteX1" y="connsiteY1"/>
                </a:cxn>
              </a:cxnLst>
              <a:rect l="l" t="t" r="r" b="b"/>
              <a:pathLst>
                <a:path w="24866" h="5576">
                  <a:moveTo>
                    <a:pt x="24867" y="0"/>
                  </a:moveTo>
                  <a:cubicBezTo>
                    <a:pt x="13854" y="9949"/>
                    <a:pt x="0" y="3553"/>
                    <a:pt x="0" y="3553"/>
                  </a:cubicBezTo>
                </a:path>
              </a:pathLst>
            </a:custGeom>
            <a:noFill/>
            <a:ln w="12700" cap="rnd">
              <a:solidFill>
                <a:srgbClr val="000000"/>
              </a:solidFill>
              <a:prstDash val="solid"/>
              <a:round/>
            </a:ln>
          </p:spPr>
          <p:txBody>
            <a:bodyPr rtlCol="0" anchor="ctr"/>
            <a:lstStyle/>
            <a:p>
              <a:endParaRPr lang="en-NL"/>
            </a:p>
          </p:txBody>
        </p:sp>
        <p:sp>
          <p:nvSpPr>
            <p:cNvPr id="628" name="Freeform 627">
              <a:extLst>
                <a:ext uri="{FF2B5EF4-FFF2-40B4-BE49-F238E27FC236}">
                  <a16:creationId xmlns:a16="http://schemas.microsoft.com/office/drawing/2014/main" id="{E727D33F-E562-C549-2D83-6240C9435EF1}"/>
                </a:ext>
              </a:extLst>
            </p:cNvPr>
            <p:cNvSpPr/>
            <p:nvPr/>
          </p:nvSpPr>
          <p:spPr>
            <a:xfrm>
              <a:off x="9389047" y="4026726"/>
              <a:ext cx="24866" cy="63956"/>
            </a:xfrm>
            <a:custGeom>
              <a:avLst/>
              <a:gdLst>
                <a:gd name="connsiteX0" fmla="*/ 0 w 24866"/>
                <a:gd name="connsiteY0" fmla="*/ 63956 h 63956"/>
                <a:gd name="connsiteX1" fmla="*/ 24867 w 24866"/>
                <a:gd name="connsiteY1" fmla="*/ 0 h 63956"/>
              </a:gdLst>
              <a:ahLst/>
              <a:cxnLst>
                <a:cxn ang="0">
                  <a:pos x="connsiteX0" y="connsiteY0"/>
                </a:cxn>
                <a:cxn ang="0">
                  <a:pos x="connsiteX1" y="connsiteY1"/>
                </a:cxn>
              </a:cxnLst>
              <a:rect l="l" t="t" r="r" b="b"/>
              <a:pathLst>
                <a:path w="24866" h="63956">
                  <a:moveTo>
                    <a:pt x="0" y="63956"/>
                  </a:moveTo>
                  <a:cubicBezTo>
                    <a:pt x="0" y="17766"/>
                    <a:pt x="24867" y="0"/>
                    <a:pt x="24867" y="0"/>
                  </a:cubicBezTo>
                </a:path>
              </a:pathLst>
            </a:custGeom>
            <a:noFill/>
            <a:ln w="12700" cap="rnd">
              <a:solidFill>
                <a:srgbClr val="000000"/>
              </a:solidFill>
              <a:prstDash val="solid"/>
              <a:round/>
            </a:ln>
          </p:spPr>
          <p:txBody>
            <a:bodyPr rtlCol="0" anchor="ctr"/>
            <a:lstStyle/>
            <a:p>
              <a:endParaRPr lang="en-NL"/>
            </a:p>
          </p:txBody>
        </p:sp>
        <p:sp>
          <p:nvSpPr>
            <p:cNvPr id="629" name="Freeform 628">
              <a:extLst>
                <a:ext uri="{FF2B5EF4-FFF2-40B4-BE49-F238E27FC236}">
                  <a16:creationId xmlns:a16="http://schemas.microsoft.com/office/drawing/2014/main" id="{1DE5A485-E57E-0CB0-0626-87579B43A60B}"/>
                </a:ext>
              </a:extLst>
            </p:cNvPr>
            <p:cNvSpPr/>
            <p:nvPr/>
          </p:nvSpPr>
          <p:spPr>
            <a:xfrm>
              <a:off x="9342481" y="3984088"/>
              <a:ext cx="25250" cy="106593"/>
            </a:xfrm>
            <a:custGeom>
              <a:avLst/>
              <a:gdLst>
                <a:gd name="connsiteX0" fmla="*/ 14593 w 25250"/>
                <a:gd name="connsiteY0" fmla="*/ 0 h 106593"/>
                <a:gd name="connsiteX1" fmla="*/ 25251 w 25250"/>
                <a:gd name="connsiteY1" fmla="*/ 106594 h 106593"/>
              </a:gdLst>
              <a:ahLst/>
              <a:cxnLst>
                <a:cxn ang="0">
                  <a:pos x="connsiteX0" y="connsiteY0"/>
                </a:cxn>
                <a:cxn ang="0">
                  <a:pos x="connsiteX1" y="connsiteY1"/>
                </a:cxn>
              </a:cxnLst>
              <a:rect l="l" t="t" r="r" b="b"/>
              <a:pathLst>
                <a:path w="25250" h="106593">
                  <a:moveTo>
                    <a:pt x="14593" y="0"/>
                  </a:moveTo>
                  <a:cubicBezTo>
                    <a:pt x="14593" y="0"/>
                    <a:pt x="-24483" y="46191"/>
                    <a:pt x="25251" y="106594"/>
                  </a:cubicBezTo>
                </a:path>
              </a:pathLst>
            </a:custGeom>
            <a:noFill/>
            <a:ln w="12700" cap="rnd">
              <a:solidFill>
                <a:srgbClr val="000000"/>
              </a:solidFill>
              <a:prstDash val="solid"/>
              <a:round/>
            </a:ln>
          </p:spPr>
          <p:txBody>
            <a:bodyPr rtlCol="0" anchor="ctr"/>
            <a:lstStyle/>
            <a:p>
              <a:endParaRPr lang="en-NL"/>
            </a:p>
          </p:txBody>
        </p:sp>
        <p:sp>
          <p:nvSpPr>
            <p:cNvPr id="630" name="Freeform 629">
              <a:extLst>
                <a:ext uri="{FF2B5EF4-FFF2-40B4-BE49-F238E27FC236}">
                  <a16:creationId xmlns:a16="http://schemas.microsoft.com/office/drawing/2014/main" id="{45C2C0F0-D37D-3DA7-9ECA-F4A7FC59FF53}"/>
                </a:ext>
              </a:extLst>
            </p:cNvPr>
            <p:cNvSpPr/>
            <p:nvPr/>
          </p:nvSpPr>
          <p:spPr>
            <a:xfrm>
              <a:off x="9357075" y="3941451"/>
              <a:ext cx="24866" cy="42637"/>
            </a:xfrm>
            <a:custGeom>
              <a:avLst/>
              <a:gdLst>
                <a:gd name="connsiteX0" fmla="*/ 0 w 24866"/>
                <a:gd name="connsiteY0" fmla="*/ 42637 h 42637"/>
                <a:gd name="connsiteX1" fmla="*/ 24867 w 24866"/>
                <a:gd name="connsiteY1" fmla="*/ 0 h 42637"/>
              </a:gdLst>
              <a:ahLst/>
              <a:cxnLst>
                <a:cxn ang="0">
                  <a:pos x="connsiteX0" y="connsiteY0"/>
                </a:cxn>
                <a:cxn ang="0">
                  <a:pos x="connsiteX1" y="connsiteY1"/>
                </a:cxn>
              </a:cxnLst>
              <a:rect l="l" t="t" r="r" b="b"/>
              <a:pathLst>
                <a:path w="24866" h="42637">
                  <a:moveTo>
                    <a:pt x="0" y="42637"/>
                  </a:moveTo>
                  <a:cubicBezTo>
                    <a:pt x="0" y="42637"/>
                    <a:pt x="17762" y="28425"/>
                    <a:pt x="24867" y="0"/>
                  </a:cubicBezTo>
                </a:path>
              </a:pathLst>
            </a:custGeom>
            <a:noFill/>
            <a:ln w="12700" cap="rnd">
              <a:solidFill>
                <a:srgbClr val="000000"/>
              </a:solidFill>
              <a:prstDash val="solid"/>
              <a:round/>
            </a:ln>
          </p:spPr>
          <p:txBody>
            <a:bodyPr rtlCol="0" anchor="ctr"/>
            <a:lstStyle/>
            <a:p>
              <a:endParaRPr lang="en-NL"/>
            </a:p>
          </p:txBody>
        </p:sp>
        <p:sp>
          <p:nvSpPr>
            <p:cNvPr id="631" name="Freeform 630">
              <a:extLst>
                <a:ext uri="{FF2B5EF4-FFF2-40B4-BE49-F238E27FC236}">
                  <a16:creationId xmlns:a16="http://schemas.microsoft.com/office/drawing/2014/main" id="{E2B94DF2-C311-666A-7365-BC89237CA759}"/>
                </a:ext>
              </a:extLst>
            </p:cNvPr>
            <p:cNvSpPr/>
            <p:nvPr/>
          </p:nvSpPr>
          <p:spPr>
            <a:xfrm>
              <a:off x="9381942" y="3902367"/>
              <a:ext cx="14679" cy="39084"/>
            </a:xfrm>
            <a:custGeom>
              <a:avLst/>
              <a:gdLst>
                <a:gd name="connsiteX0" fmla="*/ 14210 w 14679"/>
                <a:gd name="connsiteY0" fmla="*/ 0 h 39084"/>
                <a:gd name="connsiteX1" fmla="*/ 0 w 14679"/>
                <a:gd name="connsiteY1" fmla="*/ 39084 h 39084"/>
              </a:gdLst>
              <a:ahLst/>
              <a:cxnLst>
                <a:cxn ang="0">
                  <a:pos x="connsiteX0" y="connsiteY0"/>
                </a:cxn>
                <a:cxn ang="0">
                  <a:pos x="connsiteX1" y="connsiteY1"/>
                </a:cxn>
              </a:cxnLst>
              <a:rect l="l" t="t" r="r" b="b"/>
              <a:pathLst>
                <a:path w="14679" h="39084">
                  <a:moveTo>
                    <a:pt x="14210" y="0"/>
                  </a:moveTo>
                  <a:cubicBezTo>
                    <a:pt x="17762" y="21319"/>
                    <a:pt x="0" y="39084"/>
                    <a:pt x="0" y="39084"/>
                  </a:cubicBezTo>
                </a:path>
              </a:pathLst>
            </a:custGeom>
            <a:noFill/>
            <a:ln w="12700" cap="rnd">
              <a:solidFill>
                <a:srgbClr val="000000"/>
              </a:solidFill>
              <a:prstDash val="solid"/>
              <a:round/>
            </a:ln>
          </p:spPr>
          <p:txBody>
            <a:bodyPr rtlCol="0" anchor="ctr"/>
            <a:lstStyle/>
            <a:p>
              <a:endParaRPr lang="en-NL"/>
            </a:p>
          </p:txBody>
        </p:sp>
        <p:sp>
          <p:nvSpPr>
            <p:cNvPr id="632" name="Freeform 631">
              <a:extLst>
                <a:ext uri="{FF2B5EF4-FFF2-40B4-BE49-F238E27FC236}">
                  <a16:creationId xmlns:a16="http://schemas.microsoft.com/office/drawing/2014/main" id="{0E2F4E8D-B149-20A4-C378-9C43331903D4}"/>
                </a:ext>
              </a:extLst>
            </p:cNvPr>
            <p:cNvSpPr/>
            <p:nvPr/>
          </p:nvSpPr>
          <p:spPr>
            <a:xfrm>
              <a:off x="9286026" y="4072916"/>
              <a:ext cx="39076" cy="17765"/>
            </a:xfrm>
            <a:custGeom>
              <a:avLst/>
              <a:gdLst>
                <a:gd name="connsiteX0" fmla="*/ 39077 w 39076"/>
                <a:gd name="connsiteY0" fmla="*/ 17766 h 17765"/>
                <a:gd name="connsiteX1" fmla="*/ 0 w 39076"/>
                <a:gd name="connsiteY1" fmla="*/ 0 h 17765"/>
              </a:gdLst>
              <a:ahLst/>
              <a:cxnLst>
                <a:cxn ang="0">
                  <a:pos x="connsiteX0" y="connsiteY0"/>
                </a:cxn>
                <a:cxn ang="0">
                  <a:pos x="connsiteX1" y="connsiteY1"/>
                </a:cxn>
              </a:cxnLst>
              <a:rect l="l" t="t" r="r" b="b"/>
              <a:pathLst>
                <a:path w="39076" h="17765">
                  <a:moveTo>
                    <a:pt x="39077" y="17766"/>
                  </a:moveTo>
                  <a:cubicBezTo>
                    <a:pt x="39077" y="17766"/>
                    <a:pt x="21315" y="3553"/>
                    <a:pt x="0" y="0"/>
                  </a:cubicBezTo>
                </a:path>
              </a:pathLst>
            </a:custGeom>
            <a:noFill/>
            <a:ln w="12700" cap="rnd">
              <a:solidFill>
                <a:srgbClr val="000000"/>
              </a:solidFill>
              <a:prstDash val="solid"/>
              <a:round/>
            </a:ln>
          </p:spPr>
          <p:txBody>
            <a:bodyPr rtlCol="0" anchor="ctr"/>
            <a:lstStyle/>
            <a:p>
              <a:endParaRPr lang="en-NL"/>
            </a:p>
          </p:txBody>
        </p:sp>
        <p:sp>
          <p:nvSpPr>
            <p:cNvPr id="633" name="Freeform 632">
              <a:extLst>
                <a:ext uri="{FF2B5EF4-FFF2-40B4-BE49-F238E27FC236}">
                  <a16:creationId xmlns:a16="http://schemas.microsoft.com/office/drawing/2014/main" id="{9FB5B413-DA8A-BEC3-9D2D-6DADCEA4BF9A}"/>
                </a:ext>
              </a:extLst>
            </p:cNvPr>
            <p:cNvSpPr/>
            <p:nvPr/>
          </p:nvSpPr>
          <p:spPr>
            <a:xfrm>
              <a:off x="9222083" y="4051598"/>
              <a:ext cx="28419" cy="4441"/>
            </a:xfrm>
            <a:custGeom>
              <a:avLst/>
              <a:gdLst>
                <a:gd name="connsiteX0" fmla="*/ 0 w 28419"/>
                <a:gd name="connsiteY0" fmla="*/ 0 h 4441"/>
                <a:gd name="connsiteX1" fmla="*/ 28419 w 28419"/>
                <a:gd name="connsiteY1" fmla="*/ 3553 h 4441"/>
              </a:gdLst>
              <a:ahLst/>
              <a:cxnLst>
                <a:cxn ang="0">
                  <a:pos x="connsiteX0" y="connsiteY0"/>
                </a:cxn>
                <a:cxn ang="0">
                  <a:pos x="connsiteX1" y="connsiteY1"/>
                </a:cxn>
              </a:cxnLst>
              <a:rect l="l" t="t" r="r" b="b"/>
              <a:pathLst>
                <a:path w="28419" h="4441">
                  <a:moveTo>
                    <a:pt x="0" y="0"/>
                  </a:moveTo>
                  <a:cubicBezTo>
                    <a:pt x="10657" y="7106"/>
                    <a:pt x="28419" y="3553"/>
                    <a:pt x="28419" y="3553"/>
                  </a:cubicBezTo>
                </a:path>
              </a:pathLst>
            </a:custGeom>
            <a:noFill/>
            <a:ln w="12700" cap="rnd">
              <a:solidFill>
                <a:srgbClr val="000000"/>
              </a:solidFill>
              <a:prstDash val="solid"/>
              <a:round/>
            </a:ln>
          </p:spPr>
          <p:txBody>
            <a:bodyPr rtlCol="0" anchor="ctr"/>
            <a:lstStyle/>
            <a:p>
              <a:endParaRPr lang="en-NL"/>
            </a:p>
          </p:txBody>
        </p:sp>
        <p:sp>
          <p:nvSpPr>
            <p:cNvPr id="634" name="Freeform 633">
              <a:extLst>
                <a:ext uri="{FF2B5EF4-FFF2-40B4-BE49-F238E27FC236}">
                  <a16:creationId xmlns:a16="http://schemas.microsoft.com/office/drawing/2014/main" id="{BCD6EAB2-FF6E-73B9-9D18-1A0389A6D771}"/>
                </a:ext>
              </a:extLst>
            </p:cNvPr>
            <p:cNvSpPr/>
            <p:nvPr/>
          </p:nvSpPr>
          <p:spPr>
            <a:xfrm>
              <a:off x="9232740" y="4037385"/>
              <a:ext cx="17762" cy="17765"/>
            </a:xfrm>
            <a:custGeom>
              <a:avLst/>
              <a:gdLst>
                <a:gd name="connsiteX0" fmla="*/ 0 w 17762"/>
                <a:gd name="connsiteY0" fmla="*/ 0 h 17765"/>
                <a:gd name="connsiteX1" fmla="*/ 17762 w 17762"/>
                <a:gd name="connsiteY1" fmla="*/ 17766 h 17765"/>
              </a:gdLst>
              <a:ahLst/>
              <a:cxnLst>
                <a:cxn ang="0">
                  <a:pos x="connsiteX0" y="connsiteY0"/>
                </a:cxn>
                <a:cxn ang="0">
                  <a:pos x="connsiteX1" y="connsiteY1"/>
                </a:cxn>
              </a:cxnLst>
              <a:rect l="l" t="t" r="r" b="b"/>
              <a:pathLst>
                <a:path w="17762" h="17765">
                  <a:moveTo>
                    <a:pt x="0" y="0"/>
                  </a:moveTo>
                  <a:cubicBezTo>
                    <a:pt x="7105" y="3553"/>
                    <a:pt x="17762" y="17766"/>
                    <a:pt x="17762" y="17766"/>
                  </a:cubicBezTo>
                </a:path>
              </a:pathLst>
            </a:custGeom>
            <a:noFill/>
            <a:ln w="12700" cap="rnd">
              <a:solidFill>
                <a:srgbClr val="000000"/>
              </a:solidFill>
              <a:prstDash val="solid"/>
              <a:round/>
            </a:ln>
          </p:spPr>
          <p:txBody>
            <a:bodyPr rtlCol="0" anchor="ctr"/>
            <a:lstStyle/>
            <a:p>
              <a:endParaRPr lang="en-NL"/>
            </a:p>
          </p:txBody>
        </p:sp>
        <p:sp>
          <p:nvSpPr>
            <p:cNvPr id="635" name="Freeform 634">
              <a:extLst>
                <a:ext uri="{FF2B5EF4-FFF2-40B4-BE49-F238E27FC236}">
                  <a16:creationId xmlns:a16="http://schemas.microsoft.com/office/drawing/2014/main" id="{1EA8B12D-69A2-148C-AC7A-5C4BA931BD99}"/>
                </a:ext>
              </a:extLst>
            </p:cNvPr>
            <p:cNvSpPr/>
            <p:nvPr/>
          </p:nvSpPr>
          <p:spPr>
            <a:xfrm>
              <a:off x="9254055" y="4072916"/>
              <a:ext cx="31971" cy="5995"/>
            </a:xfrm>
            <a:custGeom>
              <a:avLst/>
              <a:gdLst>
                <a:gd name="connsiteX0" fmla="*/ 0 w 31971"/>
                <a:gd name="connsiteY0" fmla="*/ 3553 h 5995"/>
                <a:gd name="connsiteX1" fmla="*/ 31972 w 31971"/>
                <a:gd name="connsiteY1" fmla="*/ 0 h 5995"/>
              </a:gdLst>
              <a:ahLst/>
              <a:cxnLst>
                <a:cxn ang="0">
                  <a:pos x="connsiteX0" y="connsiteY0"/>
                </a:cxn>
                <a:cxn ang="0">
                  <a:pos x="connsiteX1" y="connsiteY1"/>
                </a:cxn>
              </a:cxnLst>
              <a:rect l="l" t="t" r="r" b="b"/>
              <a:pathLst>
                <a:path w="31971" h="5995">
                  <a:moveTo>
                    <a:pt x="0" y="3553"/>
                  </a:moveTo>
                  <a:cubicBezTo>
                    <a:pt x="17762" y="10659"/>
                    <a:pt x="31972" y="0"/>
                    <a:pt x="31972" y="0"/>
                  </a:cubicBezTo>
                </a:path>
              </a:pathLst>
            </a:custGeom>
            <a:noFill/>
            <a:ln w="12700" cap="rnd">
              <a:solidFill>
                <a:srgbClr val="000000"/>
              </a:solidFill>
              <a:prstDash val="solid"/>
              <a:round/>
            </a:ln>
          </p:spPr>
          <p:txBody>
            <a:bodyPr rtlCol="0" anchor="ctr"/>
            <a:lstStyle/>
            <a:p>
              <a:endParaRPr lang="en-NL"/>
            </a:p>
          </p:txBody>
        </p:sp>
        <p:sp>
          <p:nvSpPr>
            <p:cNvPr id="636" name="Freeform 635">
              <a:extLst>
                <a:ext uri="{FF2B5EF4-FFF2-40B4-BE49-F238E27FC236}">
                  <a16:creationId xmlns:a16="http://schemas.microsoft.com/office/drawing/2014/main" id="{5CC3CB25-58E3-E561-9C0F-4694DC01F00B}"/>
                </a:ext>
              </a:extLst>
            </p:cNvPr>
            <p:cNvSpPr/>
            <p:nvPr/>
          </p:nvSpPr>
          <p:spPr>
            <a:xfrm>
              <a:off x="9250502" y="4055151"/>
              <a:ext cx="35524" cy="17765"/>
            </a:xfrm>
            <a:custGeom>
              <a:avLst/>
              <a:gdLst>
                <a:gd name="connsiteX0" fmla="*/ 0 w 35524"/>
                <a:gd name="connsiteY0" fmla="*/ 0 h 17765"/>
                <a:gd name="connsiteX1" fmla="*/ 35524 w 35524"/>
                <a:gd name="connsiteY1" fmla="*/ 17766 h 17765"/>
              </a:gdLst>
              <a:ahLst/>
              <a:cxnLst>
                <a:cxn ang="0">
                  <a:pos x="connsiteX0" y="connsiteY0"/>
                </a:cxn>
                <a:cxn ang="0">
                  <a:pos x="connsiteX1" y="connsiteY1"/>
                </a:cxn>
              </a:cxnLst>
              <a:rect l="l" t="t" r="r" b="b"/>
              <a:pathLst>
                <a:path w="35524" h="17765">
                  <a:moveTo>
                    <a:pt x="0" y="0"/>
                  </a:moveTo>
                  <a:cubicBezTo>
                    <a:pt x="21315" y="3553"/>
                    <a:pt x="35524" y="17766"/>
                    <a:pt x="35524" y="17766"/>
                  </a:cubicBezTo>
                </a:path>
              </a:pathLst>
            </a:custGeom>
            <a:noFill/>
            <a:ln w="12700" cap="rnd">
              <a:solidFill>
                <a:srgbClr val="000000"/>
              </a:solidFill>
              <a:prstDash val="solid"/>
              <a:round/>
            </a:ln>
          </p:spPr>
          <p:txBody>
            <a:bodyPr rtlCol="0" anchor="ctr"/>
            <a:lstStyle/>
            <a:p>
              <a:endParaRPr lang="en-NL"/>
            </a:p>
          </p:txBody>
        </p:sp>
        <p:sp>
          <p:nvSpPr>
            <p:cNvPr id="637" name="Freeform 636">
              <a:extLst>
                <a:ext uri="{FF2B5EF4-FFF2-40B4-BE49-F238E27FC236}">
                  <a16:creationId xmlns:a16="http://schemas.microsoft.com/office/drawing/2014/main" id="{FB04FDDE-37CC-34A2-C626-F554BBBAB9B7}"/>
                </a:ext>
              </a:extLst>
            </p:cNvPr>
            <p:cNvSpPr/>
            <p:nvPr/>
          </p:nvSpPr>
          <p:spPr>
            <a:xfrm>
              <a:off x="9344641" y="3988352"/>
              <a:ext cx="35524" cy="30201"/>
            </a:xfrm>
            <a:custGeom>
              <a:avLst/>
              <a:gdLst>
                <a:gd name="connsiteX0" fmla="*/ 0 w 35524"/>
                <a:gd name="connsiteY0" fmla="*/ 30202 h 30201"/>
                <a:gd name="connsiteX1" fmla="*/ 35524 w 35524"/>
                <a:gd name="connsiteY1" fmla="*/ 0 h 30201"/>
              </a:gdLst>
              <a:ahLst/>
              <a:cxnLst>
                <a:cxn ang="0">
                  <a:pos x="connsiteX0" y="connsiteY0"/>
                </a:cxn>
                <a:cxn ang="0">
                  <a:pos x="connsiteX1" y="connsiteY1"/>
                </a:cxn>
              </a:cxnLst>
              <a:rect l="l" t="t" r="r" b="b"/>
              <a:pathLst>
                <a:path w="35524" h="30201">
                  <a:moveTo>
                    <a:pt x="0" y="30202"/>
                  </a:moveTo>
                  <a:cubicBezTo>
                    <a:pt x="13854" y="22740"/>
                    <a:pt x="25933" y="12436"/>
                    <a:pt x="35524" y="0"/>
                  </a:cubicBezTo>
                </a:path>
              </a:pathLst>
            </a:custGeom>
            <a:noFill/>
            <a:ln w="12700" cap="rnd">
              <a:solidFill>
                <a:srgbClr val="000000"/>
              </a:solidFill>
              <a:prstDash val="solid"/>
              <a:round/>
            </a:ln>
          </p:spPr>
          <p:txBody>
            <a:bodyPr rtlCol="0" anchor="ctr"/>
            <a:lstStyle/>
            <a:p>
              <a:endParaRPr lang="en-NL"/>
            </a:p>
          </p:txBody>
        </p:sp>
        <p:sp>
          <p:nvSpPr>
            <p:cNvPr id="638" name="Freeform 637">
              <a:extLst>
                <a:ext uri="{FF2B5EF4-FFF2-40B4-BE49-F238E27FC236}">
                  <a16:creationId xmlns:a16="http://schemas.microsoft.com/office/drawing/2014/main" id="{1F1D71DB-9E4A-50D9-B26E-DDA6209FF9A4}"/>
                </a:ext>
              </a:extLst>
            </p:cNvPr>
            <p:cNvSpPr/>
            <p:nvPr/>
          </p:nvSpPr>
          <p:spPr>
            <a:xfrm>
              <a:off x="9360983" y="3945004"/>
              <a:ext cx="47426" cy="124359"/>
            </a:xfrm>
            <a:custGeom>
              <a:avLst/>
              <a:gdLst>
                <a:gd name="connsiteX0" fmla="*/ 42273 w 47426"/>
                <a:gd name="connsiteY0" fmla="*/ 0 h 124359"/>
                <a:gd name="connsiteX1" fmla="*/ 27708 w 47426"/>
                <a:gd name="connsiteY1" fmla="*/ 66088 h 124359"/>
                <a:gd name="connsiteX2" fmla="*/ 17407 w 47426"/>
                <a:gd name="connsiteY2" fmla="*/ 77458 h 124359"/>
                <a:gd name="connsiteX3" fmla="*/ 11722 w 47426"/>
                <a:gd name="connsiteY3" fmla="*/ 102330 h 124359"/>
                <a:gd name="connsiteX4" fmla="*/ 0 w 47426"/>
                <a:gd name="connsiteY4" fmla="*/ 124359 h 1243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26" h="124359">
                  <a:moveTo>
                    <a:pt x="42273" y="0"/>
                  </a:moveTo>
                  <a:cubicBezTo>
                    <a:pt x="53286" y="23451"/>
                    <a:pt x="45826" y="47256"/>
                    <a:pt x="27708" y="66088"/>
                  </a:cubicBezTo>
                  <a:cubicBezTo>
                    <a:pt x="24156" y="69641"/>
                    <a:pt x="20249" y="73194"/>
                    <a:pt x="17407" y="77458"/>
                  </a:cubicBezTo>
                  <a:cubicBezTo>
                    <a:pt x="12788" y="84920"/>
                    <a:pt x="12788" y="93802"/>
                    <a:pt x="11722" y="102330"/>
                  </a:cubicBezTo>
                  <a:cubicBezTo>
                    <a:pt x="10657" y="110857"/>
                    <a:pt x="7815" y="120095"/>
                    <a:pt x="0" y="124359"/>
                  </a:cubicBezTo>
                </a:path>
              </a:pathLst>
            </a:custGeom>
            <a:noFill/>
            <a:ln w="12700" cap="rnd">
              <a:solidFill>
                <a:srgbClr val="000000"/>
              </a:solidFill>
              <a:prstDash val="solid"/>
              <a:round/>
            </a:ln>
          </p:spPr>
          <p:txBody>
            <a:bodyPr rtlCol="0" anchor="ctr"/>
            <a:lstStyle/>
            <a:p>
              <a:endParaRPr lang="en-NL"/>
            </a:p>
          </p:txBody>
        </p:sp>
        <p:sp>
          <p:nvSpPr>
            <p:cNvPr id="639" name="Freeform 638">
              <a:extLst>
                <a:ext uri="{FF2B5EF4-FFF2-40B4-BE49-F238E27FC236}">
                  <a16:creationId xmlns:a16="http://schemas.microsoft.com/office/drawing/2014/main" id="{32366083-CBDF-10AF-3966-5C7D0218655A}"/>
                </a:ext>
              </a:extLst>
            </p:cNvPr>
            <p:cNvSpPr/>
            <p:nvPr/>
          </p:nvSpPr>
          <p:spPr>
            <a:xfrm>
              <a:off x="9408229" y="3941096"/>
              <a:ext cx="49733" cy="39084"/>
            </a:xfrm>
            <a:custGeom>
              <a:avLst/>
              <a:gdLst>
                <a:gd name="connsiteX0" fmla="*/ 49734 w 49733"/>
                <a:gd name="connsiteY0" fmla="*/ 0 h 39084"/>
                <a:gd name="connsiteX1" fmla="*/ 24512 w 49733"/>
                <a:gd name="connsiteY1" fmla="*/ 18832 h 39084"/>
                <a:gd name="connsiteX2" fmla="*/ 0 w 49733"/>
                <a:gd name="connsiteY2" fmla="*/ 39084 h 39084"/>
              </a:gdLst>
              <a:ahLst/>
              <a:cxnLst>
                <a:cxn ang="0">
                  <a:pos x="connsiteX0" y="connsiteY0"/>
                </a:cxn>
                <a:cxn ang="0">
                  <a:pos x="connsiteX1" y="connsiteY1"/>
                </a:cxn>
                <a:cxn ang="0">
                  <a:pos x="connsiteX2" y="connsiteY2"/>
                </a:cxn>
              </a:cxnLst>
              <a:rect l="l" t="t" r="r" b="b"/>
              <a:pathLst>
                <a:path w="49733" h="39084">
                  <a:moveTo>
                    <a:pt x="49734" y="0"/>
                  </a:moveTo>
                  <a:cubicBezTo>
                    <a:pt x="39077" y="1421"/>
                    <a:pt x="31261" y="10304"/>
                    <a:pt x="24512" y="18832"/>
                  </a:cubicBezTo>
                  <a:cubicBezTo>
                    <a:pt x="17762" y="27359"/>
                    <a:pt x="10657" y="36597"/>
                    <a:pt x="0" y="39084"/>
                  </a:cubicBezTo>
                </a:path>
              </a:pathLst>
            </a:custGeom>
            <a:noFill/>
            <a:ln w="12700" cap="rnd">
              <a:solidFill>
                <a:srgbClr val="000000"/>
              </a:solidFill>
              <a:prstDash val="solid"/>
              <a:round/>
            </a:ln>
          </p:spPr>
          <p:txBody>
            <a:bodyPr rtlCol="0" anchor="ctr"/>
            <a:lstStyle/>
            <a:p>
              <a:endParaRPr lang="en-NL"/>
            </a:p>
          </p:txBody>
        </p:sp>
        <p:sp>
          <p:nvSpPr>
            <p:cNvPr id="640" name="Freeform 639">
              <a:extLst>
                <a:ext uri="{FF2B5EF4-FFF2-40B4-BE49-F238E27FC236}">
                  <a16:creationId xmlns:a16="http://schemas.microsoft.com/office/drawing/2014/main" id="{705003B2-7A88-9918-D526-CE797520B120}"/>
                </a:ext>
              </a:extLst>
            </p:cNvPr>
            <p:cNvSpPr/>
            <p:nvPr/>
          </p:nvSpPr>
          <p:spPr>
            <a:xfrm>
              <a:off x="9443253" y="3971297"/>
              <a:ext cx="1921" cy="18476"/>
            </a:xfrm>
            <a:custGeom>
              <a:avLst/>
              <a:gdLst>
                <a:gd name="connsiteX0" fmla="*/ 1922 w 1921"/>
                <a:gd name="connsiteY0" fmla="*/ 0 h 18476"/>
                <a:gd name="connsiteX1" fmla="*/ 500 w 1921"/>
                <a:gd name="connsiteY1" fmla="*/ 18476 h 18476"/>
              </a:gdLst>
              <a:ahLst/>
              <a:cxnLst>
                <a:cxn ang="0">
                  <a:pos x="connsiteX0" y="connsiteY0"/>
                </a:cxn>
                <a:cxn ang="0">
                  <a:pos x="connsiteX1" y="connsiteY1"/>
                </a:cxn>
              </a:cxnLst>
              <a:rect l="l" t="t" r="r" b="b"/>
              <a:pathLst>
                <a:path w="1921" h="18476">
                  <a:moveTo>
                    <a:pt x="1922" y="0"/>
                  </a:moveTo>
                  <a:cubicBezTo>
                    <a:pt x="146" y="6040"/>
                    <a:pt x="-565" y="12080"/>
                    <a:pt x="500" y="18476"/>
                  </a:cubicBezTo>
                </a:path>
              </a:pathLst>
            </a:custGeom>
            <a:noFill/>
            <a:ln w="12700" cap="rnd">
              <a:solidFill>
                <a:srgbClr val="000000"/>
              </a:solidFill>
              <a:prstDash val="solid"/>
              <a:round/>
            </a:ln>
          </p:spPr>
          <p:txBody>
            <a:bodyPr rtlCol="0" anchor="ctr"/>
            <a:lstStyle/>
            <a:p>
              <a:endParaRPr lang="en-NL"/>
            </a:p>
          </p:txBody>
        </p:sp>
        <p:sp>
          <p:nvSpPr>
            <p:cNvPr id="641" name="Freeform 640">
              <a:extLst>
                <a:ext uri="{FF2B5EF4-FFF2-40B4-BE49-F238E27FC236}">
                  <a16:creationId xmlns:a16="http://schemas.microsoft.com/office/drawing/2014/main" id="{5D443528-10DC-CF02-2603-D6FA68F3D447}"/>
                </a:ext>
              </a:extLst>
            </p:cNvPr>
            <p:cNvSpPr/>
            <p:nvPr/>
          </p:nvSpPr>
          <p:spPr>
            <a:xfrm>
              <a:off x="9435584" y="3989418"/>
              <a:ext cx="41917" cy="24736"/>
            </a:xfrm>
            <a:custGeom>
              <a:avLst/>
              <a:gdLst>
                <a:gd name="connsiteX0" fmla="*/ 27708 w 41917"/>
                <a:gd name="connsiteY0" fmla="*/ 0 h 24736"/>
                <a:gd name="connsiteX1" fmla="*/ 11012 w 41917"/>
                <a:gd name="connsiteY1" fmla="*/ 711 h 24736"/>
                <a:gd name="connsiteX2" fmla="*/ 0 w 41917"/>
                <a:gd name="connsiteY2" fmla="*/ 16700 h 24736"/>
                <a:gd name="connsiteX3" fmla="*/ 41918 w 41917"/>
                <a:gd name="connsiteY3" fmla="*/ 24517 h 24736"/>
              </a:gdLst>
              <a:ahLst/>
              <a:cxnLst>
                <a:cxn ang="0">
                  <a:pos x="connsiteX0" y="connsiteY0"/>
                </a:cxn>
                <a:cxn ang="0">
                  <a:pos x="connsiteX1" y="connsiteY1"/>
                </a:cxn>
                <a:cxn ang="0">
                  <a:pos x="connsiteX2" y="connsiteY2"/>
                </a:cxn>
                <a:cxn ang="0">
                  <a:pos x="connsiteX3" y="connsiteY3"/>
                </a:cxn>
              </a:cxnLst>
              <a:rect l="l" t="t" r="r" b="b"/>
              <a:pathLst>
                <a:path w="41917" h="24736">
                  <a:moveTo>
                    <a:pt x="27708" y="0"/>
                  </a:moveTo>
                  <a:cubicBezTo>
                    <a:pt x="22025" y="0"/>
                    <a:pt x="16341" y="355"/>
                    <a:pt x="11012" y="711"/>
                  </a:cubicBezTo>
                  <a:cubicBezTo>
                    <a:pt x="7460" y="6040"/>
                    <a:pt x="3197" y="11370"/>
                    <a:pt x="0" y="16700"/>
                  </a:cubicBezTo>
                  <a:cubicBezTo>
                    <a:pt x="13144" y="22740"/>
                    <a:pt x="27353" y="25583"/>
                    <a:pt x="41918" y="24517"/>
                  </a:cubicBezTo>
                </a:path>
              </a:pathLst>
            </a:custGeom>
            <a:noFill/>
            <a:ln w="12700" cap="rnd">
              <a:solidFill>
                <a:srgbClr val="000000"/>
              </a:solidFill>
              <a:prstDash val="solid"/>
              <a:round/>
            </a:ln>
          </p:spPr>
          <p:txBody>
            <a:bodyPr rtlCol="0" anchor="ctr"/>
            <a:lstStyle/>
            <a:p>
              <a:endParaRPr lang="en-NL"/>
            </a:p>
          </p:txBody>
        </p:sp>
        <p:sp>
          <p:nvSpPr>
            <p:cNvPr id="642" name="Freeform 641">
              <a:extLst>
                <a:ext uri="{FF2B5EF4-FFF2-40B4-BE49-F238E27FC236}">
                  <a16:creationId xmlns:a16="http://schemas.microsoft.com/office/drawing/2014/main" id="{3F80F5E1-A155-9539-22FA-BE3E0AA1967E}"/>
                </a:ext>
              </a:extLst>
            </p:cNvPr>
            <p:cNvSpPr/>
            <p:nvPr/>
          </p:nvSpPr>
          <p:spPr>
            <a:xfrm>
              <a:off x="9396507" y="4005052"/>
              <a:ext cx="37300" cy="3908"/>
            </a:xfrm>
            <a:custGeom>
              <a:avLst/>
              <a:gdLst>
                <a:gd name="connsiteX0" fmla="*/ 0 w 37300"/>
                <a:gd name="connsiteY0" fmla="*/ 3908 h 3908"/>
                <a:gd name="connsiteX1" fmla="*/ 37300 w 37300"/>
                <a:gd name="connsiteY1" fmla="*/ 0 h 3908"/>
              </a:gdLst>
              <a:ahLst/>
              <a:cxnLst>
                <a:cxn ang="0">
                  <a:pos x="connsiteX0" y="connsiteY0"/>
                </a:cxn>
                <a:cxn ang="0">
                  <a:pos x="connsiteX1" y="connsiteY1"/>
                </a:cxn>
              </a:cxnLst>
              <a:rect l="l" t="t" r="r" b="b"/>
              <a:pathLst>
                <a:path w="37300" h="3908">
                  <a:moveTo>
                    <a:pt x="0" y="3908"/>
                  </a:moveTo>
                  <a:cubicBezTo>
                    <a:pt x="12433" y="3908"/>
                    <a:pt x="24867" y="2842"/>
                    <a:pt x="37300" y="0"/>
                  </a:cubicBezTo>
                </a:path>
              </a:pathLst>
            </a:custGeom>
            <a:noFill/>
            <a:ln w="12700" cap="rnd">
              <a:solidFill>
                <a:srgbClr val="000000"/>
              </a:solidFill>
              <a:prstDash val="solid"/>
              <a:round/>
            </a:ln>
          </p:spPr>
          <p:txBody>
            <a:bodyPr rtlCol="0" anchor="ctr"/>
            <a:lstStyle/>
            <a:p>
              <a:endParaRPr lang="en-NL"/>
            </a:p>
          </p:txBody>
        </p:sp>
        <p:sp>
          <p:nvSpPr>
            <p:cNvPr id="643" name="Freeform 642">
              <a:extLst>
                <a:ext uri="{FF2B5EF4-FFF2-40B4-BE49-F238E27FC236}">
                  <a16:creationId xmlns:a16="http://schemas.microsoft.com/office/drawing/2014/main" id="{82B54FBD-6EF8-6357-D839-C8C936ACD4AB}"/>
                </a:ext>
              </a:extLst>
            </p:cNvPr>
            <p:cNvSpPr/>
            <p:nvPr/>
          </p:nvSpPr>
          <p:spPr>
            <a:xfrm>
              <a:off x="9406809" y="3930792"/>
              <a:ext cx="28419" cy="17765"/>
            </a:xfrm>
            <a:custGeom>
              <a:avLst/>
              <a:gdLst>
                <a:gd name="connsiteX0" fmla="*/ 0 w 28419"/>
                <a:gd name="connsiteY0" fmla="*/ 17766 h 17765"/>
                <a:gd name="connsiteX1" fmla="*/ 28419 w 28419"/>
                <a:gd name="connsiteY1" fmla="*/ 0 h 17765"/>
              </a:gdLst>
              <a:ahLst/>
              <a:cxnLst>
                <a:cxn ang="0">
                  <a:pos x="connsiteX0" y="connsiteY0"/>
                </a:cxn>
                <a:cxn ang="0">
                  <a:pos x="connsiteX1" y="connsiteY1"/>
                </a:cxn>
              </a:cxnLst>
              <a:rect l="l" t="t" r="r" b="b"/>
              <a:pathLst>
                <a:path w="28419" h="17765">
                  <a:moveTo>
                    <a:pt x="0" y="17766"/>
                  </a:moveTo>
                  <a:cubicBezTo>
                    <a:pt x="6749" y="17410"/>
                    <a:pt x="22380" y="3198"/>
                    <a:pt x="28419" y="0"/>
                  </a:cubicBezTo>
                </a:path>
              </a:pathLst>
            </a:custGeom>
            <a:noFill/>
            <a:ln w="12700" cap="rnd">
              <a:solidFill>
                <a:srgbClr val="000000"/>
              </a:solidFill>
              <a:prstDash val="solid"/>
              <a:round/>
            </a:ln>
          </p:spPr>
          <p:txBody>
            <a:bodyPr rtlCol="0" anchor="ctr"/>
            <a:lstStyle/>
            <a:p>
              <a:endParaRPr lang="en-NL"/>
            </a:p>
          </p:txBody>
        </p:sp>
        <p:sp>
          <p:nvSpPr>
            <p:cNvPr id="644" name="Freeform 643">
              <a:extLst>
                <a:ext uri="{FF2B5EF4-FFF2-40B4-BE49-F238E27FC236}">
                  <a16:creationId xmlns:a16="http://schemas.microsoft.com/office/drawing/2014/main" id="{984AB8F7-50F2-7438-6667-250F5CFFEB11}"/>
                </a:ext>
              </a:extLst>
            </p:cNvPr>
            <p:cNvSpPr/>
            <p:nvPr/>
          </p:nvSpPr>
          <p:spPr>
            <a:xfrm>
              <a:off x="9396507" y="3877850"/>
              <a:ext cx="8169" cy="23805"/>
            </a:xfrm>
            <a:custGeom>
              <a:avLst/>
              <a:gdLst>
                <a:gd name="connsiteX0" fmla="*/ 8170 w 8169"/>
                <a:gd name="connsiteY0" fmla="*/ 0 h 23805"/>
                <a:gd name="connsiteX1" fmla="*/ 0 w 8169"/>
                <a:gd name="connsiteY1" fmla="*/ 23806 h 23805"/>
              </a:gdLst>
              <a:ahLst/>
              <a:cxnLst>
                <a:cxn ang="0">
                  <a:pos x="connsiteX0" y="connsiteY0"/>
                </a:cxn>
                <a:cxn ang="0">
                  <a:pos x="connsiteX1" y="connsiteY1"/>
                </a:cxn>
              </a:cxnLst>
              <a:rect l="l" t="t" r="r" b="b"/>
              <a:pathLst>
                <a:path w="8169" h="23805">
                  <a:moveTo>
                    <a:pt x="8170" y="0"/>
                  </a:moveTo>
                  <a:cubicBezTo>
                    <a:pt x="8170" y="8528"/>
                    <a:pt x="5329" y="17055"/>
                    <a:pt x="0" y="23806"/>
                  </a:cubicBezTo>
                </a:path>
              </a:pathLst>
            </a:custGeom>
            <a:noFill/>
            <a:ln w="12700" cap="rnd">
              <a:solidFill>
                <a:srgbClr val="000000"/>
              </a:solidFill>
              <a:prstDash val="solid"/>
              <a:round/>
            </a:ln>
          </p:spPr>
          <p:txBody>
            <a:bodyPr rtlCol="0" anchor="ctr"/>
            <a:lstStyle/>
            <a:p>
              <a:endParaRPr lang="en-NL"/>
            </a:p>
          </p:txBody>
        </p:sp>
        <p:sp>
          <p:nvSpPr>
            <p:cNvPr id="645" name="Freeform 644">
              <a:extLst>
                <a:ext uri="{FF2B5EF4-FFF2-40B4-BE49-F238E27FC236}">
                  <a16:creationId xmlns:a16="http://schemas.microsoft.com/office/drawing/2014/main" id="{EA9961D8-618E-BA1F-34FA-8B7F939288E2}"/>
                </a:ext>
              </a:extLst>
            </p:cNvPr>
            <p:cNvSpPr/>
            <p:nvPr/>
          </p:nvSpPr>
          <p:spPr>
            <a:xfrm>
              <a:off x="9395796" y="3900235"/>
              <a:ext cx="24512" cy="8306"/>
            </a:xfrm>
            <a:custGeom>
              <a:avLst/>
              <a:gdLst>
                <a:gd name="connsiteX0" fmla="*/ 24512 w 24512"/>
                <a:gd name="connsiteY0" fmla="*/ 0 h 8306"/>
                <a:gd name="connsiteX1" fmla="*/ 13499 w 24512"/>
                <a:gd name="connsiteY1" fmla="*/ 7817 h 8306"/>
                <a:gd name="connsiteX2" fmla="*/ 0 w 24512"/>
                <a:gd name="connsiteY2" fmla="*/ 6040 h 8306"/>
              </a:gdLst>
              <a:ahLst/>
              <a:cxnLst>
                <a:cxn ang="0">
                  <a:pos x="connsiteX0" y="connsiteY0"/>
                </a:cxn>
                <a:cxn ang="0">
                  <a:pos x="connsiteX1" y="connsiteY1"/>
                </a:cxn>
                <a:cxn ang="0">
                  <a:pos x="connsiteX2" y="connsiteY2"/>
                </a:cxn>
              </a:cxnLst>
              <a:rect l="l" t="t" r="r" b="b"/>
              <a:pathLst>
                <a:path w="24512" h="8306">
                  <a:moveTo>
                    <a:pt x="24512" y="0"/>
                  </a:moveTo>
                  <a:cubicBezTo>
                    <a:pt x="22026" y="3908"/>
                    <a:pt x="17762" y="6751"/>
                    <a:pt x="13499" y="7817"/>
                  </a:cubicBezTo>
                  <a:cubicBezTo>
                    <a:pt x="9237" y="8883"/>
                    <a:pt x="3908" y="8172"/>
                    <a:pt x="0" y="6040"/>
                  </a:cubicBezTo>
                </a:path>
              </a:pathLst>
            </a:custGeom>
            <a:noFill/>
            <a:ln w="12700" cap="rnd">
              <a:solidFill>
                <a:srgbClr val="000000"/>
              </a:solidFill>
              <a:prstDash val="solid"/>
              <a:round/>
            </a:ln>
          </p:spPr>
          <p:txBody>
            <a:bodyPr rtlCol="0" anchor="ctr"/>
            <a:lstStyle/>
            <a:p>
              <a:endParaRPr lang="en-NL"/>
            </a:p>
          </p:txBody>
        </p:sp>
        <p:sp>
          <p:nvSpPr>
            <p:cNvPr id="646" name="Freeform 645">
              <a:extLst>
                <a:ext uri="{FF2B5EF4-FFF2-40B4-BE49-F238E27FC236}">
                  <a16:creationId xmlns:a16="http://schemas.microsoft.com/office/drawing/2014/main" id="{8A6067E4-8B79-A305-F511-52F7B6481DF3}"/>
                </a:ext>
              </a:extLst>
            </p:cNvPr>
            <p:cNvSpPr/>
            <p:nvPr/>
          </p:nvSpPr>
          <p:spPr>
            <a:xfrm>
              <a:off x="9364061" y="3825264"/>
              <a:ext cx="18590" cy="34110"/>
            </a:xfrm>
            <a:custGeom>
              <a:avLst/>
              <a:gdLst>
                <a:gd name="connsiteX0" fmla="*/ 18591 w 18590"/>
                <a:gd name="connsiteY0" fmla="*/ 11370 h 34110"/>
                <a:gd name="connsiteX1" fmla="*/ 2961 w 18590"/>
                <a:gd name="connsiteY1" fmla="*/ 34110 h 34110"/>
                <a:gd name="connsiteX2" fmla="*/ 1895 w 18590"/>
                <a:gd name="connsiteY2" fmla="*/ 0 h 34110"/>
              </a:gdLst>
              <a:ahLst/>
              <a:cxnLst>
                <a:cxn ang="0">
                  <a:pos x="connsiteX0" y="connsiteY0"/>
                </a:cxn>
                <a:cxn ang="0">
                  <a:pos x="connsiteX1" y="connsiteY1"/>
                </a:cxn>
                <a:cxn ang="0">
                  <a:pos x="connsiteX2" y="connsiteY2"/>
                </a:cxn>
              </a:cxnLst>
              <a:rect l="l" t="t" r="r" b="b"/>
              <a:pathLst>
                <a:path w="18590" h="34110">
                  <a:moveTo>
                    <a:pt x="18591" y="11370"/>
                  </a:moveTo>
                  <a:cubicBezTo>
                    <a:pt x="14328" y="20253"/>
                    <a:pt x="8999" y="26648"/>
                    <a:pt x="2961" y="34110"/>
                  </a:cubicBezTo>
                  <a:cubicBezTo>
                    <a:pt x="-592" y="23095"/>
                    <a:pt x="-947" y="11370"/>
                    <a:pt x="1895" y="0"/>
                  </a:cubicBezTo>
                </a:path>
              </a:pathLst>
            </a:custGeom>
            <a:noFill/>
            <a:ln w="12700" cap="rnd">
              <a:solidFill>
                <a:srgbClr val="000000"/>
              </a:solidFill>
              <a:prstDash val="solid"/>
              <a:round/>
            </a:ln>
          </p:spPr>
          <p:txBody>
            <a:bodyPr rtlCol="0" anchor="ctr"/>
            <a:lstStyle/>
            <a:p>
              <a:endParaRPr lang="en-NL"/>
            </a:p>
          </p:txBody>
        </p:sp>
        <p:sp>
          <p:nvSpPr>
            <p:cNvPr id="647" name="Freeform 646">
              <a:extLst>
                <a:ext uri="{FF2B5EF4-FFF2-40B4-BE49-F238E27FC236}">
                  <a16:creationId xmlns:a16="http://schemas.microsoft.com/office/drawing/2014/main" id="{A5676075-584E-3B95-059B-6548F61B6131}"/>
                </a:ext>
              </a:extLst>
            </p:cNvPr>
            <p:cNvSpPr/>
            <p:nvPr/>
          </p:nvSpPr>
          <p:spPr>
            <a:xfrm>
              <a:off x="9374837" y="3839476"/>
              <a:ext cx="23801" cy="38018"/>
            </a:xfrm>
            <a:custGeom>
              <a:avLst/>
              <a:gdLst>
                <a:gd name="connsiteX0" fmla="*/ 23801 w 23801"/>
                <a:gd name="connsiteY0" fmla="*/ 0 h 38018"/>
                <a:gd name="connsiteX1" fmla="*/ 0 w 23801"/>
                <a:gd name="connsiteY1" fmla="*/ 38018 h 38018"/>
              </a:gdLst>
              <a:ahLst/>
              <a:cxnLst>
                <a:cxn ang="0">
                  <a:pos x="connsiteX0" y="connsiteY0"/>
                </a:cxn>
                <a:cxn ang="0">
                  <a:pos x="connsiteX1" y="connsiteY1"/>
                </a:cxn>
              </a:cxnLst>
              <a:rect l="l" t="t" r="r" b="b"/>
              <a:pathLst>
                <a:path w="23801" h="38018">
                  <a:moveTo>
                    <a:pt x="23801" y="0"/>
                  </a:moveTo>
                  <a:cubicBezTo>
                    <a:pt x="20959" y="16700"/>
                    <a:pt x="14210" y="28780"/>
                    <a:pt x="0" y="38018"/>
                  </a:cubicBezTo>
                </a:path>
              </a:pathLst>
            </a:custGeom>
            <a:noFill/>
            <a:ln w="12700" cap="rnd">
              <a:solidFill>
                <a:srgbClr val="000000"/>
              </a:solidFill>
              <a:prstDash val="solid"/>
              <a:round/>
            </a:ln>
          </p:spPr>
          <p:txBody>
            <a:bodyPr rtlCol="0" anchor="ctr"/>
            <a:lstStyle/>
            <a:p>
              <a:endParaRPr lang="en-NL"/>
            </a:p>
          </p:txBody>
        </p:sp>
        <p:sp>
          <p:nvSpPr>
            <p:cNvPr id="648" name="Freeform 647">
              <a:extLst>
                <a:ext uri="{FF2B5EF4-FFF2-40B4-BE49-F238E27FC236}">
                  <a16:creationId xmlns:a16="http://schemas.microsoft.com/office/drawing/2014/main" id="{7BBDCA46-E031-A883-472B-5B101631233E}"/>
                </a:ext>
              </a:extLst>
            </p:cNvPr>
            <p:cNvSpPr/>
            <p:nvPr/>
          </p:nvSpPr>
          <p:spPr>
            <a:xfrm>
              <a:off x="9265422" y="3830949"/>
              <a:ext cx="17051" cy="14567"/>
            </a:xfrm>
            <a:custGeom>
              <a:avLst/>
              <a:gdLst>
                <a:gd name="connsiteX0" fmla="*/ 0 w 17051"/>
                <a:gd name="connsiteY0" fmla="*/ 0 h 14567"/>
                <a:gd name="connsiteX1" fmla="*/ 17052 w 17051"/>
                <a:gd name="connsiteY1" fmla="*/ 14568 h 14567"/>
              </a:gdLst>
              <a:ahLst/>
              <a:cxnLst>
                <a:cxn ang="0">
                  <a:pos x="connsiteX0" y="connsiteY0"/>
                </a:cxn>
                <a:cxn ang="0">
                  <a:pos x="connsiteX1" y="connsiteY1"/>
                </a:cxn>
              </a:cxnLst>
              <a:rect l="l" t="t" r="r" b="b"/>
              <a:pathLst>
                <a:path w="17051" h="14567">
                  <a:moveTo>
                    <a:pt x="0" y="0"/>
                  </a:moveTo>
                  <a:cubicBezTo>
                    <a:pt x="2842" y="3908"/>
                    <a:pt x="9947" y="11015"/>
                    <a:pt x="17052" y="14568"/>
                  </a:cubicBezTo>
                </a:path>
              </a:pathLst>
            </a:custGeom>
            <a:noFill/>
            <a:ln w="12700" cap="rnd">
              <a:solidFill>
                <a:srgbClr val="000000"/>
              </a:solidFill>
              <a:prstDash val="solid"/>
              <a:round/>
            </a:ln>
          </p:spPr>
          <p:txBody>
            <a:bodyPr rtlCol="0" anchor="ctr"/>
            <a:lstStyle/>
            <a:p>
              <a:endParaRPr lang="en-NL"/>
            </a:p>
          </p:txBody>
        </p:sp>
        <p:sp>
          <p:nvSpPr>
            <p:cNvPr id="649" name="Freeform 648">
              <a:extLst>
                <a:ext uri="{FF2B5EF4-FFF2-40B4-BE49-F238E27FC236}">
                  <a16:creationId xmlns:a16="http://schemas.microsoft.com/office/drawing/2014/main" id="{17DC937E-684B-6926-8190-888F4FD3DB28}"/>
                </a:ext>
              </a:extLst>
            </p:cNvPr>
            <p:cNvSpPr/>
            <p:nvPr/>
          </p:nvSpPr>
          <p:spPr>
            <a:xfrm>
              <a:off x="9256541" y="3854399"/>
              <a:ext cx="36590" cy="47967"/>
            </a:xfrm>
            <a:custGeom>
              <a:avLst/>
              <a:gdLst>
                <a:gd name="connsiteX0" fmla="*/ 0 w 36590"/>
                <a:gd name="connsiteY0" fmla="*/ 0 h 47967"/>
                <a:gd name="connsiteX1" fmla="*/ 36590 w 36590"/>
                <a:gd name="connsiteY1" fmla="*/ 47967 h 47967"/>
              </a:gdLst>
              <a:ahLst/>
              <a:cxnLst>
                <a:cxn ang="0">
                  <a:pos x="connsiteX0" y="connsiteY0"/>
                </a:cxn>
                <a:cxn ang="0">
                  <a:pos x="connsiteX1" y="connsiteY1"/>
                </a:cxn>
              </a:cxnLst>
              <a:rect l="l" t="t" r="r" b="b"/>
              <a:pathLst>
                <a:path w="36590" h="47967">
                  <a:moveTo>
                    <a:pt x="0" y="0"/>
                  </a:moveTo>
                  <a:cubicBezTo>
                    <a:pt x="15276" y="9593"/>
                    <a:pt x="32327" y="30202"/>
                    <a:pt x="36590" y="47967"/>
                  </a:cubicBezTo>
                </a:path>
              </a:pathLst>
            </a:custGeom>
            <a:noFill/>
            <a:ln w="12700" cap="rnd">
              <a:solidFill>
                <a:srgbClr val="000000"/>
              </a:solidFill>
              <a:prstDash val="solid"/>
              <a:round/>
            </a:ln>
          </p:spPr>
          <p:txBody>
            <a:bodyPr rtlCol="0" anchor="ctr"/>
            <a:lstStyle/>
            <a:p>
              <a:endParaRPr lang="en-NL"/>
            </a:p>
          </p:txBody>
        </p:sp>
        <p:sp>
          <p:nvSpPr>
            <p:cNvPr id="650" name="Freeform 649">
              <a:extLst>
                <a:ext uri="{FF2B5EF4-FFF2-40B4-BE49-F238E27FC236}">
                  <a16:creationId xmlns:a16="http://schemas.microsoft.com/office/drawing/2014/main" id="{463F8A5B-3D22-22E8-8B73-E8CA05645A28}"/>
                </a:ext>
              </a:extLst>
            </p:cNvPr>
            <p:cNvSpPr/>
            <p:nvPr/>
          </p:nvSpPr>
          <p:spPr>
            <a:xfrm>
              <a:off x="9254055" y="3870388"/>
              <a:ext cx="14209" cy="3800"/>
            </a:xfrm>
            <a:custGeom>
              <a:avLst/>
              <a:gdLst>
                <a:gd name="connsiteX0" fmla="*/ 0 w 14209"/>
                <a:gd name="connsiteY0" fmla="*/ 3553 h 3800"/>
                <a:gd name="connsiteX1" fmla="*/ 14210 w 14209"/>
                <a:gd name="connsiteY1" fmla="*/ 0 h 3800"/>
              </a:gdLst>
              <a:ahLst/>
              <a:cxnLst>
                <a:cxn ang="0">
                  <a:pos x="connsiteX0" y="connsiteY0"/>
                </a:cxn>
                <a:cxn ang="0">
                  <a:pos x="connsiteX1" y="connsiteY1"/>
                </a:cxn>
              </a:cxnLst>
              <a:rect l="l" t="t" r="r" b="b"/>
              <a:pathLst>
                <a:path w="14209" h="3800">
                  <a:moveTo>
                    <a:pt x="0" y="3553"/>
                  </a:moveTo>
                  <a:cubicBezTo>
                    <a:pt x="4618" y="4264"/>
                    <a:pt x="10657" y="3553"/>
                    <a:pt x="14210" y="0"/>
                  </a:cubicBezTo>
                </a:path>
              </a:pathLst>
            </a:custGeom>
            <a:noFill/>
            <a:ln w="12700" cap="rnd">
              <a:solidFill>
                <a:srgbClr val="000000"/>
              </a:solidFill>
              <a:prstDash val="solid"/>
              <a:round/>
            </a:ln>
          </p:spPr>
          <p:txBody>
            <a:bodyPr rtlCol="0" anchor="ctr"/>
            <a:lstStyle/>
            <a:p>
              <a:endParaRPr lang="en-NL"/>
            </a:p>
          </p:txBody>
        </p:sp>
        <p:sp>
          <p:nvSpPr>
            <p:cNvPr id="651" name="Freeform 650">
              <a:extLst>
                <a:ext uri="{FF2B5EF4-FFF2-40B4-BE49-F238E27FC236}">
                  <a16:creationId xmlns:a16="http://schemas.microsoft.com/office/drawing/2014/main" id="{D8C765D2-D7F0-500F-0C3A-58B2CE1BACD2}"/>
                </a:ext>
              </a:extLst>
            </p:cNvPr>
            <p:cNvSpPr/>
            <p:nvPr/>
          </p:nvSpPr>
          <p:spPr>
            <a:xfrm>
              <a:off x="9271817" y="3891707"/>
              <a:ext cx="56838" cy="24871"/>
            </a:xfrm>
            <a:custGeom>
              <a:avLst/>
              <a:gdLst>
                <a:gd name="connsiteX0" fmla="*/ 0 w 56838"/>
                <a:gd name="connsiteY0" fmla="*/ 0 h 24871"/>
                <a:gd name="connsiteX1" fmla="*/ 56839 w 56838"/>
                <a:gd name="connsiteY1" fmla="*/ 24872 h 24871"/>
              </a:gdLst>
              <a:ahLst/>
              <a:cxnLst>
                <a:cxn ang="0">
                  <a:pos x="connsiteX0" y="connsiteY0"/>
                </a:cxn>
                <a:cxn ang="0">
                  <a:pos x="connsiteX1" y="connsiteY1"/>
                </a:cxn>
              </a:cxnLst>
              <a:rect l="l" t="t" r="r" b="b"/>
              <a:pathLst>
                <a:path w="56838" h="24871">
                  <a:moveTo>
                    <a:pt x="0" y="0"/>
                  </a:moveTo>
                  <a:cubicBezTo>
                    <a:pt x="24511" y="11370"/>
                    <a:pt x="37656" y="20964"/>
                    <a:pt x="56839" y="24872"/>
                  </a:cubicBezTo>
                </a:path>
              </a:pathLst>
            </a:custGeom>
            <a:noFill/>
            <a:ln w="12700" cap="rnd">
              <a:solidFill>
                <a:srgbClr val="000000"/>
              </a:solidFill>
              <a:prstDash val="solid"/>
              <a:round/>
            </a:ln>
          </p:spPr>
          <p:txBody>
            <a:bodyPr rtlCol="0" anchor="ctr"/>
            <a:lstStyle/>
            <a:p>
              <a:endParaRPr lang="en-NL"/>
            </a:p>
          </p:txBody>
        </p:sp>
        <p:sp>
          <p:nvSpPr>
            <p:cNvPr id="652" name="Freeform 651">
              <a:extLst>
                <a:ext uri="{FF2B5EF4-FFF2-40B4-BE49-F238E27FC236}">
                  <a16:creationId xmlns:a16="http://schemas.microsoft.com/office/drawing/2014/main" id="{2E698368-D221-FDE1-0E60-EE449F525B0A}"/>
                </a:ext>
              </a:extLst>
            </p:cNvPr>
            <p:cNvSpPr/>
            <p:nvPr/>
          </p:nvSpPr>
          <p:spPr>
            <a:xfrm>
              <a:off x="9279987" y="3818158"/>
              <a:ext cx="40142" cy="74260"/>
            </a:xfrm>
            <a:custGeom>
              <a:avLst/>
              <a:gdLst>
                <a:gd name="connsiteX0" fmla="*/ 0 w 40142"/>
                <a:gd name="connsiteY0" fmla="*/ 0 h 74260"/>
                <a:gd name="connsiteX1" fmla="*/ 18472 w 40142"/>
                <a:gd name="connsiteY1" fmla="*/ 54363 h 74260"/>
                <a:gd name="connsiteX2" fmla="*/ 40143 w 40142"/>
                <a:gd name="connsiteY2" fmla="*/ 74260 h 74260"/>
              </a:gdLst>
              <a:ahLst/>
              <a:cxnLst>
                <a:cxn ang="0">
                  <a:pos x="connsiteX0" y="connsiteY0"/>
                </a:cxn>
                <a:cxn ang="0">
                  <a:pos x="connsiteX1" y="connsiteY1"/>
                </a:cxn>
                <a:cxn ang="0">
                  <a:pos x="connsiteX2" y="connsiteY2"/>
                </a:cxn>
              </a:cxnLst>
              <a:rect l="l" t="t" r="r" b="b"/>
              <a:pathLst>
                <a:path w="40142" h="74260">
                  <a:moveTo>
                    <a:pt x="0" y="0"/>
                  </a:moveTo>
                  <a:cubicBezTo>
                    <a:pt x="3552" y="18832"/>
                    <a:pt x="7460" y="38729"/>
                    <a:pt x="18472" y="54363"/>
                  </a:cubicBezTo>
                  <a:cubicBezTo>
                    <a:pt x="24157" y="62535"/>
                    <a:pt x="31616" y="69286"/>
                    <a:pt x="40143" y="74260"/>
                  </a:cubicBezTo>
                </a:path>
              </a:pathLst>
            </a:custGeom>
            <a:noFill/>
            <a:ln w="12700" cap="rnd">
              <a:solidFill>
                <a:srgbClr val="000000"/>
              </a:solidFill>
              <a:prstDash val="solid"/>
              <a:round/>
            </a:ln>
          </p:spPr>
          <p:txBody>
            <a:bodyPr rtlCol="0" anchor="ctr"/>
            <a:lstStyle/>
            <a:p>
              <a:endParaRPr lang="en-NL"/>
            </a:p>
          </p:txBody>
        </p:sp>
        <p:sp>
          <p:nvSpPr>
            <p:cNvPr id="653" name="Freeform 652">
              <a:extLst>
                <a:ext uri="{FF2B5EF4-FFF2-40B4-BE49-F238E27FC236}">
                  <a16:creationId xmlns:a16="http://schemas.microsoft.com/office/drawing/2014/main" id="{C2DE5895-6921-8B81-E440-057F0B2FFF91}"/>
                </a:ext>
              </a:extLst>
            </p:cNvPr>
            <p:cNvSpPr/>
            <p:nvPr/>
          </p:nvSpPr>
          <p:spPr>
            <a:xfrm>
              <a:off x="9268975" y="3912315"/>
              <a:ext cx="68206" cy="96644"/>
            </a:xfrm>
            <a:custGeom>
              <a:avLst/>
              <a:gdLst>
                <a:gd name="connsiteX0" fmla="*/ 0 w 68206"/>
                <a:gd name="connsiteY0" fmla="*/ 0 h 96644"/>
                <a:gd name="connsiteX1" fmla="*/ 3908 w 68206"/>
                <a:gd name="connsiteY1" fmla="*/ 24517 h 96644"/>
                <a:gd name="connsiteX2" fmla="*/ 12789 w 68206"/>
                <a:gd name="connsiteY2" fmla="*/ 42637 h 96644"/>
                <a:gd name="connsiteX3" fmla="*/ 28419 w 68206"/>
                <a:gd name="connsiteY3" fmla="*/ 59692 h 96644"/>
                <a:gd name="connsiteX4" fmla="*/ 41208 w 68206"/>
                <a:gd name="connsiteY4" fmla="*/ 66799 h 96644"/>
                <a:gd name="connsiteX5" fmla="*/ 68206 w 68206"/>
                <a:gd name="connsiteY5" fmla="*/ 96645 h 9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206" h="96644">
                  <a:moveTo>
                    <a:pt x="0" y="0"/>
                  </a:moveTo>
                  <a:cubicBezTo>
                    <a:pt x="2842" y="7817"/>
                    <a:pt x="4263" y="16344"/>
                    <a:pt x="3908" y="24517"/>
                  </a:cubicBezTo>
                  <a:cubicBezTo>
                    <a:pt x="3908" y="31978"/>
                    <a:pt x="8526" y="36597"/>
                    <a:pt x="12789" y="42637"/>
                  </a:cubicBezTo>
                  <a:cubicBezTo>
                    <a:pt x="17407" y="49033"/>
                    <a:pt x="22025" y="55429"/>
                    <a:pt x="28419" y="59692"/>
                  </a:cubicBezTo>
                  <a:cubicBezTo>
                    <a:pt x="32327" y="62535"/>
                    <a:pt x="36946" y="64312"/>
                    <a:pt x="41208" y="66799"/>
                  </a:cubicBezTo>
                  <a:cubicBezTo>
                    <a:pt x="52932" y="73550"/>
                    <a:pt x="62523" y="84209"/>
                    <a:pt x="68206" y="96645"/>
                  </a:cubicBezTo>
                </a:path>
              </a:pathLst>
            </a:custGeom>
            <a:noFill/>
            <a:ln w="12700" cap="rnd">
              <a:solidFill>
                <a:srgbClr val="000000"/>
              </a:solidFill>
              <a:prstDash val="solid"/>
              <a:round/>
            </a:ln>
          </p:spPr>
          <p:txBody>
            <a:bodyPr rtlCol="0" anchor="ctr"/>
            <a:lstStyle/>
            <a:p>
              <a:endParaRPr lang="en-NL"/>
            </a:p>
          </p:txBody>
        </p:sp>
        <p:sp>
          <p:nvSpPr>
            <p:cNvPr id="654" name="Freeform 653">
              <a:extLst>
                <a:ext uri="{FF2B5EF4-FFF2-40B4-BE49-F238E27FC236}">
                  <a16:creationId xmlns:a16="http://schemas.microsoft.com/office/drawing/2014/main" id="{CC16886C-F121-8F64-096F-4E47DFB668E6}"/>
                </a:ext>
              </a:extLst>
            </p:cNvPr>
            <p:cNvSpPr/>
            <p:nvPr/>
          </p:nvSpPr>
          <p:spPr>
            <a:xfrm>
              <a:off x="9296684" y="3930792"/>
              <a:ext cx="10657" cy="17765"/>
            </a:xfrm>
            <a:custGeom>
              <a:avLst/>
              <a:gdLst>
                <a:gd name="connsiteX0" fmla="*/ 0 w 10657"/>
                <a:gd name="connsiteY0" fmla="*/ 0 h 17765"/>
                <a:gd name="connsiteX1" fmla="*/ 10657 w 10657"/>
                <a:gd name="connsiteY1" fmla="*/ 17766 h 17765"/>
              </a:gdLst>
              <a:ahLst/>
              <a:cxnLst>
                <a:cxn ang="0">
                  <a:pos x="connsiteX0" y="connsiteY0"/>
                </a:cxn>
                <a:cxn ang="0">
                  <a:pos x="connsiteX1" y="connsiteY1"/>
                </a:cxn>
              </a:cxnLst>
              <a:rect l="l" t="t" r="r" b="b"/>
              <a:pathLst>
                <a:path w="10657" h="17765">
                  <a:moveTo>
                    <a:pt x="0" y="0"/>
                  </a:moveTo>
                  <a:cubicBezTo>
                    <a:pt x="0" y="10659"/>
                    <a:pt x="3552" y="14212"/>
                    <a:pt x="10657" y="17766"/>
                  </a:cubicBezTo>
                </a:path>
              </a:pathLst>
            </a:custGeom>
            <a:noFill/>
            <a:ln w="12700" cap="rnd">
              <a:solidFill>
                <a:srgbClr val="000000"/>
              </a:solidFill>
              <a:prstDash val="solid"/>
              <a:round/>
            </a:ln>
          </p:spPr>
          <p:txBody>
            <a:bodyPr rtlCol="0" anchor="ctr"/>
            <a:lstStyle/>
            <a:p>
              <a:endParaRPr lang="en-NL"/>
            </a:p>
          </p:txBody>
        </p:sp>
        <p:sp>
          <p:nvSpPr>
            <p:cNvPr id="655" name="Freeform 654">
              <a:extLst>
                <a:ext uri="{FF2B5EF4-FFF2-40B4-BE49-F238E27FC236}">
                  <a16:creationId xmlns:a16="http://schemas.microsoft.com/office/drawing/2014/main" id="{F86194E7-A328-EB7A-906C-067360382095}"/>
                </a:ext>
              </a:extLst>
            </p:cNvPr>
            <p:cNvSpPr/>
            <p:nvPr/>
          </p:nvSpPr>
          <p:spPr>
            <a:xfrm>
              <a:off x="9392243" y="3857887"/>
              <a:ext cx="24156" cy="3973"/>
            </a:xfrm>
            <a:custGeom>
              <a:avLst/>
              <a:gdLst>
                <a:gd name="connsiteX0" fmla="*/ 0 w 24156"/>
                <a:gd name="connsiteY0" fmla="*/ 3974 h 3973"/>
                <a:gd name="connsiteX1" fmla="*/ 24157 w 24156"/>
                <a:gd name="connsiteY1" fmla="*/ 65 h 3973"/>
              </a:gdLst>
              <a:ahLst/>
              <a:cxnLst>
                <a:cxn ang="0">
                  <a:pos x="connsiteX0" y="connsiteY0"/>
                </a:cxn>
                <a:cxn ang="0">
                  <a:pos x="connsiteX1" y="connsiteY1"/>
                </a:cxn>
              </a:cxnLst>
              <a:rect l="l" t="t" r="r" b="b"/>
              <a:pathLst>
                <a:path w="24156" h="3973">
                  <a:moveTo>
                    <a:pt x="0" y="3974"/>
                  </a:moveTo>
                  <a:cubicBezTo>
                    <a:pt x="7816" y="776"/>
                    <a:pt x="15986" y="-290"/>
                    <a:pt x="24157" y="65"/>
                  </a:cubicBezTo>
                </a:path>
              </a:pathLst>
            </a:custGeom>
            <a:noFill/>
            <a:ln w="12700" cap="rnd">
              <a:solidFill>
                <a:srgbClr val="000000"/>
              </a:solidFill>
              <a:prstDash val="solid"/>
              <a:round/>
            </a:ln>
          </p:spPr>
          <p:txBody>
            <a:bodyPr rtlCol="0" anchor="ctr"/>
            <a:lstStyle/>
            <a:p>
              <a:endParaRPr lang="en-NL"/>
            </a:p>
          </p:txBody>
        </p:sp>
        <p:sp>
          <p:nvSpPr>
            <p:cNvPr id="656" name="Freeform 655">
              <a:extLst>
                <a:ext uri="{FF2B5EF4-FFF2-40B4-BE49-F238E27FC236}">
                  <a16:creationId xmlns:a16="http://schemas.microsoft.com/office/drawing/2014/main" id="{DFB10824-9B5A-756C-E695-6B69C97FB7F4}"/>
                </a:ext>
              </a:extLst>
            </p:cNvPr>
            <p:cNvSpPr/>
            <p:nvPr/>
          </p:nvSpPr>
          <p:spPr>
            <a:xfrm>
              <a:off x="9349970" y="3866835"/>
              <a:ext cx="12433" cy="52941"/>
            </a:xfrm>
            <a:custGeom>
              <a:avLst/>
              <a:gdLst>
                <a:gd name="connsiteX0" fmla="*/ 0 w 12433"/>
                <a:gd name="connsiteY0" fmla="*/ 0 h 52941"/>
                <a:gd name="connsiteX1" fmla="*/ 12433 w 12433"/>
                <a:gd name="connsiteY1" fmla="*/ 52942 h 52941"/>
              </a:gdLst>
              <a:ahLst/>
              <a:cxnLst>
                <a:cxn ang="0">
                  <a:pos x="connsiteX0" y="connsiteY0"/>
                </a:cxn>
                <a:cxn ang="0">
                  <a:pos x="connsiteX1" y="connsiteY1"/>
                </a:cxn>
              </a:cxnLst>
              <a:rect l="l" t="t" r="r" b="b"/>
              <a:pathLst>
                <a:path w="12433" h="52941">
                  <a:moveTo>
                    <a:pt x="0" y="0"/>
                  </a:moveTo>
                  <a:cubicBezTo>
                    <a:pt x="0" y="21319"/>
                    <a:pt x="3552" y="35531"/>
                    <a:pt x="12433" y="52942"/>
                  </a:cubicBezTo>
                </a:path>
              </a:pathLst>
            </a:custGeom>
            <a:noFill/>
            <a:ln w="12700" cap="rnd">
              <a:solidFill>
                <a:srgbClr val="000000"/>
              </a:solidFill>
              <a:prstDash val="solid"/>
              <a:round/>
            </a:ln>
          </p:spPr>
          <p:txBody>
            <a:bodyPr rtlCol="0" anchor="ctr"/>
            <a:lstStyle/>
            <a:p>
              <a:endParaRPr lang="en-NL"/>
            </a:p>
          </p:txBody>
        </p:sp>
        <p:sp>
          <p:nvSpPr>
            <p:cNvPr id="657" name="Freeform 656">
              <a:extLst>
                <a:ext uri="{FF2B5EF4-FFF2-40B4-BE49-F238E27FC236}">
                  <a16:creationId xmlns:a16="http://schemas.microsoft.com/office/drawing/2014/main" id="{BECD911E-B129-D6D0-ACF1-DFAB67107C4D}"/>
                </a:ext>
              </a:extLst>
            </p:cNvPr>
            <p:cNvSpPr/>
            <p:nvPr/>
          </p:nvSpPr>
          <p:spPr>
            <a:xfrm>
              <a:off x="9350326" y="3860084"/>
              <a:ext cx="22379" cy="102685"/>
            </a:xfrm>
            <a:custGeom>
              <a:avLst/>
              <a:gdLst>
                <a:gd name="connsiteX0" fmla="*/ 14920 w 22379"/>
                <a:gd name="connsiteY0" fmla="*/ 0 h 102685"/>
                <a:gd name="connsiteX1" fmla="*/ 22380 w 22379"/>
                <a:gd name="connsiteY1" fmla="*/ 21319 h 102685"/>
                <a:gd name="connsiteX2" fmla="*/ 18117 w 22379"/>
                <a:gd name="connsiteY2" fmla="*/ 44059 h 102685"/>
                <a:gd name="connsiteX3" fmla="*/ 0 w 22379"/>
                <a:gd name="connsiteY3" fmla="*/ 102685 h 102685"/>
              </a:gdLst>
              <a:ahLst/>
              <a:cxnLst>
                <a:cxn ang="0">
                  <a:pos x="connsiteX0" y="connsiteY0"/>
                </a:cxn>
                <a:cxn ang="0">
                  <a:pos x="connsiteX1" y="connsiteY1"/>
                </a:cxn>
                <a:cxn ang="0">
                  <a:pos x="connsiteX2" y="connsiteY2"/>
                </a:cxn>
                <a:cxn ang="0">
                  <a:pos x="connsiteX3" y="connsiteY3"/>
                </a:cxn>
              </a:cxnLst>
              <a:rect l="l" t="t" r="r" b="b"/>
              <a:pathLst>
                <a:path w="22379" h="102685">
                  <a:moveTo>
                    <a:pt x="14920" y="0"/>
                  </a:moveTo>
                  <a:cubicBezTo>
                    <a:pt x="20249" y="5685"/>
                    <a:pt x="22380" y="13502"/>
                    <a:pt x="22380" y="21319"/>
                  </a:cubicBezTo>
                  <a:cubicBezTo>
                    <a:pt x="22380" y="29136"/>
                    <a:pt x="20249" y="36597"/>
                    <a:pt x="18117" y="44059"/>
                  </a:cubicBezTo>
                  <a:cubicBezTo>
                    <a:pt x="13499" y="61114"/>
                    <a:pt x="4617" y="85630"/>
                    <a:pt x="0" y="102685"/>
                  </a:cubicBezTo>
                </a:path>
              </a:pathLst>
            </a:custGeom>
            <a:noFill/>
            <a:ln w="12700" cap="rnd">
              <a:solidFill>
                <a:srgbClr val="000000"/>
              </a:solidFill>
              <a:prstDash val="solid"/>
              <a:round/>
            </a:ln>
          </p:spPr>
          <p:txBody>
            <a:bodyPr rtlCol="0" anchor="ctr"/>
            <a:lstStyle/>
            <a:p>
              <a:endParaRPr lang="en-NL"/>
            </a:p>
          </p:txBody>
        </p:sp>
        <p:sp>
          <p:nvSpPr>
            <p:cNvPr id="658" name="Freeform 657">
              <a:extLst>
                <a:ext uri="{FF2B5EF4-FFF2-40B4-BE49-F238E27FC236}">
                  <a16:creationId xmlns:a16="http://schemas.microsoft.com/office/drawing/2014/main" id="{087982C0-AB20-4E2D-F71A-42E6F412A7F7}"/>
                </a:ext>
              </a:extLst>
            </p:cNvPr>
            <p:cNvSpPr/>
            <p:nvPr/>
          </p:nvSpPr>
          <p:spPr>
            <a:xfrm>
              <a:off x="9377679" y="3926528"/>
              <a:ext cx="4262" cy="15278"/>
            </a:xfrm>
            <a:custGeom>
              <a:avLst/>
              <a:gdLst>
                <a:gd name="connsiteX0" fmla="*/ 0 w 4262"/>
                <a:gd name="connsiteY0" fmla="*/ 0 h 15278"/>
                <a:gd name="connsiteX1" fmla="*/ 4263 w 4262"/>
                <a:gd name="connsiteY1" fmla="*/ 15278 h 15278"/>
              </a:gdLst>
              <a:ahLst/>
              <a:cxnLst>
                <a:cxn ang="0">
                  <a:pos x="connsiteX0" y="connsiteY0"/>
                </a:cxn>
                <a:cxn ang="0">
                  <a:pos x="connsiteX1" y="connsiteY1"/>
                </a:cxn>
              </a:cxnLst>
              <a:rect l="l" t="t" r="r" b="b"/>
              <a:pathLst>
                <a:path w="4262" h="15278">
                  <a:moveTo>
                    <a:pt x="0" y="0"/>
                  </a:moveTo>
                  <a:cubicBezTo>
                    <a:pt x="1421" y="4974"/>
                    <a:pt x="2842" y="10304"/>
                    <a:pt x="4263" y="15278"/>
                  </a:cubicBezTo>
                </a:path>
              </a:pathLst>
            </a:custGeom>
            <a:noFill/>
            <a:ln w="12700" cap="rnd">
              <a:solidFill>
                <a:srgbClr val="000000"/>
              </a:solidFill>
              <a:prstDash val="solid"/>
              <a:round/>
            </a:ln>
          </p:spPr>
          <p:txBody>
            <a:bodyPr rtlCol="0" anchor="ctr"/>
            <a:lstStyle/>
            <a:p>
              <a:endParaRPr lang="en-NL"/>
            </a:p>
          </p:txBody>
        </p:sp>
        <p:sp>
          <p:nvSpPr>
            <p:cNvPr id="659" name="Freeform 658">
              <a:extLst>
                <a:ext uri="{FF2B5EF4-FFF2-40B4-BE49-F238E27FC236}">
                  <a16:creationId xmlns:a16="http://schemas.microsoft.com/office/drawing/2014/main" id="{A0099F93-705D-A55C-42AF-7989947E694B}"/>
                </a:ext>
              </a:extLst>
            </p:cNvPr>
            <p:cNvSpPr/>
            <p:nvPr/>
          </p:nvSpPr>
          <p:spPr>
            <a:xfrm>
              <a:off x="9443043" y="3949268"/>
              <a:ext cx="19893" cy="8554"/>
            </a:xfrm>
            <a:custGeom>
              <a:avLst/>
              <a:gdLst>
                <a:gd name="connsiteX0" fmla="*/ 0 w 19893"/>
                <a:gd name="connsiteY0" fmla="*/ 0 h 8554"/>
                <a:gd name="connsiteX1" fmla="*/ 19894 w 19893"/>
                <a:gd name="connsiteY1" fmla="*/ 8527 h 8554"/>
              </a:gdLst>
              <a:ahLst/>
              <a:cxnLst>
                <a:cxn ang="0">
                  <a:pos x="connsiteX0" y="connsiteY0"/>
                </a:cxn>
                <a:cxn ang="0">
                  <a:pos x="connsiteX1" y="connsiteY1"/>
                </a:cxn>
              </a:cxnLst>
              <a:rect l="l" t="t" r="r" b="b"/>
              <a:pathLst>
                <a:path w="19893" h="8554">
                  <a:moveTo>
                    <a:pt x="0" y="0"/>
                  </a:moveTo>
                  <a:cubicBezTo>
                    <a:pt x="4974" y="5685"/>
                    <a:pt x="12433" y="8883"/>
                    <a:pt x="19894" y="8527"/>
                  </a:cubicBezTo>
                </a:path>
              </a:pathLst>
            </a:custGeom>
            <a:noFill/>
            <a:ln w="12700" cap="rnd">
              <a:solidFill>
                <a:srgbClr val="000000"/>
              </a:solidFill>
              <a:prstDash val="solid"/>
              <a:round/>
            </a:ln>
          </p:spPr>
          <p:txBody>
            <a:bodyPr rtlCol="0" anchor="ctr"/>
            <a:lstStyle/>
            <a:p>
              <a:endParaRPr lang="en-NL"/>
            </a:p>
          </p:txBody>
        </p:sp>
        <p:sp>
          <p:nvSpPr>
            <p:cNvPr id="660" name="Freeform 659">
              <a:extLst>
                <a:ext uri="{FF2B5EF4-FFF2-40B4-BE49-F238E27FC236}">
                  <a16:creationId xmlns:a16="http://schemas.microsoft.com/office/drawing/2014/main" id="{65D1470C-0C40-B417-F9E8-DC601BF071EF}"/>
                </a:ext>
              </a:extLst>
            </p:cNvPr>
            <p:cNvSpPr/>
            <p:nvPr/>
          </p:nvSpPr>
          <p:spPr>
            <a:xfrm>
              <a:off x="9329011" y="3964901"/>
              <a:ext cx="23445" cy="7816"/>
            </a:xfrm>
            <a:custGeom>
              <a:avLst/>
              <a:gdLst>
                <a:gd name="connsiteX0" fmla="*/ 0 w 23445"/>
                <a:gd name="connsiteY0" fmla="*/ 0 h 7816"/>
                <a:gd name="connsiteX1" fmla="*/ 23445 w 23445"/>
                <a:gd name="connsiteY1" fmla="*/ 7817 h 7816"/>
              </a:gdLst>
              <a:ahLst/>
              <a:cxnLst>
                <a:cxn ang="0">
                  <a:pos x="connsiteX0" y="connsiteY0"/>
                </a:cxn>
                <a:cxn ang="0">
                  <a:pos x="connsiteX1" y="connsiteY1"/>
                </a:cxn>
              </a:cxnLst>
              <a:rect l="l" t="t" r="r" b="b"/>
              <a:pathLst>
                <a:path w="23445" h="7816">
                  <a:moveTo>
                    <a:pt x="0" y="0"/>
                  </a:moveTo>
                  <a:cubicBezTo>
                    <a:pt x="7105" y="4264"/>
                    <a:pt x="15275" y="6751"/>
                    <a:pt x="23445" y="7817"/>
                  </a:cubicBezTo>
                </a:path>
              </a:pathLst>
            </a:custGeom>
            <a:noFill/>
            <a:ln w="12700" cap="rnd">
              <a:solidFill>
                <a:srgbClr val="000000"/>
              </a:solidFill>
              <a:prstDash val="solid"/>
              <a:round/>
            </a:ln>
          </p:spPr>
          <p:txBody>
            <a:bodyPr rtlCol="0" anchor="ctr"/>
            <a:lstStyle/>
            <a:p>
              <a:endParaRPr lang="en-NL"/>
            </a:p>
          </p:txBody>
        </p:sp>
        <p:sp>
          <p:nvSpPr>
            <p:cNvPr id="661" name="Freeform 660">
              <a:extLst>
                <a:ext uri="{FF2B5EF4-FFF2-40B4-BE49-F238E27FC236}">
                  <a16:creationId xmlns:a16="http://schemas.microsoft.com/office/drawing/2014/main" id="{699C3BC5-74DF-3D3C-DFF6-8E82819C94DA}"/>
                </a:ext>
              </a:extLst>
            </p:cNvPr>
            <p:cNvSpPr/>
            <p:nvPr/>
          </p:nvSpPr>
          <p:spPr>
            <a:xfrm>
              <a:off x="9300236" y="3939319"/>
              <a:ext cx="19538" cy="27003"/>
            </a:xfrm>
            <a:custGeom>
              <a:avLst/>
              <a:gdLst>
                <a:gd name="connsiteX0" fmla="*/ 19538 w 19538"/>
                <a:gd name="connsiteY0" fmla="*/ 0 h 27003"/>
                <a:gd name="connsiteX1" fmla="*/ 0 w 19538"/>
                <a:gd name="connsiteY1" fmla="*/ 27004 h 27003"/>
              </a:gdLst>
              <a:ahLst/>
              <a:cxnLst>
                <a:cxn ang="0">
                  <a:pos x="connsiteX0" y="connsiteY0"/>
                </a:cxn>
                <a:cxn ang="0">
                  <a:pos x="connsiteX1" y="connsiteY1"/>
                </a:cxn>
              </a:cxnLst>
              <a:rect l="l" t="t" r="r" b="b"/>
              <a:pathLst>
                <a:path w="19538" h="27003">
                  <a:moveTo>
                    <a:pt x="19538" y="0"/>
                  </a:moveTo>
                  <a:cubicBezTo>
                    <a:pt x="17762" y="9238"/>
                    <a:pt x="4618" y="24161"/>
                    <a:pt x="0" y="27004"/>
                  </a:cubicBezTo>
                </a:path>
              </a:pathLst>
            </a:custGeom>
            <a:noFill/>
            <a:ln w="12700" cap="rnd">
              <a:solidFill>
                <a:srgbClr val="000000"/>
              </a:solidFill>
              <a:prstDash val="solid"/>
              <a:round/>
            </a:ln>
          </p:spPr>
          <p:txBody>
            <a:bodyPr rtlCol="0" anchor="ctr"/>
            <a:lstStyle/>
            <a:p>
              <a:endParaRPr lang="en-NL"/>
            </a:p>
          </p:txBody>
        </p:sp>
        <p:sp>
          <p:nvSpPr>
            <p:cNvPr id="662" name="Freeform 661">
              <a:extLst>
                <a:ext uri="{FF2B5EF4-FFF2-40B4-BE49-F238E27FC236}">
                  <a16:creationId xmlns:a16="http://schemas.microsoft.com/office/drawing/2014/main" id="{290B018A-E79C-B963-F53D-033D3752284A}"/>
                </a:ext>
              </a:extLst>
            </p:cNvPr>
            <p:cNvSpPr/>
            <p:nvPr/>
          </p:nvSpPr>
          <p:spPr>
            <a:xfrm>
              <a:off x="9232740" y="3964546"/>
              <a:ext cx="24866" cy="15989"/>
            </a:xfrm>
            <a:custGeom>
              <a:avLst/>
              <a:gdLst>
                <a:gd name="connsiteX0" fmla="*/ 0 w 24866"/>
                <a:gd name="connsiteY0" fmla="*/ 0 h 15989"/>
                <a:gd name="connsiteX1" fmla="*/ 24867 w 24866"/>
                <a:gd name="connsiteY1" fmla="*/ 15989 h 15989"/>
              </a:gdLst>
              <a:ahLst/>
              <a:cxnLst>
                <a:cxn ang="0">
                  <a:pos x="connsiteX0" y="connsiteY0"/>
                </a:cxn>
                <a:cxn ang="0">
                  <a:pos x="connsiteX1" y="connsiteY1"/>
                </a:cxn>
              </a:cxnLst>
              <a:rect l="l" t="t" r="r" b="b"/>
              <a:pathLst>
                <a:path w="24866" h="15989">
                  <a:moveTo>
                    <a:pt x="0" y="0"/>
                  </a:moveTo>
                  <a:cubicBezTo>
                    <a:pt x="2842" y="6396"/>
                    <a:pt x="17762" y="14923"/>
                    <a:pt x="24867" y="15989"/>
                  </a:cubicBezTo>
                </a:path>
              </a:pathLst>
            </a:custGeom>
            <a:noFill/>
            <a:ln w="12700" cap="rnd">
              <a:solidFill>
                <a:srgbClr val="000000"/>
              </a:solidFill>
              <a:prstDash val="solid"/>
              <a:round/>
            </a:ln>
          </p:spPr>
          <p:txBody>
            <a:bodyPr rtlCol="0" anchor="ctr"/>
            <a:lstStyle/>
            <a:p>
              <a:endParaRPr lang="en-NL"/>
            </a:p>
          </p:txBody>
        </p:sp>
        <p:sp>
          <p:nvSpPr>
            <p:cNvPr id="663" name="Freeform 662">
              <a:extLst>
                <a:ext uri="{FF2B5EF4-FFF2-40B4-BE49-F238E27FC236}">
                  <a16:creationId xmlns:a16="http://schemas.microsoft.com/office/drawing/2014/main" id="{13BDBFB0-26CA-4BE9-C46F-90FA8FB6CAEB}"/>
                </a:ext>
              </a:extLst>
            </p:cNvPr>
            <p:cNvSpPr/>
            <p:nvPr/>
          </p:nvSpPr>
          <p:spPr>
            <a:xfrm>
              <a:off x="9257607" y="3955663"/>
              <a:ext cx="67495" cy="78168"/>
            </a:xfrm>
            <a:custGeom>
              <a:avLst/>
              <a:gdLst>
                <a:gd name="connsiteX0" fmla="*/ 0 w 67495"/>
                <a:gd name="connsiteY0" fmla="*/ 0 h 78168"/>
                <a:gd name="connsiteX1" fmla="*/ 14210 w 67495"/>
                <a:gd name="connsiteY1" fmla="*/ 39084 h 78168"/>
                <a:gd name="connsiteX2" fmla="*/ 67496 w 67495"/>
                <a:gd name="connsiteY2" fmla="*/ 78169 h 78168"/>
              </a:gdLst>
              <a:ahLst/>
              <a:cxnLst>
                <a:cxn ang="0">
                  <a:pos x="connsiteX0" y="connsiteY0"/>
                </a:cxn>
                <a:cxn ang="0">
                  <a:pos x="connsiteX1" y="connsiteY1"/>
                </a:cxn>
                <a:cxn ang="0">
                  <a:pos x="connsiteX2" y="connsiteY2"/>
                </a:cxn>
              </a:cxnLst>
              <a:rect l="l" t="t" r="r" b="b"/>
              <a:pathLst>
                <a:path w="67495" h="78168">
                  <a:moveTo>
                    <a:pt x="0" y="0"/>
                  </a:moveTo>
                  <a:cubicBezTo>
                    <a:pt x="1776" y="7106"/>
                    <a:pt x="10657" y="29846"/>
                    <a:pt x="14210" y="39084"/>
                  </a:cubicBezTo>
                  <a:cubicBezTo>
                    <a:pt x="17762" y="48322"/>
                    <a:pt x="39077" y="78169"/>
                    <a:pt x="67496" y="78169"/>
                  </a:cubicBezTo>
                </a:path>
              </a:pathLst>
            </a:custGeom>
            <a:noFill/>
            <a:ln w="12700" cap="rnd">
              <a:solidFill>
                <a:srgbClr val="000000"/>
              </a:solidFill>
              <a:prstDash val="solid"/>
              <a:round/>
            </a:ln>
          </p:spPr>
          <p:txBody>
            <a:bodyPr rtlCol="0" anchor="ctr"/>
            <a:lstStyle/>
            <a:p>
              <a:endParaRPr lang="en-NL"/>
            </a:p>
          </p:txBody>
        </p:sp>
        <p:sp>
          <p:nvSpPr>
            <p:cNvPr id="664" name="Freeform 663">
              <a:extLst>
                <a:ext uri="{FF2B5EF4-FFF2-40B4-BE49-F238E27FC236}">
                  <a16:creationId xmlns:a16="http://schemas.microsoft.com/office/drawing/2014/main" id="{DB6C2720-DE72-58F9-4101-49C0EFF1504B}"/>
                </a:ext>
              </a:extLst>
            </p:cNvPr>
            <p:cNvSpPr/>
            <p:nvPr/>
          </p:nvSpPr>
          <p:spPr>
            <a:xfrm>
              <a:off x="9300236" y="3998301"/>
              <a:ext cx="46181" cy="56849"/>
            </a:xfrm>
            <a:custGeom>
              <a:avLst/>
              <a:gdLst>
                <a:gd name="connsiteX0" fmla="*/ 0 w 46181"/>
                <a:gd name="connsiteY0" fmla="*/ 0 h 56849"/>
                <a:gd name="connsiteX1" fmla="*/ 46181 w 46181"/>
                <a:gd name="connsiteY1" fmla="*/ 56850 h 56849"/>
              </a:gdLst>
              <a:ahLst/>
              <a:cxnLst>
                <a:cxn ang="0">
                  <a:pos x="connsiteX0" y="connsiteY0"/>
                </a:cxn>
                <a:cxn ang="0">
                  <a:pos x="connsiteX1" y="connsiteY1"/>
                </a:cxn>
              </a:cxnLst>
              <a:rect l="l" t="t" r="r" b="b"/>
              <a:pathLst>
                <a:path w="46181" h="56849">
                  <a:moveTo>
                    <a:pt x="0" y="0"/>
                  </a:moveTo>
                  <a:cubicBezTo>
                    <a:pt x="21315" y="17766"/>
                    <a:pt x="35524" y="39084"/>
                    <a:pt x="46181" y="56850"/>
                  </a:cubicBezTo>
                </a:path>
              </a:pathLst>
            </a:custGeom>
            <a:noFill/>
            <a:ln w="12700" cap="rnd">
              <a:solidFill>
                <a:srgbClr val="000000"/>
              </a:solidFill>
              <a:prstDash val="solid"/>
              <a:round/>
            </a:ln>
          </p:spPr>
          <p:txBody>
            <a:bodyPr rtlCol="0" anchor="ctr"/>
            <a:lstStyle/>
            <a:p>
              <a:endParaRPr lang="en-NL"/>
            </a:p>
          </p:txBody>
        </p:sp>
        <p:sp>
          <p:nvSpPr>
            <p:cNvPr id="665" name="Freeform 664">
              <a:extLst>
                <a:ext uri="{FF2B5EF4-FFF2-40B4-BE49-F238E27FC236}">
                  <a16:creationId xmlns:a16="http://schemas.microsoft.com/office/drawing/2014/main" id="{663DA776-6DBD-DE6F-6DA3-77CF504280BA}"/>
                </a:ext>
              </a:extLst>
            </p:cNvPr>
            <p:cNvSpPr/>
            <p:nvPr/>
          </p:nvSpPr>
          <p:spPr>
            <a:xfrm>
              <a:off x="9246594" y="3916579"/>
              <a:ext cx="23090" cy="20252"/>
            </a:xfrm>
            <a:custGeom>
              <a:avLst/>
              <a:gdLst>
                <a:gd name="connsiteX0" fmla="*/ 0 w 23090"/>
                <a:gd name="connsiteY0" fmla="*/ 0 h 20252"/>
                <a:gd name="connsiteX1" fmla="*/ 23091 w 23090"/>
                <a:gd name="connsiteY1" fmla="*/ 20253 h 20252"/>
              </a:gdLst>
              <a:ahLst/>
              <a:cxnLst>
                <a:cxn ang="0">
                  <a:pos x="connsiteX0" y="connsiteY0"/>
                </a:cxn>
                <a:cxn ang="0">
                  <a:pos x="connsiteX1" y="connsiteY1"/>
                </a:cxn>
              </a:cxnLst>
              <a:rect l="l" t="t" r="r" b="b"/>
              <a:pathLst>
                <a:path w="23090" h="20252">
                  <a:moveTo>
                    <a:pt x="0" y="0"/>
                  </a:moveTo>
                  <a:cubicBezTo>
                    <a:pt x="6395" y="8172"/>
                    <a:pt x="14210" y="14923"/>
                    <a:pt x="23091" y="20253"/>
                  </a:cubicBezTo>
                </a:path>
              </a:pathLst>
            </a:custGeom>
            <a:noFill/>
            <a:ln w="12700" cap="rnd">
              <a:solidFill>
                <a:srgbClr val="000000"/>
              </a:solidFill>
              <a:prstDash val="solid"/>
              <a:round/>
            </a:ln>
          </p:spPr>
          <p:txBody>
            <a:bodyPr rtlCol="0" anchor="ctr"/>
            <a:lstStyle/>
            <a:p>
              <a:endParaRPr lang="en-NL"/>
            </a:p>
          </p:txBody>
        </p:sp>
        <p:sp>
          <p:nvSpPr>
            <p:cNvPr id="666" name="Freeform 665">
              <a:extLst>
                <a:ext uri="{FF2B5EF4-FFF2-40B4-BE49-F238E27FC236}">
                  <a16:creationId xmlns:a16="http://schemas.microsoft.com/office/drawing/2014/main" id="{9A1774FE-AA69-B4A1-D0CE-356923E2AFF9}"/>
                </a:ext>
              </a:extLst>
            </p:cNvPr>
            <p:cNvSpPr/>
            <p:nvPr/>
          </p:nvSpPr>
          <p:spPr>
            <a:xfrm>
              <a:off x="9246950" y="3998301"/>
              <a:ext cx="4557" cy="21318"/>
            </a:xfrm>
            <a:custGeom>
              <a:avLst/>
              <a:gdLst>
                <a:gd name="connsiteX0" fmla="*/ 0 w 4557"/>
                <a:gd name="connsiteY0" fmla="*/ 0 h 21318"/>
                <a:gd name="connsiteX1" fmla="*/ 3552 w 4557"/>
                <a:gd name="connsiteY1" fmla="*/ 21319 h 21318"/>
              </a:gdLst>
              <a:ahLst/>
              <a:cxnLst>
                <a:cxn ang="0">
                  <a:pos x="connsiteX0" y="connsiteY0"/>
                </a:cxn>
                <a:cxn ang="0">
                  <a:pos x="connsiteX1" y="connsiteY1"/>
                </a:cxn>
              </a:cxnLst>
              <a:rect l="l" t="t" r="r" b="b"/>
              <a:pathLst>
                <a:path w="4557" h="21318">
                  <a:moveTo>
                    <a:pt x="0" y="0"/>
                  </a:moveTo>
                  <a:cubicBezTo>
                    <a:pt x="3552" y="7461"/>
                    <a:pt x="6039" y="13147"/>
                    <a:pt x="3552" y="21319"/>
                  </a:cubicBezTo>
                </a:path>
              </a:pathLst>
            </a:custGeom>
            <a:noFill/>
            <a:ln w="12700" cap="rnd">
              <a:solidFill>
                <a:srgbClr val="000000"/>
              </a:solidFill>
              <a:prstDash val="solid"/>
              <a:round/>
            </a:ln>
          </p:spPr>
          <p:txBody>
            <a:bodyPr rtlCol="0" anchor="ctr"/>
            <a:lstStyle/>
            <a:p>
              <a:endParaRPr lang="en-NL"/>
            </a:p>
          </p:txBody>
        </p:sp>
        <p:sp>
          <p:nvSpPr>
            <p:cNvPr id="667" name="Freeform 666">
              <a:extLst>
                <a:ext uri="{FF2B5EF4-FFF2-40B4-BE49-F238E27FC236}">
                  <a16:creationId xmlns:a16="http://schemas.microsoft.com/office/drawing/2014/main" id="{EBAE7C6F-DF2A-B4D4-F8DD-BB481CFD00BA}"/>
                </a:ext>
              </a:extLst>
            </p:cNvPr>
            <p:cNvSpPr/>
            <p:nvPr/>
          </p:nvSpPr>
          <p:spPr>
            <a:xfrm>
              <a:off x="9225635" y="4005407"/>
              <a:ext cx="120782" cy="85274"/>
            </a:xfrm>
            <a:custGeom>
              <a:avLst/>
              <a:gdLst>
                <a:gd name="connsiteX0" fmla="*/ 120782 w 120782"/>
                <a:gd name="connsiteY0" fmla="*/ 85275 h 85274"/>
                <a:gd name="connsiteX1" fmla="*/ 0 w 120782"/>
                <a:gd name="connsiteY1" fmla="*/ 0 h 85274"/>
              </a:gdLst>
              <a:ahLst/>
              <a:cxnLst>
                <a:cxn ang="0">
                  <a:pos x="connsiteX0" y="connsiteY0"/>
                </a:cxn>
                <a:cxn ang="0">
                  <a:pos x="connsiteX1" y="connsiteY1"/>
                </a:cxn>
              </a:cxnLst>
              <a:rect l="l" t="t" r="r" b="b"/>
              <a:pathLst>
                <a:path w="120782" h="85274">
                  <a:moveTo>
                    <a:pt x="120782" y="85275"/>
                  </a:moveTo>
                  <a:cubicBezTo>
                    <a:pt x="99468" y="42637"/>
                    <a:pt x="42629" y="42637"/>
                    <a:pt x="0" y="0"/>
                  </a:cubicBezTo>
                </a:path>
              </a:pathLst>
            </a:custGeom>
            <a:noFill/>
            <a:ln w="12700" cap="rnd">
              <a:solidFill>
                <a:srgbClr val="000000"/>
              </a:solidFill>
              <a:prstDash val="solid"/>
              <a:round/>
            </a:ln>
          </p:spPr>
          <p:txBody>
            <a:bodyPr rtlCol="0" anchor="ctr"/>
            <a:lstStyle/>
            <a:p>
              <a:endParaRPr lang="en-NL"/>
            </a:p>
          </p:txBody>
        </p:sp>
      </p:grpSp>
      <p:grpSp>
        <p:nvGrpSpPr>
          <p:cNvPr id="673" name="Graphic 11">
            <a:extLst>
              <a:ext uri="{FF2B5EF4-FFF2-40B4-BE49-F238E27FC236}">
                <a16:creationId xmlns:a16="http://schemas.microsoft.com/office/drawing/2014/main" id="{41A17835-52B6-FE5B-0351-2522E3290C1A}"/>
              </a:ext>
            </a:extLst>
          </p:cNvPr>
          <p:cNvGrpSpPr>
            <a:grpSpLocks noChangeAspect="1"/>
          </p:cNvGrpSpPr>
          <p:nvPr userDrawn="1"/>
        </p:nvGrpSpPr>
        <p:grpSpPr>
          <a:xfrm>
            <a:off x="4522991" y="4936599"/>
            <a:ext cx="227937" cy="225384"/>
            <a:chOff x="4819923" y="1100730"/>
            <a:chExt cx="247223" cy="244454"/>
          </a:xfrm>
          <a:noFill/>
        </p:grpSpPr>
        <p:sp>
          <p:nvSpPr>
            <p:cNvPr id="674" name="Freeform 673">
              <a:extLst>
                <a:ext uri="{FF2B5EF4-FFF2-40B4-BE49-F238E27FC236}">
                  <a16:creationId xmlns:a16="http://schemas.microsoft.com/office/drawing/2014/main" id="{A0D41D86-98C5-5270-DE41-2B1566CF4974}"/>
                </a:ext>
              </a:extLst>
            </p:cNvPr>
            <p:cNvSpPr/>
            <p:nvPr/>
          </p:nvSpPr>
          <p:spPr>
            <a:xfrm>
              <a:off x="4819923" y="1100730"/>
              <a:ext cx="199290" cy="244454"/>
            </a:xfrm>
            <a:custGeom>
              <a:avLst/>
              <a:gdLst>
                <a:gd name="connsiteX0" fmla="*/ 147781 w 199290"/>
                <a:gd name="connsiteY0" fmla="*/ 244455 h 244454"/>
                <a:gd name="connsiteX1" fmla="*/ 51865 w 199290"/>
                <a:gd name="connsiteY1" fmla="*/ 244455 h 244454"/>
                <a:gd name="connsiteX2" fmla="*/ 0 w 199290"/>
                <a:gd name="connsiteY2" fmla="*/ 0 h 244454"/>
                <a:gd name="connsiteX3" fmla="*/ 199291 w 199290"/>
                <a:gd name="connsiteY3" fmla="*/ 0 h 244454"/>
                <a:gd name="connsiteX4" fmla="*/ 147425 w 199290"/>
                <a:gd name="connsiteY4" fmla="*/ 244455 h 244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290" h="244454">
                  <a:moveTo>
                    <a:pt x="147781" y="244455"/>
                  </a:moveTo>
                  <a:lnTo>
                    <a:pt x="51865" y="244455"/>
                  </a:lnTo>
                  <a:cubicBezTo>
                    <a:pt x="1421" y="194000"/>
                    <a:pt x="0" y="0"/>
                    <a:pt x="0" y="0"/>
                  </a:cubicBezTo>
                  <a:lnTo>
                    <a:pt x="199291" y="0"/>
                  </a:lnTo>
                  <a:cubicBezTo>
                    <a:pt x="199291" y="0"/>
                    <a:pt x="197870" y="194000"/>
                    <a:pt x="147425" y="244455"/>
                  </a:cubicBezTo>
                  <a:close/>
                </a:path>
              </a:pathLst>
            </a:custGeom>
            <a:noFill/>
            <a:ln w="12700" cap="rnd">
              <a:solidFill>
                <a:srgbClr val="000000"/>
              </a:solidFill>
              <a:prstDash val="solid"/>
              <a:round/>
            </a:ln>
          </p:spPr>
          <p:txBody>
            <a:bodyPr rtlCol="0" anchor="ctr"/>
            <a:lstStyle/>
            <a:p>
              <a:endParaRPr lang="en-NL"/>
            </a:p>
          </p:txBody>
        </p:sp>
        <p:sp>
          <p:nvSpPr>
            <p:cNvPr id="675" name="Freeform 674">
              <a:extLst>
                <a:ext uri="{FF2B5EF4-FFF2-40B4-BE49-F238E27FC236}">
                  <a16:creationId xmlns:a16="http://schemas.microsoft.com/office/drawing/2014/main" id="{7C518203-FDA2-6407-1CDE-6CC5494B29A6}"/>
                </a:ext>
              </a:extLst>
            </p:cNvPr>
            <p:cNvSpPr/>
            <p:nvPr/>
          </p:nvSpPr>
          <p:spPr>
            <a:xfrm>
              <a:off x="5002873" y="1141881"/>
              <a:ext cx="64273" cy="123713"/>
            </a:xfrm>
            <a:custGeom>
              <a:avLst/>
              <a:gdLst>
                <a:gd name="connsiteX0" fmla="*/ 16341 w 64273"/>
                <a:gd name="connsiteY0" fmla="*/ 65 h 123713"/>
                <a:gd name="connsiteX1" fmla="*/ 63944 w 64273"/>
                <a:gd name="connsiteY1" fmla="*/ 35241 h 123713"/>
                <a:gd name="connsiteX2" fmla="*/ 0 w 64273"/>
                <a:gd name="connsiteY2" fmla="*/ 123714 h 123713"/>
              </a:gdLst>
              <a:ahLst/>
              <a:cxnLst>
                <a:cxn ang="0">
                  <a:pos x="connsiteX0" y="connsiteY0"/>
                </a:cxn>
                <a:cxn ang="0">
                  <a:pos x="connsiteX1" y="connsiteY1"/>
                </a:cxn>
                <a:cxn ang="0">
                  <a:pos x="connsiteX2" y="connsiteY2"/>
                </a:cxn>
              </a:cxnLst>
              <a:rect l="l" t="t" r="r" b="b"/>
              <a:pathLst>
                <a:path w="64273" h="123713">
                  <a:moveTo>
                    <a:pt x="16341" y="65"/>
                  </a:moveTo>
                  <a:cubicBezTo>
                    <a:pt x="16341" y="65"/>
                    <a:pt x="58259" y="-3133"/>
                    <a:pt x="63944" y="35241"/>
                  </a:cubicBezTo>
                  <a:cubicBezTo>
                    <a:pt x="69627" y="73615"/>
                    <a:pt x="0" y="123714"/>
                    <a:pt x="0" y="123714"/>
                  </a:cubicBezTo>
                </a:path>
              </a:pathLst>
            </a:custGeom>
            <a:noFill/>
            <a:ln w="12700" cap="rnd">
              <a:solidFill>
                <a:srgbClr val="000000"/>
              </a:solidFill>
              <a:prstDash val="solid"/>
              <a:round/>
            </a:ln>
          </p:spPr>
          <p:txBody>
            <a:bodyPr rtlCol="0" anchor="ctr"/>
            <a:lstStyle/>
            <a:p>
              <a:endParaRPr lang="en-NL"/>
            </a:p>
          </p:txBody>
        </p:sp>
      </p:grpSp>
      <p:grpSp>
        <p:nvGrpSpPr>
          <p:cNvPr id="681" name="Group 680">
            <a:extLst>
              <a:ext uri="{FF2B5EF4-FFF2-40B4-BE49-F238E27FC236}">
                <a16:creationId xmlns:a16="http://schemas.microsoft.com/office/drawing/2014/main" id="{6955A444-5584-E659-8E7E-D69F2ED4C3F4}"/>
              </a:ext>
            </a:extLst>
          </p:cNvPr>
          <p:cNvGrpSpPr>
            <a:grpSpLocks noChangeAspect="1"/>
          </p:cNvGrpSpPr>
          <p:nvPr userDrawn="1"/>
        </p:nvGrpSpPr>
        <p:grpSpPr>
          <a:xfrm>
            <a:off x="7577063" y="5467814"/>
            <a:ext cx="298725" cy="279127"/>
            <a:chOff x="9720488" y="4889779"/>
            <a:chExt cx="296981" cy="277498"/>
          </a:xfrm>
        </p:grpSpPr>
        <p:sp>
          <p:nvSpPr>
            <p:cNvPr id="676" name="Freeform 675">
              <a:extLst>
                <a:ext uri="{FF2B5EF4-FFF2-40B4-BE49-F238E27FC236}">
                  <a16:creationId xmlns:a16="http://schemas.microsoft.com/office/drawing/2014/main" id="{3748A826-63E7-B672-4E55-C0A7B905FEC6}"/>
                </a:ext>
              </a:extLst>
            </p:cNvPr>
            <p:cNvSpPr/>
            <p:nvPr userDrawn="1"/>
          </p:nvSpPr>
          <p:spPr>
            <a:xfrm>
              <a:off x="9862578" y="4889779"/>
              <a:ext cx="110407" cy="134663"/>
            </a:xfrm>
            <a:custGeom>
              <a:avLst/>
              <a:gdLst>
                <a:gd name="connsiteX0" fmla="*/ 8178 w 110407"/>
                <a:gd name="connsiteY0" fmla="*/ 134663 h 134663"/>
                <a:gd name="connsiteX1" fmla="*/ 3559 w 110407"/>
                <a:gd name="connsiteY1" fmla="*/ 130755 h 134663"/>
                <a:gd name="connsiteX2" fmla="*/ 17769 w 110407"/>
                <a:gd name="connsiteY2" fmla="*/ 38018 h 134663"/>
                <a:gd name="connsiteX3" fmla="*/ 102671 w 110407"/>
                <a:gd name="connsiteY3" fmla="*/ 0 h 134663"/>
                <a:gd name="connsiteX4" fmla="*/ 107645 w 110407"/>
                <a:gd name="connsiteY4" fmla="*/ 3908 h 134663"/>
                <a:gd name="connsiteX5" fmla="*/ 92014 w 110407"/>
                <a:gd name="connsiteY5" fmla="*/ 95579 h 134663"/>
                <a:gd name="connsiteX6" fmla="*/ 8532 w 110407"/>
                <a:gd name="connsiteY6" fmla="*/ 134308 h 134663"/>
                <a:gd name="connsiteX7" fmla="*/ 8532 w 110407"/>
                <a:gd name="connsiteY7" fmla="*/ 134308 h 134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407" h="134663">
                  <a:moveTo>
                    <a:pt x="8178" y="134663"/>
                  </a:moveTo>
                  <a:cubicBezTo>
                    <a:pt x="6046" y="134663"/>
                    <a:pt x="3914" y="133242"/>
                    <a:pt x="3559" y="130755"/>
                  </a:cubicBezTo>
                  <a:cubicBezTo>
                    <a:pt x="2849" y="128268"/>
                    <a:pt x="-9940" y="73905"/>
                    <a:pt x="17769" y="38018"/>
                  </a:cubicBezTo>
                  <a:cubicBezTo>
                    <a:pt x="45478" y="2487"/>
                    <a:pt x="100540" y="0"/>
                    <a:pt x="102671" y="0"/>
                  </a:cubicBezTo>
                  <a:cubicBezTo>
                    <a:pt x="105158" y="0"/>
                    <a:pt x="107290" y="1421"/>
                    <a:pt x="107645" y="3908"/>
                  </a:cubicBezTo>
                  <a:cubicBezTo>
                    <a:pt x="108000" y="6040"/>
                    <a:pt x="119723" y="60048"/>
                    <a:pt x="92014" y="95579"/>
                  </a:cubicBezTo>
                  <a:cubicBezTo>
                    <a:pt x="64305" y="131110"/>
                    <a:pt x="10664" y="134308"/>
                    <a:pt x="8532" y="134308"/>
                  </a:cubicBezTo>
                  <a:cubicBezTo>
                    <a:pt x="8532" y="134308"/>
                    <a:pt x="8532" y="134308"/>
                    <a:pt x="8532" y="134308"/>
                  </a:cubicBezTo>
                  <a:close/>
                </a:path>
              </a:pathLst>
            </a:custGeom>
            <a:noFill/>
            <a:ln w="12700" cap="rnd">
              <a:solidFill>
                <a:srgbClr val="000000"/>
              </a:solidFill>
              <a:prstDash val="solid"/>
              <a:round/>
            </a:ln>
          </p:spPr>
          <p:txBody>
            <a:bodyPr rtlCol="0" anchor="ctr"/>
            <a:lstStyle/>
            <a:p>
              <a:endParaRPr lang="en-NL"/>
            </a:p>
          </p:txBody>
        </p:sp>
        <p:sp>
          <p:nvSpPr>
            <p:cNvPr id="677" name="Freeform 676">
              <a:extLst>
                <a:ext uri="{FF2B5EF4-FFF2-40B4-BE49-F238E27FC236}">
                  <a16:creationId xmlns:a16="http://schemas.microsoft.com/office/drawing/2014/main" id="{56809194-74B0-28B4-DE02-69D4ECC24781}"/>
                </a:ext>
              </a:extLst>
            </p:cNvPr>
            <p:cNvSpPr/>
            <p:nvPr userDrawn="1"/>
          </p:nvSpPr>
          <p:spPr>
            <a:xfrm>
              <a:off x="9750117" y="4910387"/>
              <a:ext cx="87222" cy="93447"/>
            </a:xfrm>
            <a:custGeom>
              <a:avLst/>
              <a:gdLst>
                <a:gd name="connsiteX0" fmla="*/ 80496 w 87222"/>
                <a:gd name="connsiteY0" fmla="*/ 93447 h 93447"/>
                <a:gd name="connsiteX1" fmla="*/ 17263 w 87222"/>
                <a:gd name="connsiteY1" fmla="*/ 70352 h 93447"/>
                <a:gd name="connsiteX2" fmla="*/ 567 w 87222"/>
                <a:gd name="connsiteY2" fmla="*/ 4264 h 93447"/>
                <a:gd name="connsiteX3" fmla="*/ 5185 w 87222"/>
                <a:gd name="connsiteY3" fmla="*/ 0 h 93447"/>
                <a:gd name="connsiteX4" fmla="*/ 6961 w 87222"/>
                <a:gd name="connsiteY4" fmla="*/ 0 h 93447"/>
                <a:gd name="connsiteX5" fmla="*/ 69129 w 87222"/>
                <a:gd name="connsiteY5" fmla="*/ 23095 h 93447"/>
                <a:gd name="connsiteX6" fmla="*/ 86891 w 87222"/>
                <a:gd name="connsiteY6" fmla="*/ 88828 h 93447"/>
                <a:gd name="connsiteX7" fmla="*/ 82272 w 87222"/>
                <a:gd name="connsiteY7" fmla="*/ 93092 h 93447"/>
                <a:gd name="connsiteX8" fmla="*/ 80496 w 87222"/>
                <a:gd name="connsiteY8" fmla="*/ 93092 h 9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222" h="93447">
                  <a:moveTo>
                    <a:pt x="80496" y="93447"/>
                  </a:moveTo>
                  <a:cubicBezTo>
                    <a:pt x="70549" y="93447"/>
                    <a:pt x="36801" y="91671"/>
                    <a:pt x="17263" y="70352"/>
                  </a:cubicBezTo>
                  <a:cubicBezTo>
                    <a:pt x="-4762" y="45835"/>
                    <a:pt x="567" y="6041"/>
                    <a:pt x="567" y="4264"/>
                  </a:cubicBezTo>
                  <a:cubicBezTo>
                    <a:pt x="567" y="1777"/>
                    <a:pt x="2698" y="0"/>
                    <a:pt x="5185" y="0"/>
                  </a:cubicBezTo>
                  <a:cubicBezTo>
                    <a:pt x="5185" y="0"/>
                    <a:pt x="5895" y="0"/>
                    <a:pt x="6961" y="0"/>
                  </a:cubicBezTo>
                  <a:cubicBezTo>
                    <a:pt x="16553" y="0"/>
                    <a:pt x="49590" y="1777"/>
                    <a:pt x="69129" y="23095"/>
                  </a:cubicBezTo>
                  <a:cubicBezTo>
                    <a:pt x="91153" y="47612"/>
                    <a:pt x="86891" y="87407"/>
                    <a:pt x="86891" y="88828"/>
                  </a:cubicBezTo>
                  <a:cubicBezTo>
                    <a:pt x="86891" y="91315"/>
                    <a:pt x="84759" y="93092"/>
                    <a:pt x="82272" y="93092"/>
                  </a:cubicBezTo>
                  <a:cubicBezTo>
                    <a:pt x="82272" y="93092"/>
                    <a:pt x="81562" y="93092"/>
                    <a:pt x="80496" y="93092"/>
                  </a:cubicBezTo>
                  <a:close/>
                </a:path>
              </a:pathLst>
            </a:custGeom>
            <a:noFill/>
            <a:ln w="12700" cap="rnd">
              <a:solidFill>
                <a:srgbClr val="000000"/>
              </a:solidFill>
              <a:prstDash val="solid"/>
              <a:round/>
            </a:ln>
          </p:spPr>
          <p:txBody>
            <a:bodyPr rtlCol="0" anchor="ctr"/>
            <a:lstStyle/>
            <a:p>
              <a:endParaRPr lang="en-NL"/>
            </a:p>
          </p:txBody>
        </p:sp>
        <p:sp>
          <p:nvSpPr>
            <p:cNvPr id="678" name="Freeform 677">
              <a:extLst>
                <a:ext uri="{FF2B5EF4-FFF2-40B4-BE49-F238E27FC236}">
                  <a16:creationId xmlns:a16="http://schemas.microsoft.com/office/drawing/2014/main" id="{72C7DF9E-9D8A-D572-06D9-512001BF059A}"/>
                </a:ext>
              </a:extLst>
            </p:cNvPr>
            <p:cNvSpPr/>
            <p:nvPr userDrawn="1"/>
          </p:nvSpPr>
          <p:spPr>
            <a:xfrm>
              <a:off x="9856545" y="4935614"/>
              <a:ext cx="80639" cy="146388"/>
            </a:xfrm>
            <a:custGeom>
              <a:avLst/>
              <a:gdLst>
                <a:gd name="connsiteX0" fmla="*/ 0 w 80639"/>
                <a:gd name="connsiteY0" fmla="*/ 146388 h 146388"/>
                <a:gd name="connsiteX1" fmla="*/ 2131 w 80639"/>
                <a:gd name="connsiteY1" fmla="*/ 122938 h 146388"/>
                <a:gd name="connsiteX2" fmla="*/ 12078 w 80639"/>
                <a:gd name="connsiteY2" fmla="*/ 84564 h 146388"/>
                <a:gd name="connsiteX3" fmla="*/ 54707 w 80639"/>
                <a:gd name="connsiteY3" fmla="*/ 19897 h 146388"/>
                <a:gd name="connsiteX4" fmla="*/ 80640 w 80639"/>
                <a:gd name="connsiteY4" fmla="*/ 0 h 14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9" h="146388">
                  <a:moveTo>
                    <a:pt x="0" y="146388"/>
                  </a:moveTo>
                  <a:cubicBezTo>
                    <a:pt x="0" y="138572"/>
                    <a:pt x="1065" y="130755"/>
                    <a:pt x="2131" y="122938"/>
                  </a:cubicBezTo>
                  <a:cubicBezTo>
                    <a:pt x="4263" y="109791"/>
                    <a:pt x="7460" y="96645"/>
                    <a:pt x="12078" y="84564"/>
                  </a:cubicBezTo>
                  <a:cubicBezTo>
                    <a:pt x="23801" y="53652"/>
                    <a:pt x="41918" y="32333"/>
                    <a:pt x="54707" y="19897"/>
                  </a:cubicBezTo>
                  <a:cubicBezTo>
                    <a:pt x="68917" y="6395"/>
                    <a:pt x="80284" y="355"/>
                    <a:pt x="80640" y="0"/>
                  </a:cubicBezTo>
                </a:path>
              </a:pathLst>
            </a:custGeom>
            <a:noFill/>
            <a:ln w="12700" cap="rnd">
              <a:solidFill>
                <a:srgbClr val="000000"/>
              </a:solidFill>
              <a:prstDash val="solid"/>
              <a:round/>
            </a:ln>
          </p:spPr>
          <p:txBody>
            <a:bodyPr rtlCol="0" anchor="ctr"/>
            <a:lstStyle/>
            <a:p>
              <a:endParaRPr lang="en-NL"/>
            </a:p>
          </p:txBody>
        </p:sp>
        <p:sp>
          <p:nvSpPr>
            <p:cNvPr id="679" name="Freeform 678">
              <a:extLst>
                <a:ext uri="{FF2B5EF4-FFF2-40B4-BE49-F238E27FC236}">
                  <a16:creationId xmlns:a16="http://schemas.microsoft.com/office/drawing/2014/main" id="{0CF763B9-9CD2-1E74-E8EA-FBC64F38E0CC}"/>
                </a:ext>
              </a:extLst>
            </p:cNvPr>
            <p:cNvSpPr/>
            <p:nvPr userDrawn="1"/>
          </p:nvSpPr>
          <p:spPr>
            <a:xfrm>
              <a:off x="9785852" y="4949471"/>
              <a:ext cx="74600" cy="99843"/>
            </a:xfrm>
            <a:custGeom>
              <a:avLst/>
              <a:gdLst>
                <a:gd name="connsiteX0" fmla="*/ 0 w 74600"/>
                <a:gd name="connsiteY0" fmla="*/ 0 h 99843"/>
                <a:gd name="connsiteX1" fmla="*/ 34104 w 74600"/>
                <a:gd name="connsiteY1" fmla="*/ 33044 h 99843"/>
                <a:gd name="connsiteX2" fmla="*/ 74601 w 74600"/>
                <a:gd name="connsiteY2" fmla="*/ 99843 h 99843"/>
              </a:gdLst>
              <a:ahLst/>
              <a:cxnLst>
                <a:cxn ang="0">
                  <a:pos x="connsiteX0" y="connsiteY0"/>
                </a:cxn>
                <a:cxn ang="0">
                  <a:pos x="connsiteX1" y="connsiteY1"/>
                </a:cxn>
                <a:cxn ang="0">
                  <a:pos x="connsiteX2" y="connsiteY2"/>
                </a:cxn>
              </a:cxnLst>
              <a:rect l="l" t="t" r="r" b="b"/>
              <a:pathLst>
                <a:path w="74600" h="99843">
                  <a:moveTo>
                    <a:pt x="0" y="0"/>
                  </a:moveTo>
                  <a:cubicBezTo>
                    <a:pt x="710" y="711"/>
                    <a:pt x="16696" y="13147"/>
                    <a:pt x="34104" y="33044"/>
                  </a:cubicBezTo>
                  <a:cubicBezTo>
                    <a:pt x="54708" y="56139"/>
                    <a:pt x="68206" y="78524"/>
                    <a:pt x="74601" y="99843"/>
                  </a:cubicBezTo>
                </a:path>
              </a:pathLst>
            </a:custGeom>
            <a:noFill/>
            <a:ln w="12700" cap="rnd">
              <a:solidFill>
                <a:srgbClr val="000000"/>
              </a:solidFill>
              <a:prstDash val="solid"/>
              <a:round/>
            </a:ln>
          </p:spPr>
          <p:txBody>
            <a:bodyPr rtlCol="0" anchor="ctr"/>
            <a:lstStyle/>
            <a:p>
              <a:endParaRPr lang="en-NL"/>
            </a:p>
          </p:txBody>
        </p:sp>
        <p:sp>
          <p:nvSpPr>
            <p:cNvPr id="680" name="Freeform 679">
              <a:extLst>
                <a:ext uri="{FF2B5EF4-FFF2-40B4-BE49-F238E27FC236}">
                  <a16:creationId xmlns:a16="http://schemas.microsoft.com/office/drawing/2014/main" id="{1E7BF175-1900-0951-2919-0115074B5812}"/>
                </a:ext>
              </a:extLst>
            </p:cNvPr>
            <p:cNvSpPr/>
            <p:nvPr userDrawn="1"/>
          </p:nvSpPr>
          <p:spPr>
            <a:xfrm>
              <a:off x="9720488" y="5079160"/>
              <a:ext cx="296981" cy="88117"/>
            </a:xfrm>
            <a:custGeom>
              <a:avLst/>
              <a:gdLst>
                <a:gd name="connsiteX0" fmla="*/ 287036 w 296981"/>
                <a:gd name="connsiteY0" fmla="*/ 87407 h 88117"/>
                <a:gd name="connsiteX1" fmla="*/ 12433 w 296981"/>
                <a:gd name="connsiteY1" fmla="*/ 87407 h 88117"/>
                <a:gd name="connsiteX2" fmla="*/ 8525 w 296981"/>
                <a:gd name="connsiteY2" fmla="*/ 85631 h 88117"/>
                <a:gd name="connsiteX3" fmla="*/ 0 w 296981"/>
                <a:gd name="connsiteY3" fmla="*/ 61114 h 88117"/>
                <a:gd name="connsiteX4" fmla="*/ 39787 w 296981"/>
                <a:gd name="connsiteY4" fmla="*/ 21319 h 88117"/>
                <a:gd name="connsiteX5" fmla="*/ 43339 w 296981"/>
                <a:gd name="connsiteY5" fmla="*/ 21319 h 88117"/>
                <a:gd name="connsiteX6" fmla="*/ 74601 w 296981"/>
                <a:gd name="connsiteY6" fmla="*/ 6041 h 88117"/>
                <a:gd name="connsiteX7" fmla="*/ 96270 w 296981"/>
                <a:gd name="connsiteY7" fmla="*/ 12436 h 88117"/>
                <a:gd name="connsiteX8" fmla="*/ 125045 w 296981"/>
                <a:gd name="connsiteY8" fmla="*/ 0 h 88117"/>
                <a:gd name="connsiteX9" fmla="*/ 148136 w 296981"/>
                <a:gd name="connsiteY9" fmla="*/ 7462 h 88117"/>
                <a:gd name="connsiteX10" fmla="*/ 171227 w 296981"/>
                <a:gd name="connsiteY10" fmla="*/ 0 h 88117"/>
                <a:gd name="connsiteX11" fmla="*/ 186502 w 296981"/>
                <a:gd name="connsiteY11" fmla="*/ 3198 h 88117"/>
                <a:gd name="connsiteX12" fmla="*/ 201778 w 296981"/>
                <a:gd name="connsiteY12" fmla="*/ 0 h 88117"/>
                <a:gd name="connsiteX13" fmla="*/ 236591 w 296981"/>
                <a:gd name="connsiteY13" fmla="*/ 20608 h 88117"/>
                <a:gd name="connsiteX14" fmla="*/ 246538 w 296981"/>
                <a:gd name="connsiteY14" fmla="*/ 25938 h 88117"/>
                <a:gd name="connsiteX15" fmla="*/ 257551 w 296981"/>
                <a:gd name="connsiteY15" fmla="*/ 24517 h 88117"/>
                <a:gd name="connsiteX16" fmla="*/ 284548 w 296981"/>
                <a:gd name="connsiteY16" fmla="*/ 35176 h 88117"/>
                <a:gd name="connsiteX17" fmla="*/ 296982 w 296981"/>
                <a:gd name="connsiteY17" fmla="*/ 59693 h 88117"/>
                <a:gd name="connsiteX18" fmla="*/ 296982 w 296981"/>
                <a:gd name="connsiteY18" fmla="*/ 61469 h 88117"/>
                <a:gd name="connsiteX19" fmla="*/ 296982 w 296981"/>
                <a:gd name="connsiteY19" fmla="*/ 64667 h 88117"/>
                <a:gd name="connsiteX20" fmla="*/ 290943 w 296981"/>
                <a:gd name="connsiteY20" fmla="*/ 85631 h 88117"/>
                <a:gd name="connsiteX21" fmla="*/ 286680 w 296981"/>
                <a:gd name="connsiteY21" fmla="*/ 88118 h 88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6981" h="88117">
                  <a:moveTo>
                    <a:pt x="287036" y="87407"/>
                  </a:moveTo>
                  <a:lnTo>
                    <a:pt x="12433" y="87407"/>
                  </a:lnTo>
                  <a:cubicBezTo>
                    <a:pt x="11012" y="87407"/>
                    <a:pt x="9591" y="86696"/>
                    <a:pt x="8525" y="85631"/>
                  </a:cubicBezTo>
                  <a:cubicBezTo>
                    <a:pt x="2842" y="78524"/>
                    <a:pt x="0" y="69997"/>
                    <a:pt x="0" y="61114"/>
                  </a:cubicBezTo>
                  <a:cubicBezTo>
                    <a:pt x="0" y="39084"/>
                    <a:pt x="17762" y="21319"/>
                    <a:pt x="39787" y="21319"/>
                  </a:cubicBezTo>
                  <a:cubicBezTo>
                    <a:pt x="61812" y="21319"/>
                    <a:pt x="42273" y="21319"/>
                    <a:pt x="43339" y="21319"/>
                  </a:cubicBezTo>
                  <a:cubicBezTo>
                    <a:pt x="50800" y="11725"/>
                    <a:pt x="62522" y="6041"/>
                    <a:pt x="74601" y="6041"/>
                  </a:cubicBezTo>
                  <a:cubicBezTo>
                    <a:pt x="86679" y="6041"/>
                    <a:pt x="89876" y="8172"/>
                    <a:pt x="96270" y="12436"/>
                  </a:cubicBezTo>
                  <a:cubicBezTo>
                    <a:pt x="103731" y="4619"/>
                    <a:pt x="114032" y="0"/>
                    <a:pt x="125045" y="0"/>
                  </a:cubicBezTo>
                  <a:cubicBezTo>
                    <a:pt x="136058" y="0"/>
                    <a:pt x="141387" y="2487"/>
                    <a:pt x="148136" y="7462"/>
                  </a:cubicBezTo>
                  <a:cubicBezTo>
                    <a:pt x="154885" y="2843"/>
                    <a:pt x="162701" y="0"/>
                    <a:pt x="171227" y="0"/>
                  </a:cubicBezTo>
                  <a:cubicBezTo>
                    <a:pt x="179752" y="0"/>
                    <a:pt x="181528" y="1066"/>
                    <a:pt x="186502" y="3198"/>
                  </a:cubicBezTo>
                  <a:cubicBezTo>
                    <a:pt x="191475" y="1066"/>
                    <a:pt x="196449" y="0"/>
                    <a:pt x="201778" y="0"/>
                  </a:cubicBezTo>
                  <a:cubicBezTo>
                    <a:pt x="216342" y="0"/>
                    <a:pt x="229486" y="7817"/>
                    <a:pt x="236591" y="20608"/>
                  </a:cubicBezTo>
                  <a:cubicBezTo>
                    <a:pt x="240143" y="22030"/>
                    <a:pt x="243696" y="23806"/>
                    <a:pt x="246538" y="25938"/>
                  </a:cubicBezTo>
                  <a:cubicBezTo>
                    <a:pt x="250090" y="24872"/>
                    <a:pt x="253998" y="24517"/>
                    <a:pt x="257551" y="24517"/>
                  </a:cubicBezTo>
                  <a:cubicBezTo>
                    <a:pt x="267497" y="24517"/>
                    <a:pt x="277089" y="28070"/>
                    <a:pt x="284548" y="35176"/>
                  </a:cubicBezTo>
                  <a:cubicBezTo>
                    <a:pt x="291653" y="41572"/>
                    <a:pt x="295917" y="50455"/>
                    <a:pt x="296982" y="59693"/>
                  </a:cubicBezTo>
                  <a:cubicBezTo>
                    <a:pt x="296982" y="60048"/>
                    <a:pt x="296982" y="60759"/>
                    <a:pt x="296982" y="61469"/>
                  </a:cubicBezTo>
                  <a:lnTo>
                    <a:pt x="296982" y="64667"/>
                  </a:lnTo>
                  <a:cubicBezTo>
                    <a:pt x="296982" y="72129"/>
                    <a:pt x="294851" y="79590"/>
                    <a:pt x="290943" y="85631"/>
                  </a:cubicBezTo>
                  <a:cubicBezTo>
                    <a:pt x="289877" y="87051"/>
                    <a:pt x="288456" y="88118"/>
                    <a:pt x="286680" y="88118"/>
                  </a:cubicBezTo>
                  <a:close/>
                </a:path>
              </a:pathLst>
            </a:custGeom>
            <a:noFill/>
            <a:ln w="12700" cap="rnd">
              <a:solidFill>
                <a:srgbClr val="000000"/>
              </a:solidFill>
              <a:prstDash val="solid"/>
              <a:round/>
            </a:ln>
          </p:spPr>
          <p:txBody>
            <a:bodyPr rtlCol="0" anchor="ctr"/>
            <a:lstStyle/>
            <a:p>
              <a:endParaRPr lang="en-NL"/>
            </a:p>
          </p:txBody>
        </p:sp>
      </p:grpSp>
      <p:grpSp>
        <p:nvGrpSpPr>
          <p:cNvPr id="692" name="Group 691">
            <a:extLst>
              <a:ext uri="{FF2B5EF4-FFF2-40B4-BE49-F238E27FC236}">
                <a16:creationId xmlns:a16="http://schemas.microsoft.com/office/drawing/2014/main" id="{C9590200-FA3F-D178-861F-D6F672635939}"/>
              </a:ext>
            </a:extLst>
          </p:cNvPr>
          <p:cNvGrpSpPr>
            <a:grpSpLocks noChangeAspect="1"/>
          </p:cNvGrpSpPr>
          <p:nvPr userDrawn="1"/>
        </p:nvGrpSpPr>
        <p:grpSpPr>
          <a:xfrm>
            <a:off x="5258108" y="5441419"/>
            <a:ext cx="192883" cy="331916"/>
            <a:chOff x="11352825" y="1572585"/>
            <a:chExt cx="180462" cy="310542"/>
          </a:xfrm>
        </p:grpSpPr>
        <p:sp>
          <p:nvSpPr>
            <p:cNvPr id="682" name="Freeform 681">
              <a:extLst>
                <a:ext uri="{FF2B5EF4-FFF2-40B4-BE49-F238E27FC236}">
                  <a16:creationId xmlns:a16="http://schemas.microsoft.com/office/drawing/2014/main" id="{5D0842DA-222D-3330-9CD3-EC61832177A4}"/>
                </a:ext>
              </a:extLst>
            </p:cNvPr>
            <p:cNvSpPr/>
            <p:nvPr userDrawn="1"/>
          </p:nvSpPr>
          <p:spPr>
            <a:xfrm>
              <a:off x="11444478" y="1700497"/>
              <a:ext cx="29839" cy="57915"/>
            </a:xfrm>
            <a:custGeom>
              <a:avLst/>
              <a:gdLst>
                <a:gd name="connsiteX0" fmla="*/ 0 w 29839"/>
                <a:gd name="connsiteY0" fmla="*/ 14923 h 57915"/>
                <a:gd name="connsiteX1" fmla="*/ 14920 w 29839"/>
                <a:gd name="connsiteY1" fmla="*/ 0 h 57915"/>
                <a:gd name="connsiteX2" fmla="*/ 14920 w 29839"/>
                <a:gd name="connsiteY2" fmla="*/ 0 h 57915"/>
                <a:gd name="connsiteX3" fmla="*/ 29840 w 29839"/>
                <a:gd name="connsiteY3" fmla="*/ 14923 h 57915"/>
                <a:gd name="connsiteX4" fmla="*/ 29840 w 29839"/>
                <a:gd name="connsiteY4" fmla="*/ 57916 h 57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39" h="57915">
                  <a:moveTo>
                    <a:pt x="0" y="14923"/>
                  </a:moveTo>
                  <a:cubicBezTo>
                    <a:pt x="0" y="6751"/>
                    <a:pt x="6749" y="0"/>
                    <a:pt x="14920" y="0"/>
                  </a:cubicBezTo>
                  <a:lnTo>
                    <a:pt x="14920" y="0"/>
                  </a:lnTo>
                  <a:cubicBezTo>
                    <a:pt x="23091" y="0"/>
                    <a:pt x="29840" y="6751"/>
                    <a:pt x="29840" y="14923"/>
                  </a:cubicBezTo>
                  <a:lnTo>
                    <a:pt x="29840" y="57916"/>
                  </a:lnTo>
                </a:path>
              </a:pathLst>
            </a:custGeom>
            <a:noFill/>
            <a:ln w="12700" cap="rnd">
              <a:solidFill>
                <a:srgbClr val="000000"/>
              </a:solidFill>
              <a:prstDash val="solid"/>
              <a:round/>
            </a:ln>
          </p:spPr>
          <p:txBody>
            <a:bodyPr rtlCol="0" anchor="ctr"/>
            <a:lstStyle/>
            <a:p>
              <a:endParaRPr lang="en-NL"/>
            </a:p>
          </p:txBody>
        </p:sp>
        <p:sp>
          <p:nvSpPr>
            <p:cNvPr id="683" name="Freeform 682">
              <a:extLst>
                <a:ext uri="{FF2B5EF4-FFF2-40B4-BE49-F238E27FC236}">
                  <a16:creationId xmlns:a16="http://schemas.microsoft.com/office/drawing/2014/main" id="{7D710626-A374-8779-8B74-63D5B9B70CCE}"/>
                </a:ext>
              </a:extLst>
            </p:cNvPr>
            <p:cNvSpPr/>
            <p:nvPr userDrawn="1"/>
          </p:nvSpPr>
          <p:spPr>
            <a:xfrm>
              <a:off x="11473962" y="1717552"/>
              <a:ext cx="29840" cy="50454"/>
            </a:xfrm>
            <a:custGeom>
              <a:avLst/>
              <a:gdLst>
                <a:gd name="connsiteX0" fmla="*/ 0 w 29840"/>
                <a:gd name="connsiteY0" fmla="*/ 14923 h 50454"/>
                <a:gd name="connsiteX1" fmla="*/ 14921 w 29840"/>
                <a:gd name="connsiteY1" fmla="*/ 0 h 50454"/>
                <a:gd name="connsiteX2" fmla="*/ 14921 w 29840"/>
                <a:gd name="connsiteY2" fmla="*/ 0 h 50454"/>
                <a:gd name="connsiteX3" fmla="*/ 29841 w 29840"/>
                <a:gd name="connsiteY3" fmla="*/ 14923 h 50454"/>
                <a:gd name="connsiteX4" fmla="*/ 29841 w 29840"/>
                <a:gd name="connsiteY4" fmla="*/ 50454 h 504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0" h="50454">
                  <a:moveTo>
                    <a:pt x="0" y="14923"/>
                  </a:moveTo>
                  <a:cubicBezTo>
                    <a:pt x="0" y="6751"/>
                    <a:pt x="6750" y="0"/>
                    <a:pt x="14921" y="0"/>
                  </a:cubicBezTo>
                  <a:lnTo>
                    <a:pt x="14921" y="0"/>
                  </a:lnTo>
                  <a:cubicBezTo>
                    <a:pt x="23091" y="0"/>
                    <a:pt x="29841" y="6751"/>
                    <a:pt x="29841" y="14923"/>
                  </a:cubicBezTo>
                  <a:lnTo>
                    <a:pt x="29841" y="50454"/>
                  </a:lnTo>
                </a:path>
              </a:pathLst>
            </a:custGeom>
            <a:noFill/>
            <a:ln w="12700" cap="rnd">
              <a:solidFill>
                <a:srgbClr val="000000"/>
              </a:solidFill>
              <a:prstDash val="solid"/>
              <a:round/>
            </a:ln>
          </p:spPr>
          <p:txBody>
            <a:bodyPr rtlCol="0" anchor="ctr"/>
            <a:lstStyle/>
            <a:p>
              <a:endParaRPr lang="en-NL"/>
            </a:p>
          </p:txBody>
        </p:sp>
        <p:sp>
          <p:nvSpPr>
            <p:cNvPr id="684" name="Freeform 683">
              <a:extLst>
                <a:ext uri="{FF2B5EF4-FFF2-40B4-BE49-F238E27FC236}">
                  <a16:creationId xmlns:a16="http://schemas.microsoft.com/office/drawing/2014/main" id="{714CAAF0-CE58-8E70-F20C-0362C4A896DC}"/>
                </a:ext>
              </a:extLst>
            </p:cNvPr>
            <p:cNvSpPr/>
            <p:nvPr userDrawn="1"/>
          </p:nvSpPr>
          <p:spPr>
            <a:xfrm>
              <a:off x="11503447" y="1736029"/>
              <a:ext cx="29840" cy="78879"/>
            </a:xfrm>
            <a:custGeom>
              <a:avLst/>
              <a:gdLst>
                <a:gd name="connsiteX0" fmla="*/ 0 w 29840"/>
                <a:gd name="connsiteY0" fmla="*/ 14923 h 78879"/>
                <a:gd name="connsiteX1" fmla="*/ 14920 w 29840"/>
                <a:gd name="connsiteY1" fmla="*/ 0 h 78879"/>
                <a:gd name="connsiteX2" fmla="*/ 14920 w 29840"/>
                <a:gd name="connsiteY2" fmla="*/ 0 h 78879"/>
                <a:gd name="connsiteX3" fmla="*/ 29841 w 29840"/>
                <a:gd name="connsiteY3" fmla="*/ 14923 h 78879"/>
                <a:gd name="connsiteX4" fmla="*/ 29841 w 29840"/>
                <a:gd name="connsiteY4" fmla="*/ 78879 h 7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40" h="78879">
                  <a:moveTo>
                    <a:pt x="0" y="14923"/>
                  </a:moveTo>
                  <a:cubicBezTo>
                    <a:pt x="0" y="6751"/>
                    <a:pt x="6750" y="0"/>
                    <a:pt x="14920" y="0"/>
                  </a:cubicBezTo>
                  <a:lnTo>
                    <a:pt x="14920" y="0"/>
                  </a:lnTo>
                  <a:cubicBezTo>
                    <a:pt x="23091" y="0"/>
                    <a:pt x="29841" y="6751"/>
                    <a:pt x="29841" y="14923"/>
                  </a:cubicBezTo>
                  <a:lnTo>
                    <a:pt x="29841" y="78879"/>
                  </a:lnTo>
                </a:path>
              </a:pathLst>
            </a:custGeom>
            <a:noFill/>
            <a:ln w="12700" cap="rnd">
              <a:solidFill>
                <a:srgbClr val="000000"/>
              </a:solidFill>
              <a:prstDash val="solid"/>
              <a:round/>
            </a:ln>
          </p:spPr>
          <p:txBody>
            <a:bodyPr rtlCol="0" anchor="ctr"/>
            <a:lstStyle/>
            <a:p>
              <a:endParaRPr lang="en-NL"/>
            </a:p>
          </p:txBody>
        </p:sp>
        <p:sp>
          <p:nvSpPr>
            <p:cNvPr id="685" name="Freeform 684">
              <a:extLst>
                <a:ext uri="{FF2B5EF4-FFF2-40B4-BE49-F238E27FC236}">
                  <a16:creationId xmlns:a16="http://schemas.microsoft.com/office/drawing/2014/main" id="{CA5645C8-D98A-1A8F-5A80-0BAA3BB0A5A5}"/>
                </a:ext>
              </a:extLst>
            </p:cNvPr>
            <p:cNvSpPr/>
            <p:nvPr userDrawn="1"/>
          </p:nvSpPr>
          <p:spPr>
            <a:xfrm>
              <a:off x="11373622" y="1634054"/>
              <a:ext cx="159310" cy="249073"/>
            </a:xfrm>
            <a:custGeom>
              <a:avLst/>
              <a:gdLst>
                <a:gd name="connsiteX0" fmla="*/ 159311 w 159310"/>
                <a:gd name="connsiteY0" fmla="*/ 166997 h 249073"/>
                <a:gd name="connsiteX1" fmla="*/ 159311 w 159310"/>
                <a:gd name="connsiteY1" fmla="*/ 186894 h 249073"/>
                <a:gd name="connsiteX2" fmla="*/ 96788 w 159310"/>
                <a:gd name="connsiteY2" fmla="*/ 249074 h 249073"/>
                <a:gd name="connsiteX3" fmla="*/ 86131 w 159310"/>
                <a:gd name="connsiteY3" fmla="*/ 249074 h 249073"/>
                <a:gd name="connsiteX4" fmla="*/ 32134 w 159310"/>
                <a:gd name="connsiteY4" fmla="*/ 218162 h 249073"/>
                <a:gd name="connsiteX5" fmla="*/ 21477 w 159310"/>
                <a:gd name="connsiteY5" fmla="*/ 192579 h 249073"/>
                <a:gd name="connsiteX6" fmla="*/ 1228 w 159310"/>
                <a:gd name="connsiteY6" fmla="*/ 137151 h 249073"/>
                <a:gd name="connsiteX7" fmla="*/ 7623 w 159310"/>
                <a:gd name="connsiteY7" fmla="*/ 111923 h 249073"/>
                <a:gd name="connsiteX8" fmla="*/ 37463 w 159310"/>
                <a:gd name="connsiteY8" fmla="*/ 143191 h 249073"/>
                <a:gd name="connsiteX9" fmla="*/ 37463 w 159310"/>
                <a:gd name="connsiteY9" fmla="*/ 16700 h 249073"/>
                <a:gd name="connsiteX10" fmla="*/ 54159 w 159310"/>
                <a:gd name="connsiteY10" fmla="*/ 0 h 249073"/>
                <a:gd name="connsiteX11" fmla="*/ 54159 w 159310"/>
                <a:gd name="connsiteY11" fmla="*/ 0 h 249073"/>
                <a:gd name="connsiteX12" fmla="*/ 70856 w 159310"/>
                <a:gd name="connsiteY12" fmla="*/ 16700 h 249073"/>
                <a:gd name="connsiteX13" fmla="*/ 70856 w 159310"/>
                <a:gd name="connsiteY13" fmla="*/ 113700 h 249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9310" h="249073">
                  <a:moveTo>
                    <a:pt x="159311" y="166997"/>
                  </a:moveTo>
                  <a:lnTo>
                    <a:pt x="159311" y="186894"/>
                  </a:lnTo>
                  <a:cubicBezTo>
                    <a:pt x="159311" y="221359"/>
                    <a:pt x="131247" y="249074"/>
                    <a:pt x="96788" y="249074"/>
                  </a:cubicBezTo>
                  <a:lnTo>
                    <a:pt x="86131" y="249074"/>
                  </a:lnTo>
                  <a:cubicBezTo>
                    <a:pt x="63040" y="249074"/>
                    <a:pt x="42791" y="236638"/>
                    <a:pt x="32134" y="218162"/>
                  </a:cubicBezTo>
                  <a:cubicBezTo>
                    <a:pt x="32134" y="218162"/>
                    <a:pt x="25385" y="207502"/>
                    <a:pt x="21477" y="192579"/>
                  </a:cubicBezTo>
                  <a:cubicBezTo>
                    <a:pt x="17570" y="178011"/>
                    <a:pt x="2649" y="141770"/>
                    <a:pt x="1228" y="137151"/>
                  </a:cubicBezTo>
                  <a:cubicBezTo>
                    <a:pt x="-193" y="132531"/>
                    <a:pt x="-2324" y="117608"/>
                    <a:pt x="7623" y="111923"/>
                  </a:cubicBezTo>
                  <a:cubicBezTo>
                    <a:pt x="17570" y="106238"/>
                    <a:pt x="35332" y="116187"/>
                    <a:pt x="37463" y="143191"/>
                  </a:cubicBezTo>
                  <a:cubicBezTo>
                    <a:pt x="37463" y="126136"/>
                    <a:pt x="37463" y="16700"/>
                    <a:pt x="37463" y="16700"/>
                  </a:cubicBezTo>
                  <a:cubicBezTo>
                    <a:pt x="37463" y="7462"/>
                    <a:pt x="44923" y="0"/>
                    <a:pt x="54159" y="0"/>
                  </a:cubicBezTo>
                  <a:lnTo>
                    <a:pt x="54159" y="0"/>
                  </a:lnTo>
                  <a:cubicBezTo>
                    <a:pt x="63395" y="0"/>
                    <a:pt x="70856" y="7462"/>
                    <a:pt x="70856" y="16700"/>
                  </a:cubicBezTo>
                  <a:lnTo>
                    <a:pt x="70856" y="113700"/>
                  </a:lnTo>
                </a:path>
              </a:pathLst>
            </a:custGeom>
            <a:noFill/>
            <a:ln w="12700" cap="rnd">
              <a:solidFill>
                <a:srgbClr val="000000"/>
              </a:solidFill>
              <a:prstDash val="solid"/>
              <a:round/>
            </a:ln>
          </p:spPr>
          <p:txBody>
            <a:bodyPr rtlCol="0" anchor="ctr"/>
            <a:lstStyle/>
            <a:p>
              <a:endParaRPr lang="en-NL"/>
            </a:p>
          </p:txBody>
        </p:sp>
        <p:sp>
          <p:nvSpPr>
            <p:cNvPr id="686" name="Freeform 685">
              <a:extLst>
                <a:ext uri="{FF2B5EF4-FFF2-40B4-BE49-F238E27FC236}">
                  <a16:creationId xmlns:a16="http://schemas.microsoft.com/office/drawing/2014/main" id="{DC61BDF8-34F4-E07B-6454-ADC8BD46214F}"/>
                </a:ext>
              </a:extLst>
            </p:cNvPr>
            <p:cNvSpPr/>
            <p:nvPr userDrawn="1"/>
          </p:nvSpPr>
          <p:spPr>
            <a:xfrm>
              <a:off x="11428136" y="1572585"/>
              <a:ext cx="3552" cy="27359"/>
            </a:xfrm>
            <a:custGeom>
              <a:avLst/>
              <a:gdLst>
                <a:gd name="connsiteX0" fmla="*/ 0 w 3552"/>
                <a:gd name="connsiteY0" fmla="*/ 0 h 27359"/>
                <a:gd name="connsiteX1" fmla="*/ 0 w 3552"/>
                <a:gd name="connsiteY1" fmla="*/ 27359 h 27359"/>
              </a:gdLst>
              <a:ahLst/>
              <a:cxnLst>
                <a:cxn ang="0">
                  <a:pos x="connsiteX0" y="connsiteY0"/>
                </a:cxn>
                <a:cxn ang="0">
                  <a:pos x="connsiteX1" y="connsiteY1"/>
                </a:cxn>
              </a:cxnLst>
              <a:rect l="l" t="t" r="r" b="b"/>
              <a:pathLst>
                <a:path w="3552" h="27359">
                  <a:moveTo>
                    <a:pt x="0" y="0"/>
                  </a:moveTo>
                  <a:lnTo>
                    <a:pt x="0" y="27359"/>
                  </a:lnTo>
                </a:path>
              </a:pathLst>
            </a:custGeom>
            <a:ln w="12700" cap="rnd">
              <a:solidFill>
                <a:srgbClr val="000000"/>
              </a:solidFill>
              <a:prstDash val="solid"/>
              <a:round/>
            </a:ln>
          </p:spPr>
          <p:txBody>
            <a:bodyPr rtlCol="0" anchor="ctr"/>
            <a:lstStyle/>
            <a:p>
              <a:endParaRPr lang="en-NL"/>
            </a:p>
          </p:txBody>
        </p:sp>
        <p:grpSp>
          <p:nvGrpSpPr>
            <p:cNvPr id="687" name="Graphic 11">
              <a:extLst>
                <a:ext uri="{FF2B5EF4-FFF2-40B4-BE49-F238E27FC236}">
                  <a16:creationId xmlns:a16="http://schemas.microsoft.com/office/drawing/2014/main" id="{E7CB1C5C-9C13-78CA-F0FD-4D0C90D9586B}"/>
                </a:ext>
              </a:extLst>
            </p:cNvPr>
            <p:cNvGrpSpPr/>
            <p:nvPr userDrawn="1"/>
          </p:nvGrpSpPr>
          <p:grpSpPr>
            <a:xfrm>
              <a:off x="11352825" y="1596036"/>
              <a:ext cx="150267" cy="52230"/>
              <a:chOff x="11352825" y="1596036"/>
              <a:chExt cx="150267" cy="52230"/>
            </a:xfrm>
          </p:grpSpPr>
          <p:sp>
            <p:nvSpPr>
              <p:cNvPr id="688" name="Freeform 687">
                <a:extLst>
                  <a:ext uri="{FF2B5EF4-FFF2-40B4-BE49-F238E27FC236}">
                    <a16:creationId xmlns:a16="http://schemas.microsoft.com/office/drawing/2014/main" id="{352735ED-A003-B333-19B9-79655AA8407B}"/>
                  </a:ext>
                </a:extLst>
              </p:cNvPr>
              <p:cNvSpPr/>
              <p:nvPr/>
            </p:nvSpPr>
            <p:spPr>
              <a:xfrm>
                <a:off x="11464371" y="1596036"/>
                <a:ext cx="19183" cy="19186"/>
              </a:xfrm>
              <a:custGeom>
                <a:avLst/>
                <a:gdLst>
                  <a:gd name="connsiteX0" fmla="*/ 19183 w 19183"/>
                  <a:gd name="connsiteY0" fmla="*/ 0 h 19186"/>
                  <a:gd name="connsiteX1" fmla="*/ 0 w 19183"/>
                  <a:gd name="connsiteY1" fmla="*/ 19187 h 19186"/>
                </a:gdLst>
                <a:ahLst/>
                <a:cxnLst>
                  <a:cxn ang="0">
                    <a:pos x="connsiteX0" y="connsiteY0"/>
                  </a:cxn>
                  <a:cxn ang="0">
                    <a:pos x="connsiteX1" y="connsiteY1"/>
                  </a:cxn>
                </a:cxnLst>
                <a:rect l="l" t="t" r="r" b="b"/>
                <a:pathLst>
                  <a:path w="19183" h="19186">
                    <a:moveTo>
                      <a:pt x="19183" y="0"/>
                    </a:moveTo>
                    <a:lnTo>
                      <a:pt x="0" y="19187"/>
                    </a:lnTo>
                  </a:path>
                </a:pathLst>
              </a:custGeom>
              <a:ln w="12700" cap="rnd">
                <a:solidFill>
                  <a:srgbClr val="000000"/>
                </a:solidFill>
                <a:prstDash val="solid"/>
                <a:round/>
              </a:ln>
            </p:spPr>
            <p:txBody>
              <a:bodyPr rtlCol="0" anchor="ctr"/>
              <a:lstStyle/>
              <a:p>
                <a:endParaRPr lang="en-NL"/>
              </a:p>
            </p:txBody>
          </p:sp>
          <p:sp>
            <p:nvSpPr>
              <p:cNvPr id="689" name="Freeform 688">
                <a:extLst>
                  <a:ext uri="{FF2B5EF4-FFF2-40B4-BE49-F238E27FC236}">
                    <a16:creationId xmlns:a16="http://schemas.microsoft.com/office/drawing/2014/main" id="{C52F319E-6796-8F4B-7240-4EB371B29264}"/>
                  </a:ext>
                </a:extLst>
              </p:cNvPr>
              <p:cNvSpPr/>
              <p:nvPr/>
            </p:nvSpPr>
            <p:spPr>
              <a:xfrm>
                <a:off x="11373784" y="1596036"/>
                <a:ext cx="19183" cy="19186"/>
              </a:xfrm>
              <a:custGeom>
                <a:avLst/>
                <a:gdLst>
                  <a:gd name="connsiteX0" fmla="*/ 0 w 19183"/>
                  <a:gd name="connsiteY0" fmla="*/ 0 h 19186"/>
                  <a:gd name="connsiteX1" fmla="*/ 19183 w 19183"/>
                  <a:gd name="connsiteY1" fmla="*/ 19187 h 19186"/>
                </a:gdLst>
                <a:ahLst/>
                <a:cxnLst>
                  <a:cxn ang="0">
                    <a:pos x="connsiteX0" y="connsiteY0"/>
                  </a:cxn>
                  <a:cxn ang="0">
                    <a:pos x="connsiteX1" y="connsiteY1"/>
                  </a:cxn>
                </a:cxnLst>
                <a:rect l="l" t="t" r="r" b="b"/>
                <a:pathLst>
                  <a:path w="19183" h="19186">
                    <a:moveTo>
                      <a:pt x="0" y="0"/>
                    </a:moveTo>
                    <a:lnTo>
                      <a:pt x="19183" y="19187"/>
                    </a:lnTo>
                  </a:path>
                </a:pathLst>
              </a:custGeom>
              <a:ln w="12700" cap="rnd">
                <a:solidFill>
                  <a:srgbClr val="000000"/>
                </a:solidFill>
                <a:prstDash val="solid"/>
                <a:round/>
              </a:ln>
            </p:spPr>
            <p:txBody>
              <a:bodyPr rtlCol="0" anchor="ctr"/>
              <a:lstStyle/>
              <a:p>
                <a:endParaRPr lang="en-NL"/>
              </a:p>
            </p:txBody>
          </p:sp>
          <p:sp>
            <p:nvSpPr>
              <p:cNvPr id="690" name="Freeform 689">
                <a:extLst>
                  <a:ext uri="{FF2B5EF4-FFF2-40B4-BE49-F238E27FC236}">
                    <a16:creationId xmlns:a16="http://schemas.microsoft.com/office/drawing/2014/main" id="{6E07CCA6-9470-0B8E-7D1A-9B7319A72EAF}"/>
                  </a:ext>
                </a:extLst>
              </p:cNvPr>
              <p:cNvSpPr/>
              <p:nvPr/>
            </p:nvSpPr>
            <p:spPr>
              <a:xfrm>
                <a:off x="11352825" y="1648266"/>
                <a:ext cx="27353" cy="3553"/>
              </a:xfrm>
              <a:custGeom>
                <a:avLst/>
                <a:gdLst>
                  <a:gd name="connsiteX0" fmla="*/ 0 w 27353"/>
                  <a:gd name="connsiteY0" fmla="*/ 0 h 3553"/>
                  <a:gd name="connsiteX1" fmla="*/ 27354 w 27353"/>
                  <a:gd name="connsiteY1" fmla="*/ 0 h 3553"/>
                </a:gdLst>
                <a:ahLst/>
                <a:cxnLst>
                  <a:cxn ang="0">
                    <a:pos x="connsiteX0" y="connsiteY0"/>
                  </a:cxn>
                  <a:cxn ang="0">
                    <a:pos x="connsiteX1" y="connsiteY1"/>
                  </a:cxn>
                </a:cxnLst>
                <a:rect l="l" t="t" r="r" b="b"/>
                <a:pathLst>
                  <a:path w="27353" h="3553">
                    <a:moveTo>
                      <a:pt x="0" y="0"/>
                    </a:moveTo>
                    <a:lnTo>
                      <a:pt x="27354" y="0"/>
                    </a:lnTo>
                  </a:path>
                </a:pathLst>
              </a:custGeom>
              <a:ln w="12700" cap="rnd">
                <a:solidFill>
                  <a:srgbClr val="000000"/>
                </a:solidFill>
                <a:prstDash val="solid"/>
                <a:round/>
              </a:ln>
            </p:spPr>
            <p:txBody>
              <a:bodyPr rtlCol="0" anchor="ctr"/>
              <a:lstStyle/>
              <a:p>
                <a:endParaRPr lang="en-NL"/>
              </a:p>
            </p:txBody>
          </p:sp>
          <p:sp>
            <p:nvSpPr>
              <p:cNvPr id="691" name="Freeform 690">
                <a:extLst>
                  <a:ext uri="{FF2B5EF4-FFF2-40B4-BE49-F238E27FC236}">
                    <a16:creationId xmlns:a16="http://schemas.microsoft.com/office/drawing/2014/main" id="{A7984FAE-09EE-F93B-E487-B8ECA3FA6531}"/>
                  </a:ext>
                </a:extLst>
              </p:cNvPr>
              <p:cNvSpPr/>
              <p:nvPr/>
            </p:nvSpPr>
            <p:spPr>
              <a:xfrm>
                <a:off x="11476094" y="1648266"/>
                <a:ext cx="26998" cy="3553"/>
              </a:xfrm>
              <a:custGeom>
                <a:avLst/>
                <a:gdLst>
                  <a:gd name="connsiteX0" fmla="*/ 0 w 26998"/>
                  <a:gd name="connsiteY0" fmla="*/ 0 h 3553"/>
                  <a:gd name="connsiteX1" fmla="*/ 26999 w 26998"/>
                  <a:gd name="connsiteY1" fmla="*/ 0 h 3553"/>
                </a:gdLst>
                <a:ahLst/>
                <a:cxnLst>
                  <a:cxn ang="0">
                    <a:pos x="connsiteX0" y="connsiteY0"/>
                  </a:cxn>
                  <a:cxn ang="0">
                    <a:pos x="connsiteX1" y="connsiteY1"/>
                  </a:cxn>
                </a:cxnLst>
                <a:rect l="l" t="t" r="r" b="b"/>
                <a:pathLst>
                  <a:path w="26998" h="3553">
                    <a:moveTo>
                      <a:pt x="0" y="0"/>
                    </a:moveTo>
                    <a:lnTo>
                      <a:pt x="26999" y="0"/>
                    </a:lnTo>
                  </a:path>
                </a:pathLst>
              </a:custGeom>
              <a:ln w="12700" cap="rnd">
                <a:solidFill>
                  <a:srgbClr val="000000"/>
                </a:solidFill>
                <a:prstDash val="solid"/>
                <a:round/>
              </a:ln>
            </p:spPr>
            <p:txBody>
              <a:bodyPr rtlCol="0" anchor="ctr"/>
              <a:lstStyle/>
              <a:p>
                <a:endParaRPr lang="en-NL"/>
              </a:p>
            </p:txBody>
          </p:sp>
        </p:grpSp>
      </p:grpSp>
      <p:grpSp>
        <p:nvGrpSpPr>
          <p:cNvPr id="700" name="Group 699">
            <a:extLst>
              <a:ext uri="{FF2B5EF4-FFF2-40B4-BE49-F238E27FC236}">
                <a16:creationId xmlns:a16="http://schemas.microsoft.com/office/drawing/2014/main" id="{16CB44B8-16AC-FD48-8A13-395D81D1779D}"/>
              </a:ext>
            </a:extLst>
          </p:cNvPr>
          <p:cNvGrpSpPr>
            <a:grpSpLocks noChangeAspect="1"/>
          </p:cNvGrpSpPr>
          <p:nvPr userDrawn="1"/>
        </p:nvGrpSpPr>
        <p:grpSpPr>
          <a:xfrm>
            <a:off x="4441369" y="3057874"/>
            <a:ext cx="398299" cy="293742"/>
            <a:chOff x="4131464" y="1589285"/>
            <a:chExt cx="351689" cy="259367"/>
          </a:xfrm>
        </p:grpSpPr>
        <p:sp>
          <p:nvSpPr>
            <p:cNvPr id="693" name="Freeform 692">
              <a:extLst>
                <a:ext uri="{FF2B5EF4-FFF2-40B4-BE49-F238E27FC236}">
                  <a16:creationId xmlns:a16="http://schemas.microsoft.com/office/drawing/2014/main" id="{A4CBC333-FF63-B6BE-4439-335F7AE1E196}"/>
                </a:ext>
              </a:extLst>
            </p:cNvPr>
            <p:cNvSpPr/>
            <p:nvPr userDrawn="1"/>
          </p:nvSpPr>
          <p:spPr>
            <a:xfrm>
              <a:off x="4310861" y="1663811"/>
              <a:ext cx="165276" cy="115920"/>
            </a:xfrm>
            <a:custGeom>
              <a:avLst/>
              <a:gdLst>
                <a:gd name="connsiteX0" fmla="*/ 145649 w 165276"/>
                <a:gd name="connsiteY0" fmla="*/ 41305 h 115920"/>
                <a:gd name="connsiteX1" fmla="*/ 137123 w 165276"/>
                <a:gd name="connsiteY1" fmla="*/ 49833 h 115920"/>
                <a:gd name="connsiteX2" fmla="*/ 136413 w 165276"/>
                <a:gd name="connsiteY2" fmla="*/ 54807 h 115920"/>
                <a:gd name="connsiteX3" fmla="*/ 128953 w 165276"/>
                <a:gd name="connsiteY3" fmla="*/ 101353 h 115920"/>
                <a:gd name="connsiteX4" fmla="*/ 115099 w 165276"/>
                <a:gd name="connsiteY4" fmla="*/ 115921 h 115920"/>
                <a:gd name="connsiteX5" fmla="*/ 0 w 165276"/>
                <a:gd name="connsiteY5" fmla="*/ 99932 h 115920"/>
                <a:gd name="connsiteX6" fmla="*/ 63944 w 165276"/>
                <a:gd name="connsiteY6" fmla="*/ 36331 h 115920"/>
                <a:gd name="connsiteX7" fmla="*/ 110480 w 165276"/>
                <a:gd name="connsiteY7" fmla="*/ 28869 h 115920"/>
                <a:gd name="connsiteX8" fmla="*/ 115454 w 165276"/>
                <a:gd name="connsiteY8" fmla="*/ 28158 h 115920"/>
                <a:gd name="connsiteX9" fmla="*/ 123980 w 165276"/>
                <a:gd name="connsiteY9" fmla="*/ 19631 h 115920"/>
                <a:gd name="connsiteX10" fmla="*/ 123624 w 165276"/>
                <a:gd name="connsiteY10" fmla="*/ 19276 h 115920"/>
                <a:gd name="connsiteX11" fmla="*/ 123980 w 165276"/>
                <a:gd name="connsiteY11" fmla="*/ 10393 h 115920"/>
                <a:gd name="connsiteX12" fmla="*/ 132505 w 165276"/>
                <a:gd name="connsiteY12" fmla="*/ 1865 h 115920"/>
                <a:gd name="connsiteX13" fmla="*/ 139610 w 165276"/>
                <a:gd name="connsiteY13" fmla="*/ 1865 h 115920"/>
                <a:gd name="connsiteX14" fmla="*/ 163411 w 165276"/>
                <a:gd name="connsiteY14" fmla="*/ 25671 h 115920"/>
                <a:gd name="connsiteX15" fmla="*/ 163411 w 165276"/>
                <a:gd name="connsiteY15" fmla="*/ 32778 h 115920"/>
                <a:gd name="connsiteX16" fmla="*/ 154885 w 165276"/>
                <a:gd name="connsiteY16" fmla="*/ 41305 h 115920"/>
                <a:gd name="connsiteX17" fmla="*/ 146004 w 165276"/>
                <a:gd name="connsiteY17" fmla="*/ 41660 h 11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5276" h="115920">
                  <a:moveTo>
                    <a:pt x="145649" y="41305"/>
                  </a:moveTo>
                  <a:lnTo>
                    <a:pt x="137123" y="49833"/>
                  </a:lnTo>
                  <a:cubicBezTo>
                    <a:pt x="135702" y="51254"/>
                    <a:pt x="135347" y="52675"/>
                    <a:pt x="136413" y="54807"/>
                  </a:cubicBezTo>
                  <a:cubicBezTo>
                    <a:pt x="142807" y="71507"/>
                    <a:pt x="140321" y="87140"/>
                    <a:pt x="128953" y="101353"/>
                  </a:cubicBezTo>
                  <a:cubicBezTo>
                    <a:pt x="124690" y="106683"/>
                    <a:pt x="119716" y="110946"/>
                    <a:pt x="115099" y="115921"/>
                  </a:cubicBezTo>
                  <a:moveTo>
                    <a:pt x="0" y="99932"/>
                  </a:moveTo>
                  <a:cubicBezTo>
                    <a:pt x="3197" y="96734"/>
                    <a:pt x="58970" y="40594"/>
                    <a:pt x="63944" y="36331"/>
                  </a:cubicBezTo>
                  <a:cubicBezTo>
                    <a:pt x="77798" y="24961"/>
                    <a:pt x="93429" y="22473"/>
                    <a:pt x="110480" y="28869"/>
                  </a:cubicBezTo>
                  <a:cubicBezTo>
                    <a:pt x="112612" y="29580"/>
                    <a:pt x="114388" y="29224"/>
                    <a:pt x="115454" y="28158"/>
                  </a:cubicBezTo>
                  <a:cubicBezTo>
                    <a:pt x="116520" y="27093"/>
                    <a:pt x="123980" y="19631"/>
                    <a:pt x="123980" y="19631"/>
                  </a:cubicBezTo>
                  <a:moveTo>
                    <a:pt x="123624" y="19276"/>
                  </a:moveTo>
                  <a:cubicBezTo>
                    <a:pt x="120427" y="15367"/>
                    <a:pt x="120427" y="13946"/>
                    <a:pt x="123980" y="10393"/>
                  </a:cubicBezTo>
                  <a:cubicBezTo>
                    <a:pt x="126821" y="7550"/>
                    <a:pt x="129663" y="4708"/>
                    <a:pt x="132505" y="1865"/>
                  </a:cubicBezTo>
                  <a:cubicBezTo>
                    <a:pt x="134992" y="-622"/>
                    <a:pt x="137123" y="-622"/>
                    <a:pt x="139610" y="1865"/>
                  </a:cubicBezTo>
                  <a:lnTo>
                    <a:pt x="163411" y="25671"/>
                  </a:lnTo>
                  <a:cubicBezTo>
                    <a:pt x="165898" y="28158"/>
                    <a:pt x="165898" y="30290"/>
                    <a:pt x="163411" y="32778"/>
                  </a:cubicBezTo>
                  <a:cubicBezTo>
                    <a:pt x="160569" y="35620"/>
                    <a:pt x="157728" y="38463"/>
                    <a:pt x="154885" y="41305"/>
                  </a:cubicBezTo>
                  <a:cubicBezTo>
                    <a:pt x="151333" y="44858"/>
                    <a:pt x="149912" y="44858"/>
                    <a:pt x="146004" y="41660"/>
                  </a:cubicBezTo>
                </a:path>
              </a:pathLst>
            </a:custGeom>
            <a:noFill/>
            <a:ln w="12700" cap="rnd">
              <a:solidFill>
                <a:srgbClr val="000000"/>
              </a:solidFill>
              <a:prstDash val="solid"/>
              <a:round/>
            </a:ln>
          </p:spPr>
          <p:txBody>
            <a:bodyPr rtlCol="0" anchor="ctr"/>
            <a:lstStyle/>
            <a:p>
              <a:endParaRPr lang="en-NL"/>
            </a:p>
          </p:txBody>
        </p:sp>
        <p:sp>
          <p:nvSpPr>
            <p:cNvPr id="694" name="Freeform 693">
              <a:extLst>
                <a:ext uri="{FF2B5EF4-FFF2-40B4-BE49-F238E27FC236}">
                  <a16:creationId xmlns:a16="http://schemas.microsoft.com/office/drawing/2014/main" id="{EEC1BC8B-B521-180D-3F1E-93B91B7C9B9D}"/>
                </a:ext>
              </a:extLst>
            </p:cNvPr>
            <p:cNvSpPr/>
            <p:nvPr userDrawn="1"/>
          </p:nvSpPr>
          <p:spPr>
            <a:xfrm>
              <a:off x="4135016" y="1693158"/>
              <a:ext cx="174068" cy="24038"/>
            </a:xfrm>
            <a:custGeom>
              <a:avLst/>
              <a:gdLst>
                <a:gd name="connsiteX0" fmla="*/ 0 w 174068"/>
                <a:gd name="connsiteY0" fmla="*/ 24039 h 24038"/>
                <a:gd name="connsiteX1" fmla="*/ 174069 w 174068"/>
                <a:gd name="connsiteY1" fmla="*/ 24039 h 24038"/>
              </a:gdLst>
              <a:ahLst/>
              <a:cxnLst>
                <a:cxn ang="0">
                  <a:pos x="connsiteX0" y="connsiteY0"/>
                </a:cxn>
                <a:cxn ang="0">
                  <a:pos x="connsiteX1" y="connsiteY1"/>
                </a:cxn>
              </a:cxnLst>
              <a:rect l="l" t="t" r="r" b="b"/>
              <a:pathLst>
                <a:path w="174068" h="24038">
                  <a:moveTo>
                    <a:pt x="0" y="24039"/>
                  </a:moveTo>
                  <a:cubicBezTo>
                    <a:pt x="67496" y="-25705"/>
                    <a:pt x="125401" y="15867"/>
                    <a:pt x="174069" y="24039"/>
                  </a:cubicBezTo>
                </a:path>
              </a:pathLst>
            </a:custGeom>
            <a:noFill/>
            <a:ln w="12700" cap="rnd">
              <a:solidFill>
                <a:srgbClr val="000000"/>
              </a:solidFill>
              <a:prstDash val="solid"/>
              <a:round/>
            </a:ln>
          </p:spPr>
          <p:txBody>
            <a:bodyPr rtlCol="0" anchor="ctr"/>
            <a:lstStyle/>
            <a:p>
              <a:endParaRPr lang="en-NL"/>
            </a:p>
          </p:txBody>
        </p:sp>
        <p:sp>
          <p:nvSpPr>
            <p:cNvPr id="695" name="Freeform 694">
              <a:extLst>
                <a:ext uri="{FF2B5EF4-FFF2-40B4-BE49-F238E27FC236}">
                  <a16:creationId xmlns:a16="http://schemas.microsoft.com/office/drawing/2014/main" id="{680810D3-F7D6-0ECA-442F-9770C85A83AC}"/>
                </a:ext>
              </a:extLst>
            </p:cNvPr>
            <p:cNvSpPr/>
            <p:nvPr userDrawn="1"/>
          </p:nvSpPr>
          <p:spPr>
            <a:xfrm>
              <a:off x="4284218" y="1765122"/>
              <a:ext cx="198935" cy="24654"/>
            </a:xfrm>
            <a:custGeom>
              <a:avLst/>
              <a:gdLst>
                <a:gd name="connsiteX0" fmla="*/ 198936 w 198935"/>
                <a:gd name="connsiteY0" fmla="*/ 23137 h 24654"/>
                <a:gd name="connsiteX1" fmla="*/ 0 w 198935"/>
                <a:gd name="connsiteY1" fmla="*/ 5372 h 24654"/>
              </a:gdLst>
              <a:ahLst/>
              <a:cxnLst>
                <a:cxn ang="0">
                  <a:pos x="connsiteX0" y="connsiteY0"/>
                </a:cxn>
                <a:cxn ang="0">
                  <a:pos x="connsiteX1" y="connsiteY1"/>
                </a:cxn>
              </a:cxnLst>
              <a:rect l="l" t="t" r="r" b="b"/>
              <a:pathLst>
                <a:path w="198935" h="24654">
                  <a:moveTo>
                    <a:pt x="198936" y="23137"/>
                  </a:moveTo>
                  <a:cubicBezTo>
                    <a:pt x="74601" y="33797"/>
                    <a:pt x="92363" y="-15947"/>
                    <a:pt x="0" y="5372"/>
                  </a:cubicBezTo>
                </a:path>
              </a:pathLst>
            </a:custGeom>
            <a:noFill/>
            <a:ln w="12700" cap="rnd">
              <a:solidFill>
                <a:srgbClr val="000000"/>
              </a:solidFill>
              <a:prstDash val="solid"/>
              <a:round/>
            </a:ln>
          </p:spPr>
          <p:txBody>
            <a:bodyPr rtlCol="0" anchor="ctr"/>
            <a:lstStyle/>
            <a:p>
              <a:endParaRPr lang="en-NL"/>
            </a:p>
          </p:txBody>
        </p:sp>
        <p:sp>
          <p:nvSpPr>
            <p:cNvPr id="696" name="Freeform 695">
              <a:extLst>
                <a:ext uri="{FF2B5EF4-FFF2-40B4-BE49-F238E27FC236}">
                  <a16:creationId xmlns:a16="http://schemas.microsoft.com/office/drawing/2014/main" id="{688897E4-08D4-3D11-0C77-6F19E77E2091}"/>
                </a:ext>
              </a:extLst>
            </p:cNvPr>
            <p:cNvSpPr/>
            <p:nvPr userDrawn="1"/>
          </p:nvSpPr>
          <p:spPr>
            <a:xfrm>
              <a:off x="4152778" y="1834378"/>
              <a:ext cx="213145" cy="14274"/>
            </a:xfrm>
            <a:custGeom>
              <a:avLst/>
              <a:gdLst>
                <a:gd name="connsiteX0" fmla="*/ 0 w 213145"/>
                <a:gd name="connsiteY0" fmla="*/ 72 h 14274"/>
                <a:gd name="connsiteX1" fmla="*/ 213145 w 213145"/>
                <a:gd name="connsiteY1" fmla="*/ 3625 h 14274"/>
              </a:gdLst>
              <a:ahLst/>
              <a:cxnLst>
                <a:cxn ang="0">
                  <a:pos x="connsiteX0" y="connsiteY0"/>
                </a:cxn>
                <a:cxn ang="0">
                  <a:pos x="connsiteX1" y="connsiteY1"/>
                </a:cxn>
              </a:cxnLst>
              <a:rect l="l" t="t" r="r" b="b"/>
              <a:pathLst>
                <a:path w="213145" h="14274">
                  <a:moveTo>
                    <a:pt x="0" y="72"/>
                  </a:moveTo>
                  <a:cubicBezTo>
                    <a:pt x="116520" y="-1705"/>
                    <a:pt x="110835" y="30273"/>
                    <a:pt x="213145" y="3625"/>
                  </a:cubicBezTo>
                </a:path>
              </a:pathLst>
            </a:custGeom>
            <a:noFill/>
            <a:ln w="12700" cap="rnd">
              <a:solidFill>
                <a:srgbClr val="000000"/>
              </a:solidFill>
              <a:prstDash val="solid"/>
              <a:round/>
            </a:ln>
          </p:spPr>
          <p:txBody>
            <a:bodyPr rtlCol="0" anchor="ctr"/>
            <a:lstStyle/>
            <a:p>
              <a:endParaRPr lang="en-NL"/>
            </a:p>
          </p:txBody>
        </p:sp>
        <p:sp>
          <p:nvSpPr>
            <p:cNvPr id="697" name="Freeform 696">
              <a:extLst>
                <a:ext uri="{FF2B5EF4-FFF2-40B4-BE49-F238E27FC236}">
                  <a16:creationId xmlns:a16="http://schemas.microsoft.com/office/drawing/2014/main" id="{7246768D-11EF-0158-0194-0073426A31A0}"/>
                </a:ext>
              </a:extLst>
            </p:cNvPr>
            <p:cNvSpPr/>
            <p:nvPr userDrawn="1"/>
          </p:nvSpPr>
          <p:spPr>
            <a:xfrm>
              <a:off x="4149581" y="1625882"/>
              <a:ext cx="51865" cy="66088"/>
            </a:xfrm>
            <a:custGeom>
              <a:avLst/>
              <a:gdLst>
                <a:gd name="connsiteX0" fmla="*/ 29840 w 51865"/>
                <a:gd name="connsiteY0" fmla="*/ 0 h 66088"/>
                <a:gd name="connsiteX1" fmla="*/ 0 w 51865"/>
                <a:gd name="connsiteY1" fmla="*/ 35176 h 66088"/>
                <a:gd name="connsiteX2" fmla="*/ 39432 w 51865"/>
                <a:gd name="connsiteY2" fmla="*/ 38374 h 66088"/>
                <a:gd name="connsiteX3" fmla="*/ 51865 w 51865"/>
                <a:gd name="connsiteY3" fmla="*/ 66088 h 66088"/>
              </a:gdLst>
              <a:ahLst/>
              <a:cxnLst>
                <a:cxn ang="0">
                  <a:pos x="connsiteX0" y="connsiteY0"/>
                </a:cxn>
                <a:cxn ang="0">
                  <a:pos x="connsiteX1" y="connsiteY1"/>
                </a:cxn>
                <a:cxn ang="0">
                  <a:pos x="connsiteX2" y="connsiteY2"/>
                </a:cxn>
                <a:cxn ang="0">
                  <a:pos x="connsiteX3" y="connsiteY3"/>
                </a:cxn>
              </a:cxnLst>
              <a:rect l="l" t="t" r="r" b="b"/>
              <a:pathLst>
                <a:path w="51865" h="66088">
                  <a:moveTo>
                    <a:pt x="29840" y="0"/>
                  </a:moveTo>
                  <a:cubicBezTo>
                    <a:pt x="22736" y="2487"/>
                    <a:pt x="8171" y="14568"/>
                    <a:pt x="0" y="35176"/>
                  </a:cubicBezTo>
                  <a:cubicBezTo>
                    <a:pt x="12078" y="30202"/>
                    <a:pt x="28419" y="29491"/>
                    <a:pt x="39432" y="38374"/>
                  </a:cubicBezTo>
                  <a:cubicBezTo>
                    <a:pt x="50445" y="47257"/>
                    <a:pt x="50800" y="56495"/>
                    <a:pt x="51865" y="66088"/>
                  </a:cubicBezTo>
                </a:path>
              </a:pathLst>
            </a:custGeom>
            <a:noFill/>
            <a:ln w="12700" cap="rnd">
              <a:solidFill>
                <a:srgbClr val="000000"/>
              </a:solidFill>
              <a:prstDash val="solid"/>
              <a:round/>
            </a:ln>
          </p:spPr>
          <p:txBody>
            <a:bodyPr rtlCol="0" anchor="ctr"/>
            <a:lstStyle/>
            <a:p>
              <a:endParaRPr lang="en-NL"/>
            </a:p>
          </p:txBody>
        </p:sp>
        <p:sp>
          <p:nvSpPr>
            <p:cNvPr id="698" name="Freeform 697">
              <a:extLst>
                <a:ext uri="{FF2B5EF4-FFF2-40B4-BE49-F238E27FC236}">
                  <a16:creationId xmlns:a16="http://schemas.microsoft.com/office/drawing/2014/main" id="{82F35DDE-F2FD-4526-F41F-4713D401D060}"/>
                </a:ext>
              </a:extLst>
            </p:cNvPr>
            <p:cNvSpPr/>
            <p:nvPr userDrawn="1"/>
          </p:nvSpPr>
          <p:spPr>
            <a:xfrm>
              <a:off x="4131464" y="1589285"/>
              <a:ext cx="173002" cy="113699"/>
            </a:xfrm>
            <a:custGeom>
              <a:avLst/>
              <a:gdLst>
                <a:gd name="connsiteX0" fmla="*/ 144939 w 173002"/>
                <a:gd name="connsiteY0" fmla="*/ 113700 h 113699"/>
                <a:gd name="connsiteX1" fmla="*/ 173003 w 173002"/>
                <a:gd name="connsiteY1" fmla="*/ 73194 h 113699"/>
                <a:gd name="connsiteX2" fmla="*/ 173003 w 173002"/>
                <a:gd name="connsiteY2" fmla="*/ 73194 h 113699"/>
                <a:gd name="connsiteX3" fmla="*/ 130729 w 173002"/>
                <a:gd name="connsiteY3" fmla="*/ 72839 h 113699"/>
                <a:gd name="connsiteX4" fmla="*/ 119006 w 173002"/>
                <a:gd name="connsiteY4" fmla="*/ 39795 h 113699"/>
                <a:gd name="connsiteX5" fmla="*/ 87745 w 173002"/>
                <a:gd name="connsiteY5" fmla="*/ 34465 h 113699"/>
                <a:gd name="connsiteX6" fmla="*/ 74956 w 173002"/>
                <a:gd name="connsiteY6" fmla="*/ 0 h 113699"/>
                <a:gd name="connsiteX7" fmla="*/ 74956 w 173002"/>
                <a:gd name="connsiteY7" fmla="*/ 0 h 113699"/>
                <a:gd name="connsiteX8" fmla="*/ 47958 w 173002"/>
                <a:gd name="connsiteY8" fmla="*/ 36597 h 113699"/>
                <a:gd name="connsiteX9" fmla="*/ 0 w 173002"/>
                <a:gd name="connsiteY9" fmla="*/ 28425 h 113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002" h="113699">
                  <a:moveTo>
                    <a:pt x="144939" y="113700"/>
                  </a:moveTo>
                  <a:cubicBezTo>
                    <a:pt x="173003" y="104462"/>
                    <a:pt x="173003" y="73194"/>
                    <a:pt x="173003" y="73194"/>
                  </a:cubicBezTo>
                  <a:lnTo>
                    <a:pt x="173003" y="73194"/>
                  </a:lnTo>
                  <a:cubicBezTo>
                    <a:pt x="160569" y="80656"/>
                    <a:pt x="142807" y="82432"/>
                    <a:pt x="130729" y="72839"/>
                  </a:cubicBezTo>
                  <a:cubicBezTo>
                    <a:pt x="121137" y="65022"/>
                    <a:pt x="117940" y="51165"/>
                    <a:pt x="119006" y="39795"/>
                  </a:cubicBezTo>
                  <a:cubicBezTo>
                    <a:pt x="109059" y="41572"/>
                    <a:pt x="96626" y="41216"/>
                    <a:pt x="87745" y="34465"/>
                  </a:cubicBezTo>
                  <a:cubicBezTo>
                    <a:pt x="78864" y="27714"/>
                    <a:pt x="74246" y="12081"/>
                    <a:pt x="74956" y="0"/>
                  </a:cubicBezTo>
                  <a:lnTo>
                    <a:pt x="74956" y="0"/>
                  </a:lnTo>
                  <a:cubicBezTo>
                    <a:pt x="56484" y="12791"/>
                    <a:pt x="49024" y="29136"/>
                    <a:pt x="47958" y="36597"/>
                  </a:cubicBezTo>
                  <a:cubicBezTo>
                    <a:pt x="41919" y="26648"/>
                    <a:pt x="20604" y="12436"/>
                    <a:pt x="0" y="28425"/>
                  </a:cubicBezTo>
                </a:path>
              </a:pathLst>
            </a:custGeom>
            <a:noFill/>
            <a:ln w="12700" cap="rnd">
              <a:solidFill>
                <a:srgbClr val="000000"/>
              </a:solidFill>
              <a:prstDash val="solid"/>
              <a:round/>
            </a:ln>
          </p:spPr>
          <p:txBody>
            <a:bodyPr rtlCol="0" anchor="ctr"/>
            <a:lstStyle/>
            <a:p>
              <a:endParaRPr lang="en-NL"/>
            </a:p>
          </p:txBody>
        </p:sp>
        <p:sp>
          <p:nvSpPr>
            <p:cNvPr id="699" name="Freeform 698">
              <a:extLst>
                <a:ext uri="{FF2B5EF4-FFF2-40B4-BE49-F238E27FC236}">
                  <a16:creationId xmlns:a16="http://schemas.microsoft.com/office/drawing/2014/main" id="{439A8AA5-D753-3946-5A9F-1AE539E68169}"/>
                </a:ext>
              </a:extLst>
            </p:cNvPr>
            <p:cNvSpPr/>
            <p:nvPr userDrawn="1"/>
          </p:nvSpPr>
          <p:spPr>
            <a:xfrm>
              <a:off x="4159830" y="1738333"/>
              <a:ext cx="100231" cy="95761"/>
            </a:xfrm>
            <a:custGeom>
              <a:avLst/>
              <a:gdLst>
                <a:gd name="connsiteX0" fmla="*/ 100232 w 100231"/>
                <a:gd name="connsiteY0" fmla="*/ 82971 h 95761"/>
                <a:gd name="connsiteX1" fmla="*/ 98811 w 100231"/>
                <a:gd name="connsiteY1" fmla="*/ 72311 h 95761"/>
                <a:gd name="connsiteX2" fmla="*/ 83180 w 100231"/>
                <a:gd name="connsiteY2" fmla="*/ 65205 h 95761"/>
                <a:gd name="connsiteX3" fmla="*/ 94903 w 100231"/>
                <a:gd name="connsiteY3" fmla="*/ 47795 h 95761"/>
                <a:gd name="connsiteX4" fmla="*/ 81404 w 100231"/>
                <a:gd name="connsiteY4" fmla="*/ 29319 h 95761"/>
                <a:gd name="connsiteX5" fmla="*/ 89219 w 100231"/>
                <a:gd name="connsiteY5" fmla="*/ 10132 h 95761"/>
                <a:gd name="connsiteX6" fmla="*/ 90640 w 100231"/>
                <a:gd name="connsiteY6" fmla="*/ 9421 h 95761"/>
                <a:gd name="connsiteX7" fmla="*/ 93127 w 100231"/>
                <a:gd name="connsiteY7" fmla="*/ 3381 h 95761"/>
                <a:gd name="connsiteX8" fmla="*/ 87088 w 100231"/>
                <a:gd name="connsiteY8" fmla="*/ 183 h 95761"/>
                <a:gd name="connsiteX9" fmla="*/ 3961 w 100231"/>
                <a:gd name="connsiteY9" fmla="*/ 20791 h 95761"/>
                <a:gd name="connsiteX10" fmla="*/ 54 w 100231"/>
                <a:gd name="connsiteY10" fmla="*/ 26121 h 95761"/>
                <a:gd name="connsiteX11" fmla="*/ 5027 w 100231"/>
                <a:gd name="connsiteY11" fmla="*/ 30384 h 95761"/>
                <a:gd name="connsiteX12" fmla="*/ 7514 w 100231"/>
                <a:gd name="connsiteY12" fmla="*/ 32161 h 95761"/>
                <a:gd name="connsiteX13" fmla="*/ 16040 w 100231"/>
                <a:gd name="connsiteY13" fmla="*/ 56678 h 95761"/>
                <a:gd name="connsiteX14" fmla="*/ 57248 w 100231"/>
                <a:gd name="connsiteY14" fmla="*/ 64850 h 95761"/>
                <a:gd name="connsiteX15" fmla="*/ 25631 w 100231"/>
                <a:gd name="connsiteY15" fmla="*/ 83681 h 95761"/>
                <a:gd name="connsiteX16" fmla="*/ 50498 w 100231"/>
                <a:gd name="connsiteY16" fmla="*/ 95762 h 9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231" h="95761">
                  <a:moveTo>
                    <a:pt x="100232" y="82971"/>
                  </a:moveTo>
                  <a:cubicBezTo>
                    <a:pt x="99877" y="79773"/>
                    <a:pt x="98811" y="72311"/>
                    <a:pt x="98811" y="72311"/>
                  </a:cubicBezTo>
                  <a:lnTo>
                    <a:pt x="83180" y="65205"/>
                  </a:lnTo>
                  <a:lnTo>
                    <a:pt x="94903" y="47795"/>
                  </a:lnTo>
                  <a:lnTo>
                    <a:pt x="81404" y="29319"/>
                  </a:lnTo>
                  <a:cubicBezTo>
                    <a:pt x="81404" y="29319"/>
                    <a:pt x="89574" y="12974"/>
                    <a:pt x="89219" y="10132"/>
                  </a:cubicBezTo>
                  <a:cubicBezTo>
                    <a:pt x="89930" y="10132"/>
                    <a:pt x="90285" y="9776"/>
                    <a:pt x="90640" y="9421"/>
                  </a:cubicBezTo>
                  <a:cubicBezTo>
                    <a:pt x="92772" y="8000"/>
                    <a:pt x="93838" y="5513"/>
                    <a:pt x="93127" y="3381"/>
                  </a:cubicBezTo>
                  <a:cubicBezTo>
                    <a:pt x="92417" y="894"/>
                    <a:pt x="89930" y="-528"/>
                    <a:pt x="87088" y="183"/>
                  </a:cubicBezTo>
                  <a:cubicBezTo>
                    <a:pt x="86378" y="183"/>
                    <a:pt x="7869" y="19725"/>
                    <a:pt x="3961" y="20791"/>
                  </a:cubicBezTo>
                  <a:cubicBezTo>
                    <a:pt x="1120" y="21502"/>
                    <a:pt x="-302" y="23634"/>
                    <a:pt x="54" y="26121"/>
                  </a:cubicBezTo>
                  <a:cubicBezTo>
                    <a:pt x="54" y="28608"/>
                    <a:pt x="2185" y="30384"/>
                    <a:pt x="5027" y="30384"/>
                  </a:cubicBezTo>
                  <a:cubicBezTo>
                    <a:pt x="6448" y="30384"/>
                    <a:pt x="6803" y="31095"/>
                    <a:pt x="7514" y="32161"/>
                  </a:cubicBezTo>
                  <a:cubicBezTo>
                    <a:pt x="7514" y="33227"/>
                    <a:pt x="16040" y="56678"/>
                    <a:pt x="16040" y="56678"/>
                  </a:cubicBezTo>
                  <a:lnTo>
                    <a:pt x="57248" y="64850"/>
                  </a:lnTo>
                  <a:lnTo>
                    <a:pt x="25631" y="83681"/>
                  </a:lnTo>
                  <a:lnTo>
                    <a:pt x="50498" y="95762"/>
                  </a:lnTo>
                </a:path>
              </a:pathLst>
            </a:custGeom>
            <a:noFill/>
            <a:ln w="12700" cap="rnd">
              <a:solidFill>
                <a:srgbClr val="000000"/>
              </a:solidFill>
              <a:prstDash val="solid"/>
              <a:round/>
            </a:ln>
          </p:spPr>
          <p:txBody>
            <a:bodyPr rtlCol="0" anchor="ctr"/>
            <a:lstStyle/>
            <a:p>
              <a:endParaRPr lang="en-NL"/>
            </a:p>
          </p:txBody>
        </p:sp>
      </p:grpSp>
      <p:grpSp>
        <p:nvGrpSpPr>
          <p:cNvPr id="706" name="Group 705">
            <a:extLst>
              <a:ext uri="{FF2B5EF4-FFF2-40B4-BE49-F238E27FC236}">
                <a16:creationId xmlns:a16="http://schemas.microsoft.com/office/drawing/2014/main" id="{752CF9F1-55FB-1589-D39D-163282474860}"/>
              </a:ext>
            </a:extLst>
          </p:cNvPr>
          <p:cNvGrpSpPr>
            <a:grpSpLocks noChangeAspect="1"/>
          </p:cNvGrpSpPr>
          <p:nvPr userDrawn="1"/>
        </p:nvGrpSpPr>
        <p:grpSpPr>
          <a:xfrm rot="20700000">
            <a:off x="2733010" y="4290991"/>
            <a:ext cx="298666" cy="298725"/>
            <a:chOff x="6000037" y="2669434"/>
            <a:chExt cx="277088" cy="277142"/>
          </a:xfrm>
        </p:grpSpPr>
        <p:sp>
          <p:nvSpPr>
            <p:cNvPr id="701" name="Freeform 700">
              <a:extLst>
                <a:ext uri="{FF2B5EF4-FFF2-40B4-BE49-F238E27FC236}">
                  <a16:creationId xmlns:a16="http://schemas.microsoft.com/office/drawing/2014/main" id="{CE7802D2-6BFC-B67E-ED75-1B8E479230C6}"/>
                </a:ext>
              </a:extLst>
            </p:cNvPr>
            <p:cNvSpPr/>
            <p:nvPr userDrawn="1"/>
          </p:nvSpPr>
          <p:spPr>
            <a:xfrm>
              <a:off x="6000037" y="2694305"/>
              <a:ext cx="277088" cy="252271"/>
            </a:xfrm>
            <a:custGeom>
              <a:avLst/>
              <a:gdLst>
                <a:gd name="connsiteX0" fmla="*/ 0 w 277088"/>
                <a:gd name="connsiteY0" fmla="*/ 252272 h 252271"/>
                <a:gd name="connsiteX1" fmla="*/ 168740 w 277088"/>
                <a:gd name="connsiteY1" fmla="*/ 83498 h 252271"/>
                <a:gd name="connsiteX2" fmla="*/ 218474 w 277088"/>
                <a:gd name="connsiteY2" fmla="*/ 58627 h 252271"/>
                <a:gd name="connsiteX3" fmla="*/ 277089 w 277088"/>
                <a:gd name="connsiteY3" fmla="*/ 0 h 252271"/>
              </a:gdLst>
              <a:ahLst/>
              <a:cxnLst>
                <a:cxn ang="0">
                  <a:pos x="connsiteX0" y="connsiteY0"/>
                </a:cxn>
                <a:cxn ang="0">
                  <a:pos x="connsiteX1" y="connsiteY1"/>
                </a:cxn>
                <a:cxn ang="0">
                  <a:pos x="connsiteX2" y="connsiteY2"/>
                </a:cxn>
                <a:cxn ang="0">
                  <a:pos x="connsiteX3" y="connsiteY3"/>
                </a:cxn>
              </a:cxnLst>
              <a:rect l="l" t="t" r="r" b="b"/>
              <a:pathLst>
                <a:path w="277088" h="252271">
                  <a:moveTo>
                    <a:pt x="0" y="252272"/>
                  </a:moveTo>
                  <a:cubicBezTo>
                    <a:pt x="0" y="252272"/>
                    <a:pt x="152754" y="99487"/>
                    <a:pt x="168740" y="83498"/>
                  </a:cubicBezTo>
                  <a:cubicBezTo>
                    <a:pt x="184726" y="67509"/>
                    <a:pt x="204264" y="72839"/>
                    <a:pt x="218474" y="58627"/>
                  </a:cubicBezTo>
                  <a:cubicBezTo>
                    <a:pt x="232684" y="44414"/>
                    <a:pt x="277089" y="0"/>
                    <a:pt x="277089" y="0"/>
                  </a:cubicBezTo>
                </a:path>
              </a:pathLst>
            </a:custGeom>
            <a:noFill/>
            <a:ln w="12700" cap="rnd">
              <a:solidFill>
                <a:srgbClr val="000000"/>
              </a:solidFill>
              <a:prstDash val="solid"/>
              <a:round/>
            </a:ln>
          </p:spPr>
          <p:txBody>
            <a:bodyPr rtlCol="0" anchor="ctr"/>
            <a:lstStyle/>
            <a:p>
              <a:endParaRPr lang="en-NL"/>
            </a:p>
          </p:txBody>
        </p:sp>
        <p:sp>
          <p:nvSpPr>
            <p:cNvPr id="702" name="Freeform 701">
              <a:extLst>
                <a:ext uri="{FF2B5EF4-FFF2-40B4-BE49-F238E27FC236}">
                  <a16:creationId xmlns:a16="http://schemas.microsoft.com/office/drawing/2014/main" id="{552F213B-130A-5370-EC81-B5893D88A301}"/>
                </a:ext>
              </a:extLst>
            </p:cNvPr>
            <p:cNvSpPr/>
            <p:nvPr userDrawn="1"/>
          </p:nvSpPr>
          <p:spPr>
            <a:xfrm>
              <a:off x="6241602" y="2669434"/>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3" name="Freeform 702">
              <a:extLst>
                <a:ext uri="{FF2B5EF4-FFF2-40B4-BE49-F238E27FC236}">
                  <a16:creationId xmlns:a16="http://schemas.microsoft.com/office/drawing/2014/main" id="{AA5ADE2C-B3B1-F9AE-C974-3ECFC6185FA0}"/>
                </a:ext>
              </a:extLst>
            </p:cNvPr>
            <p:cNvSpPr/>
            <p:nvPr userDrawn="1"/>
          </p:nvSpPr>
          <p:spPr>
            <a:xfrm>
              <a:off x="6227392" y="2683646"/>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4" name="Freeform 703">
              <a:extLst>
                <a:ext uri="{FF2B5EF4-FFF2-40B4-BE49-F238E27FC236}">
                  <a16:creationId xmlns:a16="http://schemas.microsoft.com/office/drawing/2014/main" id="{BAF04246-BBA3-8DCF-B919-0588726B4BF7}"/>
                </a:ext>
              </a:extLst>
            </p:cNvPr>
            <p:cNvSpPr/>
            <p:nvPr userDrawn="1"/>
          </p:nvSpPr>
          <p:spPr>
            <a:xfrm>
              <a:off x="6213182" y="2697858"/>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sp>
          <p:nvSpPr>
            <p:cNvPr id="705" name="Freeform 704">
              <a:extLst>
                <a:ext uri="{FF2B5EF4-FFF2-40B4-BE49-F238E27FC236}">
                  <a16:creationId xmlns:a16="http://schemas.microsoft.com/office/drawing/2014/main" id="{48B7A337-C3B2-11D0-25E7-4E4988456CEC}"/>
                </a:ext>
              </a:extLst>
            </p:cNvPr>
            <p:cNvSpPr/>
            <p:nvPr userDrawn="1"/>
          </p:nvSpPr>
          <p:spPr>
            <a:xfrm>
              <a:off x="6198973" y="2712071"/>
              <a:ext cx="17762" cy="17765"/>
            </a:xfrm>
            <a:custGeom>
              <a:avLst/>
              <a:gdLst>
                <a:gd name="connsiteX0" fmla="*/ 17762 w 17762"/>
                <a:gd name="connsiteY0" fmla="*/ 17766 h 17765"/>
                <a:gd name="connsiteX1" fmla="*/ 0 w 17762"/>
                <a:gd name="connsiteY1" fmla="*/ 0 h 17765"/>
              </a:gdLst>
              <a:ahLst/>
              <a:cxnLst>
                <a:cxn ang="0">
                  <a:pos x="connsiteX0" y="connsiteY0"/>
                </a:cxn>
                <a:cxn ang="0">
                  <a:pos x="connsiteX1" y="connsiteY1"/>
                </a:cxn>
              </a:cxnLst>
              <a:rect l="l" t="t" r="r" b="b"/>
              <a:pathLst>
                <a:path w="17762" h="17765">
                  <a:moveTo>
                    <a:pt x="17762" y="17766"/>
                  </a:moveTo>
                  <a:lnTo>
                    <a:pt x="0" y="0"/>
                  </a:lnTo>
                </a:path>
              </a:pathLst>
            </a:custGeom>
            <a:ln w="12700" cap="rnd">
              <a:solidFill>
                <a:srgbClr val="000000"/>
              </a:solidFill>
              <a:prstDash val="solid"/>
              <a:round/>
            </a:ln>
          </p:spPr>
          <p:txBody>
            <a:bodyPr rtlCol="0" anchor="ctr"/>
            <a:lstStyle/>
            <a:p>
              <a:endParaRPr lang="en-NL"/>
            </a:p>
          </p:txBody>
        </p:sp>
      </p:grpSp>
      <p:grpSp>
        <p:nvGrpSpPr>
          <p:cNvPr id="715" name="Group 714">
            <a:extLst>
              <a:ext uri="{FF2B5EF4-FFF2-40B4-BE49-F238E27FC236}">
                <a16:creationId xmlns:a16="http://schemas.microsoft.com/office/drawing/2014/main" id="{BDD2E855-92DD-E2BF-A1BD-EAC228B87944}"/>
              </a:ext>
            </a:extLst>
          </p:cNvPr>
          <p:cNvGrpSpPr>
            <a:grpSpLocks noChangeAspect="1"/>
          </p:cNvGrpSpPr>
          <p:nvPr userDrawn="1"/>
        </p:nvGrpSpPr>
        <p:grpSpPr>
          <a:xfrm>
            <a:off x="5249740" y="4911702"/>
            <a:ext cx="209618" cy="275179"/>
            <a:chOff x="4191855" y="2662327"/>
            <a:chExt cx="227354" cy="298462"/>
          </a:xfrm>
        </p:grpSpPr>
        <p:sp>
          <p:nvSpPr>
            <p:cNvPr id="707" name="Freeform 706">
              <a:extLst>
                <a:ext uri="{FF2B5EF4-FFF2-40B4-BE49-F238E27FC236}">
                  <a16:creationId xmlns:a16="http://schemas.microsoft.com/office/drawing/2014/main" id="{DA5F0443-AC6F-E5A8-2BB6-3AB9DB0729F1}"/>
                </a:ext>
              </a:extLst>
            </p:cNvPr>
            <p:cNvSpPr/>
            <p:nvPr userDrawn="1"/>
          </p:nvSpPr>
          <p:spPr>
            <a:xfrm>
              <a:off x="4191855" y="2662327"/>
              <a:ext cx="227354" cy="298462"/>
            </a:xfrm>
            <a:custGeom>
              <a:avLst/>
              <a:gdLst>
                <a:gd name="connsiteX0" fmla="*/ 0 w 227354"/>
                <a:gd name="connsiteY0" fmla="*/ 0 h 298462"/>
                <a:gd name="connsiteX1" fmla="*/ 227355 w 227354"/>
                <a:gd name="connsiteY1" fmla="*/ 0 h 298462"/>
                <a:gd name="connsiteX2" fmla="*/ 227355 w 227354"/>
                <a:gd name="connsiteY2" fmla="*/ 298462 h 298462"/>
                <a:gd name="connsiteX3" fmla="*/ 0 w 227354"/>
                <a:gd name="connsiteY3" fmla="*/ 298462 h 298462"/>
              </a:gdLst>
              <a:ahLst/>
              <a:cxnLst>
                <a:cxn ang="0">
                  <a:pos x="connsiteX0" y="connsiteY0"/>
                </a:cxn>
                <a:cxn ang="0">
                  <a:pos x="connsiteX1" y="connsiteY1"/>
                </a:cxn>
                <a:cxn ang="0">
                  <a:pos x="connsiteX2" y="connsiteY2"/>
                </a:cxn>
                <a:cxn ang="0">
                  <a:pos x="connsiteX3" y="connsiteY3"/>
                </a:cxn>
              </a:cxnLst>
              <a:rect l="l" t="t" r="r" b="b"/>
              <a:pathLst>
                <a:path w="227354" h="298462">
                  <a:moveTo>
                    <a:pt x="0" y="0"/>
                  </a:moveTo>
                  <a:lnTo>
                    <a:pt x="227355" y="0"/>
                  </a:lnTo>
                  <a:lnTo>
                    <a:pt x="227355" y="298462"/>
                  </a:lnTo>
                  <a:lnTo>
                    <a:pt x="0" y="298462"/>
                  </a:lnTo>
                  <a:close/>
                </a:path>
              </a:pathLst>
            </a:custGeom>
            <a:noFill/>
            <a:ln w="12700" cap="rnd">
              <a:solidFill>
                <a:srgbClr val="000000"/>
              </a:solidFill>
              <a:prstDash val="solid"/>
              <a:round/>
            </a:ln>
          </p:spPr>
          <p:txBody>
            <a:bodyPr rtlCol="0" anchor="ctr"/>
            <a:lstStyle/>
            <a:p>
              <a:endParaRPr lang="en-NL"/>
            </a:p>
          </p:txBody>
        </p:sp>
        <p:sp>
          <p:nvSpPr>
            <p:cNvPr id="708" name="Freeform 707">
              <a:extLst>
                <a:ext uri="{FF2B5EF4-FFF2-40B4-BE49-F238E27FC236}">
                  <a16:creationId xmlns:a16="http://schemas.microsoft.com/office/drawing/2014/main" id="{DFD503BD-57C9-F369-12F6-C3209EFB8376}"/>
                </a:ext>
              </a:extLst>
            </p:cNvPr>
            <p:cNvSpPr/>
            <p:nvPr userDrawn="1"/>
          </p:nvSpPr>
          <p:spPr>
            <a:xfrm>
              <a:off x="4234484" y="2712071"/>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09" name="Freeform 708">
              <a:extLst>
                <a:ext uri="{FF2B5EF4-FFF2-40B4-BE49-F238E27FC236}">
                  <a16:creationId xmlns:a16="http://schemas.microsoft.com/office/drawing/2014/main" id="{569F89A4-8B24-25AC-A52D-BF848593F0DB}"/>
                </a:ext>
              </a:extLst>
            </p:cNvPr>
            <p:cNvSpPr/>
            <p:nvPr userDrawn="1"/>
          </p:nvSpPr>
          <p:spPr>
            <a:xfrm>
              <a:off x="4234484" y="2754708"/>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10" name="Freeform 709">
              <a:extLst>
                <a:ext uri="{FF2B5EF4-FFF2-40B4-BE49-F238E27FC236}">
                  <a16:creationId xmlns:a16="http://schemas.microsoft.com/office/drawing/2014/main" id="{40D53FCD-7D69-1E92-3A8E-AEB6AD4E78A2}"/>
                </a:ext>
              </a:extLst>
            </p:cNvPr>
            <p:cNvSpPr/>
            <p:nvPr userDrawn="1"/>
          </p:nvSpPr>
          <p:spPr>
            <a:xfrm>
              <a:off x="4234484" y="2797346"/>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711" name="Freeform 710">
              <a:extLst>
                <a:ext uri="{FF2B5EF4-FFF2-40B4-BE49-F238E27FC236}">
                  <a16:creationId xmlns:a16="http://schemas.microsoft.com/office/drawing/2014/main" id="{88C9164D-ED49-7C1D-86DF-588A2D43C826}"/>
                </a:ext>
              </a:extLst>
            </p:cNvPr>
            <p:cNvSpPr/>
            <p:nvPr userDrawn="1"/>
          </p:nvSpPr>
          <p:spPr>
            <a:xfrm>
              <a:off x="4234484" y="2839983"/>
              <a:ext cx="56838" cy="3553"/>
            </a:xfrm>
            <a:custGeom>
              <a:avLst/>
              <a:gdLst>
                <a:gd name="connsiteX0" fmla="*/ 0 w 56838"/>
                <a:gd name="connsiteY0" fmla="*/ 0 h 3553"/>
                <a:gd name="connsiteX1" fmla="*/ 56839 w 56838"/>
                <a:gd name="connsiteY1" fmla="*/ 0 h 3553"/>
              </a:gdLst>
              <a:ahLst/>
              <a:cxnLst>
                <a:cxn ang="0">
                  <a:pos x="connsiteX0" y="connsiteY0"/>
                </a:cxn>
                <a:cxn ang="0">
                  <a:pos x="connsiteX1" y="connsiteY1"/>
                </a:cxn>
              </a:cxnLst>
              <a:rect l="l" t="t" r="r" b="b"/>
              <a:pathLst>
                <a:path w="56838" h="3553">
                  <a:moveTo>
                    <a:pt x="0" y="0"/>
                  </a:moveTo>
                  <a:lnTo>
                    <a:pt x="56839" y="0"/>
                  </a:lnTo>
                </a:path>
              </a:pathLst>
            </a:custGeom>
            <a:ln w="12700" cap="rnd">
              <a:solidFill>
                <a:srgbClr val="000000"/>
              </a:solidFill>
              <a:prstDash val="solid"/>
              <a:round/>
            </a:ln>
          </p:spPr>
          <p:txBody>
            <a:bodyPr rtlCol="0" anchor="ctr"/>
            <a:lstStyle/>
            <a:p>
              <a:endParaRPr lang="en-NL"/>
            </a:p>
          </p:txBody>
        </p:sp>
        <p:sp>
          <p:nvSpPr>
            <p:cNvPr id="712" name="Freeform 711">
              <a:extLst>
                <a:ext uri="{FF2B5EF4-FFF2-40B4-BE49-F238E27FC236}">
                  <a16:creationId xmlns:a16="http://schemas.microsoft.com/office/drawing/2014/main" id="{1B38F531-3B11-EB78-7D06-B0BC64FEA733}"/>
                </a:ext>
              </a:extLst>
            </p:cNvPr>
            <p:cNvSpPr/>
            <p:nvPr userDrawn="1"/>
          </p:nvSpPr>
          <p:spPr>
            <a:xfrm>
              <a:off x="4364858" y="2895412"/>
              <a:ext cx="8170" cy="33399"/>
            </a:xfrm>
            <a:custGeom>
              <a:avLst/>
              <a:gdLst>
                <a:gd name="connsiteX0" fmla="*/ 0 w 8170"/>
                <a:gd name="connsiteY0" fmla="*/ 0 h 33399"/>
                <a:gd name="connsiteX1" fmla="*/ 8171 w 8170"/>
                <a:gd name="connsiteY1" fmla="*/ 33399 h 33399"/>
              </a:gdLst>
              <a:ahLst/>
              <a:cxnLst>
                <a:cxn ang="0">
                  <a:pos x="connsiteX0" y="connsiteY0"/>
                </a:cxn>
                <a:cxn ang="0">
                  <a:pos x="connsiteX1" y="connsiteY1"/>
                </a:cxn>
              </a:cxnLst>
              <a:rect l="l" t="t" r="r" b="b"/>
              <a:pathLst>
                <a:path w="8170" h="33399">
                  <a:moveTo>
                    <a:pt x="0" y="0"/>
                  </a:moveTo>
                  <a:lnTo>
                    <a:pt x="8171" y="33399"/>
                  </a:lnTo>
                </a:path>
              </a:pathLst>
            </a:custGeom>
            <a:ln w="12700" cap="rnd">
              <a:solidFill>
                <a:srgbClr val="000000"/>
              </a:solidFill>
              <a:prstDash val="solid"/>
              <a:round/>
            </a:ln>
          </p:spPr>
          <p:txBody>
            <a:bodyPr rtlCol="0" anchor="ctr"/>
            <a:lstStyle/>
            <a:p>
              <a:endParaRPr lang="en-NL"/>
            </a:p>
          </p:txBody>
        </p:sp>
        <p:sp>
          <p:nvSpPr>
            <p:cNvPr id="713" name="Freeform 712">
              <a:extLst>
                <a:ext uri="{FF2B5EF4-FFF2-40B4-BE49-F238E27FC236}">
                  <a16:creationId xmlns:a16="http://schemas.microsoft.com/office/drawing/2014/main" id="{003DC87C-45BF-8CEB-BEFB-853D6A7D8635}"/>
                </a:ext>
              </a:extLst>
            </p:cNvPr>
            <p:cNvSpPr/>
            <p:nvPr userDrawn="1"/>
          </p:nvSpPr>
          <p:spPr>
            <a:xfrm>
              <a:off x="4337504" y="2895412"/>
              <a:ext cx="8170" cy="33399"/>
            </a:xfrm>
            <a:custGeom>
              <a:avLst/>
              <a:gdLst>
                <a:gd name="connsiteX0" fmla="*/ 0 w 8170"/>
                <a:gd name="connsiteY0" fmla="*/ 33399 h 33399"/>
                <a:gd name="connsiteX1" fmla="*/ 8171 w 8170"/>
                <a:gd name="connsiteY1" fmla="*/ 0 h 33399"/>
              </a:gdLst>
              <a:ahLst/>
              <a:cxnLst>
                <a:cxn ang="0">
                  <a:pos x="connsiteX0" y="connsiteY0"/>
                </a:cxn>
                <a:cxn ang="0">
                  <a:pos x="connsiteX1" y="connsiteY1"/>
                </a:cxn>
              </a:cxnLst>
              <a:rect l="l" t="t" r="r" b="b"/>
              <a:pathLst>
                <a:path w="8170" h="33399">
                  <a:moveTo>
                    <a:pt x="0" y="33399"/>
                  </a:moveTo>
                  <a:lnTo>
                    <a:pt x="8171" y="0"/>
                  </a:lnTo>
                </a:path>
              </a:pathLst>
            </a:custGeom>
            <a:ln w="12700" cap="rnd">
              <a:solidFill>
                <a:srgbClr val="000000"/>
              </a:solidFill>
              <a:prstDash val="solid"/>
              <a:round/>
            </a:ln>
          </p:spPr>
          <p:txBody>
            <a:bodyPr rtlCol="0" anchor="ctr"/>
            <a:lstStyle/>
            <a:p>
              <a:endParaRPr lang="en-NL"/>
            </a:p>
          </p:txBody>
        </p:sp>
        <p:sp>
          <p:nvSpPr>
            <p:cNvPr id="714" name="Freeform 713">
              <a:extLst>
                <a:ext uri="{FF2B5EF4-FFF2-40B4-BE49-F238E27FC236}">
                  <a16:creationId xmlns:a16="http://schemas.microsoft.com/office/drawing/2014/main" id="{3AED65DC-2AAF-230B-A1C7-D64B7C48A835}"/>
                </a:ext>
              </a:extLst>
            </p:cNvPr>
            <p:cNvSpPr/>
            <p:nvPr userDrawn="1"/>
          </p:nvSpPr>
          <p:spPr>
            <a:xfrm>
              <a:off x="4323295" y="2832877"/>
              <a:ext cx="63943" cy="63956"/>
            </a:xfrm>
            <a:custGeom>
              <a:avLst/>
              <a:gdLst>
                <a:gd name="connsiteX0" fmla="*/ 63944 w 63943"/>
                <a:gd name="connsiteY0" fmla="*/ 31978 h 63956"/>
                <a:gd name="connsiteX1" fmla="*/ 31972 w 63943"/>
                <a:gd name="connsiteY1" fmla="*/ 63956 h 63956"/>
                <a:gd name="connsiteX2" fmla="*/ 0 w 63943"/>
                <a:gd name="connsiteY2" fmla="*/ 31978 h 63956"/>
                <a:gd name="connsiteX3" fmla="*/ 31972 w 63943"/>
                <a:gd name="connsiteY3" fmla="*/ 0 h 63956"/>
                <a:gd name="connsiteX4" fmla="*/ 63944 w 63943"/>
                <a:gd name="connsiteY4" fmla="*/ 31978 h 6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43" h="63956">
                  <a:moveTo>
                    <a:pt x="63944" y="31978"/>
                  </a:moveTo>
                  <a:cubicBezTo>
                    <a:pt x="63944" y="49639"/>
                    <a:pt x="49629" y="63956"/>
                    <a:pt x="31972" y="63956"/>
                  </a:cubicBezTo>
                  <a:cubicBezTo>
                    <a:pt x="14314" y="63956"/>
                    <a:pt x="0" y="49639"/>
                    <a:pt x="0" y="31978"/>
                  </a:cubicBezTo>
                  <a:cubicBezTo>
                    <a:pt x="0" y="14317"/>
                    <a:pt x="14314" y="0"/>
                    <a:pt x="31972" y="0"/>
                  </a:cubicBezTo>
                  <a:cubicBezTo>
                    <a:pt x="49629" y="0"/>
                    <a:pt x="63944" y="14317"/>
                    <a:pt x="63944" y="31978"/>
                  </a:cubicBezTo>
                  <a:close/>
                </a:path>
              </a:pathLst>
            </a:custGeom>
            <a:noFill/>
            <a:ln w="12700" cap="rnd">
              <a:solidFill>
                <a:srgbClr val="000000"/>
              </a:solidFill>
              <a:prstDash val="solid"/>
              <a:round/>
            </a:ln>
          </p:spPr>
          <p:txBody>
            <a:bodyPr rtlCol="0" anchor="ctr"/>
            <a:lstStyle/>
            <a:p>
              <a:endParaRPr lang="en-NL"/>
            </a:p>
          </p:txBody>
        </p:sp>
      </p:grpSp>
      <p:grpSp>
        <p:nvGrpSpPr>
          <p:cNvPr id="723" name="Group 722">
            <a:extLst>
              <a:ext uri="{FF2B5EF4-FFF2-40B4-BE49-F238E27FC236}">
                <a16:creationId xmlns:a16="http://schemas.microsoft.com/office/drawing/2014/main" id="{348D1D99-ED00-7B61-D35A-B959D176EFF3}"/>
              </a:ext>
            </a:extLst>
          </p:cNvPr>
          <p:cNvGrpSpPr>
            <a:grpSpLocks noChangeAspect="1"/>
          </p:cNvGrpSpPr>
          <p:nvPr userDrawn="1"/>
        </p:nvGrpSpPr>
        <p:grpSpPr>
          <a:xfrm>
            <a:off x="1457697" y="5458015"/>
            <a:ext cx="324478" cy="298725"/>
            <a:chOff x="2170528" y="3795773"/>
            <a:chExt cx="312613" cy="287802"/>
          </a:xfrm>
        </p:grpSpPr>
        <p:sp>
          <p:nvSpPr>
            <p:cNvPr id="716" name="Freeform 715">
              <a:extLst>
                <a:ext uri="{FF2B5EF4-FFF2-40B4-BE49-F238E27FC236}">
                  <a16:creationId xmlns:a16="http://schemas.microsoft.com/office/drawing/2014/main" id="{EB68871D-669E-FDAE-90FC-3BB0A90F3822}"/>
                </a:ext>
              </a:extLst>
            </p:cNvPr>
            <p:cNvSpPr/>
            <p:nvPr userDrawn="1"/>
          </p:nvSpPr>
          <p:spPr>
            <a:xfrm>
              <a:off x="2203210" y="3822066"/>
              <a:ext cx="88099" cy="105172"/>
            </a:xfrm>
            <a:custGeom>
              <a:avLst/>
              <a:gdLst>
                <a:gd name="connsiteX0" fmla="*/ 0 w 88099"/>
                <a:gd name="connsiteY0" fmla="*/ 105172 h 105172"/>
                <a:gd name="connsiteX1" fmla="*/ 88100 w 88099"/>
                <a:gd name="connsiteY1" fmla="*/ 0 h 105172"/>
              </a:gdLst>
              <a:ahLst/>
              <a:cxnLst>
                <a:cxn ang="0">
                  <a:pos x="connsiteX0" y="connsiteY0"/>
                </a:cxn>
                <a:cxn ang="0">
                  <a:pos x="connsiteX1" y="connsiteY1"/>
                </a:cxn>
              </a:cxnLst>
              <a:rect l="l" t="t" r="r" b="b"/>
              <a:pathLst>
                <a:path w="88099" h="105172">
                  <a:moveTo>
                    <a:pt x="0" y="105172"/>
                  </a:moveTo>
                  <a:cubicBezTo>
                    <a:pt x="5684" y="55073"/>
                    <a:pt x="40853" y="14212"/>
                    <a:pt x="88100" y="0"/>
                  </a:cubicBezTo>
                </a:path>
              </a:pathLst>
            </a:custGeom>
            <a:noFill/>
            <a:ln w="12700" cap="rnd">
              <a:solidFill>
                <a:srgbClr val="000000"/>
              </a:solidFill>
              <a:prstDash val="solid"/>
              <a:round/>
            </a:ln>
          </p:spPr>
          <p:txBody>
            <a:bodyPr rtlCol="0" anchor="ctr"/>
            <a:lstStyle/>
            <a:p>
              <a:endParaRPr lang="en-NL"/>
            </a:p>
          </p:txBody>
        </p:sp>
        <p:sp>
          <p:nvSpPr>
            <p:cNvPr id="717" name="Freeform 716">
              <a:extLst>
                <a:ext uri="{FF2B5EF4-FFF2-40B4-BE49-F238E27FC236}">
                  <a16:creationId xmlns:a16="http://schemas.microsoft.com/office/drawing/2014/main" id="{2C65D6D4-5932-E1E0-EB9B-6E83CCF650F5}"/>
                </a:ext>
              </a:extLst>
            </p:cNvPr>
            <p:cNvSpPr/>
            <p:nvPr userDrawn="1"/>
          </p:nvSpPr>
          <p:spPr>
            <a:xfrm>
              <a:off x="2362358" y="3822066"/>
              <a:ext cx="88099" cy="105172"/>
            </a:xfrm>
            <a:custGeom>
              <a:avLst/>
              <a:gdLst>
                <a:gd name="connsiteX0" fmla="*/ 0 w 88099"/>
                <a:gd name="connsiteY0" fmla="*/ 0 h 105172"/>
                <a:gd name="connsiteX1" fmla="*/ 88100 w 88099"/>
                <a:gd name="connsiteY1" fmla="*/ 105172 h 105172"/>
              </a:gdLst>
              <a:ahLst/>
              <a:cxnLst>
                <a:cxn ang="0">
                  <a:pos x="connsiteX0" y="connsiteY0"/>
                </a:cxn>
                <a:cxn ang="0">
                  <a:pos x="connsiteX1" y="connsiteY1"/>
                </a:cxn>
              </a:cxnLst>
              <a:rect l="l" t="t" r="r" b="b"/>
              <a:pathLst>
                <a:path w="88099" h="105172">
                  <a:moveTo>
                    <a:pt x="0" y="0"/>
                  </a:moveTo>
                  <a:cubicBezTo>
                    <a:pt x="46892" y="13857"/>
                    <a:pt x="82416" y="55073"/>
                    <a:pt x="88100" y="105172"/>
                  </a:cubicBezTo>
                </a:path>
              </a:pathLst>
            </a:custGeom>
            <a:noFill/>
            <a:ln w="12700" cap="rnd">
              <a:solidFill>
                <a:srgbClr val="000000"/>
              </a:solidFill>
              <a:prstDash val="solid"/>
              <a:round/>
            </a:ln>
          </p:spPr>
          <p:txBody>
            <a:bodyPr rtlCol="0" anchor="ctr"/>
            <a:lstStyle/>
            <a:p>
              <a:endParaRPr lang="en-NL"/>
            </a:p>
          </p:txBody>
        </p:sp>
        <p:sp>
          <p:nvSpPr>
            <p:cNvPr id="718" name="Freeform 717">
              <a:extLst>
                <a:ext uri="{FF2B5EF4-FFF2-40B4-BE49-F238E27FC236}">
                  <a16:creationId xmlns:a16="http://schemas.microsoft.com/office/drawing/2014/main" id="{135FA952-2D13-18F8-439E-D2D3BF2018E7}"/>
                </a:ext>
              </a:extLst>
            </p:cNvPr>
            <p:cNvSpPr/>
            <p:nvPr userDrawn="1"/>
          </p:nvSpPr>
          <p:spPr>
            <a:xfrm>
              <a:off x="2291310" y="3795773"/>
              <a:ext cx="71048" cy="53296"/>
            </a:xfrm>
            <a:custGeom>
              <a:avLst/>
              <a:gdLst>
                <a:gd name="connsiteX0" fmla="*/ 0 w 71048"/>
                <a:gd name="connsiteY0" fmla="*/ 53297 h 53296"/>
                <a:gd name="connsiteX1" fmla="*/ 0 w 71048"/>
                <a:gd name="connsiteY1" fmla="*/ 0 h 53296"/>
                <a:gd name="connsiteX2" fmla="*/ 71048 w 71048"/>
                <a:gd name="connsiteY2" fmla="*/ 0 h 53296"/>
                <a:gd name="connsiteX3" fmla="*/ 71048 w 71048"/>
                <a:gd name="connsiteY3" fmla="*/ 53297 h 53296"/>
              </a:gdLst>
              <a:ahLst/>
              <a:cxnLst>
                <a:cxn ang="0">
                  <a:pos x="connsiteX0" y="connsiteY0"/>
                </a:cxn>
                <a:cxn ang="0">
                  <a:pos x="connsiteX1" y="connsiteY1"/>
                </a:cxn>
                <a:cxn ang="0">
                  <a:pos x="connsiteX2" y="connsiteY2"/>
                </a:cxn>
                <a:cxn ang="0">
                  <a:pos x="connsiteX3" y="connsiteY3"/>
                </a:cxn>
              </a:cxnLst>
              <a:rect l="l" t="t" r="r" b="b"/>
              <a:pathLst>
                <a:path w="71048" h="53296">
                  <a:moveTo>
                    <a:pt x="0" y="53297"/>
                  </a:moveTo>
                  <a:lnTo>
                    <a:pt x="0" y="0"/>
                  </a:lnTo>
                  <a:lnTo>
                    <a:pt x="71048" y="0"/>
                  </a:lnTo>
                  <a:lnTo>
                    <a:pt x="71048" y="53297"/>
                  </a:lnTo>
                </a:path>
              </a:pathLst>
            </a:custGeom>
            <a:noFill/>
            <a:ln w="12700" cap="rnd">
              <a:solidFill>
                <a:srgbClr val="000000"/>
              </a:solidFill>
              <a:prstDash val="solid"/>
              <a:round/>
            </a:ln>
          </p:spPr>
          <p:txBody>
            <a:bodyPr rtlCol="0" anchor="ctr"/>
            <a:lstStyle/>
            <a:p>
              <a:endParaRPr lang="en-NL"/>
            </a:p>
          </p:txBody>
        </p:sp>
        <p:sp>
          <p:nvSpPr>
            <p:cNvPr id="719" name="Freeform 718">
              <a:extLst>
                <a:ext uri="{FF2B5EF4-FFF2-40B4-BE49-F238E27FC236}">
                  <a16:creationId xmlns:a16="http://schemas.microsoft.com/office/drawing/2014/main" id="{876A5B12-FD5C-D8EE-4E06-1F9BFC419D19}"/>
                </a:ext>
              </a:extLst>
            </p:cNvPr>
            <p:cNvSpPr/>
            <p:nvPr userDrawn="1"/>
          </p:nvSpPr>
          <p:spPr>
            <a:xfrm>
              <a:off x="2170528" y="3927238"/>
              <a:ext cx="312613" cy="35531"/>
            </a:xfrm>
            <a:custGeom>
              <a:avLst/>
              <a:gdLst>
                <a:gd name="connsiteX0" fmla="*/ 280641 w 312613"/>
                <a:gd name="connsiteY0" fmla="*/ 0 h 35531"/>
                <a:gd name="connsiteX1" fmla="*/ 312613 w 312613"/>
                <a:gd name="connsiteY1" fmla="*/ 0 h 35531"/>
                <a:gd name="connsiteX2" fmla="*/ 312613 w 312613"/>
                <a:gd name="connsiteY2" fmla="*/ 35531 h 35531"/>
                <a:gd name="connsiteX3" fmla="*/ 0 w 312613"/>
                <a:gd name="connsiteY3" fmla="*/ 35531 h 35531"/>
                <a:gd name="connsiteX4" fmla="*/ 0 w 312613"/>
                <a:gd name="connsiteY4" fmla="*/ 0 h 35531"/>
                <a:gd name="connsiteX5" fmla="*/ 31972 w 312613"/>
                <a:gd name="connsiteY5" fmla="*/ 0 h 3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613" h="35531">
                  <a:moveTo>
                    <a:pt x="280641" y="0"/>
                  </a:moveTo>
                  <a:lnTo>
                    <a:pt x="312613" y="0"/>
                  </a:lnTo>
                  <a:lnTo>
                    <a:pt x="312613" y="35531"/>
                  </a:lnTo>
                  <a:lnTo>
                    <a:pt x="0" y="35531"/>
                  </a:lnTo>
                  <a:lnTo>
                    <a:pt x="0" y="0"/>
                  </a:lnTo>
                  <a:lnTo>
                    <a:pt x="31972" y="0"/>
                  </a:lnTo>
                </a:path>
              </a:pathLst>
            </a:custGeom>
            <a:noFill/>
            <a:ln w="12700" cap="rnd">
              <a:solidFill>
                <a:srgbClr val="000000"/>
              </a:solidFill>
              <a:prstDash val="solid"/>
              <a:round/>
            </a:ln>
          </p:spPr>
          <p:txBody>
            <a:bodyPr rtlCol="0" anchor="ctr"/>
            <a:lstStyle/>
            <a:p>
              <a:endParaRPr lang="en-NL"/>
            </a:p>
          </p:txBody>
        </p:sp>
        <p:sp>
          <p:nvSpPr>
            <p:cNvPr id="720" name="Freeform 719">
              <a:extLst>
                <a:ext uri="{FF2B5EF4-FFF2-40B4-BE49-F238E27FC236}">
                  <a16:creationId xmlns:a16="http://schemas.microsoft.com/office/drawing/2014/main" id="{2A025D19-21EF-D1F0-2E93-FA179796C21E}"/>
                </a:ext>
              </a:extLst>
            </p:cNvPr>
            <p:cNvSpPr/>
            <p:nvPr userDrawn="1"/>
          </p:nvSpPr>
          <p:spPr>
            <a:xfrm>
              <a:off x="2206052" y="3987641"/>
              <a:ext cx="238012" cy="95934"/>
            </a:xfrm>
            <a:custGeom>
              <a:avLst/>
              <a:gdLst>
                <a:gd name="connsiteX0" fmla="*/ 238012 w 238012"/>
                <a:gd name="connsiteY0" fmla="*/ 42637 h 95934"/>
                <a:gd name="connsiteX1" fmla="*/ 184726 w 238012"/>
                <a:gd name="connsiteY1" fmla="*/ 95934 h 95934"/>
                <a:gd name="connsiteX2" fmla="*/ 131440 w 238012"/>
                <a:gd name="connsiteY2" fmla="*/ 42637 h 95934"/>
                <a:gd name="connsiteX3" fmla="*/ 131440 w 238012"/>
                <a:gd name="connsiteY3" fmla="*/ 39084 h 95934"/>
                <a:gd name="connsiteX4" fmla="*/ 119006 w 238012"/>
                <a:gd name="connsiteY4" fmla="*/ 26648 h 95934"/>
                <a:gd name="connsiteX5" fmla="*/ 106573 w 238012"/>
                <a:gd name="connsiteY5" fmla="*/ 39084 h 95934"/>
                <a:gd name="connsiteX6" fmla="*/ 106573 w 238012"/>
                <a:gd name="connsiteY6" fmla="*/ 42637 h 95934"/>
                <a:gd name="connsiteX7" fmla="*/ 53286 w 238012"/>
                <a:gd name="connsiteY7" fmla="*/ 95934 h 95934"/>
                <a:gd name="connsiteX8" fmla="*/ 0 w 238012"/>
                <a:gd name="connsiteY8" fmla="*/ 42637 h 95934"/>
                <a:gd name="connsiteX9" fmla="*/ 0 w 238012"/>
                <a:gd name="connsiteY9" fmla="*/ 0 h 95934"/>
                <a:gd name="connsiteX10" fmla="*/ 238012 w 238012"/>
                <a:gd name="connsiteY10" fmla="*/ 0 h 95934"/>
                <a:gd name="connsiteX11" fmla="*/ 238012 w 238012"/>
                <a:gd name="connsiteY11" fmla="*/ 42637 h 9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8012" h="95934">
                  <a:moveTo>
                    <a:pt x="238012" y="42637"/>
                  </a:moveTo>
                  <a:cubicBezTo>
                    <a:pt x="238012" y="72128"/>
                    <a:pt x="214211" y="95934"/>
                    <a:pt x="184726" y="95934"/>
                  </a:cubicBezTo>
                  <a:cubicBezTo>
                    <a:pt x="155241" y="95934"/>
                    <a:pt x="131440" y="72128"/>
                    <a:pt x="131440" y="42637"/>
                  </a:cubicBezTo>
                  <a:lnTo>
                    <a:pt x="131440" y="39084"/>
                  </a:lnTo>
                  <a:cubicBezTo>
                    <a:pt x="131440" y="32333"/>
                    <a:pt x="125756" y="26648"/>
                    <a:pt x="119006" y="26648"/>
                  </a:cubicBezTo>
                  <a:cubicBezTo>
                    <a:pt x="112256" y="26648"/>
                    <a:pt x="106573" y="32333"/>
                    <a:pt x="106573" y="39084"/>
                  </a:cubicBezTo>
                  <a:lnTo>
                    <a:pt x="106573" y="42637"/>
                  </a:lnTo>
                  <a:cubicBezTo>
                    <a:pt x="106573" y="72128"/>
                    <a:pt x="82771" y="95934"/>
                    <a:pt x="53286" y="95934"/>
                  </a:cubicBezTo>
                  <a:cubicBezTo>
                    <a:pt x="23801" y="95934"/>
                    <a:pt x="0" y="72128"/>
                    <a:pt x="0" y="42637"/>
                  </a:cubicBezTo>
                  <a:lnTo>
                    <a:pt x="0" y="0"/>
                  </a:lnTo>
                  <a:lnTo>
                    <a:pt x="238012" y="0"/>
                  </a:lnTo>
                  <a:lnTo>
                    <a:pt x="238012" y="42637"/>
                  </a:lnTo>
                  <a:close/>
                </a:path>
              </a:pathLst>
            </a:custGeom>
            <a:noFill/>
            <a:ln w="12700" cap="rnd">
              <a:solidFill>
                <a:srgbClr val="000000"/>
              </a:solidFill>
              <a:prstDash val="solid"/>
              <a:round/>
            </a:ln>
          </p:spPr>
          <p:txBody>
            <a:bodyPr rtlCol="0" anchor="ctr"/>
            <a:lstStyle/>
            <a:p>
              <a:endParaRPr lang="en-NL"/>
            </a:p>
          </p:txBody>
        </p:sp>
        <p:sp>
          <p:nvSpPr>
            <p:cNvPr id="721" name="Freeform 720">
              <a:extLst>
                <a:ext uri="{FF2B5EF4-FFF2-40B4-BE49-F238E27FC236}">
                  <a16:creationId xmlns:a16="http://schemas.microsoft.com/office/drawing/2014/main" id="{702EE604-9950-B97C-1629-905338A1E51E}"/>
                </a:ext>
              </a:extLst>
            </p:cNvPr>
            <p:cNvSpPr/>
            <p:nvPr userDrawn="1"/>
          </p:nvSpPr>
          <p:spPr>
            <a:xfrm>
              <a:off x="2181185" y="4001854"/>
              <a:ext cx="24866" cy="31978"/>
            </a:xfrm>
            <a:custGeom>
              <a:avLst/>
              <a:gdLst>
                <a:gd name="connsiteX0" fmla="*/ 0 w 24866"/>
                <a:gd name="connsiteY0" fmla="*/ 0 h 31978"/>
                <a:gd name="connsiteX1" fmla="*/ 24867 w 24866"/>
                <a:gd name="connsiteY1" fmla="*/ 0 h 31978"/>
                <a:gd name="connsiteX2" fmla="*/ 24867 w 24866"/>
                <a:gd name="connsiteY2" fmla="*/ 31978 h 31978"/>
                <a:gd name="connsiteX3" fmla="*/ 0 w 24866"/>
                <a:gd name="connsiteY3" fmla="*/ 31978 h 31978"/>
              </a:gdLst>
              <a:ahLst/>
              <a:cxnLst>
                <a:cxn ang="0">
                  <a:pos x="connsiteX0" y="connsiteY0"/>
                </a:cxn>
                <a:cxn ang="0">
                  <a:pos x="connsiteX1" y="connsiteY1"/>
                </a:cxn>
                <a:cxn ang="0">
                  <a:pos x="connsiteX2" y="connsiteY2"/>
                </a:cxn>
                <a:cxn ang="0">
                  <a:pos x="connsiteX3" y="connsiteY3"/>
                </a:cxn>
              </a:cxnLst>
              <a:rect l="l" t="t" r="r" b="b"/>
              <a:pathLst>
                <a:path w="24866" h="31978">
                  <a:moveTo>
                    <a:pt x="0" y="0"/>
                  </a:moveTo>
                  <a:lnTo>
                    <a:pt x="24867" y="0"/>
                  </a:lnTo>
                  <a:lnTo>
                    <a:pt x="24867"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22" name="Freeform 721">
              <a:extLst>
                <a:ext uri="{FF2B5EF4-FFF2-40B4-BE49-F238E27FC236}">
                  <a16:creationId xmlns:a16="http://schemas.microsoft.com/office/drawing/2014/main" id="{60A293D5-E28A-23A2-3AE2-31A883D7E85C}"/>
                </a:ext>
              </a:extLst>
            </p:cNvPr>
            <p:cNvSpPr/>
            <p:nvPr userDrawn="1"/>
          </p:nvSpPr>
          <p:spPr>
            <a:xfrm>
              <a:off x="2444064" y="4001854"/>
              <a:ext cx="24866" cy="31978"/>
            </a:xfrm>
            <a:custGeom>
              <a:avLst/>
              <a:gdLst>
                <a:gd name="connsiteX0" fmla="*/ 0 w 24866"/>
                <a:gd name="connsiteY0" fmla="*/ 0 h 31978"/>
                <a:gd name="connsiteX1" fmla="*/ 24867 w 24866"/>
                <a:gd name="connsiteY1" fmla="*/ 0 h 31978"/>
                <a:gd name="connsiteX2" fmla="*/ 24867 w 24866"/>
                <a:gd name="connsiteY2" fmla="*/ 31978 h 31978"/>
                <a:gd name="connsiteX3" fmla="*/ 0 w 24866"/>
                <a:gd name="connsiteY3" fmla="*/ 31978 h 31978"/>
              </a:gdLst>
              <a:ahLst/>
              <a:cxnLst>
                <a:cxn ang="0">
                  <a:pos x="connsiteX0" y="connsiteY0"/>
                </a:cxn>
                <a:cxn ang="0">
                  <a:pos x="connsiteX1" y="connsiteY1"/>
                </a:cxn>
                <a:cxn ang="0">
                  <a:pos x="connsiteX2" y="connsiteY2"/>
                </a:cxn>
                <a:cxn ang="0">
                  <a:pos x="connsiteX3" y="connsiteY3"/>
                </a:cxn>
              </a:cxnLst>
              <a:rect l="l" t="t" r="r" b="b"/>
              <a:pathLst>
                <a:path w="24866" h="31978">
                  <a:moveTo>
                    <a:pt x="0" y="0"/>
                  </a:moveTo>
                  <a:lnTo>
                    <a:pt x="24867" y="0"/>
                  </a:lnTo>
                  <a:lnTo>
                    <a:pt x="24867" y="31978"/>
                  </a:lnTo>
                  <a:lnTo>
                    <a:pt x="0" y="31978"/>
                  </a:lnTo>
                  <a:close/>
                </a:path>
              </a:pathLst>
            </a:custGeom>
            <a:noFill/>
            <a:ln w="12700" cap="rnd">
              <a:solidFill>
                <a:srgbClr val="000000"/>
              </a:solidFill>
              <a:prstDash val="solid"/>
              <a:round/>
            </a:ln>
          </p:spPr>
          <p:txBody>
            <a:bodyPr rtlCol="0" anchor="ctr"/>
            <a:lstStyle/>
            <a:p>
              <a:endParaRPr lang="en-NL"/>
            </a:p>
          </p:txBody>
        </p:sp>
      </p:grpSp>
      <p:grpSp>
        <p:nvGrpSpPr>
          <p:cNvPr id="745" name="Group 744">
            <a:extLst>
              <a:ext uri="{FF2B5EF4-FFF2-40B4-BE49-F238E27FC236}">
                <a16:creationId xmlns:a16="http://schemas.microsoft.com/office/drawing/2014/main" id="{9C33506B-4EB8-8EAC-B811-F4A8C7900785}"/>
              </a:ext>
            </a:extLst>
          </p:cNvPr>
          <p:cNvGrpSpPr>
            <a:grpSpLocks noChangeAspect="1"/>
          </p:cNvGrpSpPr>
          <p:nvPr userDrawn="1"/>
        </p:nvGrpSpPr>
        <p:grpSpPr>
          <a:xfrm>
            <a:off x="5879799" y="4899929"/>
            <a:ext cx="247001" cy="298725"/>
            <a:chOff x="4813884" y="2661617"/>
            <a:chExt cx="247958" cy="299882"/>
          </a:xfrm>
        </p:grpSpPr>
        <p:sp>
          <p:nvSpPr>
            <p:cNvPr id="735" name="Freeform 734">
              <a:extLst>
                <a:ext uri="{FF2B5EF4-FFF2-40B4-BE49-F238E27FC236}">
                  <a16:creationId xmlns:a16="http://schemas.microsoft.com/office/drawing/2014/main" id="{08BFE65C-6148-8BCA-C4DB-65CD92F4C7CC}"/>
                </a:ext>
              </a:extLst>
            </p:cNvPr>
            <p:cNvSpPr/>
            <p:nvPr userDrawn="1"/>
          </p:nvSpPr>
          <p:spPr>
            <a:xfrm>
              <a:off x="4813884" y="2689686"/>
              <a:ext cx="41563" cy="121872"/>
            </a:xfrm>
            <a:custGeom>
              <a:avLst/>
              <a:gdLst>
                <a:gd name="connsiteX0" fmla="*/ 20249 w 41563"/>
                <a:gd name="connsiteY0" fmla="*/ 121872 h 121872"/>
                <a:gd name="connsiteX1" fmla="*/ 0 w 41563"/>
                <a:gd name="connsiteY1" fmla="*/ 7461 h 121872"/>
                <a:gd name="connsiteX2" fmla="*/ 41564 w 41563"/>
                <a:gd name="connsiteY2" fmla="*/ 0 h 121872"/>
              </a:gdLst>
              <a:ahLst/>
              <a:cxnLst>
                <a:cxn ang="0">
                  <a:pos x="connsiteX0" y="connsiteY0"/>
                </a:cxn>
                <a:cxn ang="0">
                  <a:pos x="connsiteX1" y="connsiteY1"/>
                </a:cxn>
                <a:cxn ang="0">
                  <a:pos x="connsiteX2" y="connsiteY2"/>
                </a:cxn>
              </a:cxnLst>
              <a:rect l="l" t="t" r="r" b="b"/>
              <a:pathLst>
                <a:path w="41563" h="121872">
                  <a:moveTo>
                    <a:pt x="20249" y="121872"/>
                  </a:moveTo>
                  <a:lnTo>
                    <a:pt x="0" y="7461"/>
                  </a:lnTo>
                  <a:lnTo>
                    <a:pt x="41564" y="0"/>
                  </a:lnTo>
                </a:path>
              </a:pathLst>
            </a:custGeom>
            <a:noFill/>
            <a:ln w="12700" cap="rnd">
              <a:solidFill>
                <a:srgbClr val="000000"/>
              </a:solidFill>
              <a:prstDash val="solid"/>
              <a:round/>
            </a:ln>
          </p:spPr>
          <p:txBody>
            <a:bodyPr rtlCol="0" anchor="ctr"/>
            <a:lstStyle/>
            <a:p>
              <a:endParaRPr lang="en-NL"/>
            </a:p>
          </p:txBody>
        </p:sp>
        <p:sp>
          <p:nvSpPr>
            <p:cNvPr id="736" name="Freeform 735">
              <a:extLst>
                <a:ext uri="{FF2B5EF4-FFF2-40B4-BE49-F238E27FC236}">
                  <a16:creationId xmlns:a16="http://schemas.microsoft.com/office/drawing/2014/main" id="{B8053F4A-924C-B728-E6D2-3FF5B0A8187C}"/>
                </a:ext>
              </a:extLst>
            </p:cNvPr>
            <p:cNvSpPr/>
            <p:nvPr userDrawn="1"/>
          </p:nvSpPr>
          <p:spPr>
            <a:xfrm>
              <a:off x="4855447" y="2933430"/>
              <a:ext cx="82415" cy="28069"/>
            </a:xfrm>
            <a:custGeom>
              <a:avLst/>
              <a:gdLst>
                <a:gd name="connsiteX0" fmla="*/ 82416 w 82415"/>
                <a:gd name="connsiteY0" fmla="*/ 14568 h 28069"/>
                <a:gd name="connsiteX1" fmla="*/ 4973 w 82415"/>
                <a:gd name="connsiteY1" fmla="*/ 28070 h 28069"/>
                <a:gd name="connsiteX2" fmla="*/ 0 w 82415"/>
                <a:gd name="connsiteY2" fmla="*/ 0 h 28069"/>
              </a:gdLst>
              <a:ahLst/>
              <a:cxnLst>
                <a:cxn ang="0">
                  <a:pos x="connsiteX0" y="connsiteY0"/>
                </a:cxn>
                <a:cxn ang="0">
                  <a:pos x="connsiteX1" y="connsiteY1"/>
                </a:cxn>
                <a:cxn ang="0">
                  <a:pos x="connsiteX2" y="connsiteY2"/>
                </a:cxn>
              </a:cxnLst>
              <a:rect l="l" t="t" r="r" b="b"/>
              <a:pathLst>
                <a:path w="82415" h="28069">
                  <a:moveTo>
                    <a:pt x="82416" y="14568"/>
                  </a:moveTo>
                  <a:lnTo>
                    <a:pt x="4973" y="28070"/>
                  </a:lnTo>
                  <a:lnTo>
                    <a:pt x="0" y="0"/>
                  </a:lnTo>
                </a:path>
              </a:pathLst>
            </a:custGeom>
            <a:noFill/>
            <a:ln w="12700" cap="rnd">
              <a:solidFill>
                <a:srgbClr val="000000"/>
              </a:solidFill>
              <a:prstDash val="solid"/>
              <a:round/>
            </a:ln>
          </p:spPr>
          <p:txBody>
            <a:bodyPr rtlCol="0" anchor="ctr"/>
            <a:lstStyle/>
            <a:p>
              <a:endParaRPr lang="en-NL"/>
            </a:p>
          </p:txBody>
        </p:sp>
        <p:sp>
          <p:nvSpPr>
            <p:cNvPr id="737" name="Freeform 736">
              <a:extLst>
                <a:ext uri="{FF2B5EF4-FFF2-40B4-BE49-F238E27FC236}">
                  <a16:creationId xmlns:a16="http://schemas.microsoft.com/office/drawing/2014/main" id="{756A78F2-CF16-3470-A390-60D404D303A0}"/>
                </a:ext>
              </a:extLst>
            </p:cNvPr>
            <p:cNvSpPr/>
            <p:nvPr userDrawn="1"/>
          </p:nvSpPr>
          <p:spPr>
            <a:xfrm>
              <a:off x="5020279" y="2811558"/>
              <a:ext cx="41563" cy="121872"/>
            </a:xfrm>
            <a:custGeom>
              <a:avLst/>
              <a:gdLst>
                <a:gd name="connsiteX0" fmla="*/ 21315 w 41563"/>
                <a:gd name="connsiteY0" fmla="*/ 0 h 121872"/>
                <a:gd name="connsiteX1" fmla="*/ 41564 w 41563"/>
                <a:gd name="connsiteY1" fmla="*/ 114411 h 121872"/>
                <a:gd name="connsiteX2" fmla="*/ 0 w 41563"/>
                <a:gd name="connsiteY2" fmla="*/ 121872 h 121872"/>
              </a:gdLst>
              <a:ahLst/>
              <a:cxnLst>
                <a:cxn ang="0">
                  <a:pos x="connsiteX0" y="connsiteY0"/>
                </a:cxn>
                <a:cxn ang="0">
                  <a:pos x="connsiteX1" y="connsiteY1"/>
                </a:cxn>
                <a:cxn ang="0">
                  <a:pos x="connsiteX2" y="connsiteY2"/>
                </a:cxn>
              </a:cxnLst>
              <a:rect l="l" t="t" r="r" b="b"/>
              <a:pathLst>
                <a:path w="41563" h="121872">
                  <a:moveTo>
                    <a:pt x="21315" y="0"/>
                  </a:moveTo>
                  <a:lnTo>
                    <a:pt x="41564" y="114411"/>
                  </a:lnTo>
                  <a:lnTo>
                    <a:pt x="0" y="121872"/>
                  </a:lnTo>
                </a:path>
              </a:pathLst>
            </a:custGeom>
            <a:noFill/>
            <a:ln w="12700" cap="rnd">
              <a:solidFill>
                <a:srgbClr val="000000"/>
              </a:solidFill>
              <a:prstDash val="solid"/>
              <a:round/>
            </a:ln>
          </p:spPr>
          <p:txBody>
            <a:bodyPr rtlCol="0" anchor="ctr"/>
            <a:lstStyle/>
            <a:p>
              <a:endParaRPr lang="en-NL"/>
            </a:p>
          </p:txBody>
        </p:sp>
        <p:sp>
          <p:nvSpPr>
            <p:cNvPr id="738" name="Freeform 737">
              <a:extLst>
                <a:ext uri="{FF2B5EF4-FFF2-40B4-BE49-F238E27FC236}">
                  <a16:creationId xmlns:a16="http://schemas.microsoft.com/office/drawing/2014/main" id="{3C24F216-7172-E75C-B4E1-6BCBE8B4CF29}"/>
                </a:ext>
              </a:extLst>
            </p:cNvPr>
            <p:cNvSpPr/>
            <p:nvPr userDrawn="1"/>
          </p:nvSpPr>
          <p:spPr>
            <a:xfrm>
              <a:off x="4937863" y="2661617"/>
              <a:ext cx="82415" cy="28069"/>
            </a:xfrm>
            <a:custGeom>
              <a:avLst/>
              <a:gdLst>
                <a:gd name="connsiteX0" fmla="*/ 0 w 82415"/>
                <a:gd name="connsiteY0" fmla="*/ 13502 h 28069"/>
                <a:gd name="connsiteX1" fmla="*/ 77443 w 82415"/>
                <a:gd name="connsiteY1" fmla="*/ 0 h 28069"/>
                <a:gd name="connsiteX2" fmla="*/ 82416 w 82415"/>
                <a:gd name="connsiteY2" fmla="*/ 28070 h 28069"/>
              </a:gdLst>
              <a:ahLst/>
              <a:cxnLst>
                <a:cxn ang="0">
                  <a:pos x="connsiteX0" y="connsiteY0"/>
                </a:cxn>
                <a:cxn ang="0">
                  <a:pos x="connsiteX1" y="connsiteY1"/>
                </a:cxn>
                <a:cxn ang="0">
                  <a:pos x="connsiteX2" y="connsiteY2"/>
                </a:cxn>
              </a:cxnLst>
              <a:rect l="l" t="t" r="r" b="b"/>
              <a:pathLst>
                <a:path w="82415" h="28069">
                  <a:moveTo>
                    <a:pt x="0" y="13502"/>
                  </a:moveTo>
                  <a:lnTo>
                    <a:pt x="77443" y="0"/>
                  </a:lnTo>
                  <a:lnTo>
                    <a:pt x="82416" y="28070"/>
                  </a:lnTo>
                </a:path>
              </a:pathLst>
            </a:custGeom>
            <a:noFill/>
            <a:ln w="12700" cap="rnd">
              <a:solidFill>
                <a:srgbClr val="000000"/>
              </a:solidFill>
              <a:prstDash val="solid"/>
              <a:round/>
            </a:ln>
          </p:spPr>
          <p:txBody>
            <a:bodyPr rtlCol="0" anchor="ctr"/>
            <a:lstStyle/>
            <a:p>
              <a:endParaRPr lang="en-NL"/>
            </a:p>
          </p:txBody>
        </p:sp>
        <p:sp>
          <p:nvSpPr>
            <p:cNvPr id="739" name="Freeform 738">
              <a:extLst>
                <a:ext uri="{FF2B5EF4-FFF2-40B4-BE49-F238E27FC236}">
                  <a16:creationId xmlns:a16="http://schemas.microsoft.com/office/drawing/2014/main" id="{CFE806B9-E1B3-E45D-CE1D-E0D8AFFA60A2}"/>
                </a:ext>
              </a:extLst>
            </p:cNvPr>
            <p:cNvSpPr/>
            <p:nvPr userDrawn="1"/>
          </p:nvSpPr>
          <p:spPr>
            <a:xfrm rot="599999">
              <a:off x="4835519" y="2677389"/>
              <a:ext cx="204619" cy="268616"/>
            </a:xfrm>
            <a:custGeom>
              <a:avLst/>
              <a:gdLst>
                <a:gd name="connsiteX0" fmla="*/ 0 w 204619"/>
                <a:gd name="connsiteY0" fmla="*/ 0 h 268616"/>
                <a:gd name="connsiteX1" fmla="*/ 204619 w 204619"/>
                <a:gd name="connsiteY1" fmla="*/ 0 h 268616"/>
                <a:gd name="connsiteX2" fmla="*/ 204619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19" y="0"/>
                  </a:lnTo>
                  <a:lnTo>
                    <a:pt x="204619" y="268616"/>
                  </a:lnTo>
                  <a:lnTo>
                    <a:pt x="0" y="268616"/>
                  </a:lnTo>
                  <a:close/>
                </a:path>
              </a:pathLst>
            </a:custGeom>
            <a:noFill/>
            <a:ln w="12700" cap="rnd">
              <a:solidFill>
                <a:srgbClr val="000000"/>
              </a:solidFill>
              <a:prstDash val="solid"/>
              <a:round/>
            </a:ln>
          </p:spPr>
          <p:txBody>
            <a:bodyPr rtlCol="0" anchor="ctr"/>
            <a:lstStyle/>
            <a:p>
              <a:endParaRPr lang="en-NL"/>
            </a:p>
          </p:txBody>
        </p:sp>
        <p:sp>
          <p:nvSpPr>
            <p:cNvPr id="740" name="Freeform 739">
              <a:extLst>
                <a:ext uri="{FF2B5EF4-FFF2-40B4-BE49-F238E27FC236}">
                  <a16:creationId xmlns:a16="http://schemas.microsoft.com/office/drawing/2014/main" id="{F524E9E7-DD32-494C-A3FA-45472E24390D}"/>
                </a:ext>
              </a:extLst>
            </p:cNvPr>
            <p:cNvSpPr/>
            <p:nvPr userDrawn="1"/>
          </p:nvSpPr>
          <p:spPr>
            <a:xfrm>
              <a:off x="4889906" y="2715269"/>
              <a:ext cx="125755" cy="22384"/>
            </a:xfrm>
            <a:custGeom>
              <a:avLst/>
              <a:gdLst>
                <a:gd name="connsiteX0" fmla="*/ 0 w 125755"/>
                <a:gd name="connsiteY0" fmla="*/ 0 h 22384"/>
                <a:gd name="connsiteX1" fmla="*/ 125756 w 125755"/>
                <a:gd name="connsiteY1" fmla="*/ 22385 h 22384"/>
              </a:gdLst>
              <a:ahLst/>
              <a:cxnLst>
                <a:cxn ang="0">
                  <a:pos x="connsiteX0" y="connsiteY0"/>
                </a:cxn>
                <a:cxn ang="0">
                  <a:pos x="connsiteX1" y="connsiteY1"/>
                </a:cxn>
              </a:cxnLst>
              <a:rect l="l" t="t" r="r" b="b"/>
              <a:pathLst>
                <a:path w="125755" h="22384">
                  <a:moveTo>
                    <a:pt x="0" y="0"/>
                  </a:moveTo>
                  <a:lnTo>
                    <a:pt x="125756" y="22385"/>
                  </a:lnTo>
                </a:path>
              </a:pathLst>
            </a:custGeom>
            <a:ln w="12700" cap="rnd">
              <a:solidFill>
                <a:srgbClr val="000000"/>
              </a:solidFill>
              <a:prstDash val="solid"/>
              <a:round/>
            </a:ln>
          </p:spPr>
          <p:txBody>
            <a:bodyPr rtlCol="0" anchor="ctr"/>
            <a:lstStyle/>
            <a:p>
              <a:endParaRPr lang="en-NL"/>
            </a:p>
          </p:txBody>
        </p:sp>
        <p:sp>
          <p:nvSpPr>
            <p:cNvPr id="741" name="Freeform 740">
              <a:extLst>
                <a:ext uri="{FF2B5EF4-FFF2-40B4-BE49-F238E27FC236}">
                  <a16:creationId xmlns:a16="http://schemas.microsoft.com/office/drawing/2014/main" id="{5FFA277B-B1F7-7767-0249-3A1169662D26}"/>
                </a:ext>
              </a:extLst>
            </p:cNvPr>
            <p:cNvSpPr/>
            <p:nvPr userDrawn="1"/>
          </p:nvSpPr>
          <p:spPr>
            <a:xfrm>
              <a:off x="4882801" y="2756485"/>
              <a:ext cx="125755" cy="22029"/>
            </a:xfrm>
            <a:custGeom>
              <a:avLst/>
              <a:gdLst>
                <a:gd name="connsiteX0" fmla="*/ 0 w 125755"/>
                <a:gd name="connsiteY0" fmla="*/ 0 h 22029"/>
                <a:gd name="connsiteX1" fmla="*/ 125756 w 125755"/>
                <a:gd name="connsiteY1" fmla="*/ 22029 h 22029"/>
              </a:gdLst>
              <a:ahLst/>
              <a:cxnLst>
                <a:cxn ang="0">
                  <a:pos x="connsiteX0" y="connsiteY0"/>
                </a:cxn>
                <a:cxn ang="0">
                  <a:pos x="connsiteX1" y="connsiteY1"/>
                </a:cxn>
              </a:cxnLst>
              <a:rect l="l" t="t" r="r" b="b"/>
              <a:pathLst>
                <a:path w="125755" h="22029">
                  <a:moveTo>
                    <a:pt x="0" y="0"/>
                  </a:moveTo>
                  <a:lnTo>
                    <a:pt x="125756" y="22029"/>
                  </a:lnTo>
                </a:path>
              </a:pathLst>
            </a:custGeom>
            <a:ln w="12700" cap="rnd">
              <a:solidFill>
                <a:srgbClr val="000000"/>
              </a:solidFill>
              <a:prstDash val="solid"/>
              <a:round/>
            </a:ln>
          </p:spPr>
          <p:txBody>
            <a:bodyPr rtlCol="0" anchor="ctr"/>
            <a:lstStyle/>
            <a:p>
              <a:endParaRPr lang="en-NL"/>
            </a:p>
          </p:txBody>
        </p:sp>
        <p:sp>
          <p:nvSpPr>
            <p:cNvPr id="742" name="Freeform 741">
              <a:extLst>
                <a:ext uri="{FF2B5EF4-FFF2-40B4-BE49-F238E27FC236}">
                  <a16:creationId xmlns:a16="http://schemas.microsoft.com/office/drawing/2014/main" id="{36A3B748-1B08-588B-9763-CA57B7BCB88A}"/>
                </a:ext>
              </a:extLst>
            </p:cNvPr>
            <p:cNvSpPr/>
            <p:nvPr userDrawn="1"/>
          </p:nvSpPr>
          <p:spPr>
            <a:xfrm>
              <a:off x="4875341" y="2797346"/>
              <a:ext cx="126110" cy="22029"/>
            </a:xfrm>
            <a:custGeom>
              <a:avLst/>
              <a:gdLst>
                <a:gd name="connsiteX0" fmla="*/ 0 w 126110"/>
                <a:gd name="connsiteY0" fmla="*/ 0 h 22029"/>
                <a:gd name="connsiteX1" fmla="*/ 126111 w 126110"/>
                <a:gd name="connsiteY1" fmla="*/ 22029 h 22029"/>
              </a:gdLst>
              <a:ahLst/>
              <a:cxnLst>
                <a:cxn ang="0">
                  <a:pos x="connsiteX0" y="connsiteY0"/>
                </a:cxn>
                <a:cxn ang="0">
                  <a:pos x="connsiteX1" y="connsiteY1"/>
                </a:cxn>
              </a:cxnLst>
              <a:rect l="l" t="t" r="r" b="b"/>
              <a:pathLst>
                <a:path w="126110" h="22029">
                  <a:moveTo>
                    <a:pt x="0" y="0"/>
                  </a:moveTo>
                  <a:lnTo>
                    <a:pt x="126111" y="22029"/>
                  </a:lnTo>
                </a:path>
              </a:pathLst>
            </a:custGeom>
            <a:ln w="12700" cap="rnd">
              <a:solidFill>
                <a:srgbClr val="000000"/>
              </a:solidFill>
              <a:prstDash val="solid"/>
              <a:round/>
            </a:ln>
          </p:spPr>
          <p:txBody>
            <a:bodyPr rtlCol="0" anchor="ctr"/>
            <a:lstStyle/>
            <a:p>
              <a:endParaRPr lang="en-NL"/>
            </a:p>
          </p:txBody>
        </p:sp>
        <p:sp>
          <p:nvSpPr>
            <p:cNvPr id="743" name="Freeform 742">
              <a:extLst>
                <a:ext uri="{FF2B5EF4-FFF2-40B4-BE49-F238E27FC236}">
                  <a16:creationId xmlns:a16="http://schemas.microsoft.com/office/drawing/2014/main" id="{7C8D3896-B80D-944A-49ED-BAC04340D768}"/>
                </a:ext>
              </a:extLst>
            </p:cNvPr>
            <p:cNvSpPr/>
            <p:nvPr userDrawn="1"/>
          </p:nvSpPr>
          <p:spPr>
            <a:xfrm>
              <a:off x="4868236" y="2838207"/>
              <a:ext cx="126110" cy="22384"/>
            </a:xfrm>
            <a:custGeom>
              <a:avLst/>
              <a:gdLst>
                <a:gd name="connsiteX0" fmla="*/ 0 w 126110"/>
                <a:gd name="connsiteY0" fmla="*/ 0 h 22384"/>
                <a:gd name="connsiteX1" fmla="*/ 126111 w 126110"/>
                <a:gd name="connsiteY1" fmla="*/ 22385 h 22384"/>
              </a:gdLst>
              <a:ahLst/>
              <a:cxnLst>
                <a:cxn ang="0">
                  <a:pos x="connsiteX0" y="connsiteY0"/>
                </a:cxn>
                <a:cxn ang="0">
                  <a:pos x="connsiteX1" y="connsiteY1"/>
                </a:cxn>
              </a:cxnLst>
              <a:rect l="l" t="t" r="r" b="b"/>
              <a:pathLst>
                <a:path w="126110" h="22384">
                  <a:moveTo>
                    <a:pt x="0" y="0"/>
                  </a:moveTo>
                  <a:lnTo>
                    <a:pt x="126111" y="22385"/>
                  </a:lnTo>
                </a:path>
              </a:pathLst>
            </a:custGeom>
            <a:ln w="12700" cap="rnd">
              <a:solidFill>
                <a:srgbClr val="000000"/>
              </a:solidFill>
              <a:prstDash val="solid"/>
              <a:round/>
            </a:ln>
          </p:spPr>
          <p:txBody>
            <a:bodyPr rtlCol="0" anchor="ctr"/>
            <a:lstStyle/>
            <a:p>
              <a:endParaRPr lang="en-NL"/>
            </a:p>
          </p:txBody>
        </p:sp>
        <p:sp>
          <p:nvSpPr>
            <p:cNvPr id="744" name="Freeform 743">
              <a:extLst>
                <a:ext uri="{FF2B5EF4-FFF2-40B4-BE49-F238E27FC236}">
                  <a16:creationId xmlns:a16="http://schemas.microsoft.com/office/drawing/2014/main" id="{FAD04792-403E-268F-FAB5-B307EC4E2CB3}"/>
                </a:ext>
              </a:extLst>
            </p:cNvPr>
            <p:cNvSpPr/>
            <p:nvPr userDrawn="1"/>
          </p:nvSpPr>
          <p:spPr>
            <a:xfrm>
              <a:off x="4861131" y="2879068"/>
              <a:ext cx="125755" cy="22384"/>
            </a:xfrm>
            <a:custGeom>
              <a:avLst/>
              <a:gdLst>
                <a:gd name="connsiteX0" fmla="*/ 0 w 125755"/>
                <a:gd name="connsiteY0" fmla="*/ 0 h 22384"/>
                <a:gd name="connsiteX1" fmla="*/ 125756 w 125755"/>
                <a:gd name="connsiteY1" fmla="*/ 22385 h 22384"/>
              </a:gdLst>
              <a:ahLst/>
              <a:cxnLst>
                <a:cxn ang="0">
                  <a:pos x="connsiteX0" y="connsiteY0"/>
                </a:cxn>
                <a:cxn ang="0">
                  <a:pos x="connsiteX1" y="connsiteY1"/>
                </a:cxn>
              </a:cxnLst>
              <a:rect l="l" t="t" r="r" b="b"/>
              <a:pathLst>
                <a:path w="125755" h="22384">
                  <a:moveTo>
                    <a:pt x="0" y="0"/>
                  </a:moveTo>
                  <a:lnTo>
                    <a:pt x="125756" y="22385"/>
                  </a:lnTo>
                </a:path>
              </a:pathLst>
            </a:custGeom>
            <a:ln w="12700" cap="rnd">
              <a:solidFill>
                <a:srgbClr val="000000"/>
              </a:solidFill>
              <a:prstDash val="solid"/>
              <a:round/>
            </a:ln>
          </p:spPr>
          <p:txBody>
            <a:bodyPr rtlCol="0" anchor="ctr"/>
            <a:lstStyle/>
            <a:p>
              <a:endParaRPr lang="en-NL"/>
            </a:p>
          </p:txBody>
        </p:sp>
      </p:grpSp>
      <p:grpSp>
        <p:nvGrpSpPr>
          <p:cNvPr id="750" name="Group 749">
            <a:extLst>
              <a:ext uri="{FF2B5EF4-FFF2-40B4-BE49-F238E27FC236}">
                <a16:creationId xmlns:a16="http://schemas.microsoft.com/office/drawing/2014/main" id="{225C259B-AAAC-6672-56A5-5A0ED6425CE3}"/>
              </a:ext>
            </a:extLst>
          </p:cNvPr>
          <p:cNvGrpSpPr>
            <a:grpSpLocks noChangeAspect="1"/>
          </p:cNvGrpSpPr>
          <p:nvPr userDrawn="1"/>
        </p:nvGrpSpPr>
        <p:grpSpPr>
          <a:xfrm>
            <a:off x="2683193" y="3694179"/>
            <a:ext cx="398299" cy="245416"/>
            <a:chOff x="2149213" y="1609537"/>
            <a:chExt cx="376557" cy="232019"/>
          </a:xfrm>
        </p:grpSpPr>
        <p:sp>
          <p:nvSpPr>
            <p:cNvPr id="746" name="Freeform 745">
              <a:extLst>
                <a:ext uri="{FF2B5EF4-FFF2-40B4-BE49-F238E27FC236}">
                  <a16:creationId xmlns:a16="http://schemas.microsoft.com/office/drawing/2014/main" id="{8B0E3D22-27CB-4088-9C7E-2EBC2A41F6AF}"/>
                </a:ext>
              </a:extLst>
            </p:cNvPr>
            <p:cNvSpPr/>
            <p:nvPr userDrawn="1"/>
          </p:nvSpPr>
          <p:spPr>
            <a:xfrm>
              <a:off x="2422749" y="1763388"/>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747" name="Freeform 746">
              <a:extLst>
                <a:ext uri="{FF2B5EF4-FFF2-40B4-BE49-F238E27FC236}">
                  <a16:creationId xmlns:a16="http://schemas.microsoft.com/office/drawing/2014/main" id="{FA214191-C92B-220F-6991-4CB1E86D9CF6}"/>
                </a:ext>
              </a:extLst>
            </p:cNvPr>
            <p:cNvSpPr/>
            <p:nvPr userDrawn="1"/>
          </p:nvSpPr>
          <p:spPr>
            <a:xfrm>
              <a:off x="2191842" y="1763388"/>
              <a:ext cx="78153" cy="78168"/>
            </a:xfrm>
            <a:custGeom>
              <a:avLst/>
              <a:gdLst>
                <a:gd name="connsiteX0" fmla="*/ 78153 w 78153"/>
                <a:gd name="connsiteY0" fmla="*/ 39084 h 78168"/>
                <a:gd name="connsiteX1" fmla="*/ 39077 w 78153"/>
                <a:gd name="connsiteY1" fmla="*/ 78169 h 78168"/>
                <a:gd name="connsiteX2" fmla="*/ 0 w 78153"/>
                <a:gd name="connsiteY2" fmla="*/ 39084 h 78168"/>
                <a:gd name="connsiteX3" fmla="*/ 39077 w 78153"/>
                <a:gd name="connsiteY3" fmla="*/ 0 h 78168"/>
                <a:gd name="connsiteX4" fmla="*/ 78153 w 78153"/>
                <a:gd name="connsiteY4" fmla="*/ 39084 h 78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53" h="78168">
                  <a:moveTo>
                    <a:pt x="78153" y="39084"/>
                  </a:moveTo>
                  <a:cubicBezTo>
                    <a:pt x="78153" y="60670"/>
                    <a:pt x="60658" y="78169"/>
                    <a:pt x="39077" y="78169"/>
                  </a:cubicBezTo>
                  <a:cubicBezTo>
                    <a:pt x="17495" y="78169"/>
                    <a:pt x="0" y="60670"/>
                    <a:pt x="0" y="39084"/>
                  </a:cubicBezTo>
                  <a:cubicBezTo>
                    <a:pt x="0" y="17499"/>
                    <a:pt x="17495" y="0"/>
                    <a:pt x="39077" y="0"/>
                  </a:cubicBezTo>
                  <a:cubicBezTo>
                    <a:pt x="60658" y="0"/>
                    <a:pt x="78153" y="17499"/>
                    <a:pt x="78153" y="39084"/>
                  </a:cubicBezTo>
                  <a:close/>
                </a:path>
              </a:pathLst>
            </a:custGeom>
            <a:noFill/>
            <a:ln w="12700" cap="rnd">
              <a:solidFill>
                <a:srgbClr val="000000"/>
              </a:solidFill>
              <a:prstDash val="solid"/>
              <a:round/>
            </a:ln>
          </p:spPr>
          <p:txBody>
            <a:bodyPr rtlCol="0" anchor="ctr"/>
            <a:lstStyle/>
            <a:p>
              <a:endParaRPr lang="en-NL"/>
            </a:p>
          </p:txBody>
        </p:sp>
        <p:sp>
          <p:nvSpPr>
            <p:cNvPr id="748" name="Freeform 747">
              <a:extLst>
                <a:ext uri="{FF2B5EF4-FFF2-40B4-BE49-F238E27FC236}">
                  <a16:creationId xmlns:a16="http://schemas.microsoft.com/office/drawing/2014/main" id="{758ECC91-1044-2631-27D5-D7CD8F0CE293}"/>
                </a:ext>
              </a:extLst>
            </p:cNvPr>
            <p:cNvSpPr/>
            <p:nvPr userDrawn="1"/>
          </p:nvSpPr>
          <p:spPr>
            <a:xfrm>
              <a:off x="2149213" y="1609537"/>
              <a:ext cx="248314" cy="192934"/>
            </a:xfrm>
            <a:custGeom>
              <a:avLst/>
              <a:gdLst>
                <a:gd name="connsiteX0" fmla="*/ 15986 w 248314"/>
                <a:gd name="connsiteY0" fmla="*/ 192934 h 192934"/>
                <a:gd name="connsiteX1" fmla="*/ 0 w 248314"/>
                <a:gd name="connsiteY1" fmla="*/ 192934 h 192934"/>
                <a:gd name="connsiteX2" fmla="*/ 0 w 248314"/>
                <a:gd name="connsiteY2" fmla="*/ 0 h 192934"/>
                <a:gd name="connsiteX3" fmla="*/ 248314 w 248314"/>
                <a:gd name="connsiteY3" fmla="*/ 0 h 192934"/>
                <a:gd name="connsiteX4" fmla="*/ 248314 w 248314"/>
                <a:gd name="connsiteY4" fmla="*/ 192934 h 192934"/>
                <a:gd name="connsiteX5" fmla="*/ 144939 w 248314"/>
                <a:gd name="connsiteY5" fmla="*/ 192934 h 19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314" h="192934">
                  <a:moveTo>
                    <a:pt x="15986" y="192934"/>
                  </a:moveTo>
                  <a:lnTo>
                    <a:pt x="0" y="192934"/>
                  </a:lnTo>
                  <a:lnTo>
                    <a:pt x="0" y="0"/>
                  </a:lnTo>
                  <a:lnTo>
                    <a:pt x="248314" y="0"/>
                  </a:lnTo>
                  <a:lnTo>
                    <a:pt x="248314" y="192934"/>
                  </a:lnTo>
                  <a:lnTo>
                    <a:pt x="144939" y="192934"/>
                  </a:lnTo>
                </a:path>
              </a:pathLst>
            </a:custGeom>
            <a:noFill/>
            <a:ln w="12700" cap="rnd">
              <a:solidFill>
                <a:srgbClr val="000000"/>
              </a:solidFill>
              <a:prstDash val="solid"/>
              <a:round/>
            </a:ln>
          </p:spPr>
          <p:txBody>
            <a:bodyPr rtlCol="0" anchor="ctr"/>
            <a:lstStyle/>
            <a:p>
              <a:endParaRPr lang="en-NL"/>
            </a:p>
          </p:txBody>
        </p:sp>
        <p:sp>
          <p:nvSpPr>
            <p:cNvPr id="749" name="Freeform 748">
              <a:extLst>
                <a:ext uri="{FF2B5EF4-FFF2-40B4-BE49-F238E27FC236}">
                  <a16:creationId xmlns:a16="http://schemas.microsoft.com/office/drawing/2014/main" id="{23525A71-E166-CE7C-45E0-9B926F31AB1D}"/>
                </a:ext>
              </a:extLst>
            </p:cNvPr>
            <p:cNvSpPr/>
            <p:nvPr userDrawn="1"/>
          </p:nvSpPr>
          <p:spPr>
            <a:xfrm>
              <a:off x="2397883" y="1671006"/>
              <a:ext cx="127887" cy="135018"/>
            </a:xfrm>
            <a:custGeom>
              <a:avLst/>
              <a:gdLst>
                <a:gd name="connsiteX0" fmla="*/ 0 w 127887"/>
                <a:gd name="connsiteY0" fmla="*/ 0 h 135018"/>
                <a:gd name="connsiteX1" fmla="*/ 95915 w 127887"/>
                <a:gd name="connsiteY1" fmla="*/ 0 h 135018"/>
                <a:gd name="connsiteX2" fmla="*/ 127887 w 127887"/>
                <a:gd name="connsiteY2" fmla="*/ 71062 h 135018"/>
                <a:gd name="connsiteX3" fmla="*/ 127887 w 127887"/>
                <a:gd name="connsiteY3" fmla="*/ 135019 h 135018"/>
              </a:gdLst>
              <a:ahLst/>
              <a:cxnLst>
                <a:cxn ang="0">
                  <a:pos x="connsiteX0" y="connsiteY0"/>
                </a:cxn>
                <a:cxn ang="0">
                  <a:pos x="connsiteX1" y="connsiteY1"/>
                </a:cxn>
                <a:cxn ang="0">
                  <a:pos x="connsiteX2" y="connsiteY2"/>
                </a:cxn>
                <a:cxn ang="0">
                  <a:pos x="connsiteX3" y="connsiteY3"/>
                </a:cxn>
              </a:cxnLst>
              <a:rect l="l" t="t" r="r" b="b"/>
              <a:pathLst>
                <a:path w="127887" h="135018">
                  <a:moveTo>
                    <a:pt x="0" y="0"/>
                  </a:moveTo>
                  <a:lnTo>
                    <a:pt x="95915" y="0"/>
                  </a:lnTo>
                  <a:lnTo>
                    <a:pt x="127887" y="71062"/>
                  </a:lnTo>
                  <a:lnTo>
                    <a:pt x="127887" y="135019"/>
                  </a:lnTo>
                </a:path>
              </a:pathLst>
            </a:custGeom>
            <a:noFill/>
            <a:ln w="12700" cap="rnd">
              <a:solidFill>
                <a:srgbClr val="000000"/>
              </a:solidFill>
              <a:prstDash val="solid"/>
              <a:round/>
            </a:ln>
          </p:spPr>
          <p:txBody>
            <a:bodyPr rtlCol="0" anchor="ctr"/>
            <a:lstStyle/>
            <a:p>
              <a:endParaRPr lang="en-NL"/>
            </a:p>
          </p:txBody>
        </p:sp>
      </p:grpSp>
      <p:grpSp>
        <p:nvGrpSpPr>
          <p:cNvPr id="767" name="Group 766">
            <a:extLst>
              <a:ext uri="{FF2B5EF4-FFF2-40B4-BE49-F238E27FC236}">
                <a16:creationId xmlns:a16="http://schemas.microsoft.com/office/drawing/2014/main" id="{ED33C7BA-787A-FEF4-79BA-8AE4690F401F}"/>
              </a:ext>
            </a:extLst>
          </p:cNvPr>
          <p:cNvGrpSpPr>
            <a:grpSpLocks noChangeAspect="1"/>
          </p:cNvGrpSpPr>
          <p:nvPr userDrawn="1"/>
        </p:nvGrpSpPr>
        <p:grpSpPr>
          <a:xfrm>
            <a:off x="7022480" y="4850142"/>
            <a:ext cx="226895" cy="365108"/>
            <a:chOff x="10241983" y="1010126"/>
            <a:chExt cx="225223" cy="362417"/>
          </a:xfrm>
        </p:grpSpPr>
        <p:sp>
          <p:nvSpPr>
            <p:cNvPr id="754" name="Freeform 753">
              <a:extLst>
                <a:ext uri="{FF2B5EF4-FFF2-40B4-BE49-F238E27FC236}">
                  <a16:creationId xmlns:a16="http://schemas.microsoft.com/office/drawing/2014/main" id="{5AC4BE0E-1BFB-15A4-D11D-91899C4F796E}"/>
                </a:ext>
              </a:extLst>
            </p:cNvPr>
            <p:cNvSpPr>
              <a:spLocks noChangeAspect="1"/>
            </p:cNvSpPr>
            <p:nvPr userDrawn="1"/>
          </p:nvSpPr>
          <p:spPr>
            <a:xfrm>
              <a:off x="10327596" y="1107942"/>
              <a:ext cx="100046" cy="137166"/>
            </a:xfrm>
            <a:custGeom>
              <a:avLst/>
              <a:gdLst>
                <a:gd name="connsiteX0" fmla="*/ 0 w 100046"/>
                <a:gd name="connsiteY0" fmla="*/ 26544 h 137166"/>
                <a:gd name="connsiteX1" fmla="*/ 28775 w 100046"/>
                <a:gd name="connsiteY1" fmla="*/ 961 h 137166"/>
                <a:gd name="connsiteX2" fmla="*/ 47603 w 100046"/>
                <a:gd name="connsiteY2" fmla="*/ 28320 h 137166"/>
                <a:gd name="connsiteX3" fmla="*/ 84903 w 100046"/>
                <a:gd name="connsiteY3" fmla="*/ 58877 h 137166"/>
                <a:gd name="connsiteX4" fmla="*/ 92719 w 100046"/>
                <a:gd name="connsiteY4" fmla="*/ 84460 h 137166"/>
                <a:gd name="connsiteX5" fmla="*/ 92719 w 100046"/>
                <a:gd name="connsiteY5" fmla="*/ 120701 h 137166"/>
                <a:gd name="connsiteX6" fmla="*/ 49379 w 100046"/>
                <a:gd name="connsiteY6" fmla="*/ 125320 h 137166"/>
                <a:gd name="connsiteX7" fmla="*/ 13144 w 100046"/>
                <a:gd name="connsiteY7" fmla="*/ 88723 h 137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46" h="137166">
                  <a:moveTo>
                    <a:pt x="0" y="26544"/>
                  </a:moveTo>
                  <a:cubicBezTo>
                    <a:pt x="7815" y="15884"/>
                    <a:pt x="15986" y="4870"/>
                    <a:pt x="28775" y="961"/>
                  </a:cubicBezTo>
                  <a:cubicBezTo>
                    <a:pt x="28775" y="961"/>
                    <a:pt x="50800" y="-7922"/>
                    <a:pt x="47603" y="28320"/>
                  </a:cubicBezTo>
                  <a:cubicBezTo>
                    <a:pt x="47603" y="28320"/>
                    <a:pt x="76022" y="39335"/>
                    <a:pt x="84903" y="58877"/>
                  </a:cubicBezTo>
                  <a:cubicBezTo>
                    <a:pt x="88100" y="66339"/>
                    <a:pt x="89166" y="79485"/>
                    <a:pt x="92719" y="84460"/>
                  </a:cubicBezTo>
                  <a:cubicBezTo>
                    <a:pt x="102665" y="98317"/>
                    <a:pt x="102310" y="107555"/>
                    <a:pt x="92719" y="120701"/>
                  </a:cubicBezTo>
                  <a:cubicBezTo>
                    <a:pt x="76733" y="142375"/>
                    <a:pt x="66075" y="141309"/>
                    <a:pt x="49379" y="125320"/>
                  </a:cubicBezTo>
                  <a:cubicBezTo>
                    <a:pt x="33748" y="110397"/>
                    <a:pt x="22025" y="108621"/>
                    <a:pt x="13144" y="88723"/>
                  </a:cubicBezTo>
                </a:path>
              </a:pathLst>
            </a:custGeom>
            <a:noFill/>
            <a:ln w="12700" cap="rnd">
              <a:solidFill>
                <a:srgbClr val="000000"/>
              </a:solidFill>
              <a:prstDash val="solid"/>
              <a:round/>
            </a:ln>
          </p:spPr>
          <p:txBody>
            <a:bodyPr rtlCol="0" anchor="ctr"/>
            <a:lstStyle/>
            <a:p>
              <a:endParaRPr lang="en-NL"/>
            </a:p>
          </p:txBody>
        </p:sp>
        <p:sp>
          <p:nvSpPr>
            <p:cNvPr id="755" name="Freeform 754">
              <a:extLst>
                <a:ext uri="{FF2B5EF4-FFF2-40B4-BE49-F238E27FC236}">
                  <a16:creationId xmlns:a16="http://schemas.microsoft.com/office/drawing/2014/main" id="{EFB3FDC6-2E67-82A4-BDE2-E7CC7943C02A}"/>
                </a:ext>
              </a:extLst>
            </p:cNvPr>
            <p:cNvSpPr>
              <a:spLocks noChangeAspect="1"/>
            </p:cNvSpPr>
            <p:nvPr userDrawn="1"/>
          </p:nvSpPr>
          <p:spPr>
            <a:xfrm>
              <a:off x="10270047" y="1129511"/>
              <a:ext cx="57904" cy="1080"/>
            </a:xfrm>
            <a:custGeom>
              <a:avLst/>
              <a:gdLst>
                <a:gd name="connsiteX0" fmla="*/ 0 w 57904"/>
                <a:gd name="connsiteY0" fmla="*/ 0 h 1080"/>
                <a:gd name="connsiteX1" fmla="*/ 33038 w 57904"/>
                <a:gd name="connsiteY1" fmla="*/ 711 h 1080"/>
                <a:gd name="connsiteX2" fmla="*/ 57905 w 57904"/>
                <a:gd name="connsiteY2" fmla="*/ 711 h 1080"/>
              </a:gdLst>
              <a:ahLst/>
              <a:cxnLst>
                <a:cxn ang="0">
                  <a:pos x="connsiteX0" y="connsiteY0"/>
                </a:cxn>
                <a:cxn ang="0">
                  <a:pos x="connsiteX1" y="connsiteY1"/>
                </a:cxn>
                <a:cxn ang="0">
                  <a:pos x="connsiteX2" y="connsiteY2"/>
                </a:cxn>
              </a:cxnLst>
              <a:rect l="l" t="t" r="r" b="b"/>
              <a:pathLst>
                <a:path w="57904" h="1080">
                  <a:moveTo>
                    <a:pt x="0" y="0"/>
                  </a:moveTo>
                  <a:cubicBezTo>
                    <a:pt x="10657" y="1066"/>
                    <a:pt x="22380" y="1421"/>
                    <a:pt x="33038" y="711"/>
                  </a:cubicBezTo>
                  <a:cubicBezTo>
                    <a:pt x="41919" y="0"/>
                    <a:pt x="50444" y="0"/>
                    <a:pt x="57905" y="711"/>
                  </a:cubicBezTo>
                </a:path>
              </a:pathLst>
            </a:custGeom>
            <a:noFill/>
            <a:ln w="12700" cap="rnd">
              <a:solidFill>
                <a:srgbClr val="000000"/>
              </a:solidFill>
              <a:prstDash val="solid"/>
              <a:round/>
            </a:ln>
          </p:spPr>
          <p:txBody>
            <a:bodyPr rtlCol="0" anchor="ctr"/>
            <a:lstStyle/>
            <a:p>
              <a:endParaRPr lang="en-NL"/>
            </a:p>
          </p:txBody>
        </p:sp>
        <p:sp>
          <p:nvSpPr>
            <p:cNvPr id="756" name="Freeform 755">
              <a:extLst>
                <a:ext uri="{FF2B5EF4-FFF2-40B4-BE49-F238E27FC236}">
                  <a16:creationId xmlns:a16="http://schemas.microsoft.com/office/drawing/2014/main" id="{24ABE009-1889-1BAF-1D87-1DE617CFE04F}"/>
                </a:ext>
              </a:extLst>
            </p:cNvPr>
            <p:cNvSpPr>
              <a:spLocks noChangeAspect="1"/>
            </p:cNvSpPr>
            <p:nvPr userDrawn="1"/>
          </p:nvSpPr>
          <p:spPr>
            <a:xfrm>
              <a:off x="10268981" y="1219986"/>
              <a:ext cx="96981" cy="67994"/>
            </a:xfrm>
            <a:custGeom>
              <a:avLst/>
              <a:gdLst>
                <a:gd name="connsiteX0" fmla="*/ 96981 w 96981"/>
                <a:gd name="connsiteY0" fmla="*/ 5815 h 67994"/>
                <a:gd name="connsiteX1" fmla="*/ 34104 w 96981"/>
                <a:gd name="connsiteY1" fmla="*/ 19317 h 67994"/>
                <a:gd name="connsiteX2" fmla="*/ 0 w 96981"/>
                <a:gd name="connsiteY2" fmla="*/ 67994 h 67994"/>
              </a:gdLst>
              <a:ahLst/>
              <a:cxnLst>
                <a:cxn ang="0">
                  <a:pos x="connsiteX0" y="connsiteY0"/>
                </a:cxn>
                <a:cxn ang="0">
                  <a:pos x="connsiteX1" y="connsiteY1"/>
                </a:cxn>
                <a:cxn ang="0">
                  <a:pos x="connsiteX2" y="connsiteY2"/>
                </a:cxn>
              </a:cxnLst>
              <a:rect l="l" t="t" r="r" b="b"/>
              <a:pathLst>
                <a:path w="96981" h="67994">
                  <a:moveTo>
                    <a:pt x="96981" y="5815"/>
                  </a:moveTo>
                  <a:cubicBezTo>
                    <a:pt x="74246" y="-4134"/>
                    <a:pt x="49734" y="-2357"/>
                    <a:pt x="34104" y="19317"/>
                  </a:cubicBezTo>
                  <a:cubicBezTo>
                    <a:pt x="18118" y="40991"/>
                    <a:pt x="20604" y="53427"/>
                    <a:pt x="0" y="67994"/>
                  </a:cubicBezTo>
                </a:path>
              </a:pathLst>
            </a:custGeom>
            <a:noFill/>
            <a:ln w="12700" cap="rnd">
              <a:solidFill>
                <a:srgbClr val="000000"/>
              </a:solidFill>
              <a:prstDash val="solid"/>
              <a:round/>
            </a:ln>
          </p:spPr>
          <p:txBody>
            <a:bodyPr rtlCol="0" anchor="ctr"/>
            <a:lstStyle/>
            <a:p>
              <a:endParaRPr lang="en-NL"/>
            </a:p>
          </p:txBody>
        </p:sp>
        <p:sp>
          <p:nvSpPr>
            <p:cNvPr id="757" name="Freeform 756">
              <a:extLst>
                <a:ext uri="{FF2B5EF4-FFF2-40B4-BE49-F238E27FC236}">
                  <a16:creationId xmlns:a16="http://schemas.microsoft.com/office/drawing/2014/main" id="{53E050A8-DABE-6E80-48F1-0EBF8A0B82F2}"/>
                </a:ext>
              </a:extLst>
            </p:cNvPr>
            <p:cNvSpPr>
              <a:spLocks noChangeAspect="1"/>
            </p:cNvSpPr>
            <p:nvPr userDrawn="1"/>
          </p:nvSpPr>
          <p:spPr>
            <a:xfrm>
              <a:off x="10300787" y="1142302"/>
              <a:ext cx="1941" cy="30912"/>
            </a:xfrm>
            <a:custGeom>
              <a:avLst/>
              <a:gdLst>
                <a:gd name="connsiteX0" fmla="*/ 1232 w 1941"/>
                <a:gd name="connsiteY0" fmla="*/ 0 h 30912"/>
                <a:gd name="connsiteX1" fmla="*/ 1942 w 1941"/>
                <a:gd name="connsiteY1" fmla="*/ 30912 h 30912"/>
              </a:gdLst>
              <a:ahLst/>
              <a:cxnLst>
                <a:cxn ang="0">
                  <a:pos x="connsiteX0" y="connsiteY0"/>
                </a:cxn>
                <a:cxn ang="0">
                  <a:pos x="connsiteX1" y="connsiteY1"/>
                </a:cxn>
              </a:cxnLst>
              <a:rect l="l" t="t" r="r" b="b"/>
              <a:pathLst>
                <a:path w="1941" h="30912">
                  <a:moveTo>
                    <a:pt x="1232" y="0"/>
                  </a:moveTo>
                  <a:cubicBezTo>
                    <a:pt x="1232" y="0"/>
                    <a:pt x="-1965" y="15989"/>
                    <a:pt x="1942" y="30912"/>
                  </a:cubicBezTo>
                </a:path>
              </a:pathLst>
            </a:custGeom>
            <a:noFill/>
            <a:ln w="12700" cap="rnd">
              <a:solidFill>
                <a:srgbClr val="000000"/>
              </a:solidFill>
              <a:prstDash val="solid"/>
              <a:round/>
            </a:ln>
          </p:spPr>
          <p:txBody>
            <a:bodyPr rtlCol="0" anchor="ctr"/>
            <a:lstStyle/>
            <a:p>
              <a:endParaRPr lang="en-NL"/>
            </a:p>
          </p:txBody>
        </p:sp>
        <p:sp>
          <p:nvSpPr>
            <p:cNvPr id="758" name="Freeform 757">
              <a:extLst>
                <a:ext uri="{FF2B5EF4-FFF2-40B4-BE49-F238E27FC236}">
                  <a16:creationId xmlns:a16="http://schemas.microsoft.com/office/drawing/2014/main" id="{B021A94D-A58D-D4D2-52CB-328FEE559F84}"/>
                </a:ext>
              </a:extLst>
            </p:cNvPr>
            <p:cNvSpPr>
              <a:spLocks noChangeAspect="1"/>
            </p:cNvSpPr>
            <p:nvPr userDrawn="1"/>
          </p:nvSpPr>
          <p:spPr>
            <a:xfrm>
              <a:off x="10282836" y="1206258"/>
              <a:ext cx="15985" cy="27003"/>
            </a:xfrm>
            <a:custGeom>
              <a:avLst/>
              <a:gdLst>
                <a:gd name="connsiteX0" fmla="*/ 15986 w 15985"/>
                <a:gd name="connsiteY0" fmla="*/ 27004 h 27003"/>
                <a:gd name="connsiteX1" fmla="*/ 0 w 15985"/>
                <a:gd name="connsiteY1" fmla="*/ 0 h 27003"/>
              </a:gdLst>
              <a:ahLst/>
              <a:cxnLst>
                <a:cxn ang="0">
                  <a:pos x="connsiteX0" y="connsiteY0"/>
                </a:cxn>
                <a:cxn ang="0">
                  <a:pos x="connsiteX1" y="connsiteY1"/>
                </a:cxn>
              </a:cxnLst>
              <a:rect l="l" t="t" r="r" b="b"/>
              <a:pathLst>
                <a:path w="15985" h="27003">
                  <a:moveTo>
                    <a:pt x="15986" y="27004"/>
                  </a:moveTo>
                  <a:lnTo>
                    <a:pt x="0" y="0"/>
                  </a:lnTo>
                </a:path>
              </a:pathLst>
            </a:custGeom>
            <a:ln w="12700" cap="rnd">
              <a:solidFill>
                <a:srgbClr val="000000"/>
              </a:solidFill>
              <a:prstDash val="solid"/>
              <a:round/>
            </a:ln>
          </p:spPr>
          <p:txBody>
            <a:bodyPr rtlCol="0" anchor="ctr"/>
            <a:lstStyle/>
            <a:p>
              <a:endParaRPr lang="en-NL"/>
            </a:p>
          </p:txBody>
        </p:sp>
        <p:sp>
          <p:nvSpPr>
            <p:cNvPr id="759" name="Freeform 758">
              <a:extLst>
                <a:ext uri="{FF2B5EF4-FFF2-40B4-BE49-F238E27FC236}">
                  <a16:creationId xmlns:a16="http://schemas.microsoft.com/office/drawing/2014/main" id="{388B4DDD-76F8-C9DD-D0D0-05FB3B88379F}"/>
                </a:ext>
              </a:extLst>
            </p:cNvPr>
            <p:cNvSpPr>
              <a:spLocks noChangeAspect="1"/>
            </p:cNvSpPr>
            <p:nvPr userDrawn="1"/>
          </p:nvSpPr>
          <p:spPr>
            <a:xfrm>
              <a:off x="10241983" y="1052763"/>
              <a:ext cx="225223" cy="319780"/>
            </a:xfrm>
            <a:custGeom>
              <a:avLst/>
              <a:gdLst>
                <a:gd name="connsiteX0" fmla="*/ 0 w 225223"/>
                <a:gd name="connsiteY0" fmla="*/ 0 h 319780"/>
                <a:gd name="connsiteX1" fmla="*/ 225223 w 225223"/>
                <a:gd name="connsiteY1" fmla="*/ 0 h 319780"/>
                <a:gd name="connsiteX2" fmla="*/ 225223 w 225223"/>
                <a:gd name="connsiteY2" fmla="*/ 319781 h 319780"/>
                <a:gd name="connsiteX3" fmla="*/ 0 w 225223"/>
                <a:gd name="connsiteY3" fmla="*/ 319781 h 319780"/>
              </a:gdLst>
              <a:ahLst/>
              <a:cxnLst>
                <a:cxn ang="0">
                  <a:pos x="connsiteX0" y="connsiteY0"/>
                </a:cxn>
                <a:cxn ang="0">
                  <a:pos x="connsiteX1" y="connsiteY1"/>
                </a:cxn>
                <a:cxn ang="0">
                  <a:pos x="connsiteX2" y="connsiteY2"/>
                </a:cxn>
                <a:cxn ang="0">
                  <a:pos x="connsiteX3" y="connsiteY3"/>
                </a:cxn>
              </a:cxnLst>
              <a:rect l="l" t="t" r="r" b="b"/>
              <a:pathLst>
                <a:path w="225223" h="319780">
                  <a:moveTo>
                    <a:pt x="0" y="0"/>
                  </a:moveTo>
                  <a:lnTo>
                    <a:pt x="225223" y="0"/>
                  </a:lnTo>
                  <a:lnTo>
                    <a:pt x="225223" y="319781"/>
                  </a:lnTo>
                  <a:lnTo>
                    <a:pt x="0" y="319781"/>
                  </a:lnTo>
                  <a:close/>
                </a:path>
              </a:pathLst>
            </a:custGeom>
            <a:noFill/>
            <a:ln w="12700" cap="rnd">
              <a:solidFill>
                <a:srgbClr val="000000"/>
              </a:solidFill>
              <a:prstDash val="solid"/>
              <a:round/>
            </a:ln>
          </p:spPr>
          <p:txBody>
            <a:bodyPr rtlCol="0" anchor="ctr"/>
            <a:lstStyle/>
            <a:p>
              <a:endParaRPr lang="en-NL"/>
            </a:p>
          </p:txBody>
        </p:sp>
        <p:sp>
          <p:nvSpPr>
            <p:cNvPr id="760" name="Freeform 759">
              <a:extLst>
                <a:ext uri="{FF2B5EF4-FFF2-40B4-BE49-F238E27FC236}">
                  <a16:creationId xmlns:a16="http://schemas.microsoft.com/office/drawing/2014/main" id="{329F8BFB-5E8F-4E2E-6753-CD64B6A04692}"/>
                </a:ext>
              </a:extLst>
            </p:cNvPr>
            <p:cNvSpPr>
              <a:spLocks noChangeAspect="1"/>
            </p:cNvSpPr>
            <p:nvPr userDrawn="1"/>
          </p:nvSpPr>
          <p:spPr>
            <a:xfrm>
              <a:off x="10277507" y="1045657"/>
              <a:ext cx="35524" cy="14212"/>
            </a:xfrm>
            <a:custGeom>
              <a:avLst/>
              <a:gdLst>
                <a:gd name="connsiteX0" fmla="*/ 0 w 35524"/>
                <a:gd name="connsiteY0" fmla="*/ 0 h 14212"/>
                <a:gd name="connsiteX1" fmla="*/ 35525 w 35524"/>
                <a:gd name="connsiteY1" fmla="*/ 0 h 14212"/>
                <a:gd name="connsiteX2" fmla="*/ 35525 w 35524"/>
                <a:gd name="connsiteY2" fmla="*/ 14212 h 14212"/>
                <a:gd name="connsiteX3" fmla="*/ 0 w 35524"/>
                <a:gd name="connsiteY3" fmla="*/ 14212 h 14212"/>
              </a:gdLst>
              <a:ahLst/>
              <a:cxnLst>
                <a:cxn ang="0">
                  <a:pos x="connsiteX0" y="connsiteY0"/>
                </a:cxn>
                <a:cxn ang="0">
                  <a:pos x="connsiteX1" y="connsiteY1"/>
                </a:cxn>
                <a:cxn ang="0">
                  <a:pos x="connsiteX2" y="connsiteY2"/>
                </a:cxn>
                <a:cxn ang="0">
                  <a:pos x="connsiteX3" y="connsiteY3"/>
                </a:cxn>
              </a:cxnLst>
              <a:rect l="l" t="t" r="r" b="b"/>
              <a:pathLst>
                <a:path w="35524" h="14212">
                  <a:moveTo>
                    <a:pt x="0" y="0"/>
                  </a:moveTo>
                  <a:lnTo>
                    <a:pt x="35525" y="0"/>
                  </a:lnTo>
                  <a:lnTo>
                    <a:pt x="35525" y="14212"/>
                  </a:lnTo>
                  <a:lnTo>
                    <a:pt x="0" y="14212"/>
                  </a:lnTo>
                  <a:close/>
                </a:path>
              </a:pathLst>
            </a:custGeom>
            <a:noFill/>
            <a:ln w="12700" cap="rnd">
              <a:solidFill>
                <a:srgbClr val="000000"/>
              </a:solidFill>
              <a:prstDash val="solid"/>
              <a:round/>
            </a:ln>
          </p:spPr>
          <p:txBody>
            <a:bodyPr rtlCol="0" anchor="ctr"/>
            <a:lstStyle/>
            <a:p>
              <a:endParaRPr lang="en-NL"/>
            </a:p>
          </p:txBody>
        </p:sp>
        <p:sp>
          <p:nvSpPr>
            <p:cNvPr id="761" name="Freeform 760">
              <a:extLst>
                <a:ext uri="{FF2B5EF4-FFF2-40B4-BE49-F238E27FC236}">
                  <a16:creationId xmlns:a16="http://schemas.microsoft.com/office/drawing/2014/main" id="{53EFCEF8-4BA9-D161-752D-E67B866079C4}"/>
                </a:ext>
              </a:extLst>
            </p:cNvPr>
            <p:cNvSpPr>
              <a:spLocks noChangeAspect="1"/>
            </p:cNvSpPr>
            <p:nvPr userDrawn="1"/>
          </p:nvSpPr>
          <p:spPr>
            <a:xfrm>
              <a:off x="10396158" y="1045657"/>
              <a:ext cx="35524" cy="14212"/>
            </a:xfrm>
            <a:custGeom>
              <a:avLst/>
              <a:gdLst>
                <a:gd name="connsiteX0" fmla="*/ 0 w 35524"/>
                <a:gd name="connsiteY0" fmla="*/ 0 h 14212"/>
                <a:gd name="connsiteX1" fmla="*/ 35524 w 35524"/>
                <a:gd name="connsiteY1" fmla="*/ 0 h 14212"/>
                <a:gd name="connsiteX2" fmla="*/ 35524 w 35524"/>
                <a:gd name="connsiteY2" fmla="*/ 14212 h 14212"/>
                <a:gd name="connsiteX3" fmla="*/ 0 w 35524"/>
                <a:gd name="connsiteY3" fmla="*/ 14212 h 14212"/>
              </a:gdLst>
              <a:ahLst/>
              <a:cxnLst>
                <a:cxn ang="0">
                  <a:pos x="connsiteX0" y="connsiteY0"/>
                </a:cxn>
                <a:cxn ang="0">
                  <a:pos x="connsiteX1" y="connsiteY1"/>
                </a:cxn>
                <a:cxn ang="0">
                  <a:pos x="connsiteX2" y="connsiteY2"/>
                </a:cxn>
                <a:cxn ang="0">
                  <a:pos x="connsiteX3" y="connsiteY3"/>
                </a:cxn>
              </a:cxnLst>
              <a:rect l="l" t="t" r="r" b="b"/>
              <a:pathLst>
                <a:path w="35524" h="14212">
                  <a:moveTo>
                    <a:pt x="0" y="0"/>
                  </a:moveTo>
                  <a:lnTo>
                    <a:pt x="35524" y="0"/>
                  </a:lnTo>
                  <a:lnTo>
                    <a:pt x="35524" y="14212"/>
                  </a:lnTo>
                  <a:lnTo>
                    <a:pt x="0" y="14212"/>
                  </a:lnTo>
                  <a:close/>
                </a:path>
              </a:pathLst>
            </a:custGeom>
            <a:noFill/>
            <a:ln w="12700" cap="rnd">
              <a:solidFill>
                <a:srgbClr val="000000"/>
              </a:solidFill>
              <a:prstDash val="solid"/>
              <a:round/>
            </a:ln>
          </p:spPr>
          <p:txBody>
            <a:bodyPr rtlCol="0" anchor="ctr"/>
            <a:lstStyle/>
            <a:p>
              <a:endParaRPr lang="en-NL"/>
            </a:p>
          </p:txBody>
        </p:sp>
        <p:sp>
          <p:nvSpPr>
            <p:cNvPr id="762" name="Freeform 761">
              <a:extLst>
                <a:ext uri="{FF2B5EF4-FFF2-40B4-BE49-F238E27FC236}">
                  <a16:creationId xmlns:a16="http://schemas.microsoft.com/office/drawing/2014/main" id="{6B97DA85-523B-F018-FB7F-541C0FE059A2}"/>
                </a:ext>
              </a:extLst>
            </p:cNvPr>
            <p:cNvSpPr>
              <a:spLocks noChangeAspect="1"/>
            </p:cNvSpPr>
            <p:nvPr userDrawn="1"/>
          </p:nvSpPr>
          <p:spPr>
            <a:xfrm>
              <a:off x="10294914" y="1010126"/>
              <a:ext cx="3552" cy="42637"/>
            </a:xfrm>
            <a:custGeom>
              <a:avLst/>
              <a:gdLst>
                <a:gd name="connsiteX0" fmla="*/ 0 w 3552"/>
                <a:gd name="connsiteY0" fmla="*/ 42637 h 42637"/>
                <a:gd name="connsiteX1" fmla="*/ 0 w 3552"/>
                <a:gd name="connsiteY1" fmla="*/ 0 h 42637"/>
              </a:gdLst>
              <a:ahLst/>
              <a:cxnLst>
                <a:cxn ang="0">
                  <a:pos x="connsiteX0" y="connsiteY0"/>
                </a:cxn>
                <a:cxn ang="0">
                  <a:pos x="connsiteX1" y="connsiteY1"/>
                </a:cxn>
              </a:cxnLst>
              <a:rect l="l" t="t" r="r" b="b"/>
              <a:pathLst>
                <a:path w="3552" h="42637">
                  <a:moveTo>
                    <a:pt x="0" y="42637"/>
                  </a:moveTo>
                  <a:lnTo>
                    <a:pt x="0" y="0"/>
                  </a:lnTo>
                </a:path>
              </a:pathLst>
            </a:custGeom>
            <a:ln w="12700" cap="rnd">
              <a:solidFill>
                <a:srgbClr val="000000"/>
              </a:solidFill>
              <a:prstDash val="solid"/>
              <a:round/>
            </a:ln>
          </p:spPr>
          <p:txBody>
            <a:bodyPr rtlCol="0" anchor="ctr"/>
            <a:lstStyle/>
            <a:p>
              <a:endParaRPr lang="en-NL"/>
            </a:p>
          </p:txBody>
        </p:sp>
        <p:sp>
          <p:nvSpPr>
            <p:cNvPr id="763" name="Freeform 762">
              <a:extLst>
                <a:ext uri="{FF2B5EF4-FFF2-40B4-BE49-F238E27FC236}">
                  <a16:creationId xmlns:a16="http://schemas.microsoft.com/office/drawing/2014/main" id="{889D1C52-6046-37D0-B273-D631F45D762A}"/>
                </a:ext>
              </a:extLst>
            </p:cNvPr>
            <p:cNvSpPr>
              <a:spLocks noChangeAspect="1"/>
            </p:cNvSpPr>
            <p:nvPr userDrawn="1"/>
          </p:nvSpPr>
          <p:spPr>
            <a:xfrm>
              <a:off x="10413920" y="1010126"/>
              <a:ext cx="3552" cy="42637"/>
            </a:xfrm>
            <a:custGeom>
              <a:avLst/>
              <a:gdLst>
                <a:gd name="connsiteX0" fmla="*/ 0 w 3552"/>
                <a:gd name="connsiteY0" fmla="*/ 42637 h 42637"/>
                <a:gd name="connsiteX1" fmla="*/ 0 w 3552"/>
                <a:gd name="connsiteY1" fmla="*/ 0 h 42637"/>
              </a:gdLst>
              <a:ahLst/>
              <a:cxnLst>
                <a:cxn ang="0">
                  <a:pos x="connsiteX0" y="connsiteY0"/>
                </a:cxn>
                <a:cxn ang="0">
                  <a:pos x="connsiteX1" y="connsiteY1"/>
                </a:cxn>
              </a:cxnLst>
              <a:rect l="l" t="t" r="r" b="b"/>
              <a:pathLst>
                <a:path w="3552" h="42637">
                  <a:moveTo>
                    <a:pt x="0" y="42637"/>
                  </a:moveTo>
                  <a:lnTo>
                    <a:pt x="0" y="0"/>
                  </a:lnTo>
                </a:path>
              </a:pathLst>
            </a:custGeom>
            <a:ln w="12700" cap="rnd">
              <a:solidFill>
                <a:srgbClr val="000000"/>
              </a:solidFill>
              <a:prstDash val="solid"/>
              <a:round/>
            </a:ln>
          </p:spPr>
          <p:txBody>
            <a:bodyPr rtlCol="0" anchor="ctr"/>
            <a:lstStyle/>
            <a:p>
              <a:endParaRPr lang="en-NL"/>
            </a:p>
          </p:txBody>
        </p:sp>
        <p:sp>
          <p:nvSpPr>
            <p:cNvPr id="764" name="Freeform 763">
              <a:extLst>
                <a:ext uri="{FF2B5EF4-FFF2-40B4-BE49-F238E27FC236}">
                  <a16:creationId xmlns:a16="http://schemas.microsoft.com/office/drawing/2014/main" id="{A35BB535-0E8F-BB71-B7FF-40CB1AF641D6}"/>
                </a:ext>
              </a:extLst>
            </p:cNvPr>
            <p:cNvSpPr>
              <a:spLocks noChangeAspect="1"/>
            </p:cNvSpPr>
            <p:nvPr userDrawn="1"/>
          </p:nvSpPr>
          <p:spPr>
            <a:xfrm>
              <a:off x="10355660" y="1284427"/>
              <a:ext cx="74245" cy="3553"/>
            </a:xfrm>
            <a:custGeom>
              <a:avLst/>
              <a:gdLst>
                <a:gd name="connsiteX0" fmla="*/ 0 w 74245"/>
                <a:gd name="connsiteY0" fmla="*/ 0 h 3553"/>
                <a:gd name="connsiteX1" fmla="*/ 74246 w 74245"/>
                <a:gd name="connsiteY1" fmla="*/ 0 h 3553"/>
              </a:gdLst>
              <a:ahLst/>
              <a:cxnLst>
                <a:cxn ang="0">
                  <a:pos x="connsiteX0" y="connsiteY0"/>
                </a:cxn>
                <a:cxn ang="0">
                  <a:pos x="connsiteX1" y="connsiteY1"/>
                </a:cxn>
              </a:cxnLst>
              <a:rect l="l" t="t" r="r" b="b"/>
              <a:pathLst>
                <a:path w="74245" h="3553">
                  <a:moveTo>
                    <a:pt x="0" y="0"/>
                  </a:moveTo>
                  <a:lnTo>
                    <a:pt x="74246" y="0"/>
                  </a:lnTo>
                </a:path>
              </a:pathLst>
            </a:custGeom>
            <a:ln w="12700" cap="rnd">
              <a:solidFill>
                <a:srgbClr val="000000"/>
              </a:solidFill>
              <a:prstDash val="solid"/>
              <a:round/>
            </a:ln>
          </p:spPr>
          <p:txBody>
            <a:bodyPr rtlCol="0" anchor="ctr"/>
            <a:lstStyle/>
            <a:p>
              <a:endParaRPr lang="en-NL"/>
            </a:p>
          </p:txBody>
        </p:sp>
        <p:sp>
          <p:nvSpPr>
            <p:cNvPr id="765" name="Freeform 764">
              <a:extLst>
                <a:ext uri="{FF2B5EF4-FFF2-40B4-BE49-F238E27FC236}">
                  <a16:creationId xmlns:a16="http://schemas.microsoft.com/office/drawing/2014/main" id="{2BC8E1F4-394F-5BF5-04A2-DE6E52451558}"/>
                </a:ext>
              </a:extLst>
            </p:cNvPr>
            <p:cNvSpPr>
              <a:spLocks noChangeAspect="1"/>
            </p:cNvSpPr>
            <p:nvPr userDrawn="1"/>
          </p:nvSpPr>
          <p:spPr>
            <a:xfrm>
              <a:off x="10355660" y="1305746"/>
              <a:ext cx="74245" cy="3553"/>
            </a:xfrm>
            <a:custGeom>
              <a:avLst/>
              <a:gdLst>
                <a:gd name="connsiteX0" fmla="*/ 0 w 74245"/>
                <a:gd name="connsiteY0" fmla="*/ 0 h 3553"/>
                <a:gd name="connsiteX1" fmla="*/ 74246 w 74245"/>
                <a:gd name="connsiteY1" fmla="*/ 0 h 3553"/>
              </a:gdLst>
              <a:ahLst/>
              <a:cxnLst>
                <a:cxn ang="0">
                  <a:pos x="connsiteX0" y="connsiteY0"/>
                </a:cxn>
                <a:cxn ang="0">
                  <a:pos x="connsiteX1" y="connsiteY1"/>
                </a:cxn>
              </a:cxnLst>
              <a:rect l="l" t="t" r="r" b="b"/>
              <a:pathLst>
                <a:path w="74245" h="3553">
                  <a:moveTo>
                    <a:pt x="0" y="0"/>
                  </a:moveTo>
                  <a:lnTo>
                    <a:pt x="74246" y="0"/>
                  </a:lnTo>
                </a:path>
              </a:pathLst>
            </a:custGeom>
            <a:ln w="12700" cap="rnd">
              <a:solidFill>
                <a:srgbClr val="000000"/>
              </a:solidFill>
              <a:prstDash val="solid"/>
              <a:round/>
            </a:ln>
          </p:spPr>
          <p:txBody>
            <a:bodyPr rtlCol="0" anchor="ctr"/>
            <a:lstStyle/>
            <a:p>
              <a:endParaRPr lang="en-NL"/>
            </a:p>
          </p:txBody>
        </p:sp>
        <p:sp>
          <p:nvSpPr>
            <p:cNvPr id="766" name="Freeform 765">
              <a:extLst>
                <a:ext uri="{FF2B5EF4-FFF2-40B4-BE49-F238E27FC236}">
                  <a16:creationId xmlns:a16="http://schemas.microsoft.com/office/drawing/2014/main" id="{E2CEFB97-FE4E-3C45-191F-EA27F84750BB}"/>
                </a:ext>
              </a:extLst>
            </p:cNvPr>
            <p:cNvSpPr>
              <a:spLocks noChangeAspect="1"/>
            </p:cNvSpPr>
            <p:nvPr userDrawn="1"/>
          </p:nvSpPr>
          <p:spPr>
            <a:xfrm>
              <a:off x="10355660" y="1327064"/>
              <a:ext cx="44405" cy="3553"/>
            </a:xfrm>
            <a:custGeom>
              <a:avLst/>
              <a:gdLst>
                <a:gd name="connsiteX0" fmla="*/ 0 w 44405"/>
                <a:gd name="connsiteY0" fmla="*/ 0 h 3553"/>
                <a:gd name="connsiteX1" fmla="*/ 44406 w 44405"/>
                <a:gd name="connsiteY1" fmla="*/ 0 h 3553"/>
              </a:gdLst>
              <a:ahLst/>
              <a:cxnLst>
                <a:cxn ang="0">
                  <a:pos x="connsiteX0" y="connsiteY0"/>
                </a:cxn>
                <a:cxn ang="0">
                  <a:pos x="connsiteX1" y="connsiteY1"/>
                </a:cxn>
              </a:cxnLst>
              <a:rect l="l" t="t" r="r" b="b"/>
              <a:pathLst>
                <a:path w="44405" h="3553">
                  <a:moveTo>
                    <a:pt x="0" y="0"/>
                  </a:moveTo>
                  <a:lnTo>
                    <a:pt x="44406" y="0"/>
                  </a:lnTo>
                </a:path>
              </a:pathLst>
            </a:custGeom>
            <a:ln w="12700" cap="rnd">
              <a:solidFill>
                <a:srgbClr val="000000"/>
              </a:solidFill>
              <a:prstDash val="solid"/>
              <a:round/>
            </a:ln>
          </p:spPr>
          <p:txBody>
            <a:bodyPr rtlCol="0" anchor="ctr"/>
            <a:lstStyle/>
            <a:p>
              <a:endParaRPr lang="en-NL"/>
            </a:p>
          </p:txBody>
        </p:sp>
      </p:grpSp>
      <p:grpSp>
        <p:nvGrpSpPr>
          <p:cNvPr id="787" name="Group 786">
            <a:extLst>
              <a:ext uri="{FF2B5EF4-FFF2-40B4-BE49-F238E27FC236}">
                <a16:creationId xmlns:a16="http://schemas.microsoft.com/office/drawing/2014/main" id="{E88D7799-2AA8-49D8-C5F7-B57E2F7B01C9}"/>
              </a:ext>
            </a:extLst>
          </p:cNvPr>
          <p:cNvGrpSpPr>
            <a:grpSpLocks noChangeAspect="1"/>
          </p:cNvGrpSpPr>
          <p:nvPr userDrawn="1"/>
        </p:nvGrpSpPr>
        <p:grpSpPr>
          <a:xfrm>
            <a:off x="3327701" y="4899070"/>
            <a:ext cx="298725" cy="300444"/>
            <a:chOff x="5381916" y="5434117"/>
            <a:chExt cx="319717" cy="321557"/>
          </a:xfrm>
        </p:grpSpPr>
        <p:sp>
          <p:nvSpPr>
            <p:cNvPr id="768" name="Freeform 767">
              <a:extLst>
                <a:ext uri="{FF2B5EF4-FFF2-40B4-BE49-F238E27FC236}">
                  <a16:creationId xmlns:a16="http://schemas.microsoft.com/office/drawing/2014/main" id="{E2009847-3468-155F-F9CD-D348EF3DECD2}"/>
                </a:ext>
              </a:extLst>
            </p:cNvPr>
            <p:cNvSpPr/>
            <p:nvPr userDrawn="1"/>
          </p:nvSpPr>
          <p:spPr>
            <a:xfrm>
              <a:off x="5381916" y="5455791"/>
              <a:ext cx="319717" cy="299883"/>
            </a:xfrm>
            <a:custGeom>
              <a:avLst/>
              <a:gdLst>
                <a:gd name="connsiteX0" fmla="*/ 0 w 319717"/>
                <a:gd name="connsiteY0" fmla="*/ 0 h 299883"/>
                <a:gd name="connsiteX1" fmla="*/ 319718 w 319717"/>
                <a:gd name="connsiteY1" fmla="*/ 0 h 299883"/>
                <a:gd name="connsiteX2" fmla="*/ 319718 w 319717"/>
                <a:gd name="connsiteY2" fmla="*/ 299883 h 299883"/>
                <a:gd name="connsiteX3" fmla="*/ 0 w 319717"/>
                <a:gd name="connsiteY3" fmla="*/ 299883 h 299883"/>
              </a:gdLst>
              <a:ahLst/>
              <a:cxnLst>
                <a:cxn ang="0">
                  <a:pos x="connsiteX0" y="connsiteY0"/>
                </a:cxn>
                <a:cxn ang="0">
                  <a:pos x="connsiteX1" y="connsiteY1"/>
                </a:cxn>
                <a:cxn ang="0">
                  <a:pos x="connsiteX2" y="connsiteY2"/>
                </a:cxn>
                <a:cxn ang="0">
                  <a:pos x="connsiteX3" y="connsiteY3"/>
                </a:cxn>
              </a:cxnLst>
              <a:rect l="l" t="t" r="r" b="b"/>
              <a:pathLst>
                <a:path w="319717" h="299883">
                  <a:moveTo>
                    <a:pt x="0" y="0"/>
                  </a:moveTo>
                  <a:lnTo>
                    <a:pt x="319718" y="0"/>
                  </a:lnTo>
                  <a:lnTo>
                    <a:pt x="319718" y="299883"/>
                  </a:lnTo>
                  <a:lnTo>
                    <a:pt x="0" y="299883"/>
                  </a:lnTo>
                  <a:close/>
                </a:path>
              </a:pathLst>
            </a:custGeom>
            <a:noFill/>
            <a:ln w="12700" cap="rnd">
              <a:solidFill>
                <a:srgbClr val="000000"/>
              </a:solidFill>
              <a:prstDash val="solid"/>
              <a:round/>
            </a:ln>
          </p:spPr>
          <p:txBody>
            <a:bodyPr rtlCol="0" anchor="ctr"/>
            <a:lstStyle/>
            <a:p>
              <a:endParaRPr lang="en-NL"/>
            </a:p>
          </p:txBody>
        </p:sp>
        <p:sp>
          <p:nvSpPr>
            <p:cNvPr id="769" name="Freeform 768">
              <a:extLst>
                <a:ext uri="{FF2B5EF4-FFF2-40B4-BE49-F238E27FC236}">
                  <a16:creationId xmlns:a16="http://schemas.microsoft.com/office/drawing/2014/main" id="{C1FF14EB-E7CD-0C4E-4140-3BC78C5E1C27}"/>
                </a:ext>
              </a:extLst>
            </p:cNvPr>
            <p:cNvSpPr/>
            <p:nvPr userDrawn="1"/>
          </p:nvSpPr>
          <p:spPr>
            <a:xfrm>
              <a:off x="5381916" y="5455791"/>
              <a:ext cx="319717" cy="299883"/>
            </a:xfrm>
            <a:custGeom>
              <a:avLst/>
              <a:gdLst>
                <a:gd name="connsiteX0" fmla="*/ 0 w 319717"/>
                <a:gd name="connsiteY0" fmla="*/ 0 h 299883"/>
                <a:gd name="connsiteX1" fmla="*/ 319718 w 319717"/>
                <a:gd name="connsiteY1" fmla="*/ 0 h 299883"/>
                <a:gd name="connsiteX2" fmla="*/ 319718 w 319717"/>
                <a:gd name="connsiteY2" fmla="*/ 299883 h 299883"/>
                <a:gd name="connsiteX3" fmla="*/ 0 w 319717"/>
                <a:gd name="connsiteY3" fmla="*/ 299883 h 299883"/>
              </a:gdLst>
              <a:ahLst/>
              <a:cxnLst>
                <a:cxn ang="0">
                  <a:pos x="connsiteX0" y="connsiteY0"/>
                </a:cxn>
                <a:cxn ang="0">
                  <a:pos x="connsiteX1" y="connsiteY1"/>
                </a:cxn>
                <a:cxn ang="0">
                  <a:pos x="connsiteX2" y="connsiteY2"/>
                </a:cxn>
                <a:cxn ang="0">
                  <a:pos x="connsiteX3" y="connsiteY3"/>
                </a:cxn>
              </a:cxnLst>
              <a:rect l="l" t="t" r="r" b="b"/>
              <a:pathLst>
                <a:path w="319717" h="299883">
                  <a:moveTo>
                    <a:pt x="0" y="0"/>
                  </a:moveTo>
                  <a:lnTo>
                    <a:pt x="319718" y="0"/>
                  </a:lnTo>
                  <a:lnTo>
                    <a:pt x="319718" y="299883"/>
                  </a:lnTo>
                  <a:lnTo>
                    <a:pt x="0" y="299883"/>
                  </a:lnTo>
                  <a:close/>
                </a:path>
              </a:pathLst>
            </a:custGeom>
            <a:noFill/>
            <a:ln w="12700" cap="rnd">
              <a:solidFill>
                <a:srgbClr val="000000"/>
              </a:solidFill>
              <a:prstDash val="solid"/>
              <a:round/>
            </a:ln>
          </p:spPr>
          <p:txBody>
            <a:bodyPr rtlCol="0" anchor="ctr"/>
            <a:lstStyle/>
            <a:p>
              <a:endParaRPr lang="en-NL"/>
            </a:p>
          </p:txBody>
        </p:sp>
        <p:sp>
          <p:nvSpPr>
            <p:cNvPr id="770" name="Freeform 769">
              <a:extLst>
                <a:ext uri="{FF2B5EF4-FFF2-40B4-BE49-F238E27FC236}">
                  <a16:creationId xmlns:a16="http://schemas.microsoft.com/office/drawing/2014/main" id="{8DB1DE1E-F57D-8C62-438D-F8E7B210EEBB}"/>
                </a:ext>
              </a:extLst>
            </p:cNvPr>
            <p:cNvSpPr/>
            <p:nvPr userDrawn="1"/>
          </p:nvSpPr>
          <p:spPr>
            <a:xfrm>
              <a:off x="5471082"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1" name="Freeform 770">
              <a:extLst>
                <a:ext uri="{FF2B5EF4-FFF2-40B4-BE49-F238E27FC236}">
                  <a16:creationId xmlns:a16="http://schemas.microsoft.com/office/drawing/2014/main" id="{9F1377A3-E037-A151-CED7-23D9A2E07D22}"/>
                </a:ext>
              </a:extLst>
            </p:cNvPr>
            <p:cNvSpPr/>
            <p:nvPr userDrawn="1"/>
          </p:nvSpPr>
          <p:spPr>
            <a:xfrm>
              <a:off x="5525434"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2" name="Freeform 771">
              <a:extLst>
                <a:ext uri="{FF2B5EF4-FFF2-40B4-BE49-F238E27FC236}">
                  <a16:creationId xmlns:a16="http://schemas.microsoft.com/office/drawing/2014/main" id="{DC066115-8134-4F42-D7C2-A8C3D67555B7}"/>
                </a:ext>
              </a:extLst>
            </p:cNvPr>
            <p:cNvSpPr/>
            <p:nvPr userDrawn="1"/>
          </p:nvSpPr>
          <p:spPr>
            <a:xfrm>
              <a:off x="5579786"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3" name="Freeform 772">
              <a:extLst>
                <a:ext uri="{FF2B5EF4-FFF2-40B4-BE49-F238E27FC236}">
                  <a16:creationId xmlns:a16="http://schemas.microsoft.com/office/drawing/2014/main" id="{F3FD375C-2099-BA70-3FC0-B7E30A7E9576}"/>
                </a:ext>
              </a:extLst>
            </p:cNvPr>
            <p:cNvSpPr/>
            <p:nvPr userDrawn="1"/>
          </p:nvSpPr>
          <p:spPr>
            <a:xfrm>
              <a:off x="5634138" y="5571268"/>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4" name="Freeform 773">
              <a:extLst>
                <a:ext uri="{FF2B5EF4-FFF2-40B4-BE49-F238E27FC236}">
                  <a16:creationId xmlns:a16="http://schemas.microsoft.com/office/drawing/2014/main" id="{912B155C-D28D-F1B9-1C09-68031ADFFF64}"/>
                </a:ext>
              </a:extLst>
            </p:cNvPr>
            <p:cNvSpPr/>
            <p:nvPr userDrawn="1"/>
          </p:nvSpPr>
          <p:spPr>
            <a:xfrm>
              <a:off x="5416730"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5" name="Freeform 774">
              <a:extLst>
                <a:ext uri="{FF2B5EF4-FFF2-40B4-BE49-F238E27FC236}">
                  <a16:creationId xmlns:a16="http://schemas.microsoft.com/office/drawing/2014/main" id="{ECED39B6-0C2F-3D0E-A18D-64BFD5388E3C}"/>
                </a:ext>
              </a:extLst>
            </p:cNvPr>
            <p:cNvSpPr/>
            <p:nvPr userDrawn="1"/>
          </p:nvSpPr>
          <p:spPr>
            <a:xfrm>
              <a:off x="5471082"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6" name="Freeform 775">
              <a:extLst>
                <a:ext uri="{FF2B5EF4-FFF2-40B4-BE49-F238E27FC236}">
                  <a16:creationId xmlns:a16="http://schemas.microsoft.com/office/drawing/2014/main" id="{981D6235-6918-0B09-8F98-36E12101F286}"/>
                </a:ext>
              </a:extLst>
            </p:cNvPr>
            <p:cNvSpPr/>
            <p:nvPr userDrawn="1"/>
          </p:nvSpPr>
          <p:spPr>
            <a:xfrm>
              <a:off x="5525434"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7" name="Freeform 776">
              <a:extLst>
                <a:ext uri="{FF2B5EF4-FFF2-40B4-BE49-F238E27FC236}">
                  <a16:creationId xmlns:a16="http://schemas.microsoft.com/office/drawing/2014/main" id="{268E5365-1B19-A365-20D1-2E0FEB27D15E}"/>
                </a:ext>
              </a:extLst>
            </p:cNvPr>
            <p:cNvSpPr/>
            <p:nvPr userDrawn="1"/>
          </p:nvSpPr>
          <p:spPr>
            <a:xfrm>
              <a:off x="5579786"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8" name="Freeform 777">
              <a:extLst>
                <a:ext uri="{FF2B5EF4-FFF2-40B4-BE49-F238E27FC236}">
                  <a16:creationId xmlns:a16="http://schemas.microsoft.com/office/drawing/2014/main" id="{32FD9901-2008-47D9-4C48-37EC7780A591}"/>
                </a:ext>
              </a:extLst>
            </p:cNvPr>
            <p:cNvSpPr/>
            <p:nvPr userDrawn="1"/>
          </p:nvSpPr>
          <p:spPr>
            <a:xfrm>
              <a:off x="5634138" y="5624564"/>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79" name="Freeform 778">
              <a:extLst>
                <a:ext uri="{FF2B5EF4-FFF2-40B4-BE49-F238E27FC236}">
                  <a16:creationId xmlns:a16="http://schemas.microsoft.com/office/drawing/2014/main" id="{3295C3DC-541F-906C-7925-B4049E623AF3}"/>
                </a:ext>
              </a:extLst>
            </p:cNvPr>
            <p:cNvSpPr/>
            <p:nvPr userDrawn="1"/>
          </p:nvSpPr>
          <p:spPr>
            <a:xfrm>
              <a:off x="5416730"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0" name="Freeform 779">
              <a:extLst>
                <a:ext uri="{FF2B5EF4-FFF2-40B4-BE49-F238E27FC236}">
                  <a16:creationId xmlns:a16="http://schemas.microsoft.com/office/drawing/2014/main" id="{E2C077CA-ADF0-8A83-36C1-0DFD2D724FEE}"/>
                </a:ext>
              </a:extLst>
            </p:cNvPr>
            <p:cNvSpPr/>
            <p:nvPr userDrawn="1"/>
          </p:nvSpPr>
          <p:spPr>
            <a:xfrm>
              <a:off x="5471082"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1" name="Freeform 780">
              <a:extLst>
                <a:ext uri="{FF2B5EF4-FFF2-40B4-BE49-F238E27FC236}">
                  <a16:creationId xmlns:a16="http://schemas.microsoft.com/office/drawing/2014/main" id="{5102A81B-24F4-C258-5BC2-16B0848CE0F5}"/>
                </a:ext>
              </a:extLst>
            </p:cNvPr>
            <p:cNvSpPr/>
            <p:nvPr userDrawn="1"/>
          </p:nvSpPr>
          <p:spPr>
            <a:xfrm>
              <a:off x="5525434"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2" name="Freeform 781">
              <a:extLst>
                <a:ext uri="{FF2B5EF4-FFF2-40B4-BE49-F238E27FC236}">
                  <a16:creationId xmlns:a16="http://schemas.microsoft.com/office/drawing/2014/main" id="{09C444B6-FDBE-D835-ADC9-5C6D40459847}"/>
                </a:ext>
              </a:extLst>
            </p:cNvPr>
            <p:cNvSpPr/>
            <p:nvPr userDrawn="1"/>
          </p:nvSpPr>
          <p:spPr>
            <a:xfrm>
              <a:off x="5579786" y="5677861"/>
              <a:ext cx="31971" cy="31978"/>
            </a:xfrm>
            <a:custGeom>
              <a:avLst/>
              <a:gdLst>
                <a:gd name="connsiteX0" fmla="*/ 0 w 31971"/>
                <a:gd name="connsiteY0" fmla="*/ 0 h 31978"/>
                <a:gd name="connsiteX1" fmla="*/ 31972 w 31971"/>
                <a:gd name="connsiteY1" fmla="*/ 0 h 31978"/>
                <a:gd name="connsiteX2" fmla="*/ 31972 w 31971"/>
                <a:gd name="connsiteY2" fmla="*/ 31978 h 31978"/>
                <a:gd name="connsiteX3" fmla="*/ 0 w 31971"/>
                <a:gd name="connsiteY3" fmla="*/ 31978 h 31978"/>
              </a:gdLst>
              <a:ahLst/>
              <a:cxnLst>
                <a:cxn ang="0">
                  <a:pos x="connsiteX0" y="connsiteY0"/>
                </a:cxn>
                <a:cxn ang="0">
                  <a:pos x="connsiteX1" y="connsiteY1"/>
                </a:cxn>
                <a:cxn ang="0">
                  <a:pos x="connsiteX2" y="connsiteY2"/>
                </a:cxn>
                <a:cxn ang="0">
                  <a:pos x="connsiteX3" y="connsiteY3"/>
                </a:cxn>
              </a:cxnLst>
              <a:rect l="l" t="t" r="r" b="b"/>
              <a:pathLst>
                <a:path w="31971" h="31978">
                  <a:moveTo>
                    <a:pt x="0" y="0"/>
                  </a:moveTo>
                  <a:lnTo>
                    <a:pt x="31972" y="0"/>
                  </a:lnTo>
                  <a:lnTo>
                    <a:pt x="31972" y="31978"/>
                  </a:lnTo>
                  <a:lnTo>
                    <a:pt x="0" y="31978"/>
                  </a:lnTo>
                  <a:close/>
                </a:path>
              </a:pathLst>
            </a:custGeom>
            <a:noFill/>
            <a:ln w="12700" cap="rnd">
              <a:solidFill>
                <a:srgbClr val="000000"/>
              </a:solidFill>
              <a:prstDash val="solid"/>
              <a:round/>
            </a:ln>
          </p:spPr>
          <p:txBody>
            <a:bodyPr rtlCol="0" anchor="ctr"/>
            <a:lstStyle/>
            <a:p>
              <a:endParaRPr lang="en-NL"/>
            </a:p>
          </p:txBody>
        </p:sp>
        <p:sp>
          <p:nvSpPr>
            <p:cNvPr id="783" name="Freeform 782">
              <a:extLst>
                <a:ext uri="{FF2B5EF4-FFF2-40B4-BE49-F238E27FC236}">
                  <a16:creationId xmlns:a16="http://schemas.microsoft.com/office/drawing/2014/main" id="{201247EF-4FE9-5F26-58F2-6160DC523290}"/>
                </a:ext>
              </a:extLst>
            </p:cNvPr>
            <p:cNvSpPr/>
            <p:nvPr userDrawn="1"/>
          </p:nvSpPr>
          <p:spPr>
            <a:xfrm>
              <a:off x="5381916" y="5524722"/>
              <a:ext cx="319717" cy="3553"/>
            </a:xfrm>
            <a:custGeom>
              <a:avLst/>
              <a:gdLst>
                <a:gd name="connsiteX0" fmla="*/ 319718 w 319717"/>
                <a:gd name="connsiteY0" fmla="*/ 0 h 3553"/>
                <a:gd name="connsiteX1" fmla="*/ 0 w 319717"/>
                <a:gd name="connsiteY1" fmla="*/ 0 h 3553"/>
              </a:gdLst>
              <a:ahLst/>
              <a:cxnLst>
                <a:cxn ang="0">
                  <a:pos x="connsiteX0" y="connsiteY0"/>
                </a:cxn>
                <a:cxn ang="0">
                  <a:pos x="connsiteX1" y="connsiteY1"/>
                </a:cxn>
              </a:cxnLst>
              <a:rect l="l" t="t" r="r" b="b"/>
              <a:pathLst>
                <a:path w="319717" h="3553">
                  <a:moveTo>
                    <a:pt x="319718" y="0"/>
                  </a:moveTo>
                  <a:lnTo>
                    <a:pt x="0" y="0"/>
                  </a:lnTo>
                </a:path>
              </a:pathLst>
            </a:custGeom>
            <a:ln w="12700" cap="rnd">
              <a:solidFill>
                <a:srgbClr val="000000"/>
              </a:solidFill>
              <a:prstDash val="solid"/>
              <a:round/>
            </a:ln>
          </p:spPr>
          <p:txBody>
            <a:bodyPr rtlCol="0" anchor="ctr"/>
            <a:lstStyle/>
            <a:p>
              <a:endParaRPr lang="en-NL"/>
            </a:p>
          </p:txBody>
        </p:sp>
        <p:sp>
          <p:nvSpPr>
            <p:cNvPr id="784" name="Freeform 783">
              <a:extLst>
                <a:ext uri="{FF2B5EF4-FFF2-40B4-BE49-F238E27FC236}">
                  <a16:creationId xmlns:a16="http://schemas.microsoft.com/office/drawing/2014/main" id="{5F878C54-CB09-5C58-B614-2BBD7F55368F}"/>
                </a:ext>
              </a:extLst>
            </p:cNvPr>
            <p:cNvSpPr/>
            <p:nvPr userDrawn="1"/>
          </p:nvSpPr>
          <p:spPr>
            <a:xfrm>
              <a:off x="5452964"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sp>
          <p:nvSpPr>
            <p:cNvPr id="785" name="Freeform 784">
              <a:extLst>
                <a:ext uri="{FF2B5EF4-FFF2-40B4-BE49-F238E27FC236}">
                  <a16:creationId xmlns:a16="http://schemas.microsoft.com/office/drawing/2014/main" id="{09D74F9A-90DE-626E-7CA7-CA1BB5422C2D}"/>
                </a:ext>
              </a:extLst>
            </p:cNvPr>
            <p:cNvSpPr/>
            <p:nvPr userDrawn="1"/>
          </p:nvSpPr>
          <p:spPr>
            <a:xfrm>
              <a:off x="5630585"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sp>
          <p:nvSpPr>
            <p:cNvPr id="786" name="Freeform 785">
              <a:extLst>
                <a:ext uri="{FF2B5EF4-FFF2-40B4-BE49-F238E27FC236}">
                  <a16:creationId xmlns:a16="http://schemas.microsoft.com/office/drawing/2014/main" id="{206EFB8D-CA6C-CF16-2BC9-40624C31FF2E}"/>
                </a:ext>
              </a:extLst>
            </p:cNvPr>
            <p:cNvSpPr/>
            <p:nvPr userDrawn="1"/>
          </p:nvSpPr>
          <p:spPr>
            <a:xfrm>
              <a:off x="5541775" y="5434117"/>
              <a:ext cx="3552" cy="43348"/>
            </a:xfrm>
            <a:custGeom>
              <a:avLst/>
              <a:gdLst>
                <a:gd name="connsiteX0" fmla="*/ 0 w 3552"/>
                <a:gd name="connsiteY0" fmla="*/ 43348 h 43348"/>
                <a:gd name="connsiteX1" fmla="*/ 0 w 3552"/>
                <a:gd name="connsiteY1" fmla="*/ 0 h 43348"/>
              </a:gdLst>
              <a:ahLst/>
              <a:cxnLst>
                <a:cxn ang="0">
                  <a:pos x="connsiteX0" y="connsiteY0"/>
                </a:cxn>
                <a:cxn ang="0">
                  <a:pos x="connsiteX1" y="connsiteY1"/>
                </a:cxn>
              </a:cxnLst>
              <a:rect l="l" t="t" r="r" b="b"/>
              <a:pathLst>
                <a:path w="3552" h="43348">
                  <a:moveTo>
                    <a:pt x="0" y="43348"/>
                  </a:moveTo>
                  <a:lnTo>
                    <a:pt x="0" y="0"/>
                  </a:lnTo>
                </a:path>
              </a:pathLst>
            </a:custGeom>
            <a:ln w="12700" cap="rnd">
              <a:solidFill>
                <a:srgbClr val="000000"/>
              </a:solidFill>
              <a:prstDash val="solid"/>
              <a:round/>
            </a:ln>
          </p:spPr>
          <p:txBody>
            <a:bodyPr rtlCol="0" anchor="ctr"/>
            <a:lstStyle/>
            <a:p>
              <a:endParaRPr lang="en-NL"/>
            </a:p>
          </p:txBody>
        </p:sp>
      </p:grpSp>
      <p:grpSp>
        <p:nvGrpSpPr>
          <p:cNvPr id="803" name="Group 802">
            <a:extLst>
              <a:ext uri="{FF2B5EF4-FFF2-40B4-BE49-F238E27FC236}">
                <a16:creationId xmlns:a16="http://schemas.microsoft.com/office/drawing/2014/main" id="{D007580D-DA89-D4B1-57BA-28BE52B4C8D7}"/>
              </a:ext>
            </a:extLst>
          </p:cNvPr>
          <p:cNvGrpSpPr>
            <a:grpSpLocks noChangeAspect="1"/>
          </p:cNvGrpSpPr>
          <p:nvPr userDrawn="1"/>
        </p:nvGrpSpPr>
        <p:grpSpPr>
          <a:xfrm>
            <a:off x="6366349" y="4899929"/>
            <a:ext cx="331916" cy="298725"/>
            <a:chOff x="3460767" y="4859933"/>
            <a:chExt cx="334992" cy="311607"/>
          </a:xfrm>
        </p:grpSpPr>
        <p:sp>
          <p:nvSpPr>
            <p:cNvPr id="796" name="Freeform 795">
              <a:extLst>
                <a:ext uri="{FF2B5EF4-FFF2-40B4-BE49-F238E27FC236}">
                  <a16:creationId xmlns:a16="http://schemas.microsoft.com/office/drawing/2014/main" id="{A81F84F3-4D12-CFC5-2354-DB2D712BF06F}"/>
                </a:ext>
              </a:extLst>
            </p:cNvPr>
            <p:cNvSpPr/>
            <p:nvPr userDrawn="1"/>
          </p:nvSpPr>
          <p:spPr>
            <a:xfrm>
              <a:off x="3592562" y="4859933"/>
              <a:ext cx="121847" cy="58271"/>
            </a:xfrm>
            <a:custGeom>
              <a:avLst/>
              <a:gdLst>
                <a:gd name="connsiteX0" fmla="*/ 0 w 121847"/>
                <a:gd name="connsiteY0" fmla="*/ 58271 h 58271"/>
                <a:gd name="connsiteX1" fmla="*/ 100889 w 121847"/>
                <a:gd name="connsiteY1" fmla="*/ 0 h 58271"/>
                <a:gd name="connsiteX2" fmla="*/ 121848 w 121847"/>
                <a:gd name="connsiteY2" fmla="*/ 36597 h 58271"/>
              </a:gdLst>
              <a:ahLst/>
              <a:cxnLst>
                <a:cxn ang="0">
                  <a:pos x="connsiteX0" y="connsiteY0"/>
                </a:cxn>
                <a:cxn ang="0">
                  <a:pos x="connsiteX1" y="connsiteY1"/>
                </a:cxn>
                <a:cxn ang="0">
                  <a:pos x="connsiteX2" y="connsiteY2"/>
                </a:cxn>
              </a:cxnLst>
              <a:rect l="l" t="t" r="r" b="b"/>
              <a:pathLst>
                <a:path w="121847" h="58271">
                  <a:moveTo>
                    <a:pt x="0" y="58271"/>
                  </a:moveTo>
                  <a:lnTo>
                    <a:pt x="100889" y="0"/>
                  </a:lnTo>
                  <a:lnTo>
                    <a:pt x="121848" y="36597"/>
                  </a:lnTo>
                </a:path>
              </a:pathLst>
            </a:custGeom>
            <a:noFill/>
            <a:ln w="14206" cap="rnd">
              <a:solidFill>
                <a:srgbClr val="000000"/>
              </a:solidFill>
              <a:prstDash val="solid"/>
              <a:round/>
            </a:ln>
          </p:spPr>
          <p:txBody>
            <a:bodyPr rtlCol="0" anchor="ctr"/>
            <a:lstStyle/>
            <a:p>
              <a:endParaRPr lang="en-NL"/>
            </a:p>
          </p:txBody>
        </p:sp>
        <p:sp>
          <p:nvSpPr>
            <p:cNvPr id="797" name="Freeform 796">
              <a:extLst>
                <a:ext uri="{FF2B5EF4-FFF2-40B4-BE49-F238E27FC236}">
                  <a16:creationId xmlns:a16="http://schemas.microsoft.com/office/drawing/2014/main" id="{AF76BD3B-94B7-A8AA-77EE-4D5EC3D579C1}"/>
                </a:ext>
              </a:extLst>
            </p:cNvPr>
            <p:cNvSpPr/>
            <p:nvPr userDrawn="1"/>
          </p:nvSpPr>
          <p:spPr>
            <a:xfrm>
              <a:off x="3460767" y="4980028"/>
              <a:ext cx="39431" cy="82432"/>
            </a:xfrm>
            <a:custGeom>
              <a:avLst/>
              <a:gdLst>
                <a:gd name="connsiteX0" fmla="*/ 39432 w 39431"/>
                <a:gd name="connsiteY0" fmla="*/ 82432 h 82432"/>
                <a:gd name="connsiteX1" fmla="*/ 0 w 39431"/>
                <a:gd name="connsiteY1" fmla="*/ 14212 h 82432"/>
                <a:gd name="connsiteX2" fmla="*/ 24867 w 39431"/>
                <a:gd name="connsiteY2" fmla="*/ 0 h 82432"/>
              </a:gdLst>
              <a:ahLst/>
              <a:cxnLst>
                <a:cxn ang="0">
                  <a:pos x="connsiteX0" y="connsiteY0"/>
                </a:cxn>
                <a:cxn ang="0">
                  <a:pos x="connsiteX1" y="connsiteY1"/>
                </a:cxn>
                <a:cxn ang="0">
                  <a:pos x="connsiteX2" y="connsiteY2"/>
                </a:cxn>
              </a:cxnLst>
              <a:rect l="l" t="t" r="r" b="b"/>
              <a:pathLst>
                <a:path w="39431" h="82432">
                  <a:moveTo>
                    <a:pt x="39432" y="82432"/>
                  </a:moveTo>
                  <a:lnTo>
                    <a:pt x="0" y="14212"/>
                  </a:lnTo>
                  <a:lnTo>
                    <a:pt x="24867" y="0"/>
                  </a:lnTo>
                </a:path>
              </a:pathLst>
            </a:custGeom>
            <a:noFill/>
            <a:ln w="14206" cap="rnd">
              <a:solidFill>
                <a:srgbClr val="000000"/>
              </a:solidFill>
              <a:prstDash val="solid"/>
              <a:round/>
            </a:ln>
          </p:spPr>
          <p:txBody>
            <a:bodyPr rtlCol="0" anchor="ctr"/>
            <a:lstStyle/>
            <a:p>
              <a:endParaRPr lang="en-NL"/>
            </a:p>
          </p:txBody>
        </p:sp>
        <p:sp>
          <p:nvSpPr>
            <p:cNvPr id="798" name="Freeform 797">
              <a:extLst>
                <a:ext uri="{FF2B5EF4-FFF2-40B4-BE49-F238E27FC236}">
                  <a16:creationId xmlns:a16="http://schemas.microsoft.com/office/drawing/2014/main" id="{C3C238FE-FA87-346C-F076-E686E8A973AF}"/>
                </a:ext>
              </a:extLst>
            </p:cNvPr>
            <p:cNvSpPr/>
            <p:nvPr userDrawn="1"/>
          </p:nvSpPr>
          <p:spPr>
            <a:xfrm>
              <a:off x="3541762" y="5113270"/>
              <a:ext cx="121848" cy="58270"/>
            </a:xfrm>
            <a:custGeom>
              <a:avLst/>
              <a:gdLst>
                <a:gd name="connsiteX0" fmla="*/ 121848 w 121848"/>
                <a:gd name="connsiteY0" fmla="*/ 0 h 58270"/>
                <a:gd name="connsiteX1" fmla="*/ 21315 w 121848"/>
                <a:gd name="connsiteY1" fmla="*/ 58271 h 58270"/>
                <a:gd name="connsiteX2" fmla="*/ 0 w 121848"/>
                <a:gd name="connsiteY2" fmla="*/ 21674 h 58270"/>
              </a:gdLst>
              <a:ahLst/>
              <a:cxnLst>
                <a:cxn ang="0">
                  <a:pos x="connsiteX0" y="connsiteY0"/>
                </a:cxn>
                <a:cxn ang="0">
                  <a:pos x="connsiteX1" y="connsiteY1"/>
                </a:cxn>
                <a:cxn ang="0">
                  <a:pos x="connsiteX2" y="connsiteY2"/>
                </a:cxn>
              </a:cxnLst>
              <a:rect l="l" t="t" r="r" b="b"/>
              <a:pathLst>
                <a:path w="121848" h="58270">
                  <a:moveTo>
                    <a:pt x="121848" y="0"/>
                  </a:moveTo>
                  <a:lnTo>
                    <a:pt x="21315" y="58271"/>
                  </a:lnTo>
                  <a:lnTo>
                    <a:pt x="0" y="21674"/>
                  </a:lnTo>
                </a:path>
              </a:pathLst>
            </a:custGeom>
            <a:noFill/>
            <a:ln w="14206" cap="rnd">
              <a:solidFill>
                <a:srgbClr val="000000"/>
              </a:solidFill>
              <a:prstDash val="solid"/>
              <a:round/>
            </a:ln>
          </p:spPr>
          <p:txBody>
            <a:bodyPr rtlCol="0" anchor="ctr"/>
            <a:lstStyle/>
            <a:p>
              <a:endParaRPr lang="en-NL"/>
            </a:p>
          </p:txBody>
        </p:sp>
        <p:sp>
          <p:nvSpPr>
            <p:cNvPr id="799" name="Freeform 798">
              <a:extLst>
                <a:ext uri="{FF2B5EF4-FFF2-40B4-BE49-F238E27FC236}">
                  <a16:creationId xmlns:a16="http://schemas.microsoft.com/office/drawing/2014/main" id="{8ECA5231-8D1E-6CB9-B56B-6020BD140C30}"/>
                </a:ext>
              </a:extLst>
            </p:cNvPr>
            <p:cNvSpPr/>
            <p:nvPr userDrawn="1"/>
          </p:nvSpPr>
          <p:spPr>
            <a:xfrm>
              <a:off x="3756328" y="4969013"/>
              <a:ext cx="39431" cy="82432"/>
            </a:xfrm>
            <a:custGeom>
              <a:avLst/>
              <a:gdLst>
                <a:gd name="connsiteX0" fmla="*/ 0 w 39431"/>
                <a:gd name="connsiteY0" fmla="*/ 0 h 82432"/>
                <a:gd name="connsiteX1" fmla="*/ 39432 w 39431"/>
                <a:gd name="connsiteY1" fmla="*/ 68220 h 82432"/>
                <a:gd name="connsiteX2" fmla="*/ 14565 w 39431"/>
                <a:gd name="connsiteY2" fmla="*/ 82433 h 82432"/>
              </a:gdLst>
              <a:ahLst/>
              <a:cxnLst>
                <a:cxn ang="0">
                  <a:pos x="connsiteX0" y="connsiteY0"/>
                </a:cxn>
                <a:cxn ang="0">
                  <a:pos x="connsiteX1" y="connsiteY1"/>
                </a:cxn>
                <a:cxn ang="0">
                  <a:pos x="connsiteX2" y="connsiteY2"/>
                </a:cxn>
              </a:cxnLst>
              <a:rect l="l" t="t" r="r" b="b"/>
              <a:pathLst>
                <a:path w="39431" h="82432">
                  <a:moveTo>
                    <a:pt x="0" y="0"/>
                  </a:moveTo>
                  <a:lnTo>
                    <a:pt x="39432" y="68220"/>
                  </a:lnTo>
                  <a:lnTo>
                    <a:pt x="14565" y="82433"/>
                  </a:lnTo>
                </a:path>
              </a:pathLst>
            </a:custGeom>
            <a:noFill/>
            <a:ln w="14206" cap="rnd">
              <a:solidFill>
                <a:srgbClr val="000000"/>
              </a:solidFill>
              <a:prstDash val="solid"/>
              <a:round/>
            </a:ln>
          </p:spPr>
          <p:txBody>
            <a:bodyPr rtlCol="0" anchor="ctr"/>
            <a:lstStyle/>
            <a:p>
              <a:endParaRPr lang="en-NL"/>
            </a:p>
          </p:txBody>
        </p:sp>
        <p:sp>
          <p:nvSpPr>
            <p:cNvPr id="800" name="Freeform 799">
              <a:extLst>
                <a:ext uri="{FF2B5EF4-FFF2-40B4-BE49-F238E27FC236}">
                  <a16:creationId xmlns:a16="http://schemas.microsoft.com/office/drawing/2014/main" id="{C51D6248-A6AF-63C8-32D4-3DCC98C4CA42}"/>
                </a:ext>
              </a:extLst>
            </p:cNvPr>
            <p:cNvSpPr/>
            <p:nvPr userDrawn="1"/>
          </p:nvSpPr>
          <p:spPr>
            <a:xfrm rot="4800001">
              <a:off x="3526139" y="4881220"/>
              <a:ext cx="204619" cy="268616"/>
            </a:xfrm>
            <a:custGeom>
              <a:avLst/>
              <a:gdLst>
                <a:gd name="connsiteX0" fmla="*/ 0 w 204619"/>
                <a:gd name="connsiteY0" fmla="*/ 0 h 268616"/>
                <a:gd name="connsiteX1" fmla="*/ 204620 w 204619"/>
                <a:gd name="connsiteY1" fmla="*/ 0 h 268616"/>
                <a:gd name="connsiteX2" fmla="*/ 204620 w 204619"/>
                <a:gd name="connsiteY2" fmla="*/ 268616 h 268616"/>
                <a:gd name="connsiteX3" fmla="*/ 0 w 204619"/>
                <a:gd name="connsiteY3" fmla="*/ 268616 h 268616"/>
              </a:gdLst>
              <a:ahLst/>
              <a:cxnLst>
                <a:cxn ang="0">
                  <a:pos x="connsiteX0" y="connsiteY0"/>
                </a:cxn>
                <a:cxn ang="0">
                  <a:pos x="connsiteX1" y="connsiteY1"/>
                </a:cxn>
                <a:cxn ang="0">
                  <a:pos x="connsiteX2" y="connsiteY2"/>
                </a:cxn>
                <a:cxn ang="0">
                  <a:pos x="connsiteX3" y="connsiteY3"/>
                </a:cxn>
              </a:cxnLst>
              <a:rect l="l" t="t" r="r" b="b"/>
              <a:pathLst>
                <a:path w="204619" h="268616">
                  <a:moveTo>
                    <a:pt x="0" y="0"/>
                  </a:moveTo>
                  <a:lnTo>
                    <a:pt x="204620" y="0"/>
                  </a:lnTo>
                  <a:lnTo>
                    <a:pt x="204620" y="268616"/>
                  </a:lnTo>
                  <a:lnTo>
                    <a:pt x="0" y="268616"/>
                  </a:lnTo>
                  <a:close/>
                </a:path>
              </a:pathLst>
            </a:custGeom>
            <a:noFill/>
            <a:ln w="14206" cap="rnd">
              <a:solidFill>
                <a:srgbClr val="000000"/>
              </a:solidFill>
              <a:prstDash val="solid"/>
              <a:round/>
            </a:ln>
          </p:spPr>
          <p:txBody>
            <a:bodyPr rtlCol="0" anchor="ctr"/>
            <a:lstStyle/>
            <a:p>
              <a:endParaRPr lang="en-NL"/>
            </a:p>
          </p:txBody>
        </p:sp>
        <p:sp>
          <p:nvSpPr>
            <p:cNvPr id="801" name="Freeform 800">
              <a:extLst>
                <a:ext uri="{FF2B5EF4-FFF2-40B4-BE49-F238E27FC236}">
                  <a16:creationId xmlns:a16="http://schemas.microsoft.com/office/drawing/2014/main" id="{A58B098D-3F5E-37CB-A89E-C8C5874A7025}"/>
                </a:ext>
              </a:extLst>
            </p:cNvPr>
            <p:cNvSpPr/>
            <p:nvPr userDrawn="1"/>
          </p:nvSpPr>
          <p:spPr>
            <a:xfrm>
              <a:off x="3593272" y="4956933"/>
              <a:ext cx="42629" cy="42637"/>
            </a:xfrm>
            <a:custGeom>
              <a:avLst/>
              <a:gdLst>
                <a:gd name="connsiteX0" fmla="*/ 42629 w 42629"/>
                <a:gd name="connsiteY0" fmla="*/ 21319 h 42637"/>
                <a:gd name="connsiteX1" fmla="*/ 21315 w 42629"/>
                <a:gd name="connsiteY1" fmla="*/ 42638 h 42637"/>
                <a:gd name="connsiteX2" fmla="*/ 0 w 42629"/>
                <a:gd name="connsiteY2" fmla="*/ 21319 h 42637"/>
                <a:gd name="connsiteX3" fmla="*/ 21315 w 42629"/>
                <a:gd name="connsiteY3" fmla="*/ 0 h 42637"/>
                <a:gd name="connsiteX4" fmla="*/ 42629 w 42629"/>
                <a:gd name="connsiteY4" fmla="*/ 21319 h 42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29" h="42637">
                  <a:moveTo>
                    <a:pt x="42629" y="21319"/>
                  </a:moveTo>
                  <a:cubicBezTo>
                    <a:pt x="42629" y="33093"/>
                    <a:pt x="33086" y="42638"/>
                    <a:pt x="21315" y="42638"/>
                  </a:cubicBezTo>
                  <a:cubicBezTo>
                    <a:pt x="9543" y="42638"/>
                    <a:pt x="0" y="33093"/>
                    <a:pt x="0" y="21319"/>
                  </a:cubicBezTo>
                  <a:cubicBezTo>
                    <a:pt x="0" y="9545"/>
                    <a:pt x="9543" y="0"/>
                    <a:pt x="21315" y="0"/>
                  </a:cubicBezTo>
                  <a:cubicBezTo>
                    <a:pt x="33086" y="0"/>
                    <a:pt x="42629" y="9545"/>
                    <a:pt x="42629" y="21319"/>
                  </a:cubicBezTo>
                  <a:close/>
                </a:path>
              </a:pathLst>
            </a:custGeom>
            <a:noFill/>
            <a:ln w="14206" cap="rnd">
              <a:solidFill>
                <a:srgbClr val="000000"/>
              </a:solidFill>
              <a:prstDash val="solid"/>
              <a:round/>
            </a:ln>
          </p:spPr>
          <p:txBody>
            <a:bodyPr rtlCol="0" anchor="ctr"/>
            <a:lstStyle/>
            <a:p>
              <a:endParaRPr lang="en-NL"/>
            </a:p>
          </p:txBody>
        </p:sp>
        <p:sp>
          <p:nvSpPr>
            <p:cNvPr id="802" name="Freeform 801">
              <a:extLst>
                <a:ext uri="{FF2B5EF4-FFF2-40B4-BE49-F238E27FC236}">
                  <a16:creationId xmlns:a16="http://schemas.microsoft.com/office/drawing/2014/main" id="{BFBD3E7E-1A94-5E6E-54C7-8ACB22E3DCFD}"/>
                </a:ext>
              </a:extLst>
            </p:cNvPr>
            <p:cNvSpPr/>
            <p:nvPr userDrawn="1"/>
          </p:nvSpPr>
          <p:spPr>
            <a:xfrm>
              <a:off x="3542473" y="5001702"/>
              <a:ext cx="200711" cy="105172"/>
            </a:xfrm>
            <a:custGeom>
              <a:avLst/>
              <a:gdLst>
                <a:gd name="connsiteX0" fmla="*/ 0 w 200711"/>
                <a:gd name="connsiteY0" fmla="*/ 105172 h 105172"/>
                <a:gd name="connsiteX1" fmla="*/ 43340 w 200711"/>
                <a:gd name="connsiteY1" fmla="*/ 32333 h 105172"/>
                <a:gd name="connsiteX2" fmla="*/ 88811 w 200711"/>
                <a:gd name="connsiteY2" fmla="*/ 54007 h 105172"/>
                <a:gd name="connsiteX3" fmla="*/ 116875 w 200711"/>
                <a:gd name="connsiteY3" fmla="*/ 0 h 105172"/>
                <a:gd name="connsiteX4" fmla="*/ 200712 w 200711"/>
                <a:gd name="connsiteY4" fmla="*/ 69996 h 105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711" h="105172">
                  <a:moveTo>
                    <a:pt x="0" y="105172"/>
                  </a:moveTo>
                  <a:lnTo>
                    <a:pt x="43340" y="32333"/>
                  </a:lnTo>
                  <a:lnTo>
                    <a:pt x="88811" y="54007"/>
                  </a:lnTo>
                  <a:lnTo>
                    <a:pt x="116875" y="0"/>
                  </a:lnTo>
                  <a:lnTo>
                    <a:pt x="200712" y="69996"/>
                  </a:lnTo>
                </a:path>
              </a:pathLst>
            </a:custGeom>
            <a:noFill/>
            <a:ln w="14206" cap="rnd">
              <a:solidFill>
                <a:srgbClr val="000000"/>
              </a:solidFill>
              <a:prstDash val="solid"/>
              <a:round/>
            </a:ln>
          </p:spPr>
          <p:txBody>
            <a:bodyPr rtlCol="0" anchor="ctr"/>
            <a:lstStyle/>
            <a:p>
              <a:endParaRPr lang="en-NL"/>
            </a:p>
          </p:txBody>
        </p:sp>
      </p:grpSp>
      <p:sp>
        <p:nvSpPr>
          <p:cNvPr id="804" name="Freeform 803">
            <a:extLst>
              <a:ext uri="{FF2B5EF4-FFF2-40B4-BE49-F238E27FC236}">
                <a16:creationId xmlns:a16="http://schemas.microsoft.com/office/drawing/2014/main" id="{CA4854DD-17D5-8947-FC15-3207E928A333}"/>
              </a:ext>
            </a:extLst>
          </p:cNvPr>
          <p:cNvSpPr>
            <a:spLocks noChangeAspect="1"/>
          </p:cNvSpPr>
          <p:nvPr userDrawn="1"/>
        </p:nvSpPr>
        <p:spPr>
          <a:xfrm rot="1800000">
            <a:off x="4576257" y="4274395"/>
            <a:ext cx="121404" cy="331916"/>
          </a:xfrm>
          <a:custGeom>
            <a:avLst/>
            <a:gdLst>
              <a:gd name="connsiteX0" fmla="*/ 77887 w 116963"/>
              <a:gd name="connsiteY0" fmla="*/ 29846 h 319780"/>
              <a:gd name="connsiteX1" fmla="*/ 77887 w 116963"/>
              <a:gd name="connsiteY1" fmla="*/ 44769 h 319780"/>
              <a:gd name="connsiteX2" fmla="*/ 81794 w 116963"/>
              <a:gd name="connsiteY2" fmla="*/ 50099 h 319780"/>
              <a:gd name="connsiteX3" fmla="*/ 116608 w 116963"/>
              <a:gd name="connsiteY3" fmla="*/ 98066 h 319780"/>
              <a:gd name="connsiteX4" fmla="*/ 116963 w 116963"/>
              <a:gd name="connsiteY4" fmla="*/ 123649 h 319780"/>
              <a:gd name="connsiteX5" fmla="*/ 111280 w 116963"/>
              <a:gd name="connsiteY5" fmla="*/ 137506 h 319780"/>
              <a:gd name="connsiteX6" fmla="*/ 116963 w 116963"/>
              <a:gd name="connsiteY6" fmla="*/ 152429 h 319780"/>
              <a:gd name="connsiteX7" fmla="*/ 116963 w 116963"/>
              <a:gd name="connsiteY7" fmla="*/ 182275 h 319780"/>
              <a:gd name="connsiteX8" fmla="*/ 110925 w 116963"/>
              <a:gd name="connsiteY8" fmla="*/ 197553 h 319780"/>
              <a:gd name="connsiteX9" fmla="*/ 116963 w 116963"/>
              <a:gd name="connsiteY9" fmla="*/ 212477 h 319780"/>
              <a:gd name="connsiteX10" fmla="*/ 116963 w 116963"/>
              <a:gd name="connsiteY10" fmla="*/ 240546 h 319780"/>
              <a:gd name="connsiteX11" fmla="*/ 110925 w 116963"/>
              <a:gd name="connsiteY11" fmla="*/ 257601 h 319780"/>
              <a:gd name="connsiteX12" fmla="*/ 116963 w 116963"/>
              <a:gd name="connsiteY12" fmla="*/ 268971 h 319780"/>
              <a:gd name="connsiteX13" fmla="*/ 116963 w 116963"/>
              <a:gd name="connsiteY13" fmla="*/ 305924 h 319780"/>
              <a:gd name="connsiteX14" fmla="*/ 102754 w 116963"/>
              <a:gd name="connsiteY14" fmla="*/ 319781 h 319780"/>
              <a:gd name="connsiteX15" fmla="*/ 14298 w 116963"/>
              <a:gd name="connsiteY15" fmla="*/ 319781 h 319780"/>
              <a:gd name="connsiteX16" fmla="*/ 89 w 116963"/>
              <a:gd name="connsiteY16" fmla="*/ 305924 h 319780"/>
              <a:gd name="connsiteX17" fmla="*/ 89 w 116963"/>
              <a:gd name="connsiteY17" fmla="*/ 268971 h 319780"/>
              <a:gd name="connsiteX18" fmla="*/ 6128 w 116963"/>
              <a:gd name="connsiteY18" fmla="*/ 257601 h 319780"/>
              <a:gd name="connsiteX19" fmla="*/ 89 w 116963"/>
              <a:gd name="connsiteY19" fmla="*/ 240546 h 319780"/>
              <a:gd name="connsiteX20" fmla="*/ 89 w 116963"/>
              <a:gd name="connsiteY20" fmla="*/ 212477 h 319780"/>
              <a:gd name="connsiteX21" fmla="*/ 6128 w 116963"/>
              <a:gd name="connsiteY21" fmla="*/ 197553 h 319780"/>
              <a:gd name="connsiteX22" fmla="*/ 89 w 116963"/>
              <a:gd name="connsiteY22" fmla="*/ 182275 h 319780"/>
              <a:gd name="connsiteX23" fmla="*/ 89 w 116963"/>
              <a:gd name="connsiteY23" fmla="*/ 152429 h 319780"/>
              <a:gd name="connsiteX24" fmla="*/ 5773 w 116963"/>
              <a:gd name="connsiteY24" fmla="*/ 137506 h 319780"/>
              <a:gd name="connsiteX25" fmla="*/ 89 w 116963"/>
              <a:gd name="connsiteY25" fmla="*/ 123649 h 319780"/>
              <a:gd name="connsiteX26" fmla="*/ 444 w 116963"/>
              <a:gd name="connsiteY26" fmla="*/ 98066 h 319780"/>
              <a:gd name="connsiteX27" fmla="*/ 35258 w 116963"/>
              <a:gd name="connsiteY27" fmla="*/ 50099 h 319780"/>
              <a:gd name="connsiteX28" fmla="*/ 39165 w 116963"/>
              <a:gd name="connsiteY28" fmla="*/ 44769 h 319780"/>
              <a:gd name="connsiteX29" fmla="*/ 39165 w 116963"/>
              <a:gd name="connsiteY29" fmla="*/ 29846 h 319780"/>
              <a:gd name="connsiteX30" fmla="*/ 38455 w 116963"/>
              <a:gd name="connsiteY30" fmla="*/ 29846 h 319780"/>
              <a:gd name="connsiteX31" fmla="*/ 30995 w 116963"/>
              <a:gd name="connsiteY31" fmla="*/ 21319 h 319780"/>
              <a:gd name="connsiteX32" fmla="*/ 30995 w 116963"/>
              <a:gd name="connsiteY32" fmla="*/ 6396 h 319780"/>
              <a:gd name="connsiteX33" fmla="*/ 37389 w 116963"/>
              <a:gd name="connsiteY33" fmla="*/ 0 h 319780"/>
              <a:gd name="connsiteX34" fmla="*/ 80018 w 116963"/>
              <a:gd name="connsiteY34" fmla="*/ 0 h 319780"/>
              <a:gd name="connsiteX35" fmla="*/ 86413 w 116963"/>
              <a:gd name="connsiteY35" fmla="*/ 6396 h 319780"/>
              <a:gd name="connsiteX36" fmla="*/ 86413 w 116963"/>
              <a:gd name="connsiteY36" fmla="*/ 21319 h 319780"/>
              <a:gd name="connsiteX37" fmla="*/ 78953 w 116963"/>
              <a:gd name="connsiteY37" fmla="*/ 29846 h 319780"/>
              <a:gd name="connsiteX38" fmla="*/ 38455 w 116963"/>
              <a:gd name="connsiteY38" fmla="*/ 29846 h 31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16963" h="319780">
                <a:moveTo>
                  <a:pt x="77887" y="29846"/>
                </a:moveTo>
                <a:cubicBezTo>
                  <a:pt x="77887" y="29846"/>
                  <a:pt x="77887" y="42637"/>
                  <a:pt x="77887" y="44769"/>
                </a:cubicBezTo>
                <a:cubicBezTo>
                  <a:pt x="77887" y="47256"/>
                  <a:pt x="78953" y="48678"/>
                  <a:pt x="81794" y="50099"/>
                </a:cubicBezTo>
                <a:cubicBezTo>
                  <a:pt x="102399" y="59337"/>
                  <a:pt x="114477" y="75681"/>
                  <a:pt x="116608" y="98066"/>
                </a:cubicBezTo>
                <a:cubicBezTo>
                  <a:pt x="117319" y="106594"/>
                  <a:pt x="116608" y="115121"/>
                  <a:pt x="116963" y="123649"/>
                </a:cubicBezTo>
                <a:cubicBezTo>
                  <a:pt x="116963" y="128978"/>
                  <a:pt x="115898" y="133953"/>
                  <a:pt x="111280" y="137506"/>
                </a:cubicBezTo>
                <a:cubicBezTo>
                  <a:pt x="116608" y="143191"/>
                  <a:pt x="116963" y="144257"/>
                  <a:pt x="116963" y="152429"/>
                </a:cubicBezTo>
                <a:cubicBezTo>
                  <a:pt x="116963" y="162378"/>
                  <a:pt x="116963" y="172326"/>
                  <a:pt x="116963" y="182275"/>
                </a:cubicBezTo>
                <a:cubicBezTo>
                  <a:pt x="116963" y="188315"/>
                  <a:pt x="116253" y="193645"/>
                  <a:pt x="110925" y="197553"/>
                </a:cubicBezTo>
                <a:cubicBezTo>
                  <a:pt x="116253" y="201462"/>
                  <a:pt x="116963" y="206436"/>
                  <a:pt x="116963" y="212477"/>
                </a:cubicBezTo>
                <a:cubicBezTo>
                  <a:pt x="116963" y="221715"/>
                  <a:pt x="116963" y="231308"/>
                  <a:pt x="116963" y="240546"/>
                </a:cubicBezTo>
                <a:cubicBezTo>
                  <a:pt x="116963" y="246942"/>
                  <a:pt x="116963" y="253338"/>
                  <a:pt x="110925" y="257601"/>
                </a:cubicBezTo>
                <a:cubicBezTo>
                  <a:pt x="114832" y="260799"/>
                  <a:pt x="116963" y="264352"/>
                  <a:pt x="116963" y="268971"/>
                </a:cubicBezTo>
                <a:cubicBezTo>
                  <a:pt x="116963" y="281407"/>
                  <a:pt x="116963" y="293488"/>
                  <a:pt x="116963" y="305924"/>
                </a:cubicBezTo>
                <a:cubicBezTo>
                  <a:pt x="116963" y="314451"/>
                  <a:pt x="111280" y="319781"/>
                  <a:pt x="102754" y="319781"/>
                </a:cubicBezTo>
                <a:lnTo>
                  <a:pt x="14298" y="319781"/>
                </a:lnTo>
                <a:cubicBezTo>
                  <a:pt x="5773" y="319781"/>
                  <a:pt x="89" y="314451"/>
                  <a:pt x="89" y="305924"/>
                </a:cubicBezTo>
                <a:cubicBezTo>
                  <a:pt x="89" y="293488"/>
                  <a:pt x="89" y="281407"/>
                  <a:pt x="89" y="268971"/>
                </a:cubicBezTo>
                <a:cubicBezTo>
                  <a:pt x="89" y="264352"/>
                  <a:pt x="2221" y="260444"/>
                  <a:pt x="6128" y="257601"/>
                </a:cubicBezTo>
                <a:cubicBezTo>
                  <a:pt x="89" y="253338"/>
                  <a:pt x="89" y="246942"/>
                  <a:pt x="89" y="240546"/>
                </a:cubicBezTo>
                <a:cubicBezTo>
                  <a:pt x="89" y="231308"/>
                  <a:pt x="89" y="221715"/>
                  <a:pt x="89" y="212477"/>
                </a:cubicBezTo>
                <a:cubicBezTo>
                  <a:pt x="89" y="206792"/>
                  <a:pt x="799" y="201462"/>
                  <a:pt x="6128" y="197553"/>
                </a:cubicBezTo>
                <a:cubicBezTo>
                  <a:pt x="799" y="193645"/>
                  <a:pt x="89" y="187960"/>
                  <a:pt x="89" y="182275"/>
                </a:cubicBezTo>
                <a:cubicBezTo>
                  <a:pt x="89" y="172326"/>
                  <a:pt x="89" y="162378"/>
                  <a:pt x="89" y="152429"/>
                </a:cubicBezTo>
                <a:cubicBezTo>
                  <a:pt x="89" y="144257"/>
                  <a:pt x="444" y="143546"/>
                  <a:pt x="5773" y="137506"/>
                </a:cubicBezTo>
                <a:cubicBezTo>
                  <a:pt x="1155" y="133953"/>
                  <a:pt x="89" y="129333"/>
                  <a:pt x="89" y="123649"/>
                </a:cubicBezTo>
                <a:cubicBezTo>
                  <a:pt x="89" y="115121"/>
                  <a:pt x="-266" y="106594"/>
                  <a:pt x="444" y="98066"/>
                </a:cubicBezTo>
                <a:cubicBezTo>
                  <a:pt x="2576" y="75326"/>
                  <a:pt x="14654" y="59337"/>
                  <a:pt x="35258" y="50099"/>
                </a:cubicBezTo>
                <a:cubicBezTo>
                  <a:pt x="38100" y="48678"/>
                  <a:pt x="39165" y="47256"/>
                  <a:pt x="39165" y="44769"/>
                </a:cubicBezTo>
                <a:lnTo>
                  <a:pt x="39165" y="29846"/>
                </a:lnTo>
                <a:moveTo>
                  <a:pt x="38455" y="29846"/>
                </a:moveTo>
                <a:cubicBezTo>
                  <a:pt x="32061" y="29136"/>
                  <a:pt x="30995" y="27714"/>
                  <a:pt x="30995" y="21319"/>
                </a:cubicBezTo>
                <a:cubicBezTo>
                  <a:pt x="30995" y="16344"/>
                  <a:pt x="30995" y="11370"/>
                  <a:pt x="30995" y="6396"/>
                </a:cubicBezTo>
                <a:cubicBezTo>
                  <a:pt x="30995" y="2132"/>
                  <a:pt x="33126" y="0"/>
                  <a:pt x="37389" y="0"/>
                </a:cubicBezTo>
                <a:lnTo>
                  <a:pt x="80018" y="0"/>
                </a:lnTo>
                <a:cubicBezTo>
                  <a:pt x="84281" y="0"/>
                  <a:pt x="86413" y="2132"/>
                  <a:pt x="86413" y="6396"/>
                </a:cubicBezTo>
                <a:cubicBezTo>
                  <a:pt x="86413" y="11370"/>
                  <a:pt x="86413" y="16344"/>
                  <a:pt x="86413" y="21319"/>
                </a:cubicBezTo>
                <a:cubicBezTo>
                  <a:pt x="86413" y="27714"/>
                  <a:pt x="85347" y="29136"/>
                  <a:pt x="78953" y="29846"/>
                </a:cubicBezTo>
                <a:lnTo>
                  <a:pt x="38455" y="29846"/>
                </a:lnTo>
                <a:close/>
              </a:path>
            </a:pathLst>
          </a:custGeom>
          <a:noFill/>
          <a:ln w="12700" cap="rnd">
            <a:solidFill>
              <a:srgbClr val="000000"/>
            </a:solidFill>
            <a:prstDash val="solid"/>
            <a:round/>
          </a:ln>
        </p:spPr>
        <p:txBody>
          <a:bodyPr rtlCol="0" anchor="ctr"/>
          <a:lstStyle/>
          <a:p>
            <a:endParaRPr lang="en-NL"/>
          </a:p>
        </p:txBody>
      </p:sp>
      <p:sp>
        <p:nvSpPr>
          <p:cNvPr id="805" name="Freeform 804">
            <a:extLst>
              <a:ext uri="{FF2B5EF4-FFF2-40B4-BE49-F238E27FC236}">
                <a16:creationId xmlns:a16="http://schemas.microsoft.com/office/drawing/2014/main" id="{83AECCAD-642D-437F-4ED5-2DC790ECBE26}"/>
              </a:ext>
            </a:extLst>
          </p:cNvPr>
          <p:cNvSpPr>
            <a:spLocks noChangeAspect="1"/>
          </p:cNvSpPr>
          <p:nvPr userDrawn="1"/>
        </p:nvSpPr>
        <p:spPr>
          <a:xfrm>
            <a:off x="7577298" y="1299116"/>
            <a:ext cx="298254" cy="263222"/>
          </a:xfrm>
          <a:custGeom>
            <a:avLst/>
            <a:gdLst>
              <a:gd name="connsiteX0" fmla="*/ 320719 w 323490"/>
              <a:gd name="connsiteY0" fmla="*/ 254936 h 285493"/>
              <a:gd name="connsiteX1" fmla="*/ 179332 w 323490"/>
              <a:gd name="connsiteY1" fmla="*/ 10126 h 285493"/>
              <a:gd name="connsiteX2" fmla="*/ 144163 w 323490"/>
              <a:gd name="connsiteY2" fmla="*/ 10126 h 285493"/>
              <a:gd name="connsiteX3" fmla="*/ 2777 w 323490"/>
              <a:gd name="connsiteY3" fmla="*/ 254936 h 285493"/>
              <a:gd name="connsiteX4" fmla="*/ 20184 w 323490"/>
              <a:gd name="connsiteY4" fmla="*/ 285493 h 285493"/>
              <a:gd name="connsiteX5" fmla="*/ 302957 w 323490"/>
              <a:gd name="connsiteY5" fmla="*/ 285493 h 285493"/>
              <a:gd name="connsiteX6" fmla="*/ 320719 w 323490"/>
              <a:gd name="connsiteY6" fmla="*/ 254936 h 285493"/>
              <a:gd name="connsiteX7" fmla="*/ 157307 w 323490"/>
              <a:gd name="connsiteY7" fmla="*/ 85097 h 285493"/>
              <a:gd name="connsiteX8" fmla="*/ 178266 w 323490"/>
              <a:gd name="connsiteY8" fmla="*/ 95046 h 285493"/>
              <a:gd name="connsiteX9" fmla="*/ 179687 w 323490"/>
              <a:gd name="connsiteY9" fmla="*/ 103929 h 285493"/>
              <a:gd name="connsiteX10" fmla="*/ 175069 w 323490"/>
              <a:gd name="connsiteY10" fmla="*/ 175347 h 285493"/>
              <a:gd name="connsiteX11" fmla="*/ 161570 w 323490"/>
              <a:gd name="connsiteY11" fmla="*/ 188493 h 285493"/>
              <a:gd name="connsiteX12" fmla="*/ 148071 w 323490"/>
              <a:gd name="connsiteY12" fmla="*/ 175702 h 285493"/>
              <a:gd name="connsiteX13" fmla="*/ 143453 w 323490"/>
              <a:gd name="connsiteY13" fmla="*/ 103929 h 285493"/>
              <a:gd name="connsiteX14" fmla="*/ 157307 w 323490"/>
              <a:gd name="connsiteY14" fmla="*/ 85097 h 285493"/>
              <a:gd name="connsiteX15" fmla="*/ 161925 w 323490"/>
              <a:gd name="connsiteY15" fmla="*/ 247830 h 285493"/>
              <a:gd name="connsiteX16" fmla="*/ 144163 w 323490"/>
              <a:gd name="connsiteY16" fmla="*/ 229709 h 285493"/>
              <a:gd name="connsiteX17" fmla="*/ 162280 w 323490"/>
              <a:gd name="connsiteY17" fmla="*/ 211588 h 285493"/>
              <a:gd name="connsiteX18" fmla="*/ 180043 w 323490"/>
              <a:gd name="connsiteY18" fmla="*/ 230065 h 285493"/>
              <a:gd name="connsiteX19" fmla="*/ 161925 w 323490"/>
              <a:gd name="connsiteY19" fmla="*/ 247830 h 28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3490" h="285493">
                <a:moveTo>
                  <a:pt x="320719" y="254936"/>
                </a:moveTo>
                <a:lnTo>
                  <a:pt x="179332" y="10126"/>
                </a:lnTo>
                <a:cubicBezTo>
                  <a:pt x="171517" y="-3375"/>
                  <a:pt x="151979" y="-3375"/>
                  <a:pt x="144163" y="10126"/>
                </a:cubicBezTo>
                <a:lnTo>
                  <a:pt x="2777" y="254936"/>
                </a:lnTo>
                <a:cubicBezTo>
                  <a:pt x="-5039" y="268438"/>
                  <a:pt x="4553" y="285493"/>
                  <a:pt x="20184" y="285493"/>
                </a:cubicBezTo>
                <a:lnTo>
                  <a:pt x="302957" y="285493"/>
                </a:lnTo>
                <a:cubicBezTo>
                  <a:pt x="318943" y="285493"/>
                  <a:pt x="328534" y="268438"/>
                  <a:pt x="320719" y="254936"/>
                </a:cubicBezTo>
                <a:close/>
                <a:moveTo>
                  <a:pt x="157307" y="85097"/>
                </a:moveTo>
                <a:cubicBezTo>
                  <a:pt x="165833" y="82965"/>
                  <a:pt x="174359" y="87229"/>
                  <a:pt x="178266" y="95046"/>
                </a:cubicBezTo>
                <a:cubicBezTo>
                  <a:pt x="179687" y="97888"/>
                  <a:pt x="180043" y="101086"/>
                  <a:pt x="179687" y="103929"/>
                </a:cubicBezTo>
                <a:cubicBezTo>
                  <a:pt x="178977" y="112812"/>
                  <a:pt x="175425" y="170727"/>
                  <a:pt x="175069" y="175347"/>
                </a:cubicBezTo>
                <a:cubicBezTo>
                  <a:pt x="174714" y="182808"/>
                  <a:pt x="169030" y="188493"/>
                  <a:pt x="161570" y="188493"/>
                </a:cubicBezTo>
                <a:cubicBezTo>
                  <a:pt x="154110" y="188493"/>
                  <a:pt x="148426" y="182808"/>
                  <a:pt x="148071" y="175702"/>
                </a:cubicBezTo>
                <a:cubicBezTo>
                  <a:pt x="147005" y="154028"/>
                  <a:pt x="143808" y="109614"/>
                  <a:pt x="143453" y="103929"/>
                </a:cubicBezTo>
                <a:cubicBezTo>
                  <a:pt x="143453" y="95401"/>
                  <a:pt x="149137" y="87229"/>
                  <a:pt x="157307" y="85097"/>
                </a:cubicBezTo>
                <a:close/>
                <a:moveTo>
                  <a:pt x="161925" y="247830"/>
                </a:moveTo>
                <a:cubicBezTo>
                  <a:pt x="151979" y="247830"/>
                  <a:pt x="144163" y="239658"/>
                  <a:pt x="144163" y="229709"/>
                </a:cubicBezTo>
                <a:cubicBezTo>
                  <a:pt x="144163" y="219761"/>
                  <a:pt x="152334" y="211588"/>
                  <a:pt x="162280" y="211588"/>
                </a:cubicBezTo>
                <a:cubicBezTo>
                  <a:pt x="172227" y="211588"/>
                  <a:pt x="180043" y="219761"/>
                  <a:pt x="180043" y="230065"/>
                </a:cubicBezTo>
                <a:cubicBezTo>
                  <a:pt x="179687" y="239658"/>
                  <a:pt x="171517" y="247830"/>
                  <a:pt x="161925" y="247830"/>
                </a:cubicBezTo>
                <a:close/>
              </a:path>
            </a:pathLst>
          </a:custGeom>
          <a:noFill/>
          <a:ln w="12700" cap="flat">
            <a:solidFill>
              <a:srgbClr val="000000"/>
            </a:solidFill>
            <a:prstDash val="solid"/>
            <a:miter/>
          </a:ln>
        </p:spPr>
        <p:txBody>
          <a:bodyPr rtlCol="0" anchor="ctr"/>
          <a:lstStyle/>
          <a:p>
            <a:endParaRPr lang="en-NL"/>
          </a:p>
        </p:txBody>
      </p:sp>
      <p:grpSp>
        <p:nvGrpSpPr>
          <p:cNvPr id="812" name="Group 811">
            <a:extLst>
              <a:ext uri="{FF2B5EF4-FFF2-40B4-BE49-F238E27FC236}">
                <a16:creationId xmlns:a16="http://schemas.microsoft.com/office/drawing/2014/main" id="{2FB4DD0E-0E45-438C-ADAA-0D746B63513A}"/>
              </a:ext>
            </a:extLst>
          </p:cNvPr>
          <p:cNvGrpSpPr>
            <a:grpSpLocks noChangeAspect="1"/>
          </p:cNvGrpSpPr>
          <p:nvPr userDrawn="1"/>
        </p:nvGrpSpPr>
        <p:grpSpPr>
          <a:xfrm>
            <a:off x="5185021" y="1871020"/>
            <a:ext cx="339057" cy="298725"/>
            <a:chOff x="7040541" y="1587863"/>
            <a:chExt cx="295206" cy="260089"/>
          </a:xfrm>
        </p:grpSpPr>
        <p:sp>
          <p:nvSpPr>
            <p:cNvPr id="806" name="Freeform 805">
              <a:extLst>
                <a:ext uri="{FF2B5EF4-FFF2-40B4-BE49-F238E27FC236}">
                  <a16:creationId xmlns:a16="http://schemas.microsoft.com/office/drawing/2014/main" id="{6952CC54-2C8F-AAA0-391C-1919AC565E29}"/>
                </a:ext>
              </a:extLst>
            </p:cNvPr>
            <p:cNvSpPr/>
            <p:nvPr userDrawn="1"/>
          </p:nvSpPr>
          <p:spPr>
            <a:xfrm>
              <a:off x="7066119" y="1587863"/>
              <a:ext cx="64654" cy="63956"/>
            </a:xfrm>
            <a:custGeom>
              <a:avLst/>
              <a:gdLst>
                <a:gd name="connsiteX0" fmla="*/ 64654 w 64654"/>
                <a:gd name="connsiteY0" fmla="*/ 31978 h 63956"/>
                <a:gd name="connsiteX1" fmla="*/ 32327 w 64654"/>
                <a:gd name="connsiteY1" fmla="*/ 63956 h 63956"/>
                <a:gd name="connsiteX2" fmla="*/ 0 w 64654"/>
                <a:gd name="connsiteY2" fmla="*/ 31978 h 63956"/>
                <a:gd name="connsiteX3" fmla="*/ 32327 w 64654"/>
                <a:gd name="connsiteY3" fmla="*/ 0 h 63956"/>
                <a:gd name="connsiteX4" fmla="*/ 64654 w 64654"/>
                <a:gd name="connsiteY4" fmla="*/ 31978 h 63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654" h="63956">
                  <a:moveTo>
                    <a:pt x="64654" y="31978"/>
                  </a:moveTo>
                  <a:cubicBezTo>
                    <a:pt x="64654" y="49639"/>
                    <a:pt x="50181" y="63956"/>
                    <a:pt x="32327" y="63956"/>
                  </a:cubicBezTo>
                  <a:cubicBezTo>
                    <a:pt x="14474" y="63956"/>
                    <a:pt x="0" y="49639"/>
                    <a:pt x="0" y="31978"/>
                  </a:cubicBezTo>
                  <a:cubicBezTo>
                    <a:pt x="0" y="14317"/>
                    <a:pt x="14474" y="0"/>
                    <a:pt x="32327" y="0"/>
                  </a:cubicBezTo>
                  <a:cubicBezTo>
                    <a:pt x="50181" y="0"/>
                    <a:pt x="64654" y="14317"/>
                    <a:pt x="64654" y="31978"/>
                  </a:cubicBezTo>
                  <a:close/>
                </a:path>
              </a:pathLst>
            </a:custGeom>
            <a:noFill/>
            <a:ln w="12700" cap="flat">
              <a:solidFill>
                <a:srgbClr val="1D1D1B"/>
              </a:solidFill>
              <a:prstDash val="solid"/>
              <a:miter/>
            </a:ln>
          </p:spPr>
          <p:txBody>
            <a:bodyPr rtlCol="0" anchor="ctr"/>
            <a:lstStyle/>
            <a:p>
              <a:endParaRPr lang="en-NL"/>
            </a:p>
          </p:txBody>
        </p:sp>
        <p:sp>
          <p:nvSpPr>
            <p:cNvPr id="807" name="Freeform 806">
              <a:extLst>
                <a:ext uri="{FF2B5EF4-FFF2-40B4-BE49-F238E27FC236}">
                  <a16:creationId xmlns:a16="http://schemas.microsoft.com/office/drawing/2014/main" id="{E77E4E5C-D36D-4530-E028-DB3935D1497C}"/>
                </a:ext>
              </a:extLst>
            </p:cNvPr>
            <p:cNvSpPr/>
            <p:nvPr userDrawn="1"/>
          </p:nvSpPr>
          <p:spPr>
            <a:xfrm>
              <a:off x="7174112" y="1674204"/>
              <a:ext cx="39076" cy="39084"/>
            </a:xfrm>
            <a:custGeom>
              <a:avLst/>
              <a:gdLst>
                <a:gd name="connsiteX0" fmla="*/ 39077 w 39076"/>
                <a:gd name="connsiteY0" fmla="*/ 19542 h 39084"/>
                <a:gd name="connsiteX1" fmla="*/ 19538 w 39076"/>
                <a:gd name="connsiteY1" fmla="*/ 39084 h 39084"/>
                <a:gd name="connsiteX2" fmla="*/ 0 w 39076"/>
                <a:gd name="connsiteY2" fmla="*/ 19542 h 39084"/>
                <a:gd name="connsiteX3" fmla="*/ 19538 w 39076"/>
                <a:gd name="connsiteY3" fmla="*/ 0 h 39084"/>
                <a:gd name="connsiteX4" fmla="*/ 39077 w 39076"/>
                <a:gd name="connsiteY4" fmla="*/ 19542 h 39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6" h="39084">
                  <a:moveTo>
                    <a:pt x="39077" y="19542"/>
                  </a:moveTo>
                  <a:cubicBezTo>
                    <a:pt x="39077" y="30335"/>
                    <a:pt x="30329" y="39084"/>
                    <a:pt x="19538" y="39084"/>
                  </a:cubicBezTo>
                  <a:cubicBezTo>
                    <a:pt x="8747" y="39084"/>
                    <a:pt x="0" y="30335"/>
                    <a:pt x="0" y="19542"/>
                  </a:cubicBezTo>
                  <a:cubicBezTo>
                    <a:pt x="0" y="8749"/>
                    <a:pt x="8747" y="0"/>
                    <a:pt x="19538" y="0"/>
                  </a:cubicBezTo>
                  <a:cubicBezTo>
                    <a:pt x="30329" y="0"/>
                    <a:pt x="39077" y="8749"/>
                    <a:pt x="39077" y="19542"/>
                  </a:cubicBezTo>
                  <a:close/>
                </a:path>
              </a:pathLst>
            </a:custGeom>
            <a:noFill/>
            <a:ln w="12700" cap="flat">
              <a:solidFill>
                <a:srgbClr val="1D1D1B"/>
              </a:solidFill>
              <a:prstDash val="solid"/>
              <a:miter/>
            </a:ln>
          </p:spPr>
          <p:txBody>
            <a:bodyPr rtlCol="0" anchor="ctr"/>
            <a:lstStyle/>
            <a:p>
              <a:endParaRPr lang="en-NL"/>
            </a:p>
          </p:txBody>
        </p:sp>
        <p:sp>
          <p:nvSpPr>
            <p:cNvPr id="808" name="Freeform 807">
              <a:extLst>
                <a:ext uri="{FF2B5EF4-FFF2-40B4-BE49-F238E27FC236}">
                  <a16:creationId xmlns:a16="http://schemas.microsoft.com/office/drawing/2014/main" id="{CE55468A-9935-855C-6A81-5975BC77DECD}"/>
                </a:ext>
              </a:extLst>
            </p:cNvPr>
            <p:cNvSpPr/>
            <p:nvPr userDrawn="1"/>
          </p:nvSpPr>
          <p:spPr>
            <a:xfrm>
              <a:off x="7257239" y="1622684"/>
              <a:ext cx="53286" cy="52586"/>
            </a:xfrm>
            <a:custGeom>
              <a:avLst/>
              <a:gdLst>
                <a:gd name="connsiteX0" fmla="*/ 53286 w 53286"/>
                <a:gd name="connsiteY0" fmla="*/ 26293 h 52586"/>
                <a:gd name="connsiteX1" fmla="*/ 26643 w 53286"/>
                <a:gd name="connsiteY1" fmla="*/ 52586 h 52586"/>
                <a:gd name="connsiteX2" fmla="*/ 0 w 53286"/>
                <a:gd name="connsiteY2" fmla="*/ 26293 h 52586"/>
                <a:gd name="connsiteX3" fmla="*/ 26643 w 53286"/>
                <a:gd name="connsiteY3" fmla="*/ 0 h 52586"/>
                <a:gd name="connsiteX4" fmla="*/ 53286 w 53286"/>
                <a:gd name="connsiteY4" fmla="*/ 26293 h 52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86" h="52586">
                  <a:moveTo>
                    <a:pt x="53286" y="26293"/>
                  </a:moveTo>
                  <a:cubicBezTo>
                    <a:pt x="53286" y="40814"/>
                    <a:pt x="41357" y="52586"/>
                    <a:pt x="26643" y="52586"/>
                  </a:cubicBezTo>
                  <a:cubicBezTo>
                    <a:pt x="11928" y="52586"/>
                    <a:pt x="0" y="40814"/>
                    <a:pt x="0" y="26293"/>
                  </a:cubicBezTo>
                  <a:cubicBezTo>
                    <a:pt x="0" y="11772"/>
                    <a:pt x="11928" y="0"/>
                    <a:pt x="26643" y="0"/>
                  </a:cubicBezTo>
                  <a:cubicBezTo>
                    <a:pt x="41357" y="0"/>
                    <a:pt x="53286" y="11772"/>
                    <a:pt x="53286" y="26293"/>
                  </a:cubicBezTo>
                  <a:close/>
                </a:path>
              </a:pathLst>
            </a:custGeom>
            <a:noFill/>
            <a:ln w="12700" cap="flat">
              <a:solidFill>
                <a:srgbClr val="1D1D1B"/>
              </a:solidFill>
              <a:prstDash val="solid"/>
              <a:miter/>
            </a:ln>
          </p:spPr>
          <p:txBody>
            <a:bodyPr rtlCol="0" anchor="ctr"/>
            <a:lstStyle/>
            <a:p>
              <a:endParaRPr lang="en-NL"/>
            </a:p>
          </p:txBody>
        </p:sp>
        <p:sp>
          <p:nvSpPr>
            <p:cNvPr id="809" name="Freeform 808">
              <a:extLst>
                <a:ext uri="{FF2B5EF4-FFF2-40B4-BE49-F238E27FC236}">
                  <a16:creationId xmlns:a16="http://schemas.microsoft.com/office/drawing/2014/main" id="{647645FF-2284-76B6-4F10-43A10353633C}"/>
                </a:ext>
              </a:extLst>
            </p:cNvPr>
            <p:cNvSpPr/>
            <p:nvPr userDrawn="1"/>
          </p:nvSpPr>
          <p:spPr>
            <a:xfrm>
              <a:off x="7040541" y="1673494"/>
              <a:ext cx="107993" cy="174458"/>
            </a:xfrm>
            <a:custGeom>
              <a:avLst/>
              <a:gdLst>
                <a:gd name="connsiteX0" fmla="*/ 83837 w 107993"/>
                <a:gd name="connsiteY0" fmla="*/ 96290 h 174458"/>
                <a:gd name="connsiteX1" fmla="*/ 83837 w 107993"/>
                <a:gd name="connsiteY1" fmla="*/ 174458 h 174458"/>
                <a:gd name="connsiteX2" fmla="*/ 30196 w 107993"/>
                <a:gd name="connsiteY2" fmla="*/ 174458 h 174458"/>
                <a:gd name="connsiteX3" fmla="*/ 30196 w 107993"/>
                <a:gd name="connsiteY3" fmla="*/ 96290 h 174458"/>
                <a:gd name="connsiteX4" fmla="*/ 0 w 107993"/>
                <a:gd name="connsiteY4" fmla="*/ 96290 h 174458"/>
                <a:gd name="connsiteX5" fmla="*/ 0 w 107993"/>
                <a:gd name="connsiteY5" fmla="*/ 53652 h 174458"/>
                <a:gd name="connsiteX6" fmla="*/ 42984 w 107993"/>
                <a:gd name="connsiteY6" fmla="*/ 0 h 174458"/>
                <a:gd name="connsiteX7" fmla="*/ 65720 w 107993"/>
                <a:gd name="connsiteY7" fmla="*/ 0 h 174458"/>
                <a:gd name="connsiteX8" fmla="*/ 107994 w 107993"/>
                <a:gd name="connsiteY8" fmla="*/ 40861 h 17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993" h="174458">
                  <a:moveTo>
                    <a:pt x="83837" y="96290"/>
                  </a:moveTo>
                  <a:lnTo>
                    <a:pt x="83837" y="174458"/>
                  </a:lnTo>
                  <a:lnTo>
                    <a:pt x="30196" y="174458"/>
                  </a:lnTo>
                  <a:lnTo>
                    <a:pt x="30196" y="96290"/>
                  </a:lnTo>
                  <a:lnTo>
                    <a:pt x="0" y="96290"/>
                  </a:lnTo>
                  <a:lnTo>
                    <a:pt x="0" y="53652"/>
                  </a:lnTo>
                  <a:cubicBezTo>
                    <a:pt x="0" y="15989"/>
                    <a:pt x="20604" y="0"/>
                    <a:pt x="42984" y="0"/>
                  </a:cubicBezTo>
                  <a:lnTo>
                    <a:pt x="65720" y="0"/>
                  </a:lnTo>
                  <a:cubicBezTo>
                    <a:pt x="80995" y="0"/>
                    <a:pt x="107994" y="6751"/>
                    <a:pt x="107994" y="40861"/>
                  </a:cubicBezTo>
                </a:path>
              </a:pathLst>
            </a:custGeom>
            <a:noFill/>
            <a:ln w="12700" cap="rnd">
              <a:solidFill>
                <a:srgbClr val="1D1D1B"/>
              </a:solidFill>
              <a:prstDash val="solid"/>
              <a:round/>
            </a:ln>
          </p:spPr>
          <p:txBody>
            <a:bodyPr rtlCol="0" anchor="ctr"/>
            <a:lstStyle/>
            <a:p>
              <a:endParaRPr lang="en-NL"/>
            </a:p>
          </p:txBody>
        </p:sp>
        <p:sp>
          <p:nvSpPr>
            <p:cNvPr id="810" name="Freeform 809">
              <a:extLst>
                <a:ext uri="{FF2B5EF4-FFF2-40B4-BE49-F238E27FC236}">
                  <a16:creationId xmlns:a16="http://schemas.microsoft.com/office/drawing/2014/main" id="{1F090F6D-7E27-1422-C332-DD671076F32E}"/>
                </a:ext>
              </a:extLst>
            </p:cNvPr>
            <p:cNvSpPr/>
            <p:nvPr userDrawn="1"/>
          </p:nvSpPr>
          <p:spPr>
            <a:xfrm>
              <a:off x="7155640" y="1736739"/>
              <a:ext cx="76377" cy="111212"/>
            </a:xfrm>
            <a:custGeom>
              <a:avLst/>
              <a:gdLst>
                <a:gd name="connsiteX0" fmla="*/ 40142 w 76377"/>
                <a:gd name="connsiteY0" fmla="*/ 111213 h 111212"/>
                <a:gd name="connsiteX1" fmla="*/ 57194 w 76377"/>
                <a:gd name="connsiteY1" fmla="*/ 111213 h 111212"/>
                <a:gd name="connsiteX2" fmla="*/ 57194 w 76377"/>
                <a:gd name="connsiteY2" fmla="*/ 61114 h 111212"/>
                <a:gd name="connsiteX3" fmla="*/ 76377 w 76377"/>
                <a:gd name="connsiteY3" fmla="*/ 61114 h 111212"/>
                <a:gd name="connsiteX4" fmla="*/ 76377 w 76377"/>
                <a:gd name="connsiteY4" fmla="*/ 34110 h 111212"/>
                <a:gd name="connsiteX5" fmla="*/ 49023 w 76377"/>
                <a:gd name="connsiteY5" fmla="*/ 0 h 111212"/>
                <a:gd name="connsiteX6" fmla="*/ 40142 w 76377"/>
                <a:gd name="connsiteY6" fmla="*/ 0 h 111212"/>
                <a:gd name="connsiteX7" fmla="*/ 27353 w 76377"/>
                <a:gd name="connsiteY7" fmla="*/ 0 h 111212"/>
                <a:gd name="connsiteX8" fmla="*/ 0 w 76377"/>
                <a:gd name="connsiteY8" fmla="*/ 34110 h 111212"/>
                <a:gd name="connsiteX9" fmla="*/ 0 w 76377"/>
                <a:gd name="connsiteY9" fmla="*/ 61114 h 111212"/>
                <a:gd name="connsiteX10" fmla="*/ 19183 w 76377"/>
                <a:gd name="connsiteY10" fmla="*/ 61114 h 111212"/>
                <a:gd name="connsiteX11" fmla="*/ 19183 w 76377"/>
                <a:gd name="connsiteY11" fmla="*/ 111213 h 111212"/>
                <a:gd name="connsiteX12" fmla="*/ 40142 w 76377"/>
                <a:gd name="connsiteY12" fmla="*/ 111213 h 11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377" h="111212">
                  <a:moveTo>
                    <a:pt x="40142" y="111213"/>
                  </a:moveTo>
                  <a:lnTo>
                    <a:pt x="57194" y="111213"/>
                  </a:lnTo>
                  <a:lnTo>
                    <a:pt x="57194" y="61114"/>
                  </a:lnTo>
                  <a:cubicBezTo>
                    <a:pt x="57194" y="61114"/>
                    <a:pt x="76377" y="61114"/>
                    <a:pt x="76377" y="61114"/>
                  </a:cubicBezTo>
                  <a:cubicBezTo>
                    <a:pt x="76377" y="61114"/>
                    <a:pt x="76377" y="57916"/>
                    <a:pt x="76377" y="34110"/>
                  </a:cubicBezTo>
                  <a:cubicBezTo>
                    <a:pt x="76377" y="9949"/>
                    <a:pt x="63233" y="0"/>
                    <a:pt x="49023" y="0"/>
                  </a:cubicBezTo>
                  <a:cubicBezTo>
                    <a:pt x="34813" y="0"/>
                    <a:pt x="40142" y="0"/>
                    <a:pt x="40142" y="0"/>
                  </a:cubicBezTo>
                  <a:lnTo>
                    <a:pt x="27353" y="0"/>
                  </a:lnTo>
                  <a:cubicBezTo>
                    <a:pt x="13144" y="0"/>
                    <a:pt x="0" y="10304"/>
                    <a:pt x="0" y="34110"/>
                  </a:cubicBezTo>
                  <a:lnTo>
                    <a:pt x="0" y="61114"/>
                  </a:lnTo>
                  <a:lnTo>
                    <a:pt x="19183" y="61114"/>
                  </a:lnTo>
                  <a:lnTo>
                    <a:pt x="19183" y="111213"/>
                  </a:lnTo>
                  <a:lnTo>
                    <a:pt x="40142" y="111213"/>
                  </a:lnTo>
                  <a:close/>
                </a:path>
              </a:pathLst>
            </a:custGeom>
            <a:noFill/>
            <a:ln w="12700" cap="rnd">
              <a:solidFill>
                <a:srgbClr val="1D1D1B"/>
              </a:solidFill>
              <a:prstDash val="solid"/>
              <a:round/>
            </a:ln>
          </p:spPr>
          <p:txBody>
            <a:bodyPr rtlCol="0" anchor="ctr"/>
            <a:lstStyle/>
            <a:p>
              <a:endParaRPr lang="en-NL"/>
            </a:p>
          </p:txBody>
        </p:sp>
        <p:sp>
          <p:nvSpPr>
            <p:cNvPr id="811" name="Freeform 810">
              <a:extLst>
                <a:ext uri="{FF2B5EF4-FFF2-40B4-BE49-F238E27FC236}">
                  <a16:creationId xmlns:a16="http://schemas.microsoft.com/office/drawing/2014/main" id="{3C28A937-3662-54B6-525F-D30E891032A4}"/>
                </a:ext>
              </a:extLst>
            </p:cNvPr>
            <p:cNvSpPr/>
            <p:nvPr userDrawn="1"/>
          </p:nvSpPr>
          <p:spPr>
            <a:xfrm>
              <a:off x="7240898" y="1697655"/>
              <a:ext cx="94849" cy="149941"/>
            </a:xfrm>
            <a:custGeom>
              <a:avLst/>
              <a:gdLst>
                <a:gd name="connsiteX0" fmla="*/ 22735 w 94849"/>
                <a:gd name="connsiteY0" fmla="*/ 82788 h 149941"/>
                <a:gd name="connsiteX1" fmla="*/ 22735 w 94849"/>
                <a:gd name="connsiteY1" fmla="*/ 149942 h 149941"/>
                <a:gd name="connsiteX2" fmla="*/ 68917 w 94849"/>
                <a:gd name="connsiteY2" fmla="*/ 149942 h 149941"/>
                <a:gd name="connsiteX3" fmla="*/ 68917 w 94849"/>
                <a:gd name="connsiteY3" fmla="*/ 82788 h 149941"/>
                <a:gd name="connsiteX4" fmla="*/ 94849 w 94849"/>
                <a:gd name="connsiteY4" fmla="*/ 82788 h 149941"/>
                <a:gd name="connsiteX5" fmla="*/ 94849 w 94849"/>
                <a:gd name="connsiteY5" fmla="*/ 46191 h 149941"/>
                <a:gd name="connsiteX6" fmla="*/ 57905 w 94849"/>
                <a:gd name="connsiteY6" fmla="*/ 0 h 149941"/>
                <a:gd name="connsiteX7" fmla="*/ 31261 w 94849"/>
                <a:gd name="connsiteY7" fmla="*/ 0 h 149941"/>
                <a:gd name="connsiteX8" fmla="*/ 0 w 94849"/>
                <a:gd name="connsiteY8" fmla="*/ 14212 h 149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849" h="149941">
                  <a:moveTo>
                    <a:pt x="22735" y="82788"/>
                  </a:moveTo>
                  <a:lnTo>
                    <a:pt x="22735" y="149942"/>
                  </a:lnTo>
                  <a:lnTo>
                    <a:pt x="68917" y="149942"/>
                  </a:lnTo>
                  <a:lnTo>
                    <a:pt x="68917" y="82788"/>
                  </a:lnTo>
                  <a:cubicBezTo>
                    <a:pt x="68917" y="82788"/>
                    <a:pt x="94849" y="82788"/>
                    <a:pt x="94849" y="82788"/>
                  </a:cubicBezTo>
                  <a:cubicBezTo>
                    <a:pt x="94849" y="82788"/>
                    <a:pt x="94849" y="78524"/>
                    <a:pt x="94849" y="46191"/>
                  </a:cubicBezTo>
                  <a:cubicBezTo>
                    <a:pt x="94849" y="13857"/>
                    <a:pt x="77087" y="0"/>
                    <a:pt x="57905" y="0"/>
                  </a:cubicBezTo>
                  <a:cubicBezTo>
                    <a:pt x="38721" y="0"/>
                    <a:pt x="44405" y="0"/>
                    <a:pt x="31261" y="0"/>
                  </a:cubicBezTo>
                  <a:cubicBezTo>
                    <a:pt x="18117" y="0"/>
                    <a:pt x="7815" y="2842"/>
                    <a:pt x="0" y="14212"/>
                  </a:cubicBezTo>
                </a:path>
              </a:pathLst>
            </a:custGeom>
            <a:noFill/>
            <a:ln w="12700" cap="rnd">
              <a:solidFill>
                <a:srgbClr val="1D1D1B"/>
              </a:solidFill>
              <a:prstDash val="solid"/>
              <a:round/>
            </a:ln>
          </p:spPr>
          <p:txBody>
            <a:bodyPr rtlCol="0" anchor="ctr"/>
            <a:lstStyle/>
            <a:p>
              <a:endParaRPr lang="en-NL"/>
            </a:p>
          </p:txBody>
        </p:sp>
      </p:grpSp>
      <p:grpSp>
        <p:nvGrpSpPr>
          <p:cNvPr id="827" name="Group 826">
            <a:extLst>
              <a:ext uri="{FF2B5EF4-FFF2-40B4-BE49-F238E27FC236}">
                <a16:creationId xmlns:a16="http://schemas.microsoft.com/office/drawing/2014/main" id="{57A60E1A-5454-EFAA-06F1-0503B3366369}"/>
              </a:ext>
            </a:extLst>
          </p:cNvPr>
          <p:cNvGrpSpPr>
            <a:grpSpLocks noChangeAspect="1"/>
          </p:cNvGrpSpPr>
          <p:nvPr userDrawn="1"/>
        </p:nvGrpSpPr>
        <p:grpSpPr>
          <a:xfrm flipH="1">
            <a:off x="3900507" y="3069479"/>
            <a:ext cx="274497" cy="270532"/>
            <a:chOff x="10233018" y="2660304"/>
            <a:chExt cx="256219" cy="252518"/>
          </a:xfrm>
        </p:grpSpPr>
        <p:sp>
          <p:nvSpPr>
            <p:cNvPr id="814" name="Freeform 813">
              <a:extLst>
                <a:ext uri="{FF2B5EF4-FFF2-40B4-BE49-F238E27FC236}">
                  <a16:creationId xmlns:a16="http://schemas.microsoft.com/office/drawing/2014/main" id="{372046EF-EF88-8190-7C4C-50283752D142}"/>
                </a:ext>
              </a:extLst>
            </p:cNvPr>
            <p:cNvSpPr/>
            <p:nvPr userDrawn="1"/>
          </p:nvSpPr>
          <p:spPr>
            <a:xfrm>
              <a:off x="10291006" y="2747602"/>
              <a:ext cx="77798" cy="78523"/>
            </a:xfrm>
            <a:custGeom>
              <a:avLst/>
              <a:gdLst>
                <a:gd name="connsiteX0" fmla="*/ 46537 w 77798"/>
                <a:gd name="connsiteY0" fmla="*/ 711 h 78523"/>
                <a:gd name="connsiteX1" fmla="*/ 38722 w 77798"/>
                <a:gd name="connsiteY1" fmla="*/ 0 h 78523"/>
                <a:gd name="connsiteX2" fmla="*/ 12433 w 77798"/>
                <a:gd name="connsiteY2" fmla="*/ 9949 h 78523"/>
                <a:gd name="connsiteX3" fmla="*/ 7816 w 77798"/>
                <a:gd name="connsiteY3" fmla="*/ 34821 h 78523"/>
                <a:gd name="connsiteX4" fmla="*/ 0 w 77798"/>
                <a:gd name="connsiteY4" fmla="*/ 44769 h 78523"/>
                <a:gd name="connsiteX5" fmla="*/ 38722 w 77798"/>
                <a:gd name="connsiteY5" fmla="*/ 78524 h 78523"/>
                <a:gd name="connsiteX6" fmla="*/ 77799 w 77798"/>
                <a:gd name="connsiteY6" fmla="*/ 39440 h 78523"/>
                <a:gd name="connsiteX7" fmla="*/ 68562 w 77798"/>
                <a:gd name="connsiteY7" fmla="*/ 14212 h 78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98" h="78523">
                  <a:moveTo>
                    <a:pt x="46537" y="711"/>
                  </a:moveTo>
                  <a:cubicBezTo>
                    <a:pt x="44051" y="355"/>
                    <a:pt x="41564" y="0"/>
                    <a:pt x="38722" y="0"/>
                  </a:cubicBezTo>
                  <a:cubicBezTo>
                    <a:pt x="28775" y="0"/>
                    <a:pt x="19538" y="3908"/>
                    <a:pt x="12433" y="9949"/>
                  </a:cubicBezTo>
                  <a:cubicBezTo>
                    <a:pt x="13855" y="17410"/>
                    <a:pt x="12433" y="26648"/>
                    <a:pt x="7816" y="34821"/>
                  </a:cubicBezTo>
                  <a:cubicBezTo>
                    <a:pt x="5684" y="38729"/>
                    <a:pt x="2842" y="41927"/>
                    <a:pt x="0" y="44769"/>
                  </a:cubicBezTo>
                  <a:cubicBezTo>
                    <a:pt x="2842" y="63601"/>
                    <a:pt x="19184" y="78524"/>
                    <a:pt x="38722" y="78524"/>
                  </a:cubicBezTo>
                  <a:cubicBezTo>
                    <a:pt x="58260" y="78524"/>
                    <a:pt x="77799" y="61114"/>
                    <a:pt x="77799" y="39440"/>
                  </a:cubicBezTo>
                  <a:cubicBezTo>
                    <a:pt x="77799" y="17766"/>
                    <a:pt x="74246" y="20964"/>
                    <a:pt x="68562" y="14212"/>
                  </a:cubicBezTo>
                </a:path>
              </a:pathLst>
            </a:custGeom>
            <a:noFill/>
            <a:ln w="12700" cap="flat">
              <a:solidFill>
                <a:srgbClr val="231F20"/>
              </a:solidFill>
              <a:prstDash val="solid"/>
              <a:miter/>
            </a:ln>
          </p:spPr>
          <p:txBody>
            <a:bodyPr rtlCol="0" anchor="ctr"/>
            <a:lstStyle/>
            <a:p>
              <a:endParaRPr lang="en-NL"/>
            </a:p>
          </p:txBody>
        </p:sp>
        <p:sp>
          <p:nvSpPr>
            <p:cNvPr id="815" name="Freeform 814">
              <a:extLst>
                <a:ext uri="{FF2B5EF4-FFF2-40B4-BE49-F238E27FC236}">
                  <a16:creationId xmlns:a16="http://schemas.microsoft.com/office/drawing/2014/main" id="{6190C656-4419-B527-5003-9E13CB79DC67}"/>
                </a:ext>
              </a:extLst>
            </p:cNvPr>
            <p:cNvSpPr/>
            <p:nvPr userDrawn="1"/>
          </p:nvSpPr>
          <p:spPr>
            <a:xfrm>
              <a:off x="10255058" y="2742555"/>
              <a:ext cx="48381" cy="57738"/>
            </a:xfrm>
            <a:custGeom>
              <a:avLst/>
              <a:gdLst>
                <a:gd name="connsiteX0" fmla="*/ 48381 w 48381"/>
                <a:gd name="connsiteY0" fmla="*/ 14995 h 57738"/>
                <a:gd name="connsiteX1" fmla="*/ 39856 w 48381"/>
                <a:gd name="connsiteY1" fmla="*/ 2204 h 57738"/>
                <a:gd name="connsiteX2" fmla="*/ 5398 w 48381"/>
                <a:gd name="connsiteY2" fmla="*/ 17838 h 57738"/>
                <a:gd name="connsiteX3" fmla="*/ 9305 w 48381"/>
                <a:gd name="connsiteY3" fmla="*/ 55501 h 57738"/>
                <a:gd name="connsiteX4" fmla="*/ 35948 w 48381"/>
                <a:gd name="connsiteY4" fmla="*/ 49816 h 57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1" h="57738">
                  <a:moveTo>
                    <a:pt x="48381" y="14995"/>
                  </a:moveTo>
                  <a:cubicBezTo>
                    <a:pt x="47316" y="9311"/>
                    <a:pt x="44474" y="4692"/>
                    <a:pt x="39856" y="2204"/>
                  </a:cubicBezTo>
                  <a:cubicBezTo>
                    <a:pt x="29199" y="-3836"/>
                    <a:pt x="13568" y="2915"/>
                    <a:pt x="5398" y="17838"/>
                  </a:cubicBezTo>
                  <a:cubicBezTo>
                    <a:pt x="-3129" y="32406"/>
                    <a:pt x="-1353" y="49461"/>
                    <a:pt x="9305" y="55501"/>
                  </a:cubicBezTo>
                  <a:cubicBezTo>
                    <a:pt x="17121" y="60120"/>
                    <a:pt x="27778" y="57278"/>
                    <a:pt x="35948" y="49816"/>
                  </a:cubicBezTo>
                </a:path>
              </a:pathLst>
            </a:custGeom>
            <a:noFill/>
            <a:ln w="12700" cap="flat">
              <a:solidFill>
                <a:srgbClr val="231F20"/>
              </a:solidFill>
              <a:prstDash val="solid"/>
              <a:miter/>
            </a:ln>
          </p:spPr>
          <p:txBody>
            <a:bodyPr rtlCol="0" anchor="ctr"/>
            <a:lstStyle/>
            <a:p>
              <a:endParaRPr lang="en-NL"/>
            </a:p>
          </p:txBody>
        </p:sp>
        <p:sp>
          <p:nvSpPr>
            <p:cNvPr id="816" name="Freeform 815">
              <a:extLst>
                <a:ext uri="{FF2B5EF4-FFF2-40B4-BE49-F238E27FC236}">
                  <a16:creationId xmlns:a16="http://schemas.microsoft.com/office/drawing/2014/main" id="{1533A190-7DF2-601B-5819-778AE9BBBE04}"/>
                </a:ext>
              </a:extLst>
            </p:cNvPr>
            <p:cNvSpPr/>
            <p:nvPr userDrawn="1"/>
          </p:nvSpPr>
          <p:spPr>
            <a:xfrm>
              <a:off x="10291006" y="2757551"/>
              <a:ext cx="13166" cy="34820"/>
            </a:xfrm>
            <a:custGeom>
              <a:avLst/>
              <a:gdLst>
                <a:gd name="connsiteX0" fmla="*/ 0 w 13166"/>
                <a:gd name="connsiteY0" fmla="*/ 34821 h 34820"/>
                <a:gd name="connsiteX1" fmla="*/ 7816 w 13166"/>
                <a:gd name="connsiteY1" fmla="*/ 24872 h 34820"/>
                <a:gd name="connsiteX2" fmla="*/ 12433 w 13166"/>
                <a:gd name="connsiteY2" fmla="*/ 0 h 34820"/>
              </a:gdLst>
              <a:ahLst/>
              <a:cxnLst>
                <a:cxn ang="0">
                  <a:pos x="connsiteX0" y="connsiteY0"/>
                </a:cxn>
                <a:cxn ang="0">
                  <a:pos x="connsiteX1" y="connsiteY1"/>
                </a:cxn>
                <a:cxn ang="0">
                  <a:pos x="connsiteX2" y="connsiteY2"/>
                </a:cxn>
              </a:cxnLst>
              <a:rect l="l" t="t" r="r" b="b"/>
              <a:pathLst>
                <a:path w="13166" h="34820">
                  <a:moveTo>
                    <a:pt x="0" y="34821"/>
                  </a:moveTo>
                  <a:cubicBezTo>
                    <a:pt x="2842" y="31978"/>
                    <a:pt x="5684" y="28780"/>
                    <a:pt x="7816" y="24872"/>
                  </a:cubicBezTo>
                  <a:cubicBezTo>
                    <a:pt x="12789" y="16344"/>
                    <a:pt x="14210" y="7462"/>
                    <a:pt x="12433" y="0"/>
                  </a:cubicBezTo>
                </a:path>
              </a:pathLst>
            </a:custGeom>
            <a:noFill/>
            <a:ln w="12700" cap="flat">
              <a:solidFill>
                <a:srgbClr val="231F20"/>
              </a:solidFill>
              <a:prstDash val="solid"/>
              <a:miter/>
            </a:ln>
          </p:spPr>
          <p:txBody>
            <a:bodyPr rtlCol="0" anchor="ctr"/>
            <a:lstStyle/>
            <a:p>
              <a:endParaRPr lang="en-NL"/>
            </a:p>
          </p:txBody>
        </p:sp>
        <p:sp>
          <p:nvSpPr>
            <p:cNvPr id="817" name="Freeform 816">
              <a:extLst>
                <a:ext uri="{FF2B5EF4-FFF2-40B4-BE49-F238E27FC236}">
                  <a16:creationId xmlns:a16="http://schemas.microsoft.com/office/drawing/2014/main" id="{E419C50A-3204-8D65-D51E-CBA3705DB6E9}"/>
                </a:ext>
              </a:extLst>
            </p:cNvPr>
            <p:cNvSpPr/>
            <p:nvPr userDrawn="1"/>
          </p:nvSpPr>
          <p:spPr>
            <a:xfrm>
              <a:off x="10324399" y="2660304"/>
              <a:ext cx="90400" cy="108971"/>
            </a:xfrm>
            <a:custGeom>
              <a:avLst/>
              <a:gdLst>
                <a:gd name="connsiteX0" fmla="*/ 0 w 90400"/>
                <a:gd name="connsiteY0" fmla="*/ 108617 h 108971"/>
                <a:gd name="connsiteX1" fmla="*/ 66075 w 90400"/>
                <a:gd name="connsiteY1" fmla="*/ 10906 h 108971"/>
                <a:gd name="connsiteX2" fmla="*/ 90231 w 90400"/>
                <a:gd name="connsiteY2" fmla="*/ 31514 h 108971"/>
                <a:gd name="connsiteX3" fmla="*/ 0 w 90400"/>
                <a:gd name="connsiteY3" fmla="*/ 108972 h 108971"/>
              </a:gdLst>
              <a:ahLst/>
              <a:cxnLst>
                <a:cxn ang="0">
                  <a:pos x="connsiteX0" y="connsiteY0"/>
                </a:cxn>
                <a:cxn ang="0">
                  <a:pos x="connsiteX1" y="connsiteY1"/>
                </a:cxn>
                <a:cxn ang="0">
                  <a:pos x="connsiteX2" y="connsiteY2"/>
                </a:cxn>
                <a:cxn ang="0">
                  <a:pos x="connsiteX3" y="connsiteY3"/>
                </a:cxn>
              </a:cxnLst>
              <a:rect l="l" t="t" r="r" b="b"/>
              <a:pathLst>
                <a:path w="90400" h="108971">
                  <a:moveTo>
                    <a:pt x="0" y="108617"/>
                  </a:moveTo>
                  <a:cubicBezTo>
                    <a:pt x="16696" y="83745"/>
                    <a:pt x="47958" y="37199"/>
                    <a:pt x="66075" y="10906"/>
                  </a:cubicBezTo>
                  <a:cubicBezTo>
                    <a:pt x="84192" y="-15387"/>
                    <a:pt x="91653" y="11617"/>
                    <a:pt x="90231" y="31514"/>
                  </a:cubicBezTo>
                  <a:cubicBezTo>
                    <a:pt x="89165" y="51412"/>
                    <a:pt x="71759" y="102221"/>
                    <a:pt x="0" y="108972"/>
                  </a:cubicBezTo>
                  <a:close/>
                </a:path>
              </a:pathLst>
            </a:custGeom>
            <a:noFill/>
            <a:ln w="12700" cap="rnd">
              <a:solidFill>
                <a:srgbClr val="231F20"/>
              </a:solidFill>
              <a:prstDash val="solid"/>
              <a:round/>
            </a:ln>
          </p:spPr>
          <p:txBody>
            <a:bodyPr rtlCol="0" anchor="ctr"/>
            <a:lstStyle/>
            <a:p>
              <a:endParaRPr lang="en-NL"/>
            </a:p>
          </p:txBody>
        </p:sp>
        <p:sp>
          <p:nvSpPr>
            <p:cNvPr id="818" name="Freeform 817">
              <a:extLst>
                <a:ext uri="{FF2B5EF4-FFF2-40B4-BE49-F238E27FC236}">
                  <a16:creationId xmlns:a16="http://schemas.microsoft.com/office/drawing/2014/main" id="{0373D4B5-ECE0-CDA5-93EF-D46A90E8C5AF}"/>
                </a:ext>
              </a:extLst>
            </p:cNvPr>
            <p:cNvSpPr/>
            <p:nvPr userDrawn="1"/>
          </p:nvSpPr>
          <p:spPr>
            <a:xfrm>
              <a:off x="10281414" y="2804097"/>
              <a:ext cx="21314" cy="48322"/>
            </a:xfrm>
            <a:custGeom>
              <a:avLst/>
              <a:gdLst>
                <a:gd name="connsiteX0" fmla="*/ 21315 w 21314"/>
                <a:gd name="connsiteY0" fmla="*/ 0 h 48322"/>
                <a:gd name="connsiteX1" fmla="*/ 0 w 21314"/>
                <a:gd name="connsiteY1" fmla="*/ 34821 h 48322"/>
                <a:gd name="connsiteX2" fmla="*/ 4263 w 21314"/>
                <a:gd name="connsiteY2" fmla="*/ 48322 h 48322"/>
              </a:gdLst>
              <a:ahLst/>
              <a:cxnLst>
                <a:cxn ang="0">
                  <a:pos x="connsiteX0" y="connsiteY0"/>
                </a:cxn>
                <a:cxn ang="0">
                  <a:pos x="connsiteX1" y="connsiteY1"/>
                </a:cxn>
                <a:cxn ang="0">
                  <a:pos x="connsiteX2" y="connsiteY2"/>
                </a:cxn>
              </a:cxnLst>
              <a:rect l="l" t="t" r="r" b="b"/>
              <a:pathLst>
                <a:path w="21314" h="48322">
                  <a:moveTo>
                    <a:pt x="21315" y="0"/>
                  </a:moveTo>
                  <a:lnTo>
                    <a:pt x="0" y="34821"/>
                  </a:lnTo>
                  <a:lnTo>
                    <a:pt x="4263" y="48322"/>
                  </a:lnTo>
                </a:path>
              </a:pathLst>
            </a:custGeom>
            <a:noFill/>
            <a:ln w="12700" cap="rnd">
              <a:solidFill>
                <a:srgbClr val="231F20"/>
              </a:solidFill>
              <a:prstDash val="solid"/>
              <a:round/>
            </a:ln>
          </p:spPr>
          <p:txBody>
            <a:bodyPr rtlCol="0" anchor="ctr"/>
            <a:lstStyle/>
            <a:p>
              <a:endParaRPr lang="en-NL"/>
            </a:p>
          </p:txBody>
        </p:sp>
        <p:sp>
          <p:nvSpPr>
            <p:cNvPr id="819" name="Freeform 818">
              <a:extLst>
                <a:ext uri="{FF2B5EF4-FFF2-40B4-BE49-F238E27FC236}">
                  <a16:creationId xmlns:a16="http://schemas.microsoft.com/office/drawing/2014/main" id="{D6DA7300-1B00-AD58-41E9-9C7E54E7DECC}"/>
                </a:ext>
              </a:extLst>
            </p:cNvPr>
            <p:cNvSpPr/>
            <p:nvPr userDrawn="1"/>
          </p:nvSpPr>
          <p:spPr>
            <a:xfrm>
              <a:off x="10308058" y="2812980"/>
              <a:ext cx="16696" cy="69641"/>
            </a:xfrm>
            <a:custGeom>
              <a:avLst/>
              <a:gdLst>
                <a:gd name="connsiteX0" fmla="*/ 16696 w 16696"/>
                <a:gd name="connsiteY0" fmla="*/ 0 h 69641"/>
                <a:gd name="connsiteX1" fmla="*/ 0 w 16696"/>
                <a:gd name="connsiteY1" fmla="*/ 35531 h 69641"/>
                <a:gd name="connsiteX2" fmla="*/ 16696 w 16696"/>
                <a:gd name="connsiteY2" fmla="*/ 69641 h 69641"/>
              </a:gdLst>
              <a:ahLst/>
              <a:cxnLst>
                <a:cxn ang="0">
                  <a:pos x="connsiteX0" y="connsiteY0"/>
                </a:cxn>
                <a:cxn ang="0">
                  <a:pos x="connsiteX1" y="connsiteY1"/>
                </a:cxn>
                <a:cxn ang="0">
                  <a:pos x="connsiteX2" y="connsiteY2"/>
                </a:cxn>
              </a:cxnLst>
              <a:rect l="l" t="t" r="r" b="b"/>
              <a:pathLst>
                <a:path w="16696" h="69641">
                  <a:moveTo>
                    <a:pt x="16696" y="0"/>
                  </a:moveTo>
                  <a:lnTo>
                    <a:pt x="0" y="35531"/>
                  </a:lnTo>
                  <a:lnTo>
                    <a:pt x="16696" y="69641"/>
                  </a:lnTo>
                </a:path>
              </a:pathLst>
            </a:custGeom>
            <a:noFill/>
            <a:ln w="12700" cap="rnd">
              <a:solidFill>
                <a:srgbClr val="231F20"/>
              </a:solidFill>
              <a:prstDash val="solid"/>
              <a:round/>
            </a:ln>
          </p:spPr>
          <p:txBody>
            <a:bodyPr rtlCol="0" anchor="ctr"/>
            <a:lstStyle/>
            <a:p>
              <a:endParaRPr lang="en-NL"/>
            </a:p>
          </p:txBody>
        </p:sp>
        <p:sp>
          <p:nvSpPr>
            <p:cNvPr id="820" name="Freeform 819">
              <a:extLst>
                <a:ext uri="{FF2B5EF4-FFF2-40B4-BE49-F238E27FC236}">
                  <a16:creationId xmlns:a16="http://schemas.microsoft.com/office/drawing/2014/main" id="{52B79F34-4DD0-EBE6-B4F4-60CFBBBB663F}"/>
                </a:ext>
              </a:extLst>
            </p:cNvPr>
            <p:cNvSpPr/>
            <p:nvPr userDrawn="1"/>
          </p:nvSpPr>
          <p:spPr>
            <a:xfrm>
              <a:off x="10346068" y="2808005"/>
              <a:ext cx="56838" cy="104817"/>
            </a:xfrm>
            <a:custGeom>
              <a:avLst/>
              <a:gdLst>
                <a:gd name="connsiteX0" fmla="*/ 0 w 56838"/>
                <a:gd name="connsiteY0" fmla="*/ 0 h 104817"/>
                <a:gd name="connsiteX1" fmla="*/ 1421 w 56838"/>
                <a:gd name="connsiteY1" fmla="*/ 31623 h 104817"/>
                <a:gd name="connsiteX2" fmla="*/ 27354 w 56838"/>
                <a:gd name="connsiteY2" fmla="*/ 45125 h 104817"/>
                <a:gd name="connsiteX3" fmla="*/ 56839 w 56838"/>
                <a:gd name="connsiteY3" fmla="*/ 104817 h 104817"/>
              </a:gdLst>
              <a:ahLst/>
              <a:cxnLst>
                <a:cxn ang="0">
                  <a:pos x="connsiteX0" y="connsiteY0"/>
                </a:cxn>
                <a:cxn ang="0">
                  <a:pos x="connsiteX1" y="connsiteY1"/>
                </a:cxn>
                <a:cxn ang="0">
                  <a:pos x="connsiteX2" y="connsiteY2"/>
                </a:cxn>
                <a:cxn ang="0">
                  <a:pos x="connsiteX3" y="connsiteY3"/>
                </a:cxn>
              </a:cxnLst>
              <a:rect l="l" t="t" r="r" b="b"/>
              <a:pathLst>
                <a:path w="56838" h="104817">
                  <a:moveTo>
                    <a:pt x="0" y="0"/>
                  </a:moveTo>
                  <a:lnTo>
                    <a:pt x="1421" y="31623"/>
                  </a:lnTo>
                  <a:lnTo>
                    <a:pt x="27354" y="45125"/>
                  </a:lnTo>
                  <a:lnTo>
                    <a:pt x="56839" y="104817"/>
                  </a:lnTo>
                </a:path>
              </a:pathLst>
            </a:custGeom>
            <a:noFill/>
            <a:ln w="12700" cap="rnd">
              <a:solidFill>
                <a:srgbClr val="231F20"/>
              </a:solidFill>
              <a:prstDash val="solid"/>
              <a:round/>
            </a:ln>
          </p:spPr>
          <p:txBody>
            <a:bodyPr rtlCol="0" anchor="ctr"/>
            <a:lstStyle/>
            <a:p>
              <a:endParaRPr lang="en-NL"/>
            </a:p>
          </p:txBody>
        </p:sp>
        <p:sp>
          <p:nvSpPr>
            <p:cNvPr id="821" name="Freeform 820">
              <a:extLst>
                <a:ext uri="{FF2B5EF4-FFF2-40B4-BE49-F238E27FC236}">
                  <a16:creationId xmlns:a16="http://schemas.microsoft.com/office/drawing/2014/main" id="{99D099B8-8BD4-4A00-9485-C86412D637D4}"/>
                </a:ext>
              </a:extLst>
            </p:cNvPr>
            <p:cNvSpPr/>
            <p:nvPr userDrawn="1"/>
          </p:nvSpPr>
          <p:spPr>
            <a:xfrm>
              <a:off x="10359923" y="2769906"/>
              <a:ext cx="129314" cy="105974"/>
            </a:xfrm>
            <a:custGeom>
              <a:avLst/>
              <a:gdLst>
                <a:gd name="connsiteX0" fmla="*/ 8881 w 129314"/>
                <a:gd name="connsiteY0" fmla="*/ 8964 h 105974"/>
                <a:gd name="connsiteX1" fmla="*/ 124689 w 129314"/>
                <a:gd name="connsiteY1" fmla="*/ 102411 h 105974"/>
                <a:gd name="connsiteX2" fmla="*/ 0 w 129314"/>
                <a:gd name="connsiteY2" fmla="*/ 42718 h 105974"/>
              </a:gdLst>
              <a:ahLst/>
              <a:cxnLst>
                <a:cxn ang="0">
                  <a:pos x="connsiteX0" y="connsiteY0"/>
                </a:cxn>
                <a:cxn ang="0">
                  <a:pos x="connsiteX1" y="connsiteY1"/>
                </a:cxn>
                <a:cxn ang="0">
                  <a:pos x="connsiteX2" y="connsiteY2"/>
                </a:cxn>
              </a:cxnLst>
              <a:rect l="l" t="t" r="r" b="b"/>
              <a:pathLst>
                <a:path w="129314" h="105974">
                  <a:moveTo>
                    <a:pt x="8881" y="8964"/>
                  </a:moveTo>
                  <a:cubicBezTo>
                    <a:pt x="118296" y="-33674"/>
                    <a:pt x="140675" y="88909"/>
                    <a:pt x="124689" y="102411"/>
                  </a:cubicBezTo>
                  <a:cubicBezTo>
                    <a:pt x="108704" y="115913"/>
                    <a:pt x="37655" y="89975"/>
                    <a:pt x="0" y="42718"/>
                  </a:cubicBezTo>
                </a:path>
              </a:pathLst>
            </a:custGeom>
            <a:noFill/>
            <a:ln w="12700" cap="rnd">
              <a:solidFill>
                <a:srgbClr val="231F20"/>
              </a:solidFill>
              <a:prstDash val="solid"/>
              <a:round/>
            </a:ln>
          </p:spPr>
          <p:txBody>
            <a:bodyPr rtlCol="0" anchor="ctr"/>
            <a:lstStyle/>
            <a:p>
              <a:endParaRPr lang="en-NL"/>
            </a:p>
          </p:txBody>
        </p:sp>
        <p:sp>
          <p:nvSpPr>
            <p:cNvPr id="822" name="Freeform 821">
              <a:extLst>
                <a:ext uri="{FF2B5EF4-FFF2-40B4-BE49-F238E27FC236}">
                  <a16:creationId xmlns:a16="http://schemas.microsoft.com/office/drawing/2014/main" id="{A4AF5FCD-7F06-BAD5-4F2E-D53BE3CC70BA}"/>
                </a:ext>
              </a:extLst>
            </p:cNvPr>
            <p:cNvSpPr/>
            <p:nvPr userDrawn="1"/>
          </p:nvSpPr>
          <p:spPr>
            <a:xfrm>
              <a:off x="10233018" y="2750680"/>
              <a:ext cx="29924" cy="41691"/>
            </a:xfrm>
            <a:custGeom>
              <a:avLst/>
              <a:gdLst>
                <a:gd name="connsiteX0" fmla="*/ 29924 w 29924"/>
                <a:gd name="connsiteY0" fmla="*/ 2607 h 41691"/>
                <a:gd name="connsiteX1" fmla="*/ 84 w 29924"/>
                <a:gd name="connsiteY1" fmla="*/ 41692 h 41691"/>
              </a:gdLst>
              <a:ahLst/>
              <a:cxnLst>
                <a:cxn ang="0">
                  <a:pos x="connsiteX0" y="connsiteY0"/>
                </a:cxn>
                <a:cxn ang="0">
                  <a:pos x="connsiteX1" y="connsiteY1"/>
                </a:cxn>
              </a:cxnLst>
              <a:rect l="l" t="t" r="r" b="b"/>
              <a:pathLst>
                <a:path w="29924" h="41691">
                  <a:moveTo>
                    <a:pt x="29924" y="2607"/>
                  </a:moveTo>
                  <a:cubicBezTo>
                    <a:pt x="-3114" y="-12316"/>
                    <a:pt x="84" y="41692"/>
                    <a:pt x="84" y="41692"/>
                  </a:cubicBezTo>
                </a:path>
              </a:pathLst>
            </a:custGeom>
            <a:noFill/>
            <a:ln w="12700" cap="rnd">
              <a:solidFill>
                <a:srgbClr val="231F20"/>
              </a:solidFill>
              <a:prstDash val="solid"/>
              <a:round/>
            </a:ln>
          </p:spPr>
          <p:txBody>
            <a:bodyPr rtlCol="0" anchor="ctr"/>
            <a:lstStyle/>
            <a:p>
              <a:endParaRPr lang="en-NL"/>
            </a:p>
          </p:txBody>
        </p:sp>
        <p:sp>
          <p:nvSpPr>
            <p:cNvPr id="823" name="Freeform 822">
              <a:extLst>
                <a:ext uri="{FF2B5EF4-FFF2-40B4-BE49-F238E27FC236}">
                  <a16:creationId xmlns:a16="http://schemas.microsoft.com/office/drawing/2014/main" id="{BD21EECB-412B-F0FA-819D-7E110C953799}"/>
                </a:ext>
              </a:extLst>
            </p:cNvPr>
            <p:cNvSpPr/>
            <p:nvPr userDrawn="1"/>
          </p:nvSpPr>
          <p:spPr>
            <a:xfrm>
              <a:off x="10372001" y="2771053"/>
              <a:ext cx="38366" cy="54007"/>
            </a:xfrm>
            <a:custGeom>
              <a:avLst/>
              <a:gdLst>
                <a:gd name="connsiteX0" fmla="*/ 38366 w 38366"/>
                <a:gd name="connsiteY0" fmla="*/ 0 h 54007"/>
                <a:gd name="connsiteX1" fmla="*/ 0 w 38366"/>
                <a:gd name="connsiteY1" fmla="*/ 54007 h 54007"/>
              </a:gdLst>
              <a:ahLst/>
              <a:cxnLst>
                <a:cxn ang="0">
                  <a:pos x="connsiteX0" y="connsiteY0"/>
                </a:cxn>
                <a:cxn ang="0">
                  <a:pos x="connsiteX1" y="connsiteY1"/>
                </a:cxn>
              </a:cxnLst>
              <a:rect l="l" t="t" r="r" b="b"/>
              <a:pathLst>
                <a:path w="38366" h="54007">
                  <a:moveTo>
                    <a:pt x="38366" y="0"/>
                  </a:moveTo>
                  <a:lnTo>
                    <a:pt x="0" y="54007"/>
                  </a:lnTo>
                </a:path>
              </a:pathLst>
            </a:custGeom>
            <a:ln w="12700" cap="flat">
              <a:solidFill>
                <a:srgbClr val="231F20"/>
              </a:solidFill>
              <a:prstDash val="solid"/>
              <a:miter/>
            </a:ln>
          </p:spPr>
          <p:txBody>
            <a:bodyPr rtlCol="0" anchor="ctr"/>
            <a:lstStyle/>
            <a:p>
              <a:endParaRPr lang="en-NL"/>
            </a:p>
          </p:txBody>
        </p:sp>
        <p:sp>
          <p:nvSpPr>
            <p:cNvPr id="824" name="Freeform 823">
              <a:extLst>
                <a:ext uri="{FF2B5EF4-FFF2-40B4-BE49-F238E27FC236}">
                  <a16:creationId xmlns:a16="http://schemas.microsoft.com/office/drawing/2014/main" id="{ED520474-D0CE-EC25-92B1-BBDE37294F91}"/>
                </a:ext>
              </a:extLst>
            </p:cNvPr>
            <p:cNvSpPr/>
            <p:nvPr userDrawn="1"/>
          </p:nvSpPr>
          <p:spPr>
            <a:xfrm>
              <a:off x="10396513" y="2778514"/>
              <a:ext cx="47957" cy="67153"/>
            </a:xfrm>
            <a:custGeom>
              <a:avLst/>
              <a:gdLst>
                <a:gd name="connsiteX0" fmla="*/ 47958 w 47957"/>
                <a:gd name="connsiteY0" fmla="*/ 0 h 67153"/>
                <a:gd name="connsiteX1" fmla="*/ 0 w 47957"/>
                <a:gd name="connsiteY1" fmla="*/ 67154 h 67153"/>
              </a:gdLst>
              <a:ahLst/>
              <a:cxnLst>
                <a:cxn ang="0">
                  <a:pos x="connsiteX0" y="connsiteY0"/>
                </a:cxn>
                <a:cxn ang="0">
                  <a:pos x="connsiteX1" y="connsiteY1"/>
                </a:cxn>
              </a:cxnLst>
              <a:rect l="l" t="t" r="r" b="b"/>
              <a:pathLst>
                <a:path w="47957" h="67153">
                  <a:moveTo>
                    <a:pt x="47958" y="0"/>
                  </a:moveTo>
                  <a:lnTo>
                    <a:pt x="0" y="67154"/>
                  </a:lnTo>
                </a:path>
              </a:pathLst>
            </a:custGeom>
            <a:ln w="12700" cap="flat">
              <a:solidFill>
                <a:srgbClr val="231F20"/>
              </a:solidFill>
              <a:prstDash val="solid"/>
              <a:miter/>
            </a:ln>
          </p:spPr>
          <p:txBody>
            <a:bodyPr rtlCol="0" anchor="ctr"/>
            <a:lstStyle/>
            <a:p>
              <a:endParaRPr lang="en-NL"/>
            </a:p>
          </p:txBody>
        </p:sp>
        <p:sp>
          <p:nvSpPr>
            <p:cNvPr id="825" name="Freeform 824">
              <a:extLst>
                <a:ext uri="{FF2B5EF4-FFF2-40B4-BE49-F238E27FC236}">
                  <a16:creationId xmlns:a16="http://schemas.microsoft.com/office/drawing/2014/main" id="{DC278E7D-D919-E8B1-70B2-760BD3A080D1}"/>
                </a:ext>
              </a:extLst>
            </p:cNvPr>
            <p:cNvSpPr/>
            <p:nvPr userDrawn="1"/>
          </p:nvSpPr>
          <p:spPr>
            <a:xfrm>
              <a:off x="10423156" y="2798412"/>
              <a:ext cx="45115" cy="63245"/>
            </a:xfrm>
            <a:custGeom>
              <a:avLst/>
              <a:gdLst>
                <a:gd name="connsiteX0" fmla="*/ 45116 w 45115"/>
                <a:gd name="connsiteY0" fmla="*/ 0 h 63245"/>
                <a:gd name="connsiteX1" fmla="*/ 0 w 45115"/>
                <a:gd name="connsiteY1" fmla="*/ 63245 h 63245"/>
              </a:gdLst>
              <a:ahLst/>
              <a:cxnLst>
                <a:cxn ang="0">
                  <a:pos x="connsiteX0" y="connsiteY0"/>
                </a:cxn>
                <a:cxn ang="0">
                  <a:pos x="connsiteX1" y="connsiteY1"/>
                </a:cxn>
              </a:cxnLst>
              <a:rect l="l" t="t" r="r" b="b"/>
              <a:pathLst>
                <a:path w="45115" h="63245">
                  <a:moveTo>
                    <a:pt x="45116" y="0"/>
                  </a:moveTo>
                  <a:lnTo>
                    <a:pt x="0" y="63245"/>
                  </a:lnTo>
                </a:path>
              </a:pathLst>
            </a:custGeom>
            <a:ln w="12700" cap="flat">
              <a:solidFill>
                <a:srgbClr val="231F20"/>
              </a:solidFill>
              <a:prstDash val="solid"/>
              <a:miter/>
            </a:ln>
          </p:spPr>
          <p:txBody>
            <a:bodyPr rtlCol="0" anchor="ctr"/>
            <a:lstStyle/>
            <a:p>
              <a:endParaRPr lang="en-NL"/>
            </a:p>
          </p:txBody>
        </p:sp>
        <p:sp>
          <p:nvSpPr>
            <p:cNvPr id="826" name="Freeform 825">
              <a:extLst>
                <a:ext uri="{FF2B5EF4-FFF2-40B4-BE49-F238E27FC236}">
                  <a16:creationId xmlns:a16="http://schemas.microsoft.com/office/drawing/2014/main" id="{50C1AA51-6698-9D24-0CAC-4435A43ECADC}"/>
                </a:ext>
              </a:extLst>
            </p:cNvPr>
            <p:cNvSpPr/>
            <p:nvPr userDrawn="1"/>
          </p:nvSpPr>
          <p:spPr>
            <a:xfrm>
              <a:off x="10452286" y="2827903"/>
              <a:ext cx="31616" cy="44058"/>
            </a:xfrm>
            <a:custGeom>
              <a:avLst/>
              <a:gdLst>
                <a:gd name="connsiteX0" fmla="*/ 31616 w 31616"/>
                <a:gd name="connsiteY0" fmla="*/ 0 h 44058"/>
                <a:gd name="connsiteX1" fmla="*/ 0 w 31616"/>
                <a:gd name="connsiteY1" fmla="*/ 44059 h 44058"/>
              </a:gdLst>
              <a:ahLst/>
              <a:cxnLst>
                <a:cxn ang="0">
                  <a:pos x="connsiteX0" y="connsiteY0"/>
                </a:cxn>
                <a:cxn ang="0">
                  <a:pos x="connsiteX1" y="connsiteY1"/>
                </a:cxn>
              </a:cxnLst>
              <a:rect l="l" t="t" r="r" b="b"/>
              <a:pathLst>
                <a:path w="31616" h="44058">
                  <a:moveTo>
                    <a:pt x="31616" y="0"/>
                  </a:moveTo>
                  <a:lnTo>
                    <a:pt x="0" y="44059"/>
                  </a:lnTo>
                </a:path>
              </a:pathLst>
            </a:custGeom>
            <a:ln w="12700" cap="flat">
              <a:solidFill>
                <a:srgbClr val="231F20"/>
              </a:solidFill>
              <a:prstDash val="solid"/>
              <a:miter/>
            </a:ln>
          </p:spPr>
          <p:txBody>
            <a:bodyPr rtlCol="0" anchor="ctr"/>
            <a:lstStyle/>
            <a:p>
              <a:endParaRPr lang="en-NL"/>
            </a:p>
          </p:txBody>
        </p:sp>
      </p:grpSp>
      <p:grpSp>
        <p:nvGrpSpPr>
          <p:cNvPr id="838" name="Group 837">
            <a:extLst>
              <a:ext uri="{FF2B5EF4-FFF2-40B4-BE49-F238E27FC236}">
                <a16:creationId xmlns:a16="http://schemas.microsoft.com/office/drawing/2014/main" id="{E70FA16F-FC0C-EFE0-AC6A-AD29EB3F567E}"/>
              </a:ext>
            </a:extLst>
          </p:cNvPr>
          <p:cNvGrpSpPr>
            <a:grpSpLocks noChangeAspect="1"/>
          </p:cNvGrpSpPr>
          <p:nvPr userDrawn="1"/>
        </p:nvGrpSpPr>
        <p:grpSpPr>
          <a:xfrm>
            <a:off x="6355543" y="1854424"/>
            <a:ext cx="353529" cy="331916"/>
            <a:chOff x="11269343" y="2660551"/>
            <a:chExt cx="317517" cy="298106"/>
          </a:xfrm>
        </p:grpSpPr>
        <p:grpSp>
          <p:nvGrpSpPr>
            <p:cNvPr id="828" name="Graphic 11">
              <a:extLst>
                <a:ext uri="{FF2B5EF4-FFF2-40B4-BE49-F238E27FC236}">
                  <a16:creationId xmlns:a16="http://schemas.microsoft.com/office/drawing/2014/main" id="{5D089095-BEB0-397D-BEBC-16F63E8701CA}"/>
                </a:ext>
              </a:extLst>
            </p:cNvPr>
            <p:cNvGrpSpPr/>
            <p:nvPr userDrawn="1"/>
          </p:nvGrpSpPr>
          <p:grpSpPr>
            <a:xfrm>
              <a:off x="11269343" y="2780626"/>
              <a:ext cx="317517" cy="178031"/>
              <a:chOff x="11269343" y="2780626"/>
              <a:chExt cx="317517" cy="178031"/>
            </a:xfrm>
            <a:noFill/>
          </p:grpSpPr>
          <p:sp>
            <p:nvSpPr>
              <p:cNvPr id="829" name="Freeform 828">
                <a:extLst>
                  <a:ext uri="{FF2B5EF4-FFF2-40B4-BE49-F238E27FC236}">
                    <a16:creationId xmlns:a16="http://schemas.microsoft.com/office/drawing/2014/main" id="{F4CEC08D-9A89-4E08-B617-68029D6D2A58}"/>
                  </a:ext>
                </a:extLst>
              </p:cNvPr>
              <p:cNvSpPr/>
              <p:nvPr/>
            </p:nvSpPr>
            <p:spPr>
              <a:xfrm>
                <a:off x="11310906" y="2821452"/>
                <a:ext cx="197582" cy="46245"/>
              </a:xfrm>
              <a:custGeom>
                <a:avLst/>
                <a:gdLst>
                  <a:gd name="connsiteX0" fmla="*/ 132150 w 197582"/>
                  <a:gd name="connsiteY0" fmla="*/ 34875 h 46245"/>
                  <a:gd name="connsiteX1" fmla="*/ 176200 w 197582"/>
                  <a:gd name="connsiteY1" fmla="*/ 35586 h 46245"/>
                  <a:gd name="connsiteX2" fmla="*/ 195739 w 197582"/>
                  <a:gd name="connsiteY2" fmla="*/ 24216 h 46245"/>
                  <a:gd name="connsiteX3" fmla="*/ 177265 w 197582"/>
                  <a:gd name="connsiteY3" fmla="*/ 410 h 46245"/>
                  <a:gd name="connsiteX4" fmla="*/ 112967 w 197582"/>
                  <a:gd name="connsiteY4" fmla="*/ 410 h 46245"/>
                  <a:gd name="connsiteX5" fmla="*/ 69628 w 197582"/>
                  <a:gd name="connsiteY5" fmla="*/ 1831 h 46245"/>
                  <a:gd name="connsiteX6" fmla="*/ 22025 w 197582"/>
                  <a:gd name="connsiteY6" fmla="*/ 24927 h 46245"/>
                  <a:gd name="connsiteX7" fmla="*/ 0 w 197582"/>
                  <a:gd name="connsiteY7" fmla="*/ 46245 h 46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582" h="46245">
                    <a:moveTo>
                      <a:pt x="132150" y="34875"/>
                    </a:moveTo>
                    <a:cubicBezTo>
                      <a:pt x="146715" y="36297"/>
                      <a:pt x="161635" y="35586"/>
                      <a:pt x="176200" y="35586"/>
                    </a:cubicBezTo>
                    <a:cubicBezTo>
                      <a:pt x="184726" y="35586"/>
                      <a:pt x="191831" y="32744"/>
                      <a:pt x="195739" y="24216"/>
                    </a:cubicBezTo>
                    <a:cubicBezTo>
                      <a:pt x="201422" y="10714"/>
                      <a:pt x="193607" y="1121"/>
                      <a:pt x="177265" y="410"/>
                    </a:cubicBezTo>
                    <a:cubicBezTo>
                      <a:pt x="155951" y="-300"/>
                      <a:pt x="134282" y="55"/>
                      <a:pt x="112967" y="410"/>
                    </a:cubicBezTo>
                    <a:cubicBezTo>
                      <a:pt x="98402" y="410"/>
                      <a:pt x="84192" y="-300"/>
                      <a:pt x="69628" y="1831"/>
                    </a:cubicBezTo>
                    <a:cubicBezTo>
                      <a:pt x="50800" y="4319"/>
                      <a:pt x="35524" y="12491"/>
                      <a:pt x="22025" y="24927"/>
                    </a:cubicBezTo>
                    <a:cubicBezTo>
                      <a:pt x="14565" y="32033"/>
                      <a:pt x="7460" y="39139"/>
                      <a:pt x="0" y="46245"/>
                    </a:cubicBezTo>
                  </a:path>
                </a:pathLst>
              </a:custGeom>
              <a:noFill/>
              <a:ln w="12700" cap="rnd">
                <a:solidFill>
                  <a:srgbClr val="000000"/>
                </a:solidFill>
                <a:prstDash val="solid"/>
                <a:round/>
              </a:ln>
            </p:spPr>
            <p:txBody>
              <a:bodyPr rtlCol="0" anchor="ctr"/>
              <a:lstStyle/>
              <a:p>
                <a:endParaRPr lang="en-NL"/>
              </a:p>
            </p:txBody>
          </p:sp>
          <p:sp>
            <p:nvSpPr>
              <p:cNvPr id="830" name="Freeform 829">
                <a:extLst>
                  <a:ext uri="{FF2B5EF4-FFF2-40B4-BE49-F238E27FC236}">
                    <a16:creationId xmlns:a16="http://schemas.microsoft.com/office/drawing/2014/main" id="{3517A92A-61A8-A130-EFB7-457750A7345D}"/>
                  </a:ext>
                </a:extLst>
              </p:cNvPr>
              <p:cNvSpPr/>
              <p:nvPr/>
            </p:nvSpPr>
            <p:spPr>
              <a:xfrm>
                <a:off x="11361706" y="2780626"/>
                <a:ext cx="225155" cy="138592"/>
              </a:xfrm>
              <a:custGeom>
                <a:avLst/>
                <a:gdLst>
                  <a:gd name="connsiteX0" fmla="*/ 144939 w 225155"/>
                  <a:gd name="connsiteY0" fmla="*/ 48343 h 138592"/>
                  <a:gd name="connsiteX1" fmla="*/ 153820 w 225155"/>
                  <a:gd name="connsiteY1" fmla="*/ 42303 h 138592"/>
                  <a:gd name="connsiteX2" fmla="*/ 182950 w 225155"/>
                  <a:gd name="connsiteY2" fmla="*/ 13167 h 138592"/>
                  <a:gd name="connsiteX3" fmla="*/ 204975 w 225155"/>
                  <a:gd name="connsiteY3" fmla="*/ 20 h 138592"/>
                  <a:gd name="connsiteX4" fmla="*/ 224157 w 225155"/>
                  <a:gd name="connsiteY4" fmla="*/ 13167 h 138592"/>
                  <a:gd name="connsiteX5" fmla="*/ 217408 w 225155"/>
                  <a:gd name="connsiteY5" fmla="*/ 36973 h 138592"/>
                  <a:gd name="connsiteX6" fmla="*/ 150978 w 225155"/>
                  <a:gd name="connsiteY6" fmla="*/ 103061 h 138592"/>
                  <a:gd name="connsiteX7" fmla="*/ 102310 w 225155"/>
                  <a:gd name="connsiteY7" fmla="*/ 122248 h 138592"/>
                  <a:gd name="connsiteX8" fmla="*/ 33392 w 225155"/>
                  <a:gd name="connsiteY8" fmla="*/ 122248 h 138592"/>
                  <a:gd name="connsiteX9" fmla="*/ 0 w 225155"/>
                  <a:gd name="connsiteY9" fmla="*/ 138592 h 13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5155" h="138592">
                    <a:moveTo>
                      <a:pt x="144939" y="48343"/>
                    </a:moveTo>
                    <a:cubicBezTo>
                      <a:pt x="148846" y="47988"/>
                      <a:pt x="151333" y="44790"/>
                      <a:pt x="153820" y="42303"/>
                    </a:cubicBezTo>
                    <a:cubicBezTo>
                      <a:pt x="163411" y="32709"/>
                      <a:pt x="173358" y="23116"/>
                      <a:pt x="182950" y="13167"/>
                    </a:cubicBezTo>
                    <a:cubicBezTo>
                      <a:pt x="188633" y="7127"/>
                      <a:pt x="196449" y="376"/>
                      <a:pt x="204975" y="20"/>
                    </a:cubicBezTo>
                    <a:cubicBezTo>
                      <a:pt x="213500" y="-335"/>
                      <a:pt x="221671" y="3929"/>
                      <a:pt x="224157" y="13167"/>
                    </a:cubicBezTo>
                    <a:cubicBezTo>
                      <a:pt x="226645" y="22050"/>
                      <a:pt x="224513" y="29867"/>
                      <a:pt x="217408" y="36973"/>
                    </a:cubicBezTo>
                    <a:cubicBezTo>
                      <a:pt x="195028" y="58647"/>
                      <a:pt x="173003" y="81032"/>
                      <a:pt x="150978" y="103061"/>
                    </a:cubicBezTo>
                    <a:cubicBezTo>
                      <a:pt x="137479" y="116563"/>
                      <a:pt x="121137" y="122248"/>
                      <a:pt x="102310" y="122248"/>
                    </a:cubicBezTo>
                    <a:cubicBezTo>
                      <a:pt x="79219" y="122248"/>
                      <a:pt x="56483" y="122959"/>
                      <a:pt x="33392" y="122248"/>
                    </a:cubicBezTo>
                    <a:cubicBezTo>
                      <a:pt x="18472" y="121537"/>
                      <a:pt x="7815" y="126512"/>
                      <a:pt x="0" y="138592"/>
                    </a:cubicBezTo>
                  </a:path>
                </a:pathLst>
              </a:custGeom>
              <a:noFill/>
              <a:ln w="12700" cap="rnd">
                <a:solidFill>
                  <a:srgbClr val="000000"/>
                </a:solidFill>
                <a:prstDash val="solid"/>
                <a:round/>
              </a:ln>
            </p:spPr>
            <p:txBody>
              <a:bodyPr rtlCol="0" anchor="ctr"/>
              <a:lstStyle/>
              <a:p>
                <a:endParaRPr lang="en-NL"/>
              </a:p>
            </p:txBody>
          </p:sp>
          <p:sp>
            <p:nvSpPr>
              <p:cNvPr id="831" name="Freeform 830">
                <a:extLst>
                  <a:ext uri="{FF2B5EF4-FFF2-40B4-BE49-F238E27FC236}">
                    <a16:creationId xmlns:a16="http://schemas.microsoft.com/office/drawing/2014/main" id="{7AE0341C-7859-46BD-FD9A-8D43495E191E}"/>
                  </a:ext>
                </a:extLst>
              </p:cNvPr>
              <p:cNvSpPr/>
              <p:nvPr/>
            </p:nvSpPr>
            <p:spPr>
              <a:xfrm>
                <a:off x="11269343" y="2859875"/>
                <a:ext cx="102318" cy="98782"/>
              </a:xfrm>
              <a:custGeom>
                <a:avLst/>
                <a:gdLst>
                  <a:gd name="connsiteX0" fmla="*/ 0 w 102318"/>
                  <a:gd name="connsiteY0" fmla="*/ 16705 h 98782"/>
                  <a:gd name="connsiteX1" fmla="*/ 22025 w 102318"/>
                  <a:gd name="connsiteY1" fmla="*/ 5 h 98782"/>
                  <a:gd name="connsiteX2" fmla="*/ 38721 w 102318"/>
                  <a:gd name="connsiteY2" fmla="*/ 8888 h 98782"/>
                  <a:gd name="connsiteX3" fmla="*/ 92007 w 102318"/>
                  <a:gd name="connsiteY3" fmla="*/ 58632 h 98782"/>
                  <a:gd name="connsiteX4" fmla="*/ 102310 w 102318"/>
                  <a:gd name="connsiteY4" fmla="*/ 78885 h 98782"/>
                  <a:gd name="connsiteX5" fmla="*/ 87389 w 102318"/>
                  <a:gd name="connsiteY5" fmla="*/ 98782 h 9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318" h="98782">
                    <a:moveTo>
                      <a:pt x="0" y="16705"/>
                    </a:moveTo>
                    <a:cubicBezTo>
                      <a:pt x="0" y="16705"/>
                      <a:pt x="12078" y="-350"/>
                      <a:pt x="22025" y="5"/>
                    </a:cubicBezTo>
                    <a:cubicBezTo>
                      <a:pt x="31972" y="361"/>
                      <a:pt x="38721" y="8888"/>
                      <a:pt x="38721" y="8888"/>
                    </a:cubicBezTo>
                    <a:lnTo>
                      <a:pt x="92007" y="58632"/>
                    </a:lnTo>
                    <a:cubicBezTo>
                      <a:pt x="92007" y="58632"/>
                      <a:pt x="102665" y="69647"/>
                      <a:pt x="102310" y="78885"/>
                    </a:cubicBezTo>
                    <a:cubicBezTo>
                      <a:pt x="102310" y="88123"/>
                      <a:pt x="87389" y="98782"/>
                      <a:pt x="87389" y="98782"/>
                    </a:cubicBezTo>
                  </a:path>
                </a:pathLst>
              </a:custGeom>
              <a:noFill/>
              <a:ln w="12700" cap="rnd">
                <a:solidFill>
                  <a:srgbClr val="000000"/>
                </a:solidFill>
                <a:prstDash val="solid"/>
                <a:round/>
              </a:ln>
            </p:spPr>
            <p:txBody>
              <a:bodyPr rtlCol="0" anchor="ctr"/>
              <a:lstStyle/>
              <a:p>
                <a:endParaRPr lang="en-NL"/>
              </a:p>
            </p:txBody>
          </p:sp>
        </p:grpSp>
        <p:sp>
          <p:nvSpPr>
            <p:cNvPr id="832" name="Freeform 831">
              <a:extLst>
                <a:ext uri="{FF2B5EF4-FFF2-40B4-BE49-F238E27FC236}">
                  <a16:creationId xmlns:a16="http://schemas.microsoft.com/office/drawing/2014/main" id="{EF56261F-6A5B-4900-8170-F1C7933B6C41}"/>
                </a:ext>
              </a:extLst>
            </p:cNvPr>
            <p:cNvSpPr/>
            <p:nvPr userDrawn="1"/>
          </p:nvSpPr>
          <p:spPr>
            <a:xfrm>
              <a:off x="11396875" y="2660551"/>
              <a:ext cx="116519" cy="116542"/>
            </a:xfrm>
            <a:custGeom>
              <a:avLst/>
              <a:gdLst>
                <a:gd name="connsiteX0" fmla="*/ 116519 w 116519"/>
                <a:gd name="connsiteY0" fmla="*/ 58271 h 116542"/>
                <a:gd name="connsiteX1" fmla="*/ 58260 w 116519"/>
                <a:gd name="connsiteY1" fmla="*/ 116543 h 116542"/>
                <a:gd name="connsiteX2" fmla="*/ 1 w 116519"/>
                <a:gd name="connsiteY2" fmla="*/ 58271 h 116542"/>
                <a:gd name="connsiteX3" fmla="*/ 58260 w 116519"/>
                <a:gd name="connsiteY3" fmla="*/ 0 h 116542"/>
                <a:gd name="connsiteX4" fmla="*/ 116519 w 116519"/>
                <a:gd name="connsiteY4" fmla="*/ 58271 h 1165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19" h="116542">
                  <a:moveTo>
                    <a:pt x="116519" y="58271"/>
                  </a:moveTo>
                  <a:cubicBezTo>
                    <a:pt x="116519" y="90454"/>
                    <a:pt x="90436" y="116543"/>
                    <a:pt x="58260" y="116543"/>
                  </a:cubicBezTo>
                  <a:cubicBezTo>
                    <a:pt x="26084" y="116543"/>
                    <a:pt x="1" y="90454"/>
                    <a:pt x="1" y="58271"/>
                  </a:cubicBezTo>
                  <a:cubicBezTo>
                    <a:pt x="1" y="26089"/>
                    <a:pt x="26084" y="0"/>
                    <a:pt x="58260" y="0"/>
                  </a:cubicBezTo>
                  <a:cubicBezTo>
                    <a:pt x="90436" y="0"/>
                    <a:pt x="116519" y="26089"/>
                    <a:pt x="116519" y="58271"/>
                  </a:cubicBezTo>
                  <a:close/>
                </a:path>
              </a:pathLst>
            </a:custGeom>
            <a:noFill/>
            <a:ln w="12700" cap="rnd">
              <a:solidFill>
                <a:srgbClr val="000000"/>
              </a:solidFill>
              <a:prstDash val="solid"/>
              <a:round/>
            </a:ln>
          </p:spPr>
          <p:txBody>
            <a:bodyPr rtlCol="0" anchor="ctr"/>
            <a:lstStyle/>
            <a:p>
              <a:endParaRPr lang="en-NL"/>
            </a:p>
          </p:txBody>
        </p:sp>
        <p:grpSp>
          <p:nvGrpSpPr>
            <p:cNvPr id="833" name="Graphic 11">
              <a:extLst>
                <a:ext uri="{FF2B5EF4-FFF2-40B4-BE49-F238E27FC236}">
                  <a16:creationId xmlns:a16="http://schemas.microsoft.com/office/drawing/2014/main" id="{E5B0DBCD-045B-37D2-3D42-4642DC793651}"/>
                </a:ext>
              </a:extLst>
            </p:cNvPr>
            <p:cNvGrpSpPr/>
            <p:nvPr userDrawn="1"/>
          </p:nvGrpSpPr>
          <p:grpSpPr>
            <a:xfrm>
              <a:off x="11426715" y="2687199"/>
              <a:ext cx="46892" cy="59692"/>
              <a:chOff x="11426715" y="2687199"/>
              <a:chExt cx="46892" cy="59692"/>
            </a:xfrm>
            <a:noFill/>
          </p:grpSpPr>
          <p:sp>
            <p:nvSpPr>
              <p:cNvPr id="834" name="Freeform 833">
                <a:extLst>
                  <a:ext uri="{FF2B5EF4-FFF2-40B4-BE49-F238E27FC236}">
                    <a16:creationId xmlns:a16="http://schemas.microsoft.com/office/drawing/2014/main" id="{E0FE35B4-B0BC-D4EE-9D2C-804D22D3DA69}"/>
                  </a:ext>
                </a:extLst>
              </p:cNvPr>
              <p:cNvSpPr/>
              <p:nvPr/>
            </p:nvSpPr>
            <p:spPr>
              <a:xfrm>
                <a:off x="11438438" y="2687199"/>
                <a:ext cx="35169" cy="59692"/>
              </a:xfrm>
              <a:custGeom>
                <a:avLst/>
                <a:gdLst>
                  <a:gd name="connsiteX0" fmla="*/ 35169 w 35169"/>
                  <a:gd name="connsiteY0" fmla="*/ 3198 h 59692"/>
                  <a:gd name="connsiteX1" fmla="*/ 20960 w 35169"/>
                  <a:gd name="connsiteY1" fmla="*/ 0 h 59692"/>
                  <a:gd name="connsiteX2" fmla="*/ 0 w 35169"/>
                  <a:gd name="connsiteY2" fmla="*/ 19897 h 59692"/>
                  <a:gd name="connsiteX3" fmla="*/ 0 w 35169"/>
                  <a:gd name="connsiteY3" fmla="*/ 39795 h 59692"/>
                  <a:gd name="connsiteX4" fmla="*/ 20960 w 35169"/>
                  <a:gd name="connsiteY4" fmla="*/ 59692 h 59692"/>
                  <a:gd name="connsiteX5" fmla="*/ 35169 w 35169"/>
                  <a:gd name="connsiteY5" fmla="*/ 56495 h 59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69" h="59692">
                    <a:moveTo>
                      <a:pt x="35169" y="3198"/>
                    </a:moveTo>
                    <a:cubicBezTo>
                      <a:pt x="31617" y="1066"/>
                      <a:pt x="26999" y="0"/>
                      <a:pt x="20960" y="0"/>
                    </a:cubicBezTo>
                    <a:cubicBezTo>
                      <a:pt x="7816" y="0"/>
                      <a:pt x="711" y="6751"/>
                      <a:pt x="0" y="19897"/>
                    </a:cubicBezTo>
                    <a:lnTo>
                      <a:pt x="0" y="39795"/>
                    </a:lnTo>
                    <a:cubicBezTo>
                      <a:pt x="1066" y="52942"/>
                      <a:pt x="7816" y="59692"/>
                      <a:pt x="20960" y="59692"/>
                    </a:cubicBezTo>
                    <a:cubicBezTo>
                      <a:pt x="34104" y="59692"/>
                      <a:pt x="31617" y="58627"/>
                      <a:pt x="35169" y="56495"/>
                    </a:cubicBezTo>
                  </a:path>
                </a:pathLst>
              </a:custGeom>
              <a:noFill/>
              <a:ln w="12700" cap="rnd">
                <a:solidFill>
                  <a:srgbClr val="000000"/>
                </a:solidFill>
                <a:prstDash val="solid"/>
                <a:round/>
              </a:ln>
            </p:spPr>
            <p:txBody>
              <a:bodyPr rtlCol="0" anchor="ctr"/>
              <a:lstStyle/>
              <a:p>
                <a:endParaRPr lang="en-NL"/>
              </a:p>
            </p:txBody>
          </p:sp>
          <p:grpSp>
            <p:nvGrpSpPr>
              <p:cNvPr id="835" name="Graphic 11">
                <a:extLst>
                  <a:ext uri="{FF2B5EF4-FFF2-40B4-BE49-F238E27FC236}">
                    <a16:creationId xmlns:a16="http://schemas.microsoft.com/office/drawing/2014/main" id="{3B5249A0-7C7C-8892-1B2A-4C662B94F767}"/>
                  </a:ext>
                </a:extLst>
              </p:cNvPr>
              <p:cNvGrpSpPr/>
              <p:nvPr/>
            </p:nvGrpSpPr>
            <p:grpSpPr>
              <a:xfrm>
                <a:off x="11426715" y="2707807"/>
                <a:ext cx="25577" cy="18476"/>
                <a:chOff x="11426715" y="2707807"/>
                <a:chExt cx="25577" cy="18476"/>
              </a:xfrm>
            </p:grpSpPr>
            <p:sp>
              <p:nvSpPr>
                <p:cNvPr id="836" name="Freeform 835">
                  <a:extLst>
                    <a:ext uri="{FF2B5EF4-FFF2-40B4-BE49-F238E27FC236}">
                      <a16:creationId xmlns:a16="http://schemas.microsoft.com/office/drawing/2014/main" id="{A366392B-C72F-47F0-1F53-57689837F10E}"/>
                    </a:ext>
                  </a:extLst>
                </p:cNvPr>
                <p:cNvSpPr/>
                <p:nvPr/>
              </p:nvSpPr>
              <p:spPr>
                <a:xfrm>
                  <a:off x="11426715" y="2707807"/>
                  <a:ext cx="25577" cy="3553"/>
                </a:xfrm>
                <a:custGeom>
                  <a:avLst/>
                  <a:gdLst>
                    <a:gd name="connsiteX0" fmla="*/ 25578 w 25577"/>
                    <a:gd name="connsiteY0" fmla="*/ 0 h 3553"/>
                    <a:gd name="connsiteX1" fmla="*/ 0 w 25577"/>
                    <a:gd name="connsiteY1" fmla="*/ 0 h 3553"/>
                  </a:gdLst>
                  <a:ahLst/>
                  <a:cxnLst>
                    <a:cxn ang="0">
                      <a:pos x="connsiteX0" y="connsiteY0"/>
                    </a:cxn>
                    <a:cxn ang="0">
                      <a:pos x="connsiteX1" y="connsiteY1"/>
                    </a:cxn>
                  </a:cxnLst>
                  <a:rect l="l" t="t" r="r" b="b"/>
                  <a:pathLst>
                    <a:path w="25577" h="3553">
                      <a:moveTo>
                        <a:pt x="25578" y="0"/>
                      </a:moveTo>
                      <a:lnTo>
                        <a:pt x="0" y="0"/>
                      </a:lnTo>
                    </a:path>
                  </a:pathLst>
                </a:custGeom>
                <a:ln w="12700" cap="rnd">
                  <a:solidFill>
                    <a:srgbClr val="000000"/>
                  </a:solidFill>
                  <a:prstDash val="solid"/>
                  <a:round/>
                </a:ln>
              </p:spPr>
              <p:txBody>
                <a:bodyPr rtlCol="0" anchor="ctr"/>
                <a:lstStyle/>
                <a:p>
                  <a:endParaRPr lang="en-NL"/>
                </a:p>
              </p:txBody>
            </p:sp>
            <p:sp>
              <p:nvSpPr>
                <p:cNvPr id="837" name="Freeform 836">
                  <a:extLst>
                    <a:ext uri="{FF2B5EF4-FFF2-40B4-BE49-F238E27FC236}">
                      <a16:creationId xmlns:a16="http://schemas.microsoft.com/office/drawing/2014/main" id="{0CB8D17B-AE2B-C60D-70F2-7ED386B9AB65}"/>
                    </a:ext>
                  </a:extLst>
                </p:cNvPr>
                <p:cNvSpPr/>
                <p:nvPr/>
              </p:nvSpPr>
              <p:spPr>
                <a:xfrm>
                  <a:off x="11426715" y="2726283"/>
                  <a:ext cx="25577" cy="3553"/>
                </a:xfrm>
                <a:custGeom>
                  <a:avLst/>
                  <a:gdLst>
                    <a:gd name="connsiteX0" fmla="*/ 25578 w 25577"/>
                    <a:gd name="connsiteY0" fmla="*/ 0 h 3553"/>
                    <a:gd name="connsiteX1" fmla="*/ 0 w 25577"/>
                    <a:gd name="connsiteY1" fmla="*/ 0 h 3553"/>
                  </a:gdLst>
                  <a:ahLst/>
                  <a:cxnLst>
                    <a:cxn ang="0">
                      <a:pos x="connsiteX0" y="connsiteY0"/>
                    </a:cxn>
                    <a:cxn ang="0">
                      <a:pos x="connsiteX1" y="connsiteY1"/>
                    </a:cxn>
                  </a:cxnLst>
                  <a:rect l="l" t="t" r="r" b="b"/>
                  <a:pathLst>
                    <a:path w="25577" h="3553">
                      <a:moveTo>
                        <a:pt x="25578" y="0"/>
                      </a:moveTo>
                      <a:lnTo>
                        <a:pt x="0" y="0"/>
                      </a:lnTo>
                    </a:path>
                  </a:pathLst>
                </a:custGeom>
                <a:ln w="12700" cap="rnd">
                  <a:solidFill>
                    <a:srgbClr val="000000"/>
                  </a:solidFill>
                  <a:prstDash val="solid"/>
                  <a:round/>
                </a:ln>
              </p:spPr>
              <p:txBody>
                <a:bodyPr rtlCol="0" anchor="ctr"/>
                <a:lstStyle/>
                <a:p>
                  <a:endParaRPr lang="en-NL"/>
                </a:p>
              </p:txBody>
            </p:sp>
          </p:grpSp>
        </p:grpSp>
      </p:grpSp>
      <p:grpSp>
        <p:nvGrpSpPr>
          <p:cNvPr id="859" name="Group 858">
            <a:extLst>
              <a:ext uri="{FF2B5EF4-FFF2-40B4-BE49-F238E27FC236}">
                <a16:creationId xmlns:a16="http://schemas.microsoft.com/office/drawing/2014/main" id="{C52FC578-1854-61FB-3530-28AC8E79B155}"/>
              </a:ext>
            </a:extLst>
          </p:cNvPr>
          <p:cNvGrpSpPr/>
          <p:nvPr userDrawn="1"/>
        </p:nvGrpSpPr>
        <p:grpSpPr>
          <a:xfrm>
            <a:off x="4550720" y="3664627"/>
            <a:ext cx="172479" cy="304519"/>
            <a:chOff x="4826981" y="3818361"/>
            <a:chExt cx="187073" cy="330285"/>
          </a:xfrm>
        </p:grpSpPr>
        <p:sp>
          <p:nvSpPr>
            <p:cNvPr id="839" name="Freeform 838">
              <a:extLst>
                <a:ext uri="{FF2B5EF4-FFF2-40B4-BE49-F238E27FC236}">
                  <a16:creationId xmlns:a16="http://schemas.microsoft.com/office/drawing/2014/main" id="{03D95F2B-30C9-90EE-FC0D-D1ED94AFAA5C}"/>
                </a:ext>
              </a:extLst>
            </p:cNvPr>
            <p:cNvSpPr/>
            <p:nvPr userDrawn="1"/>
          </p:nvSpPr>
          <p:spPr>
            <a:xfrm>
              <a:off x="4873556" y="3822496"/>
              <a:ext cx="130199" cy="316990"/>
            </a:xfrm>
            <a:custGeom>
              <a:avLst/>
              <a:gdLst>
                <a:gd name="connsiteX0" fmla="*/ 3378 w 130199"/>
                <a:gd name="connsiteY0" fmla="*/ 41268 h 316990"/>
                <a:gd name="connsiteX1" fmla="*/ 8351 w 130199"/>
                <a:gd name="connsiteY1" fmla="*/ 8935 h 316990"/>
                <a:gd name="connsiteX2" fmla="*/ 36060 w 130199"/>
                <a:gd name="connsiteY2" fmla="*/ 762 h 316990"/>
                <a:gd name="connsiteX3" fmla="*/ 57730 w 130199"/>
                <a:gd name="connsiteY3" fmla="*/ 9645 h 316990"/>
                <a:gd name="connsiteX4" fmla="*/ 130199 w 130199"/>
                <a:gd name="connsiteY4" fmla="*/ 249836 h 316990"/>
                <a:gd name="connsiteX5" fmla="*/ 119542 w 130199"/>
                <a:gd name="connsiteY5" fmla="*/ 316990 h 316990"/>
                <a:gd name="connsiteX6" fmla="*/ 71585 w 130199"/>
                <a:gd name="connsiteY6" fmla="*/ 264759 h 316990"/>
                <a:gd name="connsiteX7" fmla="*/ 3733 w 130199"/>
                <a:gd name="connsiteY7" fmla="*/ 40913 h 31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99" h="316990">
                  <a:moveTo>
                    <a:pt x="3378" y="41268"/>
                  </a:moveTo>
                  <a:cubicBezTo>
                    <a:pt x="181" y="27411"/>
                    <a:pt x="-4082" y="12843"/>
                    <a:pt x="8351" y="8935"/>
                  </a:cubicBezTo>
                  <a:cubicBezTo>
                    <a:pt x="20785" y="5026"/>
                    <a:pt x="36060" y="762"/>
                    <a:pt x="36060" y="762"/>
                  </a:cubicBezTo>
                  <a:cubicBezTo>
                    <a:pt x="36060" y="762"/>
                    <a:pt x="54178" y="-3857"/>
                    <a:pt x="57730" y="9645"/>
                  </a:cubicBezTo>
                  <a:cubicBezTo>
                    <a:pt x="61283" y="23147"/>
                    <a:pt x="130199" y="249836"/>
                    <a:pt x="130199" y="249836"/>
                  </a:cubicBezTo>
                  <a:lnTo>
                    <a:pt x="119542" y="316990"/>
                  </a:lnTo>
                  <a:lnTo>
                    <a:pt x="71585" y="264759"/>
                  </a:lnTo>
                  <a:lnTo>
                    <a:pt x="3733" y="40913"/>
                  </a:lnTo>
                  <a:close/>
                </a:path>
              </a:pathLst>
            </a:custGeom>
            <a:noFill/>
            <a:ln w="12700" cap="rnd">
              <a:solidFill>
                <a:srgbClr val="000000"/>
              </a:solidFill>
              <a:prstDash val="solid"/>
              <a:round/>
            </a:ln>
          </p:spPr>
          <p:txBody>
            <a:bodyPr rtlCol="0" anchor="ctr"/>
            <a:lstStyle/>
            <a:p>
              <a:endParaRPr lang="en-NL"/>
            </a:p>
          </p:txBody>
        </p:sp>
        <p:sp>
          <p:nvSpPr>
            <p:cNvPr id="840" name="Freeform 839">
              <a:extLst>
                <a:ext uri="{FF2B5EF4-FFF2-40B4-BE49-F238E27FC236}">
                  <a16:creationId xmlns:a16="http://schemas.microsoft.com/office/drawing/2014/main" id="{84C8890A-13F1-7161-C3ED-3DAD45D9A312}"/>
                </a:ext>
              </a:extLst>
            </p:cNvPr>
            <p:cNvSpPr/>
            <p:nvPr userDrawn="1"/>
          </p:nvSpPr>
          <p:spPr>
            <a:xfrm>
              <a:off x="4879066" y="3853460"/>
              <a:ext cx="58259" cy="17765"/>
            </a:xfrm>
            <a:custGeom>
              <a:avLst/>
              <a:gdLst>
                <a:gd name="connsiteX0" fmla="*/ 0 w 58259"/>
                <a:gd name="connsiteY0" fmla="*/ 17766 h 17765"/>
                <a:gd name="connsiteX1" fmla="*/ 58260 w 58259"/>
                <a:gd name="connsiteY1" fmla="*/ 0 h 17765"/>
              </a:gdLst>
              <a:ahLst/>
              <a:cxnLst>
                <a:cxn ang="0">
                  <a:pos x="connsiteX0" y="connsiteY0"/>
                </a:cxn>
                <a:cxn ang="0">
                  <a:pos x="connsiteX1" y="connsiteY1"/>
                </a:cxn>
              </a:cxnLst>
              <a:rect l="l" t="t" r="r" b="b"/>
              <a:pathLst>
                <a:path w="58259" h="17765">
                  <a:moveTo>
                    <a:pt x="0" y="17766"/>
                  </a:moveTo>
                  <a:lnTo>
                    <a:pt x="58260" y="0"/>
                  </a:lnTo>
                </a:path>
              </a:pathLst>
            </a:custGeom>
            <a:ln w="12700" cap="rnd">
              <a:solidFill>
                <a:srgbClr val="000000"/>
              </a:solidFill>
              <a:prstDash val="solid"/>
              <a:round/>
            </a:ln>
          </p:spPr>
          <p:txBody>
            <a:bodyPr rtlCol="0" anchor="ctr"/>
            <a:lstStyle/>
            <a:p>
              <a:endParaRPr lang="en-NL"/>
            </a:p>
          </p:txBody>
        </p:sp>
        <p:sp>
          <p:nvSpPr>
            <p:cNvPr id="841" name="Freeform 840">
              <a:extLst>
                <a:ext uri="{FF2B5EF4-FFF2-40B4-BE49-F238E27FC236}">
                  <a16:creationId xmlns:a16="http://schemas.microsoft.com/office/drawing/2014/main" id="{E77E3C0A-8EA6-632E-3B4A-93EE6789DDB0}"/>
                </a:ext>
              </a:extLst>
            </p:cNvPr>
            <p:cNvSpPr/>
            <p:nvPr userDrawn="1"/>
          </p:nvSpPr>
          <p:spPr>
            <a:xfrm>
              <a:off x="4944786" y="4070911"/>
              <a:ext cx="58614" cy="17765"/>
            </a:xfrm>
            <a:custGeom>
              <a:avLst/>
              <a:gdLst>
                <a:gd name="connsiteX0" fmla="*/ 0 w 58614"/>
                <a:gd name="connsiteY0" fmla="*/ 17766 h 17765"/>
                <a:gd name="connsiteX1" fmla="*/ 58615 w 58614"/>
                <a:gd name="connsiteY1" fmla="*/ 0 h 17765"/>
              </a:gdLst>
              <a:ahLst/>
              <a:cxnLst>
                <a:cxn ang="0">
                  <a:pos x="connsiteX0" y="connsiteY0"/>
                </a:cxn>
                <a:cxn ang="0">
                  <a:pos x="connsiteX1" y="connsiteY1"/>
                </a:cxn>
              </a:cxnLst>
              <a:rect l="l" t="t" r="r" b="b"/>
              <a:pathLst>
                <a:path w="58614" h="17765">
                  <a:moveTo>
                    <a:pt x="0" y="17766"/>
                  </a:moveTo>
                  <a:lnTo>
                    <a:pt x="58615" y="0"/>
                  </a:lnTo>
                </a:path>
              </a:pathLst>
            </a:custGeom>
            <a:ln w="12700" cap="rnd">
              <a:solidFill>
                <a:srgbClr val="000000"/>
              </a:solidFill>
              <a:prstDash val="solid"/>
              <a:round/>
            </a:ln>
          </p:spPr>
          <p:txBody>
            <a:bodyPr rtlCol="0" anchor="ctr"/>
            <a:lstStyle/>
            <a:p>
              <a:endParaRPr lang="en-NL"/>
            </a:p>
          </p:txBody>
        </p:sp>
        <p:sp>
          <p:nvSpPr>
            <p:cNvPr id="843" name="Freeform 842">
              <a:extLst>
                <a:ext uri="{FF2B5EF4-FFF2-40B4-BE49-F238E27FC236}">
                  <a16:creationId xmlns:a16="http://schemas.microsoft.com/office/drawing/2014/main" id="{55192CFC-A10A-8D9C-1A7F-C56FC3BC5CBF}"/>
                </a:ext>
              </a:extLst>
            </p:cNvPr>
            <p:cNvSpPr/>
            <p:nvPr userDrawn="1"/>
          </p:nvSpPr>
          <p:spPr>
            <a:xfrm>
              <a:off x="4931997" y="3818361"/>
              <a:ext cx="82057" cy="149153"/>
            </a:xfrm>
            <a:custGeom>
              <a:avLst/>
              <a:gdLst>
                <a:gd name="connsiteX0" fmla="*/ 0 w 82057"/>
                <a:gd name="connsiteY0" fmla="*/ 16267 h 149153"/>
                <a:gd name="connsiteX1" fmla="*/ 2842 w 82057"/>
                <a:gd name="connsiteY1" fmla="*/ 7384 h 149153"/>
                <a:gd name="connsiteX2" fmla="*/ 16341 w 82057"/>
                <a:gd name="connsiteY2" fmla="*/ 633 h 149153"/>
                <a:gd name="connsiteX3" fmla="*/ 67851 w 82057"/>
                <a:gd name="connsiteY3" fmla="*/ 19820 h 149153"/>
                <a:gd name="connsiteX4" fmla="*/ 80640 w 82057"/>
                <a:gd name="connsiteY4" fmla="*/ 41850 h 149153"/>
                <a:gd name="connsiteX5" fmla="*/ 39787 w 82057"/>
                <a:gd name="connsiteY5" fmla="*/ 149154 h 149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57" h="149153">
                  <a:moveTo>
                    <a:pt x="0" y="16267"/>
                  </a:moveTo>
                  <a:lnTo>
                    <a:pt x="2842" y="7384"/>
                  </a:lnTo>
                  <a:cubicBezTo>
                    <a:pt x="2842" y="7384"/>
                    <a:pt x="7105" y="-2564"/>
                    <a:pt x="16341" y="633"/>
                  </a:cubicBezTo>
                  <a:cubicBezTo>
                    <a:pt x="25577" y="3831"/>
                    <a:pt x="67851" y="19820"/>
                    <a:pt x="67851" y="19820"/>
                  </a:cubicBezTo>
                  <a:cubicBezTo>
                    <a:pt x="67851" y="19820"/>
                    <a:pt x="87389" y="24795"/>
                    <a:pt x="80640" y="41850"/>
                  </a:cubicBezTo>
                  <a:cubicBezTo>
                    <a:pt x="73891" y="58905"/>
                    <a:pt x="39787" y="149154"/>
                    <a:pt x="39787" y="149154"/>
                  </a:cubicBezTo>
                </a:path>
              </a:pathLst>
            </a:custGeom>
            <a:noFill/>
            <a:ln w="12700" cap="rnd">
              <a:solidFill>
                <a:srgbClr val="000000"/>
              </a:solidFill>
              <a:prstDash val="solid"/>
              <a:round/>
            </a:ln>
          </p:spPr>
          <p:txBody>
            <a:bodyPr rtlCol="0" anchor="ctr"/>
            <a:lstStyle/>
            <a:p>
              <a:endParaRPr lang="en-NL"/>
            </a:p>
          </p:txBody>
        </p:sp>
        <p:sp>
          <p:nvSpPr>
            <p:cNvPr id="844" name="Freeform 843">
              <a:extLst>
                <a:ext uri="{FF2B5EF4-FFF2-40B4-BE49-F238E27FC236}">
                  <a16:creationId xmlns:a16="http://schemas.microsoft.com/office/drawing/2014/main" id="{4100E8FB-2FDE-66D8-B845-14B29D53FF29}"/>
                </a:ext>
              </a:extLst>
            </p:cNvPr>
            <p:cNvSpPr/>
            <p:nvPr userDrawn="1"/>
          </p:nvSpPr>
          <p:spPr>
            <a:xfrm>
              <a:off x="4826981" y="3925588"/>
              <a:ext cx="109634" cy="223058"/>
            </a:xfrm>
            <a:custGeom>
              <a:avLst/>
              <a:gdLst>
                <a:gd name="connsiteX0" fmla="*/ 109634 w 109634"/>
                <a:gd name="connsiteY0" fmla="*/ 135374 h 223058"/>
                <a:gd name="connsiteX1" fmla="*/ 79439 w 109634"/>
                <a:gd name="connsiteY1" fmla="*/ 215674 h 223058"/>
                <a:gd name="connsiteX2" fmla="*/ 65940 w 109634"/>
                <a:gd name="connsiteY2" fmla="*/ 222425 h 223058"/>
                <a:gd name="connsiteX3" fmla="*/ 14429 w 109634"/>
                <a:gd name="connsiteY3" fmla="*/ 203594 h 223058"/>
                <a:gd name="connsiteX4" fmla="*/ 1286 w 109634"/>
                <a:gd name="connsiteY4" fmla="*/ 181565 h 223058"/>
                <a:gd name="connsiteX5" fmla="*/ 68782 w 109634"/>
                <a:gd name="connsiteY5" fmla="*/ 0 h 223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634" h="223058">
                  <a:moveTo>
                    <a:pt x="109634" y="135374"/>
                  </a:moveTo>
                  <a:lnTo>
                    <a:pt x="79439" y="215674"/>
                  </a:lnTo>
                  <a:cubicBezTo>
                    <a:pt x="79439" y="215674"/>
                    <a:pt x="75175" y="225623"/>
                    <a:pt x="65940" y="222425"/>
                  </a:cubicBezTo>
                  <a:cubicBezTo>
                    <a:pt x="56703" y="219228"/>
                    <a:pt x="14429" y="203594"/>
                    <a:pt x="14429" y="203594"/>
                  </a:cubicBezTo>
                  <a:cubicBezTo>
                    <a:pt x="14429" y="203594"/>
                    <a:pt x="-5109" y="198620"/>
                    <a:pt x="1286" y="181565"/>
                  </a:cubicBezTo>
                  <a:cubicBezTo>
                    <a:pt x="7679" y="164510"/>
                    <a:pt x="68782" y="0"/>
                    <a:pt x="68782" y="0"/>
                  </a:cubicBezTo>
                </a:path>
              </a:pathLst>
            </a:custGeom>
            <a:noFill/>
            <a:ln w="12700" cap="rnd">
              <a:solidFill>
                <a:srgbClr val="000000"/>
              </a:solidFill>
              <a:prstDash val="solid"/>
              <a:round/>
            </a:ln>
          </p:spPr>
          <p:txBody>
            <a:bodyPr rtlCol="0" anchor="ctr"/>
            <a:lstStyle/>
            <a:p>
              <a:endParaRPr lang="en-NL"/>
            </a:p>
          </p:txBody>
        </p:sp>
        <p:sp>
          <p:nvSpPr>
            <p:cNvPr id="849" name="Freeform 848">
              <a:extLst>
                <a:ext uri="{FF2B5EF4-FFF2-40B4-BE49-F238E27FC236}">
                  <a16:creationId xmlns:a16="http://schemas.microsoft.com/office/drawing/2014/main" id="{01CB8F72-1603-A02D-096F-F320104368A1}"/>
                </a:ext>
              </a:extLst>
            </p:cNvPr>
            <p:cNvSpPr/>
            <p:nvPr userDrawn="1"/>
          </p:nvSpPr>
          <p:spPr>
            <a:xfrm>
              <a:off x="4973578" y="3860620"/>
              <a:ext cx="22735" cy="8527"/>
            </a:xfrm>
            <a:custGeom>
              <a:avLst/>
              <a:gdLst>
                <a:gd name="connsiteX0" fmla="*/ 0 w 22735"/>
                <a:gd name="connsiteY0" fmla="*/ 0 h 8527"/>
                <a:gd name="connsiteX1" fmla="*/ 22735 w 22735"/>
                <a:gd name="connsiteY1" fmla="*/ 8527 h 8527"/>
              </a:gdLst>
              <a:ahLst/>
              <a:cxnLst>
                <a:cxn ang="0">
                  <a:pos x="connsiteX0" y="connsiteY0"/>
                </a:cxn>
                <a:cxn ang="0">
                  <a:pos x="connsiteX1" y="connsiteY1"/>
                </a:cxn>
              </a:cxnLst>
              <a:rect l="l" t="t" r="r" b="b"/>
              <a:pathLst>
                <a:path w="22735" h="8527">
                  <a:moveTo>
                    <a:pt x="0" y="0"/>
                  </a:moveTo>
                  <a:lnTo>
                    <a:pt x="22735" y="8527"/>
                  </a:lnTo>
                </a:path>
              </a:pathLst>
            </a:custGeom>
            <a:ln w="12700" cap="rnd">
              <a:solidFill>
                <a:srgbClr val="000000"/>
              </a:solidFill>
              <a:prstDash val="solid"/>
              <a:round/>
            </a:ln>
          </p:spPr>
          <p:txBody>
            <a:bodyPr rtlCol="0" anchor="ctr"/>
            <a:lstStyle/>
            <a:p>
              <a:endParaRPr lang="en-NL"/>
            </a:p>
          </p:txBody>
        </p:sp>
        <p:sp>
          <p:nvSpPr>
            <p:cNvPr id="850" name="Freeform 849">
              <a:extLst>
                <a:ext uri="{FF2B5EF4-FFF2-40B4-BE49-F238E27FC236}">
                  <a16:creationId xmlns:a16="http://schemas.microsoft.com/office/drawing/2014/main" id="{AC7F46F2-CD67-075E-EE88-2CBFA02692B9}"/>
                </a:ext>
              </a:extLst>
            </p:cNvPr>
            <p:cNvSpPr/>
            <p:nvPr userDrawn="1"/>
          </p:nvSpPr>
          <p:spPr>
            <a:xfrm>
              <a:off x="4971434" y="3899813"/>
              <a:ext cx="14920" cy="5684"/>
            </a:xfrm>
            <a:custGeom>
              <a:avLst/>
              <a:gdLst>
                <a:gd name="connsiteX0" fmla="*/ 0 w 14920"/>
                <a:gd name="connsiteY0" fmla="*/ 0 h 5684"/>
                <a:gd name="connsiteX1" fmla="*/ 14920 w 14920"/>
                <a:gd name="connsiteY1" fmla="*/ 5685 h 5684"/>
              </a:gdLst>
              <a:ahLst/>
              <a:cxnLst>
                <a:cxn ang="0">
                  <a:pos x="connsiteX0" y="connsiteY0"/>
                </a:cxn>
                <a:cxn ang="0">
                  <a:pos x="connsiteX1" y="connsiteY1"/>
                </a:cxn>
              </a:cxnLst>
              <a:rect l="l" t="t" r="r" b="b"/>
              <a:pathLst>
                <a:path w="14920" h="5684">
                  <a:moveTo>
                    <a:pt x="0" y="0"/>
                  </a:moveTo>
                  <a:lnTo>
                    <a:pt x="14920" y="5685"/>
                  </a:lnTo>
                </a:path>
              </a:pathLst>
            </a:custGeom>
            <a:ln w="12700" cap="rnd">
              <a:solidFill>
                <a:srgbClr val="000000"/>
              </a:solidFill>
              <a:prstDash val="solid"/>
              <a:round/>
            </a:ln>
          </p:spPr>
          <p:txBody>
            <a:bodyPr rtlCol="0" anchor="ctr"/>
            <a:lstStyle/>
            <a:p>
              <a:endParaRPr lang="en-NL"/>
            </a:p>
          </p:txBody>
        </p:sp>
        <p:sp>
          <p:nvSpPr>
            <p:cNvPr id="851" name="Freeform 850">
              <a:extLst>
                <a:ext uri="{FF2B5EF4-FFF2-40B4-BE49-F238E27FC236}">
                  <a16:creationId xmlns:a16="http://schemas.microsoft.com/office/drawing/2014/main" id="{E460BA23-FF9F-73F0-FD83-AE9913C87394}"/>
                </a:ext>
              </a:extLst>
            </p:cNvPr>
            <p:cNvSpPr/>
            <p:nvPr userDrawn="1"/>
          </p:nvSpPr>
          <p:spPr>
            <a:xfrm>
              <a:off x="4908196" y="4031471"/>
              <a:ext cx="22735" cy="8527"/>
            </a:xfrm>
            <a:custGeom>
              <a:avLst/>
              <a:gdLst>
                <a:gd name="connsiteX0" fmla="*/ 0 w 22735"/>
                <a:gd name="connsiteY0" fmla="*/ 0 h 8527"/>
                <a:gd name="connsiteX1" fmla="*/ 22735 w 22735"/>
                <a:gd name="connsiteY1" fmla="*/ 8527 h 8527"/>
              </a:gdLst>
              <a:ahLst/>
              <a:cxnLst>
                <a:cxn ang="0">
                  <a:pos x="connsiteX0" y="connsiteY0"/>
                </a:cxn>
                <a:cxn ang="0">
                  <a:pos x="connsiteX1" y="connsiteY1"/>
                </a:cxn>
              </a:cxnLst>
              <a:rect l="l" t="t" r="r" b="b"/>
              <a:pathLst>
                <a:path w="22735" h="8527">
                  <a:moveTo>
                    <a:pt x="0" y="0"/>
                  </a:moveTo>
                  <a:lnTo>
                    <a:pt x="22735" y="8527"/>
                  </a:lnTo>
                </a:path>
              </a:pathLst>
            </a:custGeom>
            <a:ln w="12700" cap="rnd">
              <a:solidFill>
                <a:srgbClr val="000000"/>
              </a:solidFill>
              <a:prstDash val="solid"/>
              <a:round/>
            </a:ln>
          </p:spPr>
          <p:txBody>
            <a:bodyPr rtlCol="0" anchor="ctr"/>
            <a:lstStyle/>
            <a:p>
              <a:endParaRPr lang="en-NL"/>
            </a:p>
          </p:txBody>
        </p:sp>
        <p:sp>
          <p:nvSpPr>
            <p:cNvPr id="853" name="Freeform 852">
              <a:extLst>
                <a:ext uri="{FF2B5EF4-FFF2-40B4-BE49-F238E27FC236}">
                  <a16:creationId xmlns:a16="http://schemas.microsoft.com/office/drawing/2014/main" id="{1E5EF6EC-515C-F570-7510-E0046AA17626}"/>
                </a:ext>
              </a:extLst>
            </p:cNvPr>
            <p:cNvSpPr/>
            <p:nvPr userDrawn="1"/>
          </p:nvSpPr>
          <p:spPr>
            <a:xfrm>
              <a:off x="4893631" y="4065581"/>
              <a:ext cx="23090" cy="8882"/>
            </a:xfrm>
            <a:custGeom>
              <a:avLst/>
              <a:gdLst>
                <a:gd name="connsiteX0" fmla="*/ 0 w 23090"/>
                <a:gd name="connsiteY0" fmla="*/ 0 h 8882"/>
                <a:gd name="connsiteX1" fmla="*/ 23091 w 23090"/>
                <a:gd name="connsiteY1" fmla="*/ 8883 h 8882"/>
              </a:gdLst>
              <a:ahLst/>
              <a:cxnLst>
                <a:cxn ang="0">
                  <a:pos x="connsiteX0" y="connsiteY0"/>
                </a:cxn>
                <a:cxn ang="0">
                  <a:pos x="connsiteX1" y="connsiteY1"/>
                </a:cxn>
              </a:cxnLst>
              <a:rect l="l" t="t" r="r" b="b"/>
              <a:pathLst>
                <a:path w="23090" h="8882">
                  <a:moveTo>
                    <a:pt x="0" y="0"/>
                  </a:moveTo>
                  <a:lnTo>
                    <a:pt x="23091" y="8883"/>
                  </a:lnTo>
                </a:path>
              </a:pathLst>
            </a:custGeom>
            <a:ln w="12700" cap="rnd">
              <a:solidFill>
                <a:srgbClr val="000000"/>
              </a:solidFill>
              <a:prstDash val="solid"/>
              <a:round/>
            </a:ln>
          </p:spPr>
          <p:txBody>
            <a:bodyPr rtlCol="0" anchor="ctr"/>
            <a:lstStyle/>
            <a:p>
              <a:endParaRPr lang="en-NL"/>
            </a:p>
          </p:txBody>
        </p:sp>
        <p:sp>
          <p:nvSpPr>
            <p:cNvPr id="855" name="Freeform 854">
              <a:extLst>
                <a:ext uri="{FF2B5EF4-FFF2-40B4-BE49-F238E27FC236}">
                  <a16:creationId xmlns:a16="http://schemas.microsoft.com/office/drawing/2014/main" id="{FE708754-5987-FA19-816D-5A53FAA347F4}"/>
                </a:ext>
              </a:extLst>
            </p:cNvPr>
            <p:cNvSpPr/>
            <p:nvPr userDrawn="1"/>
          </p:nvSpPr>
          <p:spPr>
            <a:xfrm>
              <a:off x="4881197" y="4101113"/>
              <a:ext cx="22735" cy="8882"/>
            </a:xfrm>
            <a:custGeom>
              <a:avLst/>
              <a:gdLst>
                <a:gd name="connsiteX0" fmla="*/ 0 w 22735"/>
                <a:gd name="connsiteY0" fmla="*/ 0 h 8882"/>
                <a:gd name="connsiteX1" fmla="*/ 22735 w 22735"/>
                <a:gd name="connsiteY1" fmla="*/ 8883 h 8882"/>
              </a:gdLst>
              <a:ahLst/>
              <a:cxnLst>
                <a:cxn ang="0">
                  <a:pos x="connsiteX0" y="connsiteY0"/>
                </a:cxn>
                <a:cxn ang="0">
                  <a:pos x="connsiteX1" y="connsiteY1"/>
                </a:cxn>
              </a:cxnLst>
              <a:rect l="l" t="t" r="r" b="b"/>
              <a:pathLst>
                <a:path w="22735" h="8882">
                  <a:moveTo>
                    <a:pt x="0" y="0"/>
                  </a:moveTo>
                  <a:lnTo>
                    <a:pt x="22735" y="8883"/>
                  </a:lnTo>
                </a:path>
              </a:pathLst>
            </a:custGeom>
            <a:ln w="12700" cap="rnd">
              <a:solidFill>
                <a:srgbClr val="000000"/>
              </a:solidFill>
              <a:prstDash val="solid"/>
              <a:round/>
            </a:ln>
          </p:spPr>
          <p:txBody>
            <a:bodyPr rtlCol="0" anchor="ctr"/>
            <a:lstStyle/>
            <a:p>
              <a:endParaRPr lang="en-NL"/>
            </a:p>
          </p:txBody>
        </p:sp>
      </p:grpSp>
      <p:grpSp>
        <p:nvGrpSpPr>
          <p:cNvPr id="869" name="Group 868">
            <a:extLst>
              <a:ext uri="{FF2B5EF4-FFF2-40B4-BE49-F238E27FC236}">
                <a16:creationId xmlns:a16="http://schemas.microsoft.com/office/drawing/2014/main" id="{AF4BDC30-635C-9E47-2BDC-7B8740962AD8}"/>
              </a:ext>
            </a:extLst>
          </p:cNvPr>
          <p:cNvGrpSpPr>
            <a:grpSpLocks noChangeAspect="1"/>
          </p:cNvGrpSpPr>
          <p:nvPr userDrawn="1"/>
        </p:nvGrpSpPr>
        <p:grpSpPr>
          <a:xfrm>
            <a:off x="7031734" y="5469339"/>
            <a:ext cx="201725" cy="276078"/>
            <a:chOff x="6556701" y="1587508"/>
            <a:chExt cx="192897" cy="263996"/>
          </a:xfrm>
        </p:grpSpPr>
        <p:sp>
          <p:nvSpPr>
            <p:cNvPr id="860" name="Freeform 859">
              <a:extLst>
                <a:ext uri="{FF2B5EF4-FFF2-40B4-BE49-F238E27FC236}">
                  <a16:creationId xmlns:a16="http://schemas.microsoft.com/office/drawing/2014/main" id="{5CA9EDB4-EAF8-4833-3A3B-547F6F413623}"/>
                </a:ext>
              </a:extLst>
            </p:cNvPr>
            <p:cNvSpPr/>
            <p:nvPr userDrawn="1"/>
          </p:nvSpPr>
          <p:spPr>
            <a:xfrm>
              <a:off x="6601817" y="1819172"/>
              <a:ext cx="64654" cy="3553"/>
            </a:xfrm>
            <a:custGeom>
              <a:avLst/>
              <a:gdLst>
                <a:gd name="connsiteX0" fmla="*/ 0 w 64654"/>
                <a:gd name="connsiteY0" fmla="*/ 0 h 3553"/>
                <a:gd name="connsiteX1" fmla="*/ 64654 w 64654"/>
                <a:gd name="connsiteY1" fmla="*/ 0 h 3553"/>
              </a:gdLst>
              <a:ahLst/>
              <a:cxnLst>
                <a:cxn ang="0">
                  <a:pos x="connsiteX0" y="connsiteY0"/>
                </a:cxn>
                <a:cxn ang="0">
                  <a:pos x="connsiteX1" y="connsiteY1"/>
                </a:cxn>
              </a:cxnLst>
              <a:rect l="l" t="t" r="r" b="b"/>
              <a:pathLst>
                <a:path w="64654" h="3553">
                  <a:moveTo>
                    <a:pt x="0" y="0"/>
                  </a:moveTo>
                  <a:lnTo>
                    <a:pt x="64654" y="0"/>
                  </a:lnTo>
                </a:path>
              </a:pathLst>
            </a:custGeom>
            <a:ln w="12700" cap="rnd">
              <a:solidFill>
                <a:srgbClr val="1D1D1B"/>
              </a:solidFill>
              <a:prstDash val="solid"/>
              <a:round/>
            </a:ln>
          </p:spPr>
          <p:txBody>
            <a:bodyPr rtlCol="0" anchor="ctr"/>
            <a:lstStyle/>
            <a:p>
              <a:endParaRPr lang="en-NL"/>
            </a:p>
          </p:txBody>
        </p:sp>
        <p:sp>
          <p:nvSpPr>
            <p:cNvPr id="861" name="Freeform 860">
              <a:extLst>
                <a:ext uri="{FF2B5EF4-FFF2-40B4-BE49-F238E27FC236}">
                  <a16:creationId xmlns:a16="http://schemas.microsoft.com/office/drawing/2014/main" id="{ABCB9F80-5817-0A27-6354-67EB4B52578F}"/>
                </a:ext>
              </a:extLst>
            </p:cNvPr>
            <p:cNvSpPr/>
            <p:nvPr userDrawn="1"/>
          </p:nvSpPr>
          <p:spPr>
            <a:xfrm>
              <a:off x="6634144" y="1777600"/>
              <a:ext cx="3552" cy="73904"/>
            </a:xfrm>
            <a:custGeom>
              <a:avLst/>
              <a:gdLst>
                <a:gd name="connsiteX0" fmla="*/ 0 w 3552"/>
                <a:gd name="connsiteY0" fmla="*/ 0 h 73904"/>
                <a:gd name="connsiteX1" fmla="*/ 0 w 3552"/>
                <a:gd name="connsiteY1" fmla="*/ 73905 h 73904"/>
              </a:gdLst>
              <a:ahLst/>
              <a:cxnLst>
                <a:cxn ang="0">
                  <a:pos x="connsiteX0" y="connsiteY0"/>
                </a:cxn>
                <a:cxn ang="0">
                  <a:pos x="connsiteX1" y="connsiteY1"/>
                </a:cxn>
              </a:cxnLst>
              <a:rect l="l" t="t" r="r" b="b"/>
              <a:pathLst>
                <a:path w="3552" h="73904">
                  <a:moveTo>
                    <a:pt x="0" y="0"/>
                  </a:moveTo>
                  <a:lnTo>
                    <a:pt x="0" y="73905"/>
                  </a:lnTo>
                </a:path>
              </a:pathLst>
            </a:custGeom>
            <a:ln w="12700" cap="rnd">
              <a:solidFill>
                <a:srgbClr val="1D1D1B"/>
              </a:solidFill>
              <a:prstDash val="solid"/>
              <a:round/>
            </a:ln>
          </p:spPr>
          <p:txBody>
            <a:bodyPr rtlCol="0" anchor="ctr"/>
            <a:lstStyle/>
            <a:p>
              <a:endParaRPr lang="en-NL"/>
            </a:p>
          </p:txBody>
        </p:sp>
        <p:sp>
          <p:nvSpPr>
            <p:cNvPr id="862" name="Freeform 861">
              <a:extLst>
                <a:ext uri="{FF2B5EF4-FFF2-40B4-BE49-F238E27FC236}">
                  <a16:creationId xmlns:a16="http://schemas.microsoft.com/office/drawing/2014/main" id="{79CB410E-747F-26A6-E960-A1B617BBDEF5}"/>
                </a:ext>
              </a:extLst>
            </p:cNvPr>
            <p:cNvSpPr/>
            <p:nvPr userDrawn="1"/>
          </p:nvSpPr>
          <p:spPr>
            <a:xfrm>
              <a:off x="6681391" y="1587508"/>
              <a:ext cx="64654" cy="3553"/>
            </a:xfrm>
            <a:custGeom>
              <a:avLst/>
              <a:gdLst>
                <a:gd name="connsiteX0" fmla="*/ 0 w 64654"/>
                <a:gd name="connsiteY0" fmla="*/ 0 h 3553"/>
                <a:gd name="connsiteX1" fmla="*/ 64654 w 64654"/>
                <a:gd name="connsiteY1" fmla="*/ 0 h 3553"/>
              </a:gdLst>
              <a:ahLst/>
              <a:cxnLst>
                <a:cxn ang="0">
                  <a:pos x="connsiteX0" y="connsiteY0"/>
                </a:cxn>
                <a:cxn ang="0">
                  <a:pos x="connsiteX1" y="connsiteY1"/>
                </a:cxn>
              </a:cxnLst>
              <a:rect l="l" t="t" r="r" b="b"/>
              <a:pathLst>
                <a:path w="64654" h="3553">
                  <a:moveTo>
                    <a:pt x="0" y="0"/>
                  </a:moveTo>
                  <a:lnTo>
                    <a:pt x="64654" y="0"/>
                  </a:lnTo>
                </a:path>
              </a:pathLst>
            </a:custGeom>
            <a:ln w="12700" cap="rnd">
              <a:solidFill>
                <a:srgbClr val="1D1D1B"/>
              </a:solidFill>
              <a:prstDash val="solid"/>
              <a:round/>
            </a:ln>
          </p:spPr>
          <p:txBody>
            <a:bodyPr rtlCol="0" anchor="ctr"/>
            <a:lstStyle/>
            <a:p>
              <a:endParaRPr lang="en-NL"/>
            </a:p>
          </p:txBody>
        </p:sp>
        <p:sp>
          <p:nvSpPr>
            <p:cNvPr id="863" name="Freeform 862">
              <a:extLst>
                <a:ext uri="{FF2B5EF4-FFF2-40B4-BE49-F238E27FC236}">
                  <a16:creationId xmlns:a16="http://schemas.microsoft.com/office/drawing/2014/main" id="{BCB34ADB-9A22-9DB2-460C-28380B0DF253}"/>
                </a:ext>
              </a:extLst>
            </p:cNvPr>
            <p:cNvSpPr/>
            <p:nvPr userDrawn="1"/>
          </p:nvSpPr>
          <p:spPr>
            <a:xfrm>
              <a:off x="6690273" y="1587508"/>
              <a:ext cx="55773" cy="55784"/>
            </a:xfrm>
            <a:custGeom>
              <a:avLst/>
              <a:gdLst>
                <a:gd name="connsiteX0" fmla="*/ 0 w 55773"/>
                <a:gd name="connsiteY0" fmla="*/ 55784 h 55784"/>
                <a:gd name="connsiteX1" fmla="*/ 55773 w 55773"/>
                <a:gd name="connsiteY1" fmla="*/ 0 h 55784"/>
              </a:gdLst>
              <a:ahLst/>
              <a:cxnLst>
                <a:cxn ang="0">
                  <a:pos x="connsiteX0" y="connsiteY0"/>
                </a:cxn>
                <a:cxn ang="0">
                  <a:pos x="connsiteX1" y="connsiteY1"/>
                </a:cxn>
              </a:cxnLst>
              <a:rect l="l" t="t" r="r" b="b"/>
              <a:pathLst>
                <a:path w="55773" h="55784">
                  <a:moveTo>
                    <a:pt x="0" y="55784"/>
                  </a:moveTo>
                  <a:lnTo>
                    <a:pt x="55773" y="0"/>
                  </a:lnTo>
                </a:path>
              </a:pathLst>
            </a:custGeom>
            <a:ln w="12700" cap="rnd">
              <a:solidFill>
                <a:srgbClr val="1D1D1B"/>
              </a:solidFill>
              <a:prstDash val="solid"/>
              <a:round/>
            </a:ln>
          </p:spPr>
          <p:txBody>
            <a:bodyPr rtlCol="0" anchor="ctr"/>
            <a:lstStyle/>
            <a:p>
              <a:endParaRPr lang="en-NL"/>
            </a:p>
          </p:txBody>
        </p:sp>
        <p:sp>
          <p:nvSpPr>
            <p:cNvPr id="864" name="Freeform 863">
              <a:extLst>
                <a:ext uri="{FF2B5EF4-FFF2-40B4-BE49-F238E27FC236}">
                  <a16:creationId xmlns:a16="http://schemas.microsoft.com/office/drawing/2014/main" id="{FE6DCDFE-CBA1-DB3A-5CF6-635CEE85F207}"/>
                </a:ext>
              </a:extLst>
            </p:cNvPr>
            <p:cNvSpPr/>
            <p:nvPr userDrawn="1"/>
          </p:nvSpPr>
          <p:spPr>
            <a:xfrm>
              <a:off x="6746046" y="1587508"/>
              <a:ext cx="3552" cy="64666"/>
            </a:xfrm>
            <a:custGeom>
              <a:avLst/>
              <a:gdLst>
                <a:gd name="connsiteX0" fmla="*/ 0 w 3552"/>
                <a:gd name="connsiteY0" fmla="*/ 64667 h 64666"/>
                <a:gd name="connsiteX1" fmla="*/ 0 w 3552"/>
                <a:gd name="connsiteY1" fmla="*/ 0 h 64666"/>
              </a:gdLst>
              <a:ahLst/>
              <a:cxnLst>
                <a:cxn ang="0">
                  <a:pos x="connsiteX0" y="connsiteY0"/>
                </a:cxn>
                <a:cxn ang="0">
                  <a:pos x="connsiteX1" y="connsiteY1"/>
                </a:cxn>
              </a:cxnLst>
              <a:rect l="l" t="t" r="r" b="b"/>
              <a:pathLst>
                <a:path w="3552" h="64666">
                  <a:moveTo>
                    <a:pt x="0" y="64667"/>
                  </a:moveTo>
                  <a:lnTo>
                    <a:pt x="0" y="0"/>
                  </a:lnTo>
                </a:path>
              </a:pathLst>
            </a:custGeom>
            <a:ln w="12700" cap="rnd">
              <a:solidFill>
                <a:srgbClr val="1D1D1B"/>
              </a:solidFill>
              <a:prstDash val="solid"/>
              <a:round/>
            </a:ln>
          </p:spPr>
          <p:txBody>
            <a:bodyPr rtlCol="0" anchor="ctr"/>
            <a:lstStyle/>
            <a:p>
              <a:endParaRPr lang="en-NL"/>
            </a:p>
          </p:txBody>
        </p:sp>
        <p:sp>
          <p:nvSpPr>
            <p:cNvPr id="865" name="Freeform 864">
              <a:extLst>
                <a:ext uri="{FF2B5EF4-FFF2-40B4-BE49-F238E27FC236}">
                  <a16:creationId xmlns:a16="http://schemas.microsoft.com/office/drawing/2014/main" id="{41CA9587-643E-3C28-EF6D-ADBAD3016B29}"/>
                </a:ext>
              </a:extLst>
            </p:cNvPr>
            <p:cNvSpPr/>
            <p:nvPr userDrawn="1"/>
          </p:nvSpPr>
          <p:spPr>
            <a:xfrm>
              <a:off x="6556701" y="1621263"/>
              <a:ext cx="154885" cy="154916"/>
            </a:xfrm>
            <a:custGeom>
              <a:avLst/>
              <a:gdLst>
                <a:gd name="connsiteX0" fmla="*/ 154886 w 154885"/>
                <a:gd name="connsiteY0" fmla="*/ 77458 h 154916"/>
                <a:gd name="connsiteX1" fmla="*/ 77443 w 154885"/>
                <a:gd name="connsiteY1" fmla="*/ 154916 h 154916"/>
                <a:gd name="connsiteX2" fmla="*/ 0 w 154885"/>
                <a:gd name="connsiteY2" fmla="*/ 77458 h 154916"/>
                <a:gd name="connsiteX3" fmla="*/ 77443 w 154885"/>
                <a:gd name="connsiteY3" fmla="*/ 0 h 154916"/>
                <a:gd name="connsiteX4" fmla="*/ 154886 w 154885"/>
                <a:gd name="connsiteY4" fmla="*/ 77458 h 154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885" h="154916">
                  <a:moveTo>
                    <a:pt x="154886" y="77458"/>
                  </a:moveTo>
                  <a:cubicBezTo>
                    <a:pt x="154886" y="120237"/>
                    <a:pt x="120214" y="154916"/>
                    <a:pt x="77443" y="154916"/>
                  </a:cubicBezTo>
                  <a:cubicBezTo>
                    <a:pt x="34672" y="154916"/>
                    <a:pt x="0" y="120237"/>
                    <a:pt x="0" y="77458"/>
                  </a:cubicBezTo>
                  <a:cubicBezTo>
                    <a:pt x="0" y="34679"/>
                    <a:pt x="34672" y="0"/>
                    <a:pt x="77443" y="0"/>
                  </a:cubicBezTo>
                  <a:cubicBezTo>
                    <a:pt x="120213" y="0"/>
                    <a:pt x="154886" y="34679"/>
                    <a:pt x="154886" y="77458"/>
                  </a:cubicBezTo>
                  <a:close/>
                </a:path>
              </a:pathLst>
            </a:custGeom>
            <a:noFill/>
            <a:ln w="12700" cap="flat">
              <a:solidFill>
                <a:srgbClr val="1D1D1B"/>
              </a:solidFill>
              <a:prstDash val="solid"/>
              <a:miter/>
            </a:ln>
          </p:spPr>
          <p:txBody>
            <a:bodyPr rtlCol="0" anchor="ctr"/>
            <a:lstStyle/>
            <a:p>
              <a:endParaRPr lang="en-NL"/>
            </a:p>
          </p:txBody>
        </p:sp>
        <p:grpSp>
          <p:nvGrpSpPr>
            <p:cNvPr id="866" name="Graphic 11">
              <a:extLst>
                <a:ext uri="{FF2B5EF4-FFF2-40B4-BE49-F238E27FC236}">
                  <a16:creationId xmlns:a16="http://schemas.microsoft.com/office/drawing/2014/main" id="{45CB106A-D46C-AB34-B552-47B04A6FA338}"/>
                </a:ext>
              </a:extLst>
            </p:cNvPr>
            <p:cNvGrpSpPr/>
            <p:nvPr userDrawn="1"/>
          </p:nvGrpSpPr>
          <p:grpSpPr>
            <a:xfrm>
              <a:off x="6606435" y="1681310"/>
              <a:ext cx="55773" cy="34820"/>
              <a:chOff x="6606435" y="1681310"/>
              <a:chExt cx="55773" cy="34820"/>
            </a:xfrm>
          </p:grpSpPr>
          <p:sp>
            <p:nvSpPr>
              <p:cNvPr id="867" name="Freeform 866">
                <a:extLst>
                  <a:ext uri="{FF2B5EF4-FFF2-40B4-BE49-F238E27FC236}">
                    <a16:creationId xmlns:a16="http://schemas.microsoft.com/office/drawing/2014/main" id="{A27DCC17-6489-DE05-1EC3-18BA319EE9A1}"/>
                  </a:ext>
                </a:extLst>
              </p:cNvPr>
              <p:cNvSpPr/>
              <p:nvPr/>
            </p:nvSpPr>
            <p:spPr>
              <a:xfrm>
                <a:off x="6606435" y="1681310"/>
                <a:ext cx="55773" cy="3553"/>
              </a:xfrm>
              <a:custGeom>
                <a:avLst/>
                <a:gdLst>
                  <a:gd name="connsiteX0" fmla="*/ 0 w 55773"/>
                  <a:gd name="connsiteY0" fmla="*/ 0 h 3553"/>
                  <a:gd name="connsiteX1" fmla="*/ 55773 w 55773"/>
                  <a:gd name="connsiteY1" fmla="*/ 0 h 3553"/>
                </a:gdLst>
                <a:ahLst/>
                <a:cxnLst>
                  <a:cxn ang="0">
                    <a:pos x="connsiteX0" y="connsiteY0"/>
                  </a:cxn>
                  <a:cxn ang="0">
                    <a:pos x="connsiteX1" y="connsiteY1"/>
                  </a:cxn>
                </a:cxnLst>
                <a:rect l="l" t="t" r="r" b="b"/>
                <a:pathLst>
                  <a:path w="55773" h="3553">
                    <a:moveTo>
                      <a:pt x="0" y="0"/>
                    </a:moveTo>
                    <a:lnTo>
                      <a:pt x="55773" y="0"/>
                    </a:lnTo>
                  </a:path>
                </a:pathLst>
              </a:custGeom>
              <a:ln w="12700" cap="rnd">
                <a:solidFill>
                  <a:srgbClr val="1D1D1B"/>
                </a:solidFill>
                <a:prstDash val="solid"/>
                <a:round/>
              </a:ln>
            </p:spPr>
            <p:txBody>
              <a:bodyPr rtlCol="0" anchor="ctr"/>
              <a:lstStyle/>
              <a:p>
                <a:endParaRPr lang="en-NL"/>
              </a:p>
            </p:txBody>
          </p:sp>
          <p:sp>
            <p:nvSpPr>
              <p:cNvPr id="868" name="Freeform 867">
                <a:extLst>
                  <a:ext uri="{FF2B5EF4-FFF2-40B4-BE49-F238E27FC236}">
                    <a16:creationId xmlns:a16="http://schemas.microsoft.com/office/drawing/2014/main" id="{EDA852AB-F38F-80AF-A601-380F514C5182}"/>
                  </a:ext>
                </a:extLst>
              </p:cNvPr>
              <p:cNvSpPr/>
              <p:nvPr/>
            </p:nvSpPr>
            <p:spPr>
              <a:xfrm>
                <a:off x="6606435" y="1716131"/>
                <a:ext cx="55773" cy="3553"/>
              </a:xfrm>
              <a:custGeom>
                <a:avLst/>
                <a:gdLst>
                  <a:gd name="connsiteX0" fmla="*/ 0 w 55773"/>
                  <a:gd name="connsiteY0" fmla="*/ 0 h 3553"/>
                  <a:gd name="connsiteX1" fmla="*/ 55773 w 55773"/>
                  <a:gd name="connsiteY1" fmla="*/ 0 h 3553"/>
                </a:gdLst>
                <a:ahLst/>
                <a:cxnLst>
                  <a:cxn ang="0">
                    <a:pos x="connsiteX0" y="connsiteY0"/>
                  </a:cxn>
                  <a:cxn ang="0">
                    <a:pos x="connsiteX1" y="connsiteY1"/>
                  </a:cxn>
                </a:cxnLst>
                <a:rect l="l" t="t" r="r" b="b"/>
                <a:pathLst>
                  <a:path w="55773" h="3553">
                    <a:moveTo>
                      <a:pt x="0" y="0"/>
                    </a:moveTo>
                    <a:lnTo>
                      <a:pt x="55773" y="0"/>
                    </a:lnTo>
                  </a:path>
                </a:pathLst>
              </a:custGeom>
              <a:ln w="12700" cap="rnd">
                <a:solidFill>
                  <a:srgbClr val="1D1D1B"/>
                </a:solidFill>
                <a:prstDash val="solid"/>
                <a:round/>
              </a:ln>
            </p:spPr>
            <p:txBody>
              <a:bodyPr rtlCol="0" anchor="ctr"/>
              <a:lstStyle/>
              <a:p>
                <a:endParaRPr lang="en-NL"/>
              </a:p>
            </p:txBody>
          </p:sp>
        </p:grpSp>
      </p:grpSp>
      <p:grpSp>
        <p:nvGrpSpPr>
          <p:cNvPr id="885" name="Group 884">
            <a:extLst>
              <a:ext uri="{FF2B5EF4-FFF2-40B4-BE49-F238E27FC236}">
                <a16:creationId xmlns:a16="http://schemas.microsoft.com/office/drawing/2014/main" id="{F8E34149-2339-357E-C9CF-0D9E7F16E065}"/>
              </a:ext>
            </a:extLst>
          </p:cNvPr>
          <p:cNvGrpSpPr>
            <a:grpSpLocks noChangeAspect="1"/>
          </p:cNvGrpSpPr>
          <p:nvPr userDrawn="1"/>
        </p:nvGrpSpPr>
        <p:grpSpPr>
          <a:xfrm>
            <a:off x="5871305" y="3068466"/>
            <a:ext cx="263989" cy="272558"/>
            <a:chOff x="9202544" y="4318437"/>
            <a:chExt cx="286325" cy="295619"/>
          </a:xfrm>
        </p:grpSpPr>
        <p:sp>
          <p:nvSpPr>
            <p:cNvPr id="875" name="Freeform 874">
              <a:extLst>
                <a:ext uri="{FF2B5EF4-FFF2-40B4-BE49-F238E27FC236}">
                  <a16:creationId xmlns:a16="http://schemas.microsoft.com/office/drawing/2014/main" id="{B46B90FC-1A59-656E-D65E-A7B80BCA1532}"/>
                </a:ext>
              </a:extLst>
            </p:cNvPr>
            <p:cNvSpPr/>
            <p:nvPr userDrawn="1"/>
          </p:nvSpPr>
          <p:spPr>
            <a:xfrm>
              <a:off x="9224569" y="4388789"/>
              <a:ext cx="242274" cy="225267"/>
            </a:xfrm>
            <a:custGeom>
              <a:avLst/>
              <a:gdLst>
                <a:gd name="connsiteX0" fmla="*/ 0 w 242274"/>
                <a:gd name="connsiteY0" fmla="*/ 4974 h 225267"/>
                <a:gd name="connsiteX1" fmla="*/ 26643 w 242274"/>
                <a:gd name="connsiteY1" fmla="*/ 209989 h 225267"/>
                <a:gd name="connsiteX2" fmla="*/ 45116 w 242274"/>
                <a:gd name="connsiteY2" fmla="*/ 225268 h 225267"/>
                <a:gd name="connsiteX3" fmla="*/ 198225 w 242274"/>
                <a:gd name="connsiteY3" fmla="*/ 225268 h 225267"/>
                <a:gd name="connsiteX4" fmla="*/ 214921 w 242274"/>
                <a:gd name="connsiteY4" fmla="*/ 210345 h 225267"/>
                <a:gd name="connsiteX5" fmla="*/ 242275 w 242274"/>
                <a:gd name="connsiteY5" fmla="*/ 0 h 22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2274" h="225267">
                  <a:moveTo>
                    <a:pt x="0" y="4974"/>
                  </a:moveTo>
                  <a:cubicBezTo>
                    <a:pt x="710" y="12436"/>
                    <a:pt x="22736" y="171616"/>
                    <a:pt x="26643" y="209989"/>
                  </a:cubicBezTo>
                  <a:cubicBezTo>
                    <a:pt x="27709" y="221359"/>
                    <a:pt x="33038" y="225268"/>
                    <a:pt x="45116" y="225268"/>
                  </a:cubicBezTo>
                  <a:cubicBezTo>
                    <a:pt x="87390" y="225268"/>
                    <a:pt x="189700" y="225268"/>
                    <a:pt x="198225" y="225268"/>
                  </a:cubicBezTo>
                  <a:cubicBezTo>
                    <a:pt x="208883" y="225268"/>
                    <a:pt x="214211" y="220649"/>
                    <a:pt x="214921" y="210345"/>
                  </a:cubicBezTo>
                  <a:cubicBezTo>
                    <a:pt x="215632" y="204304"/>
                    <a:pt x="238012" y="41927"/>
                    <a:pt x="242275" y="0"/>
                  </a:cubicBezTo>
                </a:path>
              </a:pathLst>
            </a:custGeom>
            <a:noFill/>
            <a:ln w="12700" cap="rnd">
              <a:solidFill>
                <a:srgbClr val="000000"/>
              </a:solidFill>
              <a:prstDash val="solid"/>
              <a:round/>
            </a:ln>
          </p:spPr>
          <p:txBody>
            <a:bodyPr rtlCol="0" anchor="ctr"/>
            <a:lstStyle/>
            <a:p>
              <a:endParaRPr lang="en-NL"/>
            </a:p>
          </p:txBody>
        </p:sp>
        <p:sp>
          <p:nvSpPr>
            <p:cNvPr id="876" name="Freeform 875">
              <a:extLst>
                <a:ext uri="{FF2B5EF4-FFF2-40B4-BE49-F238E27FC236}">
                  <a16:creationId xmlns:a16="http://schemas.microsoft.com/office/drawing/2014/main" id="{05D349AB-EB11-5A7E-06C7-7CCF6CCB570D}"/>
                </a:ext>
              </a:extLst>
            </p:cNvPr>
            <p:cNvSpPr/>
            <p:nvPr userDrawn="1"/>
          </p:nvSpPr>
          <p:spPr>
            <a:xfrm>
              <a:off x="9202544" y="4351836"/>
              <a:ext cx="286325" cy="33399"/>
            </a:xfrm>
            <a:custGeom>
              <a:avLst/>
              <a:gdLst>
                <a:gd name="connsiteX0" fmla="*/ 269984 w 286325"/>
                <a:gd name="connsiteY0" fmla="*/ 0 h 33399"/>
                <a:gd name="connsiteX1" fmla="*/ 286325 w 286325"/>
                <a:gd name="connsiteY1" fmla="*/ 16344 h 33399"/>
                <a:gd name="connsiteX2" fmla="*/ 286325 w 286325"/>
                <a:gd name="connsiteY2" fmla="*/ 17055 h 33399"/>
                <a:gd name="connsiteX3" fmla="*/ 269984 w 286325"/>
                <a:gd name="connsiteY3" fmla="*/ 33399 h 33399"/>
                <a:gd name="connsiteX4" fmla="*/ 16341 w 286325"/>
                <a:gd name="connsiteY4" fmla="*/ 33399 h 33399"/>
                <a:gd name="connsiteX5" fmla="*/ 0 w 286325"/>
                <a:gd name="connsiteY5" fmla="*/ 17055 h 33399"/>
                <a:gd name="connsiteX6" fmla="*/ 0 w 286325"/>
                <a:gd name="connsiteY6" fmla="*/ 16344 h 33399"/>
                <a:gd name="connsiteX7" fmla="*/ 16341 w 286325"/>
                <a:gd name="connsiteY7" fmla="*/ 0 h 3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6325" h="33399">
                  <a:moveTo>
                    <a:pt x="269984" y="0"/>
                  </a:moveTo>
                  <a:cubicBezTo>
                    <a:pt x="279009" y="0"/>
                    <a:pt x="286325" y="7317"/>
                    <a:pt x="286325" y="16344"/>
                  </a:cubicBezTo>
                  <a:lnTo>
                    <a:pt x="286325" y="17055"/>
                  </a:lnTo>
                  <a:cubicBezTo>
                    <a:pt x="286325" y="26082"/>
                    <a:pt x="279009" y="33399"/>
                    <a:pt x="269984" y="33399"/>
                  </a:cubicBezTo>
                  <a:lnTo>
                    <a:pt x="16341" y="33399"/>
                  </a:lnTo>
                  <a:cubicBezTo>
                    <a:pt x="7316" y="33399"/>
                    <a:pt x="0" y="26082"/>
                    <a:pt x="0" y="17055"/>
                  </a:cubicBezTo>
                  <a:lnTo>
                    <a:pt x="0" y="16344"/>
                  </a:lnTo>
                  <a:cubicBezTo>
                    <a:pt x="0" y="7317"/>
                    <a:pt x="7316" y="0"/>
                    <a:pt x="16341" y="0"/>
                  </a:cubicBezTo>
                  <a:close/>
                </a:path>
              </a:pathLst>
            </a:custGeom>
            <a:noFill/>
            <a:ln w="12700" cap="rnd">
              <a:solidFill>
                <a:srgbClr val="000000"/>
              </a:solidFill>
              <a:prstDash val="solid"/>
              <a:round/>
            </a:ln>
          </p:spPr>
          <p:txBody>
            <a:bodyPr rtlCol="0" anchor="ctr"/>
            <a:lstStyle/>
            <a:p>
              <a:endParaRPr lang="en-NL"/>
            </a:p>
          </p:txBody>
        </p:sp>
        <p:sp>
          <p:nvSpPr>
            <p:cNvPr id="877" name="Freeform 876">
              <a:extLst>
                <a:ext uri="{FF2B5EF4-FFF2-40B4-BE49-F238E27FC236}">
                  <a16:creationId xmlns:a16="http://schemas.microsoft.com/office/drawing/2014/main" id="{2EC61C99-4204-3237-D417-361598BA03F6}"/>
                </a:ext>
              </a:extLst>
            </p:cNvPr>
            <p:cNvSpPr/>
            <p:nvPr userDrawn="1"/>
          </p:nvSpPr>
          <p:spPr>
            <a:xfrm>
              <a:off x="9292776" y="4318437"/>
              <a:ext cx="91297" cy="25937"/>
            </a:xfrm>
            <a:custGeom>
              <a:avLst/>
              <a:gdLst>
                <a:gd name="connsiteX0" fmla="*/ 0 w 91297"/>
                <a:gd name="connsiteY0" fmla="*/ 25938 h 25937"/>
                <a:gd name="connsiteX1" fmla="*/ 14210 w 91297"/>
                <a:gd name="connsiteY1" fmla="*/ 0 h 25937"/>
                <a:gd name="connsiteX2" fmla="*/ 91298 w 91297"/>
                <a:gd name="connsiteY2" fmla="*/ 0 h 25937"/>
              </a:gdLst>
              <a:ahLst/>
              <a:cxnLst>
                <a:cxn ang="0">
                  <a:pos x="connsiteX0" y="connsiteY0"/>
                </a:cxn>
                <a:cxn ang="0">
                  <a:pos x="connsiteX1" y="connsiteY1"/>
                </a:cxn>
                <a:cxn ang="0">
                  <a:pos x="connsiteX2" y="connsiteY2"/>
                </a:cxn>
              </a:cxnLst>
              <a:rect l="l" t="t" r="r" b="b"/>
              <a:pathLst>
                <a:path w="91297" h="25937">
                  <a:moveTo>
                    <a:pt x="0" y="25938"/>
                  </a:moveTo>
                  <a:lnTo>
                    <a:pt x="14210" y="0"/>
                  </a:lnTo>
                  <a:lnTo>
                    <a:pt x="91298" y="0"/>
                  </a:lnTo>
                </a:path>
              </a:pathLst>
            </a:custGeom>
            <a:noFill/>
            <a:ln w="12700" cap="rnd">
              <a:solidFill>
                <a:srgbClr val="000000"/>
              </a:solidFill>
              <a:prstDash val="solid"/>
              <a:round/>
            </a:ln>
          </p:spPr>
          <p:txBody>
            <a:bodyPr rtlCol="0" anchor="ctr"/>
            <a:lstStyle/>
            <a:p>
              <a:endParaRPr lang="en-NL"/>
            </a:p>
          </p:txBody>
        </p:sp>
        <p:sp>
          <p:nvSpPr>
            <p:cNvPr id="878" name="Freeform 877">
              <a:extLst>
                <a:ext uri="{FF2B5EF4-FFF2-40B4-BE49-F238E27FC236}">
                  <a16:creationId xmlns:a16="http://schemas.microsoft.com/office/drawing/2014/main" id="{76F83516-DB19-7447-E7DE-82B81F9E21CA}"/>
                </a:ext>
              </a:extLst>
            </p:cNvPr>
            <p:cNvSpPr/>
            <p:nvPr userDrawn="1"/>
          </p:nvSpPr>
          <p:spPr>
            <a:xfrm>
              <a:off x="9307341" y="4318437"/>
              <a:ext cx="91652" cy="25937"/>
            </a:xfrm>
            <a:custGeom>
              <a:avLst/>
              <a:gdLst>
                <a:gd name="connsiteX0" fmla="*/ 91653 w 91652"/>
                <a:gd name="connsiteY0" fmla="*/ 25938 h 25937"/>
                <a:gd name="connsiteX1" fmla="*/ 77443 w 91652"/>
                <a:gd name="connsiteY1" fmla="*/ 0 h 25937"/>
                <a:gd name="connsiteX2" fmla="*/ 0 w 91652"/>
                <a:gd name="connsiteY2" fmla="*/ 0 h 25937"/>
              </a:gdLst>
              <a:ahLst/>
              <a:cxnLst>
                <a:cxn ang="0">
                  <a:pos x="connsiteX0" y="connsiteY0"/>
                </a:cxn>
                <a:cxn ang="0">
                  <a:pos x="connsiteX1" y="connsiteY1"/>
                </a:cxn>
                <a:cxn ang="0">
                  <a:pos x="connsiteX2" y="connsiteY2"/>
                </a:cxn>
              </a:cxnLst>
              <a:rect l="l" t="t" r="r" b="b"/>
              <a:pathLst>
                <a:path w="91652" h="25937">
                  <a:moveTo>
                    <a:pt x="91653" y="25938"/>
                  </a:moveTo>
                  <a:lnTo>
                    <a:pt x="77443" y="0"/>
                  </a:lnTo>
                  <a:lnTo>
                    <a:pt x="0" y="0"/>
                  </a:lnTo>
                </a:path>
              </a:pathLst>
            </a:custGeom>
            <a:noFill/>
            <a:ln w="12700" cap="rnd">
              <a:solidFill>
                <a:srgbClr val="000000"/>
              </a:solidFill>
              <a:prstDash val="solid"/>
              <a:round/>
            </a:ln>
          </p:spPr>
          <p:txBody>
            <a:bodyPr rtlCol="0" anchor="ctr"/>
            <a:lstStyle/>
            <a:p>
              <a:endParaRPr lang="en-NL"/>
            </a:p>
          </p:txBody>
        </p:sp>
        <p:sp>
          <p:nvSpPr>
            <p:cNvPr id="879" name="Freeform 878">
              <a:extLst>
                <a:ext uri="{FF2B5EF4-FFF2-40B4-BE49-F238E27FC236}">
                  <a16:creationId xmlns:a16="http://schemas.microsoft.com/office/drawing/2014/main" id="{1761468E-73B9-3F36-4D2E-8FE7E7F35534}"/>
                </a:ext>
              </a:extLst>
            </p:cNvPr>
            <p:cNvSpPr/>
            <p:nvPr userDrawn="1"/>
          </p:nvSpPr>
          <p:spPr>
            <a:xfrm>
              <a:off x="9304854" y="4429397"/>
              <a:ext cx="71048" cy="46798"/>
            </a:xfrm>
            <a:custGeom>
              <a:avLst/>
              <a:gdLst>
                <a:gd name="connsiteX0" fmla="*/ 0 w 71048"/>
                <a:gd name="connsiteY0" fmla="*/ 46799 h 46798"/>
                <a:gd name="connsiteX1" fmla="*/ 20959 w 71048"/>
                <a:gd name="connsiteY1" fmla="*/ 11268 h 46798"/>
                <a:gd name="connsiteX2" fmla="*/ 58970 w 71048"/>
                <a:gd name="connsiteY2" fmla="*/ 10557 h 46798"/>
                <a:gd name="connsiteX3" fmla="*/ 71048 w 71048"/>
                <a:gd name="connsiteY3" fmla="*/ 26191 h 46798"/>
              </a:gdLst>
              <a:ahLst/>
              <a:cxnLst>
                <a:cxn ang="0">
                  <a:pos x="connsiteX0" y="connsiteY0"/>
                </a:cxn>
                <a:cxn ang="0">
                  <a:pos x="connsiteX1" y="connsiteY1"/>
                </a:cxn>
                <a:cxn ang="0">
                  <a:pos x="connsiteX2" y="connsiteY2"/>
                </a:cxn>
                <a:cxn ang="0">
                  <a:pos x="connsiteX3" y="connsiteY3"/>
                </a:cxn>
              </a:cxnLst>
              <a:rect l="l" t="t" r="r" b="b"/>
              <a:pathLst>
                <a:path w="71048" h="46798">
                  <a:moveTo>
                    <a:pt x="0" y="46799"/>
                  </a:moveTo>
                  <a:lnTo>
                    <a:pt x="20959" y="11268"/>
                  </a:lnTo>
                  <a:cubicBezTo>
                    <a:pt x="20959" y="11268"/>
                    <a:pt x="38011" y="-13604"/>
                    <a:pt x="58970" y="10557"/>
                  </a:cubicBezTo>
                  <a:lnTo>
                    <a:pt x="71048" y="26191"/>
                  </a:lnTo>
                </a:path>
              </a:pathLst>
            </a:custGeom>
            <a:noFill/>
            <a:ln w="12700" cap="rnd">
              <a:solidFill>
                <a:srgbClr val="000000"/>
              </a:solidFill>
              <a:prstDash val="solid"/>
              <a:round/>
            </a:ln>
          </p:spPr>
          <p:txBody>
            <a:bodyPr rtlCol="0" anchor="ctr"/>
            <a:lstStyle/>
            <a:p>
              <a:endParaRPr lang="en-NL"/>
            </a:p>
          </p:txBody>
        </p:sp>
        <p:sp>
          <p:nvSpPr>
            <p:cNvPr id="880" name="Freeform 879">
              <a:extLst>
                <a:ext uri="{FF2B5EF4-FFF2-40B4-BE49-F238E27FC236}">
                  <a16:creationId xmlns:a16="http://schemas.microsoft.com/office/drawing/2014/main" id="{3B4AB03C-5CC9-F1EB-63C7-8C88FEFD8B60}"/>
                </a:ext>
              </a:extLst>
            </p:cNvPr>
            <p:cNvSpPr/>
            <p:nvPr userDrawn="1"/>
          </p:nvSpPr>
          <p:spPr>
            <a:xfrm>
              <a:off x="9371995" y="4481170"/>
              <a:ext cx="40555" cy="70707"/>
            </a:xfrm>
            <a:custGeom>
              <a:avLst/>
              <a:gdLst>
                <a:gd name="connsiteX0" fmla="*/ 16696 w 40555"/>
                <a:gd name="connsiteY0" fmla="*/ 0 h 70707"/>
                <a:gd name="connsiteX1" fmla="*/ 37656 w 40555"/>
                <a:gd name="connsiteY1" fmla="*/ 35531 h 70707"/>
                <a:gd name="connsiteX2" fmla="*/ 19894 w 40555"/>
                <a:gd name="connsiteY2" fmla="*/ 68931 h 70707"/>
                <a:gd name="connsiteX3" fmla="*/ 0 w 40555"/>
                <a:gd name="connsiteY3" fmla="*/ 70707 h 70707"/>
              </a:gdLst>
              <a:ahLst/>
              <a:cxnLst>
                <a:cxn ang="0">
                  <a:pos x="connsiteX0" y="connsiteY0"/>
                </a:cxn>
                <a:cxn ang="0">
                  <a:pos x="connsiteX1" y="connsiteY1"/>
                </a:cxn>
                <a:cxn ang="0">
                  <a:pos x="connsiteX2" y="connsiteY2"/>
                </a:cxn>
                <a:cxn ang="0">
                  <a:pos x="connsiteX3" y="connsiteY3"/>
                </a:cxn>
              </a:cxnLst>
              <a:rect l="l" t="t" r="r" b="b"/>
              <a:pathLst>
                <a:path w="40555" h="70707">
                  <a:moveTo>
                    <a:pt x="16696" y="0"/>
                  </a:moveTo>
                  <a:lnTo>
                    <a:pt x="37656" y="35531"/>
                  </a:lnTo>
                  <a:cubicBezTo>
                    <a:pt x="37656" y="35531"/>
                    <a:pt x="51155" y="62535"/>
                    <a:pt x="19894" y="68931"/>
                  </a:cubicBezTo>
                  <a:lnTo>
                    <a:pt x="0" y="70707"/>
                  </a:lnTo>
                </a:path>
              </a:pathLst>
            </a:custGeom>
            <a:noFill/>
            <a:ln w="12700" cap="rnd">
              <a:solidFill>
                <a:srgbClr val="000000"/>
              </a:solidFill>
              <a:prstDash val="solid"/>
              <a:round/>
            </a:ln>
          </p:spPr>
          <p:txBody>
            <a:bodyPr rtlCol="0" anchor="ctr"/>
            <a:lstStyle/>
            <a:p>
              <a:endParaRPr lang="en-NL"/>
            </a:p>
          </p:txBody>
        </p:sp>
        <p:sp>
          <p:nvSpPr>
            <p:cNvPr id="881" name="Freeform 880">
              <a:extLst>
                <a:ext uri="{FF2B5EF4-FFF2-40B4-BE49-F238E27FC236}">
                  <a16:creationId xmlns:a16="http://schemas.microsoft.com/office/drawing/2014/main" id="{9510E703-FED5-3762-20C2-F869F1265678}"/>
                </a:ext>
              </a:extLst>
            </p:cNvPr>
            <p:cNvSpPr/>
            <p:nvPr userDrawn="1"/>
          </p:nvSpPr>
          <p:spPr>
            <a:xfrm>
              <a:off x="9279108" y="4503555"/>
              <a:ext cx="62690" cy="48678"/>
            </a:xfrm>
            <a:custGeom>
              <a:avLst/>
              <a:gdLst>
                <a:gd name="connsiteX0" fmla="*/ 62691 w 62690"/>
                <a:gd name="connsiteY0" fmla="*/ 48678 h 48678"/>
                <a:gd name="connsiteX1" fmla="*/ 21483 w 62690"/>
                <a:gd name="connsiteY1" fmla="*/ 47612 h 48678"/>
                <a:gd name="connsiteX2" fmla="*/ 2300 w 62690"/>
                <a:gd name="connsiteY2" fmla="*/ 14923 h 48678"/>
                <a:gd name="connsiteX3" fmla="*/ 11536 w 62690"/>
                <a:gd name="connsiteY3" fmla="*/ 0 h 48678"/>
              </a:gdLst>
              <a:ahLst/>
              <a:cxnLst>
                <a:cxn ang="0">
                  <a:pos x="connsiteX0" y="connsiteY0"/>
                </a:cxn>
                <a:cxn ang="0">
                  <a:pos x="connsiteX1" y="connsiteY1"/>
                </a:cxn>
                <a:cxn ang="0">
                  <a:pos x="connsiteX2" y="connsiteY2"/>
                </a:cxn>
                <a:cxn ang="0">
                  <a:pos x="connsiteX3" y="connsiteY3"/>
                </a:cxn>
              </a:cxnLst>
              <a:rect l="l" t="t" r="r" b="b"/>
              <a:pathLst>
                <a:path w="62690" h="48678">
                  <a:moveTo>
                    <a:pt x="62691" y="48678"/>
                  </a:moveTo>
                  <a:lnTo>
                    <a:pt x="21483" y="47612"/>
                  </a:lnTo>
                  <a:cubicBezTo>
                    <a:pt x="21483" y="47612"/>
                    <a:pt x="-8358" y="44770"/>
                    <a:pt x="2300" y="14923"/>
                  </a:cubicBezTo>
                  <a:lnTo>
                    <a:pt x="11536" y="0"/>
                  </a:lnTo>
                </a:path>
              </a:pathLst>
            </a:custGeom>
            <a:noFill/>
            <a:ln w="12700" cap="rnd">
              <a:solidFill>
                <a:srgbClr val="000000"/>
              </a:solidFill>
              <a:prstDash val="solid"/>
              <a:round/>
            </a:ln>
          </p:spPr>
          <p:txBody>
            <a:bodyPr rtlCol="0" anchor="ctr"/>
            <a:lstStyle/>
            <a:p>
              <a:endParaRPr lang="en-NL"/>
            </a:p>
          </p:txBody>
        </p:sp>
        <p:sp>
          <p:nvSpPr>
            <p:cNvPr id="882" name="Freeform 881">
              <a:extLst>
                <a:ext uri="{FF2B5EF4-FFF2-40B4-BE49-F238E27FC236}">
                  <a16:creationId xmlns:a16="http://schemas.microsoft.com/office/drawing/2014/main" id="{82281419-8D19-DCEA-B4AF-3BCC39828F05}"/>
                </a:ext>
              </a:extLst>
            </p:cNvPr>
            <p:cNvSpPr/>
            <p:nvPr userDrawn="1"/>
          </p:nvSpPr>
          <p:spPr>
            <a:xfrm>
              <a:off x="9299170" y="4464115"/>
              <a:ext cx="18828" cy="15633"/>
            </a:xfrm>
            <a:custGeom>
              <a:avLst/>
              <a:gdLst>
                <a:gd name="connsiteX0" fmla="*/ 18828 w 18828"/>
                <a:gd name="connsiteY0" fmla="*/ 10659 h 15633"/>
                <a:gd name="connsiteX1" fmla="*/ 4263 w 18828"/>
                <a:gd name="connsiteY1" fmla="*/ 15634 h 15633"/>
                <a:gd name="connsiteX2" fmla="*/ 0 w 18828"/>
                <a:gd name="connsiteY2" fmla="*/ 0 h 15633"/>
              </a:gdLst>
              <a:ahLst/>
              <a:cxnLst>
                <a:cxn ang="0">
                  <a:pos x="connsiteX0" y="connsiteY0"/>
                </a:cxn>
                <a:cxn ang="0">
                  <a:pos x="connsiteX1" y="connsiteY1"/>
                </a:cxn>
                <a:cxn ang="0">
                  <a:pos x="connsiteX2" y="connsiteY2"/>
                </a:cxn>
              </a:cxnLst>
              <a:rect l="l" t="t" r="r" b="b"/>
              <a:pathLst>
                <a:path w="18828" h="15633">
                  <a:moveTo>
                    <a:pt x="18828" y="10659"/>
                  </a:moveTo>
                  <a:lnTo>
                    <a:pt x="4263" y="15634"/>
                  </a:lnTo>
                  <a:lnTo>
                    <a:pt x="0" y="0"/>
                  </a:lnTo>
                </a:path>
              </a:pathLst>
            </a:custGeom>
            <a:noFill/>
            <a:ln w="12700" cap="rnd">
              <a:solidFill>
                <a:srgbClr val="000000"/>
              </a:solidFill>
              <a:prstDash val="solid"/>
              <a:round/>
            </a:ln>
          </p:spPr>
          <p:txBody>
            <a:bodyPr rtlCol="0" anchor="ctr"/>
            <a:lstStyle/>
            <a:p>
              <a:endParaRPr lang="en-NL"/>
            </a:p>
          </p:txBody>
        </p:sp>
        <p:sp>
          <p:nvSpPr>
            <p:cNvPr id="883" name="Freeform 882">
              <a:extLst>
                <a:ext uri="{FF2B5EF4-FFF2-40B4-BE49-F238E27FC236}">
                  <a16:creationId xmlns:a16="http://schemas.microsoft.com/office/drawing/2014/main" id="{C7A0E3CC-14A0-7936-0D9C-788DDD518EB2}"/>
                </a:ext>
              </a:extLst>
            </p:cNvPr>
            <p:cNvSpPr/>
            <p:nvPr userDrawn="1"/>
          </p:nvSpPr>
          <p:spPr>
            <a:xfrm>
              <a:off x="9335050" y="4541218"/>
              <a:ext cx="12077" cy="21318"/>
            </a:xfrm>
            <a:custGeom>
              <a:avLst/>
              <a:gdLst>
                <a:gd name="connsiteX0" fmla="*/ 710 w 12077"/>
                <a:gd name="connsiteY0" fmla="*/ 0 h 21318"/>
                <a:gd name="connsiteX1" fmla="*/ 12078 w 12077"/>
                <a:gd name="connsiteY1" fmla="*/ 10659 h 21318"/>
                <a:gd name="connsiteX2" fmla="*/ 0 w 12077"/>
                <a:gd name="connsiteY2" fmla="*/ 21319 h 21318"/>
              </a:gdLst>
              <a:ahLst/>
              <a:cxnLst>
                <a:cxn ang="0">
                  <a:pos x="connsiteX0" y="connsiteY0"/>
                </a:cxn>
                <a:cxn ang="0">
                  <a:pos x="connsiteX1" y="connsiteY1"/>
                </a:cxn>
                <a:cxn ang="0">
                  <a:pos x="connsiteX2" y="connsiteY2"/>
                </a:cxn>
              </a:cxnLst>
              <a:rect l="l" t="t" r="r" b="b"/>
              <a:pathLst>
                <a:path w="12077" h="21318">
                  <a:moveTo>
                    <a:pt x="710" y="0"/>
                  </a:moveTo>
                  <a:lnTo>
                    <a:pt x="12078" y="10659"/>
                  </a:lnTo>
                  <a:lnTo>
                    <a:pt x="0" y="21319"/>
                  </a:lnTo>
                </a:path>
              </a:pathLst>
            </a:custGeom>
            <a:noFill/>
            <a:ln w="12700" cap="rnd">
              <a:solidFill>
                <a:srgbClr val="000000"/>
              </a:solidFill>
              <a:prstDash val="solid"/>
              <a:round/>
            </a:ln>
          </p:spPr>
          <p:txBody>
            <a:bodyPr rtlCol="0" anchor="ctr"/>
            <a:lstStyle/>
            <a:p>
              <a:endParaRPr lang="en-NL"/>
            </a:p>
          </p:txBody>
        </p:sp>
        <p:sp>
          <p:nvSpPr>
            <p:cNvPr id="884" name="Freeform 883">
              <a:extLst>
                <a:ext uri="{FF2B5EF4-FFF2-40B4-BE49-F238E27FC236}">
                  <a16:creationId xmlns:a16="http://schemas.microsoft.com/office/drawing/2014/main" id="{C4CCEFB5-FADB-DF25-AD60-155C145C9DE4}"/>
                </a:ext>
              </a:extLst>
            </p:cNvPr>
            <p:cNvSpPr/>
            <p:nvPr userDrawn="1"/>
          </p:nvSpPr>
          <p:spPr>
            <a:xfrm>
              <a:off x="9383008" y="4476551"/>
              <a:ext cx="16696" cy="15633"/>
            </a:xfrm>
            <a:custGeom>
              <a:avLst/>
              <a:gdLst>
                <a:gd name="connsiteX0" fmla="*/ 0 w 16696"/>
                <a:gd name="connsiteY0" fmla="*/ 15634 h 15633"/>
                <a:gd name="connsiteX1" fmla="*/ 1066 w 16696"/>
                <a:gd name="connsiteY1" fmla="*/ 0 h 15633"/>
                <a:gd name="connsiteX2" fmla="*/ 16696 w 16696"/>
                <a:gd name="connsiteY2" fmla="*/ 2843 h 15633"/>
              </a:gdLst>
              <a:ahLst/>
              <a:cxnLst>
                <a:cxn ang="0">
                  <a:pos x="connsiteX0" y="connsiteY0"/>
                </a:cxn>
                <a:cxn ang="0">
                  <a:pos x="connsiteX1" y="connsiteY1"/>
                </a:cxn>
                <a:cxn ang="0">
                  <a:pos x="connsiteX2" y="connsiteY2"/>
                </a:cxn>
              </a:cxnLst>
              <a:rect l="l" t="t" r="r" b="b"/>
              <a:pathLst>
                <a:path w="16696" h="15633">
                  <a:moveTo>
                    <a:pt x="0" y="15634"/>
                  </a:moveTo>
                  <a:lnTo>
                    <a:pt x="1066" y="0"/>
                  </a:lnTo>
                  <a:lnTo>
                    <a:pt x="16696" y="2843"/>
                  </a:lnTo>
                </a:path>
              </a:pathLst>
            </a:custGeom>
            <a:noFill/>
            <a:ln w="12700" cap="rnd">
              <a:solidFill>
                <a:srgbClr val="000000"/>
              </a:solidFill>
              <a:prstDash val="solid"/>
              <a:round/>
            </a:ln>
          </p:spPr>
          <p:txBody>
            <a:bodyPr rtlCol="0" anchor="ctr"/>
            <a:lstStyle/>
            <a:p>
              <a:endParaRPr lang="en-NL"/>
            </a:p>
          </p:txBody>
        </p:sp>
      </p:grpSp>
      <p:grpSp>
        <p:nvGrpSpPr>
          <p:cNvPr id="891" name="Group 890">
            <a:extLst>
              <a:ext uri="{FF2B5EF4-FFF2-40B4-BE49-F238E27FC236}">
                <a16:creationId xmlns:a16="http://schemas.microsoft.com/office/drawing/2014/main" id="{EF6D31D8-1B1E-CA2F-6337-34F789E378AA}"/>
              </a:ext>
            </a:extLst>
          </p:cNvPr>
          <p:cNvGrpSpPr>
            <a:grpSpLocks noChangeAspect="1"/>
          </p:cNvGrpSpPr>
          <p:nvPr userDrawn="1"/>
        </p:nvGrpSpPr>
        <p:grpSpPr>
          <a:xfrm>
            <a:off x="5225099" y="3644552"/>
            <a:ext cx="258899" cy="344669"/>
            <a:chOff x="8762788" y="5456502"/>
            <a:chExt cx="185758" cy="247297"/>
          </a:xfrm>
        </p:grpSpPr>
        <p:sp>
          <p:nvSpPr>
            <p:cNvPr id="887" name="Freeform 886">
              <a:extLst>
                <a:ext uri="{FF2B5EF4-FFF2-40B4-BE49-F238E27FC236}">
                  <a16:creationId xmlns:a16="http://schemas.microsoft.com/office/drawing/2014/main" id="{35DFF3BE-359D-ED88-5184-1577618E2681}"/>
                </a:ext>
              </a:extLst>
            </p:cNvPr>
            <p:cNvSpPr/>
            <p:nvPr userDrawn="1"/>
          </p:nvSpPr>
          <p:spPr>
            <a:xfrm rot="2700000">
              <a:off x="8746455" y="5517912"/>
              <a:ext cx="119361" cy="86696"/>
            </a:xfrm>
            <a:custGeom>
              <a:avLst/>
              <a:gdLst>
                <a:gd name="connsiteX0" fmla="*/ 0 w 119361"/>
                <a:gd name="connsiteY0" fmla="*/ 0 h 86696"/>
                <a:gd name="connsiteX1" fmla="*/ 119362 w 119361"/>
                <a:gd name="connsiteY1" fmla="*/ 0 h 86696"/>
                <a:gd name="connsiteX2" fmla="*/ 119362 w 119361"/>
                <a:gd name="connsiteY2" fmla="*/ 86696 h 86696"/>
                <a:gd name="connsiteX3" fmla="*/ 0 w 119361"/>
                <a:gd name="connsiteY3" fmla="*/ 86696 h 86696"/>
              </a:gdLst>
              <a:ahLst/>
              <a:cxnLst>
                <a:cxn ang="0">
                  <a:pos x="connsiteX0" y="connsiteY0"/>
                </a:cxn>
                <a:cxn ang="0">
                  <a:pos x="connsiteX1" y="connsiteY1"/>
                </a:cxn>
                <a:cxn ang="0">
                  <a:pos x="connsiteX2" y="connsiteY2"/>
                </a:cxn>
                <a:cxn ang="0">
                  <a:pos x="connsiteX3" y="connsiteY3"/>
                </a:cxn>
              </a:cxnLst>
              <a:rect l="l" t="t" r="r" b="b"/>
              <a:pathLst>
                <a:path w="119361" h="86696">
                  <a:moveTo>
                    <a:pt x="0" y="0"/>
                  </a:moveTo>
                  <a:lnTo>
                    <a:pt x="119362" y="0"/>
                  </a:lnTo>
                  <a:lnTo>
                    <a:pt x="119362" y="86696"/>
                  </a:lnTo>
                  <a:lnTo>
                    <a:pt x="0" y="86696"/>
                  </a:lnTo>
                  <a:close/>
                </a:path>
              </a:pathLst>
            </a:custGeom>
            <a:noFill/>
            <a:ln w="12700" cap="rnd">
              <a:solidFill>
                <a:srgbClr val="000000"/>
              </a:solidFill>
              <a:prstDash val="solid"/>
              <a:round/>
            </a:ln>
          </p:spPr>
          <p:txBody>
            <a:bodyPr rtlCol="0" anchor="ctr"/>
            <a:lstStyle/>
            <a:p>
              <a:endParaRPr lang="en-NL"/>
            </a:p>
          </p:txBody>
        </p:sp>
        <p:sp>
          <p:nvSpPr>
            <p:cNvPr id="888" name="Freeform 887">
              <a:extLst>
                <a:ext uri="{FF2B5EF4-FFF2-40B4-BE49-F238E27FC236}">
                  <a16:creationId xmlns:a16="http://schemas.microsoft.com/office/drawing/2014/main" id="{FD2FD33E-B5EC-216F-DA38-4A1FFAA62E97}"/>
                </a:ext>
              </a:extLst>
            </p:cNvPr>
            <p:cNvSpPr/>
            <p:nvPr userDrawn="1"/>
          </p:nvSpPr>
          <p:spPr>
            <a:xfrm>
              <a:off x="8817817" y="5573044"/>
              <a:ext cx="130729" cy="130755"/>
            </a:xfrm>
            <a:custGeom>
              <a:avLst/>
              <a:gdLst>
                <a:gd name="connsiteX0" fmla="*/ 0 w 130729"/>
                <a:gd name="connsiteY0" fmla="*/ 61114 h 130755"/>
                <a:gd name="connsiteX1" fmla="*/ 15276 w 130729"/>
                <a:gd name="connsiteY1" fmla="*/ 130755 h 130755"/>
                <a:gd name="connsiteX2" fmla="*/ 130729 w 130729"/>
                <a:gd name="connsiteY2" fmla="*/ 15279 h 130755"/>
                <a:gd name="connsiteX3" fmla="*/ 61101 w 130729"/>
                <a:gd name="connsiteY3" fmla="*/ 0 h 130755"/>
                <a:gd name="connsiteX4" fmla="*/ 0 w 130729"/>
                <a:gd name="connsiteY4" fmla="*/ 61114 h 130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29" h="130755">
                  <a:moveTo>
                    <a:pt x="0" y="61114"/>
                  </a:moveTo>
                  <a:lnTo>
                    <a:pt x="15276" y="130755"/>
                  </a:lnTo>
                  <a:lnTo>
                    <a:pt x="130729" y="15279"/>
                  </a:lnTo>
                  <a:lnTo>
                    <a:pt x="61101" y="0"/>
                  </a:lnTo>
                  <a:lnTo>
                    <a:pt x="0" y="61114"/>
                  </a:lnTo>
                  <a:close/>
                </a:path>
              </a:pathLst>
            </a:custGeom>
            <a:noFill/>
            <a:ln w="12700" cap="rnd">
              <a:solidFill>
                <a:srgbClr val="000000"/>
              </a:solidFill>
              <a:prstDash val="solid"/>
              <a:round/>
            </a:ln>
          </p:spPr>
          <p:txBody>
            <a:bodyPr rtlCol="0" anchor="ctr"/>
            <a:lstStyle/>
            <a:p>
              <a:endParaRPr lang="en-NL"/>
            </a:p>
          </p:txBody>
        </p:sp>
        <p:sp>
          <p:nvSpPr>
            <p:cNvPr id="889" name="Freeform 888">
              <a:extLst>
                <a:ext uri="{FF2B5EF4-FFF2-40B4-BE49-F238E27FC236}">
                  <a16:creationId xmlns:a16="http://schemas.microsoft.com/office/drawing/2014/main" id="{109DD12F-612F-A326-64A1-9B282D45D828}"/>
                </a:ext>
              </a:extLst>
            </p:cNvPr>
            <p:cNvSpPr/>
            <p:nvPr userDrawn="1"/>
          </p:nvSpPr>
          <p:spPr>
            <a:xfrm>
              <a:off x="8790108" y="5545330"/>
              <a:ext cx="31261" cy="31267"/>
            </a:xfrm>
            <a:custGeom>
              <a:avLst/>
              <a:gdLst>
                <a:gd name="connsiteX0" fmla="*/ 31261 w 31261"/>
                <a:gd name="connsiteY0" fmla="*/ 15634 h 31267"/>
                <a:gd name="connsiteX1" fmla="*/ 15631 w 31261"/>
                <a:gd name="connsiteY1" fmla="*/ 31268 h 31267"/>
                <a:gd name="connsiteX2" fmla="*/ 1 w 31261"/>
                <a:gd name="connsiteY2" fmla="*/ 15634 h 31267"/>
                <a:gd name="connsiteX3" fmla="*/ 15631 w 31261"/>
                <a:gd name="connsiteY3" fmla="*/ 0 h 31267"/>
                <a:gd name="connsiteX4" fmla="*/ 31261 w 31261"/>
                <a:gd name="connsiteY4" fmla="*/ 15634 h 31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61" h="31267">
                  <a:moveTo>
                    <a:pt x="31261" y="15634"/>
                  </a:moveTo>
                  <a:cubicBezTo>
                    <a:pt x="31261" y="24268"/>
                    <a:pt x="24263" y="31268"/>
                    <a:pt x="15631" y="31268"/>
                  </a:cubicBezTo>
                  <a:cubicBezTo>
                    <a:pt x="6999" y="31268"/>
                    <a:pt x="1" y="24268"/>
                    <a:pt x="1" y="15634"/>
                  </a:cubicBezTo>
                  <a:cubicBezTo>
                    <a:pt x="1" y="7000"/>
                    <a:pt x="6999" y="0"/>
                    <a:pt x="15631" y="0"/>
                  </a:cubicBezTo>
                  <a:cubicBezTo>
                    <a:pt x="24263" y="0"/>
                    <a:pt x="31261" y="7000"/>
                    <a:pt x="31261" y="15634"/>
                  </a:cubicBezTo>
                  <a:close/>
                </a:path>
              </a:pathLst>
            </a:custGeom>
            <a:noFill/>
            <a:ln w="12700" cap="rnd">
              <a:solidFill>
                <a:srgbClr val="000000"/>
              </a:solidFill>
              <a:prstDash val="solid"/>
              <a:round/>
            </a:ln>
          </p:spPr>
          <p:txBody>
            <a:bodyPr rtlCol="0" anchor="ctr"/>
            <a:lstStyle/>
            <a:p>
              <a:endParaRPr lang="en-NL"/>
            </a:p>
          </p:txBody>
        </p:sp>
        <p:sp>
          <p:nvSpPr>
            <p:cNvPr id="890" name="Freeform 889">
              <a:extLst>
                <a:ext uri="{FF2B5EF4-FFF2-40B4-BE49-F238E27FC236}">
                  <a16:creationId xmlns:a16="http://schemas.microsoft.com/office/drawing/2014/main" id="{063CA7A3-A34C-9A5E-0EB4-16FD13AED565}"/>
                </a:ext>
              </a:extLst>
            </p:cNvPr>
            <p:cNvSpPr/>
            <p:nvPr userDrawn="1"/>
          </p:nvSpPr>
          <p:spPr>
            <a:xfrm>
              <a:off x="8805739" y="5456502"/>
              <a:ext cx="3552" cy="88117"/>
            </a:xfrm>
            <a:custGeom>
              <a:avLst/>
              <a:gdLst>
                <a:gd name="connsiteX0" fmla="*/ 0 w 3552"/>
                <a:gd name="connsiteY0" fmla="*/ 88117 h 88117"/>
                <a:gd name="connsiteX1" fmla="*/ 0 w 3552"/>
                <a:gd name="connsiteY1" fmla="*/ 0 h 88117"/>
              </a:gdLst>
              <a:ahLst/>
              <a:cxnLst>
                <a:cxn ang="0">
                  <a:pos x="connsiteX0" y="connsiteY0"/>
                </a:cxn>
                <a:cxn ang="0">
                  <a:pos x="connsiteX1" y="connsiteY1"/>
                </a:cxn>
              </a:cxnLst>
              <a:rect l="l" t="t" r="r" b="b"/>
              <a:pathLst>
                <a:path w="3552" h="88117">
                  <a:moveTo>
                    <a:pt x="0" y="88117"/>
                  </a:moveTo>
                  <a:lnTo>
                    <a:pt x="0" y="0"/>
                  </a:lnTo>
                </a:path>
              </a:pathLst>
            </a:custGeom>
            <a:ln w="12700" cap="rnd">
              <a:solidFill>
                <a:srgbClr val="000000"/>
              </a:solidFill>
              <a:prstDash val="solid"/>
              <a:round/>
            </a:ln>
          </p:spPr>
          <p:txBody>
            <a:bodyPr rtlCol="0" anchor="ctr"/>
            <a:lstStyle/>
            <a:p>
              <a:endParaRPr lang="en-NL"/>
            </a:p>
          </p:txBody>
        </p:sp>
      </p:grpSp>
      <p:grpSp>
        <p:nvGrpSpPr>
          <p:cNvPr id="899" name="Group 898">
            <a:extLst>
              <a:ext uri="{FF2B5EF4-FFF2-40B4-BE49-F238E27FC236}">
                <a16:creationId xmlns:a16="http://schemas.microsoft.com/office/drawing/2014/main" id="{C105798E-E547-F529-D3D1-94E6A466CDDA}"/>
              </a:ext>
            </a:extLst>
          </p:cNvPr>
          <p:cNvGrpSpPr>
            <a:grpSpLocks noChangeAspect="1"/>
          </p:cNvGrpSpPr>
          <p:nvPr userDrawn="1"/>
        </p:nvGrpSpPr>
        <p:grpSpPr>
          <a:xfrm>
            <a:off x="5857057" y="3685030"/>
            <a:ext cx="292485" cy="263713"/>
            <a:chOff x="4778004" y="4348283"/>
            <a:chExt cx="317232" cy="286026"/>
          </a:xfrm>
        </p:grpSpPr>
        <p:sp>
          <p:nvSpPr>
            <p:cNvPr id="892" name="Freeform 891">
              <a:extLst>
                <a:ext uri="{FF2B5EF4-FFF2-40B4-BE49-F238E27FC236}">
                  <a16:creationId xmlns:a16="http://schemas.microsoft.com/office/drawing/2014/main" id="{9F31497E-AC3E-459D-CD42-FB3B9BB8F65B}"/>
                </a:ext>
              </a:extLst>
            </p:cNvPr>
            <p:cNvSpPr/>
            <p:nvPr userDrawn="1"/>
          </p:nvSpPr>
          <p:spPr>
            <a:xfrm>
              <a:off x="4778004" y="4348283"/>
              <a:ext cx="269983" cy="284249"/>
            </a:xfrm>
            <a:custGeom>
              <a:avLst/>
              <a:gdLst>
                <a:gd name="connsiteX0" fmla="*/ 269984 w 269983"/>
                <a:gd name="connsiteY0" fmla="*/ 79945 h 284249"/>
                <a:gd name="connsiteX1" fmla="*/ 142097 w 269983"/>
                <a:gd name="connsiteY1" fmla="*/ 0 h 284249"/>
                <a:gd name="connsiteX2" fmla="*/ 0 w 269983"/>
                <a:gd name="connsiteY2" fmla="*/ 142125 h 284249"/>
                <a:gd name="connsiteX3" fmla="*/ 142097 w 269983"/>
                <a:gd name="connsiteY3" fmla="*/ 284250 h 284249"/>
                <a:gd name="connsiteX4" fmla="*/ 198936 w 269983"/>
                <a:gd name="connsiteY4" fmla="*/ 272524 h 284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9983" h="284249">
                  <a:moveTo>
                    <a:pt x="269984" y="79945"/>
                  </a:moveTo>
                  <a:cubicBezTo>
                    <a:pt x="246893" y="32689"/>
                    <a:pt x="198225" y="0"/>
                    <a:pt x="142097" y="0"/>
                  </a:cubicBezTo>
                  <a:cubicBezTo>
                    <a:pt x="85968" y="0"/>
                    <a:pt x="0" y="63601"/>
                    <a:pt x="0" y="142125"/>
                  </a:cubicBezTo>
                  <a:cubicBezTo>
                    <a:pt x="0" y="220649"/>
                    <a:pt x="63588" y="284250"/>
                    <a:pt x="142097" y="284250"/>
                  </a:cubicBezTo>
                  <a:cubicBezTo>
                    <a:pt x="220605" y="284250"/>
                    <a:pt x="181529" y="279986"/>
                    <a:pt x="198936" y="272524"/>
                  </a:cubicBezTo>
                </a:path>
              </a:pathLst>
            </a:custGeom>
            <a:noFill/>
            <a:ln w="12700" cap="rnd">
              <a:solidFill>
                <a:srgbClr val="000000"/>
              </a:solidFill>
              <a:prstDash val="solid"/>
              <a:round/>
            </a:ln>
          </p:spPr>
          <p:txBody>
            <a:bodyPr rtlCol="0" anchor="ctr"/>
            <a:lstStyle/>
            <a:p>
              <a:endParaRPr lang="en-NL"/>
            </a:p>
          </p:txBody>
        </p:sp>
        <p:sp>
          <p:nvSpPr>
            <p:cNvPr id="893" name="Freeform 892">
              <a:extLst>
                <a:ext uri="{FF2B5EF4-FFF2-40B4-BE49-F238E27FC236}">
                  <a16:creationId xmlns:a16="http://schemas.microsoft.com/office/drawing/2014/main" id="{54D353D1-7AE0-3DA8-C21C-36BF402FF585}"/>
                </a:ext>
              </a:extLst>
            </p:cNvPr>
            <p:cNvSpPr/>
            <p:nvPr userDrawn="1"/>
          </p:nvSpPr>
          <p:spPr>
            <a:xfrm>
              <a:off x="4881380" y="4427518"/>
              <a:ext cx="70693" cy="126846"/>
            </a:xfrm>
            <a:custGeom>
              <a:avLst/>
              <a:gdLst>
                <a:gd name="connsiteX0" fmla="*/ 70693 w 70693"/>
                <a:gd name="connsiteY0" fmla="*/ 6751 h 126846"/>
                <a:gd name="connsiteX1" fmla="*/ 42274 w 70693"/>
                <a:gd name="connsiteY1" fmla="*/ 0 h 126846"/>
                <a:gd name="connsiteX2" fmla="*/ 0 w 70693"/>
                <a:gd name="connsiteY2" fmla="*/ 42282 h 126846"/>
                <a:gd name="connsiteX3" fmla="*/ 0 w 70693"/>
                <a:gd name="connsiteY3" fmla="*/ 84564 h 126846"/>
                <a:gd name="connsiteX4" fmla="*/ 42274 w 70693"/>
                <a:gd name="connsiteY4" fmla="*/ 126846 h 126846"/>
                <a:gd name="connsiteX5" fmla="*/ 70693 w 70693"/>
                <a:gd name="connsiteY5" fmla="*/ 120095 h 12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93" h="126846">
                  <a:moveTo>
                    <a:pt x="70693" y="6751"/>
                  </a:moveTo>
                  <a:cubicBezTo>
                    <a:pt x="63588" y="2487"/>
                    <a:pt x="53997" y="0"/>
                    <a:pt x="42274" y="0"/>
                  </a:cubicBezTo>
                  <a:cubicBezTo>
                    <a:pt x="15986" y="0"/>
                    <a:pt x="2131" y="14212"/>
                    <a:pt x="0" y="42282"/>
                  </a:cubicBezTo>
                  <a:lnTo>
                    <a:pt x="0" y="84564"/>
                  </a:lnTo>
                  <a:cubicBezTo>
                    <a:pt x="1776" y="112634"/>
                    <a:pt x="15986" y="126846"/>
                    <a:pt x="42274" y="126846"/>
                  </a:cubicBezTo>
                  <a:cubicBezTo>
                    <a:pt x="68562" y="126846"/>
                    <a:pt x="63588" y="124714"/>
                    <a:pt x="70693" y="120095"/>
                  </a:cubicBezTo>
                </a:path>
              </a:pathLst>
            </a:custGeom>
            <a:noFill/>
            <a:ln w="12700" cap="rnd">
              <a:solidFill>
                <a:srgbClr val="000000"/>
              </a:solidFill>
              <a:prstDash val="solid"/>
              <a:round/>
            </a:ln>
          </p:spPr>
          <p:txBody>
            <a:bodyPr rtlCol="0" anchor="ctr"/>
            <a:lstStyle/>
            <a:p>
              <a:endParaRPr lang="en-NL"/>
            </a:p>
          </p:txBody>
        </p:sp>
        <p:sp>
          <p:nvSpPr>
            <p:cNvPr id="894" name="Freeform 893">
              <a:extLst>
                <a:ext uri="{FF2B5EF4-FFF2-40B4-BE49-F238E27FC236}">
                  <a16:creationId xmlns:a16="http://schemas.microsoft.com/office/drawing/2014/main" id="{801F4235-C11E-62E9-DB5E-1CF828547EED}"/>
                </a:ext>
              </a:extLst>
            </p:cNvPr>
            <p:cNvSpPr/>
            <p:nvPr userDrawn="1"/>
          </p:nvSpPr>
          <p:spPr>
            <a:xfrm>
              <a:off x="5052607" y="4492185"/>
              <a:ext cx="3552" cy="142124"/>
            </a:xfrm>
            <a:custGeom>
              <a:avLst/>
              <a:gdLst>
                <a:gd name="connsiteX0" fmla="*/ 0 w 3552"/>
                <a:gd name="connsiteY0" fmla="*/ 142125 h 142124"/>
                <a:gd name="connsiteX1" fmla="*/ 0 w 3552"/>
                <a:gd name="connsiteY1" fmla="*/ 0 h 142124"/>
              </a:gdLst>
              <a:ahLst/>
              <a:cxnLst>
                <a:cxn ang="0">
                  <a:pos x="connsiteX0" y="connsiteY0"/>
                </a:cxn>
                <a:cxn ang="0">
                  <a:pos x="connsiteX1" y="connsiteY1"/>
                </a:cxn>
              </a:cxnLst>
              <a:rect l="l" t="t" r="r" b="b"/>
              <a:pathLst>
                <a:path w="3552" h="142124">
                  <a:moveTo>
                    <a:pt x="0" y="142125"/>
                  </a:moveTo>
                  <a:lnTo>
                    <a:pt x="0" y="0"/>
                  </a:lnTo>
                </a:path>
              </a:pathLst>
            </a:custGeom>
            <a:ln w="12700" cap="rnd">
              <a:solidFill>
                <a:srgbClr val="000000"/>
              </a:solidFill>
              <a:prstDash val="solid"/>
              <a:round/>
            </a:ln>
          </p:spPr>
          <p:txBody>
            <a:bodyPr rtlCol="0" anchor="ctr"/>
            <a:lstStyle/>
            <a:p>
              <a:endParaRPr lang="en-NL"/>
            </a:p>
          </p:txBody>
        </p:sp>
        <p:sp>
          <p:nvSpPr>
            <p:cNvPr id="895" name="Freeform 894">
              <a:extLst>
                <a:ext uri="{FF2B5EF4-FFF2-40B4-BE49-F238E27FC236}">
                  <a16:creationId xmlns:a16="http://schemas.microsoft.com/office/drawing/2014/main" id="{06F31C2C-A182-47EB-F31B-49121F879208}"/>
                </a:ext>
              </a:extLst>
            </p:cNvPr>
            <p:cNvSpPr/>
            <p:nvPr userDrawn="1"/>
          </p:nvSpPr>
          <p:spPr>
            <a:xfrm>
              <a:off x="5052607" y="4598778"/>
              <a:ext cx="42629" cy="35531"/>
            </a:xfrm>
            <a:custGeom>
              <a:avLst/>
              <a:gdLst>
                <a:gd name="connsiteX0" fmla="*/ 0 w 42629"/>
                <a:gd name="connsiteY0" fmla="*/ 35531 h 35531"/>
                <a:gd name="connsiteX1" fmla="*/ 42629 w 42629"/>
                <a:gd name="connsiteY1" fmla="*/ 0 h 35531"/>
              </a:gdLst>
              <a:ahLst/>
              <a:cxnLst>
                <a:cxn ang="0">
                  <a:pos x="connsiteX0" y="connsiteY0"/>
                </a:cxn>
                <a:cxn ang="0">
                  <a:pos x="connsiteX1" y="connsiteY1"/>
                </a:cxn>
              </a:cxnLst>
              <a:rect l="l" t="t" r="r" b="b"/>
              <a:pathLst>
                <a:path w="42629" h="35531">
                  <a:moveTo>
                    <a:pt x="0" y="35531"/>
                  </a:moveTo>
                  <a:lnTo>
                    <a:pt x="42629" y="0"/>
                  </a:lnTo>
                </a:path>
              </a:pathLst>
            </a:custGeom>
            <a:ln w="12700" cap="rnd">
              <a:solidFill>
                <a:srgbClr val="000000"/>
              </a:solidFill>
              <a:prstDash val="solid"/>
              <a:round/>
            </a:ln>
          </p:spPr>
          <p:txBody>
            <a:bodyPr rtlCol="0" anchor="ctr"/>
            <a:lstStyle/>
            <a:p>
              <a:endParaRPr lang="en-NL"/>
            </a:p>
          </p:txBody>
        </p:sp>
        <p:sp>
          <p:nvSpPr>
            <p:cNvPr id="896" name="Freeform 895">
              <a:extLst>
                <a:ext uri="{FF2B5EF4-FFF2-40B4-BE49-F238E27FC236}">
                  <a16:creationId xmlns:a16="http://schemas.microsoft.com/office/drawing/2014/main" id="{C8D47C4D-27DF-BC89-0C68-C4CB8C0618AC}"/>
                </a:ext>
              </a:extLst>
            </p:cNvPr>
            <p:cNvSpPr/>
            <p:nvPr userDrawn="1"/>
          </p:nvSpPr>
          <p:spPr>
            <a:xfrm>
              <a:off x="5009977" y="4598778"/>
              <a:ext cx="42629" cy="35531"/>
            </a:xfrm>
            <a:custGeom>
              <a:avLst/>
              <a:gdLst>
                <a:gd name="connsiteX0" fmla="*/ 42629 w 42629"/>
                <a:gd name="connsiteY0" fmla="*/ 35531 h 35531"/>
                <a:gd name="connsiteX1" fmla="*/ 0 w 42629"/>
                <a:gd name="connsiteY1" fmla="*/ 0 h 35531"/>
              </a:gdLst>
              <a:ahLst/>
              <a:cxnLst>
                <a:cxn ang="0">
                  <a:pos x="connsiteX0" y="connsiteY0"/>
                </a:cxn>
                <a:cxn ang="0">
                  <a:pos x="connsiteX1" y="connsiteY1"/>
                </a:cxn>
              </a:cxnLst>
              <a:rect l="l" t="t" r="r" b="b"/>
              <a:pathLst>
                <a:path w="42629" h="35531">
                  <a:moveTo>
                    <a:pt x="42629" y="35531"/>
                  </a:moveTo>
                  <a:lnTo>
                    <a:pt x="0" y="0"/>
                  </a:lnTo>
                </a:path>
              </a:pathLst>
            </a:custGeom>
            <a:ln w="12700" cap="rnd">
              <a:solidFill>
                <a:srgbClr val="000000"/>
              </a:solidFill>
              <a:prstDash val="solid"/>
              <a:round/>
            </a:ln>
          </p:spPr>
          <p:txBody>
            <a:bodyPr rtlCol="0" anchor="ctr"/>
            <a:lstStyle/>
            <a:p>
              <a:endParaRPr lang="en-NL"/>
            </a:p>
          </p:txBody>
        </p:sp>
        <p:sp>
          <p:nvSpPr>
            <p:cNvPr id="897" name="Freeform 896">
              <a:extLst>
                <a:ext uri="{FF2B5EF4-FFF2-40B4-BE49-F238E27FC236}">
                  <a16:creationId xmlns:a16="http://schemas.microsoft.com/office/drawing/2014/main" id="{6CA7823F-60DD-5881-5A29-B46B755F531D}"/>
                </a:ext>
              </a:extLst>
            </p:cNvPr>
            <p:cNvSpPr/>
            <p:nvPr userDrawn="1"/>
          </p:nvSpPr>
          <p:spPr>
            <a:xfrm>
              <a:off x="4851895" y="4478328"/>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sp>
          <p:nvSpPr>
            <p:cNvPr id="898" name="Freeform 897">
              <a:extLst>
                <a:ext uri="{FF2B5EF4-FFF2-40B4-BE49-F238E27FC236}">
                  <a16:creationId xmlns:a16="http://schemas.microsoft.com/office/drawing/2014/main" id="{694038F5-DDD6-EFA0-4130-46F419C85CA7}"/>
                </a:ext>
              </a:extLst>
            </p:cNvPr>
            <p:cNvSpPr/>
            <p:nvPr userDrawn="1"/>
          </p:nvSpPr>
          <p:spPr>
            <a:xfrm>
              <a:off x="4851895" y="4502844"/>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grpSp>
      <p:sp>
        <p:nvSpPr>
          <p:cNvPr id="900" name="Freeform 899">
            <a:extLst>
              <a:ext uri="{FF2B5EF4-FFF2-40B4-BE49-F238E27FC236}">
                <a16:creationId xmlns:a16="http://schemas.microsoft.com/office/drawing/2014/main" id="{783FD435-5592-669A-4021-F4558408884B}"/>
              </a:ext>
            </a:extLst>
          </p:cNvPr>
          <p:cNvSpPr>
            <a:spLocks noChangeAspect="1"/>
          </p:cNvSpPr>
          <p:nvPr userDrawn="1"/>
        </p:nvSpPr>
        <p:spPr>
          <a:xfrm>
            <a:off x="6426025" y="3694039"/>
            <a:ext cx="212566" cy="245695"/>
          </a:xfrm>
          <a:custGeom>
            <a:avLst/>
            <a:gdLst>
              <a:gd name="connsiteX0" fmla="*/ 230197 w 230551"/>
              <a:gd name="connsiteY0" fmla="*/ 0 h 266484"/>
              <a:gd name="connsiteX1" fmla="*/ 230197 w 230551"/>
              <a:gd name="connsiteY1" fmla="*/ 108725 h 266484"/>
              <a:gd name="connsiteX2" fmla="*/ 197515 w 230551"/>
              <a:gd name="connsiteY2" fmla="*/ 206081 h 266484"/>
              <a:gd name="connsiteX3" fmla="*/ 115098 w 230551"/>
              <a:gd name="connsiteY3" fmla="*/ 266484 h 266484"/>
              <a:gd name="connsiteX4" fmla="*/ 32682 w 230551"/>
              <a:gd name="connsiteY4" fmla="*/ 206081 h 266484"/>
              <a:gd name="connsiteX5" fmla="*/ 0 w 230551"/>
              <a:gd name="connsiteY5" fmla="*/ 108725 h 266484"/>
              <a:gd name="connsiteX6" fmla="*/ 0 w 230551"/>
              <a:gd name="connsiteY6" fmla="*/ 0 h 266484"/>
              <a:gd name="connsiteX7" fmla="*/ 230552 w 230551"/>
              <a:gd name="connsiteY7" fmla="*/ 0 h 26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551" h="266484">
                <a:moveTo>
                  <a:pt x="230197" y="0"/>
                </a:moveTo>
                <a:cubicBezTo>
                  <a:pt x="230197" y="0"/>
                  <a:pt x="230197" y="83143"/>
                  <a:pt x="230197" y="108725"/>
                </a:cubicBezTo>
                <a:cubicBezTo>
                  <a:pt x="230197" y="143901"/>
                  <a:pt x="218474" y="178011"/>
                  <a:pt x="197515" y="206081"/>
                </a:cubicBezTo>
                <a:cubicBezTo>
                  <a:pt x="177977" y="233440"/>
                  <a:pt x="115098" y="266484"/>
                  <a:pt x="115098" y="266484"/>
                </a:cubicBezTo>
                <a:cubicBezTo>
                  <a:pt x="115098" y="266484"/>
                  <a:pt x="52220" y="233440"/>
                  <a:pt x="32682" y="206081"/>
                </a:cubicBezTo>
                <a:cubicBezTo>
                  <a:pt x="11368" y="178011"/>
                  <a:pt x="0" y="143901"/>
                  <a:pt x="0" y="108725"/>
                </a:cubicBezTo>
                <a:cubicBezTo>
                  <a:pt x="0" y="83143"/>
                  <a:pt x="0" y="0"/>
                  <a:pt x="0" y="0"/>
                </a:cubicBezTo>
                <a:lnTo>
                  <a:pt x="230552" y="0"/>
                </a:lnTo>
                <a:close/>
              </a:path>
            </a:pathLst>
          </a:custGeom>
          <a:noFill/>
          <a:ln w="12700" cap="rnd">
            <a:solidFill>
              <a:srgbClr val="000000"/>
            </a:solidFill>
            <a:prstDash val="solid"/>
            <a:round/>
          </a:ln>
        </p:spPr>
        <p:txBody>
          <a:bodyPr rtlCol="0" anchor="ctr"/>
          <a:lstStyle/>
          <a:p>
            <a:endParaRPr lang="en-NL"/>
          </a:p>
        </p:txBody>
      </p:sp>
      <p:sp>
        <p:nvSpPr>
          <p:cNvPr id="901" name="Freeform 900">
            <a:extLst>
              <a:ext uri="{FF2B5EF4-FFF2-40B4-BE49-F238E27FC236}">
                <a16:creationId xmlns:a16="http://schemas.microsoft.com/office/drawing/2014/main" id="{C3E52493-74D9-6DEB-C2C2-98F93329E1AF}"/>
              </a:ext>
            </a:extLst>
          </p:cNvPr>
          <p:cNvSpPr>
            <a:spLocks noChangeAspect="1"/>
          </p:cNvSpPr>
          <p:nvPr userDrawn="1"/>
        </p:nvSpPr>
        <p:spPr>
          <a:xfrm>
            <a:off x="6406314" y="1333052"/>
            <a:ext cx="251986" cy="195349"/>
          </a:xfrm>
          <a:custGeom>
            <a:avLst/>
            <a:gdLst>
              <a:gd name="connsiteX0" fmla="*/ 0 w 102664"/>
              <a:gd name="connsiteY0" fmla="*/ 33044 h 79589"/>
              <a:gd name="connsiteX1" fmla="*/ 41208 w 102664"/>
              <a:gd name="connsiteY1" fmla="*/ 79590 h 79589"/>
              <a:gd name="connsiteX2" fmla="*/ 102665 w 102664"/>
              <a:gd name="connsiteY2" fmla="*/ 0 h 79589"/>
            </a:gdLst>
            <a:ahLst/>
            <a:cxnLst>
              <a:cxn ang="0">
                <a:pos x="connsiteX0" y="connsiteY0"/>
              </a:cxn>
              <a:cxn ang="0">
                <a:pos x="connsiteX1" y="connsiteY1"/>
              </a:cxn>
              <a:cxn ang="0">
                <a:pos x="connsiteX2" y="connsiteY2"/>
              </a:cxn>
            </a:cxnLst>
            <a:rect l="l" t="t" r="r" b="b"/>
            <a:pathLst>
              <a:path w="102664" h="79589">
                <a:moveTo>
                  <a:pt x="0" y="33044"/>
                </a:moveTo>
                <a:lnTo>
                  <a:pt x="41208" y="79590"/>
                </a:lnTo>
                <a:lnTo>
                  <a:pt x="102665" y="0"/>
                </a:lnTo>
              </a:path>
            </a:pathLst>
          </a:custGeom>
          <a:noFill/>
          <a:ln w="12700" cap="rnd">
            <a:solidFill>
              <a:srgbClr val="000000"/>
            </a:solidFill>
            <a:prstDash val="solid"/>
            <a:round/>
          </a:ln>
        </p:spPr>
        <p:txBody>
          <a:bodyPr rtlCol="0" anchor="ctr"/>
          <a:lstStyle/>
          <a:p>
            <a:endParaRPr lang="en-NL"/>
          </a:p>
        </p:txBody>
      </p:sp>
      <p:grpSp>
        <p:nvGrpSpPr>
          <p:cNvPr id="924" name="Group 923">
            <a:extLst>
              <a:ext uri="{FF2B5EF4-FFF2-40B4-BE49-F238E27FC236}">
                <a16:creationId xmlns:a16="http://schemas.microsoft.com/office/drawing/2014/main" id="{1022C8CF-F77A-81E7-1881-0FDF6091F41A}"/>
              </a:ext>
            </a:extLst>
          </p:cNvPr>
          <p:cNvGrpSpPr>
            <a:grpSpLocks noChangeAspect="1"/>
          </p:cNvGrpSpPr>
          <p:nvPr userDrawn="1"/>
        </p:nvGrpSpPr>
        <p:grpSpPr>
          <a:xfrm>
            <a:off x="7035859" y="4265258"/>
            <a:ext cx="200136" cy="350191"/>
            <a:chOff x="9251212" y="2125806"/>
            <a:chExt cx="150267" cy="262931"/>
          </a:xfrm>
        </p:grpSpPr>
        <p:sp>
          <p:nvSpPr>
            <p:cNvPr id="913" name="Freeform 912">
              <a:extLst>
                <a:ext uri="{FF2B5EF4-FFF2-40B4-BE49-F238E27FC236}">
                  <a16:creationId xmlns:a16="http://schemas.microsoft.com/office/drawing/2014/main" id="{88D0EFD3-AE56-A81C-B06F-D6C5A3A2832B}"/>
                </a:ext>
              </a:extLst>
            </p:cNvPr>
            <p:cNvSpPr/>
            <p:nvPr userDrawn="1"/>
          </p:nvSpPr>
          <p:spPr>
            <a:xfrm>
              <a:off x="9251212" y="2125806"/>
              <a:ext cx="150267" cy="198974"/>
            </a:xfrm>
            <a:custGeom>
              <a:avLst/>
              <a:gdLst>
                <a:gd name="connsiteX0" fmla="*/ 0 w 150267"/>
                <a:gd name="connsiteY0" fmla="*/ 0 h 198974"/>
                <a:gd name="connsiteX1" fmla="*/ 0 w 150267"/>
                <a:gd name="connsiteY1" fmla="*/ 18832 h 198974"/>
                <a:gd name="connsiteX2" fmla="*/ 19538 w 150267"/>
                <a:gd name="connsiteY2" fmla="*/ 198975 h 198974"/>
                <a:gd name="connsiteX3" fmla="*/ 130729 w 150267"/>
                <a:gd name="connsiteY3" fmla="*/ 198975 h 198974"/>
                <a:gd name="connsiteX4" fmla="*/ 150268 w 150267"/>
                <a:gd name="connsiteY4" fmla="*/ 18832 h 198974"/>
                <a:gd name="connsiteX5" fmla="*/ 150268 w 150267"/>
                <a:gd name="connsiteY5" fmla="*/ 0 h 198974"/>
                <a:gd name="connsiteX6" fmla="*/ 0 w 150267"/>
                <a:gd name="connsiteY6" fmla="*/ 0 h 198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267" h="198974">
                  <a:moveTo>
                    <a:pt x="0" y="0"/>
                  </a:moveTo>
                  <a:lnTo>
                    <a:pt x="0" y="18832"/>
                  </a:lnTo>
                  <a:lnTo>
                    <a:pt x="19538" y="198975"/>
                  </a:lnTo>
                  <a:lnTo>
                    <a:pt x="130729" y="198975"/>
                  </a:lnTo>
                  <a:lnTo>
                    <a:pt x="150268" y="18832"/>
                  </a:lnTo>
                  <a:lnTo>
                    <a:pt x="150268" y="0"/>
                  </a:lnTo>
                  <a:lnTo>
                    <a:pt x="0" y="0"/>
                  </a:lnTo>
                  <a:close/>
                </a:path>
              </a:pathLst>
            </a:custGeom>
            <a:noFill/>
            <a:ln w="12700" cap="rnd">
              <a:solidFill>
                <a:srgbClr val="000000"/>
              </a:solidFill>
              <a:prstDash val="solid"/>
              <a:round/>
            </a:ln>
          </p:spPr>
          <p:txBody>
            <a:bodyPr rtlCol="0" anchor="ctr"/>
            <a:lstStyle/>
            <a:p>
              <a:endParaRPr lang="en-NL"/>
            </a:p>
          </p:txBody>
        </p:sp>
        <p:sp>
          <p:nvSpPr>
            <p:cNvPr id="914" name="Freeform 913">
              <a:extLst>
                <a:ext uri="{FF2B5EF4-FFF2-40B4-BE49-F238E27FC236}">
                  <a16:creationId xmlns:a16="http://schemas.microsoft.com/office/drawing/2014/main" id="{A308D61B-8987-FE98-8BD0-C207A7F458CF}"/>
                </a:ext>
              </a:extLst>
            </p:cNvPr>
            <p:cNvSpPr/>
            <p:nvPr userDrawn="1"/>
          </p:nvSpPr>
          <p:spPr>
            <a:xfrm>
              <a:off x="9270396" y="2324781"/>
              <a:ext cx="111545" cy="63956"/>
            </a:xfrm>
            <a:custGeom>
              <a:avLst/>
              <a:gdLst>
                <a:gd name="connsiteX0" fmla="*/ 111546 w 111545"/>
                <a:gd name="connsiteY0" fmla="*/ 0 h 63956"/>
                <a:gd name="connsiteX1" fmla="*/ 111546 w 111545"/>
                <a:gd name="connsiteY1" fmla="*/ 49744 h 63956"/>
                <a:gd name="connsiteX2" fmla="*/ 97336 w 111545"/>
                <a:gd name="connsiteY2" fmla="*/ 63956 h 63956"/>
                <a:gd name="connsiteX3" fmla="*/ 14210 w 111545"/>
                <a:gd name="connsiteY3" fmla="*/ 63956 h 63956"/>
                <a:gd name="connsiteX4" fmla="*/ 0 w 111545"/>
                <a:gd name="connsiteY4" fmla="*/ 49744 h 63956"/>
                <a:gd name="connsiteX5" fmla="*/ 0 w 111545"/>
                <a:gd name="connsiteY5" fmla="*/ 0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545" h="63956">
                  <a:moveTo>
                    <a:pt x="111546" y="0"/>
                  </a:moveTo>
                  <a:lnTo>
                    <a:pt x="111546" y="49744"/>
                  </a:lnTo>
                  <a:cubicBezTo>
                    <a:pt x="111546" y="57561"/>
                    <a:pt x="105151" y="63956"/>
                    <a:pt x="97336" y="63956"/>
                  </a:cubicBezTo>
                  <a:lnTo>
                    <a:pt x="14210" y="63956"/>
                  </a:lnTo>
                  <a:cubicBezTo>
                    <a:pt x="6394" y="63956"/>
                    <a:pt x="0" y="57561"/>
                    <a:pt x="0" y="49744"/>
                  </a:cubicBezTo>
                  <a:lnTo>
                    <a:pt x="0" y="0"/>
                  </a:lnTo>
                </a:path>
              </a:pathLst>
            </a:custGeom>
            <a:noFill/>
            <a:ln w="12700" cap="rnd">
              <a:solidFill>
                <a:srgbClr val="000000"/>
              </a:solidFill>
              <a:prstDash val="solid"/>
              <a:round/>
            </a:ln>
          </p:spPr>
          <p:txBody>
            <a:bodyPr rtlCol="0" anchor="ctr"/>
            <a:lstStyle/>
            <a:p>
              <a:endParaRPr lang="en-NL"/>
            </a:p>
          </p:txBody>
        </p:sp>
        <p:sp>
          <p:nvSpPr>
            <p:cNvPr id="915" name="Freeform 914">
              <a:extLst>
                <a:ext uri="{FF2B5EF4-FFF2-40B4-BE49-F238E27FC236}">
                  <a16:creationId xmlns:a16="http://schemas.microsoft.com/office/drawing/2014/main" id="{1BB928E5-4B25-2E48-22CE-1776F76392C9}"/>
                </a:ext>
              </a:extLst>
            </p:cNvPr>
            <p:cNvSpPr/>
            <p:nvPr userDrawn="1"/>
          </p:nvSpPr>
          <p:spPr>
            <a:xfrm>
              <a:off x="9326169" y="2253718"/>
              <a:ext cx="3552" cy="10659"/>
            </a:xfrm>
            <a:custGeom>
              <a:avLst/>
              <a:gdLst>
                <a:gd name="connsiteX0" fmla="*/ 0 w 3552"/>
                <a:gd name="connsiteY0" fmla="*/ 0 h 10659"/>
                <a:gd name="connsiteX1" fmla="*/ 0 w 3552"/>
                <a:gd name="connsiteY1" fmla="*/ 10659 h 10659"/>
              </a:gdLst>
              <a:ahLst/>
              <a:cxnLst>
                <a:cxn ang="0">
                  <a:pos x="connsiteX0" y="connsiteY0"/>
                </a:cxn>
                <a:cxn ang="0">
                  <a:pos x="connsiteX1" y="connsiteY1"/>
                </a:cxn>
              </a:cxnLst>
              <a:rect l="l" t="t" r="r" b="b"/>
              <a:pathLst>
                <a:path w="3552" h="10659">
                  <a:moveTo>
                    <a:pt x="0" y="0"/>
                  </a:moveTo>
                  <a:lnTo>
                    <a:pt x="0" y="10659"/>
                  </a:lnTo>
                </a:path>
              </a:pathLst>
            </a:custGeom>
            <a:ln w="12700" cap="rnd">
              <a:solidFill>
                <a:srgbClr val="000000"/>
              </a:solidFill>
              <a:prstDash val="solid"/>
              <a:round/>
            </a:ln>
          </p:spPr>
          <p:txBody>
            <a:bodyPr rtlCol="0" anchor="ctr"/>
            <a:lstStyle/>
            <a:p>
              <a:endParaRPr lang="en-NL"/>
            </a:p>
          </p:txBody>
        </p:sp>
        <p:sp>
          <p:nvSpPr>
            <p:cNvPr id="916" name="Freeform 915">
              <a:extLst>
                <a:ext uri="{FF2B5EF4-FFF2-40B4-BE49-F238E27FC236}">
                  <a16:creationId xmlns:a16="http://schemas.microsoft.com/office/drawing/2014/main" id="{B0DC3843-71C8-DED7-9C37-04BD57D57CFA}"/>
                </a:ext>
              </a:extLst>
            </p:cNvPr>
            <p:cNvSpPr/>
            <p:nvPr userDrawn="1"/>
          </p:nvSpPr>
          <p:spPr>
            <a:xfrm>
              <a:off x="9326169" y="2179103"/>
              <a:ext cx="3552" cy="10659"/>
            </a:xfrm>
            <a:custGeom>
              <a:avLst/>
              <a:gdLst>
                <a:gd name="connsiteX0" fmla="*/ 0 w 3552"/>
                <a:gd name="connsiteY0" fmla="*/ 10659 h 10659"/>
                <a:gd name="connsiteX1" fmla="*/ 0 w 3552"/>
                <a:gd name="connsiteY1" fmla="*/ 0 h 10659"/>
              </a:gdLst>
              <a:ahLst/>
              <a:cxnLst>
                <a:cxn ang="0">
                  <a:pos x="connsiteX0" y="connsiteY0"/>
                </a:cxn>
                <a:cxn ang="0">
                  <a:pos x="connsiteX1" y="connsiteY1"/>
                </a:cxn>
              </a:cxnLst>
              <a:rect l="l" t="t" r="r" b="b"/>
              <a:pathLst>
                <a:path w="3552" h="10659">
                  <a:moveTo>
                    <a:pt x="0" y="10659"/>
                  </a:moveTo>
                  <a:lnTo>
                    <a:pt x="0" y="0"/>
                  </a:lnTo>
                </a:path>
              </a:pathLst>
            </a:custGeom>
            <a:ln w="12700" cap="rnd">
              <a:solidFill>
                <a:srgbClr val="000000"/>
              </a:solidFill>
              <a:prstDash val="solid"/>
              <a:round/>
            </a:ln>
          </p:spPr>
          <p:txBody>
            <a:bodyPr rtlCol="0" anchor="ctr"/>
            <a:lstStyle/>
            <a:p>
              <a:endParaRPr lang="en-NL"/>
            </a:p>
          </p:txBody>
        </p:sp>
        <p:sp>
          <p:nvSpPr>
            <p:cNvPr id="917" name="Freeform 916">
              <a:extLst>
                <a:ext uri="{FF2B5EF4-FFF2-40B4-BE49-F238E27FC236}">
                  <a16:creationId xmlns:a16="http://schemas.microsoft.com/office/drawing/2014/main" id="{AA131B38-2CDF-59F8-7596-68193EE0B282}"/>
                </a:ext>
              </a:extLst>
            </p:cNvPr>
            <p:cNvSpPr/>
            <p:nvPr userDrawn="1"/>
          </p:nvSpPr>
          <p:spPr>
            <a:xfrm>
              <a:off x="9295973" y="2244480"/>
              <a:ext cx="7815" cy="7461"/>
            </a:xfrm>
            <a:custGeom>
              <a:avLst/>
              <a:gdLst>
                <a:gd name="connsiteX0" fmla="*/ 7815 w 7815"/>
                <a:gd name="connsiteY0" fmla="*/ 0 h 7461"/>
                <a:gd name="connsiteX1" fmla="*/ 0 w 7815"/>
                <a:gd name="connsiteY1" fmla="*/ 7462 h 7461"/>
              </a:gdLst>
              <a:ahLst/>
              <a:cxnLst>
                <a:cxn ang="0">
                  <a:pos x="connsiteX0" y="connsiteY0"/>
                </a:cxn>
                <a:cxn ang="0">
                  <a:pos x="connsiteX1" y="connsiteY1"/>
                </a:cxn>
              </a:cxnLst>
              <a:rect l="l" t="t" r="r" b="b"/>
              <a:pathLst>
                <a:path w="7815" h="7461">
                  <a:moveTo>
                    <a:pt x="7815" y="0"/>
                  </a:moveTo>
                  <a:lnTo>
                    <a:pt x="0" y="7462"/>
                  </a:lnTo>
                </a:path>
              </a:pathLst>
            </a:custGeom>
            <a:ln w="12700" cap="rnd">
              <a:solidFill>
                <a:srgbClr val="000000"/>
              </a:solidFill>
              <a:prstDash val="solid"/>
              <a:round/>
            </a:ln>
          </p:spPr>
          <p:txBody>
            <a:bodyPr rtlCol="0" anchor="ctr"/>
            <a:lstStyle/>
            <a:p>
              <a:endParaRPr lang="en-NL"/>
            </a:p>
          </p:txBody>
        </p:sp>
        <p:sp>
          <p:nvSpPr>
            <p:cNvPr id="918" name="Freeform 917">
              <a:extLst>
                <a:ext uri="{FF2B5EF4-FFF2-40B4-BE49-F238E27FC236}">
                  <a16:creationId xmlns:a16="http://schemas.microsoft.com/office/drawing/2014/main" id="{45A1D9B7-BF92-117E-3D1B-24A705C27CD3}"/>
                </a:ext>
              </a:extLst>
            </p:cNvPr>
            <p:cNvSpPr/>
            <p:nvPr userDrawn="1"/>
          </p:nvSpPr>
          <p:spPr>
            <a:xfrm>
              <a:off x="9348904" y="2191539"/>
              <a:ext cx="7460" cy="7461"/>
            </a:xfrm>
            <a:custGeom>
              <a:avLst/>
              <a:gdLst>
                <a:gd name="connsiteX0" fmla="*/ 0 w 7460"/>
                <a:gd name="connsiteY0" fmla="*/ 7462 h 7461"/>
                <a:gd name="connsiteX1" fmla="*/ 7460 w 7460"/>
                <a:gd name="connsiteY1" fmla="*/ 0 h 7461"/>
              </a:gdLst>
              <a:ahLst/>
              <a:cxnLst>
                <a:cxn ang="0">
                  <a:pos x="connsiteX0" y="connsiteY0"/>
                </a:cxn>
                <a:cxn ang="0">
                  <a:pos x="connsiteX1" y="connsiteY1"/>
                </a:cxn>
              </a:cxnLst>
              <a:rect l="l" t="t" r="r" b="b"/>
              <a:pathLst>
                <a:path w="7460" h="7461">
                  <a:moveTo>
                    <a:pt x="0" y="7462"/>
                  </a:moveTo>
                  <a:lnTo>
                    <a:pt x="7460" y="0"/>
                  </a:lnTo>
                </a:path>
              </a:pathLst>
            </a:custGeom>
            <a:ln w="12700" cap="rnd">
              <a:solidFill>
                <a:srgbClr val="000000"/>
              </a:solidFill>
              <a:prstDash val="solid"/>
              <a:round/>
            </a:ln>
          </p:spPr>
          <p:txBody>
            <a:bodyPr rtlCol="0" anchor="ctr"/>
            <a:lstStyle/>
            <a:p>
              <a:endParaRPr lang="en-NL"/>
            </a:p>
          </p:txBody>
        </p:sp>
        <p:sp>
          <p:nvSpPr>
            <p:cNvPr id="919" name="Freeform 918">
              <a:extLst>
                <a:ext uri="{FF2B5EF4-FFF2-40B4-BE49-F238E27FC236}">
                  <a16:creationId xmlns:a16="http://schemas.microsoft.com/office/drawing/2014/main" id="{CD38553D-2FB8-9B03-1F87-FBFDA650196C}"/>
                </a:ext>
              </a:extLst>
            </p:cNvPr>
            <p:cNvSpPr/>
            <p:nvPr userDrawn="1"/>
          </p:nvSpPr>
          <p:spPr>
            <a:xfrm>
              <a:off x="9283540" y="2221740"/>
              <a:ext cx="10657" cy="3553"/>
            </a:xfrm>
            <a:custGeom>
              <a:avLst/>
              <a:gdLst>
                <a:gd name="connsiteX0" fmla="*/ 10657 w 10657"/>
                <a:gd name="connsiteY0" fmla="*/ 0 h 3553"/>
                <a:gd name="connsiteX1" fmla="*/ 0 w 10657"/>
                <a:gd name="connsiteY1" fmla="*/ 0 h 3553"/>
              </a:gdLst>
              <a:ahLst/>
              <a:cxnLst>
                <a:cxn ang="0">
                  <a:pos x="connsiteX0" y="connsiteY0"/>
                </a:cxn>
                <a:cxn ang="0">
                  <a:pos x="connsiteX1" y="connsiteY1"/>
                </a:cxn>
              </a:cxnLst>
              <a:rect l="l" t="t" r="r" b="b"/>
              <a:pathLst>
                <a:path w="10657" h="3553">
                  <a:moveTo>
                    <a:pt x="10657" y="0"/>
                  </a:moveTo>
                  <a:lnTo>
                    <a:pt x="0" y="0"/>
                  </a:lnTo>
                </a:path>
              </a:pathLst>
            </a:custGeom>
            <a:ln w="12700" cap="rnd">
              <a:solidFill>
                <a:srgbClr val="000000"/>
              </a:solidFill>
              <a:prstDash val="solid"/>
              <a:round/>
            </a:ln>
          </p:spPr>
          <p:txBody>
            <a:bodyPr rtlCol="0" anchor="ctr"/>
            <a:lstStyle/>
            <a:p>
              <a:endParaRPr lang="en-NL"/>
            </a:p>
          </p:txBody>
        </p:sp>
        <p:sp>
          <p:nvSpPr>
            <p:cNvPr id="920" name="Freeform 919">
              <a:extLst>
                <a:ext uri="{FF2B5EF4-FFF2-40B4-BE49-F238E27FC236}">
                  <a16:creationId xmlns:a16="http://schemas.microsoft.com/office/drawing/2014/main" id="{E47E9BDE-80DA-4CB2-B662-00E78C423310}"/>
                </a:ext>
              </a:extLst>
            </p:cNvPr>
            <p:cNvSpPr/>
            <p:nvPr userDrawn="1"/>
          </p:nvSpPr>
          <p:spPr>
            <a:xfrm>
              <a:off x="9358141" y="2221740"/>
              <a:ext cx="10657" cy="3553"/>
            </a:xfrm>
            <a:custGeom>
              <a:avLst/>
              <a:gdLst>
                <a:gd name="connsiteX0" fmla="*/ 0 w 10657"/>
                <a:gd name="connsiteY0" fmla="*/ 0 h 3553"/>
                <a:gd name="connsiteX1" fmla="*/ 10657 w 10657"/>
                <a:gd name="connsiteY1" fmla="*/ 0 h 3553"/>
              </a:gdLst>
              <a:ahLst/>
              <a:cxnLst>
                <a:cxn ang="0">
                  <a:pos x="connsiteX0" y="connsiteY0"/>
                </a:cxn>
                <a:cxn ang="0">
                  <a:pos x="connsiteX1" y="connsiteY1"/>
                </a:cxn>
              </a:cxnLst>
              <a:rect l="l" t="t" r="r" b="b"/>
              <a:pathLst>
                <a:path w="10657" h="3553">
                  <a:moveTo>
                    <a:pt x="0" y="0"/>
                  </a:moveTo>
                  <a:lnTo>
                    <a:pt x="10657" y="0"/>
                  </a:lnTo>
                </a:path>
              </a:pathLst>
            </a:custGeom>
            <a:ln w="12700" cap="rnd">
              <a:solidFill>
                <a:srgbClr val="000000"/>
              </a:solidFill>
              <a:prstDash val="solid"/>
              <a:round/>
            </a:ln>
          </p:spPr>
          <p:txBody>
            <a:bodyPr rtlCol="0" anchor="ctr"/>
            <a:lstStyle/>
            <a:p>
              <a:endParaRPr lang="en-NL"/>
            </a:p>
          </p:txBody>
        </p:sp>
        <p:sp>
          <p:nvSpPr>
            <p:cNvPr id="921" name="Freeform 920">
              <a:extLst>
                <a:ext uri="{FF2B5EF4-FFF2-40B4-BE49-F238E27FC236}">
                  <a16:creationId xmlns:a16="http://schemas.microsoft.com/office/drawing/2014/main" id="{9648DF5B-E1B6-4652-B676-00718A4F38DA}"/>
                </a:ext>
              </a:extLst>
            </p:cNvPr>
            <p:cNvSpPr/>
            <p:nvPr userDrawn="1"/>
          </p:nvSpPr>
          <p:spPr>
            <a:xfrm>
              <a:off x="9295973" y="2191539"/>
              <a:ext cx="7815" cy="7461"/>
            </a:xfrm>
            <a:custGeom>
              <a:avLst/>
              <a:gdLst>
                <a:gd name="connsiteX0" fmla="*/ 7815 w 7815"/>
                <a:gd name="connsiteY0" fmla="*/ 7462 h 7461"/>
                <a:gd name="connsiteX1" fmla="*/ 0 w 7815"/>
                <a:gd name="connsiteY1" fmla="*/ 0 h 7461"/>
              </a:gdLst>
              <a:ahLst/>
              <a:cxnLst>
                <a:cxn ang="0">
                  <a:pos x="connsiteX0" y="connsiteY0"/>
                </a:cxn>
                <a:cxn ang="0">
                  <a:pos x="connsiteX1" y="connsiteY1"/>
                </a:cxn>
              </a:cxnLst>
              <a:rect l="l" t="t" r="r" b="b"/>
              <a:pathLst>
                <a:path w="7815" h="7461">
                  <a:moveTo>
                    <a:pt x="7815" y="7462"/>
                  </a:moveTo>
                  <a:lnTo>
                    <a:pt x="0" y="0"/>
                  </a:lnTo>
                </a:path>
              </a:pathLst>
            </a:custGeom>
            <a:ln w="12700" cap="rnd">
              <a:solidFill>
                <a:srgbClr val="000000"/>
              </a:solidFill>
              <a:prstDash val="solid"/>
              <a:round/>
            </a:ln>
          </p:spPr>
          <p:txBody>
            <a:bodyPr rtlCol="0" anchor="ctr"/>
            <a:lstStyle/>
            <a:p>
              <a:endParaRPr lang="en-NL"/>
            </a:p>
          </p:txBody>
        </p:sp>
        <p:sp>
          <p:nvSpPr>
            <p:cNvPr id="922" name="Freeform 921">
              <a:extLst>
                <a:ext uri="{FF2B5EF4-FFF2-40B4-BE49-F238E27FC236}">
                  <a16:creationId xmlns:a16="http://schemas.microsoft.com/office/drawing/2014/main" id="{033B125B-0E4E-4ABD-AB18-A4450E550C88}"/>
                </a:ext>
              </a:extLst>
            </p:cNvPr>
            <p:cNvSpPr/>
            <p:nvPr userDrawn="1"/>
          </p:nvSpPr>
          <p:spPr>
            <a:xfrm>
              <a:off x="9348904" y="2244480"/>
              <a:ext cx="7460" cy="7461"/>
            </a:xfrm>
            <a:custGeom>
              <a:avLst/>
              <a:gdLst>
                <a:gd name="connsiteX0" fmla="*/ 0 w 7460"/>
                <a:gd name="connsiteY0" fmla="*/ 0 h 7461"/>
                <a:gd name="connsiteX1" fmla="*/ 7460 w 7460"/>
                <a:gd name="connsiteY1" fmla="*/ 7462 h 7461"/>
              </a:gdLst>
              <a:ahLst/>
              <a:cxnLst>
                <a:cxn ang="0">
                  <a:pos x="connsiteX0" y="connsiteY0"/>
                </a:cxn>
                <a:cxn ang="0">
                  <a:pos x="connsiteX1" y="connsiteY1"/>
                </a:cxn>
              </a:cxnLst>
              <a:rect l="l" t="t" r="r" b="b"/>
              <a:pathLst>
                <a:path w="7460" h="7461">
                  <a:moveTo>
                    <a:pt x="0" y="0"/>
                  </a:moveTo>
                  <a:lnTo>
                    <a:pt x="7460" y="7462"/>
                  </a:lnTo>
                </a:path>
              </a:pathLst>
            </a:custGeom>
            <a:ln w="12700" cap="rnd">
              <a:solidFill>
                <a:srgbClr val="000000"/>
              </a:solidFill>
              <a:prstDash val="solid"/>
              <a:round/>
            </a:ln>
          </p:spPr>
          <p:txBody>
            <a:bodyPr rtlCol="0" anchor="ctr"/>
            <a:lstStyle/>
            <a:p>
              <a:endParaRPr lang="en-NL"/>
            </a:p>
          </p:txBody>
        </p:sp>
        <p:sp>
          <p:nvSpPr>
            <p:cNvPr id="923" name="Freeform 922">
              <a:extLst>
                <a:ext uri="{FF2B5EF4-FFF2-40B4-BE49-F238E27FC236}">
                  <a16:creationId xmlns:a16="http://schemas.microsoft.com/office/drawing/2014/main" id="{60A503D5-B498-FCAC-5B62-C15FF26EC273}"/>
                </a:ext>
              </a:extLst>
            </p:cNvPr>
            <p:cNvSpPr/>
            <p:nvPr userDrawn="1"/>
          </p:nvSpPr>
          <p:spPr>
            <a:xfrm>
              <a:off x="9304499" y="2356759"/>
              <a:ext cx="41208" cy="28424"/>
            </a:xfrm>
            <a:custGeom>
              <a:avLst/>
              <a:gdLst>
                <a:gd name="connsiteX0" fmla="*/ 0 w 41208"/>
                <a:gd name="connsiteY0" fmla="*/ 28425 h 28424"/>
                <a:gd name="connsiteX1" fmla="*/ 0 w 41208"/>
                <a:gd name="connsiteY1" fmla="*/ 20608 h 28424"/>
                <a:gd name="connsiteX2" fmla="*/ 20604 w 41208"/>
                <a:gd name="connsiteY2" fmla="*/ 0 h 28424"/>
                <a:gd name="connsiteX3" fmla="*/ 20604 w 41208"/>
                <a:gd name="connsiteY3" fmla="*/ 0 h 28424"/>
                <a:gd name="connsiteX4" fmla="*/ 41208 w 41208"/>
                <a:gd name="connsiteY4" fmla="*/ 20608 h 28424"/>
                <a:gd name="connsiteX5" fmla="*/ 41208 w 41208"/>
                <a:gd name="connsiteY5" fmla="*/ 28425 h 2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08" h="28424">
                  <a:moveTo>
                    <a:pt x="0" y="28425"/>
                  </a:moveTo>
                  <a:lnTo>
                    <a:pt x="0" y="20608"/>
                  </a:lnTo>
                  <a:cubicBezTo>
                    <a:pt x="0" y="9238"/>
                    <a:pt x="9237" y="0"/>
                    <a:pt x="20604" y="0"/>
                  </a:cubicBezTo>
                  <a:lnTo>
                    <a:pt x="20604" y="0"/>
                  </a:lnTo>
                  <a:cubicBezTo>
                    <a:pt x="31972" y="0"/>
                    <a:pt x="41208" y="9238"/>
                    <a:pt x="41208" y="20608"/>
                  </a:cubicBezTo>
                  <a:lnTo>
                    <a:pt x="41208" y="28425"/>
                  </a:lnTo>
                </a:path>
              </a:pathLst>
            </a:custGeom>
            <a:noFill/>
            <a:ln w="12700" cap="rnd">
              <a:solidFill>
                <a:srgbClr val="000000"/>
              </a:solidFill>
              <a:prstDash val="solid"/>
              <a:round/>
            </a:ln>
          </p:spPr>
          <p:txBody>
            <a:bodyPr rtlCol="0" anchor="ctr"/>
            <a:lstStyle/>
            <a:p>
              <a:endParaRPr lang="en-NL"/>
            </a:p>
          </p:txBody>
        </p:sp>
      </p:grpSp>
      <p:grpSp>
        <p:nvGrpSpPr>
          <p:cNvPr id="927" name="Group 926">
            <a:extLst>
              <a:ext uri="{FF2B5EF4-FFF2-40B4-BE49-F238E27FC236}">
                <a16:creationId xmlns:a16="http://schemas.microsoft.com/office/drawing/2014/main" id="{0153B5D5-6FC5-FB56-C85C-DE088437BB62}"/>
              </a:ext>
            </a:extLst>
          </p:cNvPr>
          <p:cNvGrpSpPr/>
          <p:nvPr userDrawn="1"/>
        </p:nvGrpSpPr>
        <p:grpSpPr>
          <a:xfrm>
            <a:off x="7019244" y="3067155"/>
            <a:ext cx="233367" cy="275179"/>
            <a:chOff x="2835761" y="1084741"/>
            <a:chExt cx="253112" cy="298462"/>
          </a:xfrm>
        </p:grpSpPr>
        <p:sp>
          <p:nvSpPr>
            <p:cNvPr id="925" name="Freeform 924">
              <a:extLst>
                <a:ext uri="{FF2B5EF4-FFF2-40B4-BE49-F238E27FC236}">
                  <a16:creationId xmlns:a16="http://schemas.microsoft.com/office/drawing/2014/main" id="{A1AFD0E2-172B-3D8E-B46D-5D2B97915116}"/>
                </a:ext>
              </a:extLst>
            </p:cNvPr>
            <p:cNvSpPr>
              <a:spLocks noChangeAspect="1"/>
            </p:cNvSpPr>
            <p:nvPr userDrawn="1"/>
          </p:nvSpPr>
          <p:spPr>
            <a:xfrm>
              <a:off x="2835761" y="1084741"/>
              <a:ext cx="253112" cy="298462"/>
            </a:xfrm>
            <a:custGeom>
              <a:avLst/>
              <a:gdLst>
                <a:gd name="connsiteX0" fmla="*/ 250225 w 253112"/>
                <a:gd name="connsiteY0" fmla="*/ 260088 h 298462"/>
                <a:gd name="connsiteX1" fmla="*/ 190189 w 253112"/>
                <a:gd name="connsiteY1" fmla="*/ 151718 h 298462"/>
                <a:gd name="connsiteX2" fmla="*/ 174914 w 253112"/>
                <a:gd name="connsiteY2" fmla="*/ 92026 h 298462"/>
                <a:gd name="connsiteX3" fmla="*/ 174914 w 253112"/>
                <a:gd name="connsiteY3" fmla="*/ 35887 h 298462"/>
                <a:gd name="connsiteX4" fmla="*/ 183440 w 253112"/>
                <a:gd name="connsiteY4" fmla="*/ 17055 h 298462"/>
                <a:gd name="connsiteX5" fmla="*/ 164256 w 253112"/>
                <a:gd name="connsiteY5" fmla="*/ 0 h 298462"/>
                <a:gd name="connsiteX6" fmla="*/ 87879 w 253112"/>
                <a:gd name="connsiteY6" fmla="*/ 0 h 298462"/>
                <a:gd name="connsiteX7" fmla="*/ 68696 w 253112"/>
                <a:gd name="connsiteY7" fmla="*/ 17410 h 298462"/>
                <a:gd name="connsiteX8" fmla="*/ 78643 w 253112"/>
                <a:gd name="connsiteY8" fmla="*/ 36242 h 298462"/>
                <a:gd name="connsiteX9" fmla="*/ 78643 w 253112"/>
                <a:gd name="connsiteY9" fmla="*/ 93092 h 298462"/>
                <a:gd name="connsiteX10" fmla="*/ 63012 w 253112"/>
                <a:gd name="connsiteY10" fmla="*/ 153495 h 298462"/>
                <a:gd name="connsiteX11" fmla="*/ 3332 w 253112"/>
                <a:gd name="connsiteY11" fmla="*/ 260088 h 298462"/>
                <a:gd name="connsiteX12" fmla="*/ 3332 w 253112"/>
                <a:gd name="connsiteY12" fmla="*/ 285671 h 298462"/>
                <a:gd name="connsiteX13" fmla="*/ 25712 w 253112"/>
                <a:gd name="connsiteY13" fmla="*/ 298462 h 298462"/>
                <a:gd name="connsiteX14" fmla="*/ 227489 w 253112"/>
                <a:gd name="connsiteY14" fmla="*/ 298462 h 298462"/>
                <a:gd name="connsiteX15" fmla="*/ 249514 w 253112"/>
                <a:gd name="connsiteY15" fmla="*/ 285671 h 298462"/>
                <a:gd name="connsiteX16" fmla="*/ 249514 w 253112"/>
                <a:gd name="connsiteY16" fmla="*/ 260088 h 29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112" h="298462">
                  <a:moveTo>
                    <a:pt x="250225" y="260088"/>
                  </a:moveTo>
                  <a:lnTo>
                    <a:pt x="190189" y="151718"/>
                  </a:lnTo>
                  <a:cubicBezTo>
                    <a:pt x="180242" y="133597"/>
                    <a:pt x="174914" y="112634"/>
                    <a:pt x="174914" y="92026"/>
                  </a:cubicBezTo>
                  <a:lnTo>
                    <a:pt x="174914" y="35887"/>
                  </a:lnTo>
                  <a:cubicBezTo>
                    <a:pt x="180953" y="32333"/>
                    <a:pt x="184505" y="25227"/>
                    <a:pt x="183440" y="17055"/>
                  </a:cubicBezTo>
                  <a:cubicBezTo>
                    <a:pt x="182018" y="7106"/>
                    <a:pt x="174203" y="0"/>
                    <a:pt x="164256" y="0"/>
                  </a:cubicBezTo>
                  <a:lnTo>
                    <a:pt x="87879" y="0"/>
                  </a:lnTo>
                  <a:cubicBezTo>
                    <a:pt x="77577" y="0"/>
                    <a:pt x="69762" y="7106"/>
                    <a:pt x="68696" y="17410"/>
                  </a:cubicBezTo>
                  <a:cubicBezTo>
                    <a:pt x="67986" y="24517"/>
                    <a:pt x="71183" y="32689"/>
                    <a:pt x="78643" y="36242"/>
                  </a:cubicBezTo>
                  <a:lnTo>
                    <a:pt x="78643" y="93092"/>
                  </a:lnTo>
                  <a:cubicBezTo>
                    <a:pt x="78643" y="114055"/>
                    <a:pt x="73314" y="135019"/>
                    <a:pt x="63012" y="153495"/>
                  </a:cubicBezTo>
                  <a:lnTo>
                    <a:pt x="3332" y="260088"/>
                  </a:lnTo>
                  <a:cubicBezTo>
                    <a:pt x="-1286" y="268261"/>
                    <a:pt x="-931" y="277854"/>
                    <a:pt x="3332" y="285671"/>
                  </a:cubicBezTo>
                  <a:cubicBezTo>
                    <a:pt x="7950" y="293488"/>
                    <a:pt x="16476" y="298462"/>
                    <a:pt x="25712" y="298462"/>
                  </a:cubicBezTo>
                  <a:lnTo>
                    <a:pt x="227489" y="298462"/>
                  </a:lnTo>
                  <a:cubicBezTo>
                    <a:pt x="236726" y="298462"/>
                    <a:pt x="244896" y="293843"/>
                    <a:pt x="249514" y="285671"/>
                  </a:cubicBezTo>
                  <a:cubicBezTo>
                    <a:pt x="254133" y="277854"/>
                    <a:pt x="254488" y="268261"/>
                    <a:pt x="249514" y="260088"/>
                  </a:cubicBezTo>
                  <a:close/>
                </a:path>
              </a:pathLst>
            </a:custGeom>
            <a:noFill/>
            <a:ln w="12700" cap="rnd">
              <a:solidFill>
                <a:srgbClr val="000000"/>
              </a:solidFill>
              <a:prstDash val="solid"/>
              <a:round/>
            </a:ln>
          </p:spPr>
          <p:txBody>
            <a:bodyPr rtlCol="0" anchor="ctr"/>
            <a:lstStyle/>
            <a:p>
              <a:endParaRPr lang="en-NL"/>
            </a:p>
          </p:txBody>
        </p:sp>
        <p:sp>
          <p:nvSpPr>
            <p:cNvPr id="926" name="Freeform 925">
              <a:extLst>
                <a:ext uri="{FF2B5EF4-FFF2-40B4-BE49-F238E27FC236}">
                  <a16:creationId xmlns:a16="http://schemas.microsoft.com/office/drawing/2014/main" id="{96B41B59-6BB9-8A23-082A-B5FAA44ED87D}"/>
                </a:ext>
              </a:extLst>
            </p:cNvPr>
            <p:cNvSpPr>
              <a:spLocks noChangeAspect="1"/>
            </p:cNvSpPr>
            <p:nvPr userDrawn="1"/>
          </p:nvSpPr>
          <p:spPr>
            <a:xfrm>
              <a:off x="2921509" y="1255291"/>
              <a:ext cx="92718" cy="93802"/>
            </a:xfrm>
            <a:custGeom>
              <a:avLst/>
              <a:gdLst>
                <a:gd name="connsiteX0" fmla="*/ 11012 w 92718"/>
                <a:gd name="connsiteY0" fmla="*/ 93802 h 93802"/>
                <a:gd name="connsiteX1" fmla="*/ 0 w 92718"/>
                <a:gd name="connsiteY1" fmla="*/ 82788 h 93802"/>
                <a:gd name="connsiteX2" fmla="*/ 11012 w 92718"/>
                <a:gd name="connsiteY2" fmla="*/ 71773 h 93802"/>
                <a:gd name="connsiteX3" fmla="*/ 22025 w 92718"/>
                <a:gd name="connsiteY3" fmla="*/ 82788 h 93802"/>
                <a:gd name="connsiteX4" fmla="*/ 11012 w 92718"/>
                <a:gd name="connsiteY4" fmla="*/ 93802 h 93802"/>
                <a:gd name="connsiteX5" fmla="*/ 27353 w 92718"/>
                <a:gd name="connsiteY5" fmla="*/ 41216 h 93802"/>
                <a:gd name="connsiteX6" fmla="*/ 6749 w 92718"/>
                <a:gd name="connsiteY6" fmla="*/ 20608 h 93802"/>
                <a:gd name="connsiteX7" fmla="*/ 27353 w 92718"/>
                <a:gd name="connsiteY7" fmla="*/ 0 h 93802"/>
                <a:gd name="connsiteX8" fmla="*/ 47958 w 92718"/>
                <a:gd name="connsiteY8" fmla="*/ 20608 h 93802"/>
                <a:gd name="connsiteX9" fmla="*/ 27353 w 92718"/>
                <a:gd name="connsiteY9" fmla="*/ 41216 h 93802"/>
                <a:gd name="connsiteX10" fmla="*/ 80995 w 92718"/>
                <a:gd name="connsiteY10" fmla="*/ 70352 h 93802"/>
                <a:gd name="connsiteX11" fmla="*/ 69272 w 92718"/>
                <a:gd name="connsiteY11" fmla="*/ 58627 h 93802"/>
                <a:gd name="connsiteX12" fmla="*/ 80995 w 92718"/>
                <a:gd name="connsiteY12" fmla="*/ 46901 h 93802"/>
                <a:gd name="connsiteX13" fmla="*/ 92718 w 92718"/>
                <a:gd name="connsiteY13" fmla="*/ 58627 h 93802"/>
                <a:gd name="connsiteX14" fmla="*/ 80995 w 92718"/>
                <a:gd name="connsiteY14" fmla="*/ 70352 h 93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718" h="93802">
                  <a:moveTo>
                    <a:pt x="11012" y="93802"/>
                  </a:moveTo>
                  <a:cubicBezTo>
                    <a:pt x="4973" y="93802"/>
                    <a:pt x="0" y="88828"/>
                    <a:pt x="0" y="82788"/>
                  </a:cubicBezTo>
                  <a:cubicBezTo>
                    <a:pt x="0" y="76747"/>
                    <a:pt x="4973" y="71773"/>
                    <a:pt x="11012" y="71773"/>
                  </a:cubicBezTo>
                  <a:cubicBezTo>
                    <a:pt x="17052" y="71773"/>
                    <a:pt x="21670" y="76747"/>
                    <a:pt x="22025" y="82788"/>
                  </a:cubicBezTo>
                  <a:cubicBezTo>
                    <a:pt x="22025" y="88828"/>
                    <a:pt x="17052" y="93802"/>
                    <a:pt x="11012" y="93802"/>
                  </a:cubicBezTo>
                  <a:close/>
                  <a:moveTo>
                    <a:pt x="27353" y="41216"/>
                  </a:moveTo>
                  <a:cubicBezTo>
                    <a:pt x="15986" y="41216"/>
                    <a:pt x="6749" y="31978"/>
                    <a:pt x="6749" y="20608"/>
                  </a:cubicBezTo>
                  <a:cubicBezTo>
                    <a:pt x="6749" y="9238"/>
                    <a:pt x="15986" y="0"/>
                    <a:pt x="27353" y="0"/>
                  </a:cubicBezTo>
                  <a:cubicBezTo>
                    <a:pt x="38721" y="0"/>
                    <a:pt x="47958" y="9238"/>
                    <a:pt x="47958" y="20608"/>
                  </a:cubicBezTo>
                  <a:cubicBezTo>
                    <a:pt x="47958" y="31978"/>
                    <a:pt x="38721" y="41216"/>
                    <a:pt x="27353" y="41216"/>
                  </a:cubicBezTo>
                  <a:close/>
                  <a:moveTo>
                    <a:pt x="80995" y="70352"/>
                  </a:moveTo>
                  <a:cubicBezTo>
                    <a:pt x="74601" y="70352"/>
                    <a:pt x="69272" y="65022"/>
                    <a:pt x="69272" y="58627"/>
                  </a:cubicBezTo>
                  <a:cubicBezTo>
                    <a:pt x="69272" y="52231"/>
                    <a:pt x="74601" y="46901"/>
                    <a:pt x="80995" y="46901"/>
                  </a:cubicBezTo>
                  <a:cubicBezTo>
                    <a:pt x="87389" y="46901"/>
                    <a:pt x="92718" y="52231"/>
                    <a:pt x="92718" y="58627"/>
                  </a:cubicBezTo>
                  <a:cubicBezTo>
                    <a:pt x="92718" y="65022"/>
                    <a:pt x="87389" y="70352"/>
                    <a:pt x="80995" y="70352"/>
                  </a:cubicBezTo>
                  <a:close/>
                </a:path>
              </a:pathLst>
            </a:custGeom>
            <a:noFill/>
            <a:ln w="12700" cap="rnd">
              <a:solidFill>
                <a:srgbClr val="000000"/>
              </a:solidFill>
              <a:prstDash val="solid"/>
              <a:round/>
            </a:ln>
          </p:spPr>
          <p:txBody>
            <a:bodyPr rtlCol="0" anchor="ctr"/>
            <a:lstStyle/>
            <a:p>
              <a:endParaRPr lang="en-NL"/>
            </a:p>
          </p:txBody>
        </p:sp>
      </p:grpSp>
      <p:sp>
        <p:nvSpPr>
          <p:cNvPr id="928" name="Freeform 927">
            <a:extLst>
              <a:ext uri="{FF2B5EF4-FFF2-40B4-BE49-F238E27FC236}">
                <a16:creationId xmlns:a16="http://schemas.microsoft.com/office/drawing/2014/main" id="{0A4C9167-33CA-360A-9476-B7AFF3DBC3CF}"/>
              </a:ext>
            </a:extLst>
          </p:cNvPr>
          <p:cNvSpPr>
            <a:spLocks noChangeAspect="1"/>
          </p:cNvSpPr>
          <p:nvPr userDrawn="1"/>
        </p:nvSpPr>
        <p:spPr>
          <a:xfrm>
            <a:off x="6446796" y="3053730"/>
            <a:ext cx="171023" cy="302029"/>
          </a:xfrm>
          <a:custGeom>
            <a:avLst/>
            <a:gdLst>
              <a:gd name="connsiteX0" fmla="*/ 116164 w 158437"/>
              <a:gd name="connsiteY0" fmla="*/ 0 h 279803"/>
              <a:gd name="connsiteX1" fmla="*/ 78508 w 158437"/>
              <a:gd name="connsiteY1" fmla="*/ 68931 h 279803"/>
              <a:gd name="connsiteX2" fmla="*/ 4973 w 158437"/>
              <a:gd name="connsiteY2" fmla="*/ 66443 h 279803"/>
              <a:gd name="connsiteX3" fmla="*/ 4973 w 158437"/>
              <a:gd name="connsiteY3" fmla="*/ 66443 h 279803"/>
              <a:gd name="connsiteX4" fmla="*/ 36235 w 158437"/>
              <a:gd name="connsiteY4" fmla="*/ 116898 h 279803"/>
              <a:gd name="connsiteX5" fmla="*/ 11723 w 158437"/>
              <a:gd name="connsiteY5" fmla="*/ 162022 h 279803"/>
              <a:gd name="connsiteX6" fmla="*/ 41919 w 158437"/>
              <a:gd name="connsiteY6" fmla="*/ 209989 h 279803"/>
              <a:gd name="connsiteX7" fmla="*/ 0 w 158437"/>
              <a:gd name="connsiteY7" fmla="*/ 263997 h 279803"/>
              <a:gd name="connsiteX8" fmla="*/ 0 w 158437"/>
              <a:gd name="connsiteY8" fmla="*/ 263997 h 279803"/>
              <a:gd name="connsiteX9" fmla="*/ 79219 w 158437"/>
              <a:gd name="connsiteY9" fmla="*/ 269327 h 279803"/>
              <a:gd name="connsiteX10" fmla="*/ 158438 w 158437"/>
              <a:gd name="connsiteY10" fmla="*/ 264352 h 279803"/>
              <a:gd name="connsiteX11" fmla="*/ 112967 w 158437"/>
              <a:gd name="connsiteY11" fmla="*/ 210345 h 279803"/>
              <a:gd name="connsiteX12" fmla="*/ 139610 w 158437"/>
              <a:gd name="connsiteY12" fmla="*/ 163088 h 279803"/>
              <a:gd name="connsiteX13" fmla="*/ 116875 w 158437"/>
              <a:gd name="connsiteY13" fmla="*/ 119740 h 279803"/>
              <a:gd name="connsiteX14" fmla="*/ 152754 w 158437"/>
              <a:gd name="connsiteY14" fmla="*/ 66443 h 279803"/>
              <a:gd name="connsiteX15" fmla="*/ 78153 w 158437"/>
              <a:gd name="connsiteY15" fmla="*/ 68931 h 279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8437" h="279803">
                <a:moveTo>
                  <a:pt x="116164" y="0"/>
                </a:moveTo>
                <a:cubicBezTo>
                  <a:pt x="75311" y="10304"/>
                  <a:pt x="71759" y="51165"/>
                  <a:pt x="78508" y="68931"/>
                </a:cubicBezTo>
                <a:cubicBezTo>
                  <a:pt x="68206" y="62535"/>
                  <a:pt x="39432" y="55784"/>
                  <a:pt x="4973" y="66443"/>
                </a:cubicBezTo>
                <a:lnTo>
                  <a:pt x="4973" y="66443"/>
                </a:lnTo>
                <a:cubicBezTo>
                  <a:pt x="20959" y="77458"/>
                  <a:pt x="36235" y="95934"/>
                  <a:pt x="36235" y="116898"/>
                </a:cubicBezTo>
                <a:cubicBezTo>
                  <a:pt x="36235" y="137861"/>
                  <a:pt x="24157" y="150652"/>
                  <a:pt x="11723" y="162022"/>
                </a:cubicBezTo>
                <a:cubicBezTo>
                  <a:pt x="27353" y="172326"/>
                  <a:pt x="41919" y="190092"/>
                  <a:pt x="41919" y="209989"/>
                </a:cubicBezTo>
                <a:cubicBezTo>
                  <a:pt x="41919" y="229887"/>
                  <a:pt x="22025" y="255825"/>
                  <a:pt x="0" y="263997"/>
                </a:cubicBezTo>
                <a:lnTo>
                  <a:pt x="0" y="263997"/>
                </a:lnTo>
                <a:cubicBezTo>
                  <a:pt x="0" y="263997"/>
                  <a:pt x="39787" y="295620"/>
                  <a:pt x="79219" y="269327"/>
                </a:cubicBezTo>
                <a:cubicBezTo>
                  <a:pt x="117940" y="294909"/>
                  <a:pt x="156662" y="265774"/>
                  <a:pt x="158438" y="264352"/>
                </a:cubicBezTo>
                <a:cubicBezTo>
                  <a:pt x="132861" y="257246"/>
                  <a:pt x="112967" y="237349"/>
                  <a:pt x="112967" y="210345"/>
                </a:cubicBezTo>
                <a:cubicBezTo>
                  <a:pt x="112967" y="183341"/>
                  <a:pt x="123624" y="172682"/>
                  <a:pt x="139610" y="163088"/>
                </a:cubicBezTo>
                <a:cubicBezTo>
                  <a:pt x="128242" y="152074"/>
                  <a:pt x="116875" y="136795"/>
                  <a:pt x="116875" y="119740"/>
                </a:cubicBezTo>
                <a:cubicBezTo>
                  <a:pt x="116875" y="102685"/>
                  <a:pt x="133926" y="76747"/>
                  <a:pt x="152754" y="66443"/>
                </a:cubicBezTo>
                <a:cubicBezTo>
                  <a:pt x="118651" y="56139"/>
                  <a:pt x="88811" y="62535"/>
                  <a:pt x="78153" y="68931"/>
                </a:cubicBezTo>
              </a:path>
            </a:pathLst>
          </a:custGeom>
          <a:noFill/>
          <a:ln w="12700" cap="rnd">
            <a:solidFill>
              <a:srgbClr val="000000"/>
            </a:solidFill>
            <a:prstDash val="solid"/>
            <a:round/>
          </a:ln>
        </p:spPr>
        <p:txBody>
          <a:bodyPr rtlCol="0" anchor="ctr"/>
          <a:lstStyle/>
          <a:p>
            <a:endParaRPr lang="en-NL"/>
          </a:p>
        </p:txBody>
      </p:sp>
      <p:sp>
        <p:nvSpPr>
          <p:cNvPr id="929" name="Freeform 928">
            <a:extLst>
              <a:ext uri="{FF2B5EF4-FFF2-40B4-BE49-F238E27FC236}">
                <a16:creationId xmlns:a16="http://schemas.microsoft.com/office/drawing/2014/main" id="{07CDA578-2042-4DB2-BDBC-24CB7BCCD2FC}"/>
              </a:ext>
            </a:extLst>
          </p:cNvPr>
          <p:cNvSpPr>
            <a:spLocks noChangeAspect="1"/>
          </p:cNvSpPr>
          <p:nvPr userDrawn="1"/>
        </p:nvSpPr>
        <p:spPr>
          <a:xfrm>
            <a:off x="5230933" y="3054900"/>
            <a:ext cx="247232" cy="299689"/>
          </a:xfrm>
          <a:custGeom>
            <a:avLst/>
            <a:gdLst>
              <a:gd name="connsiteX0" fmla="*/ 249406 w 268151"/>
              <a:gd name="connsiteY0" fmla="*/ 261168 h 325046"/>
              <a:gd name="connsiteX1" fmla="*/ 255801 w 268151"/>
              <a:gd name="connsiteY1" fmla="*/ 168076 h 325046"/>
              <a:gd name="connsiteX2" fmla="*/ 249406 w 268151"/>
              <a:gd name="connsiteY2" fmla="*/ 105541 h 325046"/>
              <a:gd name="connsiteX3" fmla="*/ 236618 w 268151"/>
              <a:gd name="connsiteY3" fmla="*/ 72852 h 325046"/>
              <a:gd name="connsiteX4" fmla="*/ 153491 w 268151"/>
              <a:gd name="connsiteY4" fmla="*/ 30570 h 325046"/>
              <a:gd name="connsiteX5" fmla="*/ 179779 w 268151"/>
              <a:gd name="connsiteY5" fmla="*/ 19200 h 325046"/>
              <a:gd name="connsiteX6" fmla="*/ 181200 w 268151"/>
              <a:gd name="connsiteY6" fmla="*/ 17423 h 325046"/>
              <a:gd name="connsiteX7" fmla="*/ 180489 w 268151"/>
              <a:gd name="connsiteY7" fmla="*/ 15647 h 325046"/>
              <a:gd name="connsiteX8" fmla="*/ 163438 w 268151"/>
              <a:gd name="connsiteY8" fmla="*/ 2856 h 325046"/>
              <a:gd name="connsiteX9" fmla="*/ 138571 w 268151"/>
              <a:gd name="connsiteY9" fmla="*/ 15292 h 325046"/>
              <a:gd name="connsiteX10" fmla="*/ 138571 w 268151"/>
              <a:gd name="connsiteY10" fmla="*/ 13870 h 325046"/>
              <a:gd name="connsiteX11" fmla="*/ 125071 w 268151"/>
              <a:gd name="connsiteY11" fmla="*/ 369 h 325046"/>
              <a:gd name="connsiteX12" fmla="*/ 125071 w 268151"/>
              <a:gd name="connsiteY12" fmla="*/ 369 h 325046"/>
              <a:gd name="connsiteX13" fmla="*/ 114059 w 268151"/>
              <a:gd name="connsiteY13" fmla="*/ 13515 h 325046"/>
              <a:gd name="connsiteX14" fmla="*/ 99850 w 268151"/>
              <a:gd name="connsiteY14" fmla="*/ 9607 h 325046"/>
              <a:gd name="connsiteX15" fmla="*/ 89903 w 268151"/>
              <a:gd name="connsiteY15" fmla="*/ 20266 h 325046"/>
              <a:gd name="connsiteX16" fmla="*/ 89903 w 268151"/>
              <a:gd name="connsiteY16" fmla="*/ 20266 h 325046"/>
              <a:gd name="connsiteX17" fmla="*/ 97363 w 268151"/>
              <a:gd name="connsiteY17" fmla="*/ 32702 h 325046"/>
              <a:gd name="connsiteX18" fmla="*/ 110507 w 268151"/>
              <a:gd name="connsiteY18" fmla="*/ 45138 h 325046"/>
              <a:gd name="connsiteX19" fmla="*/ 30222 w 268151"/>
              <a:gd name="connsiteY19" fmla="*/ 72852 h 325046"/>
              <a:gd name="connsiteX20" fmla="*/ 17434 w 268151"/>
              <a:gd name="connsiteY20" fmla="*/ 105541 h 325046"/>
              <a:gd name="connsiteX21" fmla="*/ 11039 w 268151"/>
              <a:gd name="connsiteY21" fmla="*/ 168076 h 325046"/>
              <a:gd name="connsiteX22" fmla="*/ 11394 w 268151"/>
              <a:gd name="connsiteY22" fmla="*/ 244468 h 325046"/>
              <a:gd name="connsiteX23" fmla="*/ 12105 w 268151"/>
              <a:gd name="connsiteY23" fmla="*/ 311977 h 325046"/>
              <a:gd name="connsiteX24" fmla="*/ 133242 w 268151"/>
              <a:gd name="connsiteY24" fmla="*/ 319439 h 325046"/>
              <a:gd name="connsiteX25" fmla="*/ 267524 w 268151"/>
              <a:gd name="connsiteY25" fmla="*/ 313754 h 325046"/>
              <a:gd name="connsiteX26" fmla="*/ 249406 w 268151"/>
              <a:gd name="connsiteY26" fmla="*/ 261168 h 325046"/>
              <a:gd name="connsiteX27" fmla="*/ 120454 w 268151"/>
              <a:gd name="connsiteY27" fmla="*/ 65035 h 325046"/>
              <a:gd name="connsiteX28" fmla="*/ 98073 w 268151"/>
              <a:gd name="connsiteY28" fmla="*/ 83512 h 325046"/>
              <a:gd name="connsiteX29" fmla="*/ 134664 w 268151"/>
              <a:gd name="connsiteY29" fmla="*/ 79248 h 325046"/>
              <a:gd name="connsiteX30" fmla="*/ 141057 w 268151"/>
              <a:gd name="connsiteY30" fmla="*/ 114068 h 325046"/>
              <a:gd name="connsiteX31" fmla="*/ 185818 w 268151"/>
              <a:gd name="connsiteY31" fmla="*/ 97724 h 325046"/>
              <a:gd name="connsiteX32" fmla="*/ 163438 w 268151"/>
              <a:gd name="connsiteY32" fmla="*/ 86354 h 325046"/>
              <a:gd name="connsiteX33" fmla="*/ 148518 w 268151"/>
              <a:gd name="connsiteY33" fmla="*/ 67523 h 32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68151" h="325046">
                <a:moveTo>
                  <a:pt x="249406" y="261168"/>
                </a:moveTo>
                <a:cubicBezTo>
                  <a:pt x="252604" y="230255"/>
                  <a:pt x="257577" y="204318"/>
                  <a:pt x="255801" y="168076"/>
                </a:cubicBezTo>
                <a:cubicBezTo>
                  <a:pt x="254735" y="147112"/>
                  <a:pt x="253314" y="126149"/>
                  <a:pt x="249406" y="105541"/>
                </a:cubicBezTo>
                <a:cubicBezTo>
                  <a:pt x="246920" y="93816"/>
                  <a:pt x="243723" y="82446"/>
                  <a:pt x="236618" y="72852"/>
                </a:cubicBezTo>
                <a:cubicBezTo>
                  <a:pt x="222763" y="54021"/>
                  <a:pt x="151714" y="32702"/>
                  <a:pt x="153491" y="30570"/>
                </a:cubicBezTo>
                <a:cubicBezTo>
                  <a:pt x="162372" y="26662"/>
                  <a:pt x="170898" y="22753"/>
                  <a:pt x="179779" y="19200"/>
                </a:cubicBezTo>
                <a:cubicBezTo>
                  <a:pt x="179779" y="18489"/>
                  <a:pt x="181200" y="18134"/>
                  <a:pt x="181200" y="17423"/>
                </a:cubicBezTo>
                <a:cubicBezTo>
                  <a:pt x="181200" y="16713"/>
                  <a:pt x="181200" y="16358"/>
                  <a:pt x="180489" y="15647"/>
                </a:cubicBezTo>
                <a:cubicBezTo>
                  <a:pt x="176227" y="9251"/>
                  <a:pt x="170898" y="2500"/>
                  <a:pt x="163438" y="2856"/>
                </a:cubicBezTo>
                <a:cubicBezTo>
                  <a:pt x="154202" y="2856"/>
                  <a:pt x="147807" y="14581"/>
                  <a:pt x="138571" y="15292"/>
                </a:cubicBezTo>
                <a:cubicBezTo>
                  <a:pt x="138571" y="14936"/>
                  <a:pt x="138571" y="14226"/>
                  <a:pt x="138571" y="13870"/>
                </a:cubicBezTo>
                <a:cubicBezTo>
                  <a:pt x="140347" y="5698"/>
                  <a:pt x="132887" y="-1763"/>
                  <a:pt x="125071" y="369"/>
                </a:cubicBezTo>
                <a:lnTo>
                  <a:pt x="125071" y="369"/>
                </a:lnTo>
                <a:cubicBezTo>
                  <a:pt x="119032" y="1790"/>
                  <a:pt x="113704" y="7119"/>
                  <a:pt x="114059" y="13515"/>
                </a:cubicBezTo>
                <a:cubicBezTo>
                  <a:pt x="109441" y="12094"/>
                  <a:pt x="104823" y="10673"/>
                  <a:pt x="99850" y="9607"/>
                </a:cubicBezTo>
                <a:cubicBezTo>
                  <a:pt x="93455" y="8185"/>
                  <a:pt x="88126" y="14226"/>
                  <a:pt x="89903" y="20266"/>
                </a:cubicBezTo>
                <a:lnTo>
                  <a:pt x="89903" y="20266"/>
                </a:lnTo>
                <a:cubicBezTo>
                  <a:pt x="91323" y="25240"/>
                  <a:pt x="93811" y="29504"/>
                  <a:pt x="97363" y="32702"/>
                </a:cubicBezTo>
                <a:cubicBezTo>
                  <a:pt x="101626" y="36966"/>
                  <a:pt x="106244" y="40874"/>
                  <a:pt x="110507" y="45138"/>
                </a:cubicBezTo>
                <a:cubicBezTo>
                  <a:pt x="80666" y="47980"/>
                  <a:pt x="43721" y="54376"/>
                  <a:pt x="30222" y="72852"/>
                </a:cubicBezTo>
                <a:cubicBezTo>
                  <a:pt x="23117" y="82446"/>
                  <a:pt x="19920" y="94171"/>
                  <a:pt x="17434" y="105541"/>
                </a:cubicBezTo>
                <a:cubicBezTo>
                  <a:pt x="13170" y="126149"/>
                  <a:pt x="12105" y="147112"/>
                  <a:pt x="11039" y="168076"/>
                </a:cubicBezTo>
                <a:cubicBezTo>
                  <a:pt x="8907" y="204318"/>
                  <a:pt x="10329" y="221017"/>
                  <a:pt x="11394" y="244468"/>
                </a:cubicBezTo>
                <a:cubicBezTo>
                  <a:pt x="12460" y="268274"/>
                  <a:pt x="-15249" y="301318"/>
                  <a:pt x="12105" y="311977"/>
                </a:cubicBezTo>
                <a:cubicBezTo>
                  <a:pt x="39459" y="322637"/>
                  <a:pt x="86350" y="321926"/>
                  <a:pt x="133242" y="319439"/>
                </a:cubicBezTo>
                <a:cubicBezTo>
                  <a:pt x="180134" y="316952"/>
                  <a:pt x="262551" y="336849"/>
                  <a:pt x="267524" y="313754"/>
                </a:cubicBezTo>
                <a:cubicBezTo>
                  <a:pt x="272497" y="290659"/>
                  <a:pt x="246209" y="292080"/>
                  <a:pt x="249406" y="261168"/>
                </a:cubicBezTo>
                <a:close/>
                <a:moveTo>
                  <a:pt x="120454" y="65035"/>
                </a:moveTo>
                <a:cubicBezTo>
                  <a:pt x="120454" y="65035"/>
                  <a:pt x="112283" y="79248"/>
                  <a:pt x="98073" y="83512"/>
                </a:cubicBezTo>
                <a:moveTo>
                  <a:pt x="134664" y="79248"/>
                </a:moveTo>
                <a:cubicBezTo>
                  <a:pt x="134664" y="79248"/>
                  <a:pt x="141057" y="95592"/>
                  <a:pt x="141057" y="114068"/>
                </a:cubicBezTo>
                <a:moveTo>
                  <a:pt x="185818" y="97724"/>
                </a:moveTo>
                <a:cubicBezTo>
                  <a:pt x="185818" y="97724"/>
                  <a:pt x="176581" y="97013"/>
                  <a:pt x="163438" y="86354"/>
                </a:cubicBezTo>
                <a:cubicBezTo>
                  <a:pt x="150294" y="75695"/>
                  <a:pt x="148518" y="67523"/>
                  <a:pt x="148518" y="67523"/>
                </a:cubicBezTo>
              </a:path>
            </a:pathLst>
          </a:custGeom>
          <a:noFill/>
          <a:ln w="12700" cap="rnd">
            <a:solidFill>
              <a:srgbClr val="000000"/>
            </a:solidFill>
            <a:prstDash val="solid"/>
            <a:round/>
          </a:ln>
        </p:spPr>
        <p:txBody>
          <a:bodyPr rtlCol="0" anchor="ctr"/>
          <a:lstStyle/>
          <a:p>
            <a:endParaRPr lang="en-NL"/>
          </a:p>
        </p:txBody>
      </p:sp>
      <p:grpSp>
        <p:nvGrpSpPr>
          <p:cNvPr id="935" name="Group 934">
            <a:extLst>
              <a:ext uri="{FF2B5EF4-FFF2-40B4-BE49-F238E27FC236}">
                <a16:creationId xmlns:a16="http://schemas.microsoft.com/office/drawing/2014/main" id="{2F09E11D-A2C1-0F1C-357B-F96ECC816314}"/>
              </a:ext>
            </a:extLst>
          </p:cNvPr>
          <p:cNvGrpSpPr>
            <a:grpSpLocks noChangeAspect="1"/>
          </p:cNvGrpSpPr>
          <p:nvPr userDrawn="1"/>
        </p:nvGrpSpPr>
        <p:grpSpPr>
          <a:xfrm>
            <a:off x="3928033" y="1304603"/>
            <a:ext cx="219445" cy="252248"/>
            <a:chOff x="10758505" y="1598167"/>
            <a:chExt cx="238012" cy="273591"/>
          </a:xfrm>
        </p:grpSpPr>
        <p:sp>
          <p:nvSpPr>
            <p:cNvPr id="930" name="Freeform 929">
              <a:extLst>
                <a:ext uri="{FF2B5EF4-FFF2-40B4-BE49-F238E27FC236}">
                  <a16:creationId xmlns:a16="http://schemas.microsoft.com/office/drawing/2014/main" id="{06B9AB13-C13D-7BFD-7669-AEE0984B2E14}"/>
                </a:ext>
              </a:extLst>
            </p:cNvPr>
            <p:cNvSpPr/>
            <p:nvPr userDrawn="1"/>
          </p:nvSpPr>
          <p:spPr>
            <a:xfrm>
              <a:off x="10758505" y="1704761"/>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1" name="Freeform 930">
              <a:extLst>
                <a:ext uri="{FF2B5EF4-FFF2-40B4-BE49-F238E27FC236}">
                  <a16:creationId xmlns:a16="http://schemas.microsoft.com/office/drawing/2014/main" id="{CF24BA51-DA36-6EF7-3186-B5A8CEF01D5B}"/>
                </a:ext>
              </a:extLst>
            </p:cNvPr>
            <p:cNvSpPr/>
            <p:nvPr userDrawn="1"/>
          </p:nvSpPr>
          <p:spPr>
            <a:xfrm>
              <a:off x="10936126" y="1598167"/>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2" name="Freeform 931">
              <a:extLst>
                <a:ext uri="{FF2B5EF4-FFF2-40B4-BE49-F238E27FC236}">
                  <a16:creationId xmlns:a16="http://schemas.microsoft.com/office/drawing/2014/main" id="{2D6AD6E7-A5D9-7896-439E-8ED726191597}"/>
                </a:ext>
              </a:extLst>
            </p:cNvPr>
            <p:cNvSpPr/>
            <p:nvPr userDrawn="1"/>
          </p:nvSpPr>
          <p:spPr>
            <a:xfrm>
              <a:off x="10936126" y="1811355"/>
              <a:ext cx="60391" cy="60403"/>
            </a:xfrm>
            <a:custGeom>
              <a:avLst/>
              <a:gdLst>
                <a:gd name="connsiteX0" fmla="*/ 60391 w 60391"/>
                <a:gd name="connsiteY0" fmla="*/ 30202 h 60403"/>
                <a:gd name="connsiteX1" fmla="*/ 30196 w 60391"/>
                <a:gd name="connsiteY1" fmla="*/ 60403 h 60403"/>
                <a:gd name="connsiteX2" fmla="*/ 0 w 60391"/>
                <a:gd name="connsiteY2" fmla="*/ 30202 h 60403"/>
                <a:gd name="connsiteX3" fmla="*/ 30196 w 60391"/>
                <a:gd name="connsiteY3" fmla="*/ 0 h 60403"/>
                <a:gd name="connsiteX4" fmla="*/ 60391 w 60391"/>
                <a:gd name="connsiteY4" fmla="*/ 30202 h 60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 h="60403">
                  <a:moveTo>
                    <a:pt x="60391" y="30202"/>
                  </a:moveTo>
                  <a:cubicBezTo>
                    <a:pt x="60391" y="46881"/>
                    <a:pt x="46872" y="60403"/>
                    <a:pt x="30196" y="60403"/>
                  </a:cubicBezTo>
                  <a:cubicBezTo>
                    <a:pt x="13519" y="60403"/>
                    <a:pt x="0" y="46881"/>
                    <a:pt x="0" y="30202"/>
                  </a:cubicBezTo>
                  <a:cubicBezTo>
                    <a:pt x="0" y="13522"/>
                    <a:pt x="13519" y="0"/>
                    <a:pt x="30196" y="0"/>
                  </a:cubicBezTo>
                  <a:cubicBezTo>
                    <a:pt x="46872" y="0"/>
                    <a:pt x="60391" y="13522"/>
                    <a:pt x="60391" y="30202"/>
                  </a:cubicBezTo>
                  <a:close/>
                </a:path>
              </a:pathLst>
            </a:custGeom>
            <a:noFill/>
            <a:ln w="12700" cap="rnd">
              <a:solidFill>
                <a:srgbClr val="000000"/>
              </a:solidFill>
              <a:prstDash val="solid"/>
              <a:round/>
            </a:ln>
          </p:spPr>
          <p:txBody>
            <a:bodyPr rtlCol="0" anchor="ctr"/>
            <a:lstStyle/>
            <a:p>
              <a:endParaRPr lang="en-NL"/>
            </a:p>
          </p:txBody>
        </p:sp>
        <p:sp>
          <p:nvSpPr>
            <p:cNvPr id="933" name="Freeform 932">
              <a:extLst>
                <a:ext uri="{FF2B5EF4-FFF2-40B4-BE49-F238E27FC236}">
                  <a16:creationId xmlns:a16="http://schemas.microsoft.com/office/drawing/2014/main" id="{F6BCFD15-0BB6-46F0-2BBA-4C7C042082FD}"/>
                </a:ext>
              </a:extLst>
            </p:cNvPr>
            <p:cNvSpPr/>
            <p:nvPr userDrawn="1"/>
          </p:nvSpPr>
          <p:spPr>
            <a:xfrm>
              <a:off x="10814633" y="1750596"/>
              <a:ext cx="126110" cy="75681"/>
            </a:xfrm>
            <a:custGeom>
              <a:avLst/>
              <a:gdLst>
                <a:gd name="connsiteX0" fmla="*/ 0 w 126110"/>
                <a:gd name="connsiteY0" fmla="*/ 0 h 75681"/>
                <a:gd name="connsiteX1" fmla="*/ 126111 w 126110"/>
                <a:gd name="connsiteY1" fmla="*/ 75682 h 75681"/>
              </a:gdLst>
              <a:ahLst/>
              <a:cxnLst>
                <a:cxn ang="0">
                  <a:pos x="connsiteX0" y="connsiteY0"/>
                </a:cxn>
                <a:cxn ang="0">
                  <a:pos x="connsiteX1" y="connsiteY1"/>
                </a:cxn>
              </a:cxnLst>
              <a:rect l="l" t="t" r="r" b="b"/>
              <a:pathLst>
                <a:path w="126110" h="75681">
                  <a:moveTo>
                    <a:pt x="0" y="0"/>
                  </a:moveTo>
                  <a:lnTo>
                    <a:pt x="126111" y="75682"/>
                  </a:lnTo>
                </a:path>
              </a:pathLst>
            </a:custGeom>
            <a:ln w="12700" cap="flat">
              <a:solidFill>
                <a:srgbClr val="000000"/>
              </a:solidFill>
              <a:prstDash val="solid"/>
              <a:round/>
            </a:ln>
          </p:spPr>
          <p:txBody>
            <a:bodyPr rtlCol="0" anchor="ctr"/>
            <a:lstStyle/>
            <a:p>
              <a:endParaRPr lang="en-NL"/>
            </a:p>
          </p:txBody>
        </p:sp>
        <p:sp>
          <p:nvSpPr>
            <p:cNvPr id="934" name="Freeform 933">
              <a:extLst>
                <a:ext uri="{FF2B5EF4-FFF2-40B4-BE49-F238E27FC236}">
                  <a16:creationId xmlns:a16="http://schemas.microsoft.com/office/drawing/2014/main" id="{10C1B9BC-D898-AC5E-8992-72E8A356AF47}"/>
                </a:ext>
              </a:extLst>
            </p:cNvPr>
            <p:cNvSpPr/>
            <p:nvPr userDrawn="1"/>
          </p:nvSpPr>
          <p:spPr>
            <a:xfrm>
              <a:off x="10814278" y="1644003"/>
              <a:ext cx="126110" cy="75681"/>
            </a:xfrm>
            <a:custGeom>
              <a:avLst/>
              <a:gdLst>
                <a:gd name="connsiteX0" fmla="*/ 0 w 126110"/>
                <a:gd name="connsiteY0" fmla="*/ 75682 h 75681"/>
                <a:gd name="connsiteX1" fmla="*/ 126111 w 126110"/>
                <a:gd name="connsiteY1" fmla="*/ 0 h 75681"/>
              </a:gdLst>
              <a:ahLst/>
              <a:cxnLst>
                <a:cxn ang="0">
                  <a:pos x="connsiteX0" y="connsiteY0"/>
                </a:cxn>
                <a:cxn ang="0">
                  <a:pos x="connsiteX1" y="connsiteY1"/>
                </a:cxn>
              </a:cxnLst>
              <a:rect l="l" t="t" r="r" b="b"/>
              <a:pathLst>
                <a:path w="126110" h="75681">
                  <a:moveTo>
                    <a:pt x="0" y="75682"/>
                  </a:moveTo>
                  <a:lnTo>
                    <a:pt x="126111" y="0"/>
                  </a:lnTo>
                </a:path>
              </a:pathLst>
            </a:custGeom>
            <a:ln w="12700" cap="flat">
              <a:solidFill>
                <a:srgbClr val="000000"/>
              </a:solidFill>
              <a:prstDash val="solid"/>
              <a:round/>
            </a:ln>
          </p:spPr>
          <p:txBody>
            <a:bodyPr rtlCol="0" anchor="ctr"/>
            <a:lstStyle/>
            <a:p>
              <a:endParaRPr lang="en-NL"/>
            </a:p>
          </p:txBody>
        </p:sp>
      </p:grpSp>
      <p:grpSp>
        <p:nvGrpSpPr>
          <p:cNvPr id="941" name="Group 940">
            <a:extLst>
              <a:ext uri="{FF2B5EF4-FFF2-40B4-BE49-F238E27FC236}">
                <a16:creationId xmlns:a16="http://schemas.microsoft.com/office/drawing/2014/main" id="{EAEC61E6-694E-14C1-DB20-713A1EFDD29E}"/>
              </a:ext>
            </a:extLst>
          </p:cNvPr>
          <p:cNvGrpSpPr>
            <a:grpSpLocks noChangeAspect="1"/>
          </p:cNvGrpSpPr>
          <p:nvPr userDrawn="1"/>
        </p:nvGrpSpPr>
        <p:grpSpPr>
          <a:xfrm>
            <a:off x="6443945" y="4272938"/>
            <a:ext cx="176723" cy="334830"/>
            <a:chOff x="9761340" y="2638521"/>
            <a:chExt cx="161279" cy="305568"/>
          </a:xfrm>
        </p:grpSpPr>
        <p:sp>
          <p:nvSpPr>
            <p:cNvPr id="938" name="Freeform 937">
              <a:extLst>
                <a:ext uri="{FF2B5EF4-FFF2-40B4-BE49-F238E27FC236}">
                  <a16:creationId xmlns:a16="http://schemas.microsoft.com/office/drawing/2014/main" id="{02CFBA30-3224-08CF-1380-954579C7FD42}"/>
                </a:ext>
              </a:extLst>
            </p:cNvPr>
            <p:cNvSpPr/>
            <p:nvPr userDrawn="1"/>
          </p:nvSpPr>
          <p:spPr>
            <a:xfrm>
              <a:off x="9761340" y="2638521"/>
              <a:ext cx="161279" cy="63956"/>
            </a:xfrm>
            <a:custGeom>
              <a:avLst/>
              <a:gdLst>
                <a:gd name="connsiteX0" fmla="*/ 0 w 161279"/>
                <a:gd name="connsiteY0" fmla="*/ 63956 h 63956"/>
                <a:gd name="connsiteX1" fmla="*/ 0 w 161279"/>
                <a:gd name="connsiteY1" fmla="*/ 14212 h 63956"/>
                <a:gd name="connsiteX2" fmla="*/ 14210 w 161279"/>
                <a:gd name="connsiteY2" fmla="*/ 0 h 63956"/>
                <a:gd name="connsiteX3" fmla="*/ 147070 w 161279"/>
                <a:gd name="connsiteY3" fmla="*/ 0 h 63956"/>
                <a:gd name="connsiteX4" fmla="*/ 161280 w 161279"/>
                <a:gd name="connsiteY4" fmla="*/ 14212 h 63956"/>
                <a:gd name="connsiteX5" fmla="*/ 161280 w 161279"/>
                <a:gd name="connsiteY5" fmla="*/ 63956 h 63956"/>
                <a:gd name="connsiteX6" fmla="*/ 0 w 161279"/>
                <a:gd name="connsiteY6" fmla="*/ 63956 h 63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279" h="63956">
                  <a:moveTo>
                    <a:pt x="0" y="63956"/>
                  </a:moveTo>
                  <a:lnTo>
                    <a:pt x="0" y="14212"/>
                  </a:lnTo>
                  <a:cubicBezTo>
                    <a:pt x="0" y="6396"/>
                    <a:pt x="6395" y="0"/>
                    <a:pt x="14210" y="0"/>
                  </a:cubicBezTo>
                  <a:lnTo>
                    <a:pt x="147070" y="0"/>
                  </a:lnTo>
                  <a:cubicBezTo>
                    <a:pt x="154885" y="0"/>
                    <a:pt x="161280" y="6396"/>
                    <a:pt x="161280" y="14212"/>
                  </a:cubicBezTo>
                  <a:lnTo>
                    <a:pt x="161280" y="63956"/>
                  </a:lnTo>
                  <a:lnTo>
                    <a:pt x="0" y="63956"/>
                  </a:lnTo>
                  <a:close/>
                </a:path>
              </a:pathLst>
            </a:custGeom>
            <a:noFill/>
            <a:ln w="12700" cap="rnd">
              <a:solidFill>
                <a:srgbClr val="000000"/>
              </a:solidFill>
              <a:prstDash val="solid"/>
              <a:round/>
            </a:ln>
          </p:spPr>
          <p:txBody>
            <a:bodyPr rtlCol="0" anchor="ctr"/>
            <a:lstStyle/>
            <a:p>
              <a:endParaRPr lang="en-NL"/>
            </a:p>
          </p:txBody>
        </p:sp>
        <p:sp>
          <p:nvSpPr>
            <p:cNvPr id="939" name="Freeform 938">
              <a:extLst>
                <a:ext uri="{FF2B5EF4-FFF2-40B4-BE49-F238E27FC236}">
                  <a16:creationId xmlns:a16="http://schemas.microsoft.com/office/drawing/2014/main" id="{A9D681A2-24B4-9DBE-9D04-B262ED3F437E}"/>
                </a:ext>
              </a:extLst>
            </p:cNvPr>
            <p:cNvSpPr/>
            <p:nvPr userDrawn="1"/>
          </p:nvSpPr>
          <p:spPr>
            <a:xfrm>
              <a:off x="9761340" y="2702477"/>
              <a:ext cx="161279" cy="241612"/>
            </a:xfrm>
            <a:custGeom>
              <a:avLst/>
              <a:gdLst>
                <a:gd name="connsiteX0" fmla="*/ 161280 w 161279"/>
                <a:gd name="connsiteY0" fmla="*/ 0 h 241612"/>
                <a:gd name="connsiteX1" fmla="*/ 161280 w 161279"/>
                <a:gd name="connsiteY1" fmla="*/ 227400 h 241612"/>
                <a:gd name="connsiteX2" fmla="*/ 147070 w 161279"/>
                <a:gd name="connsiteY2" fmla="*/ 241612 h 241612"/>
                <a:gd name="connsiteX3" fmla="*/ 14210 w 161279"/>
                <a:gd name="connsiteY3" fmla="*/ 241612 h 241612"/>
                <a:gd name="connsiteX4" fmla="*/ 0 w 161279"/>
                <a:gd name="connsiteY4" fmla="*/ 227400 h 241612"/>
                <a:gd name="connsiteX5" fmla="*/ 0 w 161279"/>
                <a:gd name="connsiteY5" fmla="*/ 0 h 241612"/>
                <a:gd name="connsiteX6" fmla="*/ 161280 w 161279"/>
                <a:gd name="connsiteY6" fmla="*/ 0 h 241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279" h="241612">
                  <a:moveTo>
                    <a:pt x="161280" y="0"/>
                  </a:moveTo>
                  <a:lnTo>
                    <a:pt x="161280" y="227400"/>
                  </a:lnTo>
                  <a:cubicBezTo>
                    <a:pt x="161280" y="235217"/>
                    <a:pt x="154885" y="241612"/>
                    <a:pt x="147070" y="241612"/>
                  </a:cubicBezTo>
                  <a:lnTo>
                    <a:pt x="14210" y="241612"/>
                  </a:lnTo>
                  <a:cubicBezTo>
                    <a:pt x="6395" y="241612"/>
                    <a:pt x="0" y="235217"/>
                    <a:pt x="0" y="227400"/>
                  </a:cubicBezTo>
                  <a:lnTo>
                    <a:pt x="0" y="0"/>
                  </a:lnTo>
                  <a:lnTo>
                    <a:pt x="161280" y="0"/>
                  </a:lnTo>
                  <a:close/>
                </a:path>
              </a:pathLst>
            </a:custGeom>
            <a:noFill/>
            <a:ln w="12700" cap="rnd">
              <a:solidFill>
                <a:srgbClr val="000000"/>
              </a:solidFill>
              <a:prstDash val="solid"/>
              <a:round/>
            </a:ln>
          </p:spPr>
          <p:txBody>
            <a:bodyPr rtlCol="0" anchor="ctr"/>
            <a:lstStyle/>
            <a:p>
              <a:endParaRPr lang="en-NL"/>
            </a:p>
          </p:txBody>
        </p:sp>
        <p:sp>
          <p:nvSpPr>
            <p:cNvPr id="940" name="Freeform 939">
              <a:extLst>
                <a:ext uri="{FF2B5EF4-FFF2-40B4-BE49-F238E27FC236}">
                  <a16:creationId xmlns:a16="http://schemas.microsoft.com/office/drawing/2014/main" id="{36CD9751-5D35-B4FA-2A56-9C9C37FAF175}"/>
                </a:ext>
              </a:extLst>
            </p:cNvPr>
            <p:cNvSpPr/>
            <p:nvPr userDrawn="1"/>
          </p:nvSpPr>
          <p:spPr>
            <a:xfrm>
              <a:off x="9822797" y="2704965"/>
              <a:ext cx="41207" cy="28424"/>
            </a:xfrm>
            <a:custGeom>
              <a:avLst/>
              <a:gdLst>
                <a:gd name="connsiteX0" fmla="*/ 41208 w 41207"/>
                <a:gd name="connsiteY0" fmla="*/ 0 h 28424"/>
                <a:gd name="connsiteX1" fmla="*/ 41208 w 41207"/>
                <a:gd name="connsiteY1" fmla="*/ 7817 h 28424"/>
                <a:gd name="connsiteX2" fmla="*/ 20603 w 41207"/>
                <a:gd name="connsiteY2" fmla="*/ 28425 h 28424"/>
                <a:gd name="connsiteX3" fmla="*/ 20603 w 41207"/>
                <a:gd name="connsiteY3" fmla="*/ 28425 h 28424"/>
                <a:gd name="connsiteX4" fmla="*/ 0 w 41207"/>
                <a:gd name="connsiteY4" fmla="*/ 7817 h 28424"/>
                <a:gd name="connsiteX5" fmla="*/ 0 w 41207"/>
                <a:gd name="connsiteY5" fmla="*/ 0 h 28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207" h="28424">
                  <a:moveTo>
                    <a:pt x="41208" y="0"/>
                  </a:moveTo>
                  <a:lnTo>
                    <a:pt x="41208" y="7817"/>
                  </a:lnTo>
                  <a:cubicBezTo>
                    <a:pt x="41208" y="19187"/>
                    <a:pt x="31972" y="28425"/>
                    <a:pt x="20603" y="28425"/>
                  </a:cubicBezTo>
                  <a:lnTo>
                    <a:pt x="20603" y="28425"/>
                  </a:lnTo>
                  <a:cubicBezTo>
                    <a:pt x="9236" y="28425"/>
                    <a:pt x="0" y="19187"/>
                    <a:pt x="0" y="7817"/>
                  </a:cubicBezTo>
                  <a:lnTo>
                    <a:pt x="0" y="0"/>
                  </a:lnTo>
                </a:path>
              </a:pathLst>
            </a:custGeom>
            <a:noFill/>
            <a:ln w="12700" cap="rnd">
              <a:solidFill>
                <a:srgbClr val="000000"/>
              </a:solidFill>
              <a:prstDash val="solid"/>
              <a:round/>
            </a:ln>
          </p:spPr>
          <p:txBody>
            <a:bodyPr rtlCol="0" anchor="ctr"/>
            <a:lstStyle/>
            <a:p>
              <a:endParaRPr lang="en-NL"/>
            </a:p>
          </p:txBody>
        </p:sp>
      </p:grpSp>
      <p:grpSp>
        <p:nvGrpSpPr>
          <p:cNvPr id="951" name="Group 950">
            <a:extLst>
              <a:ext uri="{FF2B5EF4-FFF2-40B4-BE49-F238E27FC236}">
                <a16:creationId xmlns:a16="http://schemas.microsoft.com/office/drawing/2014/main" id="{FE4935E0-05A1-7FEC-AE51-C508DBA8CA0C}"/>
              </a:ext>
            </a:extLst>
          </p:cNvPr>
          <p:cNvGrpSpPr>
            <a:grpSpLocks noChangeAspect="1"/>
          </p:cNvGrpSpPr>
          <p:nvPr userDrawn="1"/>
        </p:nvGrpSpPr>
        <p:grpSpPr>
          <a:xfrm>
            <a:off x="6329320" y="5454678"/>
            <a:ext cx="405975" cy="305398"/>
            <a:chOff x="7552800" y="1599721"/>
            <a:chExt cx="315810" cy="237571"/>
          </a:xfrm>
        </p:grpSpPr>
        <p:sp>
          <p:nvSpPr>
            <p:cNvPr id="942" name="Freeform 941">
              <a:extLst>
                <a:ext uri="{FF2B5EF4-FFF2-40B4-BE49-F238E27FC236}">
                  <a16:creationId xmlns:a16="http://schemas.microsoft.com/office/drawing/2014/main" id="{D9354245-EE71-D3B7-B5AA-11FB67BED465}"/>
                </a:ext>
              </a:extLst>
            </p:cNvPr>
            <p:cNvSpPr/>
            <p:nvPr userDrawn="1"/>
          </p:nvSpPr>
          <p:spPr>
            <a:xfrm>
              <a:off x="7644722" y="1599721"/>
              <a:ext cx="131839" cy="93314"/>
            </a:xfrm>
            <a:custGeom>
              <a:avLst/>
              <a:gdLst>
                <a:gd name="connsiteX0" fmla="*/ 33124 w 131839"/>
                <a:gd name="connsiteY0" fmla="*/ 93315 h 93314"/>
                <a:gd name="connsiteX1" fmla="*/ 4349 w 131839"/>
                <a:gd name="connsiteY1" fmla="*/ 42505 h 93314"/>
                <a:gd name="connsiteX2" fmla="*/ 4349 w 131839"/>
                <a:gd name="connsiteY2" fmla="*/ 11593 h 93314"/>
                <a:gd name="connsiteX3" fmla="*/ 38097 w 131839"/>
                <a:gd name="connsiteY3" fmla="*/ 1644 h 93314"/>
                <a:gd name="connsiteX4" fmla="*/ 65806 w 131839"/>
                <a:gd name="connsiteY4" fmla="*/ 14435 h 93314"/>
                <a:gd name="connsiteX5" fmla="*/ 92805 w 131839"/>
                <a:gd name="connsiteY5" fmla="*/ 10527 h 93314"/>
                <a:gd name="connsiteX6" fmla="*/ 117672 w 131839"/>
                <a:gd name="connsiteY6" fmla="*/ 22607 h 93314"/>
                <a:gd name="connsiteX7" fmla="*/ 131170 w 131839"/>
                <a:gd name="connsiteY7" fmla="*/ 50677 h 93314"/>
                <a:gd name="connsiteX8" fmla="*/ 95291 w 131839"/>
                <a:gd name="connsiteY8" fmla="*/ 93315 h 9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839" h="93314">
                  <a:moveTo>
                    <a:pt x="33124" y="93315"/>
                  </a:moveTo>
                  <a:cubicBezTo>
                    <a:pt x="33124" y="93315"/>
                    <a:pt x="7191" y="48545"/>
                    <a:pt x="4349" y="42505"/>
                  </a:cubicBezTo>
                  <a:cubicBezTo>
                    <a:pt x="1507" y="36465"/>
                    <a:pt x="-3822" y="20476"/>
                    <a:pt x="4349" y="11593"/>
                  </a:cubicBezTo>
                  <a:cubicBezTo>
                    <a:pt x="12520" y="2710"/>
                    <a:pt x="27085" y="-2975"/>
                    <a:pt x="38097" y="1644"/>
                  </a:cubicBezTo>
                  <a:cubicBezTo>
                    <a:pt x="49110" y="6263"/>
                    <a:pt x="57635" y="13369"/>
                    <a:pt x="65806" y="14435"/>
                  </a:cubicBezTo>
                  <a:cubicBezTo>
                    <a:pt x="73977" y="15501"/>
                    <a:pt x="87120" y="10882"/>
                    <a:pt x="92805" y="10527"/>
                  </a:cubicBezTo>
                  <a:cubicBezTo>
                    <a:pt x="98488" y="10171"/>
                    <a:pt x="109856" y="13014"/>
                    <a:pt x="117672" y="22607"/>
                  </a:cubicBezTo>
                  <a:cubicBezTo>
                    <a:pt x="125487" y="32201"/>
                    <a:pt x="134368" y="42150"/>
                    <a:pt x="131170" y="50677"/>
                  </a:cubicBezTo>
                  <a:cubicBezTo>
                    <a:pt x="127973" y="59205"/>
                    <a:pt x="95291" y="93315"/>
                    <a:pt x="95291" y="93315"/>
                  </a:cubicBezTo>
                </a:path>
              </a:pathLst>
            </a:custGeom>
            <a:noFill/>
            <a:ln w="12700" cap="rnd">
              <a:solidFill>
                <a:srgbClr val="000000"/>
              </a:solidFill>
              <a:prstDash val="solid"/>
              <a:round/>
            </a:ln>
          </p:spPr>
          <p:txBody>
            <a:bodyPr rtlCol="0" anchor="ctr"/>
            <a:lstStyle/>
            <a:p>
              <a:endParaRPr lang="en-NL"/>
            </a:p>
          </p:txBody>
        </p:sp>
        <p:grpSp>
          <p:nvGrpSpPr>
            <p:cNvPr id="943" name="Graphic 11">
              <a:extLst>
                <a:ext uri="{FF2B5EF4-FFF2-40B4-BE49-F238E27FC236}">
                  <a16:creationId xmlns:a16="http://schemas.microsoft.com/office/drawing/2014/main" id="{9DEA052E-8325-7722-DE79-56D54EBEE5D4}"/>
                </a:ext>
              </a:extLst>
            </p:cNvPr>
            <p:cNvGrpSpPr/>
            <p:nvPr userDrawn="1"/>
          </p:nvGrpSpPr>
          <p:grpSpPr>
            <a:xfrm>
              <a:off x="7678911" y="1642226"/>
              <a:ext cx="49023" cy="50809"/>
              <a:chOff x="7678911" y="1642226"/>
              <a:chExt cx="49023" cy="50809"/>
            </a:xfrm>
          </p:grpSpPr>
          <p:sp>
            <p:nvSpPr>
              <p:cNvPr id="944" name="Freeform 943">
                <a:extLst>
                  <a:ext uri="{FF2B5EF4-FFF2-40B4-BE49-F238E27FC236}">
                    <a16:creationId xmlns:a16="http://schemas.microsoft.com/office/drawing/2014/main" id="{A478D3DD-02E0-3C09-F605-6C706475C206}"/>
                  </a:ext>
                </a:extLst>
              </p:cNvPr>
              <p:cNvSpPr/>
              <p:nvPr/>
            </p:nvSpPr>
            <p:spPr>
              <a:xfrm>
                <a:off x="7678911" y="1642226"/>
                <a:ext cx="21314" cy="50809"/>
              </a:xfrm>
              <a:custGeom>
                <a:avLst/>
                <a:gdLst>
                  <a:gd name="connsiteX0" fmla="*/ 0 w 21314"/>
                  <a:gd name="connsiteY0" fmla="*/ 0 h 50809"/>
                  <a:gd name="connsiteX1" fmla="*/ 21315 w 21314"/>
                  <a:gd name="connsiteY1" fmla="*/ 50810 h 50809"/>
                </a:gdLst>
                <a:ahLst/>
                <a:cxnLst>
                  <a:cxn ang="0">
                    <a:pos x="connsiteX0" y="connsiteY0"/>
                  </a:cxn>
                  <a:cxn ang="0">
                    <a:pos x="connsiteX1" y="connsiteY1"/>
                  </a:cxn>
                </a:cxnLst>
                <a:rect l="l" t="t" r="r" b="b"/>
                <a:pathLst>
                  <a:path w="21314" h="50809">
                    <a:moveTo>
                      <a:pt x="0" y="0"/>
                    </a:moveTo>
                    <a:lnTo>
                      <a:pt x="21315" y="50810"/>
                    </a:lnTo>
                  </a:path>
                </a:pathLst>
              </a:custGeom>
              <a:ln w="12700" cap="rnd">
                <a:solidFill>
                  <a:srgbClr val="000000"/>
                </a:solidFill>
                <a:prstDash val="solid"/>
                <a:round/>
              </a:ln>
            </p:spPr>
            <p:txBody>
              <a:bodyPr rtlCol="0" anchor="ctr"/>
              <a:lstStyle/>
              <a:p>
                <a:endParaRPr lang="en-NL"/>
              </a:p>
            </p:txBody>
          </p:sp>
          <p:sp>
            <p:nvSpPr>
              <p:cNvPr id="945" name="Freeform 944">
                <a:extLst>
                  <a:ext uri="{FF2B5EF4-FFF2-40B4-BE49-F238E27FC236}">
                    <a16:creationId xmlns:a16="http://schemas.microsoft.com/office/drawing/2014/main" id="{46BB5A54-EE07-A96B-332B-CCD1C0A5751B}"/>
                  </a:ext>
                </a:extLst>
              </p:cNvPr>
              <p:cNvSpPr/>
              <p:nvPr/>
            </p:nvSpPr>
            <p:spPr>
              <a:xfrm>
                <a:off x="7720830" y="1651109"/>
                <a:ext cx="7104" cy="41926"/>
              </a:xfrm>
              <a:custGeom>
                <a:avLst/>
                <a:gdLst>
                  <a:gd name="connsiteX0" fmla="*/ 7104 w 7104"/>
                  <a:gd name="connsiteY0" fmla="*/ 0 h 41926"/>
                  <a:gd name="connsiteX1" fmla="*/ 0 w 7104"/>
                  <a:gd name="connsiteY1" fmla="*/ 41927 h 41926"/>
                </a:gdLst>
                <a:ahLst/>
                <a:cxnLst>
                  <a:cxn ang="0">
                    <a:pos x="connsiteX0" y="connsiteY0"/>
                  </a:cxn>
                  <a:cxn ang="0">
                    <a:pos x="connsiteX1" y="connsiteY1"/>
                  </a:cxn>
                </a:cxnLst>
                <a:rect l="l" t="t" r="r" b="b"/>
                <a:pathLst>
                  <a:path w="7104" h="41926">
                    <a:moveTo>
                      <a:pt x="7104" y="0"/>
                    </a:moveTo>
                    <a:lnTo>
                      <a:pt x="0" y="41927"/>
                    </a:lnTo>
                  </a:path>
                </a:pathLst>
              </a:custGeom>
              <a:ln w="12700" cap="rnd">
                <a:solidFill>
                  <a:srgbClr val="000000"/>
                </a:solidFill>
                <a:prstDash val="solid"/>
                <a:round/>
              </a:ln>
            </p:spPr>
            <p:txBody>
              <a:bodyPr rtlCol="0" anchor="ctr"/>
              <a:lstStyle/>
              <a:p>
                <a:endParaRPr lang="en-NL"/>
              </a:p>
            </p:txBody>
          </p:sp>
        </p:grpSp>
        <p:sp>
          <p:nvSpPr>
            <p:cNvPr id="946" name="Freeform 945">
              <a:extLst>
                <a:ext uri="{FF2B5EF4-FFF2-40B4-BE49-F238E27FC236}">
                  <a16:creationId xmlns:a16="http://schemas.microsoft.com/office/drawing/2014/main" id="{2DD4042A-7782-B39F-DFE8-808E345A58E1}"/>
                </a:ext>
              </a:extLst>
            </p:cNvPr>
            <p:cNvSpPr/>
            <p:nvPr userDrawn="1"/>
          </p:nvSpPr>
          <p:spPr>
            <a:xfrm>
              <a:off x="7570563" y="1716486"/>
              <a:ext cx="279219" cy="120806"/>
            </a:xfrm>
            <a:custGeom>
              <a:avLst/>
              <a:gdLst>
                <a:gd name="connsiteX0" fmla="*/ 237301 w 279219"/>
                <a:gd name="connsiteY0" fmla="*/ 120806 h 120806"/>
                <a:gd name="connsiteX1" fmla="*/ 43694 w 279219"/>
                <a:gd name="connsiteY1" fmla="*/ 120806 h 120806"/>
                <a:gd name="connsiteX2" fmla="*/ 0 w 279219"/>
                <a:gd name="connsiteY2" fmla="*/ 61824 h 120806"/>
                <a:gd name="connsiteX3" fmla="*/ 43694 w 279219"/>
                <a:gd name="connsiteY3" fmla="*/ 0 h 120806"/>
                <a:gd name="connsiteX4" fmla="*/ 237301 w 279219"/>
                <a:gd name="connsiteY4" fmla="*/ 0 h 120806"/>
                <a:gd name="connsiteX5" fmla="*/ 279220 w 279219"/>
                <a:gd name="connsiteY5" fmla="*/ 61824 h 120806"/>
                <a:gd name="connsiteX6" fmla="*/ 237301 w 279219"/>
                <a:gd name="connsiteY6" fmla="*/ 120806 h 12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219" h="120806">
                  <a:moveTo>
                    <a:pt x="237301" y="120806"/>
                  </a:moveTo>
                  <a:lnTo>
                    <a:pt x="43694" y="120806"/>
                  </a:lnTo>
                  <a:lnTo>
                    <a:pt x="0" y="61824"/>
                  </a:lnTo>
                  <a:lnTo>
                    <a:pt x="43694" y="0"/>
                  </a:lnTo>
                  <a:lnTo>
                    <a:pt x="237301" y="0"/>
                  </a:lnTo>
                  <a:lnTo>
                    <a:pt x="279220" y="61824"/>
                  </a:lnTo>
                  <a:lnTo>
                    <a:pt x="237301" y="120806"/>
                  </a:lnTo>
                  <a:close/>
                </a:path>
              </a:pathLst>
            </a:custGeom>
            <a:noFill/>
            <a:ln w="12700" cap="rnd">
              <a:solidFill>
                <a:srgbClr val="000000"/>
              </a:solidFill>
              <a:prstDash val="solid"/>
              <a:round/>
            </a:ln>
          </p:spPr>
          <p:txBody>
            <a:bodyPr rtlCol="0" anchor="ctr"/>
            <a:lstStyle/>
            <a:p>
              <a:endParaRPr lang="en-NL"/>
            </a:p>
          </p:txBody>
        </p:sp>
        <p:sp>
          <p:nvSpPr>
            <p:cNvPr id="947" name="Freeform 946">
              <a:extLst>
                <a:ext uri="{FF2B5EF4-FFF2-40B4-BE49-F238E27FC236}">
                  <a16:creationId xmlns:a16="http://schemas.microsoft.com/office/drawing/2014/main" id="{C931B2B4-0F1B-9F95-7EDA-4B82699C0B5D}"/>
                </a:ext>
              </a:extLst>
            </p:cNvPr>
            <p:cNvSpPr/>
            <p:nvPr userDrawn="1"/>
          </p:nvSpPr>
          <p:spPr>
            <a:xfrm>
              <a:off x="7552800" y="1778311"/>
              <a:ext cx="17762" cy="3553"/>
            </a:xfrm>
            <a:custGeom>
              <a:avLst/>
              <a:gdLst>
                <a:gd name="connsiteX0" fmla="*/ 0 w 17762"/>
                <a:gd name="connsiteY0" fmla="*/ 0 h 3553"/>
                <a:gd name="connsiteX1" fmla="*/ 17762 w 17762"/>
                <a:gd name="connsiteY1" fmla="*/ 0 h 3553"/>
              </a:gdLst>
              <a:ahLst/>
              <a:cxnLst>
                <a:cxn ang="0">
                  <a:pos x="connsiteX0" y="connsiteY0"/>
                </a:cxn>
                <a:cxn ang="0">
                  <a:pos x="connsiteX1" y="connsiteY1"/>
                </a:cxn>
              </a:cxnLst>
              <a:rect l="l" t="t" r="r" b="b"/>
              <a:pathLst>
                <a:path w="17762" h="3553">
                  <a:moveTo>
                    <a:pt x="0" y="0"/>
                  </a:moveTo>
                  <a:lnTo>
                    <a:pt x="17762" y="0"/>
                  </a:lnTo>
                </a:path>
              </a:pathLst>
            </a:custGeom>
            <a:ln w="12700" cap="rnd">
              <a:solidFill>
                <a:srgbClr val="000000"/>
              </a:solidFill>
              <a:prstDash val="solid"/>
              <a:round/>
            </a:ln>
          </p:spPr>
          <p:txBody>
            <a:bodyPr rtlCol="0" anchor="ctr"/>
            <a:lstStyle/>
            <a:p>
              <a:endParaRPr lang="en-NL"/>
            </a:p>
          </p:txBody>
        </p:sp>
        <p:sp>
          <p:nvSpPr>
            <p:cNvPr id="948" name="Freeform 947">
              <a:extLst>
                <a:ext uri="{FF2B5EF4-FFF2-40B4-BE49-F238E27FC236}">
                  <a16:creationId xmlns:a16="http://schemas.microsoft.com/office/drawing/2014/main" id="{2A753FDD-7ECE-E947-CF30-5049F7094C76}"/>
                </a:ext>
              </a:extLst>
            </p:cNvPr>
            <p:cNvSpPr/>
            <p:nvPr userDrawn="1"/>
          </p:nvSpPr>
          <p:spPr>
            <a:xfrm>
              <a:off x="7849783" y="1778311"/>
              <a:ext cx="18827" cy="3553"/>
            </a:xfrm>
            <a:custGeom>
              <a:avLst/>
              <a:gdLst>
                <a:gd name="connsiteX0" fmla="*/ 0 w 18827"/>
                <a:gd name="connsiteY0" fmla="*/ 0 h 3553"/>
                <a:gd name="connsiteX1" fmla="*/ 18828 w 18827"/>
                <a:gd name="connsiteY1" fmla="*/ 0 h 3553"/>
              </a:gdLst>
              <a:ahLst/>
              <a:cxnLst>
                <a:cxn ang="0">
                  <a:pos x="connsiteX0" y="connsiteY0"/>
                </a:cxn>
                <a:cxn ang="0">
                  <a:pos x="connsiteX1" y="connsiteY1"/>
                </a:cxn>
              </a:cxnLst>
              <a:rect l="l" t="t" r="r" b="b"/>
              <a:pathLst>
                <a:path w="18827" h="3553">
                  <a:moveTo>
                    <a:pt x="0" y="0"/>
                  </a:moveTo>
                  <a:lnTo>
                    <a:pt x="18828" y="0"/>
                  </a:lnTo>
                </a:path>
              </a:pathLst>
            </a:custGeom>
            <a:ln w="12700" cap="rnd">
              <a:solidFill>
                <a:srgbClr val="000000"/>
              </a:solidFill>
              <a:prstDash val="solid"/>
              <a:round/>
            </a:ln>
          </p:spPr>
          <p:txBody>
            <a:bodyPr rtlCol="0" anchor="ctr"/>
            <a:lstStyle/>
            <a:p>
              <a:endParaRPr lang="en-NL"/>
            </a:p>
          </p:txBody>
        </p:sp>
        <p:sp>
          <p:nvSpPr>
            <p:cNvPr id="949" name="Freeform 948">
              <a:extLst>
                <a:ext uri="{FF2B5EF4-FFF2-40B4-BE49-F238E27FC236}">
                  <a16:creationId xmlns:a16="http://schemas.microsoft.com/office/drawing/2014/main" id="{88554F2F-E5F6-0BEE-ED32-CD01A0A269C7}"/>
                </a:ext>
              </a:extLst>
            </p:cNvPr>
            <p:cNvSpPr/>
            <p:nvPr userDrawn="1"/>
          </p:nvSpPr>
          <p:spPr>
            <a:xfrm>
              <a:off x="7622783" y="1744911"/>
              <a:ext cx="4618" cy="65377"/>
            </a:xfrm>
            <a:custGeom>
              <a:avLst/>
              <a:gdLst>
                <a:gd name="connsiteX0" fmla="*/ 0 w 4618"/>
                <a:gd name="connsiteY0" fmla="*/ 0 h 65377"/>
                <a:gd name="connsiteX1" fmla="*/ 4618 w 4618"/>
                <a:gd name="connsiteY1" fmla="*/ 33044 h 65377"/>
                <a:gd name="connsiteX2" fmla="*/ 0 w 4618"/>
                <a:gd name="connsiteY2" fmla="*/ 65378 h 65377"/>
              </a:gdLst>
              <a:ahLst/>
              <a:cxnLst>
                <a:cxn ang="0">
                  <a:pos x="connsiteX0" y="connsiteY0"/>
                </a:cxn>
                <a:cxn ang="0">
                  <a:pos x="connsiteX1" y="connsiteY1"/>
                </a:cxn>
                <a:cxn ang="0">
                  <a:pos x="connsiteX2" y="connsiteY2"/>
                </a:cxn>
              </a:cxnLst>
              <a:rect l="l" t="t" r="r" b="b"/>
              <a:pathLst>
                <a:path w="4618" h="65377">
                  <a:moveTo>
                    <a:pt x="0" y="0"/>
                  </a:moveTo>
                  <a:cubicBezTo>
                    <a:pt x="2842" y="9238"/>
                    <a:pt x="4618" y="20608"/>
                    <a:pt x="4618" y="33044"/>
                  </a:cubicBezTo>
                  <a:cubicBezTo>
                    <a:pt x="4618" y="45480"/>
                    <a:pt x="2842" y="56495"/>
                    <a:pt x="0" y="65378"/>
                  </a:cubicBezTo>
                </a:path>
              </a:pathLst>
            </a:custGeom>
            <a:noFill/>
            <a:ln w="12700" cap="rnd">
              <a:solidFill>
                <a:srgbClr val="000000"/>
              </a:solidFill>
              <a:prstDash val="solid"/>
              <a:round/>
            </a:ln>
          </p:spPr>
          <p:txBody>
            <a:bodyPr rtlCol="0" anchor="ctr"/>
            <a:lstStyle/>
            <a:p>
              <a:endParaRPr lang="en-NL"/>
            </a:p>
          </p:txBody>
        </p:sp>
        <p:sp>
          <p:nvSpPr>
            <p:cNvPr id="950" name="Freeform 949">
              <a:extLst>
                <a:ext uri="{FF2B5EF4-FFF2-40B4-BE49-F238E27FC236}">
                  <a16:creationId xmlns:a16="http://schemas.microsoft.com/office/drawing/2014/main" id="{B61C47D2-9430-1133-34B2-9317E4504E3F}"/>
                </a:ext>
              </a:extLst>
            </p:cNvPr>
            <p:cNvSpPr/>
            <p:nvPr userDrawn="1"/>
          </p:nvSpPr>
          <p:spPr>
            <a:xfrm>
              <a:off x="7794010" y="1744911"/>
              <a:ext cx="4618" cy="65377"/>
            </a:xfrm>
            <a:custGeom>
              <a:avLst/>
              <a:gdLst>
                <a:gd name="connsiteX0" fmla="*/ 4618 w 4618"/>
                <a:gd name="connsiteY0" fmla="*/ 65378 h 65377"/>
                <a:gd name="connsiteX1" fmla="*/ 0 w 4618"/>
                <a:gd name="connsiteY1" fmla="*/ 32333 h 65377"/>
                <a:gd name="connsiteX2" fmla="*/ 4618 w 4618"/>
                <a:gd name="connsiteY2" fmla="*/ 0 h 65377"/>
              </a:gdLst>
              <a:ahLst/>
              <a:cxnLst>
                <a:cxn ang="0">
                  <a:pos x="connsiteX0" y="connsiteY0"/>
                </a:cxn>
                <a:cxn ang="0">
                  <a:pos x="connsiteX1" y="connsiteY1"/>
                </a:cxn>
                <a:cxn ang="0">
                  <a:pos x="connsiteX2" y="connsiteY2"/>
                </a:cxn>
              </a:cxnLst>
              <a:rect l="l" t="t" r="r" b="b"/>
              <a:pathLst>
                <a:path w="4618" h="65377">
                  <a:moveTo>
                    <a:pt x="4618" y="65378"/>
                  </a:moveTo>
                  <a:cubicBezTo>
                    <a:pt x="1776" y="56139"/>
                    <a:pt x="0" y="44769"/>
                    <a:pt x="0" y="32333"/>
                  </a:cubicBezTo>
                  <a:cubicBezTo>
                    <a:pt x="0" y="19898"/>
                    <a:pt x="1776" y="8883"/>
                    <a:pt x="4618" y="0"/>
                  </a:cubicBezTo>
                </a:path>
              </a:pathLst>
            </a:custGeom>
            <a:noFill/>
            <a:ln w="12700" cap="rnd">
              <a:solidFill>
                <a:srgbClr val="000000"/>
              </a:solidFill>
              <a:prstDash val="solid"/>
              <a:round/>
            </a:ln>
          </p:spPr>
          <p:txBody>
            <a:bodyPr rtlCol="0" anchor="ctr"/>
            <a:lstStyle/>
            <a:p>
              <a:endParaRPr lang="en-NL"/>
            </a:p>
          </p:txBody>
        </p:sp>
      </p:grpSp>
      <p:grpSp>
        <p:nvGrpSpPr>
          <p:cNvPr id="963" name="Group 962">
            <a:extLst>
              <a:ext uri="{FF2B5EF4-FFF2-40B4-BE49-F238E27FC236}">
                <a16:creationId xmlns:a16="http://schemas.microsoft.com/office/drawing/2014/main" id="{22CFB659-0CF2-EEDB-CBC1-A31893B54694}"/>
              </a:ext>
            </a:extLst>
          </p:cNvPr>
          <p:cNvGrpSpPr/>
          <p:nvPr userDrawn="1"/>
        </p:nvGrpSpPr>
        <p:grpSpPr>
          <a:xfrm>
            <a:off x="7567909" y="4272178"/>
            <a:ext cx="317034" cy="336352"/>
            <a:chOff x="7551318" y="759559"/>
            <a:chExt cx="343859" cy="364811"/>
          </a:xfrm>
        </p:grpSpPr>
        <p:grpSp>
          <p:nvGrpSpPr>
            <p:cNvPr id="952" name="Graphic 11">
              <a:extLst>
                <a:ext uri="{FF2B5EF4-FFF2-40B4-BE49-F238E27FC236}">
                  <a16:creationId xmlns:a16="http://schemas.microsoft.com/office/drawing/2014/main" id="{78D1FB4C-048E-1192-8BD3-5B72618550AC}"/>
                </a:ext>
              </a:extLst>
            </p:cNvPr>
            <p:cNvGrpSpPr>
              <a:grpSpLocks noChangeAspect="1"/>
            </p:cNvGrpSpPr>
            <p:nvPr userDrawn="1"/>
          </p:nvGrpSpPr>
          <p:grpSpPr>
            <a:xfrm rot="900000">
              <a:off x="7551318" y="772459"/>
              <a:ext cx="146003" cy="351911"/>
              <a:chOff x="8125882" y="4850898"/>
              <a:chExt cx="146003" cy="351911"/>
            </a:xfrm>
            <a:noFill/>
          </p:grpSpPr>
          <p:sp>
            <p:nvSpPr>
              <p:cNvPr id="953" name="Freeform 952">
                <a:extLst>
                  <a:ext uri="{FF2B5EF4-FFF2-40B4-BE49-F238E27FC236}">
                    <a16:creationId xmlns:a16="http://schemas.microsoft.com/office/drawing/2014/main" id="{1499E395-1C7E-4F06-8A06-A92184BA4E83}"/>
                  </a:ext>
                </a:extLst>
              </p:cNvPr>
              <p:cNvSpPr/>
              <p:nvPr/>
            </p:nvSpPr>
            <p:spPr>
              <a:xfrm>
                <a:off x="8125882" y="4850898"/>
                <a:ext cx="146003" cy="351911"/>
              </a:xfrm>
              <a:custGeom>
                <a:avLst/>
                <a:gdLst>
                  <a:gd name="connsiteX0" fmla="*/ 68841 w 146003"/>
                  <a:gd name="connsiteY0" fmla="*/ 351911 h 351911"/>
                  <a:gd name="connsiteX1" fmla="*/ 20173 w 146003"/>
                  <a:gd name="connsiteY1" fmla="*/ 266281 h 351911"/>
                  <a:gd name="connsiteX2" fmla="*/ 8094 w 146003"/>
                  <a:gd name="connsiteY2" fmla="*/ 163240 h 351911"/>
                  <a:gd name="connsiteX3" fmla="*/ 67775 w 146003"/>
                  <a:gd name="connsiteY3" fmla="*/ 1573 h 351911"/>
                  <a:gd name="connsiteX4" fmla="*/ 144152 w 146003"/>
                  <a:gd name="connsiteY4" fmla="*/ 65174 h 351911"/>
                  <a:gd name="connsiteX5" fmla="*/ 133139 w 146003"/>
                  <a:gd name="connsiteY5" fmla="*/ 198416 h 351911"/>
                  <a:gd name="connsiteX6" fmla="*/ 126745 w 146003"/>
                  <a:gd name="connsiteY6" fmla="*/ 256332 h 351911"/>
                  <a:gd name="connsiteX7" fmla="*/ 68841 w 146003"/>
                  <a:gd name="connsiteY7" fmla="*/ 351911 h 351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03" h="351911">
                    <a:moveTo>
                      <a:pt x="68841" y="351911"/>
                    </a:moveTo>
                    <a:cubicBezTo>
                      <a:pt x="68841" y="351911"/>
                      <a:pt x="-3629" y="348358"/>
                      <a:pt x="20173" y="266281"/>
                    </a:cubicBezTo>
                    <a:cubicBezTo>
                      <a:pt x="20173" y="266281"/>
                      <a:pt x="27632" y="225065"/>
                      <a:pt x="8094" y="163240"/>
                    </a:cubicBezTo>
                    <a:cubicBezTo>
                      <a:pt x="8094" y="163240"/>
                      <a:pt x="-32403" y="26090"/>
                      <a:pt x="67775" y="1573"/>
                    </a:cubicBezTo>
                    <a:cubicBezTo>
                      <a:pt x="67775" y="1573"/>
                      <a:pt x="142375" y="-15837"/>
                      <a:pt x="144152" y="65174"/>
                    </a:cubicBezTo>
                    <a:cubicBezTo>
                      <a:pt x="144152" y="65174"/>
                      <a:pt x="152677" y="143343"/>
                      <a:pt x="133139" y="198416"/>
                    </a:cubicBezTo>
                    <a:cubicBezTo>
                      <a:pt x="133139" y="198416"/>
                      <a:pt x="119640" y="226130"/>
                      <a:pt x="126745" y="256332"/>
                    </a:cubicBezTo>
                    <a:cubicBezTo>
                      <a:pt x="126745" y="256332"/>
                      <a:pt x="162624" y="351911"/>
                      <a:pt x="68841" y="351911"/>
                    </a:cubicBezTo>
                    <a:close/>
                  </a:path>
                </a:pathLst>
              </a:custGeom>
              <a:noFill/>
              <a:ln w="12700" cap="rnd">
                <a:solidFill>
                  <a:srgbClr val="000000"/>
                </a:solidFill>
                <a:prstDash val="solid"/>
                <a:round/>
              </a:ln>
            </p:spPr>
            <p:txBody>
              <a:bodyPr rtlCol="0" anchor="ctr"/>
              <a:lstStyle/>
              <a:p>
                <a:endParaRPr lang="en-NL"/>
              </a:p>
            </p:txBody>
          </p:sp>
          <p:grpSp>
            <p:nvGrpSpPr>
              <p:cNvPr id="954" name="Graphic 11">
                <a:extLst>
                  <a:ext uri="{FF2B5EF4-FFF2-40B4-BE49-F238E27FC236}">
                    <a16:creationId xmlns:a16="http://schemas.microsoft.com/office/drawing/2014/main" id="{1AFD55EA-90C5-30CC-A298-898722C2A82A}"/>
                  </a:ext>
                </a:extLst>
              </p:cNvPr>
              <p:cNvGrpSpPr/>
              <p:nvPr/>
            </p:nvGrpSpPr>
            <p:grpSpPr>
              <a:xfrm>
                <a:off x="8140015" y="4890134"/>
                <a:ext cx="124334" cy="142480"/>
                <a:chOff x="8140015" y="4890134"/>
                <a:chExt cx="124334" cy="142480"/>
              </a:xfrm>
              <a:noFill/>
            </p:grpSpPr>
            <p:sp>
              <p:nvSpPr>
                <p:cNvPr id="955" name="Freeform 954">
                  <a:extLst>
                    <a:ext uri="{FF2B5EF4-FFF2-40B4-BE49-F238E27FC236}">
                      <a16:creationId xmlns:a16="http://schemas.microsoft.com/office/drawing/2014/main" id="{88999C25-0658-0348-3512-1DD8E2D7746F}"/>
                    </a:ext>
                  </a:extLst>
                </p:cNvPr>
                <p:cNvSpPr/>
                <p:nvPr/>
              </p:nvSpPr>
              <p:spPr>
                <a:xfrm>
                  <a:off x="8140015" y="4890134"/>
                  <a:ext cx="63943" cy="142480"/>
                </a:xfrm>
                <a:custGeom>
                  <a:avLst/>
                  <a:gdLst>
                    <a:gd name="connsiteX0" fmla="*/ 63944 w 63943"/>
                    <a:gd name="connsiteY0" fmla="*/ 0 h 142480"/>
                    <a:gd name="connsiteX1" fmla="*/ 63944 w 63943"/>
                    <a:gd name="connsiteY1" fmla="*/ 30202 h 142480"/>
                    <a:gd name="connsiteX2" fmla="*/ 0 w 63943"/>
                    <a:gd name="connsiteY2" fmla="*/ 142480 h 142480"/>
                  </a:gdLst>
                  <a:ahLst/>
                  <a:cxnLst>
                    <a:cxn ang="0">
                      <a:pos x="connsiteX0" y="connsiteY0"/>
                    </a:cxn>
                    <a:cxn ang="0">
                      <a:pos x="connsiteX1" y="connsiteY1"/>
                    </a:cxn>
                    <a:cxn ang="0">
                      <a:pos x="connsiteX2" y="connsiteY2"/>
                    </a:cxn>
                  </a:cxnLst>
                  <a:rect l="l" t="t" r="r" b="b"/>
                  <a:pathLst>
                    <a:path w="63943" h="142480">
                      <a:moveTo>
                        <a:pt x="63944" y="0"/>
                      </a:moveTo>
                      <a:lnTo>
                        <a:pt x="63944" y="30202"/>
                      </a:lnTo>
                      <a:cubicBezTo>
                        <a:pt x="63944" y="30202"/>
                        <a:pt x="17762" y="46901"/>
                        <a:pt x="0" y="142480"/>
                      </a:cubicBezTo>
                    </a:path>
                  </a:pathLst>
                </a:custGeom>
                <a:noFill/>
                <a:ln w="12700" cap="rnd">
                  <a:solidFill>
                    <a:srgbClr val="000000"/>
                  </a:solidFill>
                  <a:prstDash val="solid"/>
                  <a:round/>
                </a:ln>
              </p:spPr>
              <p:txBody>
                <a:bodyPr rtlCol="0" anchor="ctr"/>
                <a:lstStyle/>
                <a:p>
                  <a:endParaRPr lang="en-NL"/>
                </a:p>
              </p:txBody>
            </p:sp>
            <p:sp>
              <p:nvSpPr>
                <p:cNvPr id="956" name="Freeform 955">
                  <a:extLst>
                    <a:ext uri="{FF2B5EF4-FFF2-40B4-BE49-F238E27FC236}">
                      <a16:creationId xmlns:a16="http://schemas.microsoft.com/office/drawing/2014/main" id="{E9771C7E-032D-2FBB-4F30-1C4D1CA190C7}"/>
                    </a:ext>
                  </a:extLst>
                </p:cNvPr>
                <p:cNvSpPr/>
                <p:nvPr/>
              </p:nvSpPr>
              <p:spPr>
                <a:xfrm>
                  <a:off x="8203959" y="4896530"/>
                  <a:ext cx="60391" cy="133242"/>
                </a:xfrm>
                <a:custGeom>
                  <a:avLst/>
                  <a:gdLst>
                    <a:gd name="connsiteX0" fmla="*/ 0 w 60391"/>
                    <a:gd name="connsiteY0" fmla="*/ 0 h 133242"/>
                    <a:gd name="connsiteX1" fmla="*/ 0 w 60391"/>
                    <a:gd name="connsiteY1" fmla="*/ 24872 h 133242"/>
                    <a:gd name="connsiteX2" fmla="*/ 60391 w 60391"/>
                    <a:gd name="connsiteY2" fmla="*/ 133242 h 133242"/>
                  </a:gdLst>
                  <a:ahLst/>
                  <a:cxnLst>
                    <a:cxn ang="0">
                      <a:pos x="connsiteX0" y="connsiteY0"/>
                    </a:cxn>
                    <a:cxn ang="0">
                      <a:pos x="connsiteX1" y="connsiteY1"/>
                    </a:cxn>
                    <a:cxn ang="0">
                      <a:pos x="connsiteX2" y="connsiteY2"/>
                    </a:cxn>
                  </a:cxnLst>
                  <a:rect l="l" t="t" r="r" b="b"/>
                  <a:pathLst>
                    <a:path w="60391" h="133242">
                      <a:moveTo>
                        <a:pt x="0" y="0"/>
                      </a:moveTo>
                      <a:lnTo>
                        <a:pt x="0" y="24872"/>
                      </a:lnTo>
                      <a:cubicBezTo>
                        <a:pt x="0" y="24872"/>
                        <a:pt x="42629" y="37663"/>
                        <a:pt x="60391" y="133242"/>
                      </a:cubicBezTo>
                    </a:path>
                  </a:pathLst>
                </a:custGeom>
                <a:noFill/>
                <a:ln w="12700" cap="rnd">
                  <a:solidFill>
                    <a:srgbClr val="000000"/>
                  </a:solidFill>
                  <a:prstDash val="solid"/>
                  <a:round/>
                </a:ln>
              </p:spPr>
              <p:txBody>
                <a:bodyPr rtlCol="0" anchor="ctr"/>
                <a:lstStyle/>
                <a:p>
                  <a:endParaRPr lang="en-NL"/>
                </a:p>
              </p:txBody>
            </p:sp>
          </p:grpSp>
        </p:grpSp>
        <p:grpSp>
          <p:nvGrpSpPr>
            <p:cNvPr id="957" name="Graphic 11">
              <a:extLst>
                <a:ext uri="{FF2B5EF4-FFF2-40B4-BE49-F238E27FC236}">
                  <a16:creationId xmlns:a16="http://schemas.microsoft.com/office/drawing/2014/main" id="{744E04FE-7060-7809-6C9D-1D4B8C67FB50}"/>
                </a:ext>
              </a:extLst>
            </p:cNvPr>
            <p:cNvGrpSpPr>
              <a:grpSpLocks noChangeAspect="1"/>
            </p:cNvGrpSpPr>
            <p:nvPr userDrawn="1"/>
          </p:nvGrpSpPr>
          <p:grpSpPr>
            <a:xfrm rot="1800000">
              <a:off x="7749174" y="759559"/>
              <a:ext cx="146003" cy="351911"/>
              <a:chOff x="8125882" y="4850898"/>
              <a:chExt cx="146003" cy="351911"/>
            </a:xfrm>
            <a:noFill/>
          </p:grpSpPr>
          <p:sp>
            <p:nvSpPr>
              <p:cNvPr id="958" name="Freeform 957">
                <a:extLst>
                  <a:ext uri="{FF2B5EF4-FFF2-40B4-BE49-F238E27FC236}">
                    <a16:creationId xmlns:a16="http://schemas.microsoft.com/office/drawing/2014/main" id="{E2854851-8508-C521-7ABE-AF2E84C14882}"/>
                  </a:ext>
                </a:extLst>
              </p:cNvPr>
              <p:cNvSpPr/>
              <p:nvPr/>
            </p:nvSpPr>
            <p:spPr>
              <a:xfrm>
                <a:off x="8125882" y="4850898"/>
                <a:ext cx="146003" cy="351911"/>
              </a:xfrm>
              <a:custGeom>
                <a:avLst/>
                <a:gdLst>
                  <a:gd name="connsiteX0" fmla="*/ 68841 w 146003"/>
                  <a:gd name="connsiteY0" fmla="*/ 351911 h 351911"/>
                  <a:gd name="connsiteX1" fmla="*/ 20173 w 146003"/>
                  <a:gd name="connsiteY1" fmla="*/ 266281 h 351911"/>
                  <a:gd name="connsiteX2" fmla="*/ 8094 w 146003"/>
                  <a:gd name="connsiteY2" fmla="*/ 163240 h 351911"/>
                  <a:gd name="connsiteX3" fmla="*/ 67775 w 146003"/>
                  <a:gd name="connsiteY3" fmla="*/ 1573 h 351911"/>
                  <a:gd name="connsiteX4" fmla="*/ 144152 w 146003"/>
                  <a:gd name="connsiteY4" fmla="*/ 65174 h 351911"/>
                  <a:gd name="connsiteX5" fmla="*/ 133139 w 146003"/>
                  <a:gd name="connsiteY5" fmla="*/ 198416 h 351911"/>
                  <a:gd name="connsiteX6" fmla="*/ 126745 w 146003"/>
                  <a:gd name="connsiteY6" fmla="*/ 256332 h 351911"/>
                  <a:gd name="connsiteX7" fmla="*/ 68841 w 146003"/>
                  <a:gd name="connsiteY7" fmla="*/ 351911 h 351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6003" h="351911">
                    <a:moveTo>
                      <a:pt x="68841" y="351911"/>
                    </a:moveTo>
                    <a:cubicBezTo>
                      <a:pt x="68841" y="351911"/>
                      <a:pt x="-3629" y="348358"/>
                      <a:pt x="20173" y="266281"/>
                    </a:cubicBezTo>
                    <a:cubicBezTo>
                      <a:pt x="20173" y="266281"/>
                      <a:pt x="27632" y="225065"/>
                      <a:pt x="8094" y="163240"/>
                    </a:cubicBezTo>
                    <a:cubicBezTo>
                      <a:pt x="8094" y="163240"/>
                      <a:pt x="-32403" y="26090"/>
                      <a:pt x="67775" y="1573"/>
                    </a:cubicBezTo>
                    <a:cubicBezTo>
                      <a:pt x="67775" y="1573"/>
                      <a:pt x="142375" y="-15837"/>
                      <a:pt x="144152" y="65174"/>
                    </a:cubicBezTo>
                    <a:cubicBezTo>
                      <a:pt x="144152" y="65174"/>
                      <a:pt x="152677" y="143343"/>
                      <a:pt x="133139" y="198416"/>
                    </a:cubicBezTo>
                    <a:cubicBezTo>
                      <a:pt x="133139" y="198416"/>
                      <a:pt x="119640" y="226130"/>
                      <a:pt x="126745" y="256332"/>
                    </a:cubicBezTo>
                    <a:cubicBezTo>
                      <a:pt x="126745" y="256332"/>
                      <a:pt x="162624" y="351911"/>
                      <a:pt x="68841" y="351911"/>
                    </a:cubicBezTo>
                    <a:close/>
                  </a:path>
                </a:pathLst>
              </a:custGeom>
              <a:noFill/>
              <a:ln w="12700" cap="rnd">
                <a:solidFill>
                  <a:srgbClr val="000000"/>
                </a:solidFill>
                <a:prstDash val="solid"/>
                <a:round/>
              </a:ln>
            </p:spPr>
            <p:txBody>
              <a:bodyPr rtlCol="0" anchor="ctr"/>
              <a:lstStyle/>
              <a:p>
                <a:endParaRPr lang="en-NL"/>
              </a:p>
            </p:txBody>
          </p:sp>
          <p:grpSp>
            <p:nvGrpSpPr>
              <p:cNvPr id="959" name="Graphic 11">
                <a:extLst>
                  <a:ext uri="{FF2B5EF4-FFF2-40B4-BE49-F238E27FC236}">
                    <a16:creationId xmlns:a16="http://schemas.microsoft.com/office/drawing/2014/main" id="{917855D7-97D0-AB10-1B93-C351E4229C93}"/>
                  </a:ext>
                </a:extLst>
              </p:cNvPr>
              <p:cNvGrpSpPr/>
              <p:nvPr/>
            </p:nvGrpSpPr>
            <p:grpSpPr>
              <a:xfrm>
                <a:off x="8140015" y="4890134"/>
                <a:ext cx="124334" cy="142480"/>
                <a:chOff x="8140015" y="4890134"/>
                <a:chExt cx="124334" cy="142480"/>
              </a:xfrm>
              <a:noFill/>
            </p:grpSpPr>
            <p:sp>
              <p:nvSpPr>
                <p:cNvPr id="960" name="Freeform 959">
                  <a:extLst>
                    <a:ext uri="{FF2B5EF4-FFF2-40B4-BE49-F238E27FC236}">
                      <a16:creationId xmlns:a16="http://schemas.microsoft.com/office/drawing/2014/main" id="{4DBE3BCF-260B-ADB3-F400-1052DDB42C4C}"/>
                    </a:ext>
                  </a:extLst>
                </p:cNvPr>
                <p:cNvSpPr/>
                <p:nvPr/>
              </p:nvSpPr>
              <p:spPr>
                <a:xfrm>
                  <a:off x="8140015" y="4890134"/>
                  <a:ext cx="63943" cy="142480"/>
                </a:xfrm>
                <a:custGeom>
                  <a:avLst/>
                  <a:gdLst>
                    <a:gd name="connsiteX0" fmla="*/ 63944 w 63943"/>
                    <a:gd name="connsiteY0" fmla="*/ 0 h 142480"/>
                    <a:gd name="connsiteX1" fmla="*/ 63944 w 63943"/>
                    <a:gd name="connsiteY1" fmla="*/ 30202 h 142480"/>
                    <a:gd name="connsiteX2" fmla="*/ 0 w 63943"/>
                    <a:gd name="connsiteY2" fmla="*/ 142480 h 142480"/>
                  </a:gdLst>
                  <a:ahLst/>
                  <a:cxnLst>
                    <a:cxn ang="0">
                      <a:pos x="connsiteX0" y="connsiteY0"/>
                    </a:cxn>
                    <a:cxn ang="0">
                      <a:pos x="connsiteX1" y="connsiteY1"/>
                    </a:cxn>
                    <a:cxn ang="0">
                      <a:pos x="connsiteX2" y="connsiteY2"/>
                    </a:cxn>
                  </a:cxnLst>
                  <a:rect l="l" t="t" r="r" b="b"/>
                  <a:pathLst>
                    <a:path w="63943" h="142480">
                      <a:moveTo>
                        <a:pt x="63944" y="0"/>
                      </a:moveTo>
                      <a:lnTo>
                        <a:pt x="63944" y="30202"/>
                      </a:lnTo>
                      <a:cubicBezTo>
                        <a:pt x="63944" y="30202"/>
                        <a:pt x="17762" y="46901"/>
                        <a:pt x="0" y="142480"/>
                      </a:cubicBezTo>
                    </a:path>
                  </a:pathLst>
                </a:custGeom>
                <a:noFill/>
                <a:ln w="12700" cap="rnd">
                  <a:solidFill>
                    <a:srgbClr val="000000"/>
                  </a:solidFill>
                  <a:prstDash val="solid"/>
                  <a:round/>
                </a:ln>
              </p:spPr>
              <p:txBody>
                <a:bodyPr rtlCol="0" anchor="ctr"/>
                <a:lstStyle/>
                <a:p>
                  <a:endParaRPr lang="en-NL"/>
                </a:p>
              </p:txBody>
            </p:sp>
            <p:sp>
              <p:nvSpPr>
                <p:cNvPr id="961" name="Freeform 960">
                  <a:extLst>
                    <a:ext uri="{FF2B5EF4-FFF2-40B4-BE49-F238E27FC236}">
                      <a16:creationId xmlns:a16="http://schemas.microsoft.com/office/drawing/2014/main" id="{EE448EFB-71EA-8E2C-6503-B7B439EDE1D6}"/>
                    </a:ext>
                  </a:extLst>
                </p:cNvPr>
                <p:cNvSpPr/>
                <p:nvPr/>
              </p:nvSpPr>
              <p:spPr>
                <a:xfrm>
                  <a:off x="8203959" y="4896530"/>
                  <a:ext cx="60391" cy="133242"/>
                </a:xfrm>
                <a:custGeom>
                  <a:avLst/>
                  <a:gdLst>
                    <a:gd name="connsiteX0" fmla="*/ 0 w 60391"/>
                    <a:gd name="connsiteY0" fmla="*/ 0 h 133242"/>
                    <a:gd name="connsiteX1" fmla="*/ 0 w 60391"/>
                    <a:gd name="connsiteY1" fmla="*/ 24872 h 133242"/>
                    <a:gd name="connsiteX2" fmla="*/ 60391 w 60391"/>
                    <a:gd name="connsiteY2" fmla="*/ 133242 h 133242"/>
                  </a:gdLst>
                  <a:ahLst/>
                  <a:cxnLst>
                    <a:cxn ang="0">
                      <a:pos x="connsiteX0" y="connsiteY0"/>
                    </a:cxn>
                    <a:cxn ang="0">
                      <a:pos x="connsiteX1" y="connsiteY1"/>
                    </a:cxn>
                    <a:cxn ang="0">
                      <a:pos x="connsiteX2" y="connsiteY2"/>
                    </a:cxn>
                  </a:cxnLst>
                  <a:rect l="l" t="t" r="r" b="b"/>
                  <a:pathLst>
                    <a:path w="60391" h="133242">
                      <a:moveTo>
                        <a:pt x="0" y="0"/>
                      </a:moveTo>
                      <a:lnTo>
                        <a:pt x="0" y="24872"/>
                      </a:lnTo>
                      <a:cubicBezTo>
                        <a:pt x="0" y="24872"/>
                        <a:pt x="42629" y="37663"/>
                        <a:pt x="60391" y="133242"/>
                      </a:cubicBezTo>
                    </a:path>
                  </a:pathLst>
                </a:custGeom>
                <a:noFill/>
                <a:ln w="12700" cap="rnd">
                  <a:solidFill>
                    <a:srgbClr val="000000"/>
                  </a:solidFill>
                  <a:prstDash val="solid"/>
                  <a:round/>
                </a:ln>
              </p:spPr>
              <p:txBody>
                <a:bodyPr rtlCol="0" anchor="ctr"/>
                <a:lstStyle/>
                <a:p>
                  <a:endParaRPr lang="en-NL"/>
                </a:p>
              </p:txBody>
            </p:sp>
          </p:grpSp>
        </p:grpSp>
      </p:grpSp>
      <p:grpSp>
        <p:nvGrpSpPr>
          <p:cNvPr id="987" name="Group 986">
            <a:extLst>
              <a:ext uri="{FF2B5EF4-FFF2-40B4-BE49-F238E27FC236}">
                <a16:creationId xmlns:a16="http://schemas.microsoft.com/office/drawing/2014/main" id="{2C487EC9-3BDF-9982-3A2F-C8031254B36C}"/>
              </a:ext>
            </a:extLst>
          </p:cNvPr>
          <p:cNvGrpSpPr>
            <a:grpSpLocks noChangeAspect="1"/>
          </p:cNvGrpSpPr>
          <p:nvPr userDrawn="1"/>
        </p:nvGrpSpPr>
        <p:grpSpPr>
          <a:xfrm>
            <a:off x="7569211" y="3682573"/>
            <a:ext cx="314428" cy="268627"/>
            <a:chOff x="7354691" y="906571"/>
            <a:chExt cx="341032" cy="291356"/>
          </a:xfrm>
        </p:grpSpPr>
        <p:grpSp>
          <p:nvGrpSpPr>
            <p:cNvPr id="975" name="Group 974">
              <a:extLst>
                <a:ext uri="{FF2B5EF4-FFF2-40B4-BE49-F238E27FC236}">
                  <a16:creationId xmlns:a16="http://schemas.microsoft.com/office/drawing/2014/main" id="{2FDA4998-13BC-1156-94B2-3329B1160AE9}"/>
                </a:ext>
              </a:extLst>
            </p:cNvPr>
            <p:cNvGrpSpPr>
              <a:grpSpLocks noChangeAspect="1"/>
            </p:cNvGrpSpPr>
            <p:nvPr userDrawn="1"/>
          </p:nvGrpSpPr>
          <p:grpSpPr>
            <a:xfrm>
              <a:off x="7354691" y="906571"/>
              <a:ext cx="341032" cy="291356"/>
              <a:chOff x="4760242" y="3795773"/>
              <a:chExt cx="341032" cy="291356"/>
            </a:xfrm>
          </p:grpSpPr>
          <p:sp>
            <p:nvSpPr>
              <p:cNvPr id="964" name="Freeform 963">
                <a:extLst>
                  <a:ext uri="{FF2B5EF4-FFF2-40B4-BE49-F238E27FC236}">
                    <a16:creationId xmlns:a16="http://schemas.microsoft.com/office/drawing/2014/main" id="{59501672-8F2E-0657-83D3-626B1D48396B}"/>
                  </a:ext>
                </a:extLst>
              </p:cNvPr>
              <p:cNvSpPr/>
              <p:nvPr userDrawn="1"/>
            </p:nvSpPr>
            <p:spPr>
              <a:xfrm>
                <a:off x="4778004" y="3795773"/>
                <a:ext cx="170516" cy="3553"/>
              </a:xfrm>
              <a:custGeom>
                <a:avLst/>
                <a:gdLst>
                  <a:gd name="connsiteX0" fmla="*/ 0 w 170516"/>
                  <a:gd name="connsiteY0" fmla="*/ 0 h 3553"/>
                  <a:gd name="connsiteX1" fmla="*/ 170516 w 170516"/>
                  <a:gd name="connsiteY1" fmla="*/ 0 h 3553"/>
                </a:gdLst>
                <a:ahLst/>
                <a:cxnLst>
                  <a:cxn ang="0">
                    <a:pos x="connsiteX0" y="connsiteY0"/>
                  </a:cxn>
                  <a:cxn ang="0">
                    <a:pos x="connsiteX1" y="connsiteY1"/>
                  </a:cxn>
                </a:cxnLst>
                <a:rect l="l" t="t" r="r" b="b"/>
                <a:pathLst>
                  <a:path w="170516" h="3553">
                    <a:moveTo>
                      <a:pt x="0" y="0"/>
                    </a:moveTo>
                    <a:lnTo>
                      <a:pt x="170516" y="0"/>
                    </a:lnTo>
                  </a:path>
                </a:pathLst>
              </a:custGeom>
              <a:ln w="12700" cap="rnd">
                <a:solidFill>
                  <a:srgbClr val="000000"/>
                </a:solidFill>
                <a:prstDash val="solid"/>
                <a:round/>
              </a:ln>
            </p:spPr>
            <p:txBody>
              <a:bodyPr rtlCol="0" anchor="ctr"/>
              <a:lstStyle/>
              <a:p>
                <a:endParaRPr lang="en-NL"/>
              </a:p>
            </p:txBody>
          </p:sp>
          <p:sp>
            <p:nvSpPr>
              <p:cNvPr id="965" name="Freeform 964">
                <a:extLst>
                  <a:ext uri="{FF2B5EF4-FFF2-40B4-BE49-F238E27FC236}">
                    <a16:creationId xmlns:a16="http://schemas.microsoft.com/office/drawing/2014/main" id="{4EB33B66-CB0B-5677-7B49-2A0018A02F29}"/>
                  </a:ext>
                </a:extLst>
              </p:cNvPr>
              <p:cNvSpPr/>
              <p:nvPr userDrawn="1"/>
            </p:nvSpPr>
            <p:spPr>
              <a:xfrm>
                <a:off x="4760242" y="3827751"/>
                <a:ext cx="177621" cy="3553"/>
              </a:xfrm>
              <a:custGeom>
                <a:avLst/>
                <a:gdLst>
                  <a:gd name="connsiteX0" fmla="*/ 0 w 177621"/>
                  <a:gd name="connsiteY0" fmla="*/ 0 h 3553"/>
                  <a:gd name="connsiteX1" fmla="*/ 177621 w 177621"/>
                  <a:gd name="connsiteY1" fmla="*/ 0 h 3553"/>
                </a:gdLst>
                <a:ahLst/>
                <a:cxnLst>
                  <a:cxn ang="0">
                    <a:pos x="connsiteX0" y="connsiteY0"/>
                  </a:cxn>
                  <a:cxn ang="0">
                    <a:pos x="connsiteX1" y="connsiteY1"/>
                  </a:cxn>
                </a:cxnLst>
                <a:rect l="l" t="t" r="r" b="b"/>
                <a:pathLst>
                  <a:path w="177621" h="3553">
                    <a:moveTo>
                      <a:pt x="0" y="0"/>
                    </a:moveTo>
                    <a:lnTo>
                      <a:pt x="177621" y="0"/>
                    </a:lnTo>
                  </a:path>
                </a:pathLst>
              </a:custGeom>
              <a:ln w="12700" cap="rnd">
                <a:solidFill>
                  <a:srgbClr val="000000"/>
                </a:solidFill>
                <a:prstDash val="solid"/>
                <a:round/>
              </a:ln>
            </p:spPr>
            <p:txBody>
              <a:bodyPr rtlCol="0" anchor="ctr"/>
              <a:lstStyle/>
              <a:p>
                <a:endParaRPr lang="en-NL"/>
              </a:p>
            </p:txBody>
          </p:sp>
          <p:sp>
            <p:nvSpPr>
              <p:cNvPr id="966" name="Freeform 965">
                <a:extLst>
                  <a:ext uri="{FF2B5EF4-FFF2-40B4-BE49-F238E27FC236}">
                    <a16:creationId xmlns:a16="http://schemas.microsoft.com/office/drawing/2014/main" id="{A0986B81-046C-B448-9F66-839E34359CF2}"/>
                  </a:ext>
                </a:extLst>
              </p:cNvPr>
              <p:cNvSpPr/>
              <p:nvPr userDrawn="1"/>
            </p:nvSpPr>
            <p:spPr>
              <a:xfrm>
                <a:off x="4778004" y="3859729"/>
                <a:ext cx="177621" cy="3553"/>
              </a:xfrm>
              <a:custGeom>
                <a:avLst/>
                <a:gdLst>
                  <a:gd name="connsiteX0" fmla="*/ 0 w 177621"/>
                  <a:gd name="connsiteY0" fmla="*/ 0 h 3553"/>
                  <a:gd name="connsiteX1" fmla="*/ 177621 w 177621"/>
                  <a:gd name="connsiteY1" fmla="*/ 0 h 3553"/>
                </a:gdLst>
                <a:ahLst/>
                <a:cxnLst>
                  <a:cxn ang="0">
                    <a:pos x="connsiteX0" y="connsiteY0"/>
                  </a:cxn>
                  <a:cxn ang="0">
                    <a:pos x="connsiteX1" y="connsiteY1"/>
                  </a:cxn>
                </a:cxnLst>
                <a:rect l="l" t="t" r="r" b="b"/>
                <a:pathLst>
                  <a:path w="177621" h="3553">
                    <a:moveTo>
                      <a:pt x="0" y="0"/>
                    </a:moveTo>
                    <a:lnTo>
                      <a:pt x="177621" y="0"/>
                    </a:lnTo>
                  </a:path>
                </a:pathLst>
              </a:custGeom>
              <a:ln w="12700" cap="rnd">
                <a:solidFill>
                  <a:srgbClr val="000000"/>
                </a:solidFill>
                <a:prstDash val="solid"/>
                <a:round/>
              </a:ln>
            </p:spPr>
            <p:txBody>
              <a:bodyPr rtlCol="0" anchor="ctr"/>
              <a:lstStyle/>
              <a:p>
                <a:endParaRPr lang="en-NL"/>
              </a:p>
            </p:txBody>
          </p:sp>
          <p:sp>
            <p:nvSpPr>
              <p:cNvPr id="967" name="Freeform 966">
                <a:extLst>
                  <a:ext uri="{FF2B5EF4-FFF2-40B4-BE49-F238E27FC236}">
                    <a16:creationId xmlns:a16="http://schemas.microsoft.com/office/drawing/2014/main" id="{996A3505-71F4-E0F9-1FD9-E5F7313C8BE1}"/>
                  </a:ext>
                </a:extLst>
              </p:cNvPr>
              <p:cNvSpPr/>
              <p:nvPr userDrawn="1"/>
            </p:nvSpPr>
            <p:spPr>
              <a:xfrm>
                <a:off x="4760242" y="3891707"/>
                <a:ext cx="159858" cy="3553"/>
              </a:xfrm>
              <a:custGeom>
                <a:avLst/>
                <a:gdLst>
                  <a:gd name="connsiteX0" fmla="*/ 0 w 159858"/>
                  <a:gd name="connsiteY0" fmla="*/ 0 h 3553"/>
                  <a:gd name="connsiteX1" fmla="*/ 159859 w 159858"/>
                  <a:gd name="connsiteY1" fmla="*/ 0 h 3553"/>
                </a:gdLst>
                <a:ahLst/>
                <a:cxnLst>
                  <a:cxn ang="0">
                    <a:pos x="connsiteX0" y="connsiteY0"/>
                  </a:cxn>
                  <a:cxn ang="0">
                    <a:pos x="connsiteX1" y="connsiteY1"/>
                  </a:cxn>
                </a:cxnLst>
                <a:rect l="l" t="t" r="r" b="b"/>
                <a:pathLst>
                  <a:path w="159858" h="3553">
                    <a:moveTo>
                      <a:pt x="0" y="0"/>
                    </a:moveTo>
                    <a:lnTo>
                      <a:pt x="159859" y="0"/>
                    </a:lnTo>
                  </a:path>
                </a:pathLst>
              </a:custGeom>
              <a:ln w="12700" cap="rnd">
                <a:solidFill>
                  <a:srgbClr val="000000"/>
                </a:solidFill>
                <a:prstDash val="solid"/>
                <a:round/>
              </a:ln>
            </p:spPr>
            <p:txBody>
              <a:bodyPr rtlCol="0" anchor="ctr"/>
              <a:lstStyle/>
              <a:p>
                <a:endParaRPr lang="en-NL"/>
              </a:p>
            </p:txBody>
          </p:sp>
          <p:sp>
            <p:nvSpPr>
              <p:cNvPr id="968" name="Freeform 967">
                <a:extLst>
                  <a:ext uri="{FF2B5EF4-FFF2-40B4-BE49-F238E27FC236}">
                    <a16:creationId xmlns:a16="http://schemas.microsoft.com/office/drawing/2014/main" id="{F3518EDF-F125-E8E2-F628-065F0C79C8E4}"/>
                  </a:ext>
                </a:extLst>
              </p:cNvPr>
              <p:cNvSpPr/>
              <p:nvPr userDrawn="1"/>
            </p:nvSpPr>
            <p:spPr>
              <a:xfrm>
                <a:off x="4778004" y="3923685"/>
                <a:ext cx="117229" cy="3553"/>
              </a:xfrm>
              <a:custGeom>
                <a:avLst/>
                <a:gdLst>
                  <a:gd name="connsiteX0" fmla="*/ 0 w 117229"/>
                  <a:gd name="connsiteY0" fmla="*/ 0 h 3553"/>
                  <a:gd name="connsiteX1" fmla="*/ 117230 w 117229"/>
                  <a:gd name="connsiteY1" fmla="*/ 0 h 3553"/>
                </a:gdLst>
                <a:ahLst/>
                <a:cxnLst>
                  <a:cxn ang="0">
                    <a:pos x="connsiteX0" y="connsiteY0"/>
                  </a:cxn>
                  <a:cxn ang="0">
                    <a:pos x="connsiteX1" y="connsiteY1"/>
                  </a:cxn>
                </a:cxnLst>
                <a:rect l="l" t="t" r="r" b="b"/>
                <a:pathLst>
                  <a:path w="117229" h="3553">
                    <a:moveTo>
                      <a:pt x="0" y="0"/>
                    </a:moveTo>
                    <a:lnTo>
                      <a:pt x="117230" y="0"/>
                    </a:lnTo>
                  </a:path>
                </a:pathLst>
              </a:custGeom>
              <a:ln w="12700" cap="rnd">
                <a:solidFill>
                  <a:srgbClr val="000000"/>
                </a:solidFill>
                <a:prstDash val="solid"/>
                <a:round/>
              </a:ln>
            </p:spPr>
            <p:txBody>
              <a:bodyPr rtlCol="0" anchor="ctr"/>
              <a:lstStyle/>
              <a:p>
                <a:endParaRPr lang="en-NL"/>
              </a:p>
            </p:txBody>
          </p:sp>
          <p:sp>
            <p:nvSpPr>
              <p:cNvPr id="969" name="Freeform 968">
                <a:extLst>
                  <a:ext uri="{FF2B5EF4-FFF2-40B4-BE49-F238E27FC236}">
                    <a16:creationId xmlns:a16="http://schemas.microsoft.com/office/drawing/2014/main" id="{F1EC9431-4B18-0A05-52BE-BFA18CC600D1}"/>
                  </a:ext>
                </a:extLst>
              </p:cNvPr>
              <p:cNvSpPr/>
              <p:nvPr userDrawn="1"/>
            </p:nvSpPr>
            <p:spPr>
              <a:xfrm>
                <a:off x="4778004" y="3955663"/>
                <a:ext cx="99467" cy="3553"/>
              </a:xfrm>
              <a:custGeom>
                <a:avLst/>
                <a:gdLst>
                  <a:gd name="connsiteX0" fmla="*/ 0 w 99467"/>
                  <a:gd name="connsiteY0" fmla="*/ 0 h 3553"/>
                  <a:gd name="connsiteX1" fmla="*/ 99468 w 99467"/>
                  <a:gd name="connsiteY1" fmla="*/ 0 h 3553"/>
                </a:gdLst>
                <a:ahLst/>
                <a:cxnLst>
                  <a:cxn ang="0">
                    <a:pos x="connsiteX0" y="connsiteY0"/>
                  </a:cxn>
                  <a:cxn ang="0">
                    <a:pos x="connsiteX1" y="connsiteY1"/>
                  </a:cxn>
                </a:cxnLst>
                <a:rect l="l" t="t" r="r" b="b"/>
                <a:pathLst>
                  <a:path w="99467" h="3553">
                    <a:moveTo>
                      <a:pt x="0" y="0"/>
                    </a:moveTo>
                    <a:lnTo>
                      <a:pt x="99468" y="0"/>
                    </a:lnTo>
                  </a:path>
                </a:pathLst>
              </a:custGeom>
              <a:ln w="12700" cap="rnd">
                <a:solidFill>
                  <a:srgbClr val="000000"/>
                </a:solidFill>
                <a:prstDash val="solid"/>
                <a:round/>
              </a:ln>
            </p:spPr>
            <p:txBody>
              <a:bodyPr rtlCol="0" anchor="ctr"/>
              <a:lstStyle/>
              <a:p>
                <a:endParaRPr lang="en-NL"/>
              </a:p>
            </p:txBody>
          </p:sp>
          <p:sp>
            <p:nvSpPr>
              <p:cNvPr id="970" name="Freeform 969">
                <a:extLst>
                  <a:ext uri="{FF2B5EF4-FFF2-40B4-BE49-F238E27FC236}">
                    <a16:creationId xmlns:a16="http://schemas.microsoft.com/office/drawing/2014/main" id="{65142D1F-BBEA-CA25-C175-527DE79FBEE2}"/>
                  </a:ext>
                </a:extLst>
              </p:cNvPr>
              <p:cNvSpPr/>
              <p:nvPr userDrawn="1"/>
            </p:nvSpPr>
            <p:spPr>
              <a:xfrm>
                <a:off x="4778004" y="3987641"/>
                <a:ext cx="95915" cy="3553"/>
              </a:xfrm>
              <a:custGeom>
                <a:avLst/>
                <a:gdLst>
                  <a:gd name="connsiteX0" fmla="*/ 0 w 95915"/>
                  <a:gd name="connsiteY0" fmla="*/ 0 h 3553"/>
                  <a:gd name="connsiteX1" fmla="*/ 95915 w 95915"/>
                  <a:gd name="connsiteY1" fmla="*/ 0 h 3553"/>
                </a:gdLst>
                <a:ahLst/>
                <a:cxnLst>
                  <a:cxn ang="0">
                    <a:pos x="connsiteX0" y="connsiteY0"/>
                  </a:cxn>
                  <a:cxn ang="0">
                    <a:pos x="connsiteX1" y="connsiteY1"/>
                  </a:cxn>
                </a:cxnLst>
                <a:rect l="l" t="t" r="r" b="b"/>
                <a:pathLst>
                  <a:path w="95915" h="3553">
                    <a:moveTo>
                      <a:pt x="0" y="0"/>
                    </a:moveTo>
                    <a:lnTo>
                      <a:pt x="95915" y="0"/>
                    </a:lnTo>
                  </a:path>
                </a:pathLst>
              </a:custGeom>
              <a:ln w="12700" cap="rnd">
                <a:solidFill>
                  <a:srgbClr val="000000"/>
                </a:solidFill>
                <a:prstDash val="solid"/>
                <a:round/>
              </a:ln>
            </p:spPr>
            <p:txBody>
              <a:bodyPr rtlCol="0" anchor="ctr"/>
              <a:lstStyle/>
              <a:p>
                <a:endParaRPr lang="en-NL"/>
              </a:p>
            </p:txBody>
          </p:sp>
          <p:sp>
            <p:nvSpPr>
              <p:cNvPr id="971" name="Freeform 970">
                <a:extLst>
                  <a:ext uri="{FF2B5EF4-FFF2-40B4-BE49-F238E27FC236}">
                    <a16:creationId xmlns:a16="http://schemas.microsoft.com/office/drawing/2014/main" id="{929ED811-8DC0-D125-C4E2-D31ABE60DC2B}"/>
                  </a:ext>
                </a:extLst>
              </p:cNvPr>
              <p:cNvSpPr/>
              <p:nvPr userDrawn="1"/>
            </p:nvSpPr>
            <p:spPr>
              <a:xfrm>
                <a:off x="4778004" y="4019620"/>
                <a:ext cx="99467" cy="3553"/>
              </a:xfrm>
              <a:custGeom>
                <a:avLst/>
                <a:gdLst>
                  <a:gd name="connsiteX0" fmla="*/ 0 w 99467"/>
                  <a:gd name="connsiteY0" fmla="*/ 0 h 3553"/>
                  <a:gd name="connsiteX1" fmla="*/ 99468 w 99467"/>
                  <a:gd name="connsiteY1" fmla="*/ 0 h 3553"/>
                </a:gdLst>
                <a:ahLst/>
                <a:cxnLst>
                  <a:cxn ang="0">
                    <a:pos x="connsiteX0" y="connsiteY0"/>
                  </a:cxn>
                  <a:cxn ang="0">
                    <a:pos x="connsiteX1" y="connsiteY1"/>
                  </a:cxn>
                </a:cxnLst>
                <a:rect l="l" t="t" r="r" b="b"/>
                <a:pathLst>
                  <a:path w="99467" h="3553">
                    <a:moveTo>
                      <a:pt x="0" y="0"/>
                    </a:moveTo>
                    <a:lnTo>
                      <a:pt x="99468" y="0"/>
                    </a:lnTo>
                  </a:path>
                </a:pathLst>
              </a:custGeom>
              <a:ln w="12700" cap="rnd">
                <a:solidFill>
                  <a:srgbClr val="000000"/>
                </a:solidFill>
                <a:prstDash val="solid"/>
                <a:round/>
              </a:ln>
            </p:spPr>
            <p:txBody>
              <a:bodyPr rtlCol="0" anchor="ctr"/>
              <a:lstStyle/>
              <a:p>
                <a:endParaRPr lang="en-NL"/>
              </a:p>
            </p:txBody>
          </p:sp>
          <p:sp>
            <p:nvSpPr>
              <p:cNvPr id="972" name="Freeform 971">
                <a:extLst>
                  <a:ext uri="{FF2B5EF4-FFF2-40B4-BE49-F238E27FC236}">
                    <a16:creationId xmlns:a16="http://schemas.microsoft.com/office/drawing/2014/main" id="{78D0889C-9C2A-3E45-E1A0-0F2978AA9007}"/>
                  </a:ext>
                </a:extLst>
              </p:cNvPr>
              <p:cNvSpPr/>
              <p:nvPr userDrawn="1"/>
            </p:nvSpPr>
            <p:spPr>
              <a:xfrm>
                <a:off x="4778004" y="4051598"/>
                <a:ext cx="113677" cy="3553"/>
              </a:xfrm>
              <a:custGeom>
                <a:avLst/>
                <a:gdLst>
                  <a:gd name="connsiteX0" fmla="*/ 0 w 113677"/>
                  <a:gd name="connsiteY0" fmla="*/ 0 h 3553"/>
                  <a:gd name="connsiteX1" fmla="*/ 113677 w 113677"/>
                  <a:gd name="connsiteY1" fmla="*/ 0 h 3553"/>
                </a:gdLst>
                <a:ahLst/>
                <a:cxnLst>
                  <a:cxn ang="0">
                    <a:pos x="connsiteX0" y="connsiteY0"/>
                  </a:cxn>
                  <a:cxn ang="0">
                    <a:pos x="connsiteX1" y="connsiteY1"/>
                  </a:cxn>
                </a:cxnLst>
                <a:rect l="l" t="t" r="r" b="b"/>
                <a:pathLst>
                  <a:path w="113677" h="3553">
                    <a:moveTo>
                      <a:pt x="0" y="0"/>
                    </a:moveTo>
                    <a:lnTo>
                      <a:pt x="113677" y="0"/>
                    </a:lnTo>
                  </a:path>
                </a:pathLst>
              </a:custGeom>
              <a:ln w="12700" cap="rnd">
                <a:solidFill>
                  <a:srgbClr val="000000"/>
                </a:solidFill>
                <a:prstDash val="solid"/>
                <a:round/>
              </a:ln>
            </p:spPr>
            <p:txBody>
              <a:bodyPr rtlCol="0" anchor="ctr"/>
              <a:lstStyle/>
              <a:p>
                <a:endParaRPr lang="en-NL"/>
              </a:p>
            </p:txBody>
          </p:sp>
          <p:sp>
            <p:nvSpPr>
              <p:cNvPr id="973" name="Freeform 972">
                <a:extLst>
                  <a:ext uri="{FF2B5EF4-FFF2-40B4-BE49-F238E27FC236}">
                    <a16:creationId xmlns:a16="http://schemas.microsoft.com/office/drawing/2014/main" id="{E7FDC35C-FEFB-021E-A62D-9879C860161C}"/>
                  </a:ext>
                </a:extLst>
              </p:cNvPr>
              <p:cNvSpPr/>
              <p:nvPr userDrawn="1"/>
            </p:nvSpPr>
            <p:spPr>
              <a:xfrm>
                <a:off x="4778004" y="4083576"/>
                <a:ext cx="142096" cy="3553"/>
              </a:xfrm>
              <a:custGeom>
                <a:avLst/>
                <a:gdLst>
                  <a:gd name="connsiteX0" fmla="*/ 0 w 142096"/>
                  <a:gd name="connsiteY0" fmla="*/ 0 h 3553"/>
                  <a:gd name="connsiteX1" fmla="*/ 142097 w 142096"/>
                  <a:gd name="connsiteY1" fmla="*/ 0 h 3553"/>
                </a:gdLst>
                <a:ahLst/>
                <a:cxnLst>
                  <a:cxn ang="0">
                    <a:pos x="connsiteX0" y="connsiteY0"/>
                  </a:cxn>
                  <a:cxn ang="0">
                    <a:pos x="connsiteX1" y="connsiteY1"/>
                  </a:cxn>
                </a:cxnLst>
                <a:rect l="l" t="t" r="r" b="b"/>
                <a:pathLst>
                  <a:path w="142096" h="3553">
                    <a:moveTo>
                      <a:pt x="0" y="0"/>
                    </a:moveTo>
                    <a:lnTo>
                      <a:pt x="142097" y="0"/>
                    </a:lnTo>
                  </a:path>
                </a:pathLst>
              </a:custGeom>
              <a:ln w="12700" cap="rnd">
                <a:solidFill>
                  <a:srgbClr val="000000"/>
                </a:solidFill>
                <a:prstDash val="solid"/>
                <a:round/>
              </a:ln>
            </p:spPr>
            <p:txBody>
              <a:bodyPr rtlCol="0" anchor="ctr"/>
              <a:lstStyle/>
              <a:p>
                <a:endParaRPr lang="en-NL"/>
              </a:p>
            </p:txBody>
          </p:sp>
          <p:sp>
            <p:nvSpPr>
              <p:cNvPr id="974" name="Freeform 973">
                <a:extLst>
                  <a:ext uri="{FF2B5EF4-FFF2-40B4-BE49-F238E27FC236}">
                    <a16:creationId xmlns:a16="http://schemas.microsoft.com/office/drawing/2014/main" id="{6124C133-669F-6E25-45C0-37F71792651C}"/>
                  </a:ext>
                </a:extLst>
              </p:cNvPr>
              <p:cNvSpPr/>
              <p:nvPr userDrawn="1"/>
            </p:nvSpPr>
            <p:spPr>
              <a:xfrm>
                <a:off x="4909444" y="3891707"/>
                <a:ext cx="191830" cy="191868"/>
              </a:xfrm>
              <a:custGeom>
                <a:avLst/>
                <a:gdLst>
                  <a:gd name="connsiteX0" fmla="*/ 191831 w 191830"/>
                  <a:gd name="connsiteY0" fmla="*/ 95934 h 191868"/>
                  <a:gd name="connsiteX1" fmla="*/ 95915 w 191830"/>
                  <a:gd name="connsiteY1" fmla="*/ 191869 h 191868"/>
                  <a:gd name="connsiteX2" fmla="*/ 0 w 191830"/>
                  <a:gd name="connsiteY2" fmla="*/ 95934 h 191868"/>
                  <a:gd name="connsiteX3" fmla="*/ 95915 w 191830"/>
                  <a:gd name="connsiteY3" fmla="*/ 0 h 191868"/>
                  <a:gd name="connsiteX4" fmla="*/ 191831 w 191830"/>
                  <a:gd name="connsiteY4" fmla="*/ 95934 h 191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830" h="191868">
                    <a:moveTo>
                      <a:pt x="191831" y="95934"/>
                    </a:moveTo>
                    <a:cubicBezTo>
                      <a:pt x="191831" y="148917"/>
                      <a:pt x="148888" y="191869"/>
                      <a:pt x="95915" y="191869"/>
                    </a:cubicBezTo>
                    <a:cubicBezTo>
                      <a:pt x="42943" y="191869"/>
                      <a:pt x="0" y="148917"/>
                      <a:pt x="0" y="95934"/>
                    </a:cubicBezTo>
                    <a:cubicBezTo>
                      <a:pt x="0" y="42951"/>
                      <a:pt x="42943" y="0"/>
                      <a:pt x="95915" y="0"/>
                    </a:cubicBezTo>
                    <a:cubicBezTo>
                      <a:pt x="148888" y="0"/>
                      <a:pt x="191831" y="42951"/>
                      <a:pt x="191831" y="95934"/>
                    </a:cubicBezTo>
                    <a:close/>
                  </a:path>
                </a:pathLst>
              </a:custGeom>
              <a:noFill/>
              <a:ln w="12700" cap="rnd">
                <a:solidFill>
                  <a:srgbClr val="000000"/>
                </a:solidFill>
                <a:prstDash val="solid"/>
                <a:round/>
              </a:ln>
            </p:spPr>
            <p:txBody>
              <a:bodyPr rtlCol="0" anchor="ctr"/>
              <a:lstStyle/>
              <a:p>
                <a:endParaRPr lang="en-NL"/>
              </a:p>
            </p:txBody>
          </p:sp>
        </p:grpSp>
        <p:grpSp>
          <p:nvGrpSpPr>
            <p:cNvPr id="986" name="Group 985">
              <a:extLst>
                <a:ext uri="{FF2B5EF4-FFF2-40B4-BE49-F238E27FC236}">
                  <a16:creationId xmlns:a16="http://schemas.microsoft.com/office/drawing/2014/main" id="{F8C00784-30C1-64B8-D4C4-5AE64700E0CF}"/>
                </a:ext>
              </a:extLst>
            </p:cNvPr>
            <p:cNvGrpSpPr>
              <a:grpSpLocks noChangeAspect="1"/>
            </p:cNvGrpSpPr>
            <p:nvPr userDrawn="1"/>
          </p:nvGrpSpPr>
          <p:grpSpPr>
            <a:xfrm>
              <a:off x="7554779" y="1052291"/>
              <a:ext cx="67187" cy="85073"/>
              <a:chOff x="8130550" y="1133567"/>
              <a:chExt cx="100178" cy="126846"/>
            </a:xfrm>
          </p:grpSpPr>
          <p:sp>
            <p:nvSpPr>
              <p:cNvPr id="978" name="Freeform 977">
                <a:extLst>
                  <a:ext uri="{FF2B5EF4-FFF2-40B4-BE49-F238E27FC236}">
                    <a16:creationId xmlns:a16="http://schemas.microsoft.com/office/drawing/2014/main" id="{A789CDA6-B71E-AD4F-4A48-1685E54B2AA1}"/>
                  </a:ext>
                </a:extLst>
              </p:cNvPr>
              <p:cNvSpPr/>
              <p:nvPr userDrawn="1"/>
            </p:nvSpPr>
            <p:spPr>
              <a:xfrm>
                <a:off x="8160035" y="1133567"/>
                <a:ext cx="70693" cy="126846"/>
              </a:xfrm>
              <a:custGeom>
                <a:avLst/>
                <a:gdLst>
                  <a:gd name="connsiteX0" fmla="*/ 70693 w 70693"/>
                  <a:gd name="connsiteY0" fmla="*/ 6751 h 126846"/>
                  <a:gd name="connsiteX1" fmla="*/ 42274 w 70693"/>
                  <a:gd name="connsiteY1" fmla="*/ 0 h 126846"/>
                  <a:gd name="connsiteX2" fmla="*/ 0 w 70693"/>
                  <a:gd name="connsiteY2" fmla="*/ 42282 h 126846"/>
                  <a:gd name="connsiteX3" fmla="*/ 0 w 70693"/>
                  <a:gd name="connsiteY3" fmla="*/ 84564 h 126846"/>
                  <a:gd name="connsiteX4" fmla="*/ 42274 w 70693"/>
                  <a:gd name="connsiteY4" fmla="*/ 126846 h 126846"/>
                  <a:gd name="connsiteX5" fmla="*/ 70693 w 70693"/>
                  <a:gd name="connsiteY5" fmla="*/ 120095 h 126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693" h="126846">
                    <a:moveTo>
                      <a:pt x="70693" y="6751"/>
                    </a:moveTo>
                    <a:cubicBezTo>
                      <a:pt x="63588" y="2487"/>
                      <a:pt x="53997" y="0"/>
                      <a:pt x="42274" y="0"/>
                    </a:cubicBezTo>
                    <a:cubicBezTo>
                      <a:pt x="15986" y="0"/>
                      <a:pt x="2131" y="14212"/>
                      <a:pt x="0" y="42282"/>
                    </a:cubicBezTo>
                    <a:lnTo>
                      <a:pt x="0" y="84564"/>
                    </a:lnTo>
                    <a:cubicBezTo>
                      <a:pt x="1776" y="112634"/>
                      <a:pt x="15986" y="126846"/>
                      <a:pt x="42274" y="126846"/>
                    </a:cubicBezTo>
                    <a:cubicBezTo>
                      <a:pt x="68562" y="126846"/>
                      <a:pt x="63588" y="124714"/>
                      <a:pt x="70693" y="120095"/>
                    </a:cubicBezTo>
                  </a:path>
                </a:pathLst>
              </a:custGeom>
              <a:noFill/>
              <a:ln w="12700" cap="rnd">
                <a:solidFill>
                  <a:srgbClr val="000000"/>
                </a:solidFill>
                <a:prstDash val="solid"/>
                <a:round/>
              </a:ln>
            </p:spPr>
            <p:txBody>
              <a:bodyPr rtlCol="0" anchor="ctr"/>
              <a:lstStyle/>
              <a:p>
                <a:endParaRPr lang="en-NL"/>
              </a:p>
            </p:txBody>
          </p:sp>
          <p:sp>
            <p:nvSpPr>
              <p:cNvPr id="982" name="Freeform 981">
                <a:extLst>
                  <a:ext uri="{FF2B5EF4-FFF2-40B4-BE49-F238E27FC236}">
                    <a16:creationId xmlns:a16="http://schemas.microsoft.com/office/drawing/2014/main" id="{9318B3D7-8416-6134-84B0-E967953D1092}"/>
                  </a:ext>
                </a:extLst>
              </p:cNvPr>
              <p:cNvSpPr/>
              <p:nvPr userDrawn="1"/>
            </p:nvSpPr>
            <p:spPr>
              <a:xfrm>
                <a:off x="8130550" y="1184377"/>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sp>
            <p:nvSpPr>
              <p:cNvPr id="983" name="Freeform 982">
                <a:extLst>
                  <a:ext uri="{FF2B5EF4-FFF2-40B4-BE49-F238E27FC236}">
                    <a16:creationId xmlns:a16="http://schemas.microsoft.com/office/drawing/2014/main" id="{015D261B-7D51-BCE9-BD88-14A0C09F793C}"/>
                  </a:ext>
                </a:extLst>
              </p:cNvPr>
              <p:cNvSpPr/>
              <p:nvPr userDrawn="1"/>
            </p:nvSpPr>
            <p:spPr>
              <a:xfrm>
                <a:off x="8130550" y="1208893"/>
                <a:ext cx="68206" cy="3553"/>
              </a:xfrm>
              <a:custGeom>
                <a:avLst/>
                <a:gdLst>
                  <a:gd name="connsiteX0" fmla="*/ 68206 w 68206"/>
                  <a:gd name="connsiteY0" fmla="*/ 0 h 3553"/>
                  <a:gd name="connsiteX1" fmla="*/ 0 w 68206"/>
                  <a:gd name="connsiteY1" fmla="*/ 0 h 3553"/>
                </a:gdLst>
                <a:ahLst/>
                <a:cxnLst>
                  <a:cxn ang="0">
                    <a:pos x="connsiteX0" y="connsiteY0"/>
                  </a:cxn>
                  <a:cxn ang="0">
                    <a:pos x="connsiteX1" y="connsiteY1"/>
                  </a:cxn>
                </a:cxnLst>
                <a:rect l="l" t="t" r="r" b="b"/>
                <a:pathLst>
                  <a:path w="68206" h="3553">
                    <a:moveTo>
                      <a:pt x="68206" y="0"/>
                    </a:moveTo>
                    <a:lnTo>
                      <a:pt x="0" y="0"/>
                    </a:lnTo>
                  </a:path>
                </a:pathLst>
              </a:custGeom>
              <a:ln w="12700" cap="rnd">
                <a:solidFill>
                  <a:srgbClr val="000000"/>
                </a:solidFill>
                <a:prstDash val="solid"/>
                <a:round/>
              </a:ln>
            </p:spPr>
            <p:txBody>
              <a:bodyPr rtlCol="0" anchor="ctr"/>
              <a:lstStyle/>
              <a:p>
                <a:endParaRPr lang="en-NL"/>
              </a:p>
            </p:txBody>
          </p:sp>
        </p:grpSp>
      </p:grpSp>
      <p:grpSp>
        <p:nvGrpSpPr>
          <p:cNvPr id="1000" name="Group 999">
            <a:extLst>
              <a:ext uri="{FF2B5EF4-FFF2-40B4-BE49-F238E27FC236}">
                <a16:creationId xmlns:a16="http://schemas.microsoft.com/office/drawing/2014/main" id="{CF056A50-25CA-FEFB-47E4-86A490D45339}"/>
              </a:ext>
            </a:extLst>
          </p:cNvPr>
          <p:cNvGrpSpPr>
            <a:grpSpLocks noChangeAspect="1"/>
          </p:cNvGrpSpPr>
          <p:nvPr userDrawn="1"/>
        </p:nvGrpSpPr>
        <p:grpSpPr>
          <a:xfrm>
            <a:off x="6993636" y="3739479"/>
            <a:ext cx="284582" cy="154816"/>
            <a:chOff x="7375628" y="3733069"/>
            <a:chExt cx="308661" cy="167915"/>
          </a:xfrm>
        </p:grpSpPr>
        <p:sp>
          <p:nvSpPr>
            <p:cNvPr id="996" name="Freeform 995">
              <a:extLst>
                <a:ext uri="{FF2B5EF4-FFF2-40B4-BE49-F238E27FC236}">
                  <a16:creationId xmlns:a16="http://schemas.microsoft.com/office/drawing/2014/main" id="{459DBE10-96FB-AEE6-7FF8-8C8FD7D48D0D}"/>
                </a:ext>
              </a:extLst>
            </p:cNvPr>
            <p:cNvSpPr/>
            <p:nvPr userDrawn="1"/>
          </p:nvSpPr>
          <p:spPr>
            <a:xfrm rot="16200000" flipH="1">
              <a:off x="7498626" y="3692134"/>
              <a:ext cx="45719" cy="291715"/>
            </a:xfrm>
            <a:custGeom>
              <a:avLst/>
              <a:gdLst>
                <a:gd name="connsiteX0" fmla="*/ 0 w 3552"/>
                <a:gd name="connsiteY0" fmla="*/ 142125 h 142124"/>
                <a:gd name="connsiteX1" fmla="*/ 0 w 3552"/>
                <a:gd name="connsiteY1" fmla="*/ 0 h 142124"/>
              </a:gdLst>
              <a:ahLst/>
              <a:cxnLst>
                <a:cxn ang="0">
                  <a:pos x="connsiteX0" y="connsiteY0"/>
                </a:cxn>
                <a:cxn ang="0">
                  <a:pos x="connsiteX1" y="connsiteY1"/>
                </a:cxn>
              </a:cxnLst>
              <a:rect l="l" t="t" r="r" b="b"/>
              <a:pathLst>
                <a:path w="3552" h="142124">
                  <a:moveTo>
                    <a:pt x="0" y="142125"/>
                  </a:moveTo>
                  <a:lnTo>
                    <a:pt x="0" y="0"/>
                  </a:lnTo>
                </a:path>
              </a:pathLst>
            </a:custGeom>
            <a:ln w="12700" cap="rnd">
              <a:solidFill>
                <a:srgbClr val="000000"/>
              </a:solidFill>
              <a:prstDash val="solid"/>
              <a:round/>
            </a:ln>
          </p:spPr>
          <p:txBody>
            <a:bodyPr rtlCol="0" anchor="ctr"/>
            <a:lstStyle/>
            <a:p>
              <a:endParaRPr lang="en-NL"/>
            </a:p>
          </p:txBody>
        </p:sp>
        <p:grpSp>
          <p:nvGrpSpPr>
            <p:cNvPr id="997" name="Group 996">
              <a:extLst>
                <a:ext uri="{FF2B5EF4-FFF2-40B4-BE49-F238E27FC236}">
                  <a16:creationId xmlns:a16="http://schemas.microsoft.com/office/drawing/2014/main" id="{8632194D-0813-07DE-4B1A-B4E2697FC045}"/>
                </a:ext>
              </a:extLst>
            </p:cNvPr>
            <p:cNvGrpSpPr/>
            <p:nvPr userDrawn="1"/>
          </p:nvGrpSpPr>
          <p:grpSpPr>
            <a:xfrm rot="16200000">
              <a:off x="7556708" y="3773403"/>
              <a:ext cx="167915" cy="87247"/>
              <a:chOff x="8168604" y="3467416"/>
              <a:chExt cx="167915" cy="84685"/>
            </a:xfrm>
          </p:grpSpPr>
          <p:sp>
            <p:nvSpPr>
              <p:cNvPr id="998" name="Freeform 997">
                <a:extLst>
                  <a:ext uri="{FF2B5EF4-FFF2-40B4-BE49-F238E27FC236}">
                    <a16:creationId xmlns:a16="http://schemas.microsoft.com/office/drawing/2014/main" id="{F589513A-4A81-9993-89B4-03B76BDFE0C7}"/>
                  </a:ext>
                </a:extLst>
              </p:cNvPr>
              <p:cNvSpPr/>
              <p:nvPr userDrawn="1"/>
            </p:nvSpPr>
            <p:spPr>
              <a:xfrm>
                <a:off x="8252562" y="3467416"/>
                <a:ext cx="83957" cy="84685"/>
              </a:xfrm>
              <a:custGeom>
                <a:avLst/>
                <a:gdLst>
                  <a:gd name="connsiteX0" fmla="*/ 0 w 42629"/>
                  <a:gd name="connsiteY0" fmla="*/ 35531 h 35531"/>
                  <a:gd name="connsiteX1" fmla="*/ 42629 w 42629"/>
                  <a:gd name="connsiteY1" fmla="*/ 0 h 35531"/>
                </a:gdLst>
                <a:ahLst/>
                <a:cxnLst>
                  <a:cxn ang="0">
                    <a:pos x="connsiteX0" y="connsiteY0"/>
                  </a:cxn>
                  <a:cxn ang="0">
                    <a:pos x="connsiteX1" y="connsiteY1"/>
                  </a:cxn>
                </a:cxnLst>
                <a:rect l="l" t="t" r="r" b="b"/>
                <a:pathLst>
                  <a:path w="42629" h="35531">
                    <a:moveTo>
                      <a:pt x="0" y="35531"/>
                    </a:moveTo>
                    <a:lnTo>
                      <a:pt x="42629" y="0"/>
                    </a:lnTo>
                  </a:path>
                </a:pathLst>
              </a:custGeom>
              <a:ln w="12700" cap="rnd">
                <a:solidFill>
                  <a:srgbClr val="000000"/>
                </a:solidFill>
                <a:prstDash val="solid"/>
                <a:round/>
              </a:ln>
            </p:spPr>
            <p:txBody>
              <a:bodyPr rtlCol="0" anchor="ctr"/>
              <a:lstStyle/>
              <a:p>
                <a:endParaRPr lang="en-NL"/>
              </a:p>
            </p:txBody>
          </p:sp>
          <p:sp>
            <p:nvSpPr>
              <p:cNvPr id="999" name="Freeform 998">
                <a:extLst>
                  <a:ext uri="{FF2B5EF4-FFF2-40B4-BE49-F238E27FC236}">
                    <a16:creationId xmlns:a16="http://schemas.microsoft.com/office/drawing/2014/main" id="{E918E98E-7CD6-1580-7C98-25292E7810D2}"/>
                  </a:ext>
                </a:extLst>
              </p:cNvPr>
              <p:cNvSpPr/>
              <p:nvPr userDrawn="1"/>
            </p:nvSpPr>
            <p:spPr>
              <a:xfrm>
                <a:off x="8168604" y="3467416"/>
                <a:ext cx="83957" cy="84685"/>
              </a:xfrm>
              <a:custGeom>
                <a:avLst/>
                <a:gdLst>
                  <a:gd name="connsiteX0" fmla="*/ 42629 w 42629"/>
                  <a:gd name="connsiteY0" fmla="*/ 35531 h 35531"/>
                  <a:gd name="connsiteX1" fmla="*/ 0 w 42629"/>
                  <a:gd name="connsiteY1" fmla="*/ 0 h 35531"/>
                </a:gdLst>
                <a:ahLst/>
                <a:cxnLst>
                  <a:cxn ang="0">
                    <a:pos x="connsiteX0" y="connsiteY0"/>
                  </a:cxn>
                  <a:cxn ang="0">
                    <a:pos x="connsiteX1" y="connsiteY1"/>
                  </a:cxn>
                </a:cxnLst>
                <a:rect l="l" t="t" r="r" b="b"/>
                <a:pathLst>
                  <a:path w="42629" h="35531">
                    <a:moveTo>
                      <a:pt x="42629" y="35531"/>
                    </a:moveTo>
                    <a:lnTo>
                      <a:pt x="0" y="0"/>
                    </a:lnTo>
                  </a:path>
                </a:pathLst>
              </a:custGeom>
              <a:ln w="12700" cap="rnd">
                <a:solidFill>
                  <a:srgbClr val="000000"/>
                </a:solidFill>
                <a:prstDash val="solid"/>
                <a:round/>
              </a:ln>
            </p:spPr>
            <p:txBody>
              <a:bodyPr rtlCol="0" anchor="ctr"/>
              <a:lstStyle/>
              <a:p>
                <a:endParaRPr lang="en-NL"/>
              </a:p>
            </p:txBody>
          </p:sp>
        </p:grpSp>
      </p:grpSp>
      <p:grpSp>
        <p:nvGrpSpPr>
          <p:cNvPr id="1010" name="Group 1009">
            <a:extLst>
              <a:ext uri="{FF2B5EF4-FFF2-40B4-BE49-F238E27FC236}">
                <a16:creationId xmlns:a16="http://schemas.microsoft.com/office/drawing/2014/main" id="{7BA05FF8-7177-BD1D-22F6-17FBE2F3FA54}"/>
              </a:ext>
            </a:extLst>
          </p:cNvPr>
          <p:cNvGrpSpPr/>
          <p:nvPr userDrawn="1"/>
        </p:nvGrpSpPr>
        <p:grpSpPr>
          <a:xfrm>
            <a:off x="4471001" y="1349567"/>
            <a:ext cx="331916" cy="162319"/>
            <a:chOff x="6759544" y="747341"/>
            <a:chExt cx="360000" cy="176053"/>
          </a:xfrm>
        </p:grpSpPr>
        <p:sp>
          <p:nvSpPr>
            <p:cNvPr id="1001" name="Freeform 1000">
              <a:extLst>
                <a:ext uri="{FF2B5EF4-FFF2-40B4-BE49-F238E27FC236}">
                  <a16:creationId xmlns:a16="http://schemas.microsoft.com/office/drawing/2014/main" id="{3DAB5CFF-F950-B277-EC0B-89B142442486}"/>
                </a:ext>
              </a:extLst>
            </p:cNvPr>
            <p:cNvSpPr/>
            <p:nvPr userDrawn="1"/>
          </p:nvSpPr>
          <p:spPr>
            <a:xfrm>
              <a:off x="6759544" y="747341"/>
              <a:ext cx="360000" cy="176053"/>
            </a:xfrm>
            <a:custGeom>
              <a:avLst/>
              <a:gdLst>
                <a:gd name="connsiteX0" fmla="*/ 0 w 305153"/>
                <a:gd name="connsiteY0" fmla="*/ 74695 h 149231"/>
                <a:gd name="connsiteX1" fmla="*/ 305153 w 305153"/>
                <a:gd name="connsiteY1" fmla="*/ 74695 h 149231"/>
                <a:gd name="connsiteX2" fmla="*/ 0 w 305153"/>
                <a:gd name="connsiteY2" fmla="*/ 74695 h 149231"/>
              </a:gdLst>
              <a:ahLst/>
              <a:cxnLst>
                <a:cxn ang="0">
                  <a:pos x="connsiteX0" y="connsiteY0"/>
                </a:cxn>
                <a:cxn ang="0">
                  <a:pos x="connsiteX1" y="connsiteY1"/>
                </a:cxn>
                <a:cxn ang="0">
                  <a:pos x="connsiteX2" y="connsiteY2"/>
                </a:cxn>
              </a:cxnLst>
              <a:rect l="l" t="t" r="r" b="b"/>
              <a:pathLst>
                <a:path w="305153" h="149231">
                  <a:moveTo>
                    <a:pt x="0" y="74695"/>
                  </a:moveTo>
                  <a:cubicBezTo>
                    <a:pt x="0" y="74695"/>
                    <a:pt x="131795" y="242402"/>
                    <a:pt x="305153" y="74695"/>
                  </a:cubicBezTo>
                  <a:cubicBezTo>
                    <a:pt x="132150" y="-93368"/>
                    <a:pt x="0" y="74695"/>
                    <a:pt x="0" y="74695"/>
                  </a:cubicBezTo>
                  <a:close/>
                </a:path>
              </a:pathLst>
            </a:custGeom>
            <a:noFill/>
            <a:ln w="12700" cap="rnd">
              <a:solidFill>
                <a:srgbClr val="000000"/>
              </a:solidFill>
              <a:prstDash val="solid"/>
              <a:round/>
            </a:ln>
          </p:spPr>
          <p:txBody>
            <a:bodyPr rtlCol="0" anchor="ctr"/>
            <a:lstStyle/>
            <a:p>
              <a:endParaRPr lang="en-NL"/>
            </a:p>
          </p:txBody>
        </p:sp>
        <p:sp>
          <p:nvSpPr>
            <p:cNvPr id="1002" name="Freeform 1001">
              <a:extLst>
                <a:ext uri="{FF2B5EF4-FFF2-40B4-BE49-F238E27FC236}">
                  <a16:creationId xmlns:a16="http://schemas.microsoft.com/office/drawing/2014/main" id="{6AB93409-70D8-CA3B-954C-9A0E03D12FA9}"/>
                </a:ext>
              </a:extLst>
            </p:cNvPr>
            <p:cNvSpPr/>
            <p:nvPr userDrawn="1"/>
          </p:nvSpPr>
          <p:spPr>
            <a:xfrm>
              <a:off x="6855516" y="748691"/>
              <a:ext cx="167636" cy="167669"/>
            </a:xfrm>
            <a:custGeom>
              <a:avLst/>
              <a:gdLst>
                <a:gd name="connsiteX0" fmla="*/ 142097 w 142096"/>
                <a:gd name="connsiteY0" fmla="*/ 71063 h 142124"/>
                <a:gd name="connsiteX1" fmla="*/ 71049 w 142096"/>
                <a:gd name="connsiteY1" fmla="*/ 142125 h 142124"/>
                <a:gd name="connsiteX2" fmla="*/ 0 w 142096"/>
                <a:gd name="connsiteY2" fmla="*/ 71063 h 142124"/>
                <a:gd name="connsiteX3" fmla="*/ 71049 w 142096"/>
                <a:gd name="connsiteY3" fmla="*/ 0 h 142124"/>
                <a:gd name="connsiteX4" fmla="*/ 142097 w 142096"/>
                <a:gd name="connsiteY4" fmla="*/ 71063 h 142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096" h="142124">
                  <a:moveTo>
                    <a:pt x="142097" y="71063"/>
                  </a:moveTo>
                  <a:cubicBezTo>
                    <a:pt x="142097" y="110309"/>
                    <a:pt x="110287" y="142125"/>
                    <a:pt x="71049" y="142125"/>
                  </a:cubicBezTo>
                  <a:cubicBezTo>
                    <a:pt x="31810" y="142125"/>
                    <a:pt x="0" y="110309"/>
                    <a:pt x="0" y="71063"/>
                  </a:cubicBezTo>
                  <a:cubicBezTo>
                    <a:pt x="0" y="31816"/>
                    <a:pt x="31810" y="0"/>
                    <a:pt x="71049" y="0"/>
                  </a:cubicBezTo>
                  <a:cubicBezTo>
                    <a:pt x="110287" y="0"/>
                    <a:pt x="142097" y="31816"/>
                    <a:pt x="142097" y="71063"/>
                  </a:cubicBezTo>
                  <a:close/>
                </a:path>
              </a:pathLst>
            </a:custGeom>
            <a:noFill/>
            <a:ln w="12700" cap="rnd">
              <a:solidFill>
                <a:srgbClr val="000000"/>
              </a:solidFill>
              <a:prstDash val="solid"/>
              <a:round/>
            </a:ln>
          </p:spPr>
          <p:txBody>
            <a:bodyPr rtlCol="0" anchor="ctr"/>
            <a:lstStyle/>
            <a:p>
              <a:endParaRPr lang="en-NL"/>
            </a:p>
          </p:txBody>
        </p:sp>
        <p:sp>
          <p:nvSpPr>
            <p:cNvPr id="1003" name="Freeform 1002">
              <a:extLst>
                <a:ext uri="{FF2B5EF4-FFF2-40B4-BE49-F238E27FC236}">
                  <a16:creationId xmlns:a16="http://schemas.microsoft.com/office/drawing/2014/main" id="{CB96630A-26DA-389E-4CCF-340D837107A6}"/>
                </a:ext>
              </a:extLst>
            </p:cNvPr>
            <p:cNvSpPr/>
            <p:nvPr userDrawn="1"/>
          </p:nvSpPr>
          <p:spPr>
            <a:xfrm>
              <a:off x="6905808" y="798993"/>
              <a:ext cx="67054" cy="67067"/>
            </a:xfrm>
            <a:custGeom>
              <a:avLst/>
              <a:gdLst>
                <a:gd name="connsiteX0" fmla="*/ 56839 w 56838"/>
                <a:gd name="connsiteY0" fmla="*/ 28425 h 56849"/>
                <a:gd name="connsiteX1" fmla="*/ 28419 w 56838"/>
                <a:gd name="connsiteY1" fmla="*/ 56850 h 56849"/>
                <a:gd name="connsiteX2" fmla="*/ 0 w 56838"/>
                <a:gd name="connsiteY2" fmla="*/ 28425 h 56849"/>
                <a:gd name="connsiteX3" fmla="*/ 28419 w 56838"/>
                <a:gd name="connsiteY3" fmla="*/ 0 h 56849"/>
                <a:gd name="connsiteX4" fmla="*/ 56839 w 56838"/>
                <a:gd name="connsiteY4" fmla="*/ 28425 h 56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38" h="56849">
                  <a:moveTo>
                    <a:pt x="56839" y="28425"/>
                  </a:moveTo>
                  <a:cubicBezTo>
                    <a:pt x="56839" y="44124"/>
                    <a:pt x="44115" y="56850"/>
                    <a:pt x="28419" y="56850"/>
                  </a:cubicBezTo>
                  <a:cubicBezTo>
                    <a:pt x="12724" y="56850"/>
                    <a:pt x="0" y="44124"/>
                    <a:pt x="0" y="28425"/>
                  </a:cubicBezTo>
                  <a:cubicBezTo>
                    <a:pt x="0" y="12726"/>
                    <a:pt x="12724" y="0"/>
                    <a:pt x="28419" y="0"/>
                  </a:cubicBezTo>
                  <a:cubicBezTo>
                    <a:pt x="44115" y="0"/>
                    <a:pt x="56839" y="12726"/>
                    <a:pt x="56839" y="28425"/>
                  </a:cubicBezTo>
                  <a:close/>
                </a:path>
              </a:pathLst>
            </a:custGeom>
            <a:noFill/>
            <a:ln w="12700" cap="rnd">
              <a:solidFill>
                <a:srgbClr val="000000"/>
              </a:solidFill>
              <a:prstDash val="solid"/>
              <a:round/>
            </a:ln>
          </p:spPr>
          <p:txBody>
            <a:bodyPr rtlCol="0" anchor="ctr"/>
            <a:lstStyle/>
            <a:p>
              <a:endParaRPr lang="en-NL"/>
            </a:p>
          </p:txBody>
        </p:sp>
      </p:grpSp>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4679306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WWF icons">
    <p:bg>
      <p:bgPr>
        <a:solidFill>
          <a:schemeClr val="bg1"/>
        </a:solidFill>
        <a:effectLst/>
      </p:bgPr>
    </p:bg>
    <p:spTree>
      <p:nvGrpSpPr>
        <p:cNvPr id="1" name=""/>
        <p:cNvGrpSpPr/>
        <p:nvPr/>
      </p:nvGrpSpPr>
      <p:grpSpPr>
        <a:xfrm>
          <a:off x="0" y="0"/>
          <a:ext cx="0" cy="0"/>
          <a:chOff x="0" y="0"/>
          <a:chExt cx="0" cy="0"/>
        </a:xfrm>
      </p:grpSpPr>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695325" y="692150"/>
            <a:ext cx="2112511" cy="864440"/>
          </a:xfrm>
          <a:prstGeom prst="rect">
            <a:avLst/>
          </a:prstGeom>
          <a:solidFill>
            <a:schemeClr val="tx2"/>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bg1"/>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err="1"/>
              <a:t>shapes</a:t>
            </a:r>
            <a:endParaRPr lang="en-US" dirty="0"/>
          </a:p>
        </p:txBody>
      </p:sp>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414" name="Graphic 413">
            <a:extLst>
              <a:ext uri="{FF2B5EF4-FFF2-40B4-BE49-F238E27FC236}">
                <a16:creationId xmlns:a16="http://schemas.microsoft.com/office/drawing/2014/main" id="{44904026-DBA6-690E-AF02-20D6F27484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34708" y="2035834"/>
            <a:ext cx="2027232" cy="1902753"/>
          </a:xfrm>
          <a:prstGeom prst="rect">
            <a:avLst/>
          </a:prstGeom>
        </p:spPr>
      </p:pic>
      <p:pic>
        <p:nvPicPr>
          <p:cNvPr id="487" name="Graphic 486">
            <a:extLst>
              <a:ext uri="{FF2B5EF4-FFF2-40B4-BE49-F238E27FC236}">
                <a16:creationId xmlns:a16="http://schemas.microsoft.com/office/drawing/2014/main" id="{D7CE6050-848E-1CF4-8A6F-8D176B70FAF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467478" y="692150"/>
            <a:ext cx="2298331" cy="1127483"/>
          </a:xfrm>
          <a:prstGeom prst="rect">
            <a:avLst/>
          </a:prstGeom>
        </p:spPr>
      </p:pic>
      <p:pic>
        <p:nvPicPr>
          <p:cNvPr id="557" name="Graphic 556">
            <a:extLst>
              <a:ext uri="{FF2B5EF4-FFF2-40B4-BE49-F238E27FC236}">
                <a16:creationId xmlns:a16="http://schemas.microsoft.com/office/drawing/2014/main" id="{3EEB8A9D-B2B1-BFDB-0BD9-EB007E13061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377850" y="2323234"/>
            <a:ext cx="1870225" cy="1870225"/>
          </a:xfrm>
          <a:prstGeom prst="rect">
            <a:avLst/>
          </a:prstGeom>
        </p:spPr>
      </p:pic>
      <p:pic>
        <p:nvPicPr>
          <p:cNvPr id="559" name="Graphic 558">
            <a:extLst>
              <a:ext uri="{FF2B5EF4-FFF2-40B4-BE49-F238E27FC236}">
                <a16:creationId xmlns:a16="http://schemas.microsoft.com/office/drawing/2014/main" id="{82E12004-0497-9173-E8A2-B29D777F34B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6515821" y="550366"/>
            <a:ext cx="2276416" cy="1614667"/>
          </a:xfrm>
          <a:prstGeom prst="rect">
            <a:avLst/>
          </a:prstGeom>
        </p:spPr>
      </p:pic>
      <p:pic>
        <p:nvPicPr>
          <p:cNvPr id="561" name="Graphic 560">
            <a:extLst>
              <a:ext uri="{FF2B5EF4-FFF2-40B4-BE49-F238E27FC236}">
                <a16:creationId xmlns:a16="http://schemas.microsoft.com/office/drawing/2014/main" id="{62D9BDBC-5B09-64F6-E071-2186266ACFE8}"/>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6149679" y="2995547"/>
            <a:ext cx="2922199" cy="1545394"/>
          </a:xfrm>
          <a:prstGeom prst="rect">
            <a:avLst/>
          </a:prstGeom>
        </p:spPr>
      </p:pic>
      <p:pic>
        <p:nvPicPr>
          <p:cNvPr id="563" name="Graphic 562">
            <a:extLst>
              <a:ext uri="{FF2B5EF4-FFF2-40B4-BE49-F238E27FC236}">
                <a16:creationId xmlns:a16="http://schemas.microsoft.com/office/drawing/2014/main" id="{E0726541-D738-7B24-2F12-860859112FB8}"/>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768809" y="4540941"/>
            <a:ext cx="1759030" cy="1522742"/>
          </a:xfrm>
          <a:prstGeom prst="rect">
            <a:avLst/>
          </a:prstGeom>
        </p:spPr>
      </p:pic>
      <p:pic>
        <p:nvPicPr>
          <p:cNvPr id="567" name="Graphic 566">
            <a:extLst>
              <a:ext uri="{FF2B5EF4-FFF2-40B4-BE49-F238E27FC236}">
                <a16:creationId xmlns:a16="http://schemas.microsoft.com/office/drawing/2014/main" id="{CAC1EFBB-9DA4-B8FB-7174-0E0447C39AFC}"/>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9501602" y="471245"/>
            <a:ext cx="2231419" cy="1772908"/>
          </a:xfrm>
          <a:prstGeom prst="rect">
            <a:avLst/>
          </a:prstGeom>
        </p:spPr>
      </p:pic>
      <p:pic>
        <p:nvPicPr>
          <p:cNvPr id="569" name="Graphic 568">
            <a:extLst>
              <a:ext uri="{FF2B5EF4-FFF2-40B4-BE49-F238E27FC236}">
                <a16:creationId xmlns:a16="http://schemas.microsoft.com/office/drawing/2014/main" id="{A8C1C03B-42E8-94BD-897D-F37FE2C6772D}"/>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3467478" y="4674807"/>
            <a:ext cx="2358522" cy="1169351"/>
          </a:xfrm>
          <a:prstGeom prst="rect">
            <a:avLst/>
          </a:prstGeom>
        </p:spPr>
      </p:pic>
      <p:pic>
        <p:nvPicPr>
          <p:cNvPr id="596" name="Graphic 595">
            <a:extLst>
              <a:ext uri="{FF2B5EF4-FFF2-40B4-BE49-F238E27FC236}">
                <a16:creationId xmlns:a16="http://schemas.microsoft.com/office/drawing/2014/main" id="{CE281F8D-57C3-BE1E-BB87-EDE79FBD30B1}"/>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6772249" y="4980341"/>
            <a:ext cx="1888672" cy="944336"/>
          </a:xfrm>
          <a:prstGeom prst="rect">
            <a:avLst/>
          </a:prstGeom>
        </p:spPr>
      </p:pic>
      <p:pic>
        <p:nvPicPr>
          <p:cNvPr id="598" name="Graphic 597">
            <a:extLst>
              <a:ext uri="{FF2B5EF4-FFF2-40B4-BE49-F238E27FC236}">
                <a16:creationId xmlns:a16="http://schemas.microsoft.com/office/drawing/2014/main" id="{42322EA9-A33C-478F-14B9-5862776E01F9}"/>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9476236" y="3148805"/>
            <a:ext cx="2163926" cy="1044654"/>
          </a:xfrm>
          <a:prstGeom prst="rect">
            <a:avLst/>
          </a:prstGeom>
        </p:spPr>
      </p:pic>
      <p:pic>
        <p:nvPicPr>
          <p:cNvPr id="600" name="Graphic 599">
            <a:extLst>
              <a:ext uri="{FF2B5EF4-FFF2-40B4-BE49-F238E27FC236}">
                <a16:creationId xmlns:a16="http://schemas.microsoft.com/office/drawing/2014/main" id="{C1AC746B-C2D3-3458-A9A9-FC96B92EC4C4}"/>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9367027" y="4779330"/>
            <a:ext cx="1974227" cy="1149177"/>
          </a:xfrm>
          <a:prstGeom prst="rect">
            <a:avLst/>
          </a:prstGeom>
        </p:spPr>
      </p:pic>
    </p:spTree>
    <p:extLst>
      <p:ext uri="{BB962C8B-B14F-4D97-AF65-F5344CB8AC3E}">
        <p14:creationId xmlns:p14="http://schemas.microsoft.com/office/powerpoint/2010/main" val="40329205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Graphic 2">
            <a:extLst>
              <a:ext uri="{FF2B5EF4-FFF2-40B4-BE49-F238E27FC236}">
                <a16:creationId xmlns:a16="http://schemas.microsoft.com/office/drawing/2014/main" id="{7F155355-BE57-A265-E520-E5DAD479F0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76659" y="2308080"/>
            <a:ext cx="2157441" cy="1438294"/>
          </a:xfrm>
          <a:prstGeom prst="rect">
            <a:avLst/>
          </a:prstGeom>
        </p:spPr>
      </p:pic>
      <p:pic>
        <p:nvPicPr>
          <p:cNvPr id="5" name="Graphic 4">
            <a:extLst>
              <a:ext uri="{FF2B5EF4-FFF2-40B4-BE49-F238E27FC236}">
                <a16:creationId xmlns:a16="http://schemas.microsoft.com/office/drawing/2014/main" id="{D41E5B94-EF0F-F30A-B78A-5DF47D6D7A5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264886">
            <a:off x="8833168" y="906361"/>
            <a:ext cx="2210789" cy="687801"/>
          </a:xfrm>
          <a:prstGeom prst="rect">
            <a:avLst/>
          </a:prstGeom>
        </p:spPr>
      </p:pic>
      <p:pic>
        <p:nvPicPr>
          <p:cNvPr id="9" name="Graphic 8">
            <a:extLst>
              <a:ext uri="{FF2B5EF4-FFF2-40B4-BE49-F238E27FC236}">
                <a16:creationId xmlns:a16="http://schemas.microsoft.com/office/drawing/2014/main" id="{AF2282FE-F9EB-3FD2-6C1B-49D9B381F10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76659" y="800409"/>
            <a:ext cx="2811488" cy="810090"/>
          </a:xfrm>
          <a:prstGeom prst="rect">
            <a:avLst/>
          </a:prstGeom>
        </p:spPr>
      </p:pic>
      <p:pic>
        <p:nvPicPr>
          <p:cNvPr id="11" name="Graphic 10">
            <a:extLst>
              <a:ext uri="{FF2B5EF4-FFF2-40B4-BE49-F238E27FC236}">
                <a16:creationId xmlns:a16="http://schemas.microsoft.com/office/drawing/2014/main" id="{7B9D5406-0020-48EA-4CFA-F8431D8FD616}"/>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975345" y="2610500"/>
            <a:ext cx="2269156" cy="864440"/>
          </a:xfrm>
          <a:prstGeom prst="rect">
            <a:avLst/>
          </a:prstGeom>
        </p:spPr>
      </p:pic>
      <p:pic>
        <p:nvPicPr>
          <p:cNvPr id="13" name="Graphic 12">
            <a:extLst>
              <a:ext uri="{FF2B5EF4-FFF2-40B4-BE49-F238E27FC236}">
                <a16:creationId xmlns:a16="http://schemas.microsoft.com/office/drawing/2014/main" id="{4767BDD9-DAB0-C002-1065-B11ED747116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3659044" y="2397770"/>
            <a:ext cx="4333912" cy="1531183"/>
          </a:xfrm>
          <a:prstGeom prst="rect">
            <a:avLst/>
          </a:prstGeom>
        </p:spPr>
      </p:pic>
      <p:pic>
        <p:nvPicPr>
          <p:cNvPr id="15" name="Graphic 14">
            <a:extLst>
              <a:ext uri="{FF2B5EF4-FFF2-40B4-BE49-F238E27FC236}">
                <a16:creationId xmlns:a16="http://schemas.microsoft.com/office/drawing/2014/main" id="{5C3063FF-98B9-CEB0-5AAD-3A45EEFF0494}"/>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8769809" y="4721696"/>
            <a:ext cx="2680229" cy="1064912"/>
          </a:xfrm>
          <a:prstGeom prst="rect">
            <a:avLst/>
          </a:prstGeom>
        </p:spPr>
      </p:pic>
      <p:pic>
        <p:nvPicPr>
          <p:cNvPr id="17" name="Graphic 16">
            <a:extLst>
              <a:ext uri="{FF2B5EF4-FFF2-40B4-BE49-F238E27FC236}">
                <a16:creationId xmlns:a16="http://schemas.microsoft.com/office/drawing/2014/main" id="{45191121-3641-AE4E-CF2A-DE68E1D251BF}"/>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4325793" y="4661874"/>
            <a:ext cx="3540413" cy="1064912"/>
          </a:xfrm>
          <a:prstGeom prst="rect">
            <a:avLst/>
          </a:prstGeom>
        </p:spPr>
      </p:pic>
      <p:pic>
        <p:nvPicPr>
          <p:cNvPr id="19" name="Graphic 18">
            <a:extLst>
              <a:ext uri="{FF2B5EF4-FFF2-40B4-BE49-F238E27FC236}">
                <a16:creationId xmlns:a16="http://schemas.microsoft.com/office/drawing/2014/main" id="{6B8FF1CC-3916-BF23-F2AF-A5AF90E22FF0}"/>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438491" y="4626534"/>
            <a:ext cx="3287824" cy="1097560"/>
          </a:xfrm>
          <a:prstGeom prst="rect">
            <a:avLst/>
          </a:prstGeom>
        </p:spPr>
      </p:pic>
      <p:pic>
        <p:nvPicPr>
          <p:cNvPr id="21" name="Graphic 20">
            <a:extLst>
              <a:ext uri="{FF2B5EF4-FFF2-40B4-BE49-F238E27FC236}">
                <a16:creationId xmlns:a16="http://schemas.microsoft.com/office/drawing/2014/main" id="{F098C872-3921-A7DD-7DC2-5F083152874E}"/>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4506406" y="1042351"/>
            <a:ext cx="3179188" cy="657763"/>
          </a:xfrm>
          <a:prstGeom prst="rect">
            <a:avLst/>
          </a:prstGeom>
        </p:spPr>
      </p:pic>
    </p:spTree>
    <p:extLst>
      <p:ext uri="{BB962C8B-B14F-4D97-AF65-F5344CB8AC3E}">
        <p14:creationId xmlns:p14="http://schemas.microsoft.com/office/powerpoint/2010/main" val="29363406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Afbeelding 2" descr="Afbeelding met standbeeld, Kunstmodel, kunst, zwart-wit&#10;&#10;Door AI gegenereerde inhoud is mogelijk onjuist.">
            <a:extLst>
              <a:ext uri="{FF2B5EF4-FFF2-40B4-BE49-F238E27FC236}">
                <a16:creationId xmlns:a16="http://schemas.microsoft.com/office/drawing/2014/main" id="{064A6908-D46B-1EA1-9089-4FEA4974501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554084" y="85780"/>
            <a:ext cx="3123718" cy="3695360"/>
          </a:xfrm>
          <a:prstGeom prst="rect">
            <a:avLst/>
          </a:prstGeom>
        </p:spPr>
      </p:pic>
      <p:pic>
        <p:nvPicPr>
          <p:cNvPr id="5" name="Afbeelding 4" descr="Afbeelding met vis, Vin, haai, Kraakbeenvis&#10;&#10;Door AI gegenereerde inhoud is mogelijk onjuist.">
            <a:extLst>
              <a:ext uri="{FF2B5EF4-FFF2-40B4-BE49-F238E27FC236}">
                <a16:creationId xmlns:a16="http://schemas.microsoft.com/office/drawing/2014/main" id="{FE39760F-A482-9D32-0136-68A1C437ED4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447418" y="3441089"/>
            <a:ext cx="4406921" cy="3116202"/>
          </a:xfrm>
          <a:prstGeom prst="rect">
            <a:avLst/>
          </a:prstGeom>
        </p:spPr>
      </p:pic>
      <p:pic>
        <p:nvPicPr>
          <p:cNvPr id="7" name="Afbeelding 6" descr="Afbeelding met kunst, zwart-wit&#10;&#10;Door AI gegenereerde inhoud is mogelijk onjuist.">
            <a:extLst>
              <a:ext uri="{FF2B5EF4-FFF2-40B4-BE49-F238E27FC236}">
                <a16:creationId xmlns:a16="http://schemas.microsoft.com/office/drawing/2014/main" id="{9313CE0B-858F-5857-1CEC-313B031089F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flipH="1">
            <a:off x="7301907" y="1631963"/>
            <a:ext cx="4406921" cy="3116202"/>
          </a:xfrm>
          <a:prstGeom prst="rect">
            <a:avLst/>
          </a:prstGeom>
        </p:spPr>
      </p:pic>
      <p:pic>
        <p:nvPicPr>
          <p:cNvPr id="9" name="Afbeelding 8" descr="Afbeelding met speelgoed, Speelgoedbeest, tekenfilm, Dierfiguur&#10;&#10;Door AI gegenereerde inhoud is mogelijk onjuist.">
            <a:extLst>
              <a:ext uri="{FF2B5EF4-FFF2-40B4-BE49-F238E27FC236}">
                <a16:creationId xmlns:a16="http://schemas.microsoft.com/office/drawing/2014/main" id="{9A8C4859-4785-EB3A-3EA7-FC55CFECF71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829" y="2903413"/>
            <a:ext cx="3819385" cy="4191554"/>
          </a:xfrm>
          <a:prstGeom prst="rect">
            <a:avLst/>
          </a:prstGeom>
        </p:spPr>
      </p:pic>
      <p:pic>
        <p:nvPicPr>
          <p:cNvPr id="11" name="Afbeelding 10" descr="Afbeelding met zoogdier, reptiel, krokodil, pantserreptiel&#10;&#10;Door AI gegenereerde inhoud is mogelijk onjuist.">
            <a:extLst>
              <a:ext uri="{FF2B5EF4-FFF2-40B4-BE49-F238E27FC236}">
                <a16:creationId xmlns:a16="http://schemas.microsoft.com/office/drawing/2014/main" id="{3496D644-0A3D-F99E-93CD-66999D6BA482}"/>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7193352" y="0"/>
            <a:ext cx="4915055" cy="2418706"/>
          </a:xfrm>
          <a:prstGeom prst="rect">
            <a:avLst/>
          </a:prstGeom>
        </p:spPr>
      </p:pic>
      <p:pic>
        <p:nvPicPr>
          <p:cNvPr id="13" name="Afbeelding 12" descr="Afbeelding met Dierfiguur, beer, tekenfilm&#10;&#10;Door AI gegenereerde inhoud is mogelijk onjuist.">
            <a:extLst>
              <a:ext uri="{FF2B5EF4-FFF2-40B4-BE49-F238E27FC236}">
                <a16:creationId xmlns:a16="http://schemas.microsoft.com/office/drawing/2014/main" id="{6B7F9FB0-102E-27E3-6B6F-09380D73FCF4}"/>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3346336" y="3609579"/>
            <a:ext cx="4523641" cy="3198737"/>
          </a:xfrm>
          <a:prstGeom prst="rect">
            <a:avLst/>
          </a:prstGeom>
        </p:spPr>
      </p:pic>
      <p:pic>
        <p:nvPicPr>
          <p:cNvPr id="15" name="Afbeelding 14" descr="Afbeelding met Dierfiguur, speelgoed, snuit, tekenfilm&#10;&#10;Door AI gegenereerde inhoud is mogelijk onjuist.">
            <a:extLst>
              <a:ext uri="{FF2B5EF4-FFF2-40B4-BE49-F238E27FC236}">
                <a16:creationId xmlns:a16="http://schemas.microsoft.com/office/drawing/2014/main" id="{B1BA9477-BB8E-07CD-98CB-AE31583D4D8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6829" y="298615"/>
            <a:ext cx="4381362" cy="3098129"/>
          </a:xfrm>
          <a:prstGeom prst="rect">
            <a:avLst/>
          </a:prstGeom>
        </p:spPr>
      </p:pic>
    </p:spTree>
    <p:extLst>
      <p:ext uri="{BB962C8B-B14F-4D97-AF65-F5344CB8AC3E}">
        <p14:creationId xmlns:p14="http://schemas.microsoft.com/office/powerpoint/2010/main" val="1957439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4" name="Afbeelding 3" descr="Afbeelding met speelgoed, Dierfiguur, tekenfilm&#10;&#10;Door AI gegenereerde inhoud is mogelijk onjuist.">
            <a:extLst>
              <a:ext uri="{FF2B5EF4-FFF2-40B4-BE49-F238E27FC236}">
                <a16:creationId xmlns:a16="http://schemas.microsoft.com/office/drawing/2014/main" id="{8E12F1BE-9109-4224-DE78-7FE35618D11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85606" y="3492892"/>
            <a:ext cx="3882632" cy="3149307"/>
          </a:xfrm>
          <a:prstGeom prst="rect">
            <a:avLst/>
          </a:prstGeom>
        </p:spPr>
      </p:pic>
      <p:pic>
        <p:nvPicPr>
          <p:cNvPr id="8" name="Afbeelding 7" descr="Afbeelding met zoogdier, Olifanten en mammoeten, Indische olifant, Aziatische olifant&#10;&#10;Door AI gegenereerde inhoud is mogelijk onjuist.">
            <a:extLst>
              <a:ext uri="{FF2B5EF4-FFF2-40B4-BE49-F238E27FC236}">
                <a16:creationId xmlns:a16="http://schemas.microsoft.com/office/drawing/2014/main" id="{D120E6DC-5983-8366-2FFD-DF4D9F3BB04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9102" y="308657"/>
            <a:ext cx="4412777" cy="3120343"/>
          </a:xfrm>
          <a:prstGeom prst="rect">
            <a:avLst/>
          </a:prstGeom>
        </p:spPr>
      </p:pic>
      <p:pic>
        <p:nvPicPr>
          <p:cNvPr id="12" name="Afbeelding 11" descr="Afbeelding met beer, tekenfilm, panda, speelgoed&#10;&#10;Door AI gegenereerde inhoud is mogelijk onjuist.">
            <a:extLst>
              <a:ext uri="{FF2B5EF4-FFF2-40B4-BE49-F238E27FC236}">
                <a16:creationId xmlns:a16="http://schemas.microsoft.com/office/drawing/2014/main" id="{74896824-0D57-5388-34D3-8C767703E8A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93660" y="-229913"/>
            <a:ext cx="5453152" cy="3856008"/>
          </a:xfrm>
          <a:prstGeom prst="rect">
            <a:avLst/>
          </a:prstGeom>
        </p:spPr>
      </p:pic>
      <p:pic>
        <p:nvPicPr>
          <p:cNvPr id="16" name="Afbeelding 15" descr="Afbeelding met speelgoed, Dierfiguur, snuit, zoogdier&#10;&#10;Door AI gegenereerde inhoud is mogelijk onjuist.">
            <a:extLst>
              <a:ext uri="{FF2B5EF4-FFF2-40B4-BE49-F238E27FC236}">
                <a16:creationId xmlns:a16="http://schemas.microsoft.com/office/drawing/2014/main" id="{66A5FB88-462A-3A65-B926-07941F3D684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930164" y="3492892"/>
            <a:ext cx="4340258" cy="3069064"/>
          </a:xfrm>
          <a:prstGeom prst="rect">
            <a:avLst/>
          </a:prstGeom>
        </p:spPr>
      </p:pic>
      <p:pic>
        <p:nvPicPr>
          <p:cNvPr id="18" name="Afbeelding 17" descr="Afbeelding met zoogdier, kat, Tekenfilm, Animatie&#10;&#10;Door AI gegenereerde inhoud is mogelijk onjuist.">
            <a:extLst>
              <a:ext uri="{FF2B5EF4-FFF2-40B4-BE49-F238E27FC236}">
                <a16:creationId xmlns:a16="http://schemas.microsoft.com/office/drawing/2014/main" id="{18F6E2D4-04BE-C5FC-7FC1-0C5F5C00A1CB}"/>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3223082" y="98230"/>
            <a:ext cx="5087205" cy="3597242"/>
          </a:xfrm>
          <a:prstGeom prst="rect">
            <a:avLst/>
          </a:prstGeom>
        </p:spPr>
      </p:pic>
      <p:pic>
        <p:nvPicPr>
          <p:cNvPr id="20" name="Afbeelding 19" descr="Afbeelding met ongewerveld dier, insect, geel, speelgoed&#10;&#10;Door AI gegenereerde inhoud is mogelijk onjuist.">
            <a:extLst>
              <a:ext uri="{FF2B5EF4-FFF2-40B4-BE49-F238E27FC236}">
                <a16:creationId xmlns:a16="http://schemas.microsoft.com/office/drawing/2014/main" id="{A9FD0123-F7F3-71D3-41F7-C05C268E881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5563" y="3429000"/>
            <a:ext cx="3745156" cy="3010619"/>
          </a:xfrm>
          <a:prstGeom prst="rect">
            <a:avLst/>
          </a:prstGeom>
        </p:spPr>
      </p:pic>
      <p:pic>
        <p:nvPicPr>
          <p:cNvPr id="22" name="Afbeelding 21" descr="Afbeelding met Dierfiguur, Zeezoogdier, waterzoogdier, zoogdier&#10;&#10;Door AI gegenereerde inhoud is mogelijk onjuist.">
            <a:extLst>
              <a:ext uri="{FF2B5EF4-FFF2-40B4-BE49-F238E27FC236}">
                <a16:creationId xmlns:a16="http://schemas.microsoft.com/office/drawing/2014/main" id="{2A001DED-5EE3-B56C-2840-2417C34F6B0D}"/>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8752237" y="3223880"/>
            <a:ext cx="3424200" cy="3551201"/>
          </a:xfrm>
          <a:prstGeom prst="rect">
            <a:avLst/>
          </a:prstGeom>
        </p:spPr>
      </p:pic>
    </p:spTree>
    <p:extLst>
      <p:ext uri="{BB962C8B-B14F-4D97-AF65-F5344CB8AC3E}">
        <p14:creationId xmlns:p14="http://schemas.microsoft.com/office/powerpoint/2010/main" val="16818387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WWF icons">
    <p:bg>
      <p:bgPr>
        <a:solidFill>
          <a:schemeClr val="bg1"/>
        </a:solidFill>
        <a:effectLst/>
      </p:bgPr>
    </p:bg>
    <p:spTree>
      <p:nvGrpSpPr>
        <p:cNvPr id="1" name=""/>
        <p:cNvGrpSpPr/>
        <p:nvPr/>
      </p:nvGrpSpPr>
      <p:grpSpPr>
        <a:xfrm>
          <a:off x="0" y="0"/>
          <a:ext cx="0" cy="0"/>
          <a:chOff x="0" y="0"/>
          <a:chExt cx="0" cy="0"/>
        </a:xfrm>
      </p:grpSpPr>
      <p:sp>
        <p:nvSpPr>
          <p:cNvPr id="412" name="Slide Number Placeholder 411">
            <a:extLst>
              <a:ext uri="{FF2B5EF4-FFF2-40B4-BE49-F238E27FC236}">
                <a16:creationId xmlns:a16="http://schemas.microsoft.com/office/drawing/2014/main" id="{87FB5273-3B64-2A42-3E5E-D7A25BBD9C99}"/>
              </a:ext>
            </a:extLst>
          </p:cNvPr>
          <p:cNvSpPr>
            <a:spLocks noGrp="1"/>
          </p:cNvSpPr>
          <p:nvPr>
            <p:ph type="sldNum" sz="quarter" idx="21"/>
          </p:nvPr>
        </p:nvSpPr>
        <p:spPr/>
        <p:txBody>
          <a:bodyPr/>
          <a:lstStyle/>
          <a:p>
            <a:fld id="{768C5B84-657F-4843-9893-ECABCE9BA098}" type="slidenum">
              <a:rPr lang="en-NL" smtClean="0"/>
              <a:pPr/>
              <a:t>‹#›</a:t>
            </a:fld>
            <a:endParaRPr lang="en-NL"/>
          </a:p>
        </p:txBody>
      </p:sp>
      <p:pic>
        <p:nvPicPr>
          <p:cNvPr id="3" name="Afbeelding 2" descr="Afbeelding met tekenfilm, speelgoed&#10;&#10;Door AI gegenereerde inhoud is mogelijk onjuist.">
            <a:extLst>
              <a:ext uri="{FF2B5EF4-FFF2-40B4-BE49-F238E27FC236}">
                <a16:creationId xmlns:a16="http://schemas.microsoft.com/office/drawing/2014/main" id="{AD716228-7CD9-4ACF-E814-8AFEE4D983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19244" y="-425"/>
            <a:ext cx="3276601" cy="3276601"/>
          </a:xfrm>
          <a:prstGeom prst="rect">
            <a:avLst/>
          </a:prstGeom>
        </p:spPr>
      </p:pic>
      <p:pic>
        <p:nvPicPr>
          <p:cNvPr id="5" name="Afbeelding 4" descr="Afbeelding met tekenfilm, speelgoed&#10;&#10;Door AI gegenereerde inhoud is mogelijk onjuist.">
            <a:extLst>
              <a:ext uri="{FF2B5EF4-FFF2-40B4-BE49-F238E27FC236}">
                <a16:creationId xmlns:a16="http://schemas.microsoft.com/office/drawing/2014/main" id="{7D86B936-9DAD-ADA6-2BEE-09687A7537A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3581399"/>
            <a:ext cx="3276601" cy="3276601"/>
          </a:xfrm>
          <a:prstGeom prst="rect">
            <a:avLst/>
          </a:prstGeom>
        </p:spPr>
      </p:pic>
      <p:pic>
        <p:nvPicPr>
          <p:cNvPr id="7" name="Afbeelding 6" descr="Afbeelding met tekenfilm, speelgoed&#10;&#10;Door AI gegenereerde inhoud is mogelijk onjuist.">
            <a:extLst>
              <a:ext uri="{FF2B5EF4-FFF2-40B4-BE49-F238E27FC236}">
                <a16:creationId xmlns:a16="http://schemas.microsoft.com/office/drawing/2014/main" id="{CAEE07E4-AE4D-B334-7499-AA447B196A7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424"/>
            <a:ext cx="3276600" cy="3276600"/>
          </a:xfrm>
          <a:prstGeom prst="rect">
            <a:avLst/>
          </a:prstGeom>
        </p:spPr>
      </p:pic>
      <p:pic>
        <p:nvPicPr>
          <p:cNvPr id="9" name="Afbeelding 8" descr="Afbeelding met tekenfilm, speelgoed&#10;&#10;Door AI gegenereerde inhoud is mogelijk onjuist.">
            <a:extLst>
              <a:ext uri="{FF2B5EF4-FFF2-40B4-BE49-F238E27FC236}">
                <a16:creationId xmlns:a16="http://schemas.microsoft.com/office/drawing/2014/main" id="{4E0C416F-4912-3D5B-146A-4F3809849B8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743756" y="0"/>
            <a:ext cx="3429000" cy="3429000"/>
          </a:xfrm>
          <a:prstGeom prst="rect">
            <a:avLst/>
          </a:prstGeom>
        </p:spPr>
      </p:pic>
      <p:pic>
        <p:nvPicPr>
          <p:cNvPr id="11" name="Afbeelding 10" descr="Afbeelding met tekenfilm, speelgoed&#10;&#10;Door AI gegenereerde inhoud is mogelijk onjuist.">
            <a:extLst>
              <a:ext uri="{FF2B5EF4-FFF2-40B4-BE49-F238E27FC236}">
                <a16:creationId xmlns:a16="http://schemas.microsoft.com/office/drawing/2014/main" id="{A34FEDF0-05AF-8C53-F215-A6730895A6D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921152" y="0"/>
            <a:ext cx="3429000" cy="3429000"/>
          </a:xfrm>
          <a:prstGeom prst="rect">
            <a:avLst/>
          </a:prstGeom>
        </p:spPr>
      </p:pic>
      <p:pic>
        <p:nvPicPr>
          <p:cNvPr id="13" name="Afbeelding 12" descr="Afbeelding met tekenfilm&#10;&#10;Door AI gegenereerde inhoud is mogelijk onjuist.">
            <a:extLst>
              <a:ext uri="{FF2B5EF4-FFF2-40B4-BE49-F238E27FC236}">
                <a16:creationId xmlns:a16="http://schemas.microsoft.com/office/drawing/2014/main" id="{76028864-8AA1-B260-4B17-59FF2433E127}"/>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866844" y="3428999"/>
            <a:ext cx="3429001" cy="3429001"/>
          </a:xfrm>
          <a:prstGeom prst="rect">
            <a:avLst/>
          </a:prstGeom>
        </p:spPr>
      </p:pic>
      <p:pic>
        <p:nvPicPr>
          <p:cNvPr id="15" name="Afbeelding 14" descr="Afbeelding met tekenfilm, speelgoed&#10;&#10;Door AI gegenereerde inhoud is mogelijk onjuist.">
            <a:extLst>
              <a:ext uri="{FF2B5EF4-FFF2-40B4-BE49-F238E27FC236}">
                <a16:creationId xmlns:a16="http://schemas.microsoft.com/office/drawing/2014/main" id="{5CE50488-2313-1D1B-F1E6-6B65F9FB460A}"/>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733688" y="3428998"/>
            <a:ext cx="3429002" cy="3429002"/>
          </a:xfrm>
          <a:prstGeom prst="rect">
            <a:avLst/>
          </a:prstGeom>
        </p:spPr>
      </p:pic>
      <p:pic>
        <p:nvPicPr>
          <p:cNvPr id="17" name="Afbeelding 16" descr="Afbeelding met tekenfilm, speelgoed&#10;&#10;Door AI gegenereerde inhoud is mogelijk onjuist.">
            <a:extLst>
              <a:ext uri="{FF2B5EF4-FFF2-40B4-BE49-F238E27FC236}">
                <a16:creationId xmlns:a16="http://schemas.microsoft.com/office/drawing/2014/main" id="{464B91C8-BB9F-3D6F-98E4-9E7CB96B18E3}"/>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610176" y="3276176"/>
            <a:ext cx="3581824" cy="3581824"/>
          </a:xfrm>
          <a:prstGeom prst="rect">
            <a:avLst/>
          </a:prstGeom>
        </p:spPr>
      </p:pic>
    </p:spTree>
    <p:extLst>
      <p:ext uri="{BB962C8B-B14F-4D97-AF65-F5344CB8AC3E}">
        <p14:creationId xmlns:p14="http://schemas.microsoft.com/office/powerpoint/2010/main" val="19173678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WWF stencil">
    <p:bg>
      <p:bgPr>
        <a:solidFill>
          <a:schemeClr val="bg1"/>
        </a:solidFill>
        <a:effectLst/>
      </p:bgPr>
    </p:bg>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6A110A0F-2036-40C0-73ED-0D3772FC0E87}"/>
              </a:ext>
            </a:extLst>
          </p:cNvPr>
          <p:cNvSpPr/>
          <p:nvPr/>
        </p:nvSpPr>
        <p:spPr>
          <a:xfrm>
            <a:off x="3665767" y="693473"/>
            <a:ext cx="4852559" cy="5498171"/>
          </a:xfrm>
          <a:custGeom>
            <a:avLst/>
            <a:gdLst>
              <a:gd name="connsiteX0" fmla="*/ 2632228 w 4852559"/>
              <a:gd name="connsiteY0" fmla="*/ 3493542 h 5498171"/>
              <a:gd name="connsiteX1" fmla="*/ 2625477 w 4852559"/>
              <a:gd name="connsiteY1" fmla="*/ 3500333 h 5498171"/>
              <a:gd name="connsiteX2" fmla="*/ 3165746 w 4852559"/>
              <a:gd name="connsiteY2" fmla="*/ 3611631 h 5498171"/>
              <a:gd name="connsiteX3" fmla="*/ 3185313 w 4852559"/>
              <a:gd name="connsiteY3" fmla="*/ 3573283 h 5498171"/>
              <a:gd name="connsiteX4" fmla="*/ 3186283 w 4852559"/>
              <a:gd name="connsiteY4" fmla="*/ 3575560 h 5498171"/>
              <a:gd name="connsiteX5" fmla="*/ 3186283 w 4852559"/>
              <a:gd name="connsiteY5" fmla="*/ 3571381 h 5498171"/>
              <a:gd name="connsiteX6" fmla="*/ 3185313 w 4852559"/>
              <a:gd name="connsiteY6" fmla="*/ 3573283 h 5498171"/>
              <a:gd name="connsiteX7" fmla="*/ 3183168 w 4852559"/>
              <a:gd name="connsiteY7" fmla="*/ 3568247 h 5498171"/>
              <a:gd name="connsiteX8" fmla="*/ 3173821 w 4852559"/>
              <a:gd name="connsiteY8" fmla="*/ 3567202 h 5498171"/>
              <a:gd name="connsiteX9" fmla="*/ 2642093 w 4852559"/>
              <a:gd name="connsiteY9" fmla="*/ 3496154 h 5498171"/>
              <a:gd name="connsiteX10" fmla="*/ 2632228 w 4852559"/>
              <a:gd name="connsiteY10" fmla="*/ 3493542 h 5498171"/>
              <a:gd name="connsiteX11" fmla="*/ 2783333 w 4852559"/>
              <a:gd name="connsiteY11" fmla="*/ 2961207 h 5498171"/>
              <a:gd name="connsiteX12" fmla="*/ 3173820 w 4852559"/>
              <a:gd name="connsiteY12" fmla="*/ 3011358 h 5498171"/>
              <a:gd name="connsiteX13" fmla="*/ 3173820 w 4852559"/>
              <a:gd name="connsiteY13" fmla="*/ 3216143 h 5498171"/>
              <a:gd name="connsiteX14" fmla="*/ 3169666 w 4852559"/>
              <a:gd name="connsiteY14" fmla="*/ 3220322 h 5498171"/>
              <a:gd name="connsiteX15" fmla="*/ 2891340 w 4852559"/>
              <a:gd name="connsiteY15" fmla="*/ 3283011 h 5498171"/>
              <a:gd name="connsiteX16" fmla="*/ 2687788 w 4852559"/>
              <a:gd name="connsiteY16" fmla="*/ 3153453 h 5498171"/>
              <a:gd name="connsiteX17" fmla="*/ 2783333 w 4852559"/>
              <a:gd name="connsiteY17" fmla="*/ 2961207 h 5498171"/>
              <a:gd name="connsiteX18" fmla="*/ 3689841 w 4852559"/>
              <a:gd name="connsiteY18" fmla="*/ 1944665 h 5498171"/>
              <a:gd name="connsiteX19" fmla="*/ 3859251 w 4852559"/>
              <a:gd name="connsiteY19" fmla="*/ 1995795 h 5498171"/>
              <a:gd name="connsiteX20" fmla="*/ 3942333 w 4852559"/>
              <a:gd name="connsiteY20" fmla="*/ 2835829 h 5498171"/>
              <a:gd name="connsiteX21" fmla="*/ 3377372 w 4852559"/>
              <a:gd name="connsiteY21" fmla="*/ 2346854 h 5498171"/>
              <a:gd name="connsiteX22" fmla="*/ 3373218 w 4852559"/>
              <a:gd name="connsiteY22" fmla="*/ 2346854 h 5498171"/>
              <a:gd name="connsiteX23" fmla="*/ 3373218 w 4852559"/>
              <a:gd name="connsiteY23" fmla="*/ 2296703 h 5498171"/>
              <a:gd name="connsiteX24" fmla="*/ 3689841 w 4852559"/>
              <a:gd name="connsiteY24" fmla="*/ 1944665 h 5498171"/>
              <a:gd name="connsiteX25" fmla="*/ 2528228 w 4852559"/>
              <a:gd name="connsiteY25" fmla="*/ 1783221 h 5498171"/>
              <a:gd name="connsiteX26" fmla="*/ 2787487 w 4852559"/>
              <a:gd name="connsiteY26" fmla="*/ 2234014 h 5498171"/>
              <a:gd name="connsiteX27" fmla="*/ 2770870 w 4852559"/>
              <a:gd name="connsiteY27" fmla="*/ 2267448 h 5498171"/>
              <a:gd name="connsiteX28" fmla="*/ 2770870 w 4852559"/>
              <a:gd name="connsiteY28" fmla="*/ 2263269 h 5498171"/>
              <a:gd name="connsiteX29" fmla="*/ 2193447 w 4852559"/>
              <a:gd name="connsiteY29" fmla="*/ 2647762 h 5498171"/>
              <a:gd name="connsiteX30" fmla="*/ 2347150 w 4852559"/>
              <a:gd name="connsiteY30" fmla="*/ 1816087 h 5498171"/>
              <a:gd name="connsiteX31" fmla="*/ 2449559 w 4852559"/>
              <a:gd name="connsiteY31" fmla="*/ 1783992 h 5498171"/>
              <a:gd name="connsiteX32" fmla="*/ 2528228 w 4852559"/>
              <a:gd name="connsiteY32" fmla="*/ 1783221 h 5498171"/>
              <a:gd name="connsiteX33" fmla="*/ 4310492 w 4852559"/>
              <a:gd name="connsiteY33" fmla="*/ 277069 h 5498171"/>
              <a:gd name="connsiteX34" fmla="*/ 4665151 w 4852559"/>
              <a:gd name="connsiteY34" fmla="*/ 416030 h 5498171"/>
              <a:gd name="connsiteX35" fmla="*/ 4814699 w 4852559"/>
              <a:gd name="connsiteY35" fmla="*/ 963514 h 5498171"/>
              <a:gd name="connsiteX36" fmla="*/ 4282971 w 4852559"/>
              <a:gd name="connsiteY36" fmla="*/ 1172479 h 5498171"/>
              <a:gd name="connsiteX37" fmla="*/ 3963104 w 4852559"/>
              <a:gd name="connsiteY37" fmla="*/ 909184 h 5498171"/>
              <a:gd name="connsiteX38" fmla="*/ 3929871 w 4852559"/>
              <a:gd name="connsiteY38" fmla="*/ 524691 h 5498171"/>
              <a:gd name="connsiteX39" fmla="*/ 3934025 w 4852559"/>
              <a:gd name="connsiteY39" fmla="*/ 520511 h 5498171"/>
              <a:gd name="connsiteX40" fmla="*/ 4310492 w 4852559"/>
              <a:gd name="connsiteY40" fmla="*/ 277069 h 5498171"/>
              <a:gd name="connsiteX41" fmla="*/ 2265626 w 4852559"/>
              <a:gd name="connsiteY41" fmla="*/ 192 h 5498171"/>
              <a:gd name="connsiteX42" fmla="*/ 2633785 w 4852559"/>
              <a:gd name="connsiteY42" fmla="*/ 282293 h 5498171"/>
              <a:gd name="connsiteX43" fmla="*/ 2521624 w 4852559"/>
              <a:gd name="connsiteY43" fmla="*/ 733654 h 5498171"/>
              <a:gd name="connsiteX44" fmla="*/ 2251606 w 4852559"/>
              <a:gd name="connsiteY44" fmla="*/ 905004 h 5498171"/>
              <a:gd name="connsiteX45" fmla="*/ 1923430 w 4852559"/>
              <a:gd name="connsiteY45" fmla="*/ 942618 h 5498171"/>
              <a:gd name="connsiteX46" fmla="*/ 2264068 w 4852559"/>
              <a:gd name="connsiteY46" fmla="*/ 3078227 h 5498171"/>
              <a:gd name="connsiteX47" fmla="*/ 2446850 w 4852559"/>
              <a:gd name="connsiteY47" fmla="*/ 3253756 h 5498171"/>
              <a:gd name="connsiteX48" fmla="*/ 3049197 w 4852559"/>
              <a:gd name="connsiteY48" fmla="*/ 3458541 h 5498171"/>
              <a:gd name="connsiteX49" fmla="*/ 3556000 w 4852559"/>
              <a:gd name="connsiteY49" fmla="*/ 3295549 h 5498171"/>
              <a:gd name="connsiteX50" fmla="*/ 4694230 w 4852559"/>
              <a:gd name="connsiteY50" fmla="*/ 2008333 h 5498171"/>
              <a:gd name="connsiteX51" fmla="*/ 4739926 w 4852559"/>
              <a:gd name="connsiteY51" fmla="*/ 2016691 h 5498171"/>
              <a:gd name="connsiteX52" fmla="*/ 4739926 w 4852559"/>
              <a:gd name="connsiteY52" fmla="*/ 2025050 h 5498171"/>
              <a:gd name="connsiteX53" fmla="*/ 4116807 w 4852559"/>
              <a:gd name="connsiteY53" fmla="*/ 5059202 h 5498171"/>
              <a:gd name="connsiteX54" fmla="*/ 3335832 w 4852559"/>
              <a:gd name="connsiteY54" fmla="*/ 4662171 h 5498171"/>
              <a:gd name="connsiteX55" fmla="*/ 3045043 w 4852559"/>
              <a:gd name="connsiteY55" fmla="*/ 5004872 h 5498171"/>
              <a:gd name="connsiteX56" fmla="*/ 2841491 w 4852559"/>
              <a:gd name="connsiteY56" fmla="*/ 5493847 h 5498171"/>
              <a:gd name="connsiteX57" fmla="*/ 1321082 w 4852559"/>
              <a:gd name="connsiteY57" fmla="*/ 4047818 h 5498171"/>
              <a:gd name="connsiteX58" fmla="*/ 1271233 w 4852559"/>
              <a:gd name="connsiteY58" fmla="*/ 4031101 h 5498171"/>
              <a:gd name="connsiteX59" fmla="*/ 1042756 w 4852559"/>
              <a:gd name="connsiteY59" fmla="*/ 4829342 h 5498171"/>
              <a:gd name="connsiteX60" fmla="*/ 153773 w 4852559"/>
              <a:gd name="connsiteY60" fmla="*/ 3830496 h 5498171"/>
              <a:gd name="connsiteX61" fmla="*/ 66537 w 4852559"/>
              <a:gd name="connsiteY61" fmla="*/ 3007179 h 5498171"/>
              <a:gd name="connsiteX62" fmla="*/ 967982 w 4852559"/>
              <a:gd name="connsiteY62" fmla="*/ 800523 h 5498171"/>
              <a:gd name="connsiteX63" fmla="*/ 1046910 w 4852559"/>
              <a:gd name="connsiteY63" fmla="*/ 800523 h 5498171"/>
              <a:gd name="connsiteX64" fmla="*/ 1034448 w 4852559"/>
              <a:gd name="connsiteY64" fmla="*/ 3475257 h 5498171"/>
              <a:gd name="connsiteX65" fmla="*/ 1080143 w 4852559"/>
              <a:gd name="connsiteY65" fmla="*/ 3446003 h 5498171"/>
              <a:gd name="connsiteX66" fmla="*/ 1030293 w 4852559"/>
              <a:gd name="connsiteY66" fmla="*/ 2409543 h 5498171"/>
              <a:gd name="connsiteX67" fmla="*/ 1827885 w 4852559"/>
              <a:gd name="connsiteY67" fmla="*/ 854854 h 5498171"/>
              <a:gd name="connsiteX68" fmla="*/ 1906814 w 4852559"/>
              <a:gd name="connsiteY68" fmla="*/ 131839 h 5498171"/>
              <a:gd name="connsiteX69" fmla="*/ 2265626 w 4852559"/>
              <a:gd name="connsiteY69" fmla="*/ 192 h 549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852559" h="5498171">
                <a:moveTo>
                  <a:pt x="2632228" y="3493542"/>
                </a:moveTo>
                <a:cubicBezTo>
                  <a:pt x="2628593" y="3494065"/>
                  <a:pt x="2625477" y="3496154"/>
                  <a:pt x="2625477" y="3500333"/>
                </a:cubicBezTo>
                <a:cubicBezTo>
                  <a:pt x="2637160" y="3711909"/>
                  <a:pt x="3043161" y="3794923"/>
                  <a:pt x="3165746" y="3611631"/>
                </a:cubicBezTo>
                <a:lnTo>
                  <a:pt x="3185313" y="3573283"/>
                </a:lnTo>
                <a:lnTo>
                  <a:pt x="3186283" y="3575560"/>
                </a:lnTo>
                <a:lnTo>
                  <a:pt x="3186283" y="3571381"/>
                </a:lnTo>
                <a:lnTo>
                  <a:pt x="3185313" y="3573283"/>
                </a:lnTo>
                <a:lnTo>
                  <a:pt x="3183168" y="3568247"/>
                </a:lnTo>
                <a:cubicBezTo>
                  <a:pt x="3180053" y="3567202"/>
                  <a:pt x="3175898" y="3567202"/>
                  <a:pt x="3173821" y="3567202"/>
                </a:cubicBezTo>
                <a:cubicBezTo>
                  <a:pt x="3040889" y="3567202"/>
                  <a:pt x="2845645" y="3542126"/>
                  <a:pt x="2642093" y="3496154"/>
                </a:cubicBezTo>
                <a:cubicBezTo>
                  <a:pt x="2640016" y="3494065"/>
                  <a:pt x="2635862" y="3493020"/>
                  <a:pt x="2632228" y="3493542"/>
                </a:cubicBezTo>
                <a:close/>
                <a:moveTo>
                  <a:pt x="2783333" y="2961207"/>
                </a:moveTo>
                <a:cubicBezTo>
                  <a:pt x="2899648" y="2957028"/>
                  <a:pt x="3065813" y="2977924"/>
                  <a:pt x="3173820" y="3011358"/>
                </a:cubicBezTo>
                <a:cubicBezTo>
                  <a:pt x="3298444" y="3048972"/>
                  <a:pt x="3335831" y="3199425"/>
                  <a:pt x="3173820" y="3216143"/>
                </a:cubicBezTo>
                <a:lnTo>
                  <a:pt x="3169666" y="3220322"/>
                </a:lnTo>
                <a:cubicBezTo>
                  <a:pt x="2928727" y="3245397"/>
                  <a:pt x="2953652" y="3408389"/>
                  <a:pt x="2891340" y="3283011"/>
                </a:cubicBezTo>
                <a:cubicBezTo>
                  <a:pt x="2820720" y="3191067"/>
                  <a:pt x="2770870" y="3182708"/>
                  <a:pt x="2687788" y="3153453"/>
                </a:cubicBezTo>
                <a:cubicBezTo>
                  <a:pt x="2579781" y="3124199"/>
                  <a:pt x="2575627" y="2965386"/>
                  <a:pt x="2783333" y="2961207"/>
                </a:cubicBezTo>
                <a:close/>
                <a:moveTo>
                  <a:pt x="3689841" y="1944665"/>
                </a:moveTo>
                <a:cubicBezTo>
                  <a:pt x="3739820" y="1942771"/>
                  <a:pt x="3795901" y="1958182"/>
                  <a:pt x="3859251" y="1995795"/>
                </a:cubicBezTo>
                <a:cubicBezTo>
                  <a:pt x="4174964" y="2183863"/>
                  <a:pt x="4179118" y="2710451"/>
                  <a:pt x="3942333" y="2835829"/>
                </a:cubicBezTo>
                <a:cubicBezTo>
                  <a:pt x="3547691" y="3044793"/>
                  <a:pt x="3531075" y="2522384"/>
                  <a:pt x="3377372" y="2346854"/>
                </a:cubicBezTo>
                <a:lnTo>
                  <a:pt x="3373218" y="2346854"/>
                </a:lnTo>
                <a:cubicBezTo>
                  <a:pt x="3364910" y="2334317"/>
                  <a:pt x="3364910" y="2317600"/>
                  <a:pt x="3373218" y="2296703"/>
                </a:cubicBezTo>
                <a:cubicBezTo>
                  <a:pt x="3444877" y="2111770"/>
                  <a:pt x="3539903" y="1950346"/>
                  <a:pt x="3689841" y="1944665"/>
                </a:cubicBezTo>
                <a:close/>
                <a:moveTo>
                  <a:pt x="2528228" y="1783221"/>
                </a:moveTo>
                <a:cubicBezTo>
                  <a:pt x="2699824" y="1808647"/>
                  <a:pt x="2787487" y="2016431"/>
                  <a:pt x="2787487" y="2234014"/>
                </a:cubicBezTo>
                <a:cubicBezTo>
                  <a:pt x="2787487" y="2242372"/>
                  <a:pt x="2779179" y="2259089"/>
                  <a:pt x="2770870" y="2267448"/>
                </a:cubicBezTo>
                <a:lnTo>
                  <a:pt x="2770870" y="2263269"/>
                </a:lnTo>
                <a:cubicBezTo>
                  <a:pt x="2608860" y="2401185"/>
                  <a:pt x="2496698" y="2773140"/>
                  <a:pt x="2193447" y="2647762"/>
                </a:cubicBezTo>
                <a:cubicBezTo>
                  <a:pt x="1952508" y="2522384"/>
                  <a:pt x="1927583" y="2037588"/>
                  <a:pt x="2347150" y="1816087"/>
                </a:cubicBezTo>
                <a:cubicBezTo>
                  <a:pt x="2383499" y="1799370"/>
                  <a:pt x="2417640" y="1788922"/>
                  <a:pt x="2449559" y="1783992"/>
                </a:cubicBezTo>
                <a:cubicBezTo>
                  <a:pt x="2477488" y="1779678"/>
                  <a:pt x="2503715" y="1779588"/>
                  <a:pt x="2528228" y="1783221"/>
                </a:cubicBezTo>
                <a:close/>
                <a:moveTo>
                  <a:pt x="4310492" y="277069"/>
                </a:moveTo>
                <a:cubicBezTo>
                  <a:pt x="4446021" y="271845"/>
                  <a:pt x="4577914" y="330355"/>
                  <a:pt x="4665151" y="416030"/>
                </a:cubicBezTo>
                <a:cubicBezTo>
                  <a:pt x="4860394" y="599918"/>
                  <a:pt x="4889473" y="813061"/>
                  <a:pt x="4814699" y="963514"/>
                </a:cubicBezTo>
                <a:cubicBezTo>
                  <a:pt x="4715000" y="1164119"/>
                  <a:pt x="4453290" y="1406517"/>
                  <a:pt x="4282971" y="1172479"/>
                </a:cubicBezTo>
                <a:cubicBezTo>
                  <a:pt x="4208197" y="1067996"/>
                  <a:pt x="4050340" y="942618"/>
                  <a:pt x="3963104" y="909184"/>
                </a:cubicBezTo>
                <a:cubicBezTo>
                  <a:pt x="3830172" y="854854"/>
                  <a:pt x="3805247" y="733654"/>
                  <a:pt x="3929871" y="524691"/>
                </a:cubicBezTo>
                <a:lnTo>
                  <a:pt x="3934025" y="520511"/>
                </a:lnTo>
                <a:cubicBezTo>
                  <a:pt x="4035801" y="351251"/>
                  <a:pt x="4174964" y="282293"/>
                  <a:pt x="4310492" y="277069"/>
                </a:cubicBezTo>
                <a:close/>
                <a:moveTo>
                  <a:pt x="2265626" y="192"/>
                </a:moveTo>
                <a:cubicBezTo>
                  <a:pt x="2403232" y="4372"/>
                  <a:pt x="2542395" y="77509"/>
                  <a:pt x="2633785" y="282293"/>
                </a:cubicBezTo>
                <a:cubicBezTo>
                  <a:pt x="2775025" y="599917"/>
                  <a:pt x="2687789" y="670965"/>
                  <a:pt x="2521624" y="733654"/>
                </a:cubicBezTo>
                <a:cubicBezTo>
                  <a:pt x="2455158" y="758730"/>
                  <a:pt x="2326380" y="833957"/>
                  <a:pt x="2251606" y="905004"/>
                </a:cubicBezTo>
                <a:cubicBezTo>
                  <a:pt x="2110366" y="1034562"/>
                  <a:pt x="2060516" y="1022025"/>
                  <a:pt x="1923430" y="942618"/>
                </a:cubicBezTo>
                <a:cubicBezTo>
                  <a:pt x="1242154" y="1807727"/>
                  <a:pt x="1487247" y="2885980"/>
                  <a:pt x="2264068" y="3078227"/>
                </a:cubicBezTo>
                <a:cubicBezTo>
                  <a:pt x="2342996" y="3099123"/>
                  <a:pt x="2405308" y="3145095"/>
                  <a:pt x="2446850" y="3253756"/>
                </a:cubicBezTo>
                <a:cubicBezTo>
                  <a:pt x="2633785" y="3634070"/>
                  <a:pt x="2783333" y="3278832"/>
                  <a:pt x="3049197" y="3458541"/>
                </a:cubicBezTo>
                <a:cubicBezTo>
                  <a:pt x="3414760" y="3621532"/>
                  <a:pt x="3356603" y="3295549"/>
                  <a:pt x="3556000" y="3295549"/>
                </a:cubicBezTo>
                <a:cubicBezTo>
                  <a:pt x="4345284" y="3291370"/>
                  <a:pt x="4710847" y="2626865"/>
                  <a:pt x="4694230" y="2008333"/>
                </a:cubicBezTo>
                <a:cubicBezTo>
                  <a:pt x="4690076" y="1958181"/>
                  <a:pt x="4723309" y="1958181"/>
                  <a:pt x="4739926" y="2016691"/>
                </a:cubicBezTo>
                <a:lnTo>
                  <a:pt x="4739926" y="2025050"/>
                </a:lnTo>
                <a:cubicBezTo>
                  <a:pt x="5039023" y="3007179"/>
                  <a:pt x="4523911" y="4787549"/>
                  <a:pt x="4116807" y="5059202"/>
                </a:cubicBezTo>
                <a:cubicBezTo>
                  <a:pt x="3722165" y="5322497"/>
                  <a:pt x="3157205" y="5393544"/>
                  <a:pt x="3335832" y="4662171"/>
                </a:cubicBezTo>
                <a:cubicBezTo>
                  <a:pt x="3605850" y="3383314"/>
                  <a:pt x="2650402" y="3692580"/>
                  <a:pt x="3045043" y="5004872"/>
                </a:cubicBezTo>
                <a:cubicBezTo>
                  <a:pt x="3078276" y="5155326"/>
                  <a:pt x="3377373" y="5422799"/>
                  <a:pt x="2841491" y="5493847"/>
                </a:cubicBezTo>
                <a:cubicBezTo>
                  <a:pt x="1919276" y="5560715"/>
                  <a:pt x="1674183" y="4841880"/>
                  <a:pt x="1321082" y="4047818"/>
                </a:cubicBezTo>
                <a:cubicBezTo>
                  <a:pt x="1304466" y="3993487"/>
                  <a:pt x="1271233" y="4006025"/>
                  <a:pt x="1271233" y="4031101"/>
                </a:cubicBezTo>
                <a:cubicBezTo>
                  <a:pt x="1246308" y="4474104"/>
                  <a:pt x="1682491" y="4829342"/>
                  <a:pt x="1042756" y="4829342"/>
                </a:cubicBezTo>
                <a:cubicBezTo>
                  <a:pt x="693810" y="4800087"/>
                  <a:pt x="444562" y="4729040"/>
                  <a:pt x="153773" y="3830496"/>
                </a:cubicBezTo>
                <a:cubicBezTo>
                  <a:pt x="24996" y="3395852"/>
                  <a:pt x="145465" y="3337342"/>
                  <a:pt x="66537" y="3007179"/>
                </a:cubicBezTo>
                <a:cubicBezTo>
                  <a:pt x="-99628" y="2325957"/>
                  <a:pt x="-8237" y="1318753"/>
                  <a:pt x="967982" y="800523"/>
                </a:cubicBezTo>
                <a:cubicBezTo>
                  <a:pt x="1063526" y="746192"/>
                  <a:pt x="1071835" y="779627"/>
                  <a:pt x="1046910" y="800523"/>
                </a:cubicBezTo>
                <a:cubicBezTo>
                  <a:pt x="-83012" y="1586226"/>
                  <a:pt x="311630" y="3007179"/>
                  <a:pt x="1034448" y="3475257"/>
                </a:cubicBezTo>
                <a:cubicBezTo>
                  <a:pt x="1063526" y="3491975"/>
                  <a:pt x="1096759" y="3491975"/>
                  <a:pt x="1080143" y="3446003"/>
                </a:cubicBezTo>
                <a:cubicBezTo>
                  <a:pt x="909824" y="2898518"/>
                  <a:pt x="1046910" y="2944490"/>
                  <a:pt x="1030293" y="2409543"/>
                </a:cubicBezTo>
                <a:cubicBezTo>
                  <a:pt x="1013677" y="1908030"/>
                  <a:pt x="1134147" y="1327111"/>
                  <a:pt x="1827885" y="854854"/>
                </a:cubicBezTo>
                <a:cubicBezTo>
                  <a:pt x="1578638" y="549766"/>
                  <a:pt x="1715724" y="290651"/>
                  <a:pt x="1906814" y="131839"/>
                </a:cubicBezTo>
                <a:cubicBezTo>
                  <a:pt x="1991973" y="60792"/>
                  <a:pt x="2128021" y="-3987"/>
                  <a:pt x="2265626" y="192"/>
                </a:cubicBezTo>
                <a:close/>
              </a:path>
            </a:pathLst>
          </a:custGeom>
          <a:blipFill>
            <a:blip r:embed="rId2" cstate="screen">
              <a:extLst>
                <a:ext uri="{28A0092B-C50C-407E-A947-70E740481C1C}">
                  <a14:useLocalDpi xmlns:a14="http://schemas.microsoft.com/office/drawing/2010/main"/>
                </a:ext>
              </a:extLst>
            </a:blip>
            <a:stretch>
              <a:fillRect/>
            </a:stretch>
          </a:blipFill>
          <a:ln w="0" cap="flat">
            <a:noFill/>
            <a:prstDash val="solid"/>
            <a:miter/>
          </a:ln>
        </p:spPr>
        <p:txBody>
          <a:bodyPr rtlCol="0" anchor="ctr"/>
          <a:lstStyle/>
          <a:p>
            <a:endParaRPr lang="en-NL"/>
          </a:p>
        </p:txBody>
      </p:sp>
      <p:sp>
        <p:nvSpPr>
          <p:cNvPr id="4" name="Text Placeholder 24">
            <a:extLst>
              <a:ext uri="{FF2B5EF4-FFF2-40B4-BE49-F238E27FC236}">
                <a16:creationId xmlns:a16="http://schemas.microsoft.com/office/drawing/2014/main" id="{99D7DB9E-6C11-9B32-3B41-6262D12867DC}"/>
              </a:ext>
            </a:extLst>
          </p:cNvPr>
          <p:cNvSpPr>
            <a:spLocks noGrp="1"/>
          </p:cNvSpPr>
          <p:nvPr>
            <p:ph type="body" sz="quarter" idx="19" hasCustomPrompt="1"/>
          </p:nvPr>
        </p:nvSpPr>
        <p:spPr>
          <a:xfrm>
            <a:off x="695325" y="692150"/>
            <a:ext cx="1710124"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100</a:t>
            </a:r>
          </a:p>
        </p:txBody>
      </p:sp>
      <p:sp>
        <p:nvSpPr>
          <p:cNvPr id="5" name="Text Placeholder 20">
            <a:extLst>
              <a:ext uri="{FF2B5EF4-FFF2-40B4-BE49-F238E27FC236}">
                <a16:creationId xmlns:a16="http://schemas.microsoft.com/office/drawing/2014/main" id="{C21DAEE3-30B1-1F3D-9171-F706583A93CB}"/>
              </a:ext>
            </a:extLst>
          </p:cNvPr>
          <p:cNvSpPr>
            <a:spLocks noGrp="1"/>
          </p:cNvSpPr>
          <p:nvPr>
            <p:ph type="body" sz="quarter" idx="12" hasCustomPrompt="1"/>
          </p:nvPr>
        </p:nvSpPr>
        <p:spPr>
          <a:xfrm>
            <a:off x="695326" y="1293897"/>
            <a:ext cx="1710124" cy="615553"/>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Active in nearly ​ 100 countries ​​</a:t>
            </a:r>
          </a:p>
        </p:txBody>
      </p:sp>
      <p:sp>
        <p:nvSpPr>
          <p:cNvPr id="21" name="Text Placeholder 24">
            <a:extLst>
              <a:ext uri="{FF2B5EF4-FFF2-40B4-BE49-F238E27FC236}">
                <a16:creationId xmlns:a16="http://schemas.microsoft.com/office/drawing/2014/main" id="{39D458BC-FE1C-20F2-A951-FDA73905C475}"/>
              </a:ext>
            </a:extLst>
          </p:cNvPr>
          <p:cNvSpPr>
            <a:spLocks noGrp="1"/>
          </p:cNvSpPr>
          <p:nvPr>
            <p:ph type="body" sz="quarter" idx="20" hasCustomPrompt="1"/>
          </p:nvPr>
        </p:nvSpPr>
        <p:spPr>
          <a:xfrm>
            <a:off x="695325" y="2284283"/>
            <a:ext cx="1710124"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+ 2600</a:t>
            </a:r>
          </a:p>
        </p:txBody>
      </p:sp>
      <p:sp>
        <p:nvSpPr>
          <p:cNvPr id="22" name="Text Placeholder 20">
            <a:extLst>
              <a:ext uri="{FF2B5EF4-FFF2-40B4-BE49-F238E27FC236}">
                <a16:creationId xmlns:a16="http://schemas.microsoft.com/office/drawing/2014/main" id="{9E08FBB3-F5CE-5D3B-77F3-52B59F8B912D}"/>
              </a:ext>
            </a:extLst>
          </p:cNvPr>
          <p:cNvSpPr>
            <a:spLocks noGrp="1"/>
          </p:cNvSpPr>
          <p:nvPr>
            <p:ph type="body" sz="quarter" idx="21" hasCustomPrompt="1"/>
          </p:nvPr>
        </p:nvSpPr>
        <p:spPr>
          <a:xfrm>
            <a:off x="695326" y="2886030"/>
            <a:ext cx="1710124" cy="307777"/>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Volunteers</a:t>
            </a:r>
          </a:p>
        </p:txBody>
      </p:sp>
      <p:sp>
        <p:nvSpPr>
          <p:cNvPr id="23" name="Text Placeholder 24">
            <a:extLst>
              <a:ext uri="{FF2B5EF4-FFF2-40B4-BE49-F238E27FC236}">
                <a16:creationId xmlns:a16="http://schemas.microsoft.com/office/drawing/2014/main" id="{138B1600-D63E-B4C9-3A90-A4B5A8353F89}"/>
              </a:ext>
            </a:extLst>
          </p:cNvPr>
          <p:cNvSpPr>
            <a:spLocks noGrp="1"/>
          </p:cNvSpPr>
          <p:nvPr>
            <p:ph type="body" sz="quarter" idx="22" hasCustomPrompt="1"/>
          </p:nvPr>
        </p:nvSpPr>
        <p:spPr>
          <a:xfrm>
            <a:off x="237744" y="3563479"/>
            <a:ext cx="2167705"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+ 600.000</a:t>
            </a:r>
          </a:p>
        </p:txBody>
      </p:sp>
      <p:sp>
        <p:nvSpPr>
          <p:cNvPr id="24" name="Text Placeholder 20">
            <a:extLst>
              <a:ext uri="{FF2B5EF4-FFF2-40B4-BE49-F238E27FC236}">
                <a16:creationId xmlns:a16="http://schemas.microsoft.com/office/drawing/2014/main" id="{7A8B75C6-AA7E-738B-35CF-75357BBCA044}"/>
              </a:ext>
            </a:extLst>
          </p:cNvPr>
          <p:cNvSpPr>
            <a:spLocks noGrp="1"/>
          </p:cNvSpPr>
          <p:nvPr>
            <p:ph type="body" sz="quarter" idx="23" hasCustomPrompt="1"/>
          </p:nvPr>
        </p:nvSpPr>
        <p:spPr>
          <a:xfrm>
            <a:off x="695326" y="4165226"/>
            <a:ext cx="1710124" cy="307777"/>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Donors</a:t>
            </a:r>
          </a:p>
        </p:txBody>
      </p:sp>
      <p:sp>
        <p:nvSpPr>
          <p:cNvPr id="25" name="Text Placeholder 24">
            <a:extLst>
              <a:ext uri="{FF2B5EF4-FFF2-40B4-BE49-F238E27FC236}">
                <a16:creationId xmlns:a16="http://schemas.microsoft.com/office/drawing/2014/main" id="{37F80D94-AC23-E845-CA08-126E7AEBB690}"/>
              </a:ext>
            </a:extLst>
          </p:cNvPr>
          <p:cNvSpPr>
            <a:spLocks noGrp="1"/>
          </p:cNvSpPr>
          <p:nvPr>
            <p:ph type="body" sz="quarter" idx="24" hasCustomPrompt="1"/>
          </p:nvPr>
        </p:nvSpPr>
        <p:spPr>
          <a:xfrm>
            <a:off x="301752" y="4842675"/>
            <a:ext cx="2103697" cy="615553"/>
          </a:xfrm>
          <a:prstGeom prst="rect">
            <a:avLst/>
          </a:prstGeom>
          <a:noFill/>
        </p:spPr>
        <p:txBody>
          <a:bodyPr wrap="square" lIns="0" tIns="0" rIns="0" bIns="0" anchor="t" anchorCtr="0">
            <a:spAutoFit/>
          </a:bodyPr>
          <a:lstStyle>
            <a:lvl1pPr marL="0" indent="0" algn="r"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+ 400.000</a:t>
            </a:r>
          </a:p>
        </p:txBody>
      </p:sp>
      <p:sp>
        <p:nvSpPr>
          <p:cNvPr id="26" name="Text Placeholder 20">
            <a:extLst>
              <a:ext uri="{FF2B5EF4-FFF2-40B4-BE49-F238E27FC236}">
                <a16:creationId xmlns:a16="http://schemas.microsoft.com/office/drawing/2014/main" id="{11C3D42A-6591-8EE3-6D6C-16CD3F4953A2}"/>
              </a:ext>
            </a:extLst>
          </p:cNvPr>
          <p:cNvSpPr>
            <a:spLocks noGrp="1"/>
          </p:cNvSpPr>
          <p:nvPr>
            <p:ph type="body" sz="quarter" idx="25" hasCustomPrompt="1"/>
          </p:nvPr>
        </p:nvSpPr>
        <p:spPr>
          <a:xfrm>
            <a:off x="695326" y="5444422"/>
            <a:ext cx="1710124" cy="615553"/>
          </a:xfrm>
          <a:prstGeom prst="rect">
            <a:avLst/>
          </a:prstGeom>
        </p:spPr>
        <p:txBody>
          <a:bodyPr wrap="square" lIns="0" tIns="0" rIns="0" bIns="0">
            <a:spAutoFit/>
          </a:bodyPr>
          <a:lstStyle>
            <a:lvl1pPr marL="0" indent="0" algn="r">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Followers on social media</a:t>
            </a:r>
          </a:p>
        </p:txBody>
      </p:sp>
      <p:sp>
        <p:nvSpPr>
          <p:cNvPr id="27" name="Text Placeholder 24">
            <a:extLst>
              <a:ext uri="{FF2B5EF4-FFF2-40B4-BE49-F238E27FC236}">
                <a16:creationId xmlns:a16="http://schemas.microsoft.com/office/drawing/2014/main" id="{C465BAAD-E1CF-611A-1582-E9DE7B8B6D39}"/>
              </a:ext>
            </a:extLst>
          </p:cNvPr>
          <p:cNvSpPr>
            <a:spLocks noGrp="1"/>
          </p:cNvSpPr>
          <p:nvPr>
            <p:ph type="body" sz="quarter" idx="26" hasCustomPrompt="1"/>
          </p:nvPr>
        </p:nvSpPr>
        <p:spPr>
          <a:xfrm>
            <a:off x="9489989" y="1132528"/>
            <a:ext cx="1998778" cy="615553"/>
          </a:xfrm>
          <a:prstGeom prst="rect">
            <a:avLst/>
          </a:prstGeom>
          <a:noFill/>
        </p:spPr>
        <p:txBody>
          <a:bodyPr wrap="square" lIns="0" tIns="0" rIns="0" bIns="0" anchor="t" anchorCtr="0">
            <a:spAutoFit/>
          </a:bodyPr>
          <a:lstStyle>
            <a:lvl1pPr marL="0" indent="0" algn="l"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+ 6000</a:t>
            </a:r>
          </a:p>
        </p:txBody>
      </p:sp>
      <p:sp>
        <p:nvSpPr>
          <p:cNvPr id="28" name="Text Placeholder 20">
            <a:extLst>
              <a:ext uri="{FF2B5EF4-FFF2-40B4-BE49-F238E27FC236}">
                <a16:creationId xmlns:a16="http://schemas.microsoft.com/office/drawing/2014/main" id="{8B85D24D-8EDD-C564-DBDB-E187C854E4A5}"/>
              </a:ext>
            </a:extLst>
          </p:cNvPr>
          <p:cNvSpPr>
            <a:spLocks noGrp="1"/>
          </p:cNvSpPr>
          <p:nvPr>
            <p:ph type="body" sz="quarter" idx="27" hasCustomPrompt="1"/>
          </p:nvPr>
        </p:nvSpPr>
        <p:spPr>
          <a:xfrm>
            <a:off x="9489989" y="1734275"/>
            <a:ext cx="1998779" cy="923330"/>
          </a:xfrm>
          <a:prstGeom prst="rect">
            <a:avLst/>
          </a:prstGeom>
        </p:spPr>
        <p:txBody>
          <a:bodyPr wrap="square" lIns="0" tIns="0" rIns="0" bIns="0">
            <a:spAutoFit/>
          </a:bodyPr>
          <a:lstStyle>
            <a:lvl1pPr marL="0" indent="0" algn="l">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more than</a:t>
            </a:r>
          </a:p>
          <a:p>
            <a:pPr lvl="0"/>
            <a:r>
              <a:rPr lang="en-US" dirty="0"/>
              <a:t>6000 employees worldwide</a:t>
            </a:r>
          </a:p>
        </p:txBody>
      </p:sp>
      <p:sp>
        <p:nvSpPr>
          <p:cNvPr id="29" name="Text Placeholder 24">
            <a:extLst>
              <a:ext uri="{FF2B5EF4-FFF2-40B4-BE49-F238E27FC236}">
                <a16:creationId xmlns:a16="http://schemas.microsoft.com/office/drawing/2014/main" id="{50F81DAB-BBAC-FD12-33FD-7B073F712451}"/>
              </a:ext>
            </a:extLst>
          </p:cNvPr>
          <p:cNvSpPr>
            <a:spLocks noGrp="1"/>
          </p:cNvSpPr>
          <p:nvPr>
            <p:ph type="body" sz="quarter" idx="28" hasCustomPrompt="1"/>
          </p:nvPr>
        </p:nvSpPr>
        <p:spPr>
          <a:xfrm>
            <a:off x="9489989" y="4651745"/>
            <a:ext cx="2543515" cy="615553"/>
          </a:xfrm>
          <a:prstGeom prst="rect">
            <a:avLst/>
          </a:prstGeom>
          <a:noFill/>
        </p:spPr>
        <p:txBody>
          <a:bodyPr wrap="square" lIns="0" tIns="0" rIns="0" bIns="0" anchor="t" anchorCtr="0">
            <a:spAutoFit/>
          </a:bodyPr>
          <a:lstStyle>
            <a:lvl1pPr marL="0" indent="0" algn="l" fontAlgn="base" hangingPunct="1">
              <a:lnSpc>
                <a:spcPct val="100000"/>
              </a:lnSpc>
              <a:spcBef>
                <a:spcPts val="0"/>
              </a:spcBef>
              <a:buNone/>
              <a:defRPr sz="4000" b="1" i="0" cap="all" baseline="0">
                <a:solidFill>
                  <a:schemeClr val="accent4"/>
                </a:solidFill>
                <a:latin typeface="+mn-lt"/>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dirty="0"/>
              <a:t>+ 5.000.000</a:t>
            </a:r>
          </a:p>
        </p:txBody>
      </p:sp>
      <p:sp>
        <p:nvSpPr>
          <p:cNvPr id="30" name="Text Placeholder 20">
            <a:extLst>
              <a:ext uri="{FF2B5EF4-FFF2-40B4-BE49-F238E27FC236}">
                <a16:creationId xmlns:a16="http://schemas.microsoft.com/office/drawing/2014/main" id="{B55C5276-214C-9773-3C57-4BC0AD019765}"/>
              </a:ext>
            </a:extLst>
          </p:cNvPr>
          <p:cNvSpPr>
            <a:spLocks noGrp="1"/>
          </p:cNvSpPr>
          <p:nvPr>
            <p:ph type="body" sz="quarter" idx="29" hasCustomPrompt="1"/>
          </p:nvPr>
        </p:nvSpPr>
        <p:spPr>
          <a:xfrm>
            <a:off x="9489989" y="5253492"/>
            <a:ext cx="1998778" cy="615553"/>
          </a:xfrm>
          <a:prstGeom prst="rect">
            <a:avLst/>
          </a:prstGeom>
        </p:spPr>
        <p:txBody>
          <a:bodyPr wrap="square" lIns="0" tIns="0" rIns="0" bIns="0">
            <a:spAutoFit/>
          </a:bodyPr>
          <a:lstStyle>
            <a:lvl1pPr marL="0" indent="0" algn="l">
              <a:lnSpc>
                <a:spcPct val="100000"/>
              </a:lnSpc>
              <a:spcBef>
                <a:spcPts val="0"/>
              </a:spcBef>
              <a:buFont typeface="Arial" panose="020B0604020202020204" pitchFamily="34" charset="0"/>
              <a:buNone/>
              <a:defRPr sz="2000" b="1" i="0">
                <a:solidFill>
                  <a:srgbClr val="222222"/>
                </a:solidFill>
                <a:latin typeface="Calibri Light" panose="020F0302020204030204" pitchFamily="34" charset="0"/>
                <a:cs typeface="Calibri Light" panose="020F0302020204030204" pitchFamily="34" charset="0"/>
              </a:defRPr>
            </a:lvl1pPr>
          </a:lstStyle>
          <a:p>
            <a:pPr lvl="0"/>
            <a:r>
              <a:rPr lang="en-US" dirty="0"/>
              <a:t>more than 5 million supporters</a:t>
            </a:r>
          </a:p>
        </p:txBody>
      </p:sp>
      <p:cxnSp>
        <p:nvCxnSpPr>
          <p:cNvPr id="32" name="Straight Connector 31">
            <a:extLst>
              <a:ext uri="{FF2B5EF4-FFF2-40B4-BE49-F238E27FC236}">
                <a16:creationId xmlns:a16="http://schemas.microsoft.com/office/drawing/2014/main" id="{D1494802-CFCF-9136-60A7-36272D7E600D}"/>
              </a:ext>
            </a:extLst>
          </p:cNvPr>
          <p:cNvCxnSpPr>
            <a:cxnSpLocks/>
          </p:cNvCxnSpPr>
          <p:nvPr userDrawn="1"/>
        </p:nvCxnSpPr>
        <p:spPr>
          <a:xfrm>
            <a:off x="2570209" y="1027327"/>
            <a:ext cx="25207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85692EC-B740-93CB-42BC-F7F7C561B6E9}"/>
              </a:ext>
            </a:extLst>
          </p:cNvPr>
          <p:cNvCxnSpPr>
            <a:cxnSpLocks/>
          </p:cNvCxnSpPr>
          <p:nvPr userDrawn="1"/>
        </p:nvCxnSpPr>
        <p:spPr>
          <a:xfrm>
            <a:off x="2570209" y="2602984"/>
            <a:ext cx="856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743D70C-CC35-4AC9-5EB6-172E9172CD1E}"/>
              </a:ext>
            </a:extLst>
          </p:cNvPr>
          <p:cNvCxnSpPr>
            <a:cxnSpLocks/>
          </p:cNvCxnSpPr>
          <p:nvPr userDrawn="1"/>
        </p:nvCxnSpPr>
        <p:spPr>
          <a:xfrm>
            <a:off x="2570209" y="3890418"/>
            <a:ext cx="856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1CAF79A-88C1-0E99-34BD-FF233C515B17}"/>
              </a:ext>
            </a:extLst>
          </p:cNvPr>
          <p:cNvCxnSpPr>
            <a:cxnSpLocks/>
          </p:cNvCxnSpPr>
          <p:nvPr userDrawn="1"/>
        </p:nvCxnSpPr>
        <p:spPr>
          <a:xfrm>
            <a:off x="2570209" y="5165450"/>
            <a:ext cx="11615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0873647-F1FB-6CAC-CB45-E38E6C7D5252}"/>
              </a:ext>
            </a:extLst>
          </p:cNvPr>
          <p:cNvCxnSpPr>
            <a:cxnSpLocks/>
          </p:cNvCxnSpPr>
          <p:nvPr userDrawn="1"/>
        </p:nvCxnSpPr>
        <p:spPr>
          <a:xfrm>
            <a:off x="8781539" y="1455694"/>
            <a:ext cx="46955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93FA40C-D577-8835-9A6F-5923666F3009}"/>
              </a:ext>
            </a:extLst>
          </p:cNvPr>
          <p:cNvCxnSpPr>
            <a:cxnSpLocks/>
          </p:cNvCxnSpPr>
          <p:nvPr userDrawn="1"/>
        </p:nvCxnSpPr>
        <p:spPr>
          <a:xfrm>
            <a:off x="8518326" y="4981489"/>
            <a:ext cx="7327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A97700F1-82D3-1A76-2D64-7DF67500ECDB}"/>
              </a:ext>
            </a:extLst>
          </p:cNvPr>
          <p:cNvSpPr>
            <a:spLocks noGrp="1"/>
          </p:cNvSpPr>
          <p:nvPr>
            <p:ph type="sldNum" sz="quarter" idx="30"/>
          </p:nvPr>
        </p:nvSpPr>
        <p:spPr/>
        <p:txBody>
          <a:bodyPr/>
          <a:lstStyle/>
          <a:p>
            <a:fld id="{768C5B84-657F-4843-9893-ECABCE9BA098}" type="slidenum">
              <a:rPr lang="en-NL" smtClean="0"/>
              <a:pPr/>
              <a:t>‹#›</a:t>
            </a:fld>
            <a:endParaRPr lang="en-NL"/>
          </a:p>
        </p:txBody>
      </p:sp>
    </p:spTree>
    <p:extLst>
      <p:ext uri="{BB962C8B-B14F-4D97-AF65-F5344CB8AC3E}">
        <p14:creationId xmlns:p14="http://schemas.microsoft.com/office/powerpoint/2010/main" val="22843096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WWF logo - last slide">
    <p:bg>
      <p:bgPr>
        <a:solidFill>
          <a:srgbClr val="F0EDE2"/>
        </a:solidFill>
        <a:effectLst/>
      </p:bgPr>
    </p:bg>
    <p:spTree>
      <p:nvGrpSpPr>
        <p:cNvPr id="1" name=""/>
        <p:cNvGrpSpPr/>
        <p:nvPr/>
      </p:nvGrpSpPr>
      <p:grpSpPr>
        <a:xfrm>
          <a:off x="0" y="0"/>
          <a:ext cx="0" cy="0"/>
          <a:chOff x="0" y="0"/>
          <a:chExt cx="0" cy="0"/>
        </a:xfrm>
      </p:grpSpPr>
      <p:sp>
        <p:nvSpPr>
          <p:cNvPr id="372" name="Text Placeholder 24">
            <a:extLst>
              <a:ext uri="{FF2B5EF4-FFF2-40B4-BE49-F238E27FC236}">
                <a16:creationId xmlns:a16="http://schemas.microsoft.com/office/drawing/2014/main" id="{BECCD9EE-1FB3-09D0-9B88-54664C43957E}"/>
              </a:ext>
            </a:extLst>
          </p:cNvPr>
          <p:cNvSpPr>
            <a:spLocks noGrp="1"/>
          </p:cNvSpPr>
          <p:nvPr>
            <p:ph type="body" sz="quarter" idx="17" hasCustomPrompt="1"/>
          </p:nvPr>
        </p:nvSpPr>
        <p:spPr>
          <a:xfrm>
            <a:off x="4609274" y="4900406"/>
            <a:ext cx="2973452" cy="710552"/>
          </a:xfrm>
          <a:prstGeom prst="rect">
            <a:avLst/>
          </a:prstGeom>
          <a:noFill/>
        </p:spPr>
        <p:txBody>
          <a:bodyPr wrap="none" lIns="216000" tIns="108000" rIns="216000" bIns="108000" anchor="ctr" anchorCtr="1">
            <a:spAutoFit/>
          </a:bodyPr>
          <a:lstStyle>
            <a:lvl1pPr marL="0" indent="0" algn="l" fontAlgn="base" hangingPunct="1">
              <a:lnSpc>
                <a:spcPct val="100000"/>
              </a:lnSpc>
              <a:spcBef>
                <a:spcPts val="0"/>
              </a:spcBef>
              <a:buNone/>
              <a:defRPr sz="3200" b="0" i="0" cap="all" baseline="0">
                <a:solidFill>
                  <a:schemeClr val="tx1"/>
                </a:solidFill>
                <a:latin typeface="WWF" panose="02000000000000000000" pitchFamily="2"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l-NL" dirty="0"/>
              <a:t>Be </a:t>
            </a:r>
            <a:r>
              <a:rPr lang="nl-NL" dirty="0" err="1"/>
              <a:t>one</a:t>
            </a:r>
            <a:r>
              <a:rPr lang="nl-NL" dirty="0"/>
              <a:t> </a:t>
            </a:r>
            <a:r>
              <a:rPr lang="nl-NL" dirty="0" err="1"/>
              <a:t>with</a:t>
            </a:r>
            <a:r>
              <a:rPr lang="nl-NL" dirty="0"/>
              <a:t> nature</a:t>
            </a:r>
            <a:endParaRPr lang="en-US" dirty="0"/>
          </a:p>
        </p:txBody>
      </p:sp>
      <p:pic>
        <p:nvPicPr>
          <p:cNvPr id="412" name="Picture 15">
            <a:extLst>
              <a:ext uri="{FF2B5EF4-FFF2-40B4-BE49-F238E27FC236}">
                <a16:creationId xmlns:a16="http://schemas.microsoft.com/office/drawing/2014/main" id="{1131CFB0-75D9-3194-478F-0E2B169DAD2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66840" y="1247042"/>
            <a:ext cx="2258320" cy="3387481"/>
          </a:xfrm>
          <a:prstGeom prst="rect">
            <a:avLst/>
          </a:prstGeom>
        </p:spPr>
      </p:pic>
    </p:spTree>
    <p:extLst>
      <p:ext uri="{BB962C8B-B14F-4D97-AF65-F5344CB8AC3E}">
        <p14:creationId xmlns:p14="http://schemas.microsoft.com/office/powerpoint/2010/main" val="34195436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3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A4A21-A2E1-E2EA-4BD0-525146F8CDA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B7FBF55-2F12-A92D-5511-2DFD8994192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1CDFFB9-3767-1803-C068-2D69D71DF3DA}"/>
              </a:ext>
            </a:extLst>
          </p:cNvPr>
          <p:cNvSpPr>
            <a:spLocks noGrp="1"/>
          </p:cNvSpPr>
          <p:nvPr>
            <p:ph type="dt" sz="half" idx="10"/>
          </p:nvPr>
        </p:nvSpPr>
        <p:spPr/>
        <p:txBody>
          <a:bodyPr/>
          <a:lstStyle/>
          <a:p>
            <a:fld id="{3EBCF6C7-F1CC-4C5C-B2FA-E82E1B90FF50}" type="datetimeFigureOut">
              <a:rPr lang="nl-NL" smtClean="0"/>
              <a:t>03-04-2025</a:t>
            </a:fld>
            <a:endParaRPr lang="nl-NL"/>
          </a:p>
        </p:txBody>
      </p:sp>
      <p:sp>
        <p:nvSpPr>
          <p:cNvPr id="5" name="Tijdelijke aanduiding voor voettekst 4">
            <a:extLst>
              <a:ext uri="{FF2B5EF4-FFF2-40B4-BE49-F238E27FC236}">
                <a16:creationId xmlns:a16="http://schemas.microsoft.com/office/drawing/2014/main" id="{093477BD-F531-F620-D194-EA38AF85824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970BC97-386A-2A78-AE2B-366BD201BA26}"/>
              </a:ext>
            </a:extLst>
          </p:cNvPr>
          <p:cNvSpPr>
            <a:spLocks noGrp="1"/>
          </p:cNvSpPr>
          <p:nvPr>
            <p:ph type="sldNum" sz="quarter" idx="12"/>
          </p:nvPr>
        </p:nvSpPr>
        <p:spPr/>
        <p:txBody>
          <a:bodyPr/>
          <a:lstStyle/>
          <a:p>
            <a:fld id="{3DFA5539-C12C-4C4D-B96B-307EDFB5479B}" type="slidenum">
              <a:rPr lang="nl-NL" smtClean="0"/>
              <a:t>‹#›</a:t>
            </a:fld>
            <a:endParaRPr lang="nl-NL"/>
          </a:p>
        </p:txBody>
      </p:sp>
    </p:spTree>
    <p:extLst>
      <p:ext uri="{BB962C8B-B14F-4D97-AF65-F5344CB8AC3E}">
        <p14:creationId xmlns:p14="http://schemas.microsoft.com/office/powerpoint/2010/main" val="24312401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9_Inhoud van twee">
    <p:bg>
      <p:bgPr>
        <a:solidFill>
          <a:srgbClr val="50A4CA"/>
        </a:solidFill>
        <a:effectLst/>
      </p:bgPr>
    </p:bg>
    <p:spTree>
      <p:nvGrpSpPr>
        <p:cNvPr id="1" name=""/>
        <p:cNvGrpSpPr/>
        <p:nvPr/>
      </p:nvGrpSpPr>
      <p:grpSpPr>
        <a:xfrm>
          <a:off x="0" y="0"/>
          <a:ext cx="0" cy="0"/>
          <a:chOff x="0" y="0"/>
          <a:chExt cx="0" cy="0"/>
        </a:xfrm>
      </p:grpSpPr>
      <p:sp>
        <p:nvSpPr>
          <p:cNvPr id="19" name="Text Placeholder 24">
            <a:extLst>
              <a:ext uri="{FF2B5EF4-FFF2-40B4-BE49-F238E27FC236}">
                <a16:creationId xmlns:a16="http://schemas.microsoft.com/office/drawing/2014/main" id="{33ACF723-9DFD-0868-F07F-F0E13120D276}"/>
              </a:ext>
            </a:extLst>
          </p:cNvPr>
          <p:cNvSpPr>
            <a:spLocks noGrp="1"/>
          </p:cNvSpPr>
          <p:nvPr>
            <p:ph type="body" sz="quarter" idx="18" hasCustomPrompt="1"/>
          </p:nvPr>
        </p:nvSpPr>
        <p:spPr>
          <a:xfrm>
            <a:off x="901700" y="2520031"/>
            <a:ext cx="4618326"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H1 title </a:t>
            </a:r>
            <a:r>
              <a:rPr lang="en-GB"/>
              <a:t>divided</a:t>
            </a:r>
            <a:endParaRPr lang="en-US"/>
          </a:p>
        </p:txBody>
      </p:sp>
      <p:sp>
        <p:nvSpPr>
          <p:cNvPr id="20" name="Text Placeholder 24">
            <a:extLst>
              <a:ext uri="{FF2B5EF4-FFF2-40B4-BE49-F238E27FC236}">
                <a16:creationId xmlns:a16="http://schemas.microsoft.com/office/drawing/2014/main" id="{C58D08BF-5A25-F1A1-0E20-4F7FFF968793}"/>
              </a:ext>
            </a:extLst>
          </p:cNvPr>
          <p:cNvSpPr>
            <a:spLocks noGrp="1"/>
          </p:cNvSpPr>
          <p:nvPr>
            <p:ph type="body" sz="quarter" idx="19" hasCustomPrompt="1"/>
          </p:nvPr>
        </p:nvSpPr>
        <p:spPr>
          <a:xfrm>
            <a:off x="901700" y="3526971"/>
            <a:ext cx="3903386"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0" i="0" cap="all" baseline="0">
                <a:solidFill>
                  <a:schemeClr val="tx1"/>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On two lines</a:t>
            </a:r>
          </a:p>
        </p:txBody>
      </p:sp>
    </p:spTree>
    <p:extLst>
      <p:ext uri="{BB962C8B-B14F-4D97-AF65-F5344CB8AC3E}">
        <p14:creationId xmlns:p14="http://schemas.microsoft.com/office/powerpoint/2010/main" val="27022944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el en object">
    <p:bg>
      <p:bgPr>
        <a:solidFill>
          <a:srgbClr val="50A4CA"/>
        </a:solidFill>
        <a:effectLst/>
      </p:bgPr>
    </p:bg>
    <p:spTree>
      <p:nvGrpSpPr>
        <p:cNvPr id="1" name=""/>
        <p:cNvGrpSpPr/>
        <p:nvPr/>
      </p:nvGrpSpPr>
      <p:grpSpPr>
        <a:xfrm>
          <a:off x="0" y="0"/>
          <a:ext cx="0" cy="0"/>
          <a:chOff x="0" y="0"/>
          <a:chExt cx="0" cy="0"/>
        </a:xfrm>
      </p:grpSpPr>
      <p:sp>
        <p:nvSpPr>
          <p:cNvPr id="9" name="Text Placeholder 24">
            <a:extLst>
              <a:ext uri="{FF2B5EF4-FFF2-40B4-BE49-F238E27FC236}">
                <a16:creationId xmlns:a16="http://schemas.microsoft.com/office/drawing/2014/main" id="{CCE0B9A3-55B0-59F4-A413-FD0B70430FC5}"/>
              </a:ext>
            </a:extLst>
          </p:cNvPr>
          <p:cNvSpPr>
            <a:spLocks noGrp="1"/>
          </p:cNvSpPr>
          <p:nvPr>
            <p:ph type="body" sz="quarter" idx="18" hasCustomPrompt="1"/>
          </p:nvPr>
        </p:nvSpPr>
        <p:spPr>
          <a:xfrm>
            <a:off x="3680237" y="461943"/>
            <a:ext cx="4831525" cy="864440"/>
          </a:xfrm>
          <a:prstGeom prst="rect">
            <a:avLst/>
          </a:prstGeom>
          <a:solidFill>
            <a:schemeClr val="bg1"/>
          </a:solidFill>
        </p:spPr>
        <p:txBody>
          <a:bodyPr wrap="none" lIns="216000" tIns="108000" rIns="216000" bIns="108000" anchor="ctr" anchorCtr="1">
            <a:spAutoFit/>
          </a:bodyPr>
          <a:lstStyle>
            <a:lvl1pPr marL="0" indent="0" algn="l" fontAlgn="base" hangingPunct="1">
              <a:lnSpc>
                <a:spcPct val="100000"/>
              </a:lnSpc>
              <a:spcBef>
                <a:spcPts val="0"/>
              </a:spcBef>
              <a:buNone/>
              <a:defRPr sz="4200" b="1" i="0" cap="all" baseline="0">
                <a:solidFill>
                  <a:srgbClr val="222222"/>
                </a:solidFill>
                <a:latin typeface="Trebuchet MS" panose="020B0603020202020204" pitchFamily="34" charset="0"/>
              </a:defRPr>
            </a:lvl1pPr>
            <a:lvl2pPr marL="457200" indent="0">
              <a:buNone/>
              <a:defRPr sz="5200" b="0" i="0">
                <a:latin typeface="Franklin Gothic Medium Cond" panose="020B0606030402020204" pitchFamily="34" charset="0"/>
              </a:defRPr>
            </a:lvl2pPr>
            <a:lvl3pPr marL="914400" indent="0">
              <a:buNone/>
              <a:defRPr sz="5200" b="0" i="0">
                <a:latin typeface="Franklin Gothic Medium Cond" panose="020B0606030402020204" pitchFamily="34" charset="0"/>
              </a:defRPr>
            </a:lvl3pPr>
            <a:lvl4pPr marL="1371600" indent="0">
              <a:buNone/>
              <a:defRPr sz="5200" b="0" i="0">
                <a:latin typeface="Franklin Gothic Medium Cond" panose="020B0606030402020204" pitchFamily="34" charset="0"/>
              </a:defRPr>
            </a:lvl4pPr>
            <a:lvl5pPr marL="1828800" indent="0">
              <a:buNone/>
              <a:defRPr sz="5200" b="0" i="0">
                <a:latin typeface="Franklin Gothic Medium Cond" panose="020B0606030402020204" pitchFamily="34" charset="0"/>
              </a:defRPr>
            </a:lvl5pPr>
          </a:lstStyle>
          <a:p>
            <a:pPr lvl="0"/>
            <a:r>
              <a:rPr lang="en-US"/>
              <a:t>H1 title </a:t>
            </a:r>
            <a:r>
              <a:rPr lang="en-GB"/>
              <a:t>divided</a:t>
            </a:r>
            <a:endParaRPr lang="en-US"/>
          </a:p>
        </p:txBody>
      </p:sp>
    </p:spTree>
    <p:extLst>
      <p:ext uri="{BB962C8B-B14F-4D97-AF65-F5344CB8AC3E}">
        <p14:creationId xmlns:p14="http://schemas.microsoft.com/office/powerpoint/2010/main" val="29128493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Rounded Corners 14">
            <a:extLst>
              <a:ext uri="{FF2B5EF4-FFF2-40B4-BE49-F238E27FC236}">
                <a16:creationId xmlns:a16="http://schemas.microsoft.com/office/drawing/2014/main" id="{F6A77331-C230-B91D-D43A-14F46413AA70}"/>
              </a:ext>
            </a:extLst>
          </p:cNvPr>
          <p:cNvSpPr/>
          <p:nvPr/>
        </p:nvSpPr>
        <p:spPr>
          <a:xfrm>
            <a:off x="11349989" y="5889307"/>
            <a:ext cx="588645" cy="714376"/>
          </a:xfrm>
          <a:prstGeom prst="roundRect">
            <a:avLst>
              <a:gd name="adj" fmla="val 2494"/>
            </a:avLst>
          </a:prstGeom>
          <a:solidFill>
            <a:schemeClr val="bg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11" name="Picture 15">
            <a:extLst>
              <a:ext uri="{FF2B5EF4-FFF2-40B4-BE49-F238E27FC236}">
                <a16:creationId xmlns:a16="http://schemas.microsoft.com/office/drawing/2014/main" id="{F303F264-50F6-C24D-4176-394F233636CC}"/>
              </a:ext>
            </a:extLst>
          </p:cNvPr>
          <p:cNvPicPr>
            <a:picLocks noChangeAspect="1"/>
          </p:cNvPicPr>
          <p:nvPr/>
        </p:nvPicPr>
        <p:blipFill>
          <a:blip r:embed="rId54" cstate="screen">
            <a:extLst>
              <a:ext uri="{28A0092B-C50C-407E-A947-70E740481C1C}">
                <a14:useLocalDpi xmlns:a14="http://schemas.microsoft.com/office/drawing/2010/main"/>
              </a:ext>
            </a:extLst>
          </a:blip>
          <a:stretch>
            <a:fillRect/>
          </a:stretch>
        </p:blipFill>
        <p:spPr>
          <a:xfrm>
            <a:off x="11470618" y="5983707"/>
            <a:ext cx="350452" cy="525678"/>
          </a:xfrm>
          <a:prstGeom prst="rect">
            <a:avLst/>
          </a:prstGeom>
        </p:spPr>
      </p:pic>
      <p:sp>
        <p:nvSpPr>
          <p:cNvPr id="2" name="Slide Number Placeholder 1">
            <a:extLst>
              <a:ext uri="{FF2B5EF4-FFF2-40B4-BE49-F238E27FC236}">
                <a16:creationId xmlns:a16="http://schemas.microsoft.com/office/drawing/2014/main" id="{2A732A8C-5251-E199-9089-8C4850B4B14A}"/>
              </a:ext>
            </a:extLst>
          </p:cNvPr>
          <p:cNvSpPr>
            <a:spLocks noGrp="1" noChangeAspect="1"/>
          </p:cNvSpPr>
          <p:nvPr>
            <p:ph type="sldNum" sz="quarter" idx="4"/>
          </p:nvPr>
        </p:nvSpPr>
        <p:spPr>
          <a:xfrm>
            <a:off x="5826000" y="6063683"/>
            <a:ext cx="540000" cy="540000"/>
          </a:xfrm>
          <a:prstGeom prst="rect">
            <a:avLst/>
          </a:prstGeom>
          <a:noFill/>
        </p:spPr>
        <p:txBody>
          <a:bodyPr vert="horz" lIns="0" tIns="0" rIns="0" bIns="0" rtlCol="0" anchor="ctr" anchorCtr="1"/>
          <a:lstStyle>
            <a:lvl1pPr algn="ctr">
              <a:defRPr sz="800" b="1">
                <a:solidFill>
                  <a:schemeClr val="tx1"/>
                </a:solidFill>
              </a:defRPr>
            </a:lvl1pPr>
          </a:lstStyle>
          <a:p>
            <a:fld id="{768C5B84-657F-4843-9893-ECABCE9BA098}" type="slidenum">
              <a:rPr lang="en-NL" smtClean="0"/>
              <a:pPr/>
              <a:t>‹#›</a:t>
            </a:fld>
            <a:endParaRPr lang="en-NL"/>
          </a:p>
        </p:txBody>
      </p:sp>
    </p:spTree>
    <p:extLst>
      <p:ext uri="{BB962C8B-B14F-4D97-AF65-F5344CB8AC3E}">
        <p14:creationId xmlns:p14="http://schemas.microsoft.com/office/powerpoint/2010/main" val="1192547393"/>
      </p:ext>
    </p:extLst>
  </p:cSld>
  <p:clrMap bg1="lt1" tx1="dk1" bg2="lt2" tx2="dk2" accent1="accent1" accent2="accent2" accent3="accent3" accent4="accent4" accent5="accent5" accent6="accent6" hlink="hlink" folHlink="folHlink"/>
  <p:sldLayoutIdLst>
    <p:sldLayoutId id="2147483657" r:id="rId1"/>
    <p:sldLayoutId id="2147483720" r:id="rId2"/>
    <p:sldLayoutId id="2147483661" r:id="rId3"/>
    <p:sldLayoutId id="2147483708" r:id="rId4"/>
    <p:sldLayoutId id="2147483675" r:id="rId5"/>
    <p:sldLayoutId id="2147483651" r:id="rId6"/>
    <p:sldLayoutId id="2147483686" r:id="rId7"/>
    <p:sldLayoutId id="2147483688" r:id="rId8"/>
    <p:sldLayoutId id="2147483650" r:id="rId9"/>
    <p:sldLayoutId id="2147483676" r:id="rId10"/>
    <p:sldLayoutId id="2147483674" r:id="rId11"/>
    <p:sldLayoutId id="2147483665" r:id="rId12"/>
    <p:sldLayoutId id="2147483666" r:id="rId13"/>
    <p:sldLayoutId id="2147483668" r:id="rId14"/>
    <p:sldLayoutId id="2147483667" r:id="rId15"/>
    <p:sldLayoutId id="2147483655" r:id="rId16"/>
    <p:sldLayoutId id="2147483656" r:id="rId17"/>
    <p:sldLayoutId id="2147483671" r:id="rId18"/>
    <p:sldLayoutId id="2147483664" r:id="rId19"/>
    <p:sldLayoutId id="2147483714" r:id="rId20"/>
    <p:sldLayoutId id="2147483685" r:id="rId21"/>
    <p:sldLayoutId id="2147483695" r:id="rId22"/>
    <p:sldLayoutId id="2147483690" r:id="rId23"/>
    <p:sldLayoutId id="2147483696" r:id="rId24"/>
    <p:sldLayoutId id="2147483697" r:id="rId25"/>
    <p:sldLayoutId id="2147483691" r:id="rId26"/>
    <p:sldLayoutId id="2147483693" r:id="rId27"/>
    <p:sldLayoutId id="2147483694" r:id="rId28"/>
    <p:sldLayoutId id="2147483653" r:id="rId29"/>
    <p:sldLayoutId id="2147483692" r:id="rId30"/>
    <p:sldLayoutId id="2147483710" r:id="rId31"/>
    <p:sldLayoutId id="2147483702" r:id="rId32"/>
    <p:sldLayoutId id="2147483712" r:id="rId33"/>
    <p:sldLayoutId id="2147483703" r:id="rId34"/>
    <p:sldLayoutId id="2147483711" r:id="rId35"/>
    <p:sldLayoutId id="2147483689" r:id="rId36"/>
    <p:sldLayoutId id="2147483659" r:id="rId37"/>
    <p:sldLayoutId id="2147483658" r:id="rId38"/>
    <p:sldLayoutId id="2147483669" r:id="rId39"/>
    <p:sldLayoutId id="2147483670" r:id="rId40"/>
    <p:sldLayoutId id="2147483662" r:id="rId41"/>
    <p:sldLayoutId id="2147483706" r:id="rId42"/>
    <p:sldLayoutId id="2147483715" r:id="rId43"/>
    <p:sldLayoutId id="2147483719" r:id="rId44"/>
    <p:sldLayoutId id="2147483717" r:id="rId45"/>
    <p:sldLayoutId id="2147483718" r:id="rId46"/>
    <p:sldLayoutId id="2147483716" r:id="rId47"/>
    <p:sldLayoutId id="2147483713" r:id="rId48"/>
    <p:sldLayoutId id="2147483707" r:id="rId49"/>
    <p:sldLayoutId id="2147483721" r:id="rId50"/>
    <p:sldLayoutId id="2147483722" r:id="rId51"/>
    <p:sldLayoutId id="2147483723" r:id="rId52"/>
  </p:sldLayoutIdLst>
  <p:hf hdr="0" dt="0"/>
  <p:txStyles>
    <p:titleStyle>
      <a:lvl1pPr algn="l" defTabSz="914400" rtl="0" eaLnBrk="1" latinLnBrk="0" hangingPunct="1">
        <a:lnSpc>
          <a:spcPct val="90000"/>
        </a:lnSpc>
        <a:spcBef>
          <a:spcPct val="0"/>
        </a:spcBef>
        <a:buNone/>
        <a:defRPr sz="4400" b="0" i="0" kern="1200">
          <a:solidFill>
            <a:schemeClr val="tx1"/>
          </a:solidFill>
          <a:latin typeface="Franklin Gothic Medium Cond" panose="020B06060304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8" userDrawn="1">
          <p15:clr>
            <a:srgbClr val="F26B43"/>
          </p15:clr>
        </p15:guide>
        <p15:guide id="2" pos="7242" userDrawn="1">
          <p15:clr>
            <a:srgbClr val="F26B43"/>
          </p15:clr>
        </p15:guide>
        <p15:guide id="3" orient="horz" pos="436" userDrawn="1">
          <p15:clr>
            <a:srgbClr val="F26B43"/>
          </p15:clr>
        </p15:guide>
        <p15:guide id="4" pos="3840" userDrawn="1">
          <p15:clr>
            <a:srgbClr val="F26B43"/>
          </p15:clr>
        </p15:guide>
        <p15:guide id="5" orient="horz" pos="3884"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84.svg"/><Relationship Id="rId2" Type="http://schemas.openxmlformats.org/officeDocument/2006/relationships/image" Target="../media/image122.jpe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125.png"/><Relationship Id="rId4" Type="http://schemas.openxmlformats.org/officeDocument/2006/relationships/image" Target="../media/image124.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7.png"/><Relationship Id="rId4" Type="http://schemas.openxmlformats.org/officeDocument/2006/relationships/image" Target="../media/image126.png"/></Relationships>
</file>

<file path=ppt/slides/_rels/slide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slideLayout" Target="../slideLayouts/slideLayout31.xml"/><Relationship Id="rId7" Type="http://schemas.openxmlformats.org/officeDocument/2006/relationships/image" Target="../media/image131.sv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0.png"/><Relationship Id="rId11" Type="http://schemas.openxmlformats.org/officeDocument/2006/relationships/image" Target="../media/image135.svg"/><Relationship Id="rId5" Type="http://schemas.openxmlformats.org/officeDocument/2006/relationships/image" Target="../media/image129.pn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svg"/></Relationships>
</file>

<file path=ppt/slides/_rels/slide4.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7.jpeg"/><Relationship Id="rId7" Type="http://schemas.openxmlformats.org/officeDocument/2006/relationships/image" Target="../media/image141.jpeg"/><Relationship Id="rId2" Type="http://schemas.openxmlformats.org/officeDocument/2006/relationships/image" Target="../media/image136.jpeg"/><Relationship Id="rId1" Type="http://schemas.openxmlformats.org/officeDocument/2006/relationships/slideLayout" Target="../slideLayouts/slideLayout5.xml"/><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 Id="rId9" Type="http://schemas.openxmlformats.org/officeDocument/2006/relationships/image" Target="../media/image14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44.png"/></Relationships>
</file>

<file path=ppt/slides/_rels/slide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eg"/><Relationship Id="rId1" Type="http://schemas.openxmlformats.org/officeDocument/2006/relationships/slideLayout" Target="../slideLayouts/slideLayout6.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svg"/></Relationships>
</file>

<file path=ppt/slides/_rels/slide7.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xml"/><Relationship Id="rId1" Type="http://schemas.openxmlformats.org/officeDocument/2006/relationships/slideLayout" Target="../slideLayouts/slideLayout50.xml"/><Relationship Id="rId4" Type="http://schemas.openxmlformats.org/officeDocument/2006/relationships/image" Target="../media/image150.png"/></Relationships>
</file>

<file path=ppt/slides/_rels/slide8.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2.xml"/><Relationship Id="rId1" Type="http://schemas.openxmlformats.org/officeDocument/2006/relationships/slideLayout" Target="../slideLayouts/slideLayout50.xml"/><Relationship Id="rId4" Type="http://schemas.openxmlformats.org/officeDocument/2006/relationships/image" Target="../media/image151.png"/></Relationships>
</file>

<file path=ppt/slides/_rels/slide9.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3.xml"/><Relationship Id="rId1" Type="http://schemas.openxmlformats.org/officeDocument/2006/relationships/slideLayout" Target="../slideLayouts/slideLayout50.xml"/><Relationship Id="rId4" Type="http://schemas.openxmlformats.org/officeDocument/2006/relationships/image" Target="../media/image152.png"/></Relationships>
</file>

<file path=ppt/slides/_rels/slide10.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4.xml"/><Relationship Id="rId1" Type="http://schemas.openxmlformats.org/officeDocument/2006/relationships/slideLayout" Target="../slideLayouts/slideLayout50.xml"/><Relationship Id="rId4" Type="http://schemas.openxmlformats.org/officeDocument/2006/relationships/image" Target="../media/image153.png"/></Relationships>
</file>

<file path=ppt/slides/_rels/slide11.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5.xml"/><Relationship Id="rId1" Type="http://schemas.openxmlformats.org/officeDocument/2006/relationships/slideLayout" Target="../slideLayouts/slideLayout50.xml"/><Relationship Id="rId4" Type="http://schemas.openxmlformats.org/officeDocument/2006/relationships/image" Target="../media/image154.png"/></Relationships>
</file>

<file path=ppt/slides/_rels/slide12.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6.xml"/><Relationship Id="rId1" Type="http://schemas.openxmlformats.org/officeDocument/2006/relationships/slideLayout" Target="../slideLayouts/slideLayout50.xml"/><Relationship Id="rId4" Type="http://schemas.openxmlformats.org/officeDocument/2006/relationships/image" Target="../media/image155.png"/></Relationships>
</file>

<file path=ppt/slides/_rels/slide13.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jpeg"/><Relationship Id="rId1" Type="http://schemas.openxmlformats.org/officeDocument/2006/relationships/slideLayout" Target="../slideLayouts/slideLayout9.xml"/><Relationship Id="rId4" Type="http://schemas.openxmlformats.org/officeDocument/2006/relationships/image" Target="../media/image159.png"/></Relationships>
</file>

<file path=ppt/slides/_rels/slide1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jpeg"/><Relationship Id="rId1" Type="http://schemas.openxmlformats.org/officeDocument/2006/relationships/slideLayout" Target="../slideLayouts/slideLayout51.xml"/><Relationship Id="rId4" Type="http://schemas.openxmlformats.org/officeDocument/2006/relationships/image" Target="../media/image162.jpeg"/></Relationships>
</file>

<file path=ppt/slides/_rels/slide16.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51.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6.jpeg"/><Relationship Id="rId1" Type="http://schemas.openxmlformats.org/officeDocument/2006/relationships/slideLayout" Target="../slideLayouts/slideLayout51.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5.jpeg"/></Relationships>
</file>

<file path=ppt/slides/_rels/slide18.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7.xml"/><Relationship Id="rId1" Type="http://schemas.openxmlformats.org/officeDocument/2006/relationships/slideLayout" Target="../slideLayouts/slideLayout51.xml"/><Relationship Id="rId5" Type="http://schemas.openxmlformats.org/officeDocument/2006/relationships/image" Target="../media/image161.jpeg"/><Relationship Id="rId4" Type="http://schemas.openxmlformats.org/officeDocument/2006/relationships/image" Target="../media/image165.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67.png"/></Relationships>
</file>

<file path=ppt/slides/_rels/slide20.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image" Target="../media/image174.jpeg"/><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image" Target="../media/image175.jpeg"/><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slideLayout" Target="../slideLayouts/slideLayout52.xml"/><Relationship Id="rId7" Type="http://schemas.openxmlformats.org/officeDocument/2006/relationships/image" Target="../media/image178.svg"/><Relationship Id="rId12" Type="http://schemas.openxmlformats.org/officeDocument/2006/relationships/image" Target="../media/image183.jpe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77.png"/><Relationship Id="rId11" Type="http://schemas.openxmlformats.org/officeDocument/2006/relationships/image" Target="../media/image182.jpeg"/><Relationship Id="rId5" Type="http://schemas.openxmlformats.org/officeDocument/2006/relationships/image" Target="../media/image176.jpeg"/><Relationship Id="rId10" Type="http://schemas.openxmlformats.org/officeDocument/2006/relationships/image" Target="../media/image181.jpeg"/><Relationship Id="rId4" Type="http://schemas.openxmlformats.org/officeDocument/2006/relationships/notesSlide" Target="../notesSlides/notesSlide8.xml"/><Relationship Id="rId9" Type="http://schemas.openxmlformats.org/officeDocument/2006/relationships/image" Target="../media/image180.jpeg"/></Relationships>
</file>

<file path=ppt/slides/_rels/slide29.xml.rels><?xml version="1.0" encoding="UTF-8" standalone="yes"?>
<Relationships xmlns="http://schemas.openxmlformats.org/package/2006/relationships"><Relationship Id="rId8" Type="http://schemas.openxmlformats.org/officeDocument/2006/relationships/image" Target="../media/image177.png"/><Relationship Id="rId3" Type="http://schemas.microsoft.com/office/2007/relationships/media" Target="../media/media5.mp3"/><Relationship Id="rId7" Type="http://schemas.openxmlformats.org/officeDocument/2006/relationships/image" Target="../media/image184.png"/><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9.xml"/><Relationship Id="rId5" Type="http://schemas.openxmlformats.org/officeDocument/2006/relationships/slideLayout" Target="../slideLayouts/slideLayout52.xml"/><Relationship Id="rId10" Type="http://schemas.openxmlformats.org/officeDocument/2006/relationships/image" Target="../media/image179.png"/><Relationship Id="rId4" Type="http://schemas.openxmlformats.org/officeDocument/2006/relationships/audio" Target="../media/media5.mp3"/><Relationship Id="rId9" Type="http://schemas.openxmlformats.org/officeDocument/2006/relationships/image" Target="../media/image178.svg"/></Relationships>
</file>

<file path=ppt/slides/_rels/slide30.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slideLayout" Target="../slideLayouts/slideLayout52.xml"/><Relationship Id="rId7" Type="http://schemas.openxmlformats.org/officeDocument/2006/relationships/image" Target="../media/image187.jpe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86.jpeg"/><Relationship Id="rId11" Type="http://schemas.openxmlformats.org/officeDocument/2006/relationships/image" Target="../media/image188.jpeg"/><Relationship Id="rId5" Type="http://schemas.openxmlformats.org/officeDocument/2006/relationships/image" Target="../media/image185.jpeg"/><Relationship Id="rId10" Type="http://schemas.openxmlformats.org/officeDocument/2006/relationships/image" Target="../media/image179.png"/><Relationship Id="rId4" Type="http://schemas.openxmlformats.org/officeDocument/2006/relationships/notesSlide" Target="../notesSlides/notesSlide10.xml"/><Relationship Id="rId9" Type="http://schemas.openxmlformats.org/officeDocument/2006/relationships/image" Target="../media/image178.svg"/></Relationships>
</file>

<file path=ppt/slides/_rels/slide31.xml.rels><?xml version="1.0" encoding="UTF-8" standalone="yes"?>
<Relationships xmlns="http://schemas.openxmlformats.org/package/2006/relationships"><Relationship Id="rId8" Type="http://schemas.openxmlformats.org/officeDocument/2006/relationships/image" Target="../media/image177.png"/><Relationship Id="rId3" Type="http://schemas.microsoft.com/office/2007/relationships/media" Target="../media/media7.mp3"/><Relationship Id="rId7" Type="http://schemas.openxmlformats.org/officeDocument/2006/relationships/image" Target="../media/image189.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notesSlide" Target="../notesSlides/notesSlide11.xml"/><Relationship Id="rId5" Type="http://schemas.openxmlformats.org/officeDocument/2006/relationships/slideLayout" Target="../slideLayouts/slideLayout52.xml"/><Relationship Id="rId10" Type="http://schemas.openxmlformats.org/officeDocument/2006/relationships/image" Target="../media/image179.png"/><Relationship Id="rId4" Type="http://schemas.openxmlformats.org/officeDocument/2006/relationships/audio" Target="../media/media7.mp3"/><Relationship Id="rId9" Type="http://schemas.openxmlformats.org/officeDocument/2006/relationships/image" Target="../media/image178.svg"/></Relationships>
</file>

<file path=ppt/slides/_rels/slide32.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jpeg"/><Relationship Id="rId1" Type="http://schemas.openxmlformats.org/officeDocument/2006/relationships/slideLayout" Target="../slideLayouts/slideLayout14.xml"/><Relationship Id="rId5" Type="http://schemas.openxmlformats.org/officeDocument/2006/relationships/image" Target="../media/image78.svg"/><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jpeg"/><Relationship Id="rId1" Type="http://schemas.openxmlformats.org/officeDocument/2006/relationships/slideLayout" Target="../slideLayouts/slideLayout32.xml"/><Relationship Id="rId6" Type="http://schemas.openxmlformats.org/officeDocument/2006/relationships/image" Target="../media/image196.svg"/><Relationship Id="rId5" Type="http://schemas.openxmlformats.org/officeDocument/2006/relationships/image" Target="../media/image195.png"/><Relationship Id="rId4" Type="http://schemas.openxmlformats.org/officeDocument/2006/relationships/image" Target="../media/image194.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999AE199-814F-F75D-086A-56FA6AE44717}"/>
              </a:ext>
            </a:extLst>
          </p:cNvPr>
          <p:cNvSpPr>
            <a:spLocks noGrp="1"/>
          </p:cNvSpPr>
          <p:nvPr>
            <p:ph type="pic" sz="quarter" idx="11"/>
          </p:nvPr>
        </p:nvSpPr>
        <p:spPr/>
        <p:txBody>
          <a:bodyPr/>
          <a:lstStyle/>
          <a:p>
            <a:endParaRPr lang="nl-NL"/>
          </a:p>
        </p:txBody>
      </p:sp>
      <p:pic>
        <p:nvPicPr>
          <p:cNvPr id="19" name="Tijdelijke aanduiding voor afbeelding 18">
            <a:extLst>
              <a:ext uri="{FF2B5EF4-FFF2-40B4-BE49-F238E27FC236}">
                <a16:creationId xmlns:a16="http://schemas.microsoft.com/office/drawing/2014/main" id="{CEA324B8-918E-7E24-37A7-B2232CE97E1C}"/>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7C40253C-C873-6408-EFC7-C1EDBE28BA7F}"/>
              </a:ext>
            </a:extLst>
          </p:cNvPr>
          <p:cNvSpPr>
            <a:spLocks noGrp="1"/>
          </p:cNvSpPr>
          <p:nvPr>
            <p:ph type="body" sz="quarter" idx="15"/>
          </p:nvPr>
        </p:nvSpPr>
        <p:spPr>
          <a:xfrm>
            <a:off x="3830856" y="1981459"/>
            <a:ext cx="4530288" cy="864440"/>
          </a:xfrm>
          <a:solidFill>
            <a:srgbClr val="50A4CA"/>
          </a:solidFill>
        </p:spPr>
        <p:txBody>
          <a:bodyPr/>
          <a:lstStyle/>
          <a:p>
            <a:r>
              <a:rPr lang="nl-NL" dirty="0"/>
              <a:t>Gastles </a:t>
            </a:r>
            <a:r>
              <a:rPr lang="nl-NL" dirty="0" err="1"/>
              <a:t>rangers</a:t>
            </a:r>
            <a:endParaRPr lang="nl-NL" dirty="0"/>
          </a:p>
        </p:txBody>
      </p:sp>
      <p:sp>
        <p:nvSpPr>
          <p:cNvPr id="5" name="Tijdelijke aanduiding voor tekst 4">
            <a:extLst>
              <a:ext uri="{FF2B5EF4-FFF2-40B4-BE49-F238E27FC236}">
                <a16:creationId xmlns:a16="http://schemas.microsoft.com/office/drawing/2014/main" id="{25F77E2E-9CB4-9E4A-D8D4-70B24A66F6D0}"/>
              </a:ext>
            </a:extLst>
          </p:cNvPr>
          <p:cNvSpPr>
            <a:spLocks noGrp="1"/>
          </p:cNvSpPr>
          <p:nvPr>
            <p:ph type="body" sz="quarter" idx="16"/>
          </p:nvPr>
        </p:nvSpPr>
        <p:spPr>
          <a:xfrm>
            <a:off x="4793130" y="2988399"/>
            <a:ext cx="2605723" cy="864440"/>
          </a:xfrm>
          <a:solidFill>
            <a:srgbClr val="50A4CA"/>
          </a:solidFill>
        </p:spPr>
        <p:txBody>
          <a:bodyPr/>
          <a:lstStyle/>
          <a:p>
            <a:r>
              <a:rPr lang="nl-NL" dirty="0"/>
              <a:t>oceanen</a:t>
            </a:r>
          </a:p>
        </p:txBody>
      </p:sp>
      <p:sp>
        <p:nvSpPr>
          <p:cNvPr id="7" name="Tijdelijke aanduiding voor tekst 6">
            <a:extLst>
              <a:ext uri="{FF2B5EF4-FFF2-40B4-BE49-F238E27FC236}">
                <a16:creationId xmlns:a16="http://schemas.microsoft.com/office/drawing/2014/main" id="{F476264D-7A47-34F5-6467-B898164B948D}"/>
              </a:ext>
            </a:extLst>
          </p:cNvPr>
          <p:cNvSpPr>
            <a:spLocks noGrp="1"/>
          </p:cNvSpPr>
          <p:nvPr>
            <p:ph type="body" sz="quarter" idx="19"/>
          </p:nvPr>
        </p:nvSpPr>
        <p:spPr/>
        <p:txBody>
          <a:bodyPr/>
          <a:lstStyle/>
          <a:p>
            <a:r>
              <a:rPr lang="nl-NL" dirty="0"/>
              <a:t>© Brent </a:t>
            </a:r>
            <a:r>
              <a:rPr lang="nl-NL" dirty="0" err="1"/>
              <a:t>Stirton</a:t>
            </a:r>
            <a:r>
              <a:rPr lang="nl-NL" dirty="0"/>
              <a:t> / Getty Images</a:t>
            </a:r>
          </a:p>
        </p:txBody>
      </p:sp>
      <p:sp>
        <p:nvSpPr>
          <p:cNvPr id="8" name="Tijdelijke aanduiding voor tekst 7">
            <a:extLst>
              <a:ext uri="{FF2B5EF4-FFF2-40B4-BE49-F238E27FC236}">
                <a16:creationId xmlns:a16="http://schemas.microsoft.com/office/drawing/2014/main" id="{DB3644C9-503A-E579-2A90-31E59A366952}"/>
              </a:ext>
            </a:extLst>
          </p:cNvPr>
          <p:cNvSpPr>
            <a:spLocks noGrp="1"/>
          </p:cNvSpPr>
          <p:nvPr>
            <p:ph type="body" sz="quarter" idx="17"/>
          </p:nvPr>
        </p:nvSpPr>
        <p:spPr/>
        <p:txBody>
          <a:bodyPr/>
          <a:lstStyle/>
          <a:p>
            <a:endParaRPr lang="nl-NL" dirty="0"/>
          </a:p>
        </p:txBody>
      </p:sp>
      <p:sp>
        <p:nvSpPr>
          <p:cNvPr id="11" name="Tijdelijke aanduiding voor tekst 10">
            <a:extLst>
              <a:ext uri="{FF2B5EF4-FFF2-40B4-BE49-F238E27FC236}">
                <a16:creationId xmlns:a16="http://schemas.microsoft.com/office/drawing/2014/main" id="{672D17A2-391E-E509-3B6E-DD23B7ABC82A}"/>
              </a:ext>
            </a:extLst>
          </p:cNvPr>
          <p:cNvSpPr>
            <a:spLocks noGrp="1"/>
          </p:cNvSpPr>
          <p:nvPr>
            <p:ph type="body" sz="quarter" idx="23"/>
          </p:nvPr>
        </p:nvSpPr>
        <p:spPr/>
        <p:txBody>
          <a:bodyPr/>
          <a:lstStyle/>
          <a:p>
            <a:endParaRPr lang="nl-NL"/>
          </a:p>
        </p:txBody>
      </p:sp>
      <p:sp>
        <p:nvSpPr>
          <p:cNvPr id="12" name="Tijdelijke aanduiding voor dianummer 11">
            <a:extLst>
              <a:ext uri="{FF2B5EF4-FFF2-40B4-BE49-F238E27FC236}">
                <a16:creationId xmlns:a16="http://schemas.microsoft.com/office/drawing/2014/main" id="{4CC1A73E-D880-86E5-3AB4-930809DE1D6F}"/>
              </a:ext>
            </a:extLst>
          </p:cNvPr>
          <p:cNvSpPr>
            <a:spLocks noGrp="1"/>
          </p:cNvSpPr>
          <p:nvPr>
            <p:ph type="sldNum" sz="quarter" idx="24"/>
          </p:nvPr>
        </p:nvSpPr>
        <p:spPr/>
        <p:txBody>
          <a:bodyPr/>
          <a:lstStyle/>
          <a:p>
            <a:fld id="{768C5B84-657F-4843-9893-ECABCE9BA098}" type="slidenum">
              <a:rPr lang="en-NL" smtClean="0"/>
              <a:pPr/>
              <a:t>1</a:t>
            </a:fld>
            <a:endParaRPr lang="en-NL"/>
          </a:p>
        </p:txBody>
      </p:sp>
      <p:pic>
        <p:nvPicPr>
          <p:cNvPr id="13" name="Graphic 12">
            <a:extLst>
              <a:ext uri="{FF2B5EF4-FFF2-40B4-BE49-F238E27FC236}">
                <a16:creationId xmlns:a16="http://schemas.microsoft.com/office/drawing/2014/main" id="{B03B8CCF-E2EE-DFDA-E28D-5ABD57A42A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84074" y="3603082"/>
            <a:ext cx="2809259" cy="2232015"/>
          </a:xfrm>
          <a:prstGeom prst="rect">
            <a:avLst/>
          </a:prstGeom>
        </p:spPr>
      </p:pic>
      <p:pic>
        <p:nvPicPr>
          <p:cNvPr id="15" name="Afbeelding 14" descr="Afbeelding met tekenfilm&#10;&#10;Door AI gegenereerde inhoud is mogelijk onjuist.">
            <a:extLst>
              <a:ext uri="{FF2B5EF4-FFF2-40B4-BE49-F238E27FC236}">
                <a16:creationId xmlns:a16="http://schemas.microsoft.com/office/drawing/2014/main" id="{E405FD3D-BE7E-0C1B-DECF-34E876BA7A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65061" y="2537482"/>
            <a:ext cx="4189133" cy="3939217"/>
          </a:xfrm>
          <a:prstGeom prst="rect">
            <a:avLst/>
          </a:prstGeom>
        </p:spPr>
      </p:pic>
      <p:pic>
        <p:nvPicPr>
          <p:cNvPr id="20" name="Graphic 19">
            <a:extLst>
              <a:ext uri="{FF2B5EF4-FFF2-40B4-BE49-F238E27FC236}">
                <a16:creationId xmlns:a16="http://schemas.microsoft.com/office/drawing/2014/main" id="{49D6232A-C907-2FA3-B249-B279021138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1264886">
            <a:off x="2691427" y="4503122"/>
            <a:ext cx="1547832" cy="481548"/>
          </a:xfrm>
          <a:prstGeom prst="rect">
            <a:avLst/>
          </a:prstGeom>
        </p:spPr>
      </p:pic>
    </p:spTree>
    <p:extLst>
      <p:ext uri="{BB962C8B-B14F-4D97-AF65-F5344CB8AC3E}">
        <p14:creationId xmlns:p14="http://schemas.microsoft.com/office/powerpoint/2010/main" val="84662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Afbeelding 10">
            <a:hlinkClick r:id="" action="ppaction://media"/>
            <a:extLst>
              <a:ext uri="{FF2B5EF4-FFF2-40B4-BE49-F238E27FC236}">
                <a16:creationId xmlns:a16="http://schemas.microsoft.com/office/drawing/2014/main" id="{B1A4E01B-BB61-BAA2-360A-1623BB20E497}"/>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22077" t="2730" r="21522" b="5766"/>
          <a:stretch/>
        </p:blipFill>
        <p:spPr>
          <a:xfrm>
            <a:off x="5060135" y="366165"/>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1" y="5056608"/>
                  <a:pt x="347190" y="4758417"/>
                </a:cubicBezTo>
                <a:cubicBezTo>
                  <a:pt x="-276776" y="3350884"/>
                  <a:pt x="-33891" y="1196367"/>
                  <a:pt x="868718" y="503570"/>
                </a:cubicBezTo>
                <a:cubicBezTo>
                  <a:pt x="1320023" y="157171"/>
                  <a:pt x="2339031" y="-12998"/>
                  <a:pt x="3347476" y="774"/>
                </a:cubicBezTo>
                <a:close/>
              </a:path>
            </a:pathLst>
          </a:custGeom>
        </p:spPr>
      </p:pic>
      <p:pic>
        <p:nvPicPr>
          <p:cNvPr id="12" name="Afbeelding 11" descr="Afbeelding met tekenfilm, speelgoed&#10;&#10;Automatisch gegenereerde beschrijving">
            <a:extLst>
              <a:ext uri="{FF2B5EF4-FFF2-40B4-BE49-F238E27FC236}">
                <a16:creationId xmlns:a16="http://schemas.microsoft.com/office/drawing/2014/main" id="{516A6B47-9031-A214-59CE-63C5925338C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91593" y="1205611"/>
            <a:ext cx="4171917" cy="2844872"/>
          </a:xfrm>
          <a:prstGeom prst="rect">
            <a:avLst/>
          </a:prstGeom>
        </p:spPr>
      </p:pic>
      <p:sp>
        <p:nvSpPr>
          <p:cNvPr id="6" name="Tijdelijke aanduiding voor tekst 5">
            <a:extLst>
              <a:ext uri="{FF2B5EF4-FFF2-40B4-BE49-F238E27FC236}">
                <a16:creationId xmlns:a16="http://schemas.microsoft.com/office/drawing/2014/main" id="{9676D8BD-0923-02E3-A802-3EF8D7C5DFCA}"/>
              </a:ext>
            </a:extLst>
          </p:cNvPr>
          <p:cNvSpPr>
            <a:spLocks noGrp="1"/>
          </p:cNvSpPr>
          <p:nvPr>
            <p:ph type="body" sz="quarter" idx="17"/>
          </p:nvPr>
        </p:nvSpPr>
        <p:spPr>
          <a:xfrm>
            <a:off x="625531" y="3882989"/>
            <a:ext cx="3862670" cy="864440"/>
          </a:xfrm>
          <a:solidFill>
            <a:schemeClr val="accent3"/>
          </a:solidFill>
        </p:spPr>
        <p:txBody>
          <a:bodyPr/>
          <a:lstStyle/>
          <a:p>
            <a:r>
              <a:rPr lang="nl-NL" dirty="0"/>
              <a:t>Wat doet het</a:t>
            </a:r>
          </a:p>
        </p:txBody>
      </p:sp>
      <p:sp>
        <p:nvSpPr>
          <p:cNvPr id="7" name="Tijdelijke aanduiding voor tekst 6">
            <a:extLst>
              <a:ext uri="{FF2B5EF4-FFF2-40B4-BE49-F238E27FC236}">
                <a16:creationId xmlns:a16="http://schemas.microsoft.com/office/drawing/2014/main" id="{4B7D5421-FC02-9C4E-7B2F-EB7F3E731C72}"/>
              </a:ext>
            </a:extLst>
          </p:cNvPr>
          <p:cNvSpPr>
            <a:spLocks noGrp="1"/>
          </p:cNvSpPr>
          <p:nvPr>
            <p:ph type="body" sz="quarter" idx="18"/>
          </p:nvPr>
        </p:nvSpPr>
        <p:spPr>
          <a:xfrm>
            <a:off x="625531" y="4889929"/>
            <a:ext cx="6173046" cy="864440"/>
          </a:xfrm>
          <a:solidFill>
            <a:schemeClr val="accent3"/>
          </a:solidFill>
        </p:spPr>
        <p:txBody>
          <a:bodyPr/>
          <a:lstStyle/>
          <a:p>
            <a:r>
              <a:rPr lang="nl-NL" dirty="0"/>
              <a:t>Wereld natuur fonds?</a:t>
            </a:r>
          </a:p>
        </p:txBody>
      </p:sp>
      <p:sp>
        <p:nvSpPr>
          <p:cNvPr id="10" name="Tijdelijke aanduiding voor dianummer 9">
            <a:extLst>
              <a:ext uri="{FF2B5EF4-FFF2-40B4-BE49-F238E27FC236}">
                <a16:creationId xmlns:a16="http://schemas.microsoft.com/office/drawing/2014/main" id="{527FFA00-1AFB-659C-2651-3330DDAC888A}"/>
              </a:ext>
            </a:extLst>
          </p:cNvPr>
          <p:cNvSpPr>
            <a:spLocks noGrp="1"/>
          </p:cNvSpPr>
          <p:nvPr>
            <p:ph type="sldNum" sz="quarter" idx="23"/>
          </p:nvPr>
        </p:nvSpPr>
        <p:spPr/>
        <p:txBody>
          <a:bodyPr/>
          <a:lstStyle/>
          <a:p>
            <a:fld id="{768C5B84-657F-4843-9893-ECABCE9BA098}" type="slidenum">
              <a:rPr lang="en-NL" smtClean="0"/>
              <a:pPr/>
              <a:t>2</a:t>
            </a:fld>
            <a:endParaRPr lang="en-NL"/>
          </a:p>
        </p:txBody>
      </p:sp>
      <p:sp>
        <p:nvSpPr>
          <p:cNvPr id="2" name="Tijdelijke aanduiding voor tekst 8">
            <a:extLst>
              <a:ext uri="{FF2B5EF4-FFF2-40B4-BE49-F238E27FC236}">
                <a16:creationId xmlns:a16="http://schemas.microsoft.com/office/drawing/2014/main" id="{B845433A-546C-98C8-E7E8-AF2A968C6F14}"/>
              </a:ext>
            </a:extLst>
          </p:cNvPr>
          <p:cNvSpPr txBox="1">
            <a:spLocks/>
          </p:cNvSpPr>
          <p:nvPr/>
        </p:nvSpPr>
        <p:spPr>
          <a:xfrm>
            <a:off x="8752114" y="5629520"/>
            <a:ext cx="1290489" cy="3081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Pond5 / </a:t>
            </a:r>
            <a:r>
              <a:rPr lang="en-US" sz="800" dirty="0" err="1">
                <a:solidFill>
                  <a:schemeClr val="bg1"/>
                </a:solidFill>
                <a:latin typeface="+mn-lt"/>
              </a:rPr>
              <a:t>DmitryRukhlenko</a:t>
            </a:r>
            <a:r>
              <a:rPr lang="en-US" sz="800" dirty="0">
                <a:solidFill>
                  <a:schemeClr val="bg1"/>
                </a:solidFill>
                <a:latin typeface="+mn-lt"/>
              </a:rPr>
              <a:t> / WWF</a:t>
            </a:r>
            <a:endParaRPr lang="nl-NL" sz="800" dirty="0">
              <a:solidFill>
                <a:schemeClr val="bg1"/>
              </a:solidFill>
              <a:latin typeface="+mn-lt"/>
            </a:endParaRPr>
          </a:p>
        </p:txBody>
      </p:sp>
    </p:spTree>
    <p:extLst>
      <p:ext uri="{BB962C8B-B14F-4D97-AF65-F5344CB8AC3E}">
        <p14:creationId xmlns:p14="http://schemas.microsoft.com/office/powerpoint/2010/main" val="32405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02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repeatCount="indefinite" fill="hold" display="0">
                  <p:stCondLst>
                    <p:cond delay="indefinite"/>
                  </p:stCondLst>
                </p:cTn>
                <p:tgtEl>
                  <p:spTgt spid="11"/>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2BA6BC78-BD78-7520-091C-51EF7B9CF07A}"/>
              </a:ext>
            </a:extLst>
          </p:cNvPr>
          <p:cNvSpPr>
            <a:spLocks noGrp="1"/>
          </p:cNvSpPr>
          <p:nvPr>
            <p:ph type="sldNum" sz="quarter" idx="25"/>
          </p:nvPr>
        </p:nvSpPr>
        <p:spPr/>
        <p:txBody>
          <a:bodyPr/>
          <a:lstStyle/>
          <a:p>
            <a:fld id="{768C5B84-657F-4843-9893-ECABCE9BA098}" type="slidenum">
              <a:rPr lang="en-NL" smtClean="0"/>
              <a:pPr/>
              <a:t>3</a:t>
            </a:fld>
            <a:endParaRPr lang="en-NL"/>
          </a:p>
        </p:txBody>
      </p:sp>
      <p:pic>
        <p:nvPicPr>
          <p:cNvPr id="4" name="Media1-niek_1">
            <a:hlinkClick r:id="" action="ppaction://media"/>
            <a:extLst>
              <a:ext uri="{FF2B5EF4-FFF2-40B4-BE49-F238E27FC236}">
                <a16:creationId xmlns:a16="http://schemas.microsoft.com/office/drawing/2014/main" id="{BC0793C8-39AB-9C05-5511-A99701507D0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12513" y="1043170"/>
            <a:ext cx="8413038" cy="4732334"/>
          </a:xfrm>
          <a:prstGeom prst="rect">
            <a:avLst/>
          </a:prstGeom>
        </p:spPr>
      </p:pic>
      <p:pic>
        <p:nvPicPr>
          <p:cNvPr id="5" name="Afbeelding 4" descr="Afbeelding met tekenfilm, speelgoed&#10;&#10;Automatisch gegenereerde beschrijving">
            <a:extLst>
              <a:ext uri="{FF2B5EF4-FFF2-40B4-BE49-F238E27FC236}">
                <a16:creationId xmlns:a16="http://schemas.microsoft.com/office/drawing/2014/main" id="{8802FC4E-BCBE-5652-63EE-B873D53620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17651" y="2408970"/>
            <a:ext cx="4544801" cy="4544801"/>
          </a:xfrm>
          <a:prstGeom prst="rect">
            <a:avLst/>
          </a:prstGeom>
        </p:spPr>
      </p:pic>
      <p:pic>
        <p:nvPicPr>
          <p:cNvPr id="8" name="Graphic 7">
            <a:extLst>
              <a:ext uri="{FF2B5EF4-FFF2-40B4-BE49-F238E27FC236}">
                <a16:creationId xmlns:a16="http://schemas.microsoft.com/office/drawing/2014/main" id="{B5692C95-74A0-D0DE-B783-2A3BA5B82D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4638" y="966953"/>
            <a:ext cx="8577486" cy="4889478"/>
          </a:xfrm>
          <a:prstGeom prst="rect">
            <a:avLst/>
          </a:prstGeom>
        </p:spPr>
      </p:pic>
      <p:pic>
        <p:nvPicPr>
          <p:cNvPr id="6" name="Graphic 5">
            <a:extLst>
              <a:ext uri="{FF2B5EF4-FFF2-40B4-BE49-F238E27FC236}">
                <a16:creationId xmlns:a16="http://schemas.microsoft.com/office/drawing/2014/main" id="{4F0AF784-B336-46E5-3FA5-4515963E4E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1358679" flipH="1">
            <a:off x="8448709" y="876890"/>
            <a:ext cx="3545303" cy="1977110"/>
          </a:xfrm>
          <a:prstGeom prst="rect">
            <a:avLst/>
          </a:prstGeom>
        </p:spPr>
      </p:pic>
      <p:pic>
        <p:nvPicPr>
          <p:cNvPr id="7" name="Graphic 6">
            <a:extLst>
              <a:ext uri="{FF2B5EF4-FFF2-40B4-BE49-F238E27FC236}">
                <a16:creationId xmlns:a16="http://schemas.microsoft.com/office/drawing/2014/main" id="{99CD631F-E4B1-598A-21B6-2454E3C166E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271497" y="1091970"/>
            <a:ext cx="3920503" cy="887661"/>
          </a:xfrm>
          <a:prstGeom prst="rect">
            <a:avLst/>
          </a:prstGeom>
        </p:spPr>
      </p:pic>
    </p:spTree>
    <p:extLst>
      <p:ext uri="{BB962C8B-B14F-4D97-AF65-F5344CB8AC3E}">
        <p14:creationId xmlns:p14="http://schemas.microsoft.com/office/powerpoint/2010/main" val="190583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1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039E87F-0BD6-C95D-4A10-D9A03719A9A8}"/>
              </a:ext>
            </a:extLst>
          </p:cNvPr>
          <p:cNvSpPr>
            <a:spLocks noGrp="1"/>
          </p:cNvSpPr>
          <p:nvPr>
            <p:ph type="sldNum" sz="quarter" idx="19"/>
          </p:nvPr>
        </p:nvSpPr>
        <p:spPr/>
        <p:txBody>
          <a:bodyPr/>
          <a:lstStyle/>
          <a:p>
            <a:fld id="{768C5B84-657F-4843-9893-ECABCE9BA098}" type="slidenum">
              <a:rPr lang="en-NL" smtClean="0"/>
              <a:pPr/>
              <a:t>4</a:t>
            </a:fld>
            <a:endParaRPr lang="en-NL"/>
          </a:p>
        </p:txBody>
      </p:sp>
      <p:pic>
        <p:nvPicPr>
          <p:cNvPr id="5" name="Picture Placeholder 14">
            <a:extLst>
              <a:ext uri="{FF2B5EF4-FFF2-40B4-BE49-F238E27FC236}">
                <a16:creationId xmlns:a16="http://schemas.microsoft.com/office/drawing/2014/main" id="{84A51A5D-AC78-8BDE-E8D9-55A384C104C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80327" y="20372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p:spPr>
      </p:pic>
      <p:sp>
        <p:nvSpPr>
          <p:cNvPr id="7" name="Shape 173" descr="Afbeeldingsresultaat voor wetlands">
            <a:extLst>
              <a:ext uri="{FF2B5EF4-FFF2-40B4-BE49-F238E27FC236}">
                <a16:creationId xmlns:a16="http://schemas.microsoft.com/office/drawing/2014/main" id="{B1CCE1AF-368B-DF28-910F-AB73253115FC}"/>
              </a:ext>
            </a:extLst>
          </p:cNvPr>
          <p:cNvSpPr/>
          <p:nvPr/>
        </p:nvSpPr>
        <p:spPr>
          <a:xfrm>
            <a:off x="1679575" y="-144463"/>
            <a:ext cx="304800" cy="30480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000000"/>
              </a:solidFill>
              <a:effectLst/>
              <a:uLnTx/>
              <a:uFillTx/>
              <a:ea typeface="Arial"/>
              <a:cs typeface="Arial"/>
              <a:sym typeface="Arial"/>
            </a:endParaRPr>
          </a:p>
        </p:txBody>
      </p:sp>
      <p:pic>
        <p:nvPicPr>
          <p:cNvPr id="8" name="Picture Placeholder 14">
            <a:extLst>
              <a:ext uri="{FF2B5EF4-FFF2-40B4-BE49-F238E27FC236}">
                <a16:creationId xmlns:a16="http://schemas.microsoft.com/office/drawing/2014/main" id="{66488730-26ED-1950-3F5C-ED7FEF1B3BD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891373" y="198119"/>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9" name="Picture Placeholder 14">
            <a:extLst>
              <a:ext uri="{FF2B5EF4-FFF2-40B4-BE49-F238E27FC236}">
                <a16:creationId xmlns:a16="http://schemas.microsoft.com/office/drawing/2014/main" id="{81AD8A5E-A94E-767B-1E3D-60A5D07FDB9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009292" y="4481522"/>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0" name="Picture Placeholder 14">
            <a:extLst>
              <a:ext uri="{FF2B5EF4-FFF2-40B4-BE49-F238E27FC236}">
                <a16:creationId xmlns:a16="http://schemas.microsoft.com/office/drawing/2014/main" id="{DE786F1C-C2F0-299A-F641-2D548972554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80452" y="2321363"/>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1" name="Picture Placeholder 14">
            <a:extLst>
              <a:ext uri="{FF2B5EF4-FFF2-40B4-BE49-F238E27FC236}">
                <a16:creationId xmlns:a16="http://schemas.microsoft.com/office/drawing/2014/main" id="{E6123A76-2B8C-A2A3-DCDC-B43584A70C1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9188" y="4440839"/>
            <a:ext cx="2382326" cy="1851804"/>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12" name="Picture Placeholder 14">
            <a:extLst>
              <a:ext uri="{FF2B5EF4-FFF2-40B4-BE49-F238E27FC236}">
                <a16:creationId xmlns:a16="http://schemas.microsoft.com/office/drawing/2014/main" id="{992D941A-C6B4-765C-6B31-91C8A0E5D5A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009292" y="207270"/>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13" name="Shape 156">
            <a:extLst>
              <a:ext uri="{FF2B5EF4-FFF2-40B4-BE49-F238E27FC236}">
                <a16:creationId xmlns:a16="http://schemas.microsoft.com/office/drawing/2014/main" id="{6F0AD2CA-A2B8-8216-B624-D5887BEE003D}"/>
              </a:ext>
            </a:extLst>
          </p:cNvPr>
          <p:cNvSpPr txBox="1">
            <a:spLocks/>
          </p:cNvSpPr>
          <p:nvPr/>
        </p:nvSpPr>
        <p:spPr>
          <a:xfrm>
            <a:off x="4830064" y="173897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OCEANEN &amp; KUSTEN</a:t>
            </a:r>
          </a:p>
        </p:txBody>
      </p:sp>
      <p:sp>
        <p:nvSpPr>
          <p:cNvPr id="14" name="Shape 156">
            <a:extLst>
              <a:ext uri="{FF2B5EF4-FFF2-40B4-BE49-F238E27FC236}">
                <a16:creationId xmlns:a16="http://schemas.microsoft.com/office/drawing/2014/main" id="{B18C9176-0BCB-C9FD-A986-6D9C6FEF6FFE}"/>
              </a:ext>
            </a:extLst>
          </p:cNvPr>
          <p:cNvSpPr txBox="1">
            <a:spLocks/>
          </p:cNvSpPr>
          <p:nvPr/>
        </p:nvSpPr>
        <p:spPr>
          <a:xfrm>
            <a:off x="8946141" y="1729823"/>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WATERRIJKE GEBIEDEN</a:t>
            </a:r>
          </a:p>
        </p:txBody>
      </p:sp>
      <p:sp>
        <p:nvSpPr>
          <p:cNvPr id="15" name="Shape 156">
            <a:extLst>
              <a:ext uri="{FF2B5EF4-FFF2-40B4-BE49-F238E27FC236}">
                <a16:creationId xmlns:a16="http://schemas.microsoft.com/office/drawing/2014/main" id="{37A904A8-5966-361B-B423-9967A38B4CF1}"/>
              </a:ext>
            </a:extLst>
          </p:cNvPr>
          <p:cNvSpPr txBox="1">
            <a:spLocks/>
          </p:cNvSpPr>
          <p:nvPr/>
        </p:nvSpPr>
        <p:spPr>
          <a:xfrm>
            <a:off x="569796" y="3863458"/>
            <a:ext cx="2792910"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BESCHERMDE GEBIEDEN &amp; SOORTEN</a:t>
            </a:r>
          </a:p>
        </p:txBody>
      </p:sp>
      <p:pic>
        <p:nvPicPr>
          <p:cNvPr id="16" name="Picture Placeholder 14">
            <a:extLst>
              <a:ext uri="{FF2B5EF4-FFF2-40B4-BE49-F238E27FC236}">
                <a16:creationId xmlns:a16="http://schemas.microsoft.com/office/drawing/2014/main" id="{4F5B8133-A32B-20F3-4301-AF86EC82BB7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009292" y="233422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17" name="Shape 156">
            <a:extLst>
              <a:ext uri="{FF2B5EF4-FFF2-40B4-BE49-F238E27FC236}">
                <a16:creationId xmlns:a16="http://schemas.microsoft.com/office/drawing/2014/main" id="{8DB11231-325C-8806-3EAA-68C8602DBECB}"/>
              </a:ext>
            </a:extLst>
          </p:cNvPr>
          <p:cNvSpPr txBox="1">
            <a:spLocks/>
          </p:cNvSpPr>
          <p:nvPr/>
        </p:nvSpPr>
        <p:spPr>
          <a:xfrm>
            <a:off x="8946015" y="3863457"/>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KLIMAATVERANDERING</a:t>
            </a:r>
          </a:p>
        </p:txBody>
      </p:sp>
      <p:sp>
        <p:nvSpPr>
          <p:cNvPr id="18" name="Shape 156">
            <a:extLst>
              <a:ext uri="{FF2B5EF4-FFF2-40B4-BE49-F238E27FC236}">
                <a16:creationId xmlns:a16="http://schemas.microsoft.com/office/drawing/2014/main" id="{DC822B44-2AFC-288B-DB5A-6B5D288E1D3C}"/>
              </a:ext>
            </a:extLst>
          </p:cNvPr>
          <p:cNvSpPr txBox="1">
            <a:spLocks/>
          </p:cNvSpPr>
          <p:nvPr/>
        </p:nvSpPr>
        <p:spPr>
          <a:xfrm>
            <a:off x="701847" y="605419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NATUUR &amp; ONTWIKKELING</a:t>
            </a:r>
          </a:p>
        </p:txBody>
      </p:sp>
      <p:sp>
        <p:nvSpPr>
          <p:cNvPr id="19" name="Shape 156">
            <a:extLst>
              <a:ext uri="{FF2B5EF4-FFF2-40B4-BE49-F238E27FC236}">
                <a16:creationId xmlns:a16="http://schemas.microsoft.com/office/drawing/2014/main" id="{754C5D32-AC60-6FBD-ADCE-CACA1E958E15}"/>
              </a:ext>
            </a:extLst>
          </p:cNvPr>
          <p:cNvSpPr txBox="1">
            <a:spLocks/>
          </p:cNvSpPr>
          <p:nvPr/>
        </p:nvSpPr>
        <p:spPr>
          <a:xfrm>
            <a:off x="9078434" y="6054193"/>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NATUUR IN NEDERLAND</a:t>
            </a:r>
          </a:p>
        </p:txBody>
      </p:sp>
      <p:pic>
        <p:nvPicPr>
          <p:cNvPr id="20" name="Picture Placeholder 14">
            <a:extLst>
              <a:ext uri="{FF2B5EF4-FFF2-40B4-BE49-F238E27FC236}">
                <a16:creationId xmlns:a16="http://schemas.microsoft.com/office/drawing/2014/main" id="{8C7AA261-726E-C9F9-202F-6F7A40A4134F}"/>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4918846" y="4509741"/>
            <a:ext cx="2402256" cy="1782902"/>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21" name="Shape 156">
            <a:extLst>
              <a:ext uri="{FF2B5EF4-FFF2-40B4-BE49-F238E27FC236}">
                <a16:creationId xmlns:a16="http://schemas.microsoft.com/office/drawing/2014/main" id="{C4FFA447-E776-D9A2-2DE0-6F51D568D53E}"/>
              </a:ext>
            </a:extLst>
          </p:cNvPr>
          <p:cNvSpPr txBox="1">
            <a:spLocks/>
          </p:cNvSpPr>
          <p:nvPr/>
        </p:nvSpPr>
        <p:spPr>
          <a:xfrm>
            <a:off x="4858502" y="6084334"/>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455E7F"/>
                </a:solidFill>
                <a:effectLst/>
                <a:uLnTx/>
                <a:uFillTx/>
                <a:latin typeface="+mn-lt"/>
              </a:rPr>
              <a:t>ECOLOGISCHE VOETAFDRUK</a:t>
            </a:r>
          </a:p>
        </p:txBody>
      </p:sp>
      <p:sp>
        <p:nvSpPr>
          <p:cNvPr id="22" name="Shape 156">
            <a:extLst>
              <a:ext uri="{FF2B5EF4-FFF2-40B4-BE49-F238E27FC236}">
                <a16:creationId xmlns:a16="http://schemas.microsoft.com/office/drawing/2014/main" id="{1797CC46-CD61-C664-EF38-AC1B0FBC9A42}"/>
              </a:ext>
            </a:extLst>
          </p:cNvPr>
          <p:cNvSpPr txBox="1">
            <a:spLocks/>
          </p:cNvSpPr>
          <p:nvPr/>
        </p:nvSpPr>
        <p:spPr>
          <a:xfrm>
            <a:off x="717050" y="1762528"/>
            <a:ext cx="2528809" cy="575547"/>
          </a:xfrm>
          <a:prstGeom prst="rect">
            <a:avLst/>
          </a:prstGeom>
          <a:noFill/>
          <a:ln>
            <a:noFill/>
          </a:ln>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b="0" i="0" kern="1200">
                <a:solidFill>
                  <a:schemeClr val="tx1"/>
                </a:solidFill>
                <a:latin typeface="Franklin Gothic Medium Cond" panose="020B0606030402020204" pitchFamily="34" charset="0"/>
                <a:ea typeface="+mj-ea"/>
                <a:cs typeface="+mj-cs"/>
              </a:defRPr>
            </a:lvl1pPr>
          </a:lstStyle>
          <a:p>
            <a:pPr algn="ctr"/>
            <a:r>
              <a:rPr lang="en-US" sz="1200">
                <a:solidFill>
                  <a:srgbClr val="455E7F"/>
                </a:solidFill>
                <a:latin typeface="+mn-lt"/>
              </a:rPr>
              <a:t>BOSSEN</a:t>
            </a:r>
            <a:endParaRPr lang="en-US" sz="1200" dirty="0">
              <a:solidFill>
                <a:srgbClr val="455E7F"/>
              </a:solidFill>
              <a:latin typeface="+mn-lt"/>
            </a:endParaRPr>
          </a:p>
        </p:txBody>
      </p:sp>
      <p:sp>
        <p:nvSpPr>
          <p:cNvPr id="2" name="Tijdelijke aanduiding voor tekst 8">
            <a:extLst>
              <a:ext uri="{FF2B5EF4-FFF2-40B4-BE49-F238E27FC236}">
                <a16:creationId xmlns:a16="http://schemas.microsoft.com/office/drawing/2014/main" id="{7327B471-0B63-908F-7F17-13D67DFCF4B4}"/>
              </a:ext>
            </a:extLst>
          </p:cNvPr>
          <p:cNvSpPr txBox="1">
            <a:spLocks/>
          </p:cNvSpPr>
          <p:nvPr/>
        </p:nvSpPr>
        <p:spPr>
          <a:xfrm>
            <a:off x="9965487" y="5872243"/>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Siebe Swart / WWF-Netherlands</a:t>
            </a:r>
            <a:endParaRPr lang="nl-NL" sz="800" dirty="0">
              <a:solidFill>
                <a:schemeClr val="bg1"/>
              </a:solidFill>
              <a:latin typeface="+mn-lt"/>
            </a:endParaRPr>
          </a:p>
        </p:txBody>
      </p:sp>
      <p:sp>
        <p:nvSpPr>
          <p:cNvPr id="3" name="Tijdelijke aanduiding voor tekst 8">
            <a:extLst>
              <a:ext uri="{FF2B5EF4-FFF2-40B4-BE49-F238E27FC236}">
                <a16:creationId xmlns:a16="http://schemas.microsoft.com/office/drawing/2014/main" id="{D7A0B98F-B8A4-2163-B5FC-CF88E22AC5A6}"/>
              </a:ext>
            </a:extLst>
          </p:cNvPr>
          <p:cNvSpPr txBox="1">
            <a:spLocks/>
          </p:cNvSpPr>
          <p:nvPr/>
        </p:nvSpPr>
        <p:spPr>
          <a:xfrm>
            <a:off x="9899031" y="3834606"/>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Andrew Kerr / WWF</a:t>
            </a:r>
            <a:endParaRPr lang="nl-NL" sz="800" dirty="0">
              <a:solidFill>
                <a:schemeClr val="bg1"/>
              </a:solidFill>
              <a:latin typeface="+mn-lt"/>
            </a:endParaRPr>
          </a:p>
        </p:txBody>
      </p:sp>
      <p:sp>
        <p:nvSpPr>
          <p:cNvPr id="6" name="Tijdelijke aanduiding voor tekst 8">
            <a:extLst>
              <a:ext uri="{FF2B5EF4-FFF2-40B4-BE49-F238E27FC236}">
                <a16:creationId xmlns:a16="http://schemas.microsoft.com/office/drawing/2014/main" id="{772905BF-0B51-BA51-9101-9BF1A0CBA84E}"/>
              </a:ext>
            </a:extLst>
          </p:cNvPr>
          <p:cNvSpPr txBox="1">
            <a:spLocks/>
          </p:cNvSpPr>
          <p:nvPr/>
        </p:nvSpPr>
        <p:spPr>
          <a:xfrm>
            <a:off x="5883434" y="1614126"/>
            <a:ext cx="1095335"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WWF-Pacific/Tom </a:t>
            </a:r>
            <a:r>
              <a:rPr lang="en-US" sz="800" dirty="0" err="1">
                <a:solidFill>
                  <a:schemeClr val="bg1"/>
                </a:solidFill>
                <a:latin typeface="+mn-lt"/>
              </a:rPr>
              <a:t>Vierus</a:t>
            </a:r>
            <a:endParaRPr lang="nl-NL" sz="800" dirty="0">
              <a:solidFill>
                <a:schemeClr val="bg1"/>
              </a:solidFill>
              <a:latin typeface="+mn-lt"/>
            </a:endParaRPr>
          </a:p>
        </p:txBody>
      </p:sp>
      <p:sp>
        <p:nvSpPr>
          <p:cNvPr id="23" name="Tijdelijke aanduiding voor tekst 8">
            <a:extLst>
              <a:ext uri="{FF2B5EF4-FFF2-40B4-BE49-F238E27FC236}">
                <a16:creationId xmlns:a16="http://schemas.microsoft.com/office/drawing/2014/main" id="{77C05EF5-6FED-C20B-1988-3336C8FF1210}"/>
              </a:ext>
            </a:extLst>
          </p:cNvPr>
          <p:cNvSpPr txBox="1">
            <a:spLocks/>
          </p:cNvSpPr>
          <p:nvPr/>
        </p:nvSpPr>
        <p:spPr>
          <a:xfrm>
            <a:off x="9888548" y="1630054"/>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WWF - US / Irene </a:t>
            </a:r>
            <a:r>
              <a:rPr lang="en-US" sz="800" dirty="0" err="1">
                <a:latin typeface="+mn-lt"/>
              </a:rPr>
              <a:t>Magafan</a:t>
            </a:r>
            <a:endParaRPr lang="nl-NL" sz="800" dirty="0">
              <a:latin typeface="+mn-lt"/>
            </a:endParaRPr>
          </a:p>
        </p:txBody>
      </p:sp>
      <p:sp>
        <p:nvSpPr>
          <p:cNvPr id="24" name="Tijdelijke aanduiding voor tekst 8">
            <a:extLst>
              <a:ext uri="{FF2B5EF4-FFF2-40B4-BE49-F238E27FC236}">
                <a16:creationId xmlns:a16="http://schemas.microsoft.com/office/drawing/2014/main" id="{5623C35C-0B4C-7CC0-C2C1-3DEC2C11D2B1}"/>
              </a:ext>
            </a:extLst>
          </p:cNvPr>
          <p:cNvSpPr txBox="1">
            <a:spLocks/>
          </p:cNvSpPr>
          <p:nvPr/>
        </p:nvSpPr>
        <p:spPr>
          <a:xfrm>
            <a:off x="1655328" y="1560873"/>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Jacqueline Lisboa /WWF-Brazil</a:t>
            </a:r>
            <a:endParaRPr lang="nl-NL" sz="800" dirty="0">
              <a:solidFill>
                <a:schemeClr val="bg1"/>
              </a:solidFill>
              <a:latin typeface="+mn-lt"/>
            </a:endParaRPr>
          </a:p>
        </p:txBody>
      </p:sp>
      <p:sp>
        <p:nvSpPr>
          <p:cNvPr id="25" name="Tijdelijke aanduiding voor tekst 8">
            <a:extLst>
              <a:ext uri="{FF2B5EF4-FFF2-40B4-BE49-F238E27FC236}">
                <a16:creationId xmlns:a16="http://schemas.microsoft.com/office/drawing/2014/main" id="{447ACFFF-4576-B6B3-9A64-DA5A2DA786AF}"/>
              </a:ext>
            </a:extLst>
          </p:cNvPr>
          <p:cNvSpPr txBox="1">
            <a:spLocks/>
          </p:cNvSpPr>
          <p:nvPr/>
        </p:nvSpPr>
        <p:spPr>
          <a:xfrm>
            <a:off x="1713101" y="3772034"/>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Richard Barrett / WWF-UK</a:t>
            </a:r>
            <a:endParaRPr lang="nl-NL" sz="800" dirty="0">
              <a:latin typeface="+mn-lt"/>
            </a:endParaRPr>
          </a:p>
        </p:txBody>
      </p:sp>
      <p:sp>
        <p:nvSpPr>
          <p:cNvPr id="26" name="Tijdelijke aanduiding voor tekst 8">
            <a:extLst>
              <a:ext uri="{FF2B5EF4-FFF2-40B4-BE49-F238E27FC236}">
                <a16:creationId xmlns:a16="http://schemas.microsoft.com/office/drawing/2014/main" id="{F181C9A1-934D-308A-B8A1-60B46AD480E2}"/>
              </a:ext>
            </a:extLst>
          </p:cNvPr>
          <p:cNvSpPr txBox="1">
            <a:spLocks/>
          </p:cNvSpPr>
          <p:nvPr/>
        </p:nvSpPr>
        <p:spPr>
          <a:xfrm>
            <a:off x="1742375" y="6063683"/>
            <a:ext cx="1159736" cy="1248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Jasper Doest / WWF</a:t>
            </a:r>
            <a:endParaRPr lang="nl-NL" sz="800" dirty="0">
              <a:latin typeface="+mn-lt"/>
            </a:endParaRPr>
          </a:p>
        </p:txBody>
      </p:sp>
      <p:sp>
        <p:nvSpPr>
          <p:cNvPr id="27" name="Tijdelijke aanduiding voor tekst 8">
            <a:extLst>
              <a:ext uri="{FF2B5EF4-FFF2-40B4-BE49-F238E27FC236}">
                <a16:creationId xmlns:a16="http://schemas.microsoft.com/office/drawing/2014/main" id="{CEBB99C0-C554-7D0E-5E70-9ECF247DF34D}"/>
              </a:ext>
            </a:extLst>
          </p:cNvPr>
          <p:cNvSpPr txBox="1">
            <a:spLocks/>
          </p:cNvSpPr>
          <p:nvPr/>
        </p:nvSpPr>
        <p:spPr>
          <a:xfrm>
            <a:off x="5918750" y="4588638"/>
            <a:ext cx="1159736" cy="2496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Ahmed Nasheed /Earth Hour - Maldives</a:t>
            </a:r>
            <a:endParaRPr lang="nl-NL" sz="800" dirty="0">
              <a:latin typeface="+mn-lt"/>
            </a:endParaRPr>
          </a:p>
        </p:txBody>
      </p:sp>
    </p:spTree>
    <p:extLst>
      <p:ext uri="{BB962C8B-B14F-4D97-AF65-F5344CB8AC3E}">
        <p14:creationId xmlns:p14="http://schemas.microsoft.com/office/powerpoint/2010/main" val="604610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P spid="18" grpId="0"/>
      <p:bldP spid="19"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708E7E38-2CD3-13FA-09A3-9FD331EE7C94}"/>
              </a:ext>
            </a:extLst>
          </p:cNvPr>
          <p:cNvSpPr>
            <a:spLocks noGrp="1"/>
          </p:cNvSpPr>
          <p:nvPr>
            <p:ph type="pic" sz="quarter" idx="30"/>
          </p:nvPr>
        </p:nvSpPr>
        <p:spPr/>
        <p:txBody>
          <a:bodyPr/>
          <a:lstStyle/>
          <a:p>
            <a:endParaRPr lang="nl-NL"/>
          </a:p>
        </p:txBody>
      </p:sp>
      <p:sp>
        <p:nvSpPr>
          <p:cNvPr id="3" name="Tijdelijke aanduiding voor afbeelding 2">
            <a:extLst>
              <a:ext uri="{FF2B5EF4-FFF2-40B4-BE49-F238E27FC236}">
                <a16:creationId xmlns:a16="http://schemas.microsoft.com/office/drawing/2014/main" id="{DD03B6FB-3D9E-BFC0-80B4-66360AD35380}"/>
              </a:ext>
            </a:extLst>
          </p:cNvPr>
          <p:cNvSpPr>
            <a:spLocks noGrp="1"/>
          </p:cNvSpPr>
          <p:nvPr>
            <p:ph type="pic" sz="quarter" idx="31"/>
          </p:nvPr>
        </p:nvSpPr>
        <p:spPr/>
        <p:txBody>
          <a:bodyPr/>
          <a:lstStyle/>
          <a:p>
            <a:endParaRPr lang="nl-NL"/>
          </a:p>
        </p:txBody>
      </p:sp>
      <p:sp>
        <p:nvSpPr>
          <p:cNvPr id="4" name="Tijdelijke aanduiding voor tekst 3">
            <a:extLst>
              <a:ext uri="{FF2B5EF4-FFF2-40B4-BE49-F238E27FC236}">
                <a16:creationId xmlns:a16="http://schemas.microsoft.com/office/drawing/2014/main" id="{9B6C6BA0-1348-69DB-A002-FF032B970440}"/>
              </a:ext>
            </a:extLst>
          </p:cNvPr>
          <p:cNvSpPr>
            <a:spLocks noGrp="1"/>
          </p:cNvSpPr>
          <p:nvPr>
            <p:ph type="body" sz="quarter" idx="19"/>
          </p:nvPr>
        </p:nvSpPr>
        <p:spPr/>
        <p:txBody>
          <a:bodyPr/>
          <a:lstStyle/>
          <a:p>
            <a:endParaRPr lang="nl-NL"/>
          </a:p>
        </p:txBody>
      </p:sp>
      <p:pic>
        <p:nvPicPr>
          <p:cNvPr id="9" name="Original_WW1169599 - compress 38mb_1">
            <a:hlinkClick r:id="" action="ppaction://media"/>
            <a:extLst>
              <a:ext uri="{FF2B5EF4-FFF2-40B4-BE49-F238E27FC236}">
                <a16:creationId xmlns:a16="http://schemas.microsoft.com/office/drawing/2014/main" id="{CD70A9CB-6D5A-07C2-11EF-056BBF313B3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Tijdelijke aanduiding voor tekst 4">
            <a:extLst>
              <a:ext uri="{FF2B5EF4-FFF2-40B4-BE49-F238E27FC236}">
                <a16:creationId xmlns:a16="http://schemas.microsoft.com/office/drawing/2014/main" id="{D97D7A44-0357-98D4-3AD3-CC94D73B5DEE}"/>
              </a:ext>
            </a:extLst>
          </p:cNvPr>
          <p:cNvSpPr>
            <a:spLocks noGrp="1"/>
          </p:cNvSpPr>
          <p:nvPr>
            <p:ph type="body" sz="quarter" idx="17"/>
          </p:nvPr>
        </p:nvSpPr>
        <p:spPr>
          <a:xfrm>
            <a:off x="4793147" y="692150"/>
            <a:ext cx="2605723" cy="864440"/>
          </a:xfrm>
          <a:solidFill>
            <a:schemeClr val="accent3"/>
          </a:solidFill>
        </p:spPr>
        <p:txBody>
          <a:bodyPr/>
          <a:lstStyle/>
          <a:p>
            <a:r>
              <a:rPr lang="nl-NL" dirty="0"/>
              <a:t>oceanen</a:t>
            </a:r>
          </a:p>
        </p:txBody>
      </p:sp>
      <p:sp>
        <p:nvSpPr>
          <p:cNvPr id="7" name="Tijdelijke aanduiding voor dianummer 6">
            <a:extLst>
              <a:ext uri="{FF2B5EF4-FFF2-40B4-BE49-F238E27FC236}">
                <a16:creationId xmlns:a16="http://schemas.microsoft.com/office/drawing/2014/main" id="{B7E68B1F-E7A1-F7CF-5BE9-F782C4A231AF}"/>
              </a:ext>
            </a:extLst>
          </p:cNvPr>
          <p:cNvSpPr>
            <a:spLocks noGrp="1"/>
          </p:cNvSpPr>
          <p:nvPr>
            <p:ph type="sldNum" sz="quarter" idx="32"/>
          </p:nvPr>
        </p:nvSpPr>
        <p:spPr/>
        <p:txBody>
          <a:bodyPr/>
          <a:lstStyle/>
          <a:p>
            <a:fld id="{768C5B84-657F-4843-9893-ECABCE9BA098}" type="slidenum">
              <a:rPr lang="en-NL" smtClean="0"/>
              <a:pPr/>
              <a:t>5</a:t>
            </a:fld>
            <a:endParaRPr lang="en-NL"/>
          </a:p>
        </p:txBody>
      </p:sp>
      <p:sp>
        <p:nvSpPr>
          <p:cNvPr id="6" name="Tijdelijke aanduiding voor tekst 8">
            <a:extLst>
              <a:ext uri="{FF2B5EF4-FFF2-40B4-BE49-F238E27FC236}">
                <a16:creationId xmlns:a16="http://schemas.microsoft.com/office/drawing/2014/main" id="{D8DC7747-75FD-59BA-3AAA-F0BB0AEBADDA}"/>
              </a:ext>
            </a:extLst>
          </p:cNvPr>
          <p:cNvSpPr txBox="1">
            <a:spLocks/>
          </p:cNvSpPr>
          <p:nvPr/>
        </p:nvSpPr>
        <p:spPr>
          <a:xfrm>
            <a:off x="9423772" y="240873"/>
            <a:ext cx="3171152" cy="23413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Shutterstock / WWF-UK</a:t>
            </a:r>
            <a:endParaRPr lang="nl-NL" sz="800" dirty="0">
              <a:solidFill>
                <a:schemeClr val="bg1"/>
              </a:solidFill>
              <a:latin typeface="+mn-lt"/>
            </a:endParaRPr>
          </a:p>
        </p:txBody>
      </p:sp>
    </p:spTree>
    <p:extLst>
      <p:ext uri="{BB962C8B-B14F-4D97-AF65-F5344CB8AC3E}">
        <p14:creationId xmlns:p14="http://schemas.microsoft.com/office/powerpoint/2010/main" val="54363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3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repeatCount="indefinite" fill="hold" display="0">
                  <p:stCondLst>
                    <p:cond delay="indefinite"/>
                  </p:stCondLst>
                </p:cTn>
                <p:tgtEl>
                  <p:spTgt spid="9"/>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4ECCB6F8-EAAF-4397-5AFD-E0573221263E}"/>
              </a:ext>
            </a:extLst>
          </p:cNvPr>
          <p:cNvSpPr>
            <a:spLocks noGrp="1"/>
          </p:cNvSpPr>
          <p:nvPr>
            <p:ph type="pic" sz="quarter" idx="21"/>
          </p:nvPr>
        </p:nvSpPr>
        <p:spPr/>
        <p:txBody>
          <a:bodyPr/>
          <a:lstStyle/>
          <a:p>
            <a:endParaRPr lang="nl-NL"/>
          </a:p>
        </p:txBody>
      </p:sp>
      <p:pic>
        <p:nvPicPr>
          <p:cNvPr id="15" name="Tijdelijke aanduiding voor afbeelding 14" descr="Afbeelding met zoogdier, reptiel, water, schildpad&#10;&#10;Door AI gegenereerde inhoud is mogelijk onjuist.">
            <a:extLst>
              <a:ext uri="{FF2B5EF4-FFF2-40B4-BE49-F238E27FC236}">
                <a16:creationId xmlns:a16="http://schemas.microsoft.com/office/drawing/2014/main" id="{BC7964C9-ECEE-C006-C3ED-A6D51BCF253F}"/>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592800" y="-3"/>
            <a:ext cx="5599201" cy="6858002"/>
          </a:xfrm>
        </p:spPr>
      </p:pic>
      <p:sp>
        <p:nvSpPr>
          <p:cNvPr id="5" name="Tijdelijke aanduiding voor tekst 4">
            <a:extLst>
              <a:ext uri="{FF2B5EF4-FFF2-40B4-BE49-F238E27FC236}">
                <a16:creationId xmlns:a16="http://schemas.microsoft.com/office/drawing/2014/main" id="{9CEFEA5A-2B0E-83CE-FDBD-246A61445B0F}"/>
              </a:ext>
            </a:extLst>
          </p:cNvPr>
          <p:cNvSpPr>
            <a:spLocks noGrp="1"/>
          </p:cNvSpPr>
          <p:nvPr>
            <p:ph type="body" sz="quarter" idx="17"/>
          </p:nvPr>
        </p:nvSpPr>
        <p:spPr>
          <a:xfrm>
            <a:off x="695325" y="692150"/>
            <a:ext cx="4993428" cy="864440"/>
          </a:xfrm>
          <a:solidFill>
            <a:schemeClr val="accent3"/>
          </a:solidFill>
        </p:spPr>
        <p:txBody>
          <a:bodyPr/>
          <a:lstStyle/>
          <a:p>
            <a:r>
              <a:rPr lang="nl-NL" dirty="0"/>
              <a:t>Wat zijn oceanen?</a:t>
            </a:r>
          </a:p>
        </p:txBody>
      </p:sp>
      <p:sp>
        <p:nvSpPr>
          <p:cNvPr id="9" name="Tijdelijke aanduiding voor tekst 8">
            <a:extLst>
              <a:ext uri="{FF2B5EF4-FFF2-40B4-BE49-F238E27FC236}">
                <a16:creationId xmlns:a16="http://schemas.microsoft.com/office/drawing/2014/main" id="{CD90865F-7471-4226-33EC-B076FB2DFF3C}"/>
              </a:ext>
            </a:extLst>
          </p:cNvPr>
          <p:cNvSpPr>
            <a:spLocks noGrp="1"/>
          </p:cNvSpPr>
          <p:nvPr>
            <p:ph type="body" sz="quarter" idx="20"/>
          </p:nvPr>
        </p:nvSpPr>
        <p:spPr/>
        <p:txBody>
          <a:bodyPr/>
          <a:lstStyle/>
          <a:p>
            <a:r>
              <a:rPr lang="en-US" dirty="0"/>
              <a:t>© Magnus Lundgren / Wild Wonders of China / WWF</a:t>
            </a:r>
            <a:endParaRPr lang="nl-NL" dirty="0"/>
          </a:p>
        </p:txBody>
      </p:sp>
      <p:sp>
        <p:nvSpPr>
          <p:cNvPr id="10" name="Tijdelijke aanduiding voor dianummer 9">
            <a:extLst>
              <a:ext uri="{FF2B5EF4-FFF2-40B4-BE49-F238E27FC236}">
                <a16:creationId xmlns:a16="http://schemas.microsoft.com/office/drawing/2014/main" id="{CC3048FE-2733-57F7-9256-50332AC8C823}"/>
              </a:ext>
            </a:extLst>
          </p:cNvPr>
          <p:cNvSpPr>
            <a:spLocks noGrp="1"/>
          </p:cNvSpPr>
          <p:nvPr>
            <p:ph type="sldNum" sz="quarter" idx="23"/>
          </p:nvPr>
        </p:nvSpPr>
        <p:spPr/>
        <p:txBody>
          <a:bodyPr/>
          <a:lstStyle/>
          <a:p>
            <a:fld id="{768C5B84-657F-4843-9893-ECABCE9BA098}" type="slidenum">
              <a:rPr lang="en-NL" smtClean="0"/>
              <a:pPr/>
              <a:t>6</a:t>
            </a:fld>
            <a:endParaRPr lang="en-NL"/>
          </a:p>
        </p:txBody>
      </p:sp>
      <p:pic>
        <p:nvPicPr>
          <p:cNvPr id="3" name="Graphic 2">
            <a:extLst>
              <a:ext uri="{FF2B5EF4-FFF2-40B4-BE49-F238E27FC236}">
                <a16:creationId xmlns:a16="http://schemas.microsoft.com/office/drawing/2014/main" id="{E7BAEAAB-2DE7-33C8-5368-4124D8236D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08820" y="2593412"/>
            <a:ext cx="3849373" cy="3332292"/>
          </a:xfrm>
          <a:prstGeom prst="rect">
            <a:avLst/>
          </a:prstGeom>
        </p:spPr>
      </p:pic>
      <p:pic>
        <p:nvPicPr>
          <p:cNvPr id="4" name="Afbeelding 3" descr="Afbeelding met tekenfilm, speelgoed&#10;&#10;Door AI gegenereerde inhoud is mogelijk onjuist.">
            <a:extLst>
              <a:ext uri="{FF2B5EF4-FFF2-40B4-BE49-F238E27FC236}">
                <a16:creationId xmlns:a16="http://schemas.microsoft.com/office/drawing/2014/main" id="{AB239DC6-3A5C-4FF0-1EEB-CCEB62614BE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2758993"/>
            <a:ext cx="3961393" cy="3961393"/>
          </a:xfrm>
          <a:prstGeom prst="rect">
            <a:avLst/>
          </a:prstGeom>
        </p:spPr>
      </p:pic>
      <p:pic>
        <p:nvPicPr>
          <p:cNvPr id="6" name="Afbeelding 5">
            <a:extLst>
              <a:ext uri="{FF2B5EF4-FFF2-40B4-BE49-F238E27FC236}">
                <a16:creationId xmlns:a16="http://schemas.microsoft.com/office/drawing/2014/main" id="{0BD8E521-C2F3-9B14-1E10-B7AD48EC48B0}"/>
              </a:ext>
            </a:extLst>
          </p:cNvPr>
          <p:cNvPicPr>
            <a:picLocks noChangeAspect="1"/>
          </p:cNvPicPr>
          <p:nvPr/>
        </p:nvPicPr>
        <p:blipFill>
          <a:blip r:embed="rId6" cstate="screen">
            <a:extLst>
              <a:ext uri="{28A0092B-C50C-407E-A947-70E740481C1C}">
                <a14:useLocalDpi xmlns:a14="http://schemas.microsoft.com/office/drawing/2010/main"/>
              </a:ext>
            </a:extLst>
          </a:blip>
          <a:srcRect l="2828" t="25407"/>
          <a:stretch/>
        </p:blipFill>
        <p:spPr>
          <a:xfrm rot="20966112" flipH="1">
            <a:off x="-1319538" y="4653912"/>
            <a:ext cx="6515458" cy="5001475"/>
          </a:xfrm>
          <a:prstGeom prst="rect">
            <a:avLst/>
          </a:prstGeom>
        </p:spPr>
      </p:pic>
    </p:spTree>
    <p:extLst>
      <p:ext uri="{BB962C8B-B14F-4D97-AF65-F5344CB8AC3E}">
        <p14:creationId xmlns:p14="http://schemas.microsoft.com/office/powerpoint/2010/main" val="3352210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0CA875-AD5D-7861-E872-B097212EDB73}"/>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6D772B8D-AFEE-0CDC-5AC8-AC5B0EF9D6D5}"/>
              </a:ext>
            </a:extLst>
          </p:cNvPr>
          <p:cNvSpPr txBox="1"/>
          <p:nvPr/>
        </p:nvSpPr>
        <p:spPr>
          <a:xfrm>
            <a:off x="4195766" y="611691"/>
            <a:ext cx="3800468" cy="769441"/>
          </a:xfrm>
          <a:prstGeom prst="rect">
            <a:avLst/>
          </a:prstGeom>
          <a:solidFill>
            <a:schemeClr val="accent3"/>
          </a:solidFill>
        </p:spPr>
        <p:txBody>
          <a:bodyPr wrap="square" rtlCol="0">
            <a:spAutoFit/>
          </a:bodyPr>
          <a:lstStyle/>
          <a:p>
            <a:pPr algn="ctr"/>
            <a:r>
              <a:rPr lang="nl-NL" sz="4400" dirty="0">
                <a:solidFill>
                  <a:schemeClr val="bg1"/>
                </a:solidFill>
                <a:cs typeface="Traditional Arabic" panose="020F0502020204030204" pitchFamily="18" charset="-78"/>
              </a:rPr>
              <a:t>DE OCEANEN </a:t>
            </a:r>
          </a:p>
        </p:txBody>
      </p:sp>
      <mc:AlternateContent xmlns:mc="http://schemas.openxmlformats.org/markup-compatibility/2006">
        <mc:Choice xmlns:am3d="http://schemas.microsoft.com/office/drawing/2017/model3d" Requires="am3d">
          <p:graphicFrame>
            <p:nvGraphicFramePr>
              <p:cNvPr id="4" name="3D-model 3" descr="The Earth">
                <a:extLst>
                  <a:ext uri="{FF2B5EF4-FFF2-40B4-BE49-F238E27FC236}">
                    <a16:creationId xmlns:a16="http://schemas.microsoft.com/office/drawing/2014/main" id="{C002BF30-8723-7EA8-5A11-0EBDF44AC6E3}"/>
                  </a:ext>
                </a:extLst>
              </p:cNvPr>
              <p:cNvGraphicFramePr>
                <a:graphicFrameLocks noChangeAspect="1"/>
              </p:cNvGraphicFramePr>
              <p:nvPr/>
            </p:nvGraphicFramePr>
            <p:xfrm>
              <a:off x="3798359" y="1810255"/>
              <a:ext cx="4595279" cy="4652362"/>
            </p:xfrm>
            <a:graphic>
              <a:graphicData uri="http://schemas.microsoft.com/office/drawing/2017/model3d">
                <am3d:model3d r:embed="rId3">
                  <am3d:spPr>
                    <a:xfrm>
                      <a:off x="0" y="0"/>
                      <a:ext cx="4595279" cy="4652362"/>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4681283" ay="3121994" az="4496241"/>
                    <am3d:postTrans dx="0" dy="0" dz="0"/>
                  </am3d:trans>
                  <am3d:raster rName="Office3DRenderer" rVer="16.0.8326">
                    <am3d:blip r:embed="rId4"/>
                  </am3d:raster>
                  <am3d:objViewport viewportSz="82106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model 3" descr="The Earth">
                <a:extLst>
                  <a:ext uri="{FF2B5EF4-FFF2-40B4-BE49-F238E27FC236}">
                    <a16:creationId xmlns:a16="http://schemas.microsoft.com/office/drawing/2014/main" id="{C002BF30-8723-7EA8-5A11-0EBDF44AC6E3}"/>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0255"/>
                <a:ext cx="4595279" cy="4652362"/>
              </a:xfrm>
              <a:prstGeom prst="rect">
                <a:avLst/>
              </a:prstGeom>
            </p:spPr>
          </p:pic>
        </mc:Fallback>
      </mc:AlternateContent>
    </p:spTree>
    <p:extLst>
      <p:ext uri="{BB962C8B-B14F-4D97-AF65-F5344CB8AC3E}">
        <p14:creationId xmlns:p14="http://schemas.microsoft.com/office/powerpoint/2010/main" val="1519133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A1BF05-8421-9393-FABD-A4489C2B095C}"/>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3CA7566F-6E56-0205-4ABE-EE485E09FE60}"/>
              </a:ext>
            </a:extLst>
          </p:cNvPr>
          <p:cNvSpPr txBox="1"/>
          <p:nvPr/>
        </p:nvSpPr>
        <p:spPr>
          <a:xfrm>
            <a:off x="3085422" y="611691"/>
            <a:ext cx="6021154" cy="769441"/>
          </a:xfrm>
          <a:prstGeom prst="rect">
            <a:avLst/>
          </a:prstGeom>
          <a:solidFill>
            <a:schemeClr val="accent3"/>
          </a:solidFill>
        </p:spPr>
        <p:txBody>
          <a:bodyPr wrap="square" rtlCol="0">
            <a:spAutoFit/>
          </a:bodyPr>
          <a:lstStyle/>
          <a:p>
            <a:pPr algn="ctr"/>
            <a:r>
              <a:rPr lang="nl-NL" sz="4400" dirty="0">
                <a:solidFill>
                  <a:schemeClr val="bg1"/>
                </a:solidFill>
              </a:rPr>
              <a:t>ATLANTISCHE</a:t>
            </a:r>
            <a:r>
              <a:rPr lang="nl-NL" sz="4400" dirty="0"/>
              <a:t> </a:t>
            </a:r>
            <a:r>
              <a:rPr lang="nl-NL" sz="4400" dirty="0">
                <a:solidFill>
                  <a:schemeClr val="bg1"/>
                </a:solidFill>
              </a:rPr>
              <a:t>OCEAAN</a:t>
            </a:r>
          </a:p>
        </p:txBody>
      </p:sp>
      <mc:AlternateContent xmlns:mc="http://schemas.openxmlformats.org/markup-compatibility/2006">
        <mc:Choice xmlns:am3d="http://schemas.microsoft.com/office/drawing/2017/model3d" Requires="am3d">
          <p:graphicFrame>
            <p:nvGraphicFramePr>
              <p:cNvPr id="4" name="3D-model 3" descr="The Earth">
                <a:extLst>
                  <a:ext uri="{FF2B5EF4-FFF2-40B4-BE49-F238E27FC236}">
                    <a16:creationId xmlns:a16="http://schemas.microsoft.com/office/drawing/2014/main" id="{468A1E2E-B9F3-E668-3F85-AFCAFFB28E10}"/>
                  </a:ext>
                </a:extLst>
              </p:cNvPr>
              <p:cNvGraphicFramePr>
                <a:graphicFrameLocks noChangeAspect="1"/>
              </p:cNvGraphicFramePr>
              <p:nvPr/>
            </p:nvGraphicFramePr>
            <p:xfrm>
              <a:off x="3798359" y="1810255"/>
              <a:ext cx="4595279" cy="4652362"/>
            </p:xfrm>
            <a:graphic>
              <a:graphicData uri="http://schemas.microsoft.com/office/drawing/2017/model3d">
                <am3d:model3d r:embed="rId3">
                  <am3d:spPr>
                    <a:xfrm>
                      <a:off x="0" y="0"/>
                      <a:ext cx="4595279" cy="4652362"/>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8238488" ay="2899293" az="8725967"/>
                    <am3d:postTrans dx="0" dy="0" dz="0"/>
                  </am3d:trans>
                  <am3d:raster rName="Office3DRenderer" rVer="16.0.8326">
                    <am3d:blip r:embed="rId4"/>
                  </am3d:raster>
                  <am3d:objViewport viewportSz="821061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model 3" descr="The Earth">
                <a:extLst>
                  <a:ext uri="{FF2B5EF4-FFF2-40B4-BE49-F238E27FC236}">
                    <a16:creationId xmlns:a16="http://schemas.microsoft.com/office/drawing/2014/main" id="{468A1E2E-B9F3-E668-3F85-AFCAFFB28E10}"/>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0255"/>
                <a:ext cx="4595279" cy="4652362"/>
              </a:xfrm>
              <a:prstGeom prst="rect">
                <a:avLst/>
              </a:prstGeom>
            </p:spPr>
          </p:pic>
        </mc:Fallback>
      </mc:AlternateContent>
    </p:spTree>
    <p:extLst>
      <p:ext uri="{BB962C8B-B14F-4D97-AF65-F5344CB8AC3E}">
        <p14:creationId xmlns:p14="http://schemas.microsoft.com/office/powerpoint/2010/main" val="416380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C042D3E-7FEF-7315-E248-888768261B3A}"/>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DCDFA4F8-EDCB-5EA0-526E-5FF8DFE001B7}"/>
              </a:ext>
            </a:extLst>
          </p:cNvPr>
          <p:cNvSpPr txBox="1"/>
          <p:nvPr/>
        </p:nvSpPr>
        <p:spPr>
          <a:xfrm>
            <a:off x="3970790" y="613378"/>
            <a:ext cx="4250411" cy="769441"/>
          </a:xfrm>
          <a:prstGeom prst="rect">
            <a:avLst/>
          </a:prstGeom>
          <a:solidFill>
            <a:schemeClr val="accent3"/>
          </a:solidFill>
        </p:spPr>
        <p:txBody>
          <a:bodyPr wrap="square" rtlCol="0">
            <a:spAutoFit/>
          </a:bodyPr>
          <a:lstStyle/>
          <a:p>
            <a:pPr algn="ctr"/>
            <a:r>
              <a:rPr lang="nl-NL" sz="4400" dirty="0">
                <a:solidFill>
                  <a:schemeClr val="bg1"/>
                </a:solidFill>
              </a:rPr>
              <a:t>STILLE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5C45415A-F296-9B77-D846-33042915E921}"/>
                  </a:ext>
                </a:extLst>
              </p:cNvPr>
              <p:cNvGraphicFramePr>
                <a:graphicFrameLocks noChangeAspect="1"/>
              </p:cNvGraphicFramePr>
              <p:nvPr/>
            </p:nvGraphicFramePr>
            <p:xfrm>
              <a:off x="3798359" y="1819769"/>
              <a:ext cx="4595278" cy="4633333"/>
            </p:xfrm>
            <a:graphic>
              <a:graphicData uri="http://schemas.microsoft.com/office/drawing/2017/model3d">
                <am3d:model3d r:embed="rId3">
                  <am3d:spPr>
                    <a:xfrm>
                      <a:off x="0" y="0"/>
                      <a:ext cx="4595278" cy="4633333"/>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10559408" ay="-4173250" az="-10574507"/>
                    <am3d:postTrans dx="0" dy="0" dz="0"/>
                  </am3d:trans>
                  <am3d:raster rName="Office3DRenderer" rVer="16.0.8326">
                    <am3d:blip r:embed="rId4"/>
                  </am3d:raster>
                  <am3d:objViewport viewportSz="821060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5C45415A-F296-9B77-D846-33042915E921}"/>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19769"/>
                <a:ext cx="4595278" cy="4633333"/>
              </a:xfrm>
              <a:prstGeom prst="rect">
                <a:avLst/>
              </a:prstGeom>
            </p:spPr>
          </p:pic>
        </mc:Fallback>
      </mc:AlternateContent>
    </p:spTree>
    <p:extLst>
      <p:ext uri="{BB962C8B-B14F-4D97-AF65-F5344CB8AC3E}">
        <p14:creationId xmlns:p14="http://schemas.microsoft.com/office/powerpoint/2010/main" val="578131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48478E-8ED6-41A3-F57E-7CE693A78BEE}"/>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031D9F36-5BAC-3023-2A78-7BBB5334F0F4}"/>
              </a:ext>
            </a:extLst>
          </p:cNvPr>
          <p:cNvSpPr txBox="1"/>
          <p:nvPr/>
        </p:nvSpPr>
        <p:spPr>
          <a:xfrm>
            <a:off x="3759195" y="611691"/>
            <a:ext cx="4673600" cy="769441"/>
          </a:xfrm>
          <a:prstGeom prst="rect">
            <a:avLst/>
          </a:prstGeom>
          <a:solidFill>
            <a:schemeClr val="accent3"/>
          </a:solidFill>
        </p:spPr>
        <p:txBody>
          <a:bodyPr wrap="square" rtlCol="0">
            <a:spAutoFit/>
          </a:bodyPr>
          <a:lstStyle/>
          <a:p>
            <a:pPr algn="ctr"/>
            <a:r>
              <a:rPr lang="nl-NL" sz="4400" dirty="0">
                <a:solidFill>
                  <a:schemeClr val="bg1"/>
                </a:solidFill>
              </a:rPr>
              <a:t>INDISCHE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D77F96F9-4522-FDD6-D751-EFDCB5B3BD72}"/>
                  </a:ext>
                </a:extLst>
              </p:cNvPr>
              <p:cNvGraphicFramePr>
                <a:graphicFrameLocks noChangeAspect="1"/>
              </p:cNvGraphicFramePr>
              <p:nvPr/>
            </p:nvGraphicFramePr>
            <p:xfrm>
              <a:off x="3826901" y="1800740"/>
              <a:ext cx="4538192" cy="4671389"/>
            </p:xfrm>
            <a:graphic>
              <a:graphicData uri="http://schemas.microsoft.com/office/drawing/2017/model3d">
                <am3d:model3d r:embed="rId3">
                  <am3d:spPr>
                    <a:xfrm>
                      <a:off x="0" y="0"/>
                      <a:ext cx="4538192" cy="4671389"/>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982483" ay="495384" az="-144958"/>
                    <am3d:postTrans dx="0" dy="0" dz="0"/>
                  </am3d:trans>
                  <am3d:raster rName="Office3DRenderer" rVer="16.0.8326">
                    <am3d:blip r:embed="rId4"/>
                  </am3d:raster>
                  <am3d:objViewport viewportSz="821060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D77F96F9-4522-FDD6-D751-EFDCB5B3BD72}"/>
                  </a:ext>
                </a:extLst>
              </p:cNvPr>
              <p:cNvPicPr>
                <a:picLocks noGrp="1" noRot="1" noChangeAspect="1" noMove="1" noResize="1" noEditPoints="1" noAdjustHandles="1" noChangeArrowheads="1" noChangeShapeType="1" noCrop="1"/>
              </p:cNvPicPr>
              <p:nvPr/>
            </p:nvPicPr>
            <p:blipFill>
              <a:blip r:embed="rId4"/>
              <a:stretch>
                <a:fillRect/>
              </a:stretch>
            </p:blipFill>
            <p:spPr>
              <a:xfrm>
                <a:off x="3826901" y="1800740"/>
                <a:ext cx="4538192" cy="4671389"/>
              </a:xfrm>
              <a:prstGeom prst="rect">
                <a:avLst/>
              </a:prstGeom>
            </p:spPr>
          </p:pic>
        </mc:Fallback>
      </mc:AlternateContent>
    </p:spTree>
    <p:extLst>
      <p:ext uri="{BB962C8B-B14F-4D97-AF65-F5344CB8AC3E}">
        <p14:creationId xmlns:p14="http://schemas.microsoft.com/office/powerpoint/2010/main" val="3022360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683D1-27B4-2B2C-7910-046E2B83E2A8}"/>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A6BFB118-EB57-62A5-8594-49F305FD2089}"/>
              </a:ext>
            </a:extLst>
          </p:cNvPr>
          <p:cNvSpPr txBox="1"/>
          <p:nvPr/>
        </p:nvSpPr>
        <p:spPr>
          <a:xfrm>
            <a:off x="3382960" y="611691"/>
            <a:ext cx="5426068" cy="769441"/>
          </a:xfrm>
          <a:prstGeom prst="rect">
            <a:avLst/>
          </a:prstGeom>
          <a:solidFill>
            <a:schemeClr val="accent3"/>
          </a:solidFill>
        </p:spPr>
        <p:txBody>
          <a:bodyPr wrap="square" rtlCol="0">
            <a:spAutoFit/>
          </a:bodyPr>
          <a:lstStyle/>
          <a:p>
            <a:pPr algn="ctr"/>
            <a:r>
              <a:rPr lang="nl-NL" sz="4400" dirty="0">
                <a:solidFill>
                  <a:schemeClr val="bg1"/>
                </a:solidFill>
              </a:rPr>
              <a:t>NOORDELIJKE IJSZEE</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B25E57E5-6B33-6605-9104-66011594F433}"/>
                  </a:ext>
                </a:extLst>
              </p:cNvPr>
              <p:cNvGraphicFramePr>
                <a:graphicFrameLocks noChangeAspect="1"/>
              </p:cNvGraphicFramePr>
              <p:nvPr/>
            </p:nvGraphicFramePr>
            <p:xfrm>
              <a:off x="3798359" y="1838796"/>
              <a:ext cx="4595274" cy="4595275"/>
            </p:xfrm>
            <a:graphic>
              <a:graphicData uri="http://schemas.microsoft.com/office/drawing/2017/model3d">
                <am3d:model3d r:embed="rId3">
                  <am3d:spPr>
                    <a:xfrm>
                      <a:off x="0" y="0"/>
                      <a:ext cx="4595274" cy="4595275"/>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5413871" ay="359745" az="5532751"/>
                    <am3d:postTrans dx="0" dy="0" dz="0"/>
                  </am3d:trans>
                  <am3d:raster rName="Office3DRenderer" rVer="16.0.8326">
                    <am3d:blip r:embed="rId4"/>
                  </am3d:raster>
                  <am3d:objViewport viewportSz="821060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B25E57E5-6B33-6605-9104-66011594F433}"/>
                  </a:ext>
                </a:extLst>
              </p:cNvPr>
              <p:cNvPicPr>
                <a:picLocks noGrp="1" noRot="1" noChangeAspect="1" noMove="1" noResize="1" noEditPoints="1" noAdjustHandles="1" noChangeArrowheads="1" noChangeShapeType="1" noCrop="1"/>
              </p:cNvPicPr>
              <p:nvPr/>
            </p:nvPicPr>
            <p:blipFill>
              <a:blip r:embed="rId4"/>
              <a:stretch>
                <a:fillRect/>
              </a:stretch>
            </p:blipFill>
            <p:spPr>
              <a:xfrm>
                <a:off x="3798359" y="1838796"/>
                <a:ext cx="4595274" cy="4595275"/>
              </a:xfrm>
              <a:prstGeom prst="rect">
                <a:avLst/>
              </a:prstGeom>
            </p:spPr>
          </p:pic>
        </mc:Fallback>
      </mc:AlternateContent>
    </p:spTree>
    <p:extLst>
      <p:ext uri="{BB962C8B-B14F-4D97-AF65-F5344CB8AC3E}">
        <p14:creationId xmlns:p14="http://schemas.microsoft.com/office/powerpoint/2010/main" val="2323341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A418C2-837F-E5B1-C3EB-348C33748EC1}"/>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1CA0BF44-256C-A08D-74A1-7D50BFA4E4AF}"/>
              </a:ext>
            </a:extLst>
          </p:cNvPr>
          <p:cNvSpPr txBox="1"/>
          <p:nvPr/>
        </p:nvSpPr>
        <p:spPr>
          <a:xfrm>
            <a:off x="3441023" y="611691"/>
            <a:ext cx="5208354" cy="769441"/>
          </a:xfrm>
          <a:prstGeom prst="rect">
            <a:avLst/>
          </a:prstGeom>
          <a:solidFill>
            <a:schemeClr val="accent3"/>
          </a:solidFill>
        </p:spPr>
        <p:txBody>
          <a:bodyPr wrap="square" rtlCol="0">
            <a:spAutoFit/>
          </a:bodyPr>
          <a:lstStyle/>
          <a:p>
            <a:pPr algn="ctr"/>
            <a:r>
              <a:rPr lang="nl-NL" sz="4400" dirty="0">
                <a:solidFill>
                  <a:schemeClr val="bg1"/>
                </a:solidFill>
              </a:rPr>
              <a:t>ZUIDELIJKE</a:t>
            </a:r>
            <a:r>
              <a:rPr lang="nl-NL" sz="4400" dirty="0">
                <a:solidFill>
                  <a:schemeClr val="bg1"/>
                </a:solidFill>
                <a:latin typeface="Trebuchet MS" panose="020B0603020202020204" pitchFamily="34" charset="0"/>
              </a:rPr>
              <a:t> OCEAAN</a:t>
            </a:r>
          </a:p>
        </p:txBody>
      </p:sp>
      <mc:AlternateContent xmlns:mc="http://schemas.openxmlformats.org/markup-compatibility/2006">
        <mc:Choice xmlns:am3d="http://schemas.microsoft.com/office/drawing/2017/model3d" Requires="am3d">
          <p:graphicFrame>
            <p:nvGraphicFramePr>
              <p:cNvPr id="3" name="3D-model 2" descr="The Earth">
                <a:extLst>
                  <a:ext uri="{FF2B5EF4-FFF2-40B4-BE49-F238E27FC236}">
                    <a16:creationId xmlns:a16="http://schemas.microsoft.com/office/drawing/2014/main" id="{05DC65CD-CD9E-92A6-420B-C3F924B76011}"/>
                  </a:ext>
                </a:extLst>
              </p:cNvPr>
              <p:cNvGraphicFramePr>
                <a:graphicFrameLocks noChangeAspect="1"/>
              </p:cNvGraphicFramePr>
              <p:nvPr/>
            </p:nvGraphicFramePr>
            <p:xfrm>
              <a:off x="3779330" y="1838796"/>
              <a:ext cx="4633327" cy="4595270"/>
            </p:xfrm>
            <a:graphic>
              <a:graphicData uri="http://schemas.microsoft.com/office/drawing/2017/model3d">
                <am3d:model3d r:embed="rId3">
                  <am3d:spPr>
                    <a:xfrm>
                      <a:off x="0" y="0"/>
                      <a:ext cx="4633327" cy="4595270"/>
                    </a:xfrm>
                    <a:prstGeom prst="rect">
                      <a:avLst/>
                    </a:prstGeom>
                  </am3d:spPr>
                  <am3d:camera>
                    <am3d:pos x="0" y="0" z="80516301"/>
                    <am3d:up dx="0" dy="36000000" dz="0"/>
                    <am3d:lookAt x="0" y="0" z="0"/>
                    <am3d:perspective fov="2700000"/>
                  </am3d:camera>
                  <am3d:trans>
                    <am3d:meterPerModelUnit n="4920067" d="1000000"/>
                    <am3d:preTrans dx="19744" dy="-17995985" dz="103"/>
                    <am3d:scale>
                      <am3d:sx n="1000000" d="1000000"/>
                      <am3d:sy n="1000000" d="1000000"/>
                      <am3d:sz n="1000000" d="1000000"/>
                    </am3d:scale>
                    <am3d:rot ax="-5538157" ay="-210762" az="-3403823"/>
                    <am3d:postTrans dx="0" dy="0" dz="0"/>
                  </am3d:trans>
                  <am3d:raster rName="Office3DRenderer" rVer="16.0.8326">
                    <am3d:blip r:embed="rId4"/>
                  </am3d:raster>
                  <am3d:objViewport viewportSz="821059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model 2" descr="The Earth">
                <a:extLst>
                  <a:ext uri="{FF2B5EF4-FFF2-40B4-BE49-F238E27FC236}">
                    <a16:creationId xmlns:a16="http://schemas.microsoft.com/office/drawing/2014/main" id="{05DC65CD-CD9E-92A6-420B-C3F924B76011}"/>
                  </a:ext>
                </a:extLst>
              </p:cNvPr>
              <p:cNvPicPr>
                <a:picLocks noGrp="1" noRot="1" noChangeAspect="1" noMove="1" noResize="1" noEditPoints="1" noAdjustHandles="1" noChangeArrowheads="1" noChangeShapeType="1" noCrop="1"/>
              </p:cNvPicPr>
              <p:nvPr/>
            </p:nvPicPr>
            <p:blipFill>
              <a:blip r:embed="rId4"/>
              <a:stretch>
                <a:fillRect/>
              </a:stretch>
            </p:blipFill>
            <p:spPr>
              <a:xfrm>
                <a:off x="3779330" y="1838796"/>
                <a:ext cx="4633327" cy="4595270"/>
              </a:xfrm>
              <a:prstGeom prst="rect">
                <a:avLst/>
              </a:prstGeom>
            </p:spPr>
          </p:pic>
        </mc:Fallback>
      </mc:AlternateContent>
    </p:spTree>
    <p:extLst>
      <p:ext uri="{BB962C8B-B14F-4D97-AF65-F5344CB8AC3E}">
        <p14:creationId xmlns:p14="http://schemas.microsoft.com/office/powerpoint/2010/main" val="6307256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11" descr="Afbeelding met natuur, rif, onderwater, Koraalrif&#10;&#10;Door AI gegenereerde inhoud is mogelijk onjuist.">
            <a:extLst>
              <a:ext uri="{FF2B5EF4-FFF2-40B4-BE49-F238E27FC236}">
                <a16:creationId xmlns:a16="http://schemas.microsoft.com/office/drawing/2014/main" id="{8F9C8F73-FE29-0021-424A-11FCF5D371CB}"/>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8692" y="-35625"/>
            <a:ext cx="12296666" cy="6952530"/>
          </a:xfrm>
          <a:custGeom>
            <a:avLst/>
            <a:gdLst>
              <a:gd name="connsiteX0" fmla="*/ 5261152 w 6087670"/>
              <a:gd name="connsiteY0" fmla="*/ 5889600 h 6857999"/>
              <a:gd name="connsiteX1" fmla="*/ 5246471 w 6087670"/>
              <a:gd name="connsiteY1" fmla="*/ 5904281 h 6857999"/>
              <a:gd name="connsiteX2" fmla="*/ 5246471 w 6087670"/>
              <a:gd name="connsiteY2" fmla="*/ 6589295 h 6857999"/>
              <a:gd name="connsiteX3" fmla="*/ 5261152 w 6087670"/>
              <a:gd name="connsiteY3" fmla="*/ 6603976 h 6857999"/>
              <a:gd name="connsiteX4" fmla="*/ 5820435 w 6087670"/>
              <a:gd name="connsiteY4" fmla="*/ 6603976 h 6857999"/>
              <a:gd name="connsiteX5" fmla="*/ 5835116 w 6087670"/>
              <a:gd name="connsiteY5" fmla="*/ 6589295 h 6857999"/>
              <a:gd name="connsiteX6" fmla="*/ 5835116 w 6087670"/>
              <a:gd name="connsiteY6" fmla="*/ 5904281 h 6857999"/>
              <a:gd name="connsiteX7" fmla="*/ 5820435 w 6087670"/>
              <a:gd name="connsiteY7" fmla="*/ 5889600 h 6857999"/>
              <a:gd name="connsiteX8" fmla="*/ 0 w 6087670"/>
              <a:gd name="connsiteY8" fmla="*/ 0 h 6857999"/>
              <a:gd name="connsiteX9" fmla="*/ 6087670 w 6087670"/>
              <a:gd name="connsiteY9" fmla="*/ 0 h 6857999"/>
              <a:gd name="connsiteX10" fmla="*/ 6087670 w 6087670"/>
              <a:gd name="connsiteY10" fmla="*/ 6857999 h 6857999"/>
              <a:gd name="connsiteX11" fmla="*/ 0 w 6087670"/>
              <a:gd name="connsiteY11" fmla="*/ 6857999 h 6857999"/>
              <a:gd name="connsiteX0" fmla="*/ 11369644 w 12196162"/>
              <a:gd name="connsiteY0" fmla="*/ 5889600 h 6857999"/>
              <a:gd name="connsiteX1" fmla="*/ 11354963 w 12196162"/>
              <a:gd name="connsiteY1" fmla="*/ 5904281 h 6857999"/>
              <a:gd name="connsiteX2" fmla="*/ 11354963 w 12196162"/>
              <a:gd name="connsiteY2" fmla="*/ 6589295 h 6857999"/>
              <a:gd name="connsiteX3" fmla="*/ 11369644 w 12196162"/>
              <a:gd name="connsiteY3" fmla="*/ 6603976 h 6857999"/>
              <a:gd name="connsiteX4" fmla="*/ 11928927 w 12196162"/>
              <a:gd name="connsiteY4" fmla="*/ 6603976 h 6857999"/>
              <a:gd name="connsiteX5" fmla="*/ 11943608 w 12196162"/>
              <a:gd name="connsiteY5" fmla="*/ 6589295 h 6857999"/>
              <a:gd name="connsiteX6" fmla="*/ 11943608 w 12196162"/>
              <a:gd name="connsiteY6" fmla="*/ 5904281 h 6857999"/>
              <a:gd name="connsiteX7" fmla="*/ 11928927 w 12196162"/>
              <a:gd name="connsiteY7" fmla="*/ 5889600 h 6857999"/>
              <a:gd name="connsiteX8" fmla="*/ 11369644 w 12196162"/>
              <a:gd name="connsiteY8" fmla="*/ 5889600 h 6857999"/>
              <a:gd name="connsiteX9" fmla="*/ 6108492 w 12196162"/>
              <a:gd name="connsiteY9" fmla="*/ 0 h 6857999"/>
              <a:gd name="connsiteX10" fmla="*/ 12196162 w 12196162"/>
              <a:gd name="connsiteY10" fmla="*/ 0 h 6857999"/>
              <a:gd name="connsiteX11" fmla="*/ 12196162 w 12196162"/>
              <a:gd name="connsiteY11" fmla="*/ 6857999 h 6857999"/>
              <a:gd name="connsiteX12" fmla="*/ 0 w 12196162"/>
              <a:gd name="connsiteY12" fmla="*/ 6850504 h 6857999"/>
              <a:gd name="connsiteX13" fmla="*/ 6108492 w 12196162"/>
              <a:gd name="connsiteY13" fmla="*/ 0 h 6857999"/>
              <a:gd name="connsiteX0" fmla="*/ 11335397 w 12161915"/>
              <a:gd name="connsiteY0" fmla="*/ 5889600 h 6857999"/>
              <a:gd name="connsiteX1" fmla="*/ 11320716 w 12161915"/>
              <a:gd name="connsiteY1" fmla="*/ 5904281 h 6857999"/>
              <a:gd name="connsiteX2" fmla="*/ 11320716 w 12161915"/>
              <a:gd name="connsiteY2" fmla="*/ 6589295 h 6857999"/>
              <a:gd name="connsiteX3" fmla="*/ 11335397 w 12161915"/>
              <a:gd name="connsiteY3" fmla="*/ 6603976 h 6857999"/>
              <a:gd name="connsiteX4" fmla="*/ 11894680 w 12161915"/>
              <a:gd name="connsiteY4" fmla="*/ 6603976 h 6857999"/>
              <a:gd name="connsiteX5" fmla="*/ 11909361 w 12161915"/>
              <a:gd name="connsiteY5" fmla="*/ 6589295 h 6857999"/>
              <a:gd name="connsiteX6" fmla="*/ 11909361 w 12161915"/>
              <a:gd name="connsiteY6" fmla="*/ 5904281 h 6857999"/>
              <a:gd name="connsiteX7" fmla="*/ 11894680 w 12161915"/>
              <a:gd name="connsiteY7" fmla="*/ 5889600 h 6857999"/>
              <a:gd name="connsiteX8" fmla="*/ 11335397 w 12161915"/>
              <a:gd name="connsiteY8" fmla="*/ 5889600 h 6857999"/>
              <a:gd name="connsiteX9" fmla="*/ 6074245 w 12161915"/>
              <a:gd name="connsiteY9" fmla="*/ 0 h 6857999"/>
              <a:gd name="connsiteX10" fmla="*/ 12161915 w 12161915"/>
              <a:gd name="connsiteY10" fmla="*/ 0 h 6857999"/>
              <a:gd name="connsiteX11" fmla="*/ 12161915 w 12161915"/>
              <a:gd name="connsiteY11" fmla="*/ 6857999 h 6857999"/>
              <a:gd name="connsiteX12" fmla="*/ 0 w 12161915"/>
              <a:gd name="connsiteY12" fmla="*/ 6737489 h 6857999"/>
              <a:gd name="connsiteX13" fmla="*/ 6074245 w 12161915"/>
              <a:gd name="connsiteY13" fmla="*/ 0 h 6857999"/>
              <a:gd name="connsiteX0" fmla="*/ 11362795 w 12189313"/>
              <a:gd name="connsiteY0" fmla="*/ 5889600 h 6864204"/>
              <a:gd name="connsiteX1" fmla="*/ 11348114 w 12189313"/>
              <a:gd name="connsiteY1" fmla="*/ 5904281 h 6864204"/>
              <a:gd name="connsiteX2" fmla="*/ 11348114 w 12189313"/>
              <a:gd name="connsiteY2" fmla="*/ 6589295 h 6864204"/>
              <a:gd name="connsiteX3" fmla="*/ 11362795 w 12189313"/>
              <a:gd name="connsiteY3" fmla="*/ 6603976 h 6864204"/>
              <a:gd name="connsiteX4" fmla="*/ 11922078 w 12189313"/>
              <a:gd name="connsiteY4" fmla="*/ 6603976 h 6864204"/>
              <a:gd name="connsiteX5" fmla="*/ 11936759 w 12189313"/>
              <a:gd name="connsiteY5" fmla="*/ 6589295 h 6864204"/>
              <a:gd name="connsiteX6" fmla="*/ 11936759 w 12189313"/>
              <a:gd name="connsiteY6" fmla="*/ 5904281 h 6864204"/>
              <a:gd name="connsiteX7" fmla="*/ 11922078 w 12189313"/>
              <a:gd name="connsiteY7" fmla="*/ 5889600 h 6864204"/>
              <a:gd name="connsiteX8" fmla="*/ 11362795 w 12189313"/>
              <a:gd name="connsiteY8" fmla="*/ 5889600 h 6864204"/>
              <a:gd name="connsiteX9" fmla="*/ 6101643 w 12189313"/>
              <a:gd name="connsiteY9" fmla="*/ 0 h 6864204"/>
              <a:gd name="connsiteX10" fmla="*/ 12189313 w 12189313"/>
              <a:gd name="connsiteY10" fmla="*/ 0 h 6864204"/>
              <a:gd name="connsiteX11" fmla="*/ 12189313 w 12189313"/>
              <a:gd name="connsiteY11" fmla="*/ 6857999 h 6864204"/>
              <a:gd name="connsiteX12" fmla="*/ 0 w 12189313"/>
              <a:gd name="connsiteY12" fmla="*/ 6864204 h 6864204"/>
              <a:gd name="connsiteX13" fmla="*/ 6101643 w 12189313"/>
              <a:gd name="connsiteY13" fmla="*/ 0 h 6864204"/>
              <a:gd name="connsiteX0" fmla="*/ 11364002 w 12190520"/>
              <a:gd name="connsiteY0" fmla="*/ 5889600 h 6864204"/>
              <a:gd name="connsiteX1" fmla="*/ 11349321 w 12190520"/>
              <a:gd name="connsiteY1" fmla="*/ 5904281 h 6864204"/>
              <a:gd name="connsiteX2" fmla="*/ 11349321 w 12190520"/>
              <a:gd name="connsiteY2" fmla="*/ 6589295 h 6864204"/>
              <a:gd name="connsiteX3" fmla="*/ 11364002 w 12190520"/>
              <a:gd name="connsiteY3" fmla="*/ 6603976 h 6864204"/>
              <a:gd name="connsiteX4" fmla="*/ 11923285 w 12190520"/>
              <a:gd name="connsiteY4" fmla="*/ 6603976 h 6864204"/>
              <a:gd name="connsiteX5" fmla="*/ 11937966 w 12190520"/>
              <a:gd name="connsiteY5" fmla="*/ 6589295 h 6864204"/>
              <a:gd name="connsiteX6" fmla="*/ 11937966 w 12190520"/>
              <a:gd name="connsiteY6" fmla="*/ 5904281 h 6864204"/>
              <a:gd name="connsiteX7" fmla="*/ 11923285 w 12190520"/>
              <a:gd name="connsiteY7" fmla="*/ 5889600 h 6864204"/>
              <a:gd name="connsiteX8" fmla="*/ 11364002 w 12190520"/>
              <a:gd name="connsiteY8" fmla="*/ 5889600 h 6864204"/>
              <a:gd name="connsiteX9" fmla="*/ 0 w 12190520"/>
              <a:gd name="connsiteY9" fmla="*/ 0 h 6864204"/>
              <a:gd name="connsiteX10" fmla="*/ 12190520 w 12190520"/>
              <a:gd name="connsiteY10" fmla="*/ 0 h 6864204"/>
              <a:gd name="connsiteX11" fmla="*/ 12190520 w 12190520"/>
              <a:gd name="connsiteY11" fmla="*/ 6857999 h 6864204"/>
              <a:gd name="connsiteX12" fmla="*/ 1207 w 12190520"/>
              <a:gd name="connsiteY12" fmla="*/ 6864204 h 6864204"/>
              <a:gd name="connsiteX13" fmla="*/ 0 w 12190520"/>
              <a:gd name="connsiteY13" fmla="*/ 0 h 6864204"/>
              <a:gd name="connsiteX0" fmla="*/ 11372574 w 12199092"/>
              <a:gd name="connsiteY0" fmla="*/ 5889600 h 6873984"/>
              <a:gd name="connsiteX1" fmla="*/ 11357893 w 12199092"/>
              <a:gd name="connsiteY1" fmla="*/ 5904281 h 6873984"/>
              <a:gd name="connsiteX2" fmla="*/ 11357893 w 12199092"/>
              <a:gd name="connsiteY2" fmla="*/ 6589295 h 6873984"/>
              <a:gd name="connsiteX3" fmla="*/ 11372574 w 12199092"/>
              <a:gd name="connsiteY3" fmla="*/ 6603976 h 6873984"/>
              <a:gd name="connsiteX4" fmla="*/ 11931857 w 12199092"/>
              <a:gd name="connsiteY4" fmla="*/ 6603976 h 6873984"/>
              <a:gd name="connsiteX5" fmla="*/ 11946538 w 12199092"/>
              <a:gd name="connsiteY5" fmla="*/ 6589295 h 6873984"/>
              <a:gd name="connsiteX6" fmla="*/ 11946538 w 12199092"/>
              <a:gd name="connsiteY6" fmla="*/ 5904281 h 6873984"/>
              <a:gd name="connsiteX7" fmla="*/ 11931857 w 12199092"/>
              <a:gd name="connsiteY7" fmla="*/ 5889600 h 6873984"/>
              <a:gd name="connsiteX8" fmla="*/ 11372574 w 12199092"/>
              <a:gd name="connsiteY8" fmla="*/ 5889600 h 6873984"/>
              <a:gd name="connsiteX9" fmla="*/ 8572 w 12199092"/>
              <a:gd name="connsiteY9" fmla="*/ 0 h 6873984"/>
              <a:gd name="connsiteX10" fmla="*/ 12199092 w 12199092"/>
              <a:gd name="connsiteY10" fmla="*/ 0 h 6873984"/>
              <a:gd name="connsiteX11" fmla="*/ 12199092 w 12199092"/>
              <a:gd name="connsiteY11" fmla="*/ 6857999 h 6873984"/>
              <a:gd name="connsiteX12" fmla="*/ 0 w 12199092"/>
              <a:gd name="connsiteY12" fmla="*/ 6873984 h 6873984"/>
              <a:gd name="connsiteX13" fmla="*/ 8572 w 12199092"/>
              <a:gd name="connsiteY13" fmla="*/ 0 h 6873984"/>
              <a:gd name="connsiteX0" fmla="*/ 11372574 w 12213761"/>
              <a:gd name="connsiteY0" fmla="*/ 5889600 h 6873984"/>
              <a:gd name="connsiteX1" fmla="*/ 11357893 w 12213761"/>
              <a:gd name="connsiteY1" fmla="*/ 5904281 h 6873984"/>
              <a:gd name="connsiteX2" fmla="*/ 11357893 w 12213761"/>
              <a:gd name="connsiteY2" fmla="*/ 6589295 h 6873984"/>
              <a:gd name="connsiteX3" fmla="*/ 11372574 w 12213761"/>
              <a:gd name="connsiteY3" fmla="*/ 6603976 h 6873984"/>
              <a:gd name="connsiteX4" fmla="*/ 11931857 w 12213761"/>
              <a:gd name="connsiteY4" fmla="*/ 6603976 h 6873984"/>
              <a:gd name="connsiteX5" fmla="*/ 11946538 w 12213761"/>
              <a:gd name="connsiteY5" fmla="*/ 6589295 h 6873984"/>
              <a:gd name="connsiteX6" fmla="*/ 11946538 w 12213761"/>
              <a:gd name="connsiteY6" fmla="*/ 5904281 h 6873984"/>
              <a:gd name="connsiteX7" fmla="*/ 11931857 w 12213761"/>
              <a:gd name="connsiteY7" fmla="*/ 5889600 h 6873984"/>
              <a:gd name="connsiteX8" fmla="*/ 11372574 w 12213761"/>
              <a:gd name="connsiteY8" fmla="*/ 5889600 h 6873984"/>
              <a:gd name="connsiteX9" fmla="*/ 8572 w 12213761"/>
              <a:gd name="connsiteY9" fmla="*/ 0 h 6873984"/>
              <a:gd name="connsiteX10" fmla="*/ 12199092 w 12213761"/>
              <a:gd name="connsiteY10" fmla="*/ 0 h 6873984"/>
              <a:gd name="connsiteX11" fmla="*/ 12213761 w 12213761"/>
              <a:gd name="connsiteY11" fmla="*/ 6867779 h 6873984"/>
              <a:gd name="connsiteX12" fmla="*/ 0 w 12213761"/>
              <a:gd name="connsiteY12" fmla="*/ 6873984 h 6873984"/>
              <a:gd name="connsiteX13" fmla="*/ 8572 w 12213761"/>
              <a:gd name="connsiteY13" fmla="*/ 0 h 6873984"/>
              <a:gd name="connsiteX0" fmla="*/ 11378290 w 12219477"/>
              <a:gd name="connsiteY0" fmla="*/ 5889600 h 6873984"/>
              <a:gd name="connsiteX1" fmla="*/ 11363609 w 12219477"/>
              <a:gd name="connsiteY1" fmla="*/ 5904281 h 6873984"/>
              <a:gd name="connsiteX2" fmla="*/ 11363609 w 12219477"/>
              <a:gd name="connsiteY2" fmla="*/ 6589295 h 6873984"/>
              <a:gd name="connsiteX3" fmla="*/ 11378290 w 12219477"/>
              <a:gd name="connsiteY3" fmla="*/ 6603976 h 6873984"/>
              <a:gd name="connsiteX4" fmla="*/ 11937573 w 12219477"/>
              <a:gd name="connsiteY4" fmla="*/ 6603976 h 6873984"/>
              <a:gd name="connsiteX5" fmla="*/ 11952254 w 12219477"/>
              <a:gd name="connsiteY5" fmla="*/ 6589295 h 6873984"/>
              <a:gd name="connsiteX6" fmla="*/ 11952254 w 12219477"/>
              <a:gd name="connsiteY6" fmla="*/ 5904281 h 6873984"/>
              <a:gd name="connsiteX7" fmla="*/ 11937573 w 12219477"/>
              <a:gd name="connsiteY7" fmla="*/ 5889600 h 6873984"/>
              <a:gd name="connsiteX8" fmla="*/ 11378290 w 12219477"/>
              <a:gd name="connsiteY8" fmla="*/ 5889600 h 6873984"/>
              <a:gd name="connsiteX9" fmla="*/ 0 w 12219477"/>
              <a:gd name="connsiteY9" fmla="*/ 7144 h 6873984"/>
              <a:gd name="connsiteX10" fmla="*/ 12204808 w 12219477"/>
              <a:gd name="connsiteY10" fmla="*/ 0 h 6873984"/>
              <a:gd name="connsiteX11" fmla="*/ 12219477 w 12219477"/>
              <a:gd name="connsiteY11" fmla="*/ 6867779 h 6873984"/>
              <a:gd name="connsiteX12" fmla="*/ 5716 w 12219477"/>
              <a:gd name="connsiteY12" fmla="*/ 6873984 h 6873984"/>
              <a:gd name="connsiteX13" fmla="*/ 0 w 12219477"/>
              <a:gd name="connsiteY13" fmla="*/ 7144 h 6873984"/>
              <a:gd name="connsiteX0" fmla="*/ 11378290 w 12219477"/>
              <a:gd name="connsiteY0" fmla="*/ 5896894 h 6881278"/>
              <a:gd name="connsiteX1" fmla="*/ 11363609 w 12219477"/>
              <a:gd name="connsiteY1" fmla="*/ 5911575 h 6881278"/>
              <a:gd name="connsiteX2" fmla="*/ 11363609 w 12219477"/>
              <a:gd name="connsiteY2" fmla="*/ 6596589 h 6881278"/>
              <a:gd name="connsiteX3" fmla="*/ 11378290 w 12219477"/>
              <a:gd name="connsiteY3" fmla="*/ 6611270 h 6881278"/>
              <a:gd name="connsiteX4" fmla="*/ 11937573 w 12219477"/>
              <a:gd name="connsiteY4" fmla="*/ 6611270 h 6881278"/>
              <a:gd name="connsiteX5" fmla="*/ 11952254 w 12219477"/>
              <a:gd name="connsiteY5" fmla="*/ 6596589 h 6881278"/>
              <a:gd name="connsiteX6" fmla="*/ 11952254 w 12219477"/>
              <a:gd name="connsiteY6" fmla="*/ 5911575 h 6881278"/>
              <a:gd name="connsiteX7" fmla="*/ 11937573 w 12219477"/>
              <a:gd name="connsiteY7" fmla="*/ 5896894 h 6881278"/>
              <a:gd name="connsiteX8" fmla="*/ 11378290 w 12219477"/>
              <a:gd name="connsiteY8" fmla="*/ 5896894 h 6881278"/>
              <a:gd name="connsiteX9" fmla="*/ 0 w 12219477"/>
              <a:gd name="connsiteY9" fmla="*/ 0 h 6881278"/>
              <a:gd name="connsiteX10" fmla="*/ 12204808 w 12219477"/>
              <a:gd name="connsiteY10" fmla="*/ 7294 h 6881278"/>
              <a:gd name="connsiteX11" fmla="*/ 12219477 w 12219477"/>
              <a:gd name="connsiteY11" fmla="*/ 6875073 h 6881278"/>
              <a:gd name="connsiteX12" fmla="*/ 5716 w 12219477"/>
              <a:gd name="connsiteY12" fmla="*/ 6881278 h 6881278"/>
              <a:gd name="connsiteX13" fmla="*/ 0 w 12219477"/>
              <a:gd name="connsiteY13" fmla="*/ 0 h 6881278"/>
              <a:gd name="connsiteX0" fmla="*/ 11407978 w 12249165"/>
              <a:gd name="connsiteY0" fmla="*/ 5932520 h 6916904"/>
              <a:gd name="connsiteX1" fmla="*/ 11393297 w 12249165"/>
              <a:gd name="connsiteY1" fmla="*/ 5947201 h 6916904"/>
              <a:gd name="connsiteX2" fmla="*/ 11393297 w 12249165"/>
              <a:gd name="connsiteY2" fmla="*/ 6632215 h 6916904"/>
              <a:gd name="connsiteX3" fmla="*/ 11407978 w 12249165"/>
              <a:gd name="connsiteY3" fmla="*/ 6646896 h 6916904"/>
              <a:gd name="connsiteX4" fmla="*/ 11967261 w 12249165"/>
              <a:gd name="connsiteY4" fmla="*/ 6646896 h 6916904"/>
              <a:gd name="connsiteX5" fmla="*/ 11981942 w 12249165"/>
              <a:gd name="connsiteY5" fmla="*/ 6632215 h 6916904"/>
              <a:gd name="connsiteX6" fmla="*/ 11981942 w 12249165"/>
              <a:gd name="connsiteY6" fmla="*/ 5947201 h 6916904"/>
              <a:gd name="connsiteX7" fmla="*/ 11967261 w 12249165"/>
              <a:gd name="connsiteY7" fmla="*/ 5932520 h 6916904"/>
              <a:gd name="connsiteX8" fmla="*/ 11407978 w 12249165"/>
              <a:gd name="connsiteY8" fmla="*/ 5932520 h 6916904"/>
              <a:gd name="connsiteX9" fmla="*/ 0 w 12249165"/>
              <a:gd name="connsiteY9" fmla="*/ 0 h 6916904"/>
              <a:gd name="connsiteX10" fmla="*/ 12234496 w 12249165"/>
              <a:gd name="connsiteY10" fmla="*/ 42920 h 6916904"/>
              <a:gd name="connsiteX11" fmla="*/ 12249165 w 12249165"/>
              <a:gd name="connsiteY11" fmla="*/ 6910699 h 6916904"/>
              <a:gd name="connsiteX12" fmla="*/ 35404 w 12249165"/>
              <a:gd name="connsiteY12" fmla="*/ 6916904 h 6916904"/>
              <a:gd name="connsiteX13" fmla="*/ 0 w 12249165"/>
              <a:gd name="connsiteY13" fmla="*/ 0 h 6916904"/>
              <a:gd name="connsiteX0" fmla="*/ 11407978 w 12282389"/>
              <a:gd name="connsiteY0" fmla="*/ 5932520 h 6916904"/>
              <a:gd name="connsiteX1" fmla="*/ 11393297 w 12282389"/>
              <a:gd name="connsiteY1" fmla="*/ 5947201 h 6916904"/>
              <a:gd name="connsiteX2" fmla="*/ 11393297 w 12282389"/>
              <a:gd name="connsiteY2" fmla="*/ 6632215 h 6916904"/>
              <a:gd name="connsiteX3" fmla="*/ 11407978 w 12282389"/>
              <a:gd name="connsiteY3" fmla="*/ 6646896 h 6916904"/>
              <a:gd name="connsiteX4" fmla="*/ 11967261 w 12282389"/>
              <a:gd name="connsiteY4" fmla="*/ 6646896 h 6916904"/>
              <a:gd name="connsiteX5" fmla="*/ 11981942 w 12282389"/>
              <a:gd name="connsiteY5" fmla="*/ 6632215 h 6916904"/>
              <a:gd name="connsiteX6" fmla="*/ 11981942 w 12282389"/>
              <a:gd name="connsiteY6" fmla="*/ 5947201 h 6916904"/>
              <a:gd name="connsiteX7" fmla="*/ 11967261 w 12282389"/>
              <a:gd name="connsiteY7" fmla="*/ 5932520 h 6916904"/>
              <a:gd name="connsiteX8" fmla="*/ 11407978 w 12282389"/>
              <a:gd name="connsiteY8" fmla="*/ 5932520 h 6916904"/>
              <a:gd name="connsiteX9" fmla="*/ 0 w 12282389"/>
              <a:gd name="connsiteY9" fmla="*/ 0 h 6916904"/>
              <a:gd name="connsiteX10" fmla="*/ 12281998 w 12282389"/>
              <a:gd name="connsiteY10" fmla="*/ 1357 h 6916904"/>
              <a:gd name="connsiteX11" fmla="*/ 12249165 w 12282389"/>
              <a:gd name="connsiteY11" fmla="*/ 6910699 h 6916904"/>
              <a:gd name="connsiteX12" fmla="*/ 35404 w 12282389"/>
              <a:gd name="connsiteY12" fmla="*/ 6916904 h 6916904"/>
              <a:gd name="connsiteX13" fmla="*/ 0 w 12282389"/>
              <a:gd name="connsiteY13" fmla="*/ 0 h 6916904"/>
              <a:gd name="connsiteX0" fmla="*/ 11407978 w 12296666"/>
              <a:gd name="connsiteY0" fmla="*/ 5932520 h 6952263"/>
              <a:gd name="connsiteX1" fmla="*/ 11393297 w 12296666"/>
              <a:gd name="connsiteY1" fmla="*/ 5947201 h 6952263"/>
              <a:gd name="connsiteX2" fmla="*/ 11393297 w 12296666"/>
              <a:gd name="connsiteY2" fmla="*/ 6632215 h 6952263"/>
              <a:gd name="connsiteX3" fmla="*/ 11407978 w 12296666"/>
              <a:gd name="connsiteY3" fmla="*/ 6646896 h 6952263"/>
              <a:gd name="connsiteX4" fmla="*/ 11967261 w 12296666"/>
              <a:gd name="connsiteY4" fmla="*/ 6646896 h 6952263"/>
              <a:gd name="connsiteX5" fmla="*/ 11981942 w 12296666"/>
              <a:gd name="connsiteY5" fmla="*/ 6632215 h 6952263"/>
              <a:gd name="connsiteX6" fmla="*/ 11981942 w 12296666"/>
              <a:gd name="connsiteY6" fmla="*/ 5947201 h 6952263"/>
              <a:gd name="connsiteX7" fmla="*/ 11967261 w 12296666"/>
              <a:gd name="connsiteY7" fmla="*/ 5932520 h 6952263"/>
              <a:gd name="connsiteX8" fmla="*/ 11407978 w 12296666"/>
              <a:gd name="connsiteY8" fmla="*/ 5932520 h 6952263"/>
              <a:gd name="connsiteX9" fmla="*/ 0 w 12296666"/>
              <a:gd name="connsiteY9" fmla="*/ 0 h 6952263"/>
              <a:gd name="connsiteX10" fmla="*/ 12281998 w 12296666"/>
              <a:gd name="connsiteY10" fmla="*/ 1357 h 6952263"/>
              <a:gd name="connsiteX11" fmla="*/ 12296666 w 12296666"/>
              <a:gd name="connsiteY11" fmla="*/ 6952263 h 6952263"/>
              <a:gd name="connsiteX12" fmla="*/ 35404 w 12296666"/>
              <a:gd name="connsiteY12" fmla="*/ 6916904 h 6952263"/>
              <a:gd name="connsiteX13" fmla="*/ 0 w 12296666"/>
              <a:gd name="connsiteY13" fmla="*/ 0 h 6952263"/>
              <a:gd name="connsiteX0" fmla="*/ 11407978 w 12296666"/>
              <a:gd name="connsiteY0" fmla="*/ 5932520 h 6952530"/>
              <a:gd name="connsiteX1" fmla="*/ 11393297 w 12296666"/>
              <a:gd name="connsiteY1" fmla="*/ 5947201 h 6952530"/>
              <a:gd name="connsiteX2" fmla="*/ 11393297 w 12296666"/>
              <a:gd name="connsiteY2" fmla="*/ 6632215 h 6952530"/>
              <a:gd name="connsiteX3" fmla="*/ 11407978 w 12296666"/>
              <a:gd name="connsiteY3" fmla="*/ 6646896 h 6952530"/>
              <a:gd name="connsiteX4" fmla="*/ 11967261 w 12296666"/>
              <a:gd name="connsiteY4" fmla="*/ 6646896 h 6952530"/>
              <a:gd name="connsiteX5" fmla="*/ 11981942 w 12296666"/>
              <a:gd name="connsiteY5" fmla="*/ 6632215 h 6952530"/>
              <a:gd name="connsiteX6" fmla="*/ 11981942 w 12296666"/>
              <a:gd name="connsiteY6" fmla="*/ 5947201 h 6952530"/>
              <a:gd name="connsiteX7" fmla="*/ 11967261 w 12296666"/>
              <a:gd name="connsiteY7" fmla="*/ 5932520 h 6952530"/>
              <a:gd name="connsiteX8" fmla="*/ 11407978 w 12296666"/>
              <a:gd name="connsiteY8" fmla="*/ 5932520 h 6952530"/>
              <a:gd name="connsiteX9" fmla="*/ 0 w 12296666"/>
              <a:gd name="connsiteY9" fmla="*/ 0 h 6952530"/>
              <a:gd name="connsiteX10" fmla="*/ 12281998 w 12296666"/>
              <a:gd name="connsiteY10" fmla="*/ 1357 h 6952530"/>
              <a:gd name="connsiteX11" fmla="*/ 12296666 w 12296666"/>
              <a:gd name="connsiteY11" fmla="*/ 6952263 h 6952530"/>
              <a:gd name="connsiteX12" fmla="*/ 11653 w 12296666"/>
              <a:gd name="connsiteY12" fmla="*/ 6952530 h 6952530"/>
              <a:gd name="connsiteX13" fmla="*/ 0 w 12296666"/>
              <a:gd name="connsiteY13" fmla="*/ 0 h 695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96666" h="6952530">
                <a:moveTo>
                  <a:pt x="11407978" y="5932520"/>
                </a:moveTo>
                <a:lnTo>
                  <a:pt x="11393297" y="5947201"/>
                </a:lnTo>
                <a:lnTo>
                  <a:pt x="11393297" y="6632215"/>
                </a:lnTo>
                <a:cubicBezTo>
                  <a:pt x="11393297" y="6640323"/>
                  <a:pt x="11399870" y="6646896"/>
                  <a:pt x="11407978" y="6646896"/>
                </a:cubicBezTo>
                <a:lnTo>
                  <a:pt x="11967261" y="6646896"/>
                </a:lnTo>
                <a:cubicBezTo>
                  <a:pt x="11975369" y="6646896"/>
                  <a:pt x="11981942" y="6640323"/>
                  <a:pt x="11981942" y="6632215"/>
                </a:cubicBezTo>
                <a:lnTo>
                  <a:pt x="11981942" y="5947201"/>
                </a:lnTo>
                <a:cubicBezTo>
                  <a:pt x="11981942" y="5939093"/>
                  <a:pt x="11975369" y="5932520"/>
                  <a:pt x="11967261" y="5932520"/>
                </a:cubicBezTo>
                <a:lnTo>
                  <a:pt x="11407978" y="5932520"/>
                </a:lnTo>
                <a:close/>
                <a:moveTo>
                  <a:pt x="0" y="0"/>
                </a:moveTo>
                <a:lnTo>
                  <a:pt x="12281998" y="1357"/>
                </a:lnTo>
                <a:cubicBezTo>
                  <a:pt x="12286888" y="2290617"/>
                  <a:pt x="12291776" y="4663003"/>
                  <a:pt x="12296666" y="6952263"/>
                </a:cubicBezTo>
                <a:lnTo>
                  <a:pt x="11653" y="6952530"/>
                </a:lnTo>
                <a:cubicBezTo>
                  <a:pt x="11653" y="4666530"/>
                  <a:pt x="0" y="2286000"/>
                  <a:pt x="0" y="0"/>
                </a:cubicBezTo>
                <a:close/>
              </a:path>
            </a:pathLst>
          </a:custGeom>
        </p:spPr>
      </p:pic>
      <p:sp>
        <p:nvSpPr>
          <p:cNvPr id="3" name="Tijdelijke aanduiding voor tekst 2">
            <a:extLst>
              <a:ext uri="{FF2B5EF4-FFF2-40B4-BE49-F238E27FC236}">
                <a16:creationId xmlns:a16="http://schemas.microsoft.com/office/drawing/2014/main" id="{4F193063-B438-ED74-4FD3-1F58C9548281}"/>
              </a:ext>
            </a:extLst>
          </p:cNvPr>
          <p:cNvSpPr>
            <a:spLocks noGrp="1"/>
          </p:cNvSpPr>
          <p:nvPr>
            <p:ph type="body" sz="quarter" idx="17"/>
          </p:nvPr>
        </p:nvSpPr>
        <p:spPr>
          <a:xfrm>
            <a:off x="3128042" y="692150"/>
            <a:ext cx="5935929" cy="864440"/>
          </a:xfrm>
          <a:solidFill>
            <a:schemeClr val="accent3"/>
          </a:solidFill>
        </p:spPr>
        <p:txBody>
          <a:bodyPr/>
          <a:lstStyle/>
          <a:p>
            <a:r>
              <a:rPr lang="nl-NL" dirty="0"/>
              <a:t>Waarom zijn oceanen</a:t>
            </a:r>
          </a:p>
        </p:txBody>
      </p:sp>
      <p:sp>
        <p:nvSpPr>
          <p:cNvPr id="4" name="Tijdelijke aanduiding voor tekst 3">
            <a:extLst>
              <a:ext uri="{FF2B5EF4-FFF2-40B4-BE49-F238E27FC236}">
                <a16:creationId xmlns:a16="http://schemas.microsoft.com/office/drawing/2014/main" id="{2615C448-5385-7D71-3725-0F80F66194DA}"/>
              </a:ext>
            </a:extLst>
          </p:cNvPr>
          <p:cNvSpPr>
            <a:spLocks noGrp="1"/>
          </p:cNvSpPr>
          <p:nvPr>
            <p:ph type="body" sz="quarter" idx="18"/>
          </p:nvPr>
        </p:nvSpPr>
        <p:spPr>
          <a:xfrm>
            <a:off x="4422365" y="1699090"/>
            <a:ext cx="3347273" cy="864440"/>
          </a:xfrm>
          <a:solidFill>
            <a:schemeClr val="accent3"/>
          </a:solidFill>
        </p:spPr>
        <p:txBody>
          <a:bodyPr/>
          <a:lstStyle/>
          <a:p>
            <a:r>
              <a:rPr lang="nl-NL" dirty="0"/>
              <a:t>Belangrijk?</a:t>
            </a:r>
          </a:p>
        </p:txBody>
      </p:sp>
      <p:sp>
        <p:nvSpPr>
          <p:cNvPr id="6" name="Tijdelijke aanduiding voor dianummer 5">
            <a:extLst>
              <a:ext uri="{FF2B5EF4-FFF2-40B4-BE49-F238E27FC236}">
                <a16:creationId xmlns:a16="http://schemas.microsoft.com/office/drawing/2014/main" id="{C14B5C3A-7042-610F-A6F9-D933BA0C7C02}"/>
              </a:ext>
            </a:extLst>
          </p:cNvPr>
          <p:cNvSpPr>
            <a:spLocks noGrp="1"/>
          </p:cNvSpPr>
          <p:nvPr>
            <p:ph type="sldNum" sz="quarter" idx="19"/>
          </p:nvPr>
        </p:nvSpPr>
        <p:spPr/>
        <p:txBody>
          <a:bodyPr/>
          <a:lstStyle/>
          <a:p>
            <a:fld id="{768C5B84-657F-4843-9893-ECABCE9BA098}" type="slidenum">
              <a:rPr lang="en-NL" smtClean="0"/>
              <a:pPr/>
              <a:t>13</a:t>
            </a:fld>
            <a:endParaRPr lang="en-NL"/>
          </a:p>
        </p:txBody>
      </p:sp>
      <p:sp>
        <p:nvSpPr>
          <p:cNvPr id="2" name="Tijdelijke aanduiding voor tekst 8">
            <a:extLst>
              <a:ext uri="{FF2B5EF4-FFF2-40B4-BE49-F238E27FC236}">
                <a16:creationId xmlns:a16="http://schemas.microsoft.com/office/drawing/2014/main" id="{D3C38A1E-542F-F29B-2F07-4008191AF416}"/>
              </a:ext>
            </a:extLst>
          </p:cNvPr>
          <p:cNvSpPr txBox="1">
            <a:spLocks/>
          </p:cNvSpPr>
          <p:nvPr/>
        </p:nvSpPr>
        <p:spPr>
          <a:xfrm>
            <a:off x="502764" y="6480572"/>
            <a:ext cx="3171152" cy="1231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Troy Mayne</a:t>
            </a:r>
            <a:endParaRPr lang="nl-NL" sz="800" dirty="0">
              <a:solidFill>
                <a:schemeClr val="bg1"/>
              </a:solidFill>
              <a:latin typeface="+mn-lt"/>
            </a:endParaRPr>
          </a:p>
        </p:txBody>
      </p:sp>
    </p:spTree>
    <p:extLst>
      <p:ext uri="{BB962C8B-B14F-4D97-AF65-F5344CB8AC3E}">
        <p14:creationId xmlns:p14="http://schemas.microsoft.com/office/powerpoint/2010/main" val="14899178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F887EE48-DB39-83CB-9ED0-7A75AD98D5B3}"/>
              </a:ext>
            </a:extLst>
          </p:cNvPr>
          <p:cNvSpPr>
            <a:spLocks noGrp="1"/>
          </p:cNvSpPr>
          <p:nvPr>
            <p:ph type="pic" sz="quarter" idx="16"/>
          </p:nvPr>
        </p:nvSpPr>
        <p:spPr/>
        <p:txBody>
          <a:bodyPr/>
          <a:lstStyle/>
          <a:p>
            <a:endParaRPr lang="nl-NL"/>
          </a:p>
        </p:txBody>
      </p:sp>
      <p:pic>
        <p:nvPicPr>
          <p:cNvPr id="12" name="Tijdelijke aanduiding voor afbeelding 11" descr="Afbeelding met hemel, wolk, water, buitenshuis&#10;&#10;Door AI gegenereerde inhoud is mogelijk onjuist.">
            <a:extLst>
              <a:ext uri="{FF2B5EF4-FFF2-40B4-BE49-F238E27FC236}">
                <a16:creationId xmlns:a16="http://schemas.microsoft.com/office/drawing/2014/main" id="{C85701E6-915B-D1FB-3B47-097632A29C24}"/>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b="-494"/>
          <a:stretch/>
        </p:blipFill>
        <p:spPr>
          <a:xfrm>
            <a:off x="0" y="0"/>
            <a:ext cx="5419708" cy="6871446"/>
          </a:xfrm>
        </p:spPr>
      </p:pic>
      <p:sp>
        <p:nvSpPr>
          <p:cNvPr id="4" name="Tijdelijke aanduiding voor tekst 3">
            <a:extLst>
              <a:ext uri="{FF2B5EF4-FFF2-40B4-BE49-F238E27FC236}">
                <a16:creationId xmlns:a16="http://schemas.microsoft.com/office/drawing/2014/main" id="{8B841008-BE13-5638-A22A-265F9AE6D418}"/>
              </a:ext>
            </a:extLst>
          </p:cNvPr>
          <p:cNvSpPr>
            <a:spLocks noGrp="1"/>
          </p:cNvSpPr>
          <p:nvPr>
            <p:ph type="body" sz="quarter" idx="17"/>
          </p:nvPr>
        </p:nvSpPr>
        <p:spPr>
          <a:xfrm>
            <a:off x="6096000" y="3215426"/>
            <a:ext cx="3146180" cy="984885"/>
          </a:xfrm>
        </p:spPr>
        <p:txBody>
          <a:bodyPr/>
          <a:lstStyle/>
          <a:p>
            <a:r>
              <a:rPr lang="nl-NL" dirty="0"/>
              <a:t>Kun jij er een paar noemen?</a:t>
            </a:r>
          </a:p>
        </p:txBody>
      </p:sp>
      <p:sp>
        <p:nvSpPr>
          <p:cNvPr id="5" name="Tijdelijke aanduiding voor tekst 4">
            <a:extLst>
              <a:ext uri="{FF2B5EF4-FFF2-40B4-BE49-F238E27FC236}">
                <a16:creationId xmlns:a16="http://schemas.microsoft.com/office/drawing/2014/main" id="{9CD90EDC-E628-F7B6-6C87-C0C966E0D252}"/>
              </a:ext>
            </a:extLst>
          </p:cNvPr>
          <p:cNvSpPr>
            <a:spLocks noGrp="1"/>
          </p:cNvSpPr>
          <p:nvPr>
            <p:ph type="body" sz="quarter" idx="18"/>
          </p:nvPr>
        </p:nvSpPr>
        <p:spPr>
          <a:xfrm>
            <a:off x="6096000" y="798551"/>
            <a:ext cx="5330315" cy="2157102"/>
          </a:xfrm>
          <a:solidFill>
            <a:srgbClr val="50A4CA"/>
          </a:solidFill>
        </p:spPr>
        <p:txBody>
          <a:bodyPr/>
          <a:lstStyle/>
          <a:p>
            <a:r>
              <a:rPr lang="nl-NL" dirty="0"/>
              <a:t>In de oceaan leven</a:t>
            </a:r>
          </a:p>
          <a:p>
            <a:r>
              <a:rPr lang="nl-NL" dirty="0"/>
              <a:t>Meer dieren dan op</a:t>
            </a:r>
          </a:p>
          <a:p>
            <a:r>
              <a:rPr lang="nl-NL" dirty="0"/>
              <a:t>Het land!</a:t>
            </a:r>
          </a:p>
        </p:txBody>
      </p:sp>
      <p:sp>
        <p:nvSpPr>
          <p:cNvPr id="9" name="Tijdelijke aanduiding voor tekst 8">
            <a:extLst>
              <a:ext uri="{FF2B5EF4-FFF2-40B4-BE49-F238E27FC236}">
                <a16:creationId xmlns:a16="http://schemas.microsoft.com/office/drawing/2014/main" id="{7476B112-9241-66EC-84E3-AC48F348A9B9}"/>
              </a:ext>
            </a:extLst>
          </p:cNvPr>
          <p:cNvSpPr>
            <a:spLocks noGrp="1"/>
          </p:cNvSpPr>
          <p:nvPr>
            <p:ph type="body" sz="quarter" idx="21"/>
          </p:nvPr>
        </p:nvSpPr>
        <p:spPr/>
        <p:txBody>
          <a:bodyPr/>
          <a:lstStyle/>
          <a:p>
            <a:r>
              <a:rPr lang="nl-NL" dirty="0"/>
              <a:t>© WWF-Malaysia / Eric </a:t>
            </a:r>
            <a:r>
              <a:rPr lang="nl-NL" dirty="0" err="1"/>
              <a:t>Madeja</a:t>
            </a:r>
            <a:endParaRPr lang="nl-NL" dirty="0"/>
          </a:p>
        </p:txBody>
      </p:sp>
      <p:sp>
        <p:nvSpPr>
          <p:cNvPr id="10" name="Tijdelijke aanduiding voor dianummer 9">
            <a:extLst>
              <a:ext uri="{FF2B5EF4-FFF2-40B4-BE49-F238E27FC236}">
                <a16:creationId xmlns:a16="http://schemas.microsoft.com/office/drawing/2014/main" id="{5BBFF381-9A10-9E0A-3A31-5F742741B20E}"/>
              </a:ext>
            </a:extLst>
          </p:cNvPr>
          <p:cNvSpPr>
            <a:spLocks noGrp="1"/>
          </p:cNvSpPr>
          <p:nvPr>
            <p:ph type="sldNum" sz="quarter" idx="23"/>
          </p:nvPr>
        </p:nvSpPr>
        <p:spPr/>
        <p:txBody>
          <a:bodyPr/>
          <a:lstStyle/>
          <a:p>
            <a:fld id="{768C5B84-657F-4843-9893-ECABCE9BA098}" type="slidenum">
              <a:rPr lang="en-NL" smtClean="0"/>
              <a:pPr/>
              <a:t>14</a:t>
            </a:fld>
            <a:endParaRPr lang="en-NL"/>
          </a:p>
        </p:txBody>
      </p:sp>
      <p:pic>
        <p:nvPicPr>
          <p:cNvPr id="13" name="Afbeelding 12" descr="Afbeelding met tekenfilm, speelgoed&#10;&#10;Automatisch gegenereerde beschrijving">
            <a:extLst>
              <a:ext uri="{FF2B5EF4-FFF2-40B4-BE49-F238E27FC236}">
                <a16:creationId xmlns:a16="http://schemas.microsoft.com/office/drawing/2014/main" id="{0525891E-8E1D-D893-B3EC-899BE16FAF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97056" y="2271605"/>
            <a:ext cx="4675238" cy="4675238"/>
          </a:xfrm>
          <a:prstGeom prst="rect">
            <a:avLst/>
          </a:prstGeom>
        </p:spPr>
      </p:pic>
      <p:pic>
        <p:nvPicPr>
          <p:cNvPr id="14" name="Afbeelding 13">
            <a:extLst>
              <a:ext uri="{FF2B5EF4-FFF2-40B4-BE49-F238E27FC236}">
                <a16:creationId xmlns:a16="http://schemas.microsoft.com/office/drawing/2014/main" id="{E9E0AE7A-C29D-E7AA-A068-891F415929C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1097079" flipH="1">
            <a:off x="1198961" y="3703004"/>
            <a:ext cx="5261358" cy="5261358"/>
          </a:xfrm>
          <a:prstGeom prst="rect">
            <a:avLst/>
          </a:prstGeom>
        </p:spPr>
      </p:pic>
    </p:spTree>
    <p:extLst>
      <p:ext uri="{BB962C8B-B14F-4D97-AF65-F5344CB8AC3E}">
        <p14:creationId xmlns:p14="http://schemas.microsoft.com/office/powerpoint/2010/main" val="3540298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0B8AAB-18D4-C7DA-1E2E-9B3CAF8DAD5F}"/>
            </a:ext>
          </a:extLst>
        </p:cNvPr>
        <p:cNvGrpSpPr/>
        <p:nvPr/>
      </p:nvGrpSpPr>
      <p:grpSpPr>
        <a:xfrm>
          <a:off x="0" y="0"/>
          <a:ext cx="0" cy="0"/>
          <a:chOff x="0" y="0"/>
          <a:chExt cx="0" cy="0"/>
        </a:xfrm>
      </p:grpSpPr>
      <p:pic>
        <p:nvPicPr>
          <p:cNvPr id="12" name="Tijdelijke aanduiding voor afbeelding 11">
            <a:extLst>
              <a:ext uri="{FF2B5EF4-FFF2-40B4-BE49-F238E27FC236}">
                <a16:creationId xmlns:a16="http://schemas.microsoft.com/office/drawing/2014/main" id="{CA8C2B8D-6FEE-C14A-671D-A294DF494DE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9929074" y="237646"/>
            <a:ext cx="11626442"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3" name="Tijdelijke aanduiding voor afbeelding 11">
            <a:extLst>
              <a:ext uri="{FF2B5EF4-FFF2-40B4-BE49-F238E27FC236}">
                <a16:creationId xmlns:a16="http://schemas.microsoft.com/office/drawing/2014/main" id="{8FD5CE95-44E9-367A-86B6-150DD55F57E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67511" y="-446875"/>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4" name="Tijdelijke aanduiding voor afbeelding 11">
            <a:extLst>
              <a:ext uri="{FF2B5EF4-FFF2-40B4-BE49-F238E27FC236}">
                <a16:creationId xmlns:a16="http://schemas.microsoft.com/office/drawing/2014/main" id="{A8D7DD27-218C-4683-0A0F-B81833996F0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1764346" y="124740"/>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F08B51DE-7B50-6687-4ED4-2EA82DAE2D45}"/>
              </a:ext>
            </a:extLst>
          </p:cNvPr>
          <p:cNvSpPr>
            <a:spLocks noGrp="1"/>
          </p:cNvSpPr>
          <p:nvPr>
            <p:ph type="body" sz="quarter" idx="19"/>
          </p:nvPr>
        </p:nvSpPr>
        <p:spPr>
          <a:xfrm>
            <a:off x="901700" y="3526971"/>
            <a:ext cx="2205934" cy="864440"/>
          </a:xfrm>
          <a:solidFill>
            <a:srgbClr val="50A4CA"/>
          </a:solidFill>
        </p:spPr>
        <p:txBody>
          <a:bodyPr/>
          <a:lstStyle/>
          <a:p>
            <a:r>
              <a:rPr lang="en-GB" dirty="0" err="1">
                <a:solidFill>
                  <a:schemeClr val="bg1"/>
                </a:solidFill>
              </a:rPr>
              <a:t>haaien</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D0393DA5-57D6-9492-6AAC-D298F506FB20}"/>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a:t>
            </a:r>
            <a:r>
              <a:rPr lang="nl-NL" sz="800" dirty="0" err="1">
                <a:solidFill>
                  <a:schemeClr val="bg1"/>
                </a:solidFill>
                <a:latin typeface="+mn-lt"/>
              </a:rPr>
              <a:t>Shutterstock</a:t>
            </a:r>
            <a:r>
              <a:rPr lang="nl-NL" sz="800" dirty="0">
                <a:solidFill>
                  <a:schemeClr val="bg1"/>
                </a:solidFill>
                <a:latin typeface="+mn-lt"/>
              </a:rPr>
              <a:t> / </a:t>
            </a:r>
            <a:r>
              <a:rPr lang="nl-NL" sz="800" dirty="0" err="1">
                <a:solidFill>
                  <a:schemeClr val="bg1"/>
                </a:solidFill>
                <a:latin typeface="+mn-lt"/>
              </a:rPr>
              <a:t>Narchuk</a:t>
            </a:r>
            <a:r>
              <a:rPr lang="nl-NL" sz="800" dirty="0">
                <a:solidFill>
                  <a:schemeClr val="bg1"/>
                </a:solidFill>
                <a:latin typeface="+mn-lt"/>
              </a:rPr>
              <a:t> / WWF-Sweden</a:t>
            </a:r>
          </a:p>
        </p:txBody>
      </p:sp>
    </p:spTree>
    <p:extLst>
      <p:ext uri="{BB962C8B-B14F-4D97-AF65-F5344CB8AC3E}">
        <p14:creationId xmlns:p14="http://schemas.microsoft.com/office/powerpoint/2010/main" val="1973589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2309D85-2AA6-97AB-13B1-FAD147691899}"/>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E08CC1B0-74A1-0D14-72D5-6BC930B33D6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17481230" y="-413120"/>
            <a:ext cx="10956649"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0D8E5071-A0AF-A478-1B16-67DB9C24430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4059397" y="-348101"/>
            <a:ext cx="11623916"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550D6BC0-D1A6-FCF3-FC6D-62B99C7E169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497591" y="-77503"/>
            <a:ext cx="11621458"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BD3DB2DC-A1F4-4F2A-5279-40A7C276FAB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9343018" y="-762024"/>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8C055C3F-654A-12F6-B5DB-AC64ECE5BA6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8330371" y="-190409"/>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E81F96BE-D1CA-FB28-9CE7-1B5BA9E92D18}"/>
              </a:ext>
            </a:extLst>
          </p:cNvPr>
          <p:cNvSpPr>
            <a:spLocks noGrp="1"/>
          </p:cNvSpPr>
          <p:nvPr>
            <p:ph type="body" sz="quarter" idx="19"/>
          </p:nvPr>
        </p:nvSpPr>
        <p:spPr>
          <a:xfrm>
            <a:off x="901700" y="3526971"/>
            <a:ext cx="2979992" cy="864440"/>
          </a:xfrm>
          <a:solidFill>
            <a:srgbClr val="50A4CA"/>
          </a:solidFill>
        </p:spPr>
        <p:txBody>
          <a:bodyPr/>
          <a:lstStyle/>
          <a:p>
            <a:r>
              <a:rPr lang="en-GB" dirty="0" err="1">
                <a:solidFill>
                  <a:schemeClr val="bg1"/>
                </a:solidFill>
              </a:rPr>
              <a:t>walvissen</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63A4A046-B6B9-B534-E430-0D3BFBE45F00}"/>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naturepl.com / Tony </a:t>
            </a:r>
            <a:r>
              <a:rPr lang="nl-NL" sz="800" dirty="0" err="1">
                <a:solidFill>
                  <a:schemeClr val="bg1"/>
                </a:solidFill>
                <a:latin typeface="+mn-lt"/>
              </a:rPr>
              <a:t>Wu</a:t>
            </a:r>
            <a:r>
              <a:rPr lang="nl-NL" sz="800" dirty="0">
                <a:solidFill>
                  <a:schemeClr val="bg1"/>
                </a:solidFill>
                <a:latin typeface="+mn-lt"/>
              </a:rPr>
              <a:t> / WWF</a:t>
            </a:r>
          </a:p>
        </p:txBody>
      </p:sp>
    </p:spTree>
    <p:extLst>
      <p:ext uri="{BB962C8B-B14F-4D97-AF65-F5344CB8AC3E}">
        <p14:creationId xmlns:p14="http://schemas.microsoft.com/office/powerpoint/2010/main" val="890482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67E9C38-1509-AFA7-3AC2-8CAD4A650997}"/>
            </a:ext>
          </a:extLst>
        </p:cNvPr>
        <p:cNvGrpSpPr/>
        <p:nvPr/>
      </p:nvGrpSpPr>
      <p:grpSpPr>
        <a:xfrm>
          <a:off x="0" y="0"/>
          <a:ext cx="0" cy="0"/>
          <a:chOff x="0" y="0"/>
          <a:chExt cx="0" cy="0"/>
        </a:xfrm>
      </p:grpSpPr>
      <p:pic>
        <p:nvPicPr>
          <p:cNvPr id="14" name="Tijdelijke aanduiding voor afbeelding 11">
            <a:extLst>
              <a:ext uri="{FF2B5EF4-FFF2-40B4-BE49-F238E27FC236}">
                <a16:creationId xmlns:a16="http://schemas.microsoft.com/office/drawing/2014/main" id="{FDB685AE-5984-F300-660B-8010A71026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0232286" y="-682466"/>
            <a:ext cx="11582824" cy="7722671"/>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8A35B988-5430-87CA-2218-84B82412760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8378572" y="-617447"/>
            <a:ext cx="11623916"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1" name="Tijdelijke aanduiding voor afbeelding 11">
            <a:extLst>
              <a:ext uri="{FF2B5EF4-FFF2-40B4-BE49-F238E27FC236}">
                <a16:creationId xmlns:a16="http://schemas.microsoft.com/office/drawing/2014/main" id="{85670620-68AD-46BF-65D0-3F045277D75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059622" y="-346849"/>
            <a:ext cx="11621458" cy="774763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61AF9DF9-142C-DE5E-3FBD-928968B117D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7" name="Tijdelijke aanduiding voor afbeelding 11">
            <a:extLst>
              <a:ext uri="{FF2B5EF4-FFF2-40B4-BE49-F238E27FC236}">
                <a16:creationId xmlns:a16="http://schemas.microsoft.com/office/drawing/2014/main" id="{52B8D22E-0190-8CAF-4D05-C9EE96B2F49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5892402" y="-459755"/>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4" name="Tijdelijke aanduiding voor tekst 2">
            <a:extLst>
              <a:ext uri="{FF2B5EF4-FFF2-40B4-BE49-F238E27FC236}">
                <a16:creationId xmlns:a16="http://schemas.microsoft.com/office/drawing/2014/main" id="{FFADAAFF-8BCF-AE9A-F588-627710D7BF79}"/>
              </a:ext>
            </a:extLst>
          </p:cNvPr>
          <p:cNvSpPr>
            <a:spLocks noGrp="1"/>
          </p:cNvSpPr>
          <p:nvPr>
            <p:ph type="body" sz="quarter" idx="19"/>
          </p:nvPr>
        </p:nvSpPr>
        <p:spPr>
          <a:xfrm>
            <a:off x="901700" y="3526971"/>
            <a:ext cx="3633569" cy="864440"/>
          </a:xfrm>
          <a:solidFill>
            <a:srgbClr val="50A4CA"/>
          </a:solidFill>
        </p:spPr>
        <p:txBody>
          <a:bodyPr/>
          <a:lstStyle/>
          <a:p>
            <a:r>
              <a:rPr lang="en-GB" dirty="0" err="1">
                <a:solidFill>
                  <a:schemeClr val="bg1"/>
                </a:solidFill>
              </a:rPr>
              <a:t>zeepaardjes</a:t>
            </a:r>
            <a:endParaRPr lang="nl-NL" dirty="0">
              <a:solidFill>
                <a:schemeClr val="bg1"/>
              </a:solidFill>
            </a:endParaRPr>
          </a:p>
        </p:txBody>
      </p:sp>
      <p:sp>
        <p:nvSpPr>
          <p:cNvPr id="2" name="Tijdelijke aanduiding voor tekst 8">
            <a:extLst>
              <a:ext uri="{FF2B5EF4-FFF2-40B4-BE49-F238E27FC236}">
                <a16:creationId xmlns:a16="http://schemas.microsoft.com/office/drawing/2014/main" id="{2BA7EF5C-2965-6ADA-1A46-E40CEA737729}"/>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Wild </a:t>
            </a:r>
            <a:r>
              <a:rPr lang="nl-NL" sz="800" dirty="0" err="1">
                <a:solidFill>
                  <a:schemeClr val="bg1"/>
                </a:solidFill>
                <a:latin typeface="+mn-lt"/>
              </a:rPr>
              <a:t>Wonders</a:t>
            </a:r>
            <a:r>
              <a:rPr lang="nl-NL" sz="800" dirty="0">
                <a:solidFill>
                  <a:schemeClr val="bg1"/>
                </a:solidFill>
                <a:latin typeface="+mn-lt"/>
              </a:rPr>
              <a:t> of Europe  / </a:t>
            </a:r>
            <a:r>
              <a:rPr lang="nl-NL" sz="800" dirty="0" err="1">
                <a:solidFill>
                  <a:schemeClr val="bg1"/>
                </a:solidFill>
                <a:latin typeface="+mn-lt"/>
              </a:rPr>
              <a:t>Zankl</a:t>
            </a:r>
            <a:r>
              <a:rPr lang="nl-NL" sz="800" dirty="0">
                <a:solidFill>
                  <a:schemeClr val="bg1"/>
                </a:solidFill>
                <a:latin typeface="+mn-lt"/>
              </a:rPr>
              <a:t> / WWF</a:t>
            </a:r>
          </a:p>
        </p:txBody>
      </p:sp>
    </p:spTree>
    <p:extLst>
      <p:ext uri="{BB962C8B-B14F-4D97-AF65-F5344CB8AC3E}">
        <p14:creationId xmlns:p14="http://schemas.microsoft.com/office/powerpoint/2010/main" val="1161607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81929C-7ECA-931B-2F32-C21A439C4653}"/>
            </a:ext>
          </a:extLst>
        </p:cNvPr>
        <p:cNvGrpSpPr/>
        <p:nvPr/>
      </p:nvGrpSpPr>
      <p:grpSpPr>
        <a:xfrm>
          <a:off x="0" y="0"/>
          <a:ext cx="0" cy="0"/>
          <a:chOff x="0" y="0"/>
          <a:chExt cx="0" cy="0"/>
        </a:xfrm>
      </p:grpSpPr>
      <p:pic>
        <p:nvPicPr>
          <p:cNvPr id="17" name="Tijdelijke aanduiding voor afbeelding 11">
            <a:extLst>
              <a:ext uri="{FF2B5EF4-FFF2-40B4-BE49-F238E27FC236}">
                <a16:creationId xmlns:a16="http://schemas.microsoft.com/office/drawing/2014/main" id="{6048B6F5-4D9D-6F56-053E-BC56B791F72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063562" y="-589977"/>
            <a:ext cx="11626442" cy="772267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0" name="Tijdelijke aanduiding voor afbeelding 11">
            <a:extLst>
              <a:ext uri="{FF2B5EF4-FFF2-40B4-BE49-F238E27FC236}">
                <a16:creationId xmlns:a16="http://schemas.microsoft.com/office/drawing/2014/main" id="{CD973652-0DA2-6DF6-3592-3E435444DB0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8379221" y="-617447"/>
            <a:ext cx="11625214" cy="7750143"/>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pic>
        <p:nvPicPr>
          <p:cNvPr id="12" name="Tijdelijke aanduiding voor afbeelding 11">
            <a:extLst>
              <a:ext uri="{FF2B5EF4-FFF2-40B4-BE49-F238E27FC236}">
                <a16:creationId xmlns:a16="http://schemas.microsoft.com/office/drawing/2014/main" id="{999D7FD9-1E9A-5371-E8C7-3F6F03E55B2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780987" y="-1031370"/>
            <a:ext cx="10670949" cy="7751749"/>
          </a:xfrm>
          <a:custGeom>
            <a:avLst/>
            <a:gdLst>
              <a:gd name="connsiteX0" fmla="*/ 0 w 5064927"/>
              <a:gd name="connsiteY0" fmla="*/ 0 h 4421572"/>
              <a:gd name="connsiteX1" fmla="*/ 5064927 w 5064927"/>
              <a:gd name="connsiteY1" fmla="*/ 0 h 4421572"/>
              <a:gd name="connsiteX2" fmla="*/ 5064927 w 5064927"/>
              <a:gd name="connsiteY2" fmla="*/ 4421572 h 4421572"/>
              <a:gd name="connsiteX3" fmla="*/ 0 w 5064927"/>
              <a:gd name="connsiteY3" fmla="*/ 4421572 h 4421572"/>
              <a:gd name="connsiteX4" fmla="*/ 0 w 5064927"/>
              <a:gd name="connsiteY4" fmla="*/ 0 h 4421572"/>
              <a:gd name="connsiteX0" fmla="*/ 0 w 5698042"/>
              <a:gd name="connsiteY0" fmla="*/ 552696 h 4974268"/>
              <a:gd name="connsiteX1" fmla="*/ 5064927 w 5698042"/>
              <a:gd name="connsiteY1" fmla="*/ 552696 h 4974268"/>
              <a:gd name="connsiteX2" fmla="*/ 5064927 w 5698042"/>
              <a:gd name="connsiteY2" fmla="*/ 4974268 h 4974268"/>
              <a:gd name="connsiteX3" fmla="*/ 0 w 5698042"/>
              <a:gd name="connsiteY3" fmla="*/ 4974268 h 4974268"/>
              <a:gd name="connsiteX4" fmla="*/ 0 w 5698042"/>
              <a:gd name="connsiteY4" fmla="*/ 552696 h 4974268"/>
              <a:gd name="connsiteX0" fmla="*/ 0 w 5485729"/>
              <a:gd name="connsiteY0" fmla="*/ 331595 h 4753167"/>
              <a:gd name="connsiteX1" fmla="*/ 4513598 w 5485729"/>
              <a:gd name="connsiteY1" fmla="*/ 950160 h 4753167"/>
              <a:gd name="connsiteX2" fmla="*/ 5064927 w 5485729"/>
              <a:gd name="connsiteY2" fmla="*/ 4753167 h 4753167"/>
              <a:gd name="connsiteX3" fmla="*/ 0 w 5485729"/>
              <a:gd name="connsiteY3" fmla="*/ 4753167 h 4753167"/>
              <a:gd name="connsiteX4" fmla="*/ 0 w 5485729"/>
              <a:gd name="connsiteY4" fmla="*/ 331595 h 4753167"/>
              <a:gd name="connsiteX0" fmla="*/ 0 w 4824857"/>
              <a:gd name="connsiteY0" fmla="*/ 331131 h 4752703"/>
              <a:gd name="connsiteX1" fmla="*/ 4513598 w 4824857"/>
              <a:gd name="connsiteY1" fmla="*/ 949696 h 4752703"/>
              <a:gd name="connsiteX2" fmla="*/ 3881586 w 4824857"/>
              <a:gd name="connsiteY2" fmla="*/ 4739256 h 4752703"/>
              <a:gd name="connsiteX3" fmla="*/ 0 w 4824857"/>
              <a:gd name="connsiteY3" fmla="*/ 4752703 h 4752703"/>
              <a:gd name="connsiteX4" fmla="*/ 0 w 4824857"/>
              <a:gd name="connsiteY4" fmla="*/ 331131 h 4752703"/>
              <a:gd name="connsiteX0" fmla="*/ 0 w 5057380"/>
              <a:gd name="connsiteY0" fmla="*/ 331131 h 4752703"/>
              <a:gd name="connsiteX1" fmla="*/ 4513598 w 5057380"/>
              <a:gd name="connsiteY1" fmla="*/ 949696 h 4752703"/>
              <a:gd name="connsiteX2" fmla="*/ 3881586 w 5057380"/>
              <a:gd name="connsiteY2" fmla="*/ 4739256 h 4752703"/>
              <a:gd name="connsiteX3" fmla="*/ 0 w 5057380"/>
              <a:gd name="connsiteY3" fmla="*/ 4752703 h 4752703"/>
              <a:gd name="connsiteX4" fmla="*/ 0 w 5057380"/>
              <a:gd name="connsiteY4" fmla="*/ 331131 h 4752703"/>
              <a:gd name="connsiteX0" fmla="*/ 80682 w 5052054"/>
              <a:gd name="connsiteY0" fmla="*/ 467378 h 4391409"/>
              <a:gd name="connsiteX1" fmla="*/ 4513598 w 5052054"/>
              <a:gd name="connsiteY1" fmla="*/ 588402 h 4391409"/>
              <a:gd name="connsiteX2" fmla="*/ 3881586 w 5052054"/>
              <a:gd name="connsiteY2" fmla="*/ 4377962 h 4391409"/>
              <a:gd name="connsiteX3" fmla="*/ 0 w 5052054"/>
              <a:gd name="connsiteY3" fmla="*/ 4391409 h 4391409"/>
              <a:gd name="connsiteX4" fmla="*/ 80682 w 5052054"/>
              <a:gd name="connsiteY4" fmla="*/ 467378 h 4391409"/>
              <a:gd name="connsiteX0" fmla="*/ 80682 w 5052054"/>
              <a:gd name="connsiteY0" fmla="*/ 512136 h 4436167"/>
              <a:gd name="connsiteX1" fmla="*/ 4513598 w 5052054"/>
              <a:gd name="connsiteY1" fmla="*/ 633160 h 4436167"/>
              <a:gd name="connsiteX2" fmla="*/ 3881586 w 5052054"/>
              <a:gd name="connsiteY2" fmla="*/ 4422720 h 4436167"/>
              <a:gd name="connsiteX3" fmla="*/ 0 w 5052054"/>
              <a:gd name="connsiteY3" fmla="*/ 4436167 h 4436167"/>
              <a:gd name="connsiteX4" fmla="*/ 80682 w 5052054"/>
              <a:gd name="connsiteY4" fmla="*/ 512136 h 4436167"/>
              <a:gd name="connsiteX0" fmla="*/ 636240 w 5607612"/>
              <a:gd name="connsiteY0" fmla="*/ 512136 h 4436167"/>
              <a:gd name="connsiteX1" fmla="*/ 5069156 w 5607612"/>
              <a:gd name="connsiteY1" fmla="*/ 633160 h 4436167"/>
              <a:gd name="connsiteX2" fmla="*/ 4437144 w 5607612"/>
              <a:gd name="connsiteY2" fmla="*/ 4422720 h 4436167"/>
              <a:gd name="connsiteX3" fmla="*/ 555558 w 5607612"/>
              <a:gd name="connsiteY3" fmla="*/ 4436167 h 4436167"/>
              <a:gd name="connsiteX4" fmla="*/ 636240 w 5607612"/>
              <a:gd name="connsiteY4" fmla="*/ 512136 h 4436167"/>
              <a:gd name="connsiteX0" fmla="*/ 971979 w 5341643"/>
              <a:gd name="connsiteY0" fmla="*/ 521494 h 4418631"/>
              <a:gd name="connsiteX1" fmla="*/ 4840119 w 5341643"/>
              <a:gd name="connsiteY1" fmla="*/ 615624 h 4418631"/>
              <a:gd name="connsiteX2" fmla="*/ 4208107 w 5341643"/>
              <a:gd name="connsiteY2" fmla="*/ 4405184 h 4418631"/>
              <a:gd name="connsiteX3" fmla="*/ 326521 w 5341643"/>
              <a:gd name="connsiteY3" fmla="*/ 4418631 h 4418631"/>
              <a:gd name="connsiteX4" fmla="*/ 971979 w 5341643"/>
              <a:gd name="connsiteY4" fmla="*/ 521494 h 4418631"/>
              <a:gd name="connsiteX0" fmla="*/ 931619 w 5360285"/>
              <a:gd name="connsiteY0" fmla="*/ 421899 h 4319036"/>
              <a:gd name="connsiteX1" fmla="*/ 4907335 w 5360285"/>
              <a:gd name="connsiteY1" fmla="*/ 542923 h 4319036"/>
              <a:gd name="connsiteX2" fmla="*/ 4167747 w 5360285"/>
              <a:gd name="connsiteY2" fmla="*/ 4305589 h 4319036"/>
              <a:gd name="connsiteX3" fmla="*/ 286161 w 5360285"/>
              <a:gd name="connsiteY3" fmla="*/ 4319036 h 4319036"/>
              <a:gd name="connsiteX4" fmla="*/ 931619 w 5360285"/>
              <a:gd name="connsiteY4" fmla="*/ 421899 h 4319036"/>
              <a:gd name="connsiteX0" fmla="*/ 931619 w 5393202"/>
              <a:gd name="connsiteY0" fmla="*/ 417348 h 4314485"/>
              <a:gd name="connsiteX1" fmla="*/ 4907335 w 5393202"/>
              <a:gd name="connsiteY1" fmla="*/ 538372 h 4314485"/>
              <a:gd name="connsiteX2" fmla="*/ 4167747 w 5393202"/>
              <a:gd name="connsiteY2" fmla="*/ 4301038 h 4314485"/>
              <a:gd name="connsiteX3" fmla="*/ 286161 w 5393202"/>
              <a:gd name="connsiteY3" fmla="*/ 4314485 h 4314485"/>
              <a:gd name="connsiteX4" fmla="*/ 931619 w 5393202"/>
              <a:gd name="connsiteY4" fmla="*/ 417348 h 4314485"/>
              <a:gd name="connsiteX0" fmla="*/ 994262 w 5336796"/>
              <a:gd name="connsiteY0" fmla="*/ 379431 h 4397591"/>
              <a:gd name="connsiteX1" fmla="*/ 4889296 w 5336796"/>
              <a:gd name="connsiteY1" fmla="*/ 621478 h 4397591"/>
              <a:gd name="connsiteX2" fmla="*/ 4149708 w 5336796"/>
              <a:gd name="connsiteY2" fmla="*/ 4384144 h 4397591"/>
              <a:gd name="connsiteX3" fmla="*/ 268122 w 5336796"/>
              <a:gd name="connsiteY3" fmla="*/ 4397591 h 4397591"/>
              <a:gd name="connsiteX4" fmla="*/ 994262 w 5336796"/>
              <a:gd name="connsiteY4" fmla="*/ 379431 h 4397591"/>
              <a:gd name="connsiteX0" fmla="*/ 1020849 w 5363383"/>
              <a:gd name="connsiteY0" fmla="*/ 345257 h 4363417"/>
              <a:gd name="connsiteX1" fmla="*/ 4915883 w 5363383"/>
              <a:gd name="connsiteY1" fmla="*/ 587304 h 4363417"/>
              <a:gd name="connsiteX2" fmla="*/ 4176295 w 5363383"/>
              <a:gd name="connsiteY2" fmla="*/ 4349970 h 4363417"/>
              <a:gd name="connsiteX3" fmla="*/ 294709 w 5363383"/>
              <a:gd name="connsiteY3" fmla="*/ 4363417 h 4363417"/>
              <a:gd name="connsiteX4" fmla="*/ 1020849 w 5363383"/>
              <a:gd name="connsiteY4" fmla="*/ 345257 h 4363417"/>
              <a:gd name="connsiteX0" fmla="*/ 1114658 w 5328012"/>
              <a:gd name="connsiteY0" fmla="*/ 311586 h 4437322"/>
              <a:gd name="connsiteX1" fmla="*/ 4888668 w 5328012"/>
              <a:gd name="connsiteY1" fmla="*/ 661209 h 4437322"/>
              <a:gd name="connsiteX2" fmla="*/ 4149080 w 5328012"/>
              <a:gd name="connsiteY2" fmla="*/ 4423875 h 4437322"/>
              <a:gd name="connsiteX3" fmla="*/ 267494 w 5328012"/>
              <a:gd name="connsiteY3" fmla="*/ 4437322 h 4437322"/>
              <a:gd name="connsiteX4" fmla="*/ 1114658 w 5328012"/>
              <a:gd name="connsiteY4" fmla="*/ 311586 h 4437322"/>
              <a:gd name="connsiteX0" fmla="*/ 1143522 w 5356876"/>
              <a:gd name="connsiteY0" fmla="*/ 264879 h 4390615"/>
              <a:gd name="connsiteX1" fmla="*/ 4917532 w 5356876"/>
              <a:gd name="connsiteY1" fmla="*/ 614502 h 4390615"/>
              <a:gd name="connsiteX2" fmla="*/ 4177944 w 5356876"/>
              <a:gd name="connsiteY2" fmla="*/ 4377168 h 4390615"/>
              <a:gd name="connsiteX3" fmla="*/ 296358 w 5356876"/>
              <a:gd name="connsiteY3" fmla="*/ 4390615 h 4390615"/>
              <a:gd name="connsiteX4" fmla="*/ 1143522 w 5356876"/>
              <a:gd name="connsiteY4" fmla="*/ 264879 h 4390615"/>
              <a:gd name="connsiteX0" fmla="*/ 850159 w 5063513"/>
              <a:gd name="connsiteY0" fmla="*/ 268756 h 4381045"/>
              <a:gd name="connsiteX1" fmla="*/ 4624169 w 5063513"/>
              <a:gd name="connsiteY1" fmla="*/ 618379 h 4381045"/>
              <a:gd name="connsiteX2" fmla="*/ 3884581 w 5063513"/>
              <a:gd name="connsiteY2" fmla="*/ 4381045 h 4381045"/>
              <a:gd name="connsiteX3" fmla="*/ 298830 w 5063513"/>
              <a:gd name="connsiteY3" fmla="*/ 3318728 h 4381045"/>
              <a:gd name="connsiteX4" fmla="*/ 850159 w 5063513"/>
              <a:gd name="connsiteY4"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2273920 w 4779984"/>
              <a:gd name="connsiteY3" fmla="*/ 3881729 h 4381045"/>
              <a:gd name="connsiteX4" fmla="*/ 298830 w 4779984"/>
              <a:gd name="connsiteY4" fmla="*/ 3318728 h 4381045"/>
              <a:gd name="connsiteX5" fmla="*/ 850159 w 4779984"/>
              <a:gd name="connsiteY5" fmla="*/ 268756 h 4381045"/>
              <a:gd name="connsiteX0" fmla="*/ 850159 w 4779984"/>
              <a:gd name="connsiteY0" fmla="*/ 268756 h 4381045"/>
              <a:gd name="connsiteX1" fmla="*/ 4624169 w 4779984"/>
              <a:gd name="connsiteY1" fmla="*/ 618379 h 4381045"/>
              <a:gd name="connsiteX2" fmla="*/ 3884581 w 4779984"/>
              <a:gd name="connsiteY2" fmla="*/ 4381045 h 4381045"/>
              <a:gd name="connsiteX3" fmla="*/ 1937744 w 4779984"/>
              <a:gd name="connsiteY3" fmla="*/ 4285141 h 4381045"/>
              <a:gd name="connsiteX4" fmla="*/ 298830 w 4779984"/>
              <a:gd name="connsiteY4" fmla="*/ 3318728 h 4381045"/>
              <a:gd name="connsiteX5" fmla="*/ 850159 w 4779984"/>
              <a:gd name="connsiteY5" fmla="*/ 268756 h 4381045"/>
              <a:gd name="connsiteX0" fmla="*/ 850159 w 5033556"/>
              <a:gd name="connsiteY0" fmla="*/ 268756 h 4381045"/>
              <a:gd name="connsiteX1" fmla="*/ 4624169 w 5033556"/>
              <a:gd name="connsiteY1" fmla="*/ 618379 h 4381045"/>
              <a:gd name="connsiteX2" fmla="*/ 3884581 w 5033556"/>
              <a:gd name="connsiteY2" fmla="*/ 4381045 h 4381045"/>
              <a:gd name="connsiteX3" fmla="*/ 1937744 w 5033556"/>
              <a:gd name="connsiteY3" fmla="*/ 4285141 h 4381045"/>
              <a:gd name="connsiteX4" fmla="*/ 298830 w 5033556"/>
              <a:gd name="connsiteY4" fmla="*/ 3318728 h 4381045"/>
              <a:gd name="connsiteX5" fmla="*/ 850159 w 5033556"/>
              <a:gd name="connsiteY5" fmla="*/ 268756 h 4381045"/>
              <a:gd name="connsiteX0" fmla="*/ 850159 w 5097812"/>
              <a:gd name="connsiteY0" fmla="*/ 268756 h 4381045"/>
              <a:gd name="connsiteX1" fmla="*/ 4624169 w 5097812"/>
              <a:gd name="connsiteY1" fmla="*/ 618379 h 4381045"/>
              <a:gd name="connsiteX2" fmla="*/ 3884581 w 5097812"/>
              <a:gd name="connsiteY2" fmla="*/ 4381045 h 4381045"/>
              <a:gd name="connsiteX3" fmla="*/ 1937744 w 5097812"/>
              <a:gd name="connsiteY3" fmla="*/ 4285141 h 4381045"/>
              <a:gd name="connsiteX4" fmla="*/ 298830 w 5097812"/>
              <a:gd name="connsiteY4" fmla="*/ 3318728 h 4381045"/>
              <a:gd name="connsiteX5" fmla="*/ 850159 w 5097812"/>
              <a:gd name="connsiteY5" fmla="*/ 268756 h 4381045"/>
              <a:gd name="connsiteX0" fmla="*/ 850159 w 5037995"/>
              <a:gd name="connsiteY0" fmla="*/ 268756 h 4381045"/>
              <a:gd name="connsiteX1" fmla="*/ 4624169 w 5037995"/>
              <a:gd name="connsiteY1" fmla="*/ 618379 h 4381045"/>
              <a:gd name="connsiteX2" fmla="*/ 3884581 w 5037995"/>
              <a:gd name="connsiteY2" fmla="*/ 4381045 h 4381045"/>
              <a:gd name="connsiteX3" fmla="*/ 1937744 w 5037995"/>
              <a:gd name="connsiteY3" fmla="*/ 4285141 h 4381045"/>
              <a:gd name="connsiteX4" fmla="*/ 298830 w 5037995"/>
              <a:gd name="connsiteY4" fmla="*/ 3318728 h 4381045"/>
              <a:gd name="connsiteX5" fmla="*/ 850159 w 5037995"/>
              <a:gd name="connsiteY5" fmla="*/ 268756 h 4381045"/>
              <a:gd name="connsiteX0" fmla="*/ 850159 w 5037995"/>
              <a:gd name="connsiteY0" fmla="*/ 268756 h 4477160"/>
              <a:gd name="connsiteX1" fmla="*/ 4624169 w 5037995"/>
              <a:gd name="connsiteY1" fmla="*/ 618379 h 4477160"/>
              <a:gd name="connsiteX2" fmla="*/ 3884581 w 5037995"/>
              <a:gd name="connsiteY2" fmla="*/ 4381045 h 4477160"/>
              <a:gd name="connsiteX3" fmla="*/ 1937744 w 5037995"/>
              <a:gd name="connsiteY3" fmla="*/ 4285141 h 4477160"/>
              <a:gd name="connsiteX4" fmla="*/ 298830 w 5037995"/>
              <a:gd name="connsiteY4" fmla="*/ 3318728 h 4477160"/>
              <a:gd name="connsiteX5" fmla="*/ 850159 w 5037995"/>
              <a:gd name="connsiteY5" fmla="*/ 268756 h 4477160"/>
              <a:gd name="connsiteX0" fmla="*/ 850159 w 4963717"/>
              <a:gd name="connsiteY0" fmla="*/ 261792 h 4361962"/>
              <a:gd name="connsiteX1" fmla="*/ 4624169 w 4963717"/>
              <a:gd name="connsiteY1" fmla="*/ 611415 h 4361962"/>
              <a:gd name="connsiteX2" fmla="*/ 3723216 w 4963717"/>
              <a:gd name="connsiteY2" fmla="*/ 4226163 h 4361962"/>
              <a:gd name="connsiteX3" fmla="*/ 1937744 w 4963717"/>
              <a:gd name="connsiteY3" fmla="*/ 4278177 h 4361962"/>
              <a:gd name="connsiteX4" fmla="*/ 298830 w 4963717"/>
              <a:gd name="connsiteY4" fmla="*/ 3311764 h 4361962"/>
              <a:gd name="connsiteX5" fmla="*/ 850159 w 4963717"/>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850159 w 5017452"/>
              <a:gd name="connsiteY0" fmla="*/ 261792 h 4361962"/>
              <a:gd name="connsiteX1" fmla="*/ 4624169 w 5017452"/>
              <a:gd name="connsiteY1" fmla="*/ 611415 h 4361962"/>
              <a:gd name="connsiteX2" fmla="*/ 3723216 w 5017452"/>
              <a:gd name="connsiteY2" fmla="*/ 4226163 h 4361962"/>
              <a:gd name="connsiteX3" fmla="*/ 1937744 w 5017452"/>
              <a:gd name="connsiteY3" fmla="*/ 4278177 h 4361962"/>
              <a:gd name="connsiteX4" fmla="*/ 298830 w 5017452"/>
              <a:gd name="connsiteY4" fmla="*/ 3311764 h 4361962"/>
              <a:gd name="connsiteX5" fmla="*/ 850159 w 5017452"/>
              <a:gd name="connsiteY5" fmla="*/ 261792 h 4361962"/>
              <a:gd name="connsiteX0" fmla="*/ 778447 w 4945740"/>
              <a:gd name="connsiteY0" fmla="*/ 261792 h 4361962"/>
              <a:gd name="connsiteX1" fmla="*/ 4552457 w 4945740"/>
              <a:gd name="connsiteY1" fmla="*/ 611415 h 4361962"/>
              <a:gd name="connsiteX2" fmla="*/ 3651504 w 4945740"/>
              <a:gd name="connsiteY2" fmla="*/ 4226163 h 4361962"/>
              <a:gd name="connsiteX3" fmla="*/ 1866032 w 4945740"/>
              <a:gd name="connsiteY3" fmla="*/ 4278177 h 4361962"/>
              <a:gd name="connsiteX4" fmla="*/ 227118 w 4945740"/>
              <a:gd name="connsiteY4" fmla="*/ 3311764 h 4361962"/>
              <a:gd name="connsiteX5" fmla="*/ 778447 w 4945740"/>
              <a:gd name="connsiteY5" fmla="*/ 261792 h 4361962"/>
              <a:gd name="connsiteX0" fmla="*/ 842597 w 5009890"/>
              <a:gd name="connsiteY0" fmla="*/ 259842 h 4360012"/>
              <a:gd name="connsiteX1" fmla="*/ 4616607 w 5009890"/>
              <a:gd name="connsiteY1" fmla="*/ 609465 h 4360012"/>
              <a:gd name="connsiteX2" fmla="*/ 3715654 w 5009890"/>
              <a:gd name="connsiteY2" fmla="*/ 4224213 h 4360012"/>
              <a:gd name="connsiteX3" fmla="*/ 1930182 w 5009890"/>
              <a:gd name="connsiteY3" fmla="*/ 4276227 h 4360012"/>
              <a:gd name="connsiteX4" fmla="*/ 210586 w 5009890"/>
              <a:gd name="connsiteY4" fmla="*/ 3282919 h 4360012"/>
              <a:gd name="connsiteX5" fmla="*/ 842597 w 5009890"/>
              <a:gd name="connsiteY5" fmla="*/ 259842 h 4360012"/>
              <a:gd name="connsiteX0" fmla="*/ 848545 w 5015838"/>
              <a:gd name="connsiteY0" fmla="*/ 259842 h 4360012"/>
              <a:gd name="connsiteX1" fmla="*/ 4622555 w 5015838"/>
              <a:gd name="connsiteY1" fmla="*/ 609465 h 4360012"/>
              <a:gd name="connsiteX2" fmla="*/ 3721602 w 5015838"/>
              <a:gd name="connsiteY2" fmla="*/ 4224213 h 4360012"/>
              <a:gd name="connsiteX3" fmla="*/ 1936130 w 5015838"/>
              <a:gd name="connsiteY3" fmla="*/ 4276227 h 4360012"/>
              <a:gd name="connsiteX4" fmla="*/ 216534 w 5015838"/>
              <a:gd name="connsiteY4" fmla="*/ 3282919 h 4360012"/>
              <a:gd name="connsiteX5" fmla="*/ 848545 w 5015838"/>
              <a:gd name="connsiteY5" fmla="*/ 259842 h 4360012"/>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48545 w 5015838"/>
              <a:gd name="connsiteY0" fmla="*/ 259842 h 4374255"/>
              <a:gd name="connsiteX1" fmla="*/ 4622555 w 5015838"/>
              <a:gd name="connsiteY1" fmla="*/ 609465 h 4374255"/>
              <a:gd name="connsiteX2" fmla="*/ 3721602 w 5015838"/>
              <a:gd name="connsiteY2" fmla="*/ 4224213 h 4374255"/>
              <a:gd name="connsiteX3" fmla="*/ 1936130 w 5015838"/>
              <a:gd name="connsiteY3" fmla="*/ 4276227 h 4374255"/>
              <a:gd name="connsiteX4" fmla="*/ 216534 w 5015838"/>
              <a:gd name="connsiteY4" fmla="*/ 3282919 h 4374255"/>
              <a:gd name="connsiteX5" fmla="*/ 848545 w 5015838"/>
              <a:gd name="connsiteY5" fmla="*/ 259842 h 4374255"/>
              <a:gd name="connsiteX0" fmla="*/ 808913 w 4976206"/>
              <a:gd name="connsiteY0" fmla="*/ 259842 h 4374255"/>
              <a:gd name="connsiteX1" fmla="*/ 4582923 w 4976206"/>
              <a:gd name="connsiteY1" fmla="*/ 609465 h 4374255"/>
              <a:gd name="connsiteX2" fmla="*/ 3681970 w 4976206"/>
              <a:gd name="connsiteY2" fmla="*/ 4224213 h 4374255"/>
              <a:gd name="connsiteX3" fmla="*/ 1896498 w 4976206"/>
              <a:gd name="connsiteY3" fmla="*/ 4276227 h 4374255"/>
              <a:gd name="connsiteX4" fmla="*/ 176902 w 4976206"/>
              <a:gd name="connsiteY4" fmla="*/ 3282919 h 4374255"/>
              <a:gd name="connsiteX5" fmla="*/ 808913 w 4976206"/>
              <a:gd name="connsiteY5" fmla="*/ 259842 h 4374255"/>
              <a:gd name="connsiteX0" fmla="*/ 808913 w 5002509"/>
              <a:gd name="connsiteY0" fmla="*/ 259842 h 4374255"/>
              <a:gd name="connsiteX1" fmla="*/ 4582923 w 5002509"/>
              <a:gd name="connsiteY1" fmla="*/ 609465 h 4374255"/>
              <a:gd name="connsiteX2" fmla="*/ 3681970 w 5002509"/>
              <a:gd name="connsiteY2" fmla="*/ 4224213 h 4374255"/>
              <a:gd name="connsiteX3" fmla="*/ 1896498 w 5002509"/>
              <a:gd name="connsiteY3" fmla="*/ 4276227 h 4374255"/>
              <a:gd name="connsiteX4" fmla="*/ 176902 w 5002509"/>
              <a:gd name="connsiteY4" fmla="*/ 3282919 h 4374255"/>
              <a:gd name="connsiteX5" fmla="*/ 808913 w 5002509"/>
              <a:gd name="connsiteY5" fmla="*/ 259842 h 4374255"/>
              <a:gd name="connsiteX0" fmla="*/ 808913 w 5043521"/>
              <a:gd name="connsiteY0" fmla="*/ 243682 h 4358095"/>
              <a:gd name="connsiteX1" fmla="*/ 4582923 w 5043521"/>
              <a:gd name="connsiteY1" fmla="*/ 593305 h 4358095"/>
              <a:gd name="connsiteX2" fmla="*/ 3681970 w 5043521"/>
              <a:gd name="connsiteY2" fmla="*/ 4208053 h 4358095"/>
              <a:gd name="connsiteX3" fmla="*/ 1896498 w 5043521"/>
              <a:gd name="connsiteY3" fmla="*/ 4260067 h 4358095"/>
              <a:gd name="connsiteX4" fmla="*/ 176902 w 5043521"/>
              <a:gd name="connsiteY4" fmla="*/ 3266759 h 4358095"/>
              <a:gd name="connsiteX5" fmla="*/ 808913 w 5043521"/>
              <a:gd name="connsiteY5" fmla="*/ 243682 h 4358095"/>
              <a:gd name="connsiteX0" fmla="*/ 806936 w 5005474"/>
              <a:gd name="connsiteY0" fmla="*/ 252850 h 4367263"/>
              <a:gd name="connsiteX1" fmla="*/ 4518952 w 5005474"/>
              <a:gd name="connsiteY1" fmla="*/ 579225 h 4367263"/>
              <a:gd name="connsiteX2" fmla="*/ 3679993 w 5005474"/>
              <a:gd name="connsiteY2" fmla="*/ 4217221 h 4367263"/>
              <a:gd name="connsiteX3" fmla="*/ 1894521 w 5005474"/>
              <a:gd name="connsiteY3" fmla="*/ 4269235 h 4367263"/>
              <a:gd name="connsiteX4" fmla="*/ 174925 w 5005474"/>
              <a:gd name="connsiteY4" fmla="*/ 3275927 h 4367263"/>
              <a:gd name="connsiteX5" fmla="*/ 806936 w 5005474"/>
              <a:gd name="connsiteY5" fmla="*/ 252850 h 4367263"/>
              <a:gd name="connsiteX0" fmla="*/ 806936 w 5005474"/>
              <a:gd name="connsiteY0" fmla="*/ 252850 h 4349409"/>
              <a:gd name="connsiteX1" fmla="*/ 4518952 w 5005474"/>
              <a:gd name="connsiteY1" fmla="*/ 579225 h 4349409"/>
              <a:gd name="connsiteX2" fmla="*/ 3679993 w 5005474"/>
              <a:gd name="connsiteY2" fmla="*/ 4217221 h 4349409"/>
              <a:gd name="connsiteX3" fmla="*/ 1894521 w 5005474"/>
              <a:gd name="connsiteY3" fmla="*/ 4269235 h 4349409"/>
              <a:gd name="connsiteX4" fmla="*/ 174925 w 5005474"/>
              <a:gd name="connsiteY4" fmla="*/ 3275927 h 4349409"/>
              <a:gd name="connsiteX5" fmla="*/ 806936 w 5005474"/>
              <a:gd name="connsiteY5" fmla="*/ 252850 h 4349409"/>
              <a:gd name="connsiteX0" fmla="*/ 806936 w 5015519"/>
              <a:gd name="connsiteY0" fmla="*/ 252850 h 4349409"/>
              <a:gd name="connsiteX1" fmla="*/ 4518952 w 5015519"/>
              <a:gd name="connsiteY1" fmla="*/ 579225 h 4349409"/>
              <a:gd name="connsiteX2" fmla="*/ 3679993 w 5015519"/>
              <a:gd name="connsiteY2" fmla="*/ 4217221 h 4349409"/>
              <a:gd name="connsiteX3" fmla="*/ 1894521 w 5015519"/>
              <a:gd name="connsiteY3" fmla="*/ 4269235 h 4349409"/>
              <a:gd name="connsiteX4" fmla="*/ 174925 w 5015519"/>
              <a:gd name="connsiteY4" fmla="*/ 3275927 h 4349409"/>
              <a:gd name="connsiteX5" fmla="*/ 806936 w 5015519"/>
              <a:gd name="connsiteY5" fmla="*/ 252850 h 4349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15519" h="4349409">
                <a:moveTo>
                  <a:pt x="806936" y="252850"/>
                </a:moveTo>
                <a:cubicBezTo>
                  <a:pt x="1530941" y="-196600"/>
                  <a:pt x="3940718" y="-21869"/>
                  <a:pt x="4518952" y="579225"/>
                </a:cubicBezTo>
                <a:cubicBezTo>
                  <a:pt x="5097186" y="1180319"/>
                  <a:pt x="5526826" y="3459050"/>
                  <a:pt x="3679993" y="4217221"/>
                </a:cubicBezTo>
                <a:cubicBezTo>
                  <a:pt x="3059363" y="4423036"/>
                  <a:pt x="2516573" y="4346026"/>
                  <a:pt x="1894521" y="4269235"/>
                </a:cubicBezTo>
                <a:cubicBezTo>
                  <a:pt x="366581" y="3960545"/>
                  <a:pt x="299888" y="3499452"/>
                  <a:pt x="174925" y="3275927"/>
                </a:cubicBezTo>
                <a:cubicBezTo>
                  <a:pt x="-220995" y="2234198"/>
                  <a:pt x="82932" y="702300"/>
                  <a:pt x="806936" y="252850"/>
                </a:cubicBezTo>
                <a:close/>
              </a:path>
            </a:pathLst>
          </a:custGeom>
          <a:solidFill>
            <a:srgbClr val="000000"/>
          </a:solidFill>
          <a:ln>
            <a:noFill/>
          </a:ln>
        </p:spPr>
      </p:pic>
      <p:sp>
        <p:nvSpPr>
          <p:cNvPr id="3" name="Tijdelijke aanduiding voor tekst 2">
            <a:extLst>
              <a:ext uri="{FF2B5EF4-FFF2-40B4-BE49-F238E27FC236}">
                <a16:creationId xmlns:a16="http://schemas.microsoft.com/office/drawing/2014/main" id="{D6A27773-A85E-A08F-8695-F5A5447E9395}"/>
              </a:ext>
            </a:extLst>
          </p:cNvPr>
          <p:cNvSpPr>
            <a:spLocks noGrp="1"/>
          </p:cNvSpPr>
          <p:nvPr>
            <p:ph type="body" sz="quarter" idx="19"/>
          </p:nvPr>
        </p:nvSpPr>
        <p:spPr>
          <a:xfrm>
            <a:off x="901700" y="3526970"/>
            <a:ext cx="4939696" cy="864440"/>
          </a:xfrm>
          <a:solidFill>
            <a:srgbClr val="50A4CA"/>
          </a:solidFill>
        </p:spPr>
        <p:txBody>
          <a:bodyPr/>
          <a:lstStyle/>
          <a:p>
            <a:r>
              <a:rPr lang="nl-NL" dirty="0">
                <a:solidFill>
                  <a:schemeClr val="bg1"/>
                </a:solidFill>
              </a:rPr>
              <a:t>Diepzeehengelvis</a:t>
            </a:r>
          </a:p>
        </p:txBody>
      </p:sp>
      <p:sp>
        <p:nvSpPr>
          <p:cNvPr id="2" name="Tijdelijke aanduiding voor tekst 8">
            <a:extLst>
              <a:ext uri="{FF2B5EF4-FFF2-40B4-BE49-F238E27FC236}">
                <a16:creationId xmlns:a16="http://schemas.microsoft.com/office/drawing/2014/main" id="{F09E63CF-8C93-8CBE-FF7E-E947E9009C86}"/>
              </a:ext>
            </a:extLst>
          </p:cNvPr>
          <p:cNvSpPr txBox="1">
            <a:spLocks/>
          </p:cNvSpPr>
          <p:nvPr/>
        </p:nvSpPr>
        <p:spPr>
          <a:xfrm>
            <a:off x="7167200" y="6415345"/>
            <a:ext cx="2939012" cy="1108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Wild </a:t>
            </a:r>
            <a:r>
              <a:rPr lang="nl-NL" sz="800" dirty="0" err="1">
                <a:solidFill>
                  <a:schemeClr val="bg1"/>
                </a:solidFill>
                <a:latin typeface="+mn-lt"/>
              </a:rPr>
              <a:t>Wonders</a:t>
            </a:r>
            <a:r>
              <a:rPr lang="nl-NL" sz="800" dirty="0">
                <a:solidFill>
                  <a:schemeClr val="bg1"/>
                </a:solidFill>
                <a:latin typeface="+mn-lt"/>
              </a:rPr>
              <a:t> of Europe  / Magnus </a:t>
            </a:r>
            <a:r>
              <a:rPr lang="nl-NL" sz="800" dirty="0" err="1">
                <a:solidFill>
                  <a:schemeClr val="bg1"/>
                </a:solidFill>
                <a:latin typeface="+mn-lt"/>
              </a:rPr>
              <a:t>Lundgren</a:t>
            </a:r>
            <a:r>
              <a:rPr lang="nl-NL" sz="800" dirty="0">
                <a:solidFill>
                  <a:schemeClr val="bg1"/>
                </a:solidFill>
                <a:latin typeface="+mn-lt"/>
              </a:rPr>
              <a:t> / WWF</a:t>
            </a:r>
          </a:p>
        </p:txBody>
      </p:sp>
    </p:spTree>
    <p:extLst>
      <p:ext uri="{BB962C8B-B14F-4D97-AF65-F5344CB8AC3E}">
        <p14:creationId xmlns:p14="http://schemas.microsoft.com/office/powerpoint/2010/main" val="1476636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riginal_WW2138150_1">
            <a:hlinkClick r:id="" action="ppaction://media"/>
            <a:extLst>
              <a:ext uri="{FF2B5EF4-FFF2-40B4-BE49-F238E27FC236}">
                <a16:creationId xmlns:a16="http://schemas.microsoft.com/office/drawing/2014/main" id="{5C39FFC0-1173-0C25-B51E-708CC6909F4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4" name="Tijdelijke aanduiding voor tekst 3">
            <a:extLst>
              <a:ext uri="{FF2B5EF4-FFF2-40B4-BE49-F238E27FC236}">
                <a16:creationId xmlns:a16="http://schemas.microsoft.com/office/drawing/2014/main" id="{86B5DCF8-6B37-6F69-4994-DBDC6FCBAFC7}"/>
              </a:ext>
            </a:extLst>
          </p:cNvPr>
          <p:cNvSpPr>
            <a:spLocks noGrp="1"/>
          </p:cNvSpPr>
          <p:nvPr>
            <p:ph type="body" sz="quarter" idx="19"/>
          </p:nvPr>
        </p:nvSpPr>
        <p:spPr/>
        <p:txBody>
          <a:bodyPr/>
          <a:lstStyle/>
          <a:p>
            <a:endParaRPr lang="nl-NL"/>
          </a:p>
        </p:txBody>
      </p:sp>
      <p:sp>
        <p:nvSpPr>
          <p:cNvPr id="5" name="Tijdelijke aanduiding voor tekst 4">
            <a:extLst>
              <a:ext uri="{FF2B5EF4-FFF2-40B4-BE49-F238E27FC236}">
                <a16:creationId xmlns:a16="http://schemas.microsoft.com/office/drawing/2014/main" id="{E2ABC18C-E64F-0F61-DF38-CB4023D08F06}"/>
              </a:ext>
            </a:extLst>
          </p:cNvPr>
          <p:cNvSpPr>
            <a:spLocks noGrp="1"/>
          </p:cNvSpPr>
          <p:nvPr>
            <p:ph type="body" sz="quarter" idx="17"/>
          </p:nvPr>
        </p:nvSpPr>
        <p:spPr>
          <a:xfrm>
            <a:off x="3911048" y="692150"/>
            <a:ext cx="4369924" cy="864440"/>
          </a:xfrm>
          <a:solidFill>
            <a:schemeClr val="accent1"/>
          </a:solidFill>
        </p:spPr>
        <p:txBody>
          <a:bodyPr/>
          <a:lstStyle/>
          <a:p>
            <a:r>
              <a:rPr lang="nl-NL" dirty="0"/>
              <a:t>De zeeschildpad</a:t>
            </a:r>
          </a:p>
        </p:txBody>
      </p:sp>
      <p:sp>
        <p:nvSpPr>
          <p:cNvPr id="7" name="Tijdelijke aanduiding voor dianummer 6">
            <a:extLst>
              <a:ext uri="{FF2B5EF4-FFF2-40B4-BE49-F238E27FC236}">
                <a16:creationId xmlns:a16="http://schemas.microsoft.com/office/drawing/2014/main" id="{7E31031E-D1E1-6F78-3BAC-915FEB79C508}"/>
              </a:ext>
            </a:extLst>
          </p:cNvPr>
          <p:cNvSpPr>
            <a:spLocks noGrp="1"/>
          </p:cNvSpPr>
          <p:nvPr>
            <p:ph type="sldNum" sz="quarter" idx="32"/>
          </p:nvPr>
        </p:nvSpPr>
        <p:spPr/>
        <p:txBody>
          <a:bodyPr/>
          <a:lstStyle/>
          <a:p>
            <a:fld id="{768C5B84-657F-4843-9893-ECABCE9BA098}" type="slidenum">
              <a:rPr lang="en-NL" smtClean="0"/>
              <a:pPr/>
              <a:t>19</a:t>
            </a:fld>
            <a:endParaRPr lang="en-NL"/>
          </a:p>
        </p:txBody>
      </p:sp>
      <p:sp>
        <p:nvSpPr>
          <p:cNvPr id="2" name="Tijdelijke aanduiding voor tekst 3">
            <a:extLst>
              <a:ext uri="{FF2B5EF4-FFF2-40B4-BE49-F238E27FC236}">
                <a16:creationId xmlns:a16="http://schemas.microsoft.com/office/drawing/2014/main" id="{04579BC3-0279-C701-1874-C73D014D0867}"/>
              </a:ext>
            </a:extLst>
          </p:cNvPr>
          <p:cNvSpPr txBox="1">
            <a:spLocks/>
          </p:cNvSpPr>
          <p:nvPr/>
        </p:nvSpPr>
        <p:spPr>
          <a:xfrm>
            <a:off x="9872135" y="6492883"/>
            <a:ext cx="2939012" cy="110800"/>
          </a:xfrm>
          <a:prstGeom prst="rect">
            <a:avLst/>
          </a:prstGeom>
        </p:spPr>
        <p:txBody>
          <a:bodyPr wrap="square" lIns="0" tIns="0" rIns="0" bIns="0" anchor="ctr" anchorCtr="0">
            <a:spAutoFit/>
          </a:bodyPr>
          <a:lstStyle>
            <a:lvl1pPr marL="0" indent="0" algn="l" defTabSz="914400" rtl="0" eaLnBrk="1" fontAlgn="base" latinLnBrk="0" hangingPunct="1">
              <a:lnSpc>
                <a:spcPct val="90000"/>
              </a:lnSpc>
              <a:spcBef>
                <a:spcPts val="1000"/>
              </a:spcBef>
              <a:buFont typeface="Arial" panose="020B0604020202020204" pitchFamily="34" charset="0"/>
              <a:buNone/>
              <a:defRPr sz="800" b="0" i="0" kern="1200" cap="none">
                <a:solidFill>
                  <a:schemeClr val="bg1"/>
                </a:solidFill>
                <a:latin typeface="+mn-lt"/>
                <a:ea typeface="Open Sans" panose="020B0606030504020204" pitchFamily="34" charset="0"/>
                <a:cs typeface="Open Sans" panose="020B0606030504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2pPr>
            <a:lvl3pPr marL="914377"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3pPr>
            <a:lvl4pPr marL="1371566"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4pPr>
            <a:lvl5pPr marL="1828754" indent="0" algn="l" defTabSz="914400" rtl="0" eaLnBrk="1" latinLnBrk="0" hangingPunct="1">
              <a:lnSpc>
                <a:spcPct val="90000"/>
              </a:lnSpc>
              <a:spcBef>
                <a:spcPts val="500"/>
              </a:spcBef>
              <a:buFont typeface="Arial" panose="020B0604020202020204" pitchFamily="34" charset="0"/>
              <a:buNone/>
              <a:defRPr sz="1400" b="0" i="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 Shutterstock / Kristian Pettersson / WWF</a:t>
            </a:r>
            <a:endParaRPr lang="nl-NL" dirty="0"/>
          </a:p>
        </p:txBody>
      </p:sp>
    </p:spTree>
    <p:extLst>
      <p:ext uri="{BB962C8B-B14F-4D97-AF65-F5344CB8AC3E}">
        <p14:creationId xmlns:p14="http://schemas.microsoft.com/office/powerpoint/2010/main" val="84380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repeatCount="indefinite" fill="hold" display="0">
                  <p:stCondLst>
                    <p:cond delay="indefinite"/>
                  </p:stCondLst>
                </p:cTn>
                <p:tgtEl>
                  <p:spTgt spid="8"/>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B2977BEB-8D97-FE23-4547-15C1350CE835}"/>
              </a:ext>
            </a:extLst>
          </p:cNvPr>
          <p:cNvSpPr>
            <a:spLocks noGrp="1"/>
          </p:cNvSpPr>
          <p:nvPr>
            <p:ph type="pic" sz="quarter" idx="21"/>
          </p:nvPr>
        </p:nvSpPr>
        <p:spPr/>
        <p:txBody>
          <a:bodyPr/>
          <a:lstStyle/>
          <a:p>
            <a:endParaRPr lang="nl-NL"/>
          </a:p>
        </p:txBody>
      </p:sp>
      <p:pic>
        <p:nvPicPr>
          <p:cNvPr id="12" name="Tijdelijke aanduiding voor afbeelding 11" descr="Afbeelding met reptiel, zoogdier, schildpad, zwemmen&#10;&#10;Door AI gegenereerde inhoud is mogelijk onjuist.">
            <a:extLst>
              <a:ext uri="{FF2B5EF4-FFF2-40B4-BE49-F238E27FC236}">
                <a16:creationId xmlns:a16="http://schemas.microsoft.com/office/drawing/2014/main" id="{5C6C4C70-8F24-9E69-7F7F-7FD6F4D8DEC1}"/>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592800" y="-3"/>
            <a:ext cx="5599201" cy="6858002"/>
          </a:xfrm>
        </p:spPr>
      </p:pic>
      <p:sp>
        <p:nvSpPr>
          <p:cNvPr id="5" name="Tijdelijke aanduiding voor tekst 4">
            <a:extLst>
              <a:ext uri="{FF2B5EF4-FFF2-40B4-BE49-F238E27FC236}">
                <a16:creationId xmlns:a16="http://schemas.microsoft.com/office/drawing/2014/main" id="{ACA5A76E-709A-0952-63CB-C5E4158A3211}"/>
              </a:ext>
            </a:extLst>
          </p:cNvPr>
          <p:cNvSpPr>
            <a:spLocks noGrp="1"/>
          </p:cNvSpPr>
          <p:nvPr>
            <p:ph type="body" sz="quarter" idx="17"/>
          </p:nvPr>
        </p:nvSpPr>
        <p:spPr>
          <a:xfrm>
            <a:off x="695325" y="692150"/>
            <a:ext cx="5004713" cy="864440"/>
          </a:xfrm>
        </p:spPr>
        <p:txBody>
          <a:bodyPr/>
          <a:lstStyle/>
          <a:p>
            <a:r>
              <a:rPr lang="nl-NL" dirty="0"/>
              <a:t>Zeeschildpadden…</a:t>
            </a:r>
          </a:p>
        </p:txBody>
      </p:sp>
      <p:sp>
        <p:nvSpPr>
          <p:cNvPr id="7" name="Tijdelijke aanduiding voor tekst 6">
            <a:extLst>
              <a:ext uri="{FF2B5EF4-FFF2-40B4-BE49-F238E27FC236}">
                <a16:creationId xmlns:a16="http://schemas.microsoft.com/office/drawing/2014/main" id="{BD942695-043B-B42B-D3A8-51EA0878650F}"/>
              </a:ext>
            </a:extLst>
          </p:cNvPr>
          <p:cNvSpPr>
            <a:spLocks noGrp="1"/>
          </p:cNvSpPr>
          <p:nvPr>
            <p:ph type="body" sz="quarter" idx="12"/>
          </p:nvPr>
        </p:nvSpPr>
        <p:spPr>
          <a:xfrm>
            <a:off x="695325" y="2616851"/>
            <a:ext cx="4702829" cy="2462213"/>
          </a:xfrm>
        </p:spPr>
        <p:txBody>
          <a:bodyPr/>
          <a:lstStyle/>
          <a:p>
            <a:pPr marL="342900" indent="-342900">
              <a:buFont typeface="Arial" panose="020B0604020202020204" pitchFamily="34" charset="0"/>
              <a:buChar char="•"/>
            </a:pPr>
            <a:r>
              <a:rPr lang="nl-NL" dirty="0"/>
              <a:t>Zijn uitstekende zwemmers.</a:t>
            </a:r>
          </a:p>
          <a:p>
            <a:pPr marL="342900" indent="-342900">
              <a:buFont typeface="Arial" panose="020B0604020202020204" pitchFamily="34" charset="0"/>
              <a:buChar char="•"/>
            </a:pPr>
            <a:r>
              <a:rPr lang="nl-NL" dirty="0"/>
              <a:t>Brengen de meeste tijd door onder water.</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Hoelang kan een zeeschildpad onder water blijven?</a:t>
            </a:r>
          </a:p>
          <a:p>
            <a:endParaRPr lang="nl-NL" dirty="0"/>
          </a:p>
          <a:p>
            <a:endParaRPr lang="nl-NL" dirty="0"/>
          </a:p>
          <a:p>
            <a:endParaRPr lang="nl-NL" dirty="0"/>
          </a:p>
        </p:txBody>
      </p:sp>
      <p:sp>
        <p:nvSpPr>
          <p:cNvPr id="9" name="Tijdelijke aanduiding voor tekst 8">
            <a:extLst>
              <a:ext uri="{FF2B5EF4-FFF2-40B4-BE49-F238E27FC236}">
                <a16:creationId xmlns:a16="http://schemas.microsoft.com/office/drawing/2014/main" id="{63BC93D0-AC32-3FCF-0BD1-F1BA5E485B4F}"/>
              </a:ext>
            </a:extLst>
          </p:cNvPr>
          <p:cNvSpPr>
            <a:spLocks noGrp="1"/>
          </p:cNvSpPr>
          <p:nvPr>
            <p:ph type="body" sz="quarter" idx="20"/>
          </p:nvPr>
        </p:nvSpPr>
        <p:spPr/>
        <p:txBody>
          <a:bodyPr/>
          <a:lstStyle/>
          <a:p>
            <a:r>
              <a:rPr lang="nl-NL" dirty="0"/>
              <a:t>© Antonio </a:t>
            </a:r>
            <a:r>
              <a:rPr lang="nl-NL" dirty="0" err="1"/>
              <a:t>Busiello</a:t>
            </a:r>
            <a:r>
              <a:rPr lang="nl-NL" dirty="0"/>
              <a:t> / WWF-US</a:t>
            </a:r>
          </a:p>
        </p:txBody>
      </p:sp>
      <p:sp>
        <p:nvSpPr>
          <p:cNvPr id="10" name="Tijdelijke aanduiding voor dianummer 9">
            <a:extLst>
              <a:ext uri="{FF2B5EF4-FFF2-40B4-BE49-F238E27FC236}">
                <a16:creationId xmlns:a16="http://schemas.microsoft.com/office/drawing/2014/main" id="{BDD50AD6-34B7-5956-EA14-EF3193ED04A0}"/>
              </a:ext>
            </a:extLst>
          </p:cNvPr>
          <p:cNvSpPr>
            <a:spLocks noGrp="1"/>
          </p:cNvSpPr>
          <p:nvPr>
            <p:ph type="sldNum" sz="quarter" idx="23"/>
          </p:nvPr>
        </p:nvSpPr>
        <p:spPr/>
        <p:txBody>
          <a:bodyPr/>
          <a:lstStyle/>
          <a:p>
            <a:fld id="{768C5B84-657F-4843-9893-ECABCE9BA098}" type="slidenum">
              <a:rPr lang="en-NL" smtClean="0"/>
              <a:pPr/>
              <a:t>20</a:t>
            </a:fld>
            <a:endParaRPr lang="en-NL"/>
          </a:p>
        </p:txBody>
      </p:sp>
    </p:spTree>
    <p:extLst>
      <p:ext uri="{BB962C8B-B14F-4D97-AF65-F5344CB8AC3E}">
        <p14:creationId xmlns:p14="http://schemas.microsoft.com/office/powerpoint/2010/main" val="2685986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1EFBDE93-1D03-02AC-D844-CEA8A618A9A5}"/>
              </a:ext>
            </a:extLst>
          </p:cNvPr>
          <p:cNvSpPr>
            <a:spLocks noGrp="1"/>
          </p:cNvSpPr>
          <p:nvPr>
            <p:ph type="pic" sz="quarter" idx="30"/>
          </p:nvPr>
        </p:nvSpPr>
        <p:spPr/>
        <p:txBody>
          <a:bodyPr/>
          <a:lstStyle/>
          <a:p>
            <a:endParaRPr lang="nl-NL"/>
          </a:p>
        </p:txBody>
      </p:sp>
      <p:pic>
        <p:nvPicPr>
          <p:cNvPr id="9" name="Tijdelijke aanduiding voor afbeelding 8">
            <a:extLst>
              <a:ext uri="{FF2B5EF4-FFF2-40B4-BE49-F238E27FC236}">
                <a16:creationId xmlns:a16="http://schemas.microsoft.com/office/drawing/2014/main" id="{3FD4C556-E379-77EB-9F07-F4826B87BB2B}"/>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7A5AB0D2-200D-2DFB-B646-9E02EF926DCC}"/>
              </a:ext>
            </a:extLst>
          </p:cNvPr>
          <p:cNvSpPr>
            <a:spLocks noGrp="1"/>
          </p:cNvSpPr>
          <p:nvPr>
            <p:ph type="body" sz="quarter" idx="19"/>
          </p:nvPr>
        </p:nvSpPr>
        <p:spPr/>
        <p:txBody>
          <a:bodyPr/>
          <a:lstStyle/>
          <a:p>
            <a:r>
              <a:rPr lang="nl-NL" dirty="0"/>
              <a:t>© Getty Images / Jamie </a:t>
            </a:r>
            <a:r>
              <a:rPr lang="nl-NL" dirty="0" err="1"/>
              <a:t>Lamb</a:t>
            </a:r>
            <a:r>
              <a:rPr lang="nl-NL" dirty="0"/>
              <a:t> - elusive-images.co.uk</a:t>
            </a:r>
          </a:p>
        </p:txBody>
      </p:sp>
      <p:sp>
        <p:nvSpPr>
          <p:cNvPr id="5" name="Tijdelijke aanduiding voor tekst 4">
            <a:extLst>
              <a:ext uri="{FF2B5EF4-FFF2-40B4-BE49-F238E27FC236}">
                <a16:creationId xmlns:a16="http://schemas.microsoft.com/office/drawing/2014/main" id="{93052178-A4C1-36F8-E29A-8B97FB8C881B}"/>
              </a:ext>
            </a:extLst>
          </p:cNvPr>
          <p:cNvSpPr>
            <a:spLocks noGrp="1"/>
          </p:cNvSpPr>
          <p:nvPr>
            <p:ph type="body" sz="quarter" idx="17"/>
          </p:nvPr>
        </p:nvSpPr>
        <p:spPr>
          <a:xfrm>
            <a:off x="2828860" y="3861235"/>
            <a:ext cx="6524617" cy="864440"/>
          </a:xfrm>
          <a:solidFill>
            <a:schemeClr val="accent4"/>
          </a:solidFill>
        </p:spPr>
        <p:txBody>
          <a:bodyPr/>
          <a:lstStyle/>
          <a:p>
            <a:r>
              <a:rPr lang="nl-NL" dirty="0"/>
              <a:t>Problemen in de oceaan</a:t>
            </a:r>
          </a:p>
        </p:txBody>
      </p:sp>
      <p:sp>
        <p:nvSpPr>
          <p:cNvPr id="7" name="Tijdelijke aanduiding voor dianummer 6">
            <a:extLst>
              <a:ext uri="{FF2B5EF4-FFF2-40B4-BE49-F238E27FC236}">
                <a16:creationId xmlns:a16="http://schemas.microsoft.com/office/drawing/2014/main" id="{1F38A80F-3D3E-E7FA-4169-2E30E95B25E5}"/>
              </a:ext>
            </a:extLst>
          </p:cNvPr>
          <p:cNvSpPr>
            <a:spLocks noGrp="1"/>
          </p:cNvSpPr>
          <p:nvPr>
            <p:ph type="sldNum" sz="quarter" idx="32"/>
          </p:nvPr>
        </p:nvSpPr>
        <p:spPr/>
        <p:txBody>
          <a:bodyPr/>
          <a:lstStyle/>
          <a:p>
            <a:fld id="{768C5B84-657F-4843-9893-ECABCE9BA098}" type="slidenum">
              <a:rPr lang="en-NL" smtClean="0"/>
              <a:pPr/>
              <a:t>21</a:t>
            </a:fld>
            <a:endParaRPr lang="en-NL"/>
          </a:p>
        </p:txBody>
      </p:sp>
    </p:spTree>
    <p:extLst>
      <p:ext uri="{BB962C8B-B14F-4D97-AF65-F5344CB8AC3E}">
        <p14:creationId xmlns:p14="http://schemas.microsoft.com/office/powerpoint/2010/main" val="3059212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87802F1E-8215-FCF8-9B3B-EB261491CC40}"/>
              </a:ext>
            </a:extLst>
          </p:cNvPr>
          <p:cNvSpPr>
            <a:spLocks noGrp="1"/>
          </p:cNvSpPr>
          <p:nvPr>
            <p:ph type="pic" sz="quarter" idx="30"/>
          </p:nvPr>
        </p:nvSpPr>
        <p:spPr/>
        <p:txBody>
          <a:bodyPr/>
          <a:lstStyle/>
          <a:p>
            <a:endParaRPr lang="nl-NL"/>
          </a:p>
        </p:txBody>
      </p:sp>
      <p:pic>
        <p:nvPicPr>
          <p:cNvPr id="9" name="Tijdelijke aanduiding voor afbeelding 8" descr="Afbeelding met grond, Beige, buitenshuis, close-up&#10;&#10;Door AI gegenereerde inhoud is mogelijk onjuist.">
            <a:extLst>
              <a:ext uri="{FF2B5EF4-FFF2-40B4-BE49-F238E27FC236}">
                <a16:creationId xmlns:a16="http://schemas.microsoft.com/office/drawing/2014/main" id="{CDAE1370-FA25-0A5E-54C5-E3668AB1FEA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03CF994A-072D-1DDB-5CF4-850D18913F5B}"/>
              </a:ext>
            </a:extLst>
          </p:cNvPr>
          <p:cNvSpPr>
            <a:spLocks noGrp="1"/>
          </p:cNvSpPr>
          <p:nvPr>
            <p:ph type="body" sz="quarter" idx="19"/>
          </p:nvPr>
        </p:nvSpPr>
        <p:spPr/>
        <p:txBody>
          <a:bodyPr/>
          <a:lstStyle/>
          <a:p>
            <a:endParaRPr lang="nl-NL"/>
          </a:p>
        </p:txBody>
      </p:sp>
      <p:sp>
        <p:nvSpPr>
          <p:cNvPr id="5" name="Tijdelijke aanduiding voor tekst 4">
            <a:extLst>
              <a:ext uri="{FF2B5EF4-FFF2-40B4-BE49-F238E27FC236}">
                <a16:creationId xmlns:a16="http://schemas.microsoft.com/office/drawing/2014/main" id="{D883EBED-3112-997B-78F1-D26FB84FCCF9}"/>
              </a:ext>
            </a:extLst>
          </p:cNvPr>
          <p:cNvSpPr>
            <a:spLocks noGrp="1"/>
          </p:cNvSpPr>
          <p:nvPr>
            <p:ph type="body" sz="quarter" idx="17"/>
          </p:nvPr>
        </p:nvSpPr>
        <p:spPr>
          <a:xfrm>
            <a:off x="4733002" y="692150"/>
            <a:ext cx="2726013" cy="864440"/>
          </a:xfrm>
          <a:solidFill>
            <a:schemeClr val="accent4"/>
          </a:solidFill>
        </p:spPr>
        <p:txBody>
          <a:bodyPr/>
          <a:lstStyle/>
          <a:p>
            <a:r>
              <a:rPr lang="nl-NL" dirty="0"/>
              <a:t>stroperij</a:t>
            </a:r>
          </a:p>
        </p:txBody>
      </p:sp>
      <p:sp>
        <p:nvSpPr>
          <p:cNvPr id="7" name="Tijdelijke aanduiding voor dianummer 6">
            <a:extLst>
              <a:ext uri="{FF2B5EF4-FFF2-40B4-BE49-F238E27FC236}">
                <a16:creationId xmlns:a16="http://schemas.microsoft.com/office/drawing/2014/main" id="{E3F77A29-52E7-6ED3-2A3F-590CD6DA6362}"/>
              </a:ext>
            </a:extLst>
          </p:cNvPr>
          <p:cNvSpPr>
            <a:spLocks noGrp="1"/>
          </p:cNvSpPr>
          <p:nvPr>
            <p:ph type="sldNum" sz="quarter" idx="32"/>
          </p:nvPr>
        </p:nvSpPr>
        <p:spPr/>
        <p:txBody>
          <a:bodyPr/>
          <a:lstStyle/>
          <a:p>
            <a:fld id="{768C5B84-657F-4843-9893-ECABCE9BA098}" type="slidenum">
              <a:rPr lang="en-NL" smtClean="0"/>
              <a:pPr/>
              <a:t>22</a:t>
            </a:fld>
            <a:endParaRPr lang="en-NL"/>
          </a:p>
        </p:txBody>
      </p:sp>
    </p:spTree>
    <p:extLst>
      <p:ext uri="{BB962C8B-B14F-4D97-AF65-F5344CB8AC3E}">
        <p14:creationId xmlns:p14="http://schemas.microsoft.com/office/powerpoint/2010/main" val="1349495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40233D86-4985-EBB3-11AD-86A538A35E84}"/>
              </a:ext>
            </a:extLst>
          </p:cNvPr>
          <p:cNvSpPr>
            <a:spLocks noGrp="1"/>
          </p:cNvSpPr>
          <p:nvPr>
            <p:ph type="pic" sz="quarter" idx="30"/>
          </p:nvPr>
        </p:nvSpPr>
        <p:spPr/>
        <p:txBody>
          <a:bodyPr/>
          <a:lstStyle/>
          <a:p>
            <a:endParaRPr lang="nl-NL"/>
          </a:p>
        </p:txBody>
      </p:sp>
      <p:pic>
        <p:nvPicPr>
          <p:cNvPr id="8" name="Tijdelijke aanduiding voor afbeelding 7">
            <a:extLst>
              <a:ext uri="{FF2B5EF4-FFF2-40B4-BE49-F238E27FC236}">
                <a16:creationId xmlns:a16="http://schemas.microsoft.com/office/drawing/2014/main" id="{B2880DD9-9A0B-6219-61D9-BCCF6F47BFB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B35898C6-A23E-692D-00BD-E7918FEE2410}"/>
              </a:ext>
            </a:extLst>
          </p:cNvPr>
          <p:cNvSpPr>
            <a:spLocks noGrp="1"/>
          </p:cNvSpPr>
          <p:nvPr>
            <p:ph type="body" sz="quarter" idx="19"/>
          </p:nvPr>
        </p:nvSpPr>
        <p:spPr/>
        <p:txBody>
          <a:bodyPr/>
          <a:lstStyle/>
          <a:p>
            <a:r>
              <a:rPr lang="en-US" dirty="0"/>
              <a:t>© Getty Images / </a:t>
            </a:r>
            <a:r>
              <a:rPr lang="en-US" dirty="0" err="1"/>
              <a:t>Suphanat</a:t>
            </a:r>
            <a:r>
              <a:rPr lang="en-US" dirty="0"/>
              <a:t> </a:t>
            </a:r>
            <a:r>
              <a:rPr lang="en-US" dirty="0" err="1"/>
              <a:t>Khumsap</a:t>
            </a:r>
            <a:r>
              <a:rPr lang="en-US" dirty="0"/>
              <a:t> / WWF-US</a:t>
            </a:r>
            <a:endParaRPr lang="nl-NL" dirty="0"/>
          </a:p>
        </p:txBody>
      </p:sp>
      <p:sp>
        <p:nvSpPr>
          <p:cNvPr id="5" name="Tijdelijke aanduiding voor tekst 4">
            <a:extLst>
              <a:ext uri="{FF2B5EF4-FFF2-40B4-BE49-F238E27FC236}">
                <a16:creationId xmlns:a16="http://schemas.microsoft.com/office/drawing/2014/main" id="{64758EF1-3480-DDE5-FA1D-8AD15A374324}"/>
              </a:ext>
            </a:extLst>
          </p:cNvPr>
          <p:cNvSpPr>
            <a:spLocks noGrp="1"/>
          </p:cNvSpPr>
          <p:nvPr>
            <p:ph type="body" sz="quarter" idx="17"/>
          </p:nvPr>
        </p:nvSpPr>
        <p:spPr>
          <a:xfrm>
            <a:off x="4531857" y="692150"/>
            <a:ext cx="3128302" cy="864440"/>
          </a:xfrm>
          <a:solidFill>
            <a:schemeClr val="accent4"/>
          </a:solidFill>
        </p:spPr>
        <p:txBody>
          <a:bodyPr/>
          <a:lstStyle/>
          <a:p>
            <a:r>
              <a:rPr lang="nl-NL" dirty="0"/>
              <a:t>vervuiling</a:t>
            </a:r>
          </a:p>
        </p:txBody>
      </p:sp>
      <p:sp>
        <p:nvSpPr>
          <p:cNvPr id="7" name="Tijdelijke aanduiding voor dianummer 6">
            <a:extLst>
              <a:ext uri="{FF2B5EF4-FFF2-40B4-BE49-F238E27FC236}">
                <a16:creationId xmlns:a16="http://schemas.microsoft.com/office/drawing/2014/main" id="{656C4D70-5701-8A32-74B9-0ECD49242A48}"/>
              </a:ext>
            </a:extLst>
          </p:cNvPr>
          <p:cNvSpPr>
            <a:spLocks noGrp="1"/>
          </p:cNvSpPr>
          <p:nvPr>
            <p:ph type="sldNum" sz="quarter" idx="32"/>
          </p:nvPr>
        </p:nvSpPr>
        <p:spPr/>
        <p:txBody>
          <a:bodyPr/>
          <a:lstStyle/>
          <a:p>
            <a:fld id="{768C5B84-657F-4843-9893-ECABCE9BA098}" type="slidenum">
              <a:rPr lang="en-NL" smtClean="0"/>
              <a:pPr/>
              <a:t>23</a:t>
            </a:fld>
            <a:endParaRPr lang="en-NL"/>
          </a:p>
        </p:txBody>
      </p:sp>
    </p:spTree>
    <p:extLst>
      <p:ext uri="{BB962C8B-B14F-4D97-AF65-F5344CB8AC3E}">
        <p14:creationId xmlns:p14="http://schemas.microsoft.com/office/powerpoint/2010/main" val="1418502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E3AFC-C15A-DB0E-7C1D-1A9070162454}"/>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A2897B6C-D8DD-8B81-92E4-4239CFC1DBA2}"/>
              </a:ext>
            </a:extLst>
          </p:cNvPr>
          <p:cNvSpPr>
            <a:spLocks noGrp="1"/>
          </p:cNvSpPr>
          <p:nvPr>
            <p:ph type="pic" sz="quarter" idx="30"/>
          </p:nvPr>
        </p:nvSpPr>
        <p:spPr/>
        <p:txBody>
          <a:bodyPr/>
          <a:lstStyle/>
          <a:p>
            <a:endParaRPr lang="nl-NL"/>
          </a:p>
        </p:txBody>
      </p:sp>
      <p:pic>
        <p:nvPicPr>
          <p:cNvPr id="8" name="Tijdelijke aanduiding voor afbeelding 7" descr="Afbeelding met buitenshuis, wolk, hemel, water&#10;&#10;Door AI gegenereerde inhoud is mogelijk onjuist.">
            <a:extLst>
              <a:ext uri="{FF2B5EF4-FFF2-40B4-BE49-F238E27FC236}">
                <a16:creationId xmlns:a16="http://schemas.microsoft.com/office/drawing/2014/main" id="{1113E186-D136-1857-FA0E-765B0086A8C2}"/>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60B36A24-D11A-0762-844C-EDCFDA4DF6EE}"/>
              </a:ext>
            </a:extLst>
          </p:cNvPr>
          <p:cNvSpPr>
            <a:spLocks noGrp="1"/>
          </p:cNvSpPr>
          <p:nvPr>
            <p:ph type="body" sz="quarter" idx="19"/>
          </p:nvPr>
        </p:nvSpPr>
        <p:spPr/>
        <p:txBody>
          <a:bodyPr/>
          <a:lstStyle/>
          <a:p>
            <a:r>
              <a:rPr lang="nl-NL" dirty="0"/>
              <a:t>© Getty Images / Natalie </a:t>
            </a:r>
            <a:r>
              <a:rPr lang="nl-NL" dirty="0" err="1"/>
              <a:t>Forbes</a:t>
            </a:r>
            <a:r>
              <a:rPr lang="nl-NL" dirty="0"/>
              <a:t> / WWF-US</a:t>
            </a:r>
          </a:p>
        </p:txBody>
      </p:sp>
      <p:sp>
        <p:nvSpPr>
          <p:cNvPr id="5" name="Tijdelijke aanduiding voor tekst 4">
            <a:extLst>
              <a:ext uri="{FF2B5EF4-FFF2-40B4-BE49-F238E27FC236}">
                <a16:creationId xmlns:a16="http://schemas.microsoft.com/office/drawing/2014/main" id="{497A8808-85F0-318E-FECE-92630C6919D6}"/>
              </a:ext>
            </a:extLst>
          </p:cNvPr>
          <p:cNvSpPr>
            <a:spLocks noGrp="1"/>
          </p:cNvSpPr>
          <p:nvPr>
            <p:ph type="body" sz="quarter" idx="17"/>
          </p:nvPr>
        </p:nvSpPr>
        <p:spPr>
          <a:xfrm>
            <a:off x="4114694" y="692150"/>
            <a:ext cx="3962633" cy="864440"/>
          </a:xfrm>
          <a:solidFill>
            <a:schemeClr val="accent4"/>
          </a:solidFill>
        </p:spPr>
        <p:txBody>
          <a:bodyPr/>
          <a:lstStyle/>
          <a:p>
            <a:r>
              <a:rPr lang="nl-NL" dirty="0"/>
              <a:t>overbevissing</a:t>
            </a:r>
          </a:p>
        </p:txBody>
      </p:sp>
      <p:sp>
        <p:nvSpPr>
          <p:cNvPr id="7" name="Tijdelijke aanduiding voor dianummer 6">
            <a:extLst>
              <a:ext uri="{FF2B5EF4-FFF2-40B4-BE49-F238E27FC236}">
                <a16:creationId xmlns:a16="http://schemas.microsoft.com/office/drawing/2014/main" id="{D1AC0475-9524-C9A4-2AB2-FB74E06FEB63}"/>
              </a:ext>
            </a:extLst>
          </p:cNvPr>
          <p:cNvSpPr>
            <a:spLocks noGrp="1"/>
          </p:cNvSpPr>
          <p:nvPr>
            <p:ph type="sldNum" sz="quarter" idx="32"/>
          </p:nvPr>
        </p:nvSpPr>
        <p:spPr/>
        <p:txBody>
          <a:bodyPr/>
          <a:lstStyle/>
          <a:p>
            <a:fld id="{768C5B84-657F-4843-9893-ECABCE9BA098}" type="slidenum">
              <a:rPr lang="en-NL" smtClean="0"/>
              <a:pPr/>
              <a:t>24</a:t>
            </a:fld>
            <a:endParaRPr lang="en-NL"/>
          </a:p>
        </p:txBody>
      </p:sp>
    </p:spTree>
    <p:extLst>
      <p:ext uri="{BB962C8B-B14F-4D97-AF65-F5344CB8AC3E}">
        <p14:creationId xmlns:p14="http://schemas.microsoft.com/office/powerpoint/2010/main" val="3466181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24B70-9A42-6365-5BBD-AC8FF85E27E6}"/>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7F38342A-05CD-BAF4-15C5-7A2054CBF3AA}"/>
              </a:ext>
            </a:extLst>
          </p:cNvPr>
          <p:cNvSpPr>
            <a:spLocks noGrp="1"/>
          </p:cNvSpPr>
          <p:nvPr>
            <p:ph type="pic" sz="quarter" idx="30"/>
          </p:nvPr>
        </p:nvSpPr>
        <p:spPr/>
        <p:txBody>
          <a:bodyPr/>
          <a:lstStyle/>
          <a:p>
            <a:endParaRPr lang="nl-NL"/>
          </a:p>
        </p:txBody>
      </p:sp>
      <p:pic>
        <p:nvPicPr>
          <p:cNvPr id="8" name="Tijdelijke aanduiding voor afbeelding 7" descr="Afbeelding met water, duiken, onderwater, Organisme&#10;&#10;Door AI gegenereerde inhoud is mogelijk onjuist.">
            <a:extLst>
              <a:ext uri="{FF2B5EF4-FFF2-40B4-BE49-F238E27FC236}">
                <a16:creationId xmlns:a16="http://schemas.microsoft.com/office/drawing/2014/main" id="{46B59486-0E71-D07F-311E-72788668933A}"/>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jdelijke aanduiding voor tekst 3">
            <a:extLst>
              <a:ext uri="{FF2B5EF4-FFF2-40B4-BE49-F238E27FC236}">
                <a16:creationId xmlns:a16="http://schemas.microsoft.com/office/drawing/2014/main" id="{10339468-D003-67F5-F95F-629A99792A46}"/>
              </a:ext>
            </a:extLst>
          </p:cNvPr>
          <p:cNvSpPr>
            <a:spLocks noGrp="1"/>
          </p:cNvSpPr>
          <p:nvPr>
            <p:ph type="body" sz="quarter" idx="19"/>
          </p:nvPr>
        </p:nvSpPr>
        <p:spPr/>
        <p:txBody>
          <a:bodyPr/>
          <a:lstStyle/>
          <a:p>
            <a:r>
              <a:rPr lang="nl-NL" dirty="0"/>
              <a:t>© naturepl.com  / Jordi </a:t>
            </a:r>
            <a:r>
              <a:rPr lang="nl-NL" dirty="0" err="1"/>
              <a:t>Chias</a:t>
            </a:r>
            <a:r>
              <a:rPr lang="nl-NL" dirty="0"/>
              <a:t> / WWF</a:t>
            </a:r>
          </a:p>
        </p:txBody>
      </p:sp>
      <p:sp>
        <p:nvSpPr>
          <p:cNvPr id="5" name="Tijdelijke aanduiding voor tekst 4">
            <a:extLst>
              <a:ext uri="{FF2B5EF4-FFF2-40B4-BE49-F238E27FC236}">
                <a16:creationId xmlns:a16="http://schemas.microsoft.com/office/drawing/2014/main" id="{01BDA0DF-0187-B0D4-BD24-C9E0931959E7}"/>
              </a:ext>
            </a:extLst>
          </p:cNvPr>
          <p:cNvSpPr>
            <a:spLocks noGrp="1"/>
          </p:cNvSpPr>
          <p:nvPr>
            <p:ph type="body" sz="quarter" idx="17"/>
          </p:nvPr>
        </p:nvSpPr>
        <p:spPr>
          <a:xfrm>
            <a:off x="5005292" y="692150"/>
            <a:ext cx="2181440" cy="864440"/>
          </a:xfrm>
          <a:solidFill>
            <a:schemeClr val="accent4"/>
          </a:solidFill>
        </p:spPr>
        <p:txBody>
          <a:bodyPr/>
          <a:lstStyle/>
          <a:p>
            <a:r>
              <a:rPr lang="nl-NL" dirty="0"/>
              <a:t>plastic</a:t>
            </a:r>
          </a:p>
        </p:txBody>
      </p:sp>
      <p:sp>
        <p:nvSpPr>
          <p:cNvPr id="7" name="Tijdelijke aanduiding voor dianummer 6">
            <a:extLst>
              <a:ext uri="{FF2B5EF4-FFF2-40B4-BE49-F238E27FC236}">
                <a16:creationId xmlns:a16="http://schemas.microsoft.com/office/drawing/2014/main" id="{DA3A149C-1D16-0962-DA87-8BA27CBE6713}"/>
              </a:ext>
            </a:extLst>
          </p:cNvPr>
          <p:cNvSpPr>
            <a:spLocks noGrp="1"/>
          </p:cNvSpPr>
          <p:nvPr>
            <p:ph type="sldNum" sz="quarter" idx="32"/>
          </p:nvPr>
        </p:nvSpPr>
        <p:spPr/>
        <p:txBody>
          <a:bodyPr/>
          <a:lstStyle/>
          <a:p>
            <a:fld id="{768C5B84-657F-4843-9893-ECABCE9BA098}" type="slidenum">
              <a:rPr lang="en-NL" smtClean="0"/>
              <a:pPr/>
              <a:t>25</a:t>
            </a:fld>
            <a:endParaRPr lang="en-NL"/>
          </a:p>
        </p:txBody>
      </p:sp>
    </p:spTree>
    <p:extLst>
      <p:ext uri="{BB962C8B-B14F-4D97-AF65-F5344CB8AC3E}">
        <p14:creationId xmlns:p14="http://schemas.microsoft.com/office/powerpoint/2010/main" val="1638369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2EC02-BA7D-274F-73D2-6E5815282610}"/>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35FBCB88-E9BE-0465-AEF7-C3AAD5A00DE7}"/>
              </a:ext>
            </a:extLst>
          </p:cNvPr>
          <p:cNvSpPr>
            <a:spLocks noGrp="1"/>
          </p:cNvSpPr>
          <p:nvPr>
            <p:ph type="pic" sz="quarter" idx="30"/>
          </p:nvPr>
        </p:nvSpPr>
        <p:spPr/>
        <p:txBody>
          <a:bodyPr/>
          <a:lstStyle/>
          <a:p>
            <a:endParaRPr lang="nl-NL"/>
          </a:p>
        </p:txBody>
      </p:sp>
      <p:pic>
        <p:nvPicPr>
          <p:cNvPr id="8" name="Tijdelijke aanduiding voor afbeelding 7">
            <a:extLst>
              <a:ext uri="{FF2B5EF4-FFF2-40B4-BE49-F238E27FC236}">
                <a16:creationId xmlns:a16="http://schemas.microsoft.com/office/drawing/2014/main" id="{E680F83C-EF07-67AB-F08E-F5A2C5834D7C}"/>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l="-39" t="-409"/>
          <a:stretch/>
        </p:blipFill>
        <p:spPr>
          <a:xfrm>
            <a:off x="-57164" y="-35625"/>
            <a:ext cx="12296666" cy="6952530"/>
          </a:xfrm>
        </p:spPr>
      </p:pic>
      <p:sp>
        <p:nvSpPr>
          <p:cNvPr id="4" name="Tijdelijke aanduiding voor tekst 3">
            <a:extLst>
              <a:ext uri="{FF2B5EF4-FFF2-40B4-BE49-F238E27FC236}">
                <a16:creationId xmlns:a16="http://schemas.microsoft.com/office/drawing/2014/main" id="{7DDA3A0E-63FC-A7EA-E8B0-AFCE73D43D87}"/>
              </a:ext>
            </a:extLst>
          </p:cNvPr>
          <p:cNvSpPr>
            <a:spLocks noGrp="1"/>
          </p:cNvSpPr>
          <p:nvPr>
            <p:ph type="body" sz="quarter" idx="19"/>
          </p:nvPr>
        </p:nvSpPr>
        <p:spPr>
          <a:xfrm>
            <a:off x="351037" y="259002"/>
            <a:ext cx="2939012" cy="110800"/>
          </a:xfrm>
        </p:spPr>
        <p:txBody>
          <a:bodyPr/>
          <a:lstStyle/>
          <a:p>
            <a:r>
              <a:rPr lang="nl-NL" dirty="0"/>
              <a:t>© WWF-US/Elisabeth Kruger</a:t>
            </a:r>
          </a:p>
        </p:txBody>
      </p:sp>
      <p:sp>
        <p:nvSpPr>
          <p:cNvPr id="5" name="Tijdelijke aanduiding voor tekst 4">
            <a:extLst>
              <a:ext uri="{FF2B5EF4-FFF2-40B4-BE49-F238E27FC236}">
                <a16:creationId xmlns:a16="http://schemas.microsoft.com/office/drawing/2014/main" id="{9E1AA06C-B680-203D-2039-8EFBC6C4C953}"/>
              </a:ext>
            </a:extLst>
          </p:cNvPr>
          <p:cNvSpPr>
            <a:spLocks noGrp="1"/>
          </p:cNvSpPr>
          <p:nvPr>
            <p:ph type="body" sz="quarter" idx="17"/>
          </p:nvPr>
        </p:nvSpPr>
        <p:spPr>
          <a:xfrm>
            <a:off x="3290049" y="692150"/>
            <a:ext cx="5611931" cy="864440"/>
          </a:xfrm>
          <a:solidFill>
            <a:schemeClr val="accent4"/>
          </a:solidFill>
        </p:spPr>
        <p:txBody>
          <a:bodyPr/>
          <a:lstStyle/>
          <a:p>
            <a:r>
              <a:rPr lang="nl-NL" dirty="0"/>
              <a:t>klimaatverandering</a:t>
            </a:r>
          </a:p>
        </p:txBody>
      </p:sp>
      <p:sp>
        <p:nvSpPr>
          <p:cNvPr id="7" name="Tijdelijke aanduiding voor dianummer 6">
            <a:extLst>
              <a:ext uri="{FF2B5EF4-FFF2-40B4-BE49-F238E27FC236}">
                <a16:creationId xmlns:a16="http://schemas.microsoft.com/office/drawing/2014/main" id="{CB96A0ED-76C4-1CF0-93EA-95EA294276E5}"/>
              </a:ext>
            </a:extLst>
          </p:cNvPr>
          <p:cNvSpPr>
            <a:spLocks noGrp="1"/>
          </p:cNvSpPr>
          <p:nvPr>
            <p:ph type="sldNum" sz="quarter" idx="32"/>
          </p:nvPr>
        </p:nvSpPr>
        <p:spPr/>
        <p:txBody>
          <a:bodyPr/>
          <a:lstStyle/>
          <a:p>
            <a:fld id="{768C5B84-657F-4843-9893-ECABCE9BA098}" type="slidenum">
              <a:rPr lang="en-NL" smtClean="0"/>
              <a:pPr/>
              <a:t>26</a:t>
            </a:fld>
            <a:endParaRPr lang="en-NL"/>
          </a:p>
        </p:txBody>
      </p:sp>
    </p:spTree>
    <p:extLst>
      <p:ext uri="{BB962C8B-B14F-4D97-AF65-F5344CB8AC3E}">
        <p14:creationId xmlns:p14="http://schemas.microsoft.com/office/powerpoint/2010/main" val="1341194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5707E-2A21-CEDB-16FA-3A0B7532DDAD}"/>
            </a:ext>
          </a:extLst>
        </p:cNvPr>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A8163D0-9A34-EE09-07BA-9A7381F03771}"/>
              </a:ext>
            </a:extLst>
          </p:cNvPr>
          <p:cNvSpPr>
            <a:spLocks noGrp="1"/>
          </p:cNvSpPr>
          <p:nvPr>
            <p:ph type="pic" sz="quarter" idx="30"/>
          </p:nvPr>
        </p:nvSpPr>
        <p:spPr/>
        <p:txBody>
          <a:bodyPr/>
          <a:lstStyle/>
          <a:p>
            <a:endParaRPr lang="nl-NL"/>
          </a:p>
        </p:txBody>
      </p:sp>
      <p:pic>
        <p:nvPicPr>
          <p:cNvPr id="8" name="Tijdelijke aanduiding voor afbeelding 7">
            <a:extLst>
              <a:ext uri="{FF2B5EF4-FFF2-40B4-BE49-F238E27FC236}">
                <a16:creationId xmlns:a16="http://schemas.microsoft.com/office/drawing/2014/main" id="{5330FF26-5104-492A-5030-B16F3D1BB764}"/>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a:stretch/>
        </p:blipFill>
        <p:spPr/>
      </p:pic>
      <p:sp>
        <p:nvSpPr>
          <p:cNvPr id="4" name="Tijdelijke aanduiding voor tekst 3">
            <a:extLst>
              <a:ext uri="{FF2B5EF4-FFF2-40B4-BE49-F238E27FC236}">
                <a16:creationId xmlns:a16="http://schemas.microsoft.com/office/drawing/2014/main" id="{0385D6FD-B77A-AA1B-A187-0C47B13D2CC0}"/>
              </a:ext>
            </a:extLst>
          </p:cNvPr>
          <p:cNvSpPr>
            <a:spLocks noGrp="1"/>
          </p:cNvSpPr>
          <p:nvPr>
            <p:ph type="body" sz="quarter" idx="19"/>
          </p:nvPr>
        </p:nvSpPr>
        <p:spPr/>
        <p:txBody>
          <a:bodyPr/>
          <a:lstStyle/>
          <a:p>
            <a:r>
              <a:rPr lang="nl-NL" dirty="0"/>
              <a:t>© </a:t>
            </a:r>
            <a:r>
              <a:rPr lang="nl-NL" dirty="0" err="1"/>
              <a:t>Shutterstock</a:t>
            </a:r>
            <a:r>
              <a:rPr lang="nl-NL" dirty="0"/>
              <a:t> / </a:t>
            </a:r>
            <a:r>
              <a:rPr lang="nl-NL" dirty="0" err="1"/>
              <a:t>GreenOak</a:t>
            </a:r>
            <a:r>
              <a:rPr lang="nl-NL" dirty="0"/>
              <a:t> / WWF</a:t>
            </a:r>
          </a:p>
        </p:txBody>
      </p:sp>
      <p:sp>
        <p:nvSpPr>
          <p:cNvPr id="5" name="Tijdelijke aanduiding voor tekst 4">
            <a:extLst>
              <a:ext uri="{FF2B5EF4-FFF2-40B4-BE49-F238E27FC236}">
                <a16:creationId xmlns:a16="http://schemas.microsoft.com/office/drawing/2014/main" id="{95D8C328-DFAE-B5DD-9C80-96E4F03E13D8}"/>
              </a:ext>
            </a:extLst>
          </p:cNvPr>
          <p:cNvSpPr>
            <a:spLocks noGrp="1"/>
          </p:cNvSpPr>
          <p:nvPr>
            <p:ph type="body" sz="quarter" idx="17"/>
          </p:nvPr>
        </p:nvSpPr>
        <p:spPr>
          <a:xfrm>
            <a:off x="3450000" y="692150"/>
            <a:ext cx="5292036" cy="864440"/>
          </a:xfrm>
          <a:solidFill>
            <a:schemeClr val="accent4"/>
          </a:solidFill>
        </p:spPr>
        <p:txBody>
          <a:bodyPr/>
          <a:lstStyle/>
          <a:p>
            <a:r>
              <a:rPr lang="nl-NL" dirty="0"/>
              <a:t>onderwaterlawaai</a:t>
            </a:r>
          </a:p>
        </p:txBody>
      </p:sp>
      <p:sp>
        <p:nvSpPr>
          <p:cNvPr id="7" name="Tijdelijke aanduiding voor dianummer 6">
            <a:extLst>
              <a:ext uri="{FF2B5EF4-FFF2-40B4-BE49-F238E27FC236}">
                <a16:creationId xmlns:a16="http://schemas.microsoft.com/office/drawing/2014/main" id="{04238233-CEAD-F599-D002-6FE36A576523}"/>
              </a:ext>
            </a:extLst>
          </p:cNvPr>
          <p:cNvSpPr>
            <a:spLocks noGrp="1"/>
          </p:cNvSpPr>
          <p:nvPr>
            <p:ph type="sldNum" sz="quarter" idx="32"/>
          </p:nvPr>
        </p:nvSpPr>
        <p:spPr/>
        <p:txBody>
          <a:bodyPr/>
          <a:lstStyle/>
          <a:p>
            <a:fld id="{768C5B84-657F-4843-9893-ECABCE9BA098}" type="slidenum">
              <a:rPr lang="en-NL" smtClean="0"/>
              <a:pPr/>
              <a:t>27</a:t>
            </a:fld>
            <a:endParaRPr lang="en-NL"/>
          </a:p>
        </p:txBody>
      </p:sp>
    </p:spTree>
    <p:extLst>
      <p:ext uri="{BB962C8B-B14F-4D97-AF65-F5344CB8AC3E}">
        <p14:creationId xmlns:p14="http://schemas.microsoft.com/office/powerpoint/2010/main" val="1730396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78B9E9-6851-48CC-6341-96B4C9DFB379}"/>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E64A9F1-A4C6-90AC-2365-BF83B231DF6E}"/>
              </a:ext>
            </a:extLst>
          </p:cNvPr>
          <p:cNvSpPr>
            <a:spLocks noGrp="1"/>
          </p:cNvSpPr>
          <p:nvPr>
            <p:ph type="body" sz="quarter" idx="18"/>
          </p:nvPr>
        </p:nvSpPr>
        <p:spPr>
          <a:xfrm>
            <a:off x="4045754" y="487343"/>
            <a:ext cx="3756038" cy="864440"/>
          </a:xfrm>
          <a:solidFill>
            <a:schemeClr val="accent1"/>
          </a:solidFill>
        </p:spPr>
        <p:txBody>
          <a:bodyPr/>
          <a:lstStyle/>
          <a:p>
            <a:r>
              <a:rPr lang="nl-NL" b="0" dirty="0">
                <a:solidFill>
                  <a:schemeClr val="bg1"/>
                </a:solidFill>
                <a:latin typeface="+mn-lt"/>
              </a:rPr>
              <a:t>Wat hoor je?</a:t>
            </a:r>
          </a:p>
        </p:txBody>
      </p:sp>
      <p:pic>
        <p:nvPicPr>
          <p:cNvPr id="3" name="Picture Placeholder 14">
            <a:extLst>
              <a:ext uri="{FF2B5EF4-FFF2-40B4-BE49-F238E27FC236}">
                <a16:creationId xmlns:a16="http://schemas.microsoft.com/office/drawing/2014/main" id="{D24028A2-33AB-D330-721A-FDAE786DEFC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68310" y="1723171"/>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7" name="Graphic 6">
            <a:extLst>
              <a:ext uri="{FF2B5EF4-FFF2-40B4-BE49-F238E27FC236}">
                <a16:creationId xmlns:a16="http://schemas.microsoft.com/office/drawing/2014/main" id="{C2C8592B-CA2E-517C-337A-EE5ADFA893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288199">
            <a:off x="5248010" y="5014867"/>
            <a:ext cx="1695982" cy="1587849"/>
          </a:xfrm>
          <a:prstGeom prst="rect">
            <a:avLst/>
          </a:prstGeom>
        </p:spPr>
      </p:pic>
      <p:pic>
        <p:nvPicPr>
          <p:cNvPr id="8" name="whale-sound-type-4-235993">
            <a:hlinkClick r:id="" action="ppaction://media"/>
            <a:extLst>
              <a:ext uri="{FF2B5EF4-FFF2-40B4-BE49-F238E27FC236}">
                <a16:creationId xmlns:a16="http://schemas.microsoft.com/office/drawing/2014/main" id="{9E2CED30-BE8A-E179-FACB-17FB47BBF75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852319" y="5565109"/>
            <a:ext cx="487363" cy="487363"/>
          </a:xfrm>
          <a:prstGeom prst="rect">
            <a:avLst/>
          </a:prstGeom>
        </p:spPr>
      </p:pic>
      <p:pic>
        <p:nvPicPr>
          <p:cNvPr id="9" name="Picture Placeholder 14">
            <a:extLst>
              <a:ext uri="{FF2B5EF4-FFF2-40B4-BE49-F238E27FC236}">
                <a16:creationId xmlns:a16="http://schemas.microsoft.com/office/drawing/2014/main" id="{2535D77E-BAA9-3908-876D-FF5C67571449}"/>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865043" y="3633343"/>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10" name="Picture Placeholder 14">
            <a:extLst>
              <a:ext uri="{FF2B5EF4-FFF2-40B4-BE49-F238E27FC236}">
                <a16:creationId xmlns:a16="http://schemas.microsoft.com/office/drawing/2014/main" id="{8E219AB8-4CB6-A1CC-C602-218253D81A20}"/>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2810406" y="3635260"/>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11" name="Picture Placeholder 14">
            <a:extLst>
              <a:ext uri="{FF2B5EF4-FFF2-40B4-BE49-F238E27FC236}">
                <a16:creationId xmlns:a16="http://schemas.microsoft.com/office/drawing/2014/main" id="{765A8F6B-49AB-CC3B-936B-4A7EE3D085EA}"/>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016932" y="1875571"/>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pic>
        <p:nvPicPr>
          <p:cNvPr id="12" name="Picture Placeholder 14">
            <a:extLst>
              <a:ext uri="{FF2B5EF4-FFF2-40B4-BE49-F238E27FC236}">
                <a16:creationId xmlns:a16="http://schemas.microsoft.com/office/drawing/2014/main" id="{4E353D04-AF86-5301-4728-90E961404F4F}"/>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8713154" y="1875570"/>
            <a:ext cx="2263821" cy="175968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a:ln>
            <a:noFill/>
          </a:ln>
        </p:spPr>
      </p:pic>
      <p:sp>
        <p:nvSpPr>
          <p:cNvPr id="4" name="Tijdelijke aanduiding voor tekst 8">
            <a:extLst>
              <a:ext uri="{FF2B5EF4-FFF2-40B4-BE49-F238E27FC236}">
                <a16:creationId xmlns:a16="http://schemas.microsoft.com/office/drawing/2014/main" id="{48122113-E158-B535-9226-25792D45BE6B}"/>
              </a:ext>
            </a:extLst>
          </p:cNvPr>
          <p:cNvSpPr txBox="1">
            <a:spLocks/>
          </p:cNvSpPr>
          <p:nvPr/>
        </p:nvSpPr>
        <p:spPr>
          <a:xfrm>
            <a:off x="1671073" y="3053106"/>
            <a:ext cx="1033216" cy="195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naturepl.com / Tony </a:t>
            </a:r>
            <a:r>
              <a:rPr lang="nl-NL" sz="800" dirty="0" err="1">
                <a:solidFill>
                  <a:schemeClr val="bg1"/>
                </a:solidFill>
                <a:latin typeface="+mn-lt"/>
              </a:rPr>
              <a:t>Wu</a:t>
            </a:r>
            <a:r>
              <a:rPr lang="nl-NL" sz="800" dirty="0">
                <a:solidFill>
                  <a:schemeClr val="bg1"/>
                </a:solidFill>
                <a:latin typeface="+mn-lt"/>
              </a:rPr>
              <a:t> / WWF</a:t>
            </a:r>
          </a:p>
        </p:txBody>
      </p:sp>
      <p:sp>
        <p:nvSpPr>
          <p:cNvPr id="5" name="Tijdelijke aanduiding voor tekst 8">
            <a:extLst>
              <a:ext uri="{FF2B5EF4-FFF2-40B4-BE49-F238E27FC236}">
                <a16:creationId xmlns:a16="http://schemas.microsoft.com/office/drawing/2014/main" id="{C312EF9A-82BB-92C0-231A-50620BADEFFC}"/>
              </a:ext>
            </a:extLst>
          </p:cNvPr>
          <p:cNvSpPr txBox="1">
            <a:spLocks/>
          </p:cNvSpPr>
          <p:nvPr/>
        </p:nvSpPr>
        <p:spPr>
          <a:xfrm>
            <a:off x="5923773" y="3258649"/>
            <a:ext cx="1022137" cy="22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latin typeface="+mn-lt"/>
              </a:rPr>
              <a:t>© Ola </a:t>
            </a:r>
            <a:r>
              <a:rPr lang="nl-NL" sz="800" dirty="0" err="1">
                <a:latin typeface="+mn-lt"/>
              </a:rPr>
              <a:t>Jennersten</a:t>
            </a:r>
            <a:r>
              <a:rPr lang="nl-NL" sz="800" dirty="0">
                <a:latin typeface="+mn-lt"/>
              </a:rPr>
              <a:t> / WWF-Sweden</a:t>
            </a:r>
          </a:p>
        </p:txBody>
      </p:sp>
      <p:sp>
        <p:nvSpPr>
          <p:cNvPr id="6" name="Tijdelijke aanduiding voor tekst 8">
            <a:extLst>
              <a:ext uri="{FF2B5EF4-FFF2-40B4-BE49-F238E27FC236}">
                <a16:creationId xmlns:a16="http://schemas.microsoft.com/office/drawing/2014/main" id="{0A814E58-038E-C073-9F38-2CDC884F2F8E}"/>
              </a:ext>
            </a:extLst>
          </p:cNvPr>
          <p:cNvSpPr txBox="1">
            <a:spLocks/>
          </p:cNvSpPr>
          <p:nvPr/>
        </p:nvSpPr>
        <p:spPr>
          <a:xfrm>
            <a:off x="9655834" y="3258649"/>
            <a:ext cx="1022137" cy="2256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Judith van de </a:t>
            </a:r>
            <a:r>
              <a:rPr lang="nl-NL" sz="800" dirty="0" err="1">
                <a:solidFill>
                  <a:schemeClr val="bg1"/>
                </a:solidFill>
                <a:latin typeface="+mn-lt"/>
              </a:rPr>
              <a:t>Griendt</a:t>
            </a:r>
            <a:r>
              <a:rPr lang="nl-NL" sz="800" dirty="0">
                <a:solidFill>
                  <a:schemeClr val="bg1"/>
                </a:solidFill>
                <a:latin typeface="+mn-lt"/>
              </a:rPr>
              <a:t> / WWF</a:t>
            </a:r>
          </a:p>
        </p:txBody>
      </p:sp>
      <p:sp>
        <p:nvSpPr>
          <p:cNvPr id="13" name="Tijdelijke aanduiding voor tekst 8">
            <a:extLst>
              <a:ext uri="{FF2B5EF4-FFF2-40B4-BE49-F238E27FC236}">
                <a16:creationId xmlns:a16="http://schemas.microsoft.com/office/drawing/2014/main" id="{F124F183-08F6-7C39-6A56-0BFBD411B5B8}"/>
              </a:ext>
            </a:extLst>
          </p:cNvPr>
          <p:cNvSpPr txBox="1">
            <a:spLocks/>
          </p:cNvSpPr>
          <p:nvPr/>
        </p:nvSpPr>
        <p:spPr>
          <a:xfrm>
            <a:off x="3529146" y="5051559"/>
            <a:ext cx="1033216" cy="195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Judith van de </a:t>
            </a:r>
            <a:r>
              <a:rPr lang="nl-NL" sz="800" dirty="0" err="1">
                <a:solidFill>
                  <a:schemeClr val="bg1"/>
                </a:solidFill>
                <a:latin typeface="+mn-lt"/>
              </a:rPr>
              <a:t>Griendt</a:t>
            </a:r>
            <a:r>
              <a:rPr lang="nl-NL" sz="800" dirty="0">
                <a:solidFill>
                  <a:schemeClr val="bg1"/>
                </a:solidFill>
                <a:latin typeface="+mn-lt"/>
              </a:rPr>
              <a:t> / WWF</a:t>
            </a:r>
          </a:p>
        </p:txBody>
      </p:sp>
      <p:sp>
        <p:nvSpPr>
          <p:cNvPr id="14" name="Tijdelijke aanduiding voor tekst 8">
            <a:extLst>
              <a:ext uri="{FF2B5EF4-FFF2-40B4-BE49-F238E27FC236}">
                <a16:creationId xmlns:a16="http://schemas.microsoft.com/office/drawing/2014/main" id="{B4D4A968-9F23-E32C-9E5E-6E37551A20BE}"/>
              </a:ext>
            </a:extLst>
          </p:cNvPr>
          <p:cNvSpPr txBox="1">
            <a:spLocks/>
          </p:cNvSpPr>
          <p:nvPr/>
        </p:nvSpPr>
        <p:spPr>
          <a:xfrm>
            <a:off x="7480345" y="5051559"/>
            <a:ext cx="1033216" cy="195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dirty="0">
                <a:solidFill>
                  <a:schemeClr val="bg1"/>
                </a:solidFill>
                <a:latin typeface="+mn-lt"/>
              </a:rPr>
              <a:t>© Joost van Uffelen / WWF</a:t>
            </a:r>
          </a:p>
        </p:txBody>
      </p:sp>
    </p:spTree>
    <p:extLst>
      <p:ext uri="{BB962C8B-B14F-4D97-AF65-F5344CB8AC3E}">
        <p14:creationId xmlns:p14="http://schemas.microsoft.com/office/powerpoint/2010/main" val="16489876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2"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3CDD22-0ACB-93C5-2614-F1F96ED492E3}"/>
            </a:ext>
          </a:extLst>
        </p:cNvPr>
        <p:cNvGrpSpPr/>
        <p:nvPr/>
      </p:nvGrpSpPr>
      <p:grpSpPr>
        <a:xfrm>
          <a:off x="0" y="0"/>
          <a:ext cx="0" cy="0"/>
          <a:chOff x="0" y="0"/>
          <a:chExt cx="0" cy="0"/>
        </a:xfrm>
      </p:grpSpPr>
      <p:pic>
        <p:nvPicPr>
          <p:cNvPr id="7" name="Afbeelding 6">
            <a:hlinkClick r:id="" action="ppaction://media"/>
            <a:extLst>
              <a:ext uri="{FF2B5EF4-FFF2-40B4-BE49-F238E27FC236}">
                <a16:creationId xmlns:a16="http://schemas.microsoft.com/office/drawing/2014/main" id="{E2496CFC-02B4-66E6-E237-DAE981B82CAB}"/>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18436" t="2476" r="25305" b="6254"/>
          <a:stretch/>
        </p:blipFill>
        <p:spPr>
          <a:xfrm>
            <a:off x="2768500" y="425422"/>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2" y="5056608"/>
                  <a:pt x="347190" y="4758417"/>
                </a:cubicBezTo>
                <a:cubicBezTo>
                  <a:pt x="-276776" y="3350884"/>
                  <a:pt x="-33891" y="1196367"/>
                  <a:pt x="868718" y="503570"/>
                </a:cubicBezTo>
                <a:cubicBezTo>
                  <a:pt x="1320023" y="157171"/>
                  <a:pt x="2339031" y="-12998"/>
                  <a:pt x="3347476" y="774"/>
                </a:cubicBezTo>
                <a:close/>
              </a:path>
            </a:pathLst>
          </a:custGeom>
        </p:spPr>
      </p:pic>
      <p:pic>
        <p:nvPicPr>
          <p:cNvPr id="5" name="Graphic 4">
            <a:extLst>
              <a:ext uri="{FF2B5EF4-FFF2-40B4-BE49-F238E27FC236}">
                <a16:creationId xmlns:a16="http://schemas.microsoft.com/office/drawing/2014/main" id="{1A3849F0-1C7E-F1A9-72DB-C1593EAC59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3461600" y="5193463"/>
            <a:ext cx="1695982" cy="1587849"/>
          </a:xfrm>
          <a:prstGeom prst="rect">
            <a:avLst/>
          </a:prstGeom>
        </p:spPr>
      </p:pic>
      <p:pic>
        <p:nvPicPr>
          <p:cNvPr id="3" name="whale-sound-type-4-235993">
            <a:hlinkClick r:id="" action="ppaction://media"/>
            <a:extLst>
              <a:ext uri="{FF2B5EF4-FFF2-40B4-BE49-F238E27FC236}">
                <a16:creationId xmlns:a16="http://schemas.microsoft.com/office/drawing/2014/main" id="{E523DB9E-DBD3-7935-3E1C-D311AF07846D}"/>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065909" y="5743705"/>
            <a:ext cx="487363" cy="487363"/>
          </a:xfrm>
          <a:prstGeom prst="rect">
            <a:avLst/>
          </a:prstGeom>
        </p:spPr>
      </p:pic>
      <p:sp>
        <p:nvSpPr>
          <p:cNvPr id="2" name="Tijdelijke aanduiding voor tekst 3">
            <a:extLst>
              <a:ext uri="{FF2B5EF4-FFF2-40B4-BE49-F238E27FC236}">
                <a16:creationId xmlns:a16="http://schemas.microsoft.com/office/drawing/2014/main" id="{FD097AB5-B7A5-03C2-C156-344712422C0E}"/>
              </a:ext>
            </a:extLst>
          </p:cNvPr>
          <p:cNvSpPr txBox="1">
            <a:spLocks/>
          </p:cNvSpPr>
          <p:nvPr/>
        </p:nvSpPr>
        <p:spPr>
          <a:xfrm>
            <a:off x="5850682" y="5987386"/>
            <a:ext cx="1325652" cy="4424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800">
                <a:solidFill>
                  <a:schemeClr val="bg1"/>
                </a:solidFill>
                <a:latin typeface="+mj-lt"/>
              </a:rPr>
              <a:t>© Shutterstock / Kristian Pettersson / WWF</a:t>
            </a:r>
            <a:endParaRPr lang="nl-NL" sz="800" dirty="0">
              <a:solidFill>
                <a:schemeClr val="bg1"/>
              </a:solidFill>
              <a:latin typeface="+mj-lt"/>
            </a:endParaRPr>
          </a:p>
        </p:txBody>
      </p:sp>
    </p:spTree>
    <p:extLst>
      <p:ext uri="{BB962C8B-B14F-4D97-AF65-F5344CB8AC3E}">
        <p14:creationId xmlns:p14="http://schemas.microsoft.com/office/powerpoint/2010/main" val="43725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50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142" fill="hold"/>
                                        <p:tgtEl>
                                          <p:spTgt spid="3"/>
                                        </p:tgtEl>
                                      </p:cBhvr>
                                    </p:cmd>
                                  </p:childTnLst>
                                </p:cTn>
                              </p:par>
                            </p:childTnLst>
                          </p:cTn>
                        </p:par>
                      </p:childTnLst>
                    </p:cTn>
                  </p:par>
                </p:childTnLst>
              </p:cTn>
              <p:nextCondLst>
                <p:cond evt="onClick" delay="0">
                  <p:tgtEl>
                    <p:spTgt spid="3"/>
                  </p:tgtEl>
                </p:cond>
              </p:nextCondLst>
            </p:seq>
            <p:audio>
              <p:cMediaNode vol="80000" mute="1">
                <p:cTn id="12" fill="hold" display="0">
                  <p:stCondLst>
                    <p:cond delay="indefinite"/>
                  </p:stCondLst>
                  <p:endCondLst>
                    <p:cond evt="onStopAudio" delay="0">
                      <p:tgtEl>
                        <p:sldTgt/>
                      </p:tgtEl>
                    </p:cond>
                  </p:endCondLst>
                </p:cTn>
                <p:tgtEl>
                  <p:spTgt spid="3"/>
                </p:tgtEl>
              </p:cMediaNode>
            </p:audio>
            <p:video>
              <p:cMediaNode>
                <p:cTn id="13" repeatCount="indefinite" fill="hold" display="0">
                  <p:stCondLst>
                    <p:cond delay="indefinite"/>
                  </p:stCondLst>
                </p:cTn>
                <p:tgtEl>
                  <p:spTgt spid="7"/>
                </p:tgtEl>
              </p:cMediaNode>
            </p:video>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4226C0C-B65E-8444-10DF-8FD53C3EAD93}"/>
              </a:ext>
            </a:extLst>
          </p:cNvPr>
          <p:cNvSpPr>
            <a:spLocks noGrp="1"/>
          </p:cNvSpPr>
          <p:nvPr>
            <p:ph type="body" sz="quarter" idx="18"/>
          </p:nvPr>
        </p:nvSpPr>
        <p:spPr>
          <a:xfrm>
            <a:off x="4045754" y="487343"/>
            <a:ext cx="3756038" cy="864440"/>
          </a:xfrm>
          <a:solidFill>
            <a:srgbClr val="7C963B"/>
          </a:solidFill>
        </p:spPr>
        <p:txBody>
          <a:bodyPr/>
          <a:lstStyle/>
          <a:p>
            <a:r>
              <a:rPr lang="nl-NL" b="0" dirty="0">
                <a:solidFill>
                  <a:schemeClr val="bg1"/>
                </a:solidFill>
                <a:latin typeface="+mn-lt"/>
              </a:rPr>
              <a:t>Wat hoor je?</a:t>
            </a:r>
          </a:p>
        </p:txBody>
      </p:sp>
      <p:pic>
        <p:nvPicPr>
          <p:cNvPr id="3" name="Picture Placeholder 14">
            <a:extLst>
              <a:ext uri="{FF2B5EF4-FFF2-40B4-BE49-F238E27FC236}">
                <a16:creationId xmlns:a16="http://schemas.microsoft.com/office/drawing/2014/main" id="{91325340-81F6-DC22-2C9D-40530B1DB36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348537" y="2124784"/>
            <a:ext cx="2597189" cy="201881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5" name="Picture Placeholder 14">
            <a:extLst>
              <a:ext uri="{FF2B5EF4-FFF2-40B4-BE49-F238E27FC236}">
                <a16:creationId xmlns:a16="http://schemas.microsoft.com/office/drawing/2014/main" id="{26AA39D9-CAE2-3A1F-4279-747CFD62AAB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231621" y="2124784"/>
            <a:ext cx="2597188" cy="2018818"/>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6" name="Picture Placeholder 14">
            <a:extLst>
              <a:ext uri="{FF2B5EF4-FFF2-40B4-BE49-F238E27FC236}">
                <a16:creationId xmlns:a16="http://schemas.microsoft.com/office/drawing/2014/main" id="{DFAB7B19-9D42-3627-BB56-200347256686}"/>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290079" y="2124784"/>
            <a:ext cx="2597189" cy="2018819"/>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pic>
        <p:nvPicPr>
          <p:cNvPr id="7" name="Graphic 6">
            <a:extLst>
              <a:ext uri="{FF2B5EF4-FFF2-40B4-BE49-F238E27FC236}">
                <a16:creationId xmlns:a16="http://schemas.microsoft.com/office/drawing/2014/main" id="{7410FE86-6591-FE4D-6940-AB0478315B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5248010" y="5014867"/>
            <a:ext cx="1695982" cy="1587849"/>
          </a:xfrm>
          <a:prstGeom prst="rect">
            <a:avLst/>
          </a:prstGeom>
        </p:spPr>
      </p:pic>
      <p:pic>
        <p:nvPicPr>
          <p:cNvPr id="9" name="ship-engine-32705">
            <a:hlinkClick r:id="" action="ppaction://media"/>
            <a:extLst>
              <a:ext uri="{FF2B5EF4-FFF2-40B4-BE49-F238E27FC236}">
                <a16:creationId xmlns:a16="http://schemas.microsoft.com/office/drawing/2014/main" id="{6700E0CE-E0A6-D932-A26B-ADC286732B1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852317" y="5565109"/>
            <a:ext cx="487363" cy="487363"/>
          </a:xfrm>
          <a:prstGeom prst="rect">
            <a:avLst/>
          </a:prstGeom>
        </p:spPr>
      </p:pic>
      <p:pic>
        <p:nvPicPr>
          <p:cNvPr id="10" name="Picture Placeholder 14">
            <a:extLst>
              <a:ext uri="{FF2B5EF4-FFF2-40B4-BE49-F238E27FC236}">
                <a16:creationId xmlns:a16="http://schemas.microsoft.com/office/drawing/2014/main" id="{BC8DD907-3286-B3F5-39B6-2EB6698642C7}"/>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406996" y="2124784"/>
            <a:ext cx="2597188" cy="2018818"/>
          </a:xfrm>
          <a:custGeom>
            <a:avLst/>
            <a:gdLst>
              <a:gd name="connsiteX0" fmla="*/ 0 w 2807176"/>
              <a:gd name="connsiteY0" fmla="*/ 0 h 2058088"/>
              <a:gd name="connsiteX1" fmla="*/ 2807176 w 2807176"/>
              <a:gd name="connsiteY1" fmla="*/ 0 h 2058088"/>
              <a:gd name="connsiteX2" fmla="*/ 2807176 w 2807176"/>
              <a:gd name="connsiteY2" fmla="*/ 2058088 h 2058088"/>
              <a:gd name="connsiteX3" fmla="*/ 0 w 2807176"/>
              <a:gd name="connsiteY3" fmla="*/ 2058088 h 2058088"/>
              <a:gd name="connsiteX4" fmla="*/ 0 w 2807176"/>
              <a:gd name="connsiteY4" fmla="*/ 0 h 2058088"/>
              <a:gd name="connsiteX0" fmla="*/ 0 w 3158073"/>
              <a:gd name="connsiteY0" fmla="*/ 257261 h 2315349"/>
              <a:gd name="connsiteX1" fmla="*/ 2807176 w 3158073"/>
              <a:gd name="connsiteY1" fmla="*/ 257261 h 2315349"/>
              <a:gd name="connsiteX2" fmla="*/ 2807176 w 3158073"/>
              <a:gd name="connsiteY2" fmla="*/ 2315349 h 2315349"/>
              <a:gd name="connsiteX3" fmla="*/ 0 w 3158073"/>
              <a:gd name="connsiteY3" fmla="*/ 2315349 h 2315349"/>
              <a:gd name="connsiteX4" fmla="*/ 0 w 3158073"/>
              <a:gd name="connsiteY4" fmla="*/ 257261 h 2315349"/>
              <a:gd name="connsiteX0" fmla="*/ 0 w 3037507"/>
              <a:gd name="connsiteY0" fmla="*/ 175685 h 2233773"/>
              <a:gd name="connsiteX1" fmla="*/ 2491292 w 3037507"/>
              <a:gd name="connsiteY1" fmla="*/ 383503 h 2233773"/>
              <a:gd name="connsiteX2" fmla="*/ 2807176 w 3037507"/>
              <a:gd name="connsiteY2" fmla="*/ 2233773 h 2233773"/>
              <a:gd name="connsiteX3" fmla="*/ 0 w 3037507"/>
              <a:gd name="connsiteY3" fmla="*/ 2233773 h 2233773"/>
              <a:gd name="connsiteX4" fmla="*/ 0 w 3037507"/>
              <a:gd name="connsiteY4" fmla="*/ 175685 h 2233773"/>
              <a:gd name="connsiteX0" fmla="*/ 0 w 2813146"/>
              <a:gd name="connsiteY0" fmla="*/ 173968 h 2232056"/>
              <a:gd name="connsiteX1" fmla="*/ 2491292 w 2813146"/>
              <a:gd name="connsiteY1" fmla="*/ 381786 h 2232056"/>
              <a:gd name="connsiteX2" fmla="*/ 2474667 w 2813146"/>
              <a:gd name="connsiteY2" fmla="*/ 2190493 h 2232056"/>
              <a:gd name="connsiteX3" fmla="*/ 0 w 2813146"/>
              <a:gd name="connsiteY3" fmla="*/ 2232056 h 2232056"/>
              <a:gd name="connsiteX4" fmla="*/ 0 w 2813146"/>
              <a:gd name="connsiteY4" fmla="*/ 173968 h 2232056"/>
              <a:gd name="connsiteX0" fmla="*/ 0 w 2785361"/>
              <a:gd name="connsiteY0" fmla="*/ 173968 h 2232056"/>
              <a:gd name="connsiteX1" fmla="*/ 2491292 w 2785361"/>
              <a:gd name="connsiteY1" fmla="*/ 381786 h 2232056"/>
              <a:gd name="connsiteX2" fmla="*/ 2474667 w 2785361"/>
              <a:gd name="connsiteY2" fmla="*/ 2190493 h 2232056"/>
              <a:gd name="connsiteX3" fmla="*/ 0 w 2785361"/>
              <a:gd name="connsiteY3" fmla="*/ 2232056 h 2232056"/>
              <a:gd name="connsiteX4" fmla="*/ 0 w 2785361"/>
              <a:gd name="connsiteY4" fmla="*/ 173968 h 2232056"/>
              <a:gd name="connsiteX0" fmla="*/ 330441 w 3115802"/>
              <a:gd name="connsiteY0" fmla="*/ 173968 h 2232056"/>
              <a:gd name="connsiteX1" fmla="*/ 2821733 w 3115802"/>
              <a:gd name="connsiteY1" fmla="*/ 381786 h 2232056"/>
              <a:gd name="connsiteX2" fmla="*/ 2805108 w 3115802"/>
              <a:gd name="connsiteY2" fmla="*/ 2190493 h 2232056"/>
              <a:gd name="connsiteX3" fmla="*/ 330441 w 3115802"/>
              <a:gd name="connsiteY3" fmla="*/ 2232056 h 2232056"/>
              <a:gd name="connsiteX4" fmla="*/ 330441 w 3115802"/>
              <a:gd name="connsiteY4" fmla="*/ 173968 h 2232056"/>
              <a:gd name="connsiteX0" fmla="*/ 509728 w 2976805"/>
              <a:gd name="connsiteY0" fmla="*/ 271726 h 2055494"/>
              <a:gd name="connsiteX1" fmla="*/ 2701761 w 2976805"/>
              <a:gd name="connsiteY1" fmla="*/ 205224 h 2055494"/>
              <a:gd name="connsiteX2" fmla="*/ 2685136 w 2976805"/>
              <a:gd name="connsiteY2" fmla="*/ 2013931 h 2055494"/>
              <a:gd name="connsiteX3" fmla="*/ 210469 w 2976805"/>
              <a:gd name="connsiteY3" fmla="*/ 2055494 h 2055494"/>
              <a:gd name="connsiteX4" fmla="*/ 509728 w 2976805"/>
              <a:gd name="connsiteY4" fmla="*/ 271726 h 2055494"/>
              <a:gd name="connsiteX0" fmla="*/ 680584 w 3147661"/>
              <a:gd name="connsiteY0" fmla="*/ 271726 h 2055590"/>
              <a:gd name="connsiteX1" fmla="*/ 2872617 w 3147661"/>
              <a:gd name="connsiteY1" fmla="*/ 205224 h 2055590"/>
              <a:gd name="connsiteX2" fmla="*/ 2855992 w 3147661"/>
              <a:gd name="connsiteY2" fmla="*/ 2013931 h 2055590"/>
              <a:gd name="connsiteX3" fmla="*/ 381325 w 3147661"/>
              <a:gd name="connsiteY3" fmla="*/ 2055494 h 2055590"/>
              <a:gd name="connsiteX4" fmla="*/ 680584 w 3147661"/>
              <a:gd name="connsiteY4" fmla="*/ 271726 h 2055590"/>
              <a:gd name="connsiteX0" fmla="*/ 209058 w 2676135"/>
              <a:gd name="connsiteY0" fmla="*/ 257986 h 2008600"/>
              <a:gd name="connsiteX1" fmla="*/ 2401091 w 2676135"/>
              <a:gd name="connsiteY1" fmla="*/ 191484 h 2008600"/>
              <a:gd name="connsiteX2" fmla="*/ 2384466 w 2676135"/>
              <a:gd name="connsiteY2" fmla="*/ 2000191 h 2008600"/>
              <a:gd name="connsiteX3" fmla="*/ 649631 w 2676135"/>
              <a:gd name="connsiteY3" fmla="*/ 2008503 h 2008600"/>
              <a:gd name="connsiteX4" fmla="*/ 209058 w 2676135"/>
              <a:gd name="connsiteY4" fmla="*/ 257986 h 2008600"/>
              <a:gd name="connsiteX0" fmla="*/ 286736 w 2753813"/>
              <a:gd name="connsiteY0" fmla="*/ 257986 h 2115360"/>
              <a:gd name="connsiteX1" fmla="*/ 2478769 w 2753813"/>
              <a:gd name="connsiteY1" fmla="*/ 191484 h 2115360"/>
              <a:gd name="connsiteX2" fmla="*/ 2462144 w 2753813"/>
              <a:gd name="connsiteY2" fmla="*/ 2000191 h 2115360"/>
              <a:gd name="connsiteX3" fmla="*/ 727309 w 2753813"/>
              <a:gd name="connsiteY3" fmla="*/ 2008503 h 2115360"/>
              <a:gd name="connsiteX4" fmla="*/ 286736 w 2753813"/>
              <a:gd name="connsiteY4" fmla="*/ 257986 h 2115360"/>
              <a:gd name="connsiteX0" fmla="*/ 300164 w 2767241"/>
              <a:gd name="connsiteY0" fmla="*/ 256143 h 2089335"/>
              <a:gd name="connsiteX1" fmla="*/ 2492197 w 2767241"/>
              <a:gd name="connsiteY1" fmla="*/ 189641 h 2089335"/>
              <a:gd name="connsiteX2" fmla="*/ 2475572 w 2767241"/>
              <a:gd name="connsiteY2" fmla="*/ 1998348 h 2089335"/>
              <a:gd name="connsiteX3" fmla="*/ 715798 w 2767241"/>
              <a:gd name="connsiteY3" fmla="*/ 1973409 h 2089335"/>
              <a:gd name="connsiteX4" fmla="*/ 300164 w 2767241"/>
              <a:gd name="connsiteY4" fmla="*/ 256143 h 2089335"/>
              <a:gd name="connsiteX0" fmla="*/ 286737 w 2753814"/>
              <a:gd name="connsiteY0" fmla="*/ 257523 h 2108719"/>
              <a:gd name="connsiteX1" fmla="*/ 2478770 w 2753814"/>
              <a:gd name="connsiteY1" fmla="*/ 191021 h 2108719"/>
              <a:gd name="connsiteX2" fmla="*/ 2462145 w 2753814"/>
              <a:gd name="connsiteY2" fmla="*/ 1999728 h 2108719"/>
              <a:gd name="connsiteX3" fmla="*/ 727310 w 2753814"/>
              <a:gd name="connsiteY3" fmla="*/ 1999727 h 2108719"/>
              <a:gd name="connsiteX4" fmla="*/ 286737 w 2753814"/>
              <a:gd name="connsiteY4" fmla="*/ 257523 h 2108719"/>
              <a:gd name="connsiteX0" fmla="*/ 289716 w 2756793"/>
              <a:gd name="connsiteY0" fmla="*/ 257523 h 2101330"/>
              <a:gd name="connsiteX1" fmla="*/ 2481749 w 2756793"/>
              <a:gd name="connsiteY1" fmla="*/ 191021 h 2101330"/>
              <a:gd name="connsiteX2" fmla="*/ 2465124 w 2756793"/>
              <a:gd name="connsiteY2" fmla="*/ 1999728 h 2101330"/>
              <a:gd name="connsiteX3" fmla="*/ 730289 w 2756793"/>
              <a:gd name="connsiteY3" fmla="*/ 1999727 h 2101330"/>
              <a:gd name="connsiteX4" fmla="*/ 289716 w 2756793"/>
              <a:gd name="connsiteY4" fmla="*/ 257523 h 2101330"/>
              <a:gd name="connsiteX0" fmla="*/ 285289 w 2752366"/>
              <a:gd name="connsiteY0" fmla="*/ 255685 h 2075746"/>
              <a:gd name="connsiteX1" fmla="*/ 2477322 w 2752366"/>
              <a:gd name="connsiteY1" fmla="*/ 189183 h 2075746"/>
              <a:gd name="connsiteX2" fmla="*/ 2460697 w 2752366"/>
              <a:gd name="connsiteY2" fmla="*/ 1997890 h 2075746"/>
              <a:gd name="connsiteX3" fmla="*/ 734175 w 2752366"/>
              <a:gd name="connsiteY3" fmla="*/ 1964638 h 2075746"/>
              <a:gd name="connsiteX4" fmla="*/ 285289 w 2752366"/>
              <a:gd name="connsiteY4" fmla="*/ 255685 h 2075746"/>
              <a:gd name="connsiteX0" fmla="*/ 303202 w 2770279"/>
              <a:gd name="connsiteY0" fmla="*/ 255685 h 2075746"/>
              <a:gd name="connsiteX1" fmla="*/ 2495235 w 2770279"/>
              <a:gd name="connsiteY1" fmla="*/ 189183 h 2075746"/>
              <a:gd name="connsiteX2" fmla="*/ 2478610 w 2770279"/>
              <a:gd name="connsiteY2" fmla="*/ 1997890 h 2075746"/>
              <a:gd name="connsiteX3" fmla="*/ 718837 w 2770279"/>
              <a:gd name="connsiteY3" fmla="*/ 1964638 h 2075746"/>
              <a:gd name="connsiteX4" fmla="*/ 303202 w 2770279"/>
              <a:gd name="connsiteY4" fmla="*/ 255685 h 2075746"/>
              <a:gd name="connsiteX0" fmla="*/ 303202 w 2842990"/>
              <a:gd name="connsiteY0" fmla="*/ 255685 h 2075746"/>
              <a:gd name="connsiteX1" fmla="*/ 2495235 w 2842990"/>
              <a:gd name="connsiteY1" fmla="*/ 189183 h 2075746"/>
              <a:gd name="connsiteX2" fmla="*/ 2478610 w 2842990"/>
              <a:gd name="connsiteY2" fmla="*/ 1997890 h 2075746"/>
              <a:gd name="connsiteX3" fmla="*/ 718837 w 2842990"/>
              <a:gd name="connsiteY3" fmla="*/ 1964638 h 2075746"/>
              <a:gd name="connsiteX4" fmla="*/ 303202 w 2842990"/>
              <a:gd name="connsiteY4" fmla="*/ 255685 h 2075746"/>
              <a:gd name="connsiteX0" fmla="*/ 303202 w 2812927"/>
              <a:gd name="connsiteY0" fmla="*/ 255685 h 2100288"/>
              <a:gd name="connsiteX1" fmla="*/ 2495235 w 2812927"/>
              <a:gd name="connsiteY1" fmla="*/ 189183 h 2100288"/>
              <a:gd name="connsiteX2" fmla="*/ 2478610 w 2812927"/>
              <a:gd name="connsiteY2" fmla="*/ 1997890 h 2100288"/>
              <a:gd name="connsiteX3" fmla="*/ 718837 w 2812927"/>
              <a:gd name="connsiteY3" fmla="*/ 1964638 h 2100288"/>
              <a:gd name="connsiteX4" fmla="*/ 303202 w 2812927"/>
              <a:gd name="connsiteY4" fmla="*/ 255685 h 2100288"/>
              <a:gd name="connsiteX0" fmla="*/ 110572 w 2605441"/>
              <a:gd name="connsiteY0" fmla="*/ 250015 h 2088128"/>
              <a:gd name="connsiteX1" fmla="*/ 2302605 w 2605441"/>
              <a:gd name="connsiteY1" fmla="*/ 183513 h 2088128"/>
              <a:gd name="connsiteX2" fmla="*/ 2261042 w 2605441"/>
              <a:gd name="connsiteY2" fmla="*/ 1909093 h 2088128"/>
              <a:gd name="connsiteX3" fmla="*/ 526207 w 2605441"/>
              <a:gd name="connsiteY3" fmla="*/ 1958968 h 2088128"/>
              <a:gd name="connsiteX4" fmla="*/ 110572 w 2605441"/>
              <a:gd name="connsiteY4" fmla="*/ 250015 h 2088128"/>
              <a:gd name="connsiteX0" fmla="*/ 300376 w 2746741"/>
              <a:gd name="connsiteY0" fmla="*/ 240469 h 2050584"/>
              <a:gd name="connsiteX1" fmla="*/ 2492409 w 2746741"/>
              <a:gd name="connsiteY1" fmla="*/ 173967 h 2050584"/>
              <a:gd name="connsiteX2" fmla="*/ 2450846 w 2746741"/>
              <a:gd name="connsiteY2" fmla="*/ 1899547 h 2050584"/>
              <a:gd name="connsiteX3" fmla="*/ 250498 w 2746741"/>
              <a:gd name="connsiteY3" fmla="*/ 1774855 h 2050584"/>
              <a:gd name="connsiteX4" fmla="*/ 300376 w 2746741"/>
              <a:gd name="connsiteY4" fmla="*/ 240469 h 2050584"/>
              <a:gd name="connsiteX0" fmla="*/ 304769 w 2788319"/>
              <a:gd name="connsiteY0" fmla="*/ 237589 h 2019293"/>
              <a:gd name="connsiteX1" fmla="*/ 2496802 w 2788319"/>
              <a:gd name="connsiteY1" fmla="*/ 171087 h 2019293"/>
              <a:gd name="connsiteX2" fmla="*/ 2521740 w 2788319"/>
              <a:gd name="connsiteY2" fmla="*/ 1855103 h 2019293"/>
              <a:gd name="connsiteX3" fmla="*/ 254891 w 2788319"/>
              <a:gd name="connsiteY3" fmla="*/ 1771975 h 2019293"/>
              <a:gd name="connsiteX4" fmla="*/ 304769 w 2788319"/>
              <a:gd name="connsiteY4" fmla="*/ 237589 h 2019293"/>
              <a:gd name="connsiteX0" fmla="*/ 311400 w 2794950"/>
              <a:gd name="connsiteY0" fmla="*/ 237589 h 2021903"/>
              <a:gd name="connsiteX1" fmla="*/ 2503433 w 2794950"/>
              <a:gd name="connsiteY1" fmla="*/ 171087 h 2021903"/>
              <a:gd name="connsiteX2" fmla="*/ 2528371 w 2794950"/>
              <a:gd name="connsiteY2" fmla="*/ 1855103 h 2021903"/>
              <a:gd name="connsiteX3" fmla="*/ 261522 w 2794950"/>
              <a:gd name="connsiteY3" fmla="*/ 1771975 h 2021903"/>
              <a:gd name="connsiteX4" fmla="*/ 311400 w 2794950"/>
              <a:gd name="connsiteY4" fmla="*/ 237589 h 2021903"/>
              <a:gd name="connsiteX0" fmla="*/ 300087 w 2783637"/>
              <a:gd name="connsiteY0" fmla="*/ 254285 h 2038599"/>
              <a:gd name="connsiteX1" fmla="*/ 2492120 w 2783637"/>
              <a:gd name="connsiteY1" fmla="*/ 187783 h 2038599"/>
              <a:gd name="connsiteX2" fmla="*/ 2517058 w 2783637"/>
              <a:gd name="connsiteY2" fmla="*/ 1871799 h 2038599"/>
              <a:gd name="connsiteX3" fmla="*/ 250209 w 2783637"/>
              <a:gd name="connsiteY3" fmla="*/ 1788671 h 2038599"/>
              <a:gd name="connsiteX4" fmla="*/ 300087 w 2783637"/>
              <a:gd name="connsiteY4" fmla="*/ 254285 h 2038599"/>
              <a:gd name="connsiteX0" fmla="*/ 300087 w 2768896"/>
              <a:gd name="connsiteY0" fmla="*/ 264334 h 2048648"/>
              <a:gd name="connsiteX1" fmla="*/ 2492120 w 2768896"/>
              <a:gd name="connsiteY1" fmla="*/ 197832 h 2048648"/>
              <a:gd name="connsiteX2" fmla="*/ 2517058 w 2768896"/>
              <a:gd name="connsiteY2" fmla="*/ 1881848 h 2048648"/>
              <a:gd name="connsiteX3" fmla="*/ 250209 w 2768896"/>
              <a:gd name="connsiteY3" fmla="*/ 1798720 h 2048648"/>
              <a:gd name="connsiteX4" fmla="*/ 300087 w 2768896"/>
              <a:gd name="connsiteY4" fmla="*/ 264334 h 2048648"/>
              <a:gd name="connsiteX0" fmla="*/ 291476 w 2758080"/>
              <a:gd name="connsiteY0" fmla="*/ 247991 h 2032305"/>
              <a:gd name="connsiteX1" fmla="*/ 2483509 w 2758080"/>
              <a:gd name="connsiteY1" fmla="*/ 181489 h 2032305"/>
              <a:gd name="connsiteX2" fmla="*/ 2508447 w 2758080"/>
              <a:gd name="connsiteY2" fmla="*/ 1865505 h 2032305"/>
              <a:gd name="connsiteX3" fmla="*/ 274849 w 2758080"/>
              <a:gd name="connsiteY3" fmla="*/ 1782377 h 2032305"/>
              <a:gd name="connsiteX4" fmla="*/ 291476 w 2758080"/>
              <a:gd name="connsiteY4" fmla="*/ 247991 h 2032305"/>
              <a:gd name="connsiteX0" fmla="*/ 273797 w 2740401"/>
              <a:gd name="connsiteY0" fmla="*/ 250637 h 2034951"/>
              <a:gd name="connsiteX1" fmla="*/ 2465830 w 2740401"/>
              <a:gd name="connsiteY1" fmla="*/ 184135 h 2034951"/>
              <a:gd name="connsiteX2" fmla="*/ 2490768 w 2740401"/>
              <a:gd name="connsiteY2" fmla="*/ 1868151 h 2034951"/>
              <a:gd name="connsiteX3" fmla="*/ 257170 w 2740401"/>
              <a:gd name="connsiteY3" fmla="*/ 1785023 h 2034951"/>
              <a:gd name="connsiteX4" fmla="*/ 273797 w 2740401"/>
              <a:gd name="connsiteY4" fmla="*/ 250637 h 203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0401" h="2034951">
                <a:moveTo>
                  <a:pt x="273797" y="250637"/>
                </a:moveTo>
                <a:cubicBezTo>
                  <a:pt x="592030" y="-24491"/>
                  <a:pt x="2137899" y="-110389"/>
                  <a:pt x="2465830" y="184135"/>
                </a:cubicBezTo>
                <a:cubicBezTo>
                  <a:pt x="2793761" y="478659"/>
                  <a:pt x="2858878" y="1601336"/>
                  <a:pt x="2490768" y="1868151"/>
                </a:cubicBezTo>
                <a:cubicBezTo>
                  <a:pt x="2122658" y="2134966"/>
                  <a:pt x="643290" y="2062921"/>
                  <a:pt x="257170" y="1785023"/>
                </a:cubicBezTo>
                <a:cubicBezTo>
                  <a:pt x="-128950" y="1507125"/>
                  <a:pt x="-44436" y="525765"/>
                  <a:pt x="273797" y="250637"/>
                </a:cubicBezTo>
                <a:close/>
              </a:path>
            </a:pathLst>
          </a:custGeom>
          <a:solidFill>
            <a:schemeClr val="tx1"/>
          </a:solidFill>
        </p:spPr>
      </p:pic>
      <p:sp>
        <p:nvSpPr>
          <p:cNvPr id="4" name="Tijdelijke aanduiding voor tekst 8">
            <a:extLst>
              <a:ext uri="{FF2B5EF4-FFF2-40B4-BE49-F238E27FC236}">
                <a16:creationId xmlns:a16="http://schemas.microsoft.com/office/drawing/2014/main" id="{7F057127-A997-B6C7-977A-43EE77F23EDB}"/>
              </a:ext>
            </a:extLst>
          </p:cNvPr>
          <p:cNvSpPr txBox="1">
            <a:spLocks/>
          </p:cNvSpPr>
          <p:nvPr/>
        </p:nvSpPr>
        <p:spPr>
          <a:xfrm>
            <a:off x="7089318" y="3751845"/>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Getty Images / Felix Cesare / WWF-US</a:t>
            </a:r>
            <a:endParaRPr lang="nl-NL" sz="800" dirty="0">
              <a:solidFill>
                <a:schemeClr val="bg1"/>
              </a:solidFill>
              <a:latin typeface="+mn-lt"/>
            </a:endParaRPr>
          </a:p>
        </p:txBody>
      </p:sp>
      <p:sp>
        <p:nvSpPr>
          <p:cNvPr id="8" name="Tijdelijke aanduiding voor tekst 8">
            <a:extLst>
              <a:ext uri="{FF2B5EF4-FFF2-40B4-BE49-F238E27FC236}">
                <a16:creationId xmlns:a16="http://schemas.microsoft.com/office/drawing/2014/main" id="{64A5D2FF-F770-433E-643F-126A9C6B2467}"/>
              </a:ext>
            </a:extLst>
          </p:cNvPr>
          <p:cNvSpPr txBox="1">
            <a:spLocks/>
          </p:cNvSpPr>
          <p:nvPr/>
        </p:nvSpPr>
        <p:spPr>
          <a:xfrm>
            <a:off x="4045754" y="3760221"/>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solidFill>
                  <a:schemeClr val="bg1"/>
                </a:solidFill>
                <a:latin typeface="+mn-lt"/>
              </a:rPr>
              <a:t>© Joe </a:t>
            </a:r>
            <a:r>
              <a:rPr lang="en-US" sz="800" dirty="0" err="1">
                <a:solidFill>
                  <a:schemeClr val="bg1"/>
                </a:solidFill>
                <a:latin typeface="+mn-lt"/>
              </a:rPr>
              <a:t>Buglewicz</a:t>
            </a:r>
            <a:r>
              <a:rPr lang="en-US" sz="800" dirty="0">
                <a:solidFill>
                  <a:schemeClr val="bg1"/>
                </a:solidFill>
                <a:latin typeface="+mn-lt"/>
              </a:rPr>
              <a:t> / WWF-US</a:t>
            </a:r>
            <a:endParaRPr lang="nl-NL" sz="800" dirty="0">
              <a:solidFill>
                <a:schemeClr val="bg1"/>
              </a:solidFill>
              <a:latin typeface="+mn-lt"/>
            </a:endParaRPr>
          </a:p>
        </p:txBody>
      </p:sp>
      <p:sp>
        <p:nvSpPr>
          <p:cNvPr id="11" name="Tijdelijke aanduiding voor tekst 8">
            <a:extLst>
              <a:ext uri="{FF2B5EF4-FFF2-40B4-BE49-F238E27FC236}">
                <a16:creationId xmlns:a16="http://schemas.microsoft.com/office/drawing/2014/main" id="{453715AB-2536-DDD9-BE44-9E56B5B0E493}"/>
              </a:ext>
            </a:extLst>
          </p:cNvPr>
          <p:cNvSpPr txBox="1">
            <a:spLocks/>
          </p:cNvSpPr>
          <p:nvPr/>
        </p:nvSpPr>
        <p:spPr>
          <a:xfrm>
            <a:off x="1478877" y="2222094"/>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Peter Chadwick / WWF</a:t>
            </a:r>
            <a:endParaRPr lang="nl-NL" sz="800" dirty="0">
              <a:latin typeface="+mn-lt"/>
            </a:endParaRPr>
          </a:p>
        </p:txBody>
      </p:sp>
      <p:sp>
        <p:nvSpPr>
          <p:cNvPr id="12" name="Tijdelijke aanduiding voor tekst 8">
            <a:extLst>
              <a:ext uri="{FF2B5EF4-FFF2-40B4-BE49-F238E27FC236}">
                <a16:creationId xmlns:a16="http://schemas.microsoft.com/office/drawing/2014/main" id="{36FD7DA4-8DEE-5EED-6705-D11AF21E4A8F}"/>
              </a:ext>
            </a:extLst>
          </p:cNvPr>
          <p:cNvSpPr txBox="1">
            <a:spLocks/>
          </p:cNvSpPr>
          <p:nvPr/>
        </p:nvSpPr>
        <p:spPr>
          <a:xfrm>
            <a:off x="10252337" y="3864311"/>
            <a:ext cx="1131656" cy="22493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2250"/>
              </a:spcBef>
              <a:buNone/>
            </a:pPr>
            <a:r>
              <a:rPr lang="nl-NL" sz="800" b="1" i="0" dirty="0">
                <a:effectLst/>
                <a:latin typeface="+mn-lt"/>
              </a:rPr>
              <a:t>Roger </a:t>
            </a:r>
            <a:r>
              <a:rPr lang="nl-NL" sz="800" b="1" i="0" dirty="0" err="1">
                <a:effectLst/>
                <a:latin typeface="+mn-lt"/>
              </a:rPr>
              <a:t>Lagesse</a:t>
            </a:r>
            <a:endParaRPr lang="nl-NL" sz="800" b="1" i="0" dirty="0">
              <a:effectLst/>
              <a:latin typeface="+mn-lt"/>
            </a:endParaRPr>
          </a:p>
        </p:txBody>
      </p:sp>
    </p:spTree>
    <p:extLst>
      <p:ext uri="{BB962C8B-B14F-4D97-AF65-F5344CB8AC3E}">
        <p14:creationId xmlns:p14="http://schemas.microsoft.com/office/powerpoint/2010/main" val="218803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2748A1-445D-B4E2-0118-9D67B8A965DD}"/>
            </a:ext>
          </a:extLst>
        </p:cNvPr>
        <p:cNvGrpSpPr/>
        <p:nvPr/>
      </p:nvGrpSpPr>
      <p:grpSpPr>
        <a:xfrm>
          <a:off x="0" y="0"/>
          <a:ext cx="0" cy="0"/>
          <a:chOff x="0" y="0"/>
          <a:chExt cx="0" cy="0"/>
        </a:xfrm>
      </p:grpSpPr>
      <p:pic>
        <p:nvPicPr>
          <p:cNvPr id="9" name="Afbeelding 8">
            <a:hlinkClick r:id="" action="ppaction://media"/>
            <a:extLst>
              <a:ext uri="{FF2B5EF4-FFF2-40B4-BE49-F238E27FC236}">
                <a16:creationId xmlns:a16="http://schemas.microsoft.com/office/drawing/2014/main" id="{EE09ADAC-04C8-95C7-0642-3196105A3F84}"/>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27726" r="10634"/>
          <a:stretch>
            <a:fillRect/>
          </a:stretch>
        </p:blipFill>
        <p:spPr>
          <a:xfrm>
            <a:off x="2768500" y="425422"/>
            <a:ext cx="6582773" cy="6007155"/>
          </a:xfrm>
          <a:custGeom>
            <a:avLst/>
            <a:gdLst>
              <a:gd name="connsiteX0" fmla="*/ 3347476 w 6582773"/>
              <a:gd name="connsiteY0" fmla="*/ 774 h 6007155"/>
              <a:gd name="connsiteX1" fmla="*/ 5762847 w 6582773"/>
              <a:gd name="connsiteY1" fmla="*/ 601630 h 6007155"/>
              <a:gd name="connsiteX2" fmla="*/ 5032579 w 6582773"/>
              <a:gd name="connsiteY2" fmla="*/ 5729439 h 6007155"/>
              <a:gd name="connsiteX3" fmla="*/ 2699678 w 6582773"/>
              <a:gd name="connsiteY3" fmla="*/ 5972254 h 6007155"/>
              <a:gd name="connsiteX4" fmla="*/ 347190 w 6582773"/>
              <a:gd name="connsiteY4" fmla="*/ 4758417 h 6007155"/>
              <a:gd name="connsiteX5" fmla="*/ 868718 w 6582773"/>
              <a:gd name="connsiteY5" fmla="*/ 503570 h 6007155"/>
              <a:gd name="connsiteX6" fmla="*/ 3347476 w 6582773"/>
              <a:gd name="connsiteY6" fmla="*/ 774 h 6007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82773" h="6007155">
                <a:moveTo>
                  <a:pt x="3347476" y="774"/>
                </a:moveTo>
                <a:cubicBezTo>
                  <a:pt x="4355919" y="14546"/>
                  <a:pt x="5353799" y="212260"/>
                  <a:pt x="5762847" y="601630"/>
                </a:cubicBezTo>
                <a:cubicBezTo>
                  <a:pt x="6580943" y="1380366"/>
                  <a:pt x="7374329" y="4500984"/>
                  <a:pt x="5032579" y="5729439"/>
                </a:cubicBezTo>
                <a:cubicBezTo>
                  <a:pt x="4240673" y="6074319"/>
                  <a:pt x="3522062" y="6019348"/>
                  <a:pt x="2699678" y="5972254"/>
                </a:cubicBezTo>
                <a:cubicBezTo>
                  <a:pt x="667500" y="5689989"/>
                  <a:pt x="533472" y="5056608"/>
                  <a:pt x="347190" y="4758417"/>
                </a:cubicBezTo>
                <a:cubicBezTo>
                  <a:pt x="-276776" y="3350884"/>
                  <a:pt x="-33891" y="1196367"/>
                  <a:pt x="868718" y="503570"/>
                </a:cubicBezTo>
                <a:cubicBezTo>
                  <a:pt x="1320023" y="157171"/>
                  <a:pt x="2339031" y="-12998"/>
                  <a:pt x="3347476" y="774"/>
                </a:cubicBezTo>
                <a:close/>
              </a:path>
            </a:pathLst>
          </a:custGeom>
        </p:spPr>
      </p:pic>
      <p:pic>
        <p:nvPicPr>
          <p:cNvPr id="6" name="Graphic 5">
            <a:extLst>
              <a:ext uri="{FF2B5EF4-FFF2-40B4-BE49-F238E27FC236}">
                <a16:creationId xmlns:a16="http://schemas.microsoft.com/office/drawing/2014/main" id="{C02A21ED-85E9-3C3D-1FA2-FC9A762D34B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88199">
            <a:off x="3461600" y="5193463"/>
            <a:ext cx="1695982" cy="1587849"/>
          </a:xfrm>
          <a:prstGeom prst="rect">
            <a:avLst/>
          </a:prstGeom>
        </p:spPr>
      </p:pic>
      <p:pic>
        <p:nvPicPr>
          <p:cNvPr id="5" name="ship-engine-32705">
            <a:hlinkClick r:id="" action="ppaction://media"/>
            <a:extLst>
              <a:ext uri="{FF2B5EF4-FFF2-40B4-BE49-F238E27FC236}">
                <a16:creationId xmlns:a16="http://schemas.microsoft.com/office/drawing/2014/main" id="{A136DA63-BB74-F855-9CD0-BBB521B362B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065909" y="5743705"/>
            <a:ext cx="487363" cy="487363"/>
          </a:xfrm>
          <a:prstGeom prst="rect">
            <a:avLst/>
          </a:prstGeom>
        </p:spPr>
      </p:pic>
      <p:sp>
        <p:nvSpPr>
          <p:cNvPr id="2" name="Tijdelijke aanduiding voor tekst 8">
            <a:extLst>
              <a:ext uri="{FF2B5EF4-FFF2-40B4-BE49-F238E27FC236}">
                <a16:creationId xmlns:a16="http://schemas.microsoft.com/office/drawing/2014/main" id="{BF3817E2-A2D4-B327-4093-F1D1AFFD242C}"/>
              </a:ext>
            </a:extLst>
          </p:cNvPr>
          <p:cNvSpPr txBox="1">
            <a:spLocks/>
          </p:cNvSpPr>
          <p:nvPr/>
        </p:nvSpPr>
        <p:spPr>
          <a:xfrm>
            <a:off x="7837609" y="2599370"/>
            <a:ext cx="1412116" cy="238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WWF"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00" dirty="0">
                <a:latin typeface="+mn-lt"/>
              </a:rPr>
              <a:t>© </a:t>
            </a:r>
            <a:r>
              <a:rPr lang="en-US" sz="800" dirty="0" err="1">
                <a:latin typeface="+mn-lt"/>
              </a:rPr>
              <a:t>faraways</a:t>
            </a:r>
            <a:r>
              <a:rPr lang="en-US" sz="800" dirty="0">
                <a:latin typeface="+mn-lt"/>
              </a:rPr>
              <a:t>/Pond5/WWF-US</a:t>
            </a:r>
            <a:endParaRPr lang="nl-NL" sz="800" dirty="0">
              <a:latin typeface="+mn-lt"/>
            </a:endParaRPr>
          </a:p>
        </p:txBody>
      </p:sp>
    </p:spTree>
    <p:extLst>
      <p:ext uri="{BB962C8B-B14F-4D97-AF65-F5344CB8AC3E}">
        <p14:creationId xmlns:p14="http://schemas.microsoft.com/office/powerpoint/2010/main" val="245665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4" fill="hold"/>
                                        <p:tgtEl>
                                          <p:spTgt spid="5"/>
                                        </p:tgtEl>
                                      </p:cBhvr>
                                    </p:cmd>
                                  </p:childTnLst>
                                </p:cTn>
                              </p:par>
                            </p:childTnLst>
                          </p:cTn>
                        </p:par>
                        <p:par>
                          <p:cTn id="7" fill="hold">
                            <p:stCondLst>
                              <p:cond delay="26784"/>
                            </p:stCondLst>
                            <p:childTnLst>
                              <p:par>
                                <p:cTn id="8" presetID="1" presetClass="mediacall" presetSubtype="0" fill="hold" nodeType="afterEffect">
                                  <p:stCondLst>
                                    <p:cond delay="0"/>
                                  </p:stCondLst>
                                  <p:childTnLst>
                                    <p:cmd type="call" cmd="playFrom(0.0)">
                                      <p:cBhvr>
                                        <p:cTn id="9" dur="1002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video>
              <p:cMediaNode>
                <p:cTn id="11" repeatCount="indefinite" fill="hold" display="0">
                  <p:stCondLst>
                    <p:cond delay="indefinite"/>
                  </p:stCondLst>
                </p:cTn>
                <p:tgtEl>
                  <p:spTgt spid="9"/>
                </p:tgtEl>
              </p:cMediaNode>
            </p:video>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516BB062-4F96-9323-D96A-0B3B5AFD1C9C}"/>
              </a:ext>
            </a:extLst>
          </p:cNvPr>
          <p:cNvSpPr>
            <a:spLocks noGrp="1"/>
          </p:cNvSpPr>
          <p:nvPr>
            <p:ph type="pic" sz="quarter" idx="19"/>
          </p:nvPr>
        </p:nvSpPr>
        <p:spPr/>
        <p:txBody>
          <a:bodyPr/>
          <a:lstStyle/>
          <a:p>
            <a:endParaRPr lang="nl-NL"/>
          </a:p>
        </p:txBody>
      </p:sp>
      <p:pic>
        <p:nvPicPr>
          <p:cNvPr id="12" name="Tijdelijke aanduiding voor afbeelding 11">
            <a:extLst>
              <a:ext uri="{FF2B5EF4-FFF2-40B4-BE49-F238E27FC236}">
                <a16:creationId xmlns:a16="http://schemas.microsoft.com/office/drawing/2014/main" id="{E4A08329-5F9F-E54D-4617-46AC95E5ADD8}"/>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785383" y="-8312"/>
            <a:ext cx="5414930" cy="6184636"/>
          </a:xfrm>
        </p:spPr>
      </p:pic>
      <p:sp>
        <p:nvSpPr>
          <p:cNvPr id="4" name="Tijdelijke aanduiding voor tekst 3">
            <a:extLst>
              <a:ext uri="{FF2B5EF4-FFF2-40B4-BE49-F238E27FC236}">
                <a16:creationId xmlns:a16="http://schemas.microsoft.com/office/drawing/2014/main" id="{2AC32991-2B25-8A4D-1DD7-B805063A4BDA}"/>
              </a:ext>
            </a:extLst>
          </p:cNvPr>
          <p:cNvSpPr>
            <a:spLocks noGrp="1"/>
          </p:cNvSpPr>
          <p:nvPr>
            <p:ph type="body" sz="quarter" idx="16"/>
          </p:nvPr>
        </p:nvSpPr>
        <p:spPr/>
        <p:txBody>
          <a:bodyPr/>
          <a:lstStyle/>
          <a:p>
            <a:endParaRPr lang="nl-NL"/>
          </a:p>
        </p:txBody>
      </p:sp>
      <p:sp>
        <p:nvSpPr>
          <p:cNvPr id="5" name="Tijdelijke aanduiding voor tekst 4">
            <a:extLst>
              <a:ext uri="{FF2B5EF4-FFF2-40B4-BE49-F238E27FC236}">
                <a16:creationId xmlns:a16="http://schemas.microsoft.com/office/drawing/2014/main" id="{E702D58F-92E3-CDD6-D9EC-9C2B3EFB4425}"/>
              </a:ext>
            </a:extLst>
          </p:cNvPr>
          <p:cNvSpPr>
            <a:spLocks noGrp="1"/>
          </p:cNvSpPr>
          <p:nvPr>
            <p:ph type="body" sz="quarter" idx="17"/>
          </p:nvPr>
        </p:nvSpPr>
        <p:spPr>
          <a:xfrm>
            <a:off x="695325" y="692150"/>
            <a:ext cx="4533110" cy="864440"/>
          </a:xfrm>
        </p:spPr>
        <p:txBody>
          <a:bodyPr/>
          <a:lstStyle/>
          <a:p>
            <a:r>
              <a:rPr lang="nl-NL" dirty="0"/>
              <a:t>Wat kun jij doen</a:t>
            </a:r>
          </a:p>
        </p:txBody>
      </p:sp>
      <p:sp>
        <p:nvSpPr>
          <p:cNvPr id="6" name="Tijdelijke aanduiding voor tekst 5">
            <a:extLst>
              <a:ext uri="{FF2B5EF4-FFF2-40B4-BE49-F238E27FC236}">
                <a16:creationId xmlns:a16="http://schemas.microsoft.com/office/drawing/2014/main" id="{508D10A7-A72D-C128-47BA-D3DC571ECD5B}"/>
              </a:ext>
            </a:extLst>
          </p:cNvPr>
          <p:cNvSpPr>
            <a:spLocks noGrp="1"/>
          </p:cNvSpPr>
          <p:nvPr>
            <p:ph type="body" sz="quarter" idx="18"/>
          </p:nvPr>
        </p:nvSpPr>
        <p:spPr>
          <a:xfrm>
            <a:off x="695325" y="1699090"/>
            <a:ext cx="3985267" cy="864440"/>
          </a:xfrm>
        </p:spPr>
        <p:txBody>
          <a:bodyPr/>
          <a:lstStyle/>
          <a:p>
            <a:r>
              <a:rPr lang="nl-NL" dirty="0"/>
              <a:t>Om te helpen?</a:t>
            </a:r>
          </a:p>
        </p:txBody>
      </p:sp>
      <p:sp>
        <p:nvSpPr>
          <p:cNvPr id="7" name="Tijdelijke aanduiding voor tekst 6">
            <a:extLst>
              <a:ext uri="{FF2B5EF4-FFF2-40B4-BE49-F238E27FC236}">
                <a16:creationId xmlns:a16="http://schemas.microsoft.com/office/drawing/2014/main" id="{C398B304-82FD-4929-8F2F-05747DD65B30}"/>
              </a:ext>
            </a:extLst>
          </p:cNvPr>
          <p:cNvSpPr>
            <a:spLocks noGrp="1"/>
          </p:cNvSpPr>
          <p:nvPr>
            <p:ph type="body" sz="quarter" idx="12"/>
          </p:nvPr>
        </p:nvSpPr>
        <p:spPr/>
        <p:txBody>
          <a:bodyPr/>
          <a:lstStyle/>
          <a:p>
            <a:endParaRPr lang="nl-NL"/>
          </a:p>
        </p:txBody>
      </p:sp>
      <p:sp>
        <p:nvSpPr>
          <p:cNvPr id="8" name="Tijdelijke aanduiding voor tekst 7">
            <a:extLst>
              <a:ext uri="{FF2B5EF4-FFF2-40B4-BE49-F238E27FC236}">
                <a16:creationId xmlns:a16="http://schemas.microsoft.com/office/drawing/2014/main" id="{E9B9294C-251A-6254-AFB1-0152285BBD8D}"/>
              </a:ext>
            </a:extLst>
          </p:cNvPr>
          <p:cNvSpPr>
            <a:spLocks noGrp="1"/>
          </p:cNvSpPr>
          <p:nvPr>
            <p:ph type="body" sz="quarter" idx="20"/>
          </p:nvPr>
        </p:nvSpPr>
        <p:spPr/>
        <p:txBody>
          <a:bodyPr/>
          <a:lstStyle/>
          <a:p>
            <a:endParaRPr lang="nl-NL" dirty="0"/>
          </a:p>
        </p:txBody>
      </p:sp>
      <p:sp>
        <p:nvSpPr>
          <p:cNvPr id="9" name="Tijdelijke aanduiding voor tekst 8">
            <a:extLst>
              <a:ext uri="{FF2B5EF4-FFF2-40B4-BE49-F238E27FC236}">
                <a16:creationId xmlns:a16="http://schemas.microsoft.com/office/drawing/2014/main" id="{BED8C04F-5527-1548-EF26-6CBB8ACB6C81}"/>
              </a:ext>
            </a:extLst>
          </p:cNvPr>
          <p:cNvSpPr>
            <a:spLocks noGrp="1"/>
          </p:cNvSpPr>
          <p:nvPr>
            <p:ph type="body" sz="quarter" idx="21"/>
          </p:nvPr>
        </p:nvSpPr>
        <p:spPr/>
        <p:txBody>
          <a:bodyPr/>
          <a:lstStyle/>
          <a:p>
            <a:r>
              <a:rPr lang="nl-NL" dirty="0">
                <a:solidFill>
                  <a:schemeClr val="tx1"/>
                </a:solidFill>
              </a:rPr>
              <a:t>© </a:t>
            </a:r>
            <a:r>
              <a:rPr lang="nl-NL" dirty="0" err="1">
                <a:solidFill>
                  <a:schemeClr val="tx1"/>
                </a:solidFill>
              </a:rPr>
              <a:t>Pinja</a:t>
            </a:r>
            <a:r>
              <a:rPr lang="nl-NL" dirty="0">
                <a:solidFill>
                  <a:schemeClr val="tx1"/>
                </a:solidFill>
              </a:rPr>
              <a:t> </a:t>
            </a:r>
            <a:r>
              <a:rPr lang="nl-NL" dirty="0" err="1">
                <a:solidFill>
                  <a:schemeClr val="tx1"/>
                </a:solidFill>
              </a:rPr>
              <a:t>Silvonen</a:t>
            </a:r>
            <a:r>
              <a:rPr lang="nl-NL" dirty="0">
                <a:solidFill>
                  <a:schemeClr val="tx1"/>
                </a:solidFill>
              </a:rPr>
              <a:t> / WWF</a:t>
            </a:r>
          </a:p>
        </p:txBody>
      </p:sp>
      <p:sp>
        <p:nvSpPr>
          <p:cNvPr id="10" name="Tijdelijke aanduiding voor dianummer 9">
            <a:extLst>
              <a:ext uri="{FF2B5EF4-FFF2-40B4-BE49-F238E27FC236}">
                <a16:creationId xmlns:a16="http://schemas.microsoft.com/office/drawing/2014/main" id="{3E107094-6983-DDA2-B822-E87E06E8C1F3}"/>
              </a:ext>
            </a:extLst>
          </p:cNvPr>
          <p:cNvSpPr>
            <a:spLocks noGrp="1"/>
          </p:cNvSpPr>
          <p:nvPr>
            <p:ph type="sldNum" sz="quarter" idx="23"/>
          </p:nvPr>
        </p:nvSpPr>
        <p:spPr/>
        <p:txBody>
          <a:bodyPr/>
          <a:lstStyle/>
          <a:p>
            <a:fld id="{768C5B84-657F-4843-9893-ECABCE9BA098}" type="slidenum">
              <a:rPr lang="en-NL" smtClean="0"/>
              <a:pPr/>
              <a:t>32</a:t>
            </a:fld>
            <a:endParaRPr lang="en-NL"/>
          </a:p>
        </p:txBody>
      </p:sp>
      <p:pic>
        <p:nvPicPr>
          <p:cNvPr id="13" name="Afbeelding 12" descr="Afbeelding met tekenfilm, speelgoed&#10;&#10;Door AI gegenereerde inhoud is mogelijk onjuist.">
            <a:extLst>
              <a:ext uri="{FF2B5EF4-FFF2-40B4-BE49-F238E27FC236}">
                <a16:creationId xmlns:a16="http://schemas.microsoft.com/office/drawing/2014/main" id="{3A32E8CF-B529-D585-5551-3BF59686BF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8982" y="2665199"/>
            <a:ext cx="4192801" cy="4192801"/>
          </a:xfrm>
          <a:prstGeom prst="rect">
            <a:avLst/>
          </a:prstGeom>
        </p:spPr>
      </p:pic>
      <p:pic>
        <p:nvPicPr>
          <p:cNvPr id="15" name="Graphic 14">
            <a:extLst>
              <a:ext uri="{FF2B5EF4-FFF2-40B4-BE49-F238E27FC236}">
                <a16:creationId xmlns:a16="http://schemas.microsoft.com/office/drawing/2014/main" id="{87AFAD0A-2364-18F5-3EDD-18A7A188521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44037" y="2015993"/>
            <a:ext cx="2163926" cy="1044654"/>
          </a:xfrm>
          <a:prstGeom prst="rect">
            <a:avLst/>
          </a:prstGeom>
        </p:spPr>
      </p:pic>
    </p:spTree>
    <p:extLst>
      <p:ext uri="{BB962C8B-B14F-4D97-AF65-F5344CB8AC3E}">
        <p14:creationId xmlns:p14="http://schemas.microsoft.com/office/powerpoint/2010/main" val="34868020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afbeelding 1">
            <a:extLst>
              <a:ext uri="{FF2B5EF4-FFF2-40B4-BE49-F238E27FC236}">
                <a16:creationId xmlns:a16="http://schemas.microsoft.com/office/drawing/2014/main" id="{C98C580F-F5C6-A52A-E003-98816A9D13F8}"/>
              </a:ext>
            </a:extLst>
          </p:cNvPr>
          <p:cNvSpPr>
            <a:spLocks noGrp="1"/>
          </p:cNvSpPr>
          <p:nvPr>
            <p:ph type="pic" sz="quarter" idx="30"/>
          </p:nvPr>
        </p:nvSpPr>
        <p:spPr/>
        <p:txBody>
          <a:bodyPr/>
          <a:lstStyle/>
          <a:p>
            <a:endParaRPr lang="nl-NL"/>
          </a:p>
        </p:txBody>
      </p:sp>
      <p:sp>
        <p:nvSpPr>
          <p:cNvPr id="4" name="Tijdelijke aanduiding voor tekst 3">
            <a:extLst>
              <a:ext uri="{FF2B5EF4-FFF2-40B4-BE49-F238E27FC236}">
                <a16:creationId xmlns:a16="http://schemas.microsoft.com/office/drawing/2014/main" id="{962BD692-9563-7B00-F3C3-39125FC0BC03}"/>
              </a:ext>
            </a:extLst>
          </p:cNvPr>
          <p:cNvSpPr>
            <a:spLocks noGrp="1"/>
          </p:cNvSpPr>
          <p:nvPr>
            <p:ph type="body" sz="quarter" idx="19"/>
          </p:nvPr>
        </p:nvSpPr>
        <p:spPr/>
        <p:txBody>
          <a:bodyPr/>
          <a:lstStyle/>
          <a:p>
            <a:endParaRPr lang="nl-NL"/>
          </a:p>
        </p:txBody>
      </p:sp>
      <p:pic>
        <p:nvPicPr>
          <p:cNvPr id="13" name="Tijdelijke aanduiding voor afbeelding 12" descr="Afbeelding met buitenshuis, zoogdier, water, waterzoogdier&#10;&#10;Door AI gegenereerde inhoud is mogelijk onjuist.">
            <a:extLst>
              <a:ext uri="{FF2B5EF4-FFF2-40B4-BE49-F238E27FC236}">
                <a16:creationId xmlns:a16="http://schemas.microsoft.com/office/drawing/2014/main" id="{DFD11E70-49E9-FD58-82F1-973A79C31F31}"/>
              </a:ext>
            </a:extLst>
          </p:cNvPr>
          <p:cNvPicPr>
            <a:picLocks noGrp="1" noChangeAspect="1"/>
          </p:cNvPicPr>
          <p:nvPr>
            <p:ph type="pic" sz="quarter" idx="31"/>
          </p:nvPr>
        </p:nvPicPr>
        <p:blipFill>
          <a:blip r:embed="rId2" cstate="screen">
            <a:extLst>
              <a:ext uri="{28A0092B-C50C-407E-A947-70E740481C1C}">
                <a14:useLocalDpi xmlns:a14="http://schemas.microsoft.com/office/drawing/2010/main"/>
              </a:ext>
            </a:extLst>
          </a:blip>
          <a:srcRect l="-39"/>
          <a:stretch/>
        </p:blipFill>
        <p:spPr>
          <a:xfrm>
            <a:off x="-57164" y="-35625"/>
            <a:ext cx="12296666" cy="6952530"/>
          </a:xfrm>
        </p:spPr>
      </p:pic>
      <p:sp>
        <p:nvSpPr>
          <p:cNvPr id="7" name="Tijdelijke aanduiding voor dianummer 6">
            <a:extLst>
              <a:ext uri="{FF2B5EF4-FFF2-40B4-BE49-F238E27FC236}">
                <a16:creationId xmlns:a16="http://schemas.microsoft.com/office/drawing/2014/main" id="{7BFBB2A1-3780-10CD-8472-D20F6263073F}"/>
              </a:ext>
            </a:extLst>
          </p:cNvPr>
          <p:cNvSpPr>
            <a:spLocks noGrp="1"/>
          </p:cNvSpPr>
          <p:nvPr>
            <p:ph type="sldNum" sz="quarter" idx="32"/>
          </p:nvPr>
        </p:nvSpPr>
        <p:spPr/>
        <p:txBody>
          <a:bodyPr/>
          <a:lstStyle/>
          <a:p>
            <a:fld id="{768C5B84-657F-4843-9893-ECABCE9BA098}" type="slidenum">
              <a:rPr lang="en-NL" smtClean="0"/>
              <a:pPr/>
              <a:t>33</a:t>
            </a:fld>
            <a:endParaRPr lang="en-NL"/>
          </a:p>
        </p:txBody>
      </p:sp>
      <p:pic>
        <p:nvPicPr>
          <p:cNvPr id="19" name="Graphic 18">
            <a:extLst>
              <a:ext uri="{FF2B5EF4-FFF2-40B4-BE49-F238E27FC236}">
                <a16:creationId xmlns:a16="http://schemas.microsoft.com/office/drawing/2014/main" id="{F392A1C5-55C8-725B-D166-5C4BE27517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95234">
            <a:off x="3349291" y="984306"/>
            <a:ext cx="2485965" cy="1763300"/>
          </a:xfrm>
          <a:prstGeom prst="rect">
            <a:avLst/>
          </a:prstGeom>
        </p:spPr>
      </p:pic>
      <p:pic>
        <p:nvPicPr>
          <p:cNvPr id="18" name="Graphic 17">
            <a:extLst>
              <a:ext uri="{FF2B5EF4-FFF2-40B4-BE49-F238E27FC236}">
                <a16:creationId xmlns:a16="http://schemas.microsoft.com/office/drawing/2014/main" id="{3A75C398-812D-F47E-91F4-3FBC1DEE4E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22639" y="1319342"/>
            <a:ext cx="1639846" cy="1093231"/>
          </a:xfrm>
          <a:prstGeom prst="rect">
            <a:avLst/>
          </a:prstGeom>
        </p:spPr>
      </p:pic>
    </p:spTree>
    <p:extLst>
      <p:ext uri="{BB962C8B-B14F-4D97-AF65-F5344CB8AC3E}">
        <p14:creationId xmlns:p14="http://schemas.microsoft.com/office/powerpoint/2010/main" val="2283049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D8D851F-92E5-05B2-24A1-ACA7FB517687}"/>
              </a:ext>
            </a:extLst>
          </p:cNvPr>
          <p:cNvSpPr>
            <a:spLocks noGrp="1"/>
          </p:cNvSpPr>
          <p:nvPr>
            <p:ph type="body" sz="quarter" idx="17"/>
          </p:nvPr>
        </p:nvSpPr>
        <p:spPr/>
        <p:txBody>
          <a:bodyPr/>
          <a:lstStyle/>
          <a:p>
            <a:endParaRPr lang="nl-NL"/>
          </a:p>
        </p:txBody>
      </p:sp>
    </p:spTree>
    <p:extLst>
      <p:ext uri="{BB962C8B-B14F-4D97-AF65-F5344CB8AC3E}">
        <p14:creationId xmlns:p14="http://schemas.microsoft.com/office/powerpoint/2010/main" val="3773726706"/>
      </p:ext>
    </p:extLst>
  </p:cSld>
  <p:clrMapOvr>
    <a:masterClrMapping/>
  </p:clrMapOvr>
</p:sld>
</file>

<file path=ppt/theme/theme1.xml><?xml version="1.0" encoding="utf-8"?>
<a:theme xmlns:a="http://schemas.openxmlformats.org/drawingml/2006/main" name="Kantoorthema">
  <a:themeElements>
    <a:clrScheme name="Aangepast 1">
      <a:dk1>
        <a:srgbClr val="2A3322"/>
      </a:dk1>
      <a:lt1>
        <a:srgbClr val="FFFFFF"/>
      </a:lt1>
      <a:dk2>
        <a:srgbClr val="4A412C"/>
      </a:dk2>
      <a:lt2>
        <a:srgbClr val="E8E3DC"/>
      </a:lt2>
      <a:accent1>
        <a:srgbClr val="7C963B"/>
      </a:accent1>
      <a:accent2>
        <a:srgbClr val="FCB62D"/>
      </a:accent2>
      <a:accent3>
        <a:srgbClr val="455E7F"/>
      </a:accent3>
      <a:accent4>
        <a:srgbClr val="FF6E00"/>
      </a:accent4>
      <a:accent5>
        <a:srgbClr val="CC77A6"/>
      </a:accent5>
      <a:accent6>
        <a:srgbClr val="B81F42"/>
      </a:accent6>
      <a:hlink>
        <a:srgbClr val="50A4CA"/>
      </a:hlink>
      <a:folHlink>
        <a:srgbClr val="D17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lish_Powerpoint_Template_2024_WWF-NL" id="{79A20BE2-2147-408C-AE84-11E5FDE6E91F}" vid="{D5D8164F-FD20-4D5D-A5ED-EF8D35D7FA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D884F6F64EEB4A9FB2BE579580C2B5" ma:contentTypeVersion="12" ma:contentTypeDescription="Create a new document." ma:contentTypeScope="" ma:versionID="2a58e06c0f17edc5967a9dc5a0c3b6fa">
  <xsd:schema xmlns:xsd="http://www.w3.org/2001/XMLSchema" xmlns:xs="http://www.w3.org/2001/XMLSchema" xmlns:p="http://schemas.microsoft.com/office/2006/metadata/properties" xmlns:ns2="42d3c0bf-ed12-412d-9609-cd6bcdc4b484" xmlns:ns3="a43f9da5-11c7-4253-ab2f-cf2db4733c24" targetNamespace="http://schemas.microsoft.com/office/2006/metadata/properties" ma:root="true" ma:fieldsID="8afebcd8301f7d1ebaa95e87534719ec" ns2:_="" ns3:_="">
    <xsd:import namespace="42d3c0bf-ed12-412d-9609-cd6bcdc4b484"/>
    <xsd:import namespace="a43f9da5-11c7-4253-ab2f-cf2db4733c2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d3c0bf-ed12-412d-9609-cd6bcdc4b4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43f9da5-11c7-4253-ab2f-cf2db4733c2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A6ADFB-A633-4B20-AE46-CE95B38004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d3c0bf-ed12-412d-9609-cd6bcdc4b484"/>
    <ds:schemaRef ds:uri="a43f9da5-11c7-4253-ab2f-cf2db4733c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49508A6-9ECF-47EB-A9B7-830FB2B26CE9}">
  <ds:schemaRefs>
    <ds:schemaRef ds:uri="7ce2dfb1-223c-47df-b3f0-f0e3a0edec58"/>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www.w3.org/XML/1998/namespace"/>
    <ds:schemaRef ds:uri="http://purl.org/dc/terms/"/>
    <ds:schemaRef ds:uri="http://purl.org/dc/elements/1.1/"/>
    <ds:schemaRef ds:uri="http://purl.org/dc/dcmitype/"/>
    <ds:schemaRef ds:uri="8a35db92-7039-4cf4-a61d-595cdab5a042"/>
  </ds:schemaRefs>
</ds:datastoreItem>
</file>

<file path=customXml/itemProps3.xml><?xml version="1.0" encoding="utf-8"?>
<ds:datastoreItem xmlns:ds="http://schemas.openxmlformats.org/officeDocument/2006/customXml" ds:itemID="{F3271D39-735E-4D46-B772-00098028E52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738</TotalTime>
  <Words>724</Words>
  <Application>Microsoft Macintosh PowerPoint</Application>
  <PresentationFormat>Widescreen</PresentationFormat>
  <Paragraphs>136</Paragraphs>
  <Slides>34</Slides>
  <Notes>11</Notes>
  <HiddenSlides>0</HiddenSlides>
  <MMClips>10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Franklin Gothic Medium Cond</vt:lpstr>
      <vt:lpstr>Arial Nova Cond</vt:lpstr>
      <vt:lpstr>Aptos</vt:lpstr>
      <vt:lpstr>Calibri Light</vt:lpstr>
      <vt:lpstr>Aptos Narrow</vt:lpstr>
      <vt:lpstr>WWF</vt:lpstr>
      <vt:lpstr>Arial</vt:lpstr>
      <vt:lpstr>Trebuchet MS</vt:lpstr>
      <vt:lpstr>Traditional Arabic</vt:lpstr>
      <vt:lpstr>Calibri</vt: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Patty van der Sluijs</dc:creator>
  <cp:lastModifiedBy>Marnix van de Veen</cp:lastModifiedBy>
  <cp:revision>46</cp:revision>
  <dcterms:created xsi:type="dcterms:W3CDTF">2025-01-07T09:03:38Z</dcterms:created>
  <dcterms:modified xsi:type="dcterms:W3CDTF">2025-04-03T12:02:06Z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0x01010033D884F6F64EEB4A9FB2BE579580C2B5</vt:lpwstr>
  </property>
  <property fmtid="{D5CDD505-2E9C-101B-9397-08002B2CF9AE}" pid="3" name="MediaServiceImageTags">
    <vt:lpwstr/>
  </property>
</Properties>
</file>