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media/image1.jpeg" ContentType="image/jpeg"/>
  <Override PartName="/ppt/charts/chart1.xml" ContentType="application/vnd.openxmlformats-officedocument.drawingml.chart+xml"/>
  <Override PartName="/ppt/charts/chart2.xml" ContentType="application/vnd.openxmlformats-officedocument.drawingml.chart+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1pPr>
    <a:lvl2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2pPr>
    <a:lvl3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3pPr>
    <a:lvl4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4pPr>
    <a:lvl5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5pPr>
    <a:lvl6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6pPr>
    <a:lvl7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7pPr>
    <a:lvl8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8pPr>
    <a:lvl9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Ref idx="major">
          <a:srgbClr val="000000"/>
        </a:fontRef>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Ref idx="major">
          <a:srgbClr val="000000"/>
        </a:fontRef>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CADFFF"/>
          </a:solidFill>
        </a:fill>
      </a:tcStyle>
    </a:wholeTbl>
    <a:band2H>
      <a:tcTxStyle b="def" i="def"/>
      <a:tcStyle>
        <a:tcBdr/>
        <a:fill>
          <a:solidFill>
            <a:srgbClr val="E6F0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1"/>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381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1"/>
          </a:solid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381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D1F0CC"/>
          </a:solidFill>
        </a:fill>
      </a:tcStyle>
    </a:wholeTbl>
    <a:band2H>
      <a:tcTxStyle b="def" i="def"/>
      <a:tcStyle>
        <a:tcBdr/>
        <a:fill>
          <a:solidFill>
            <a:srgbClr val="EAF8E7"/>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3"/>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381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3"/>
          </a:solid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381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FFCDDF"/>
          </a:solidFill>
        </a:fill>
      </a:tcStyle>
    </a:wholeTbl>
    <a:band2H>
      <a:tcTxStyle b="def" i="def"/>
      <a:tcStyle>
        <a:tcBdr/>
        <a:fill>
          <a:solidFill>
            <a:srgbClr val="FFE8F0"/>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6"/>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381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6"/>
          </a:solid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381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000000"/>
          </a:solidFill>
        </a:fill>
      </a:tcStyle>
    </a:band2H>
    <a:firstCol>
      <a:tcTxStyle b="on"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000000"/>
          </a:solidFill>
        </a:fill>
      </a:tcStyle>
    </a:lastRow>
    <a:firstRow>
      <a:tcTxStyle b="on" i="off">
        <a:fontRef idx="minor">
          <a:srgbClr val="000000"/>
        </a:fontRef>
        <a:srgbClr val="000000"/>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381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solid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381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charts/_rels/chart1.xml.rels><?xml version="1.0" encoding="UTF-8"?>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Relationships xmlns="http://schemas.openxmlformats.org/package/2006/relationships"><Relationship Id="rId1" Type="http://schemas.openxmlformats.org/officeDocument/2006/relationships/package" Target="../embeddings/Microsoft_Excel_Sheet2.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193201"/>
          <c:y val="0.121463"/>
          <c:w val="0.97568"/>
          <c:h val="0.834247"/>
        </c:manualLayout>
      </c:layout>
      <c:barChart>
        <c:barDir val="col"/>
        <c:grouping val="stacked"/>
        <c:varyColors val="0"/>
        <c:ser>
          <c:idx val="0"/>
          <c:order val="0"/>
          <c:tx>
            <c:strRef>
              <c:f>Sheet1!$A$2</c:f>
              <c:strCache>
                <c:ptCount val="1"/>
                <c:pt idx="0">
                  <c:v>Region 1</c:v>
                </c:pt>
              </c:strCache>
            </c:strRef>
          </c:tx>
          <c:spPr>
            <a:solidFill>
              <a:srgbClr val="0F2C26"/>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ctr"/>
            <c:showLegendKey val="0"/>
            <c:showVal val="1"/>
            <c:showCatName val="0"/>
            <c:showSerName val="0"/>
            <c:showPercent val="0"/>
            <c:showBubbleSize val="0"/>
            <c:showLeaderLines val="0"/>
          </c:dLbls>
          <c:cat>
            <c:strRef>
              <c:f>Sheet1!$B$1:$J$1</c:f>
              <c:strCache>
                <c:ptCount val="9"/>
                <c:pt idx="0">
                  <c:v>Q1 26</c:v>
                </c:pt>
                <c:pt idx="1">
                  <c:v>Q2 26</c:v>
                </c:pt>
                <c:pt idx="2">
                  <c:v>Q3 26</c:v>
                </c:pt>
                <c:pt idx="3">
                  <c:v>Q4 26</c:v>
                </c:pt>
                <c:pt idx="4">
                  <c:v>Q1 27</c:v>
                </c:pt>
                <c:pt idx="5">
                  <c:v>Q2 27</c:v>
                </c:pt>
                <c:pt idx="6">
                  <c:v>Q3 27</c:v>
                </c:pt>
                <c:pt idx="7">
                  <c:v>Q4 27</c:v>
                </c:pt>
                <c:pt idx="8">
                  <c:v>Q1 28</c:v>
                </c:pt>
              </c:strCache>
            </c:strRef>
          </c:cat>
          <c:val>
            <c:numRef>
              <c:f>Sheet1!$B$2:$J$2</c:f>
              <c:numCache>
                <c:ptCount val="9"/>
                <c:pt idx="0">
                  <c:v>27.000000</c:v>
                </c:pt>
                <c:pt idx="1">
                  <c:v>36.000000</c:v>
                </c:pt>
                <c:pt idx="2">
                  <c:v>63.000000</c:v>
                </c:pt>
                <c:pt idx="3">
                  <c:v>143.000000</c:v>
                </c:pt>
                <c:pt idx="4">
                  <c:v>63.000000</c:v>
                </c:pt>
                <c:pt idx="5">
                  <c:v>143.000000</c:v>
                </c:pt>
                <c:pt idx="6">
                  <c:v>63.000000</c:v>
                </c:pt>
                <c:pt idx="7">
                  <c:v>63.000000</c:v>
                </c:pt>
                <c:pt idx="8">
                  <c:v>143.000000</c:v>
                </c:pt>
              </c:numCache>
            </c:numRef>
          </c:val>
        </c:ser>
        <c:ser>
          <c:idx val="1"/>
          <c:order val="1"/>
          <c:tx>
            <c:strRef>
              <c:f>Sheet1!$A$3</c:f>
              <c:strCache>
                <c:ptCount val="1"/>
                <c:pt idx="0">
                  <c:v>Region 2</c:v>
                </c:pt>
              </c:strCache>
            </c:strRef>
          </c:tx>
          <c:spPr>
            <a:solidFill>
              <a:srgbClr val="296254"/>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ctr"/>
            <c:showLegendKey val="0"/>
            <c:showVal val="1"/>
            <c:showCatName val="0"/>
            <c:showSerName val="0"/>
            <c:showPercent val="0"/>
            <c:showBubbleSize val="0"/>
            <c:showLeaderLines val="0"/>
          </c:dLbls>
          <c:cat>
            <c:strRef>
              <c:f>Sheet1!$B$1:$J$1</c:f>
              <c:strCache>
                <c:ptCount val="9"/>
                <c:pt idx="0">
                  <c:v>Q1 26</c:v>
                </c:pt>
                <c:pt idx="1">
                  <c:v>Q2 26</c:v>
                </c:pt>
                <c:pt idx="2">
                  <c:v>Q3 26</c:v>
                </c:pt>
                <c:pt idx="3">
                  <c:v>Q4 26</c:v>
                </c:pt>
                <c:pt idx="4">
                  <c:v>Q1 27</c:v>
                </c:pt>
                <c:pt idx="5">
                  <c:v>Q2 27</c:v>
                </c:pt>
                <c:pt idx="6">
                  <c:v>Q3 27</c:v>
                </c:pt>
                <c:pt idx="7">
                  <c:v>Q4 27</c:v>
                </c:pt>
                <c:pt idx="8">
                  <c:v>Q1 28</c:v>
                </c:pt>
              </c:strCache>
            </c:strRef>
          </c:cat>
          <c:val>
            <c:numRef>
              <c:f>Sheet1!$B$3:$J$3</c:f>
              <c:numCache>
                <c:ptCount val="9"/>
                <c:pt idx="0">
                  <c:v>55.000000</c:v>
                </c:pt>
                <c:pt idx="1">
                  <c:v>43.000000</c:v>
                </c:pt>
                <c:pt idx="2">
                  <c:v>80.000000</c:v>
                </c:pt>
                <c:pt idx="3">
                  <c:v>48.000000</c:v>
                </c:pt>
                <c:pt idx="4">
                  <c:v>80.000000</c:v>
                </c:pt>
                <c:pt idx="5">
                  <c:v>48.000000</c:v>
                </c:pt>
                <c:pt idx="6">
                  <c:v>80.000000</c:v>
                </c:pt>
                <c:pt idx="7">
                  <c:v>80.000000</c:v>
                </c:pt>
                <c:pt idx="8">
                  <c:v>48.000000</c:v>
                </c:pt>
              </c:numCache>
            </c:numRef>
          </c:val>
        </c:ser>
        <c:ser>
          <c:idx val="2"/>
          <c:order val="2"/>
          <c:tx>
            <c:strRef>
              <c:f>Sheet1!$A$4</c:f>
              <c:strCache>
                <c:ptCount val="1"/>
                <c:pt idx="0">
                  <c:v>Region 3</c:v>
                </c:pt>
              </c:strCache>
            </c:strRef>
          </c:tx>
          <c:spPr>
            <a:solidFill>
              <a:srgbClr val="58877B"/>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ctr"/>
            <c:showLegendKey val="0"/>
            <c:showVal val="1"/>
            <c:showCatName val="0"/>
            <c:showSerName val="0"/>
            <c:showPercent val="0"/>
            <c:showBubbleSize val="0"/>
            <c:showLeaderLines val="0"/>
          </c:dLbls>
          <c:cat>
            <c:strRef>
              <c:f>Sheet1!$B$1:$J$1</c:f>
              <c:strCache>
                <c:ptCount val="9"/>
                <c:pt idx="0">
                  <c:v>Q1 26</c:v>
                </c:pt>
                <c:pt idx="1">
                  <c:v>Q2 26</c:v>
                </c:pt>
                <c:pt idx="2">
                  <c:v>Q3 26</c:v>
                </c:pt>
                <c:pt idx="3">
                  <c:v>Q4 26</c:v>
                </c:pt>
                <c:pt idx="4">
                  <c:v>Q1 27</c:v>
                </c:pt>
                <c:pt idx="5">
                  <c:v>Q2 27</c:v>
                </c:pt>
                <c:pt idx="6">
                  <c:v>Q3 27</c:v>
                </c:pt>
                <c:pt idx="7">
                  <c:v>Q4 27</c:v>
                </c:pt>
                <c:pt idx="8">
                  <c:v>Q1 28</c:v>
                </c:pt>
              </c:strCache>
            </c:strRef>
          </c:cat>
          <c:val>
            <c:numRef>
              <c:f>Sheet1!$B$4:$J$4</c:f>
              <c:numCache>
                <c:ptCount val="9"/>
                <c:pt idx="0">
                  <c:v>10.000000</c:v>
                </c:pt>
                <c:pt idx="1">
                  <c:v>20.000000</c:v>
                </c:pt>
                <c:pt idx="2">
                  <c:v>30.000000</c:v>
                </c:pt>
                <c:pt idx="3">
                  <c:v>40.000000</c:v>
                </c:pt>
                <c:pt idx="4">
                  <c:v>50.000000</c:v>
                </c:pt>
                <c:pt idx="5">
                  <c:v>60.000000</c:v>
                </c:pt>
                <c:pt idx="6">
                  <c:v>70.000000</c:v>
                </c:pt>
                <c:pt idx="7">
                  <c:v>80.000000</c:v>
                </c:pt>
                <c:pt idx="8">
                  <c:v>90.000000</c:v>
                </c:pt>
              </c:numCache>
            </c:numRef>
          </c:val>
        </c:ser>
        <c:ser>
          <c:idx val="3"/>
          <c:order val="3"/>
          <c:tx>
            <c:strRef>
              <c:f>Sheet1!$A$5</c:f>
              <c:strCache>
                <c:ptCount val="1"/>
                <c:pt idx="0">
                  <c:v>Region 4</c:v>
                </c:pt>
              </c:strCache>
            </c:strRef>
          </c:tx>
          <c:spPr>
            <a:solidFill>
              <a:srgbClr val="B8D5CE"/>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ctr"/>
            <c:showLegendKey val="0"/>
            <c:showVal val="1"/>
            <c:showCatName val="0"/>
            <c:showSerName val="0"/>
            <c:showPercent val="0"/>
            <c:showBubbleSize val="0"/>
            <c:showLeaderLines val="0"/>
          </c:dLbls>
          <c:cat>
            <c:strRef>
              <c:f>Sheet1!$B$1:$J$1</c:f>
              <c:strCache>
                <c:ptCount val="9"/>
                <c:pt idx="0">
                  <c:v>Q1 26</c:v>
                </c:pt>
                <c:pt idx="1">
                  <c:v>Q2 26</c:v>
                </c:pt>
                <c:pt idx="2">
                  <c:v>Q3 26</c:v>
                </c:pt>
                <c:pt idx="3">
                  <c:v>Q4 26</c:v>
                </c:pt>
                <c:pt idx="4">
                  <c:v>Q1 27</c:v>
                </c:pt>
                <c:pt idx="5">
                  <c:v>Q2 27</c:v>
                </c:pt>
                <c:pt idx="6">
                  <c:v>Q3 27</c:v>
                </c:pt>
                <c:pt idx="7">
                  <c:v>Q4 27</c:v>
                </c:pt>
                <c:pt idx="8">
                  <c:v>Q1 28</c:v>
                </c:pt>
              </c:strCache>
            </c:strRef>
          </c:cat>
          <c:val>
            <c:numRef>
              <c:f>Sheet1!$B$5:$J$5</c:f>
              <c:numCache>
                <c:ptCount val="9"/>
                <c:pt idx="0">
                  <c:v>40.000000</c:v>
                </c:pt>
                <c:pt idx="1">
                  <c:v>50.000000</c:v>
                </c:pt>
                <c:pt idx="2">
                  <c:v>60.000000</c:v>
                </c:pt>
                <c:pt idx="3">
                  <c:v>70.000000</c:v>
                </c:pt>
                <c:pt idx="4">
                  <c:v>80.000000</c:v>
                </c:pt>
                <c:pt idx="5">
                  <c:v>90.000000</c:v>
                </c:pt>
                <c:pt idx="6">
                  <c:v>100.000000</c:v>
                </c:pt>
                <c:pt idx="7">
                  <c:v>110.000000</c:v>
                </c:pt>
                <c:pt idx="8">
                  <c:v>120.000000</c:v>
                </c:pt>
              </c:numCache>
            </c:numRef>
          </c:val>
        </c:ser>
        <c:gapWidth val="40"/>
        <c:overlap val="10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1400" u="none">
                <a:solidFill>
                  <a:srgbClr val="000000"/>
                </a:solidFill>
                <a:latin typeface="Pretendard Variable Medium"/>
              </a:defRPr>
            </a:pPr>
          </a:p>
        </c:txPr>
        <c:crossAx val="2094734553"/>
        <c:crosses val="autoZero"/>
        <c:auto val="1"/>
        <c:lblAlgn val="ctr"/>
        <c:noMultiLvlLbl val="1"/>
      </c:catAx>
      <c:valAx>
        <c:axId val="2094734553"/>
        <c:scaling>
          <c:orientation val="minMax"/>
        </c:scaling>
        <c:delete val="0"/>
        <c:axPos val="l"/>
        <c:majorGridlines>
          <c:spPr>
            <a:ln w="12700" cap="flat">
              <a:solidFill>
                <a:srgbClr val="B8B8B8"/>
              </a:solidFill>
              <a:prstDash val="solid"/>
              <a:miter lim="400000"/>
            </a:ln>
          </c:spPr>
        </c:majorGridlines>
        <c:numFmt formatCode="0" sourceLinked="0"/>
        <c:majorTickMark val="none"/>
        <c:minorTickMark val="none"/>
        <c:tickLblPos val="nextTo"/>
        <c:spPr>
          <a:ln w="12700" cap="flat">
            <a:noFill/>
            <a:prstDash val="solid"/>
            <a:miter lim="400000"/>
          </a:ln>
        </c:spPr>
        <c:txPr>
          <a:bodyPr rot="0"/>
          <a:lstStyle/>
          <a:p>
            <a:pPr>
              <a:defRPr b="0" i="0" strike="noStrike" sz="1200" u="none">
                <a:solidFill>
                  <a:srgbClr val="000000"/>
                </a:solidFill>
                <a:latin typeface="Pretendard Variable Regular"/>
              </a:defRPr>
            </a:pPr>
          </a:p>
        </c:txPr>
        <c:crossAx val="2094734552"/>
        <c:crosses val="autoZero"/>
        <c:crossBetween val="between"/>
        <c:majorUnit val="125"/>
        <c:minorUnit val="62.5"/>
      </c:valAx>
      <c:spPr>
        <a:noFill/>
        <a:ln w="12700" cap="flat">
          <a:noFill/>
          <a:miter lim="400000"/>
        </a:ln>
        <a:effectLst/>
      </c:spPr>
    </c:plotArea>
    <c:legend>
      <c:legendPos val="t"/>
      <c:layout>
        <c:manualLayout>
          <c:xMode val="edge"/>
          <c:yMode val="edge"/>
          <c:x val="0.00453493"/>
          <c:y val="0"/>
          <c:w val="0.97571"/>
          <c:h val="0.0472564"/>
        </c:manualLayout>
      </c:layout>
      <c:overlay val="1"/>
      <c:spPr>
        <a:noFill/>
        <a:ln w="12700" cap="flat">
          <a:noFill/>
          <a:miter lim="400000"/>
        </a:ln>
        <a:effectLst/>
      </c:spPr>
      <c:txPr>
        <a:bodyPr rot="0"/>
        <a:lstStyle/>
        <a:p>
          <a:pPr>
            <a:defRPr b="0" i="0" strike="noStrike" sz="1400" u="none">
              <a:solidFill>
                <a:srgbClr val="000000"/>
              </a:solidFill>
              <a:latin typeface="Pretendard Variable Regular"/>
            </a:defRPr>
          </a:pPr>
        </a:p>
      </c:txPr>
    </c:legend>
    <c:plotVisOnly val="1"/>
    <c:dispBlanksAs val="gap"/>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382217"/>
          <c:y val="0.121463"/>
          <c:w val="0.956778"/>
          <c:h val="0.834247"/>
        </c:manualLayout>
      </c:layout>
      <c:barChart>
        <c:barDir val="col"/>
        <c:grouping val="clustered"/>
        <c:varyColors val="0"/>
        <c:ser>
          <c:idx val="0"/>
          <c:order val="0"/>
          <c:tx>
            <c:strRef>
              <c:f>Sheet1!$A$2</c:f>
              <c:strCache>
                <c:ptCount val="1"/>
                <c:pt idx="0">
                  <c:v>Region 1</c:v>
                </c:pt>
              </c:strCache>
            </c:strRef>
          </c:tx>
          <c:spPr>
            <a:solidFill>
              <a:srgbClr val="0F2C26"/>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inEnd"/>
            <c:showLegendKey val="0"/>
            <c:showVal val="1"/>
            <c:showCatName val="0"/>
            <c:showSerName val="0"/>
            <c:showPercent val="0"/>
            <c:showBubbleSize val="0"/>
            <c:showLeaderLines val="0"/>
          </c:dLbls>
          <c:cat>
            <c:strRef>
              <c:f>Sheet1!$B$1:$E$1</c:f>
              <c:strCache>
                <c:ptCount val="4"/>
                <c:pt idx="0">
                  <c:v>Q1 26</c:v>
                </c:pt>
                <c:pt idx="1">
                  <c:v>Q2 26</c:v>
                </c:pt>
                <c:pt idx="2">
                  <c:v>Q3 26</c:v>
                </c:pt>
                <c:pt idx="3">
                  <c:v>Q4 26</c:v>
                </c:pt>
              </c:strCache>
            </c:strRef>
          </c:cat>
          <c:val>
            <c:numRef>
              <c:f>Sheet1!$B$2:$E$2</c:f>
              <c:numCache>
                <c:ptCount val="4"/>
                <c:pt idx="0">
                  <c:v>27.000000</c:v>
                </c:pt>
                <c:pt idx="1">
                  <c:v>36.000000</c:v>
                </c:pt>
                <c:pt idx="2">
                  <c:v>63.000000</c:v>
                </c:pt>
                <c:pt idx="3">
                  <c:v>143.000000</c:v>
                </c:pt>
              </c:numCache>
            </c:numRef>
          </c:val>
        </c:ser>
        <c:ser>
          <c:idx val="1"/>
          <c:order val="1"/>
          <c:tx>
            <c:strRef>
              <c:f>Sheet1!$A$3</c:f>
              <c:strCache>
                <c:ptCount val="1"/>
                <c:pt idx="0">
                  <c:v>Region 2</c:v>
                </c:pt>
              </c:strCache>
            </c:strRef>
          </c:tx>
          <c:spPr>
            <a:solidFill>
              <a:srgbClr val="296254"/>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inEnd"/>
            <c:showLegendKey val="0"/>
            <c:showVal val="1"/>
            <c:showCatName val="0"/>
            <c:showSerName val="0"/>
            <c:showPercent val="0"/>
            <c:showBubbleSize val="0"/>
            <c:showLeaderLines val="0"/>
          </c:dLbls>
          <c:cat>
            <c:strRef>
              <c:f>Sheet1!$B$1:$E$1</c:f>
              <c:strCache>
                <c:ptCount val="4"/>
                <c:pt idx="0">
                  <c:v>Q1 26</c:v>
                </c:pt>
                <c:pt idx="1">
                  <c:v>Q2 26</c:v>
                </c:pt>
                <c:pt idx="2">
                  <c:v>Q3 26</c:v>
                </c:pt>
                <c:pt idx="3">
                  <c:v>Q4 26</c:v>
                </c:pt>
              </c:strCache>
            </c:strRef>
          </c:cat>
          <c:val>
            <c:numRef>
              <c:f>Sheet1!$B$3:$E$3</c:f>
              <c:numCache>
                <c:ptCount val="4"/>
                <c:pt idx="0">
                  <c:v>55.000000</c:v>
                </c:pt>
                <c:pt idx="1">
                  <c:v>43.000000</c:v>
                </c:pt>
                <c:pt idx="2">
                  <c:v>80.000000</c:v>
                </c:pt>
                <c:pt idx="3">
                  <c:v>48.000000</c:v>
                </c:pt>
              </c:numCache>
            </c:numRef>
          </c:val>
        </c:ser>
        <c:ser>
          <c:idx val="2"/>
          <c:order val="2"/>
          <c:tx>
            <c:strRef>
              <c:f>Sheet1!$A$4</c:f>
              <c:strCache>
                <c:ptCount val="1"/>
                <c:pt idx="0">
                  <c:v>Region 3</c:v>
                </c:pt>
              </c:strCache>
            </c:strRef>
          </c:tx>
          <c:spPr>
            <a:solidFill>
              <a:srgbClr val="58877B"/>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inEnd"/>
            <c:showLegendKey val="0"/>
            <c:showVal val="1"/>
            <c:showCatName val="0"/>
            <c:showSerName val="0"/>
            <c:showPercent val="0"/>
            <c:showBubbleSize val="0"/>
            <c:showLeaderLines val="0"/>
          </c:dLbls>
          <c:cat>
            <c:strRef>
              <c:f>Sheet1!$B$1:$E$1</c:f>
              <c:strCache>
                <c:ptCount val="4"/>
                <c:pt idx="0">
                  <c:v>Q1 26</c:v>
                </c:pt>
                <c:pt idx="1">
                  <c:v>Q2 26</c:v>
                </c:pt>
                <c:pt idx="2">
                  <c:v>Q3 26</c:v>
                </c:pt>
                <c:pt idx="3">
                  <c:v>Q4 26</c:v>
                </c:pt>
              </c:strCache>
            </c:strRef>
          </c:cat>
          <c:val>
            <c:numRef>
              <c:f>Sheet1!$B$4:$E$4</c:f>
              <c:numCache>
                <c:ptCount val="4"/>
                <c:pt idx="0">
                  <c:v>10.000000</c:v>
                </c:pt>
                <c:pt idx="1">
                  <c:v>20.000000</c:v>
                </c:pt>
                <c:pt idx="2">
                  <c:v>30.000000</c:v>
                </c:pt>
                <c:pt idx="3">
                  <c:v>40.000000</c:v>
                </c:pt>
              </c:numCache>
            </c:numRef>
          </c:val>
        </c:ser>
        <c:ser>
          <c:idx val="3"/>
          <c:order val="3"/>
          <c:tx>
            <c:strRef>
              <c:f>Sheet1!$A$5</c:f>
              <c:strCache>
                <c:ptCount val="1"/>
                <c:pt idx="0">
                  <c:v>Region 4</c:v>
                </c:pt>
              </c:strCache>
            </c:strRef>
          </c:tx>
          <c:spPr>
            <a:solidFill>
              <a:srgbClr val="B8D5CE"/>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inEnd"/>
            <c:showLegendKey val="0"/>
            <c:showVal val="1"/>
            <c:showCatName val="0"/>
            <c:showSerName val="0"/>
            <c:showPercent val="0"/>
            <c:showBubbleSize val="0"/>
            <c:showLeaderLines val="0"/>
          </c:dLbls>
          <c:cat>
            <c:strRef>
              <c:f>Sheet1!$B$1:$E$1</c:f>
              <c:strCache>
                <c:ptCount val="4"/>
                <c:pt idx="0">
                  <c:v>Q1 26</c:v>
                </c:pt>
                <c:pt idx="1">
                  <c:v>Q2 26</c:v>
                </c:pt>
                <c:pt idx="2">
                  <c:v>Q3 26</c:v>
                </c:pt>
                <c:pt idx="3">
                  <c:v>Q4 26</c:v>
                </c:pt>
              </c:strCache>
            </c:strRef>
          </c:cat>
          <c:val>
            <c:numRef>
              <c:f>Sheet1!$B$5:$E$5</c:f>
              <c:numCache>
                <c:ptCount val="4"/>
                <c:pt idx="0">
                  <c:v>40.000000</c:v>
                </c:pt>
                <c:pt idx="1">
                  <c:v>50.000000</c:v>
                </c:pt>
                <c:pt idx="2">
                  <c:v>60.000000</c:v>
                </c:pt>
                <c:pt idx="3">
                  <c:v>70.000000</c:v>
                </c:pt>
              </c:numCache>
            </c:numRef>
          </c:val>
        </c:ser>
        <c:gapWidth val="40"/>
        <c:overlap val="-1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1400" u="none">
                <a:solidFill>
                  <a:srgbClr val="000000"/>
                </a:solidFill>
                <a:latin typeface="Pretendard Variable Medium"/>
              </a:defRPr>
            </a:pPr>
          </a:p>
        </c:txPr>
        <c:crossAx val="2094734553"/>
        <c:crosses val="autoZero"/>
        <c:auto val="1"/>
        <c:lblAlgn val="ctr"/>
        <c:noMultiLvlLbl val="1"/>
      </c:catAx>
      <c:valAx>
        <c:axId val="2094734553"/>
        <c:scaling>
          <c:orientation val="minMax"/>
        </c:scaling>
        <c:delete val="0"/>
        <c:axPos val="l"/>
        <c:majorGridlines>
          <c:spPr>
            <a:ln w="12700" cap="flat">
              <a:solidFill>
                <a:srgbClr val="B8B8B8"/>
              </a:solidFill>
              <a:prstDash val="solid"/>
              <a:miter lim="400000"/>
            </a:ln>
          </c:spPr>
        </c:majorGridlines>
        <c:numFmt formatCode="0" sourceLinked="0"/>
        <c:majorTickMark val="none"/>
        <c:minorTickMark val="none"/>
        <c:tickLblPos val="nextTo"/>
        <c:spPr>
          <a:ln w="12700" cap="flat">
            <a:noFill/>
            <a:prstDash val="solid"/>
            <a:miter lim="400000"/>
          </a:ln>
        </c:spPr>
        <c:txPr>
          <a:bodyPr rot="0"/>
          <a:lstStyle/>
          <a:p>
            <a:pPr>
              <a:defRPr b="0" i="0" strike="noStrike" sz="1200" u="none">
                <a:solidFill>
                  <a:srgbClr val="000000"/>
                </a:solidFill>
                <a:latin typeface="Pretendard Variable Regular"/>
              </a:defRPr>
            </a:pPr>
          </a:p>
        </c:txPr>
        <c:crossAx val="2094734552"/>
        <c:crosses val="autoZero"/>
        <c:crossBetween val="between"/>
        <c:majorUnit val="40"/>
        <c:minorUnit val="20"/>
      </c:valAx>
      <c:spPr>
        <a:noFill/>
        <a:ln w="12700" cap="flat">
          <a:noFill/>
          <a:miter lim="400000"/>
        </a:ln>
        <a:effectLst/>
      </c:spPr>
    </c:plotArea>
    <c:legend>
      <c:legendPos val="t"/>
      <c:layout>
        <c:manualLayout>
          <c:xMode val="edge"/>
          <c:yMode val="edge"/>
          <c:x val="0"/>
          <c:y val="0"/>
          <c:w val="0.991106"/>
          <c:h val="0.0472564"/>
        </c:manualLayout>
      </c:layout>
      <c:overlay val="1"/>
      <c:spPr>
        <a:noFill/>
        <a:ln w="12700" cap="flat">
          <a:noFill/>
          <a:miter lim="400000"/>
        </a:ln>
        <a:effectLst/>
      </c:spPr>
      <c:txPr>
        <a:bodyPr rot="0"/>
        <a:lstStyle/>
        <a:p>
          <a:pPr>
            <a:defRPr b="0" i="0" strike="noStrike" sz="1400" u="none">
              <a:solidFill>
                <a:srgbClr val="000000"/>
              </a:solidFill>
              <a:latin typeface="Pretendard Variable Regular"/>
            </a:defRPr>
          </a:pPr>
        </a:p>
      </c:txPr>
    </c:legend>
    <c:plotVisOnly val="1"/>
    <c:dispBlanksAs val="gap"/>
  </c:chart>
  <c:spPr>
    <a:noFill/>
    <a:ln>
      <a:noFill/>
    </a:ln>
    <a:effectLst/>
  </c:sp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11" name="Shape 211"/>
          <p:cNvSpPr/>
          <p:nvPr>
            <p:ph type="sldImg"/>
          </p:nvPr>
        </p:nvSpPr>
        <p:spPr>
          <a:xfrm>
            <a:off x="1143000" y="685800"/>
            <a:ext cx="4572000" cy="3429000"/>
          </a:xfrm>
          <a:prstGeom prst="rect">
            <a:avLst/>
          </a:prstGeom>
        </p:spPr>
        <p:txBody>
          <a:bodyPr/>
          <a:lstStyle/>
          <a:p>
            <a:pPr/>
          </a:p>
        </p:txBody>
      </p:sp>
      <p:sp>
        <p:nvSpPr>
          <p:cNvPr id="212" name="Shape 21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p:bg>
      <p:bgPr>
        <a:solidFill>
          <a:srgbClr val="296254"/>
        </a:solidFill>
      </p:bgPr>
    </p:bg>
    <p:spTree>
      <p:nvGrpSpPr>
        <p:cNvPr id="1" name=""/>
        <p:cNvGrpSpPr/>
        <p:nvPr/>
      </p:nvGrpSpPr>
      <p:grpSpPr>
        <a:xfrm>
          <a:off x="0" y="0"/>
          <a:ext cx="0" cy="0"/>
          <a:chOff x="0" y="0"/>
          <a:chExt cx="0" cy="0"/>
        </a:xfrm>
      </p:grpSpPr>
      <p:pic>
        <p:nvPicPr>
          <p:cNvPr id="11" name="Group.svg" descr="Group.svg"/>
          <p:cNvPicPr>
            <a:picLocks noChangeAspect="1"/>
          </p:cNvPicPr>
          <p:nvPr/>
        </p:nvPicPr>
        <p:blipFill>
          <a:blip r:embed="rId2">
            <a:extLst/>
          </a:blip>
          <a:stretch>
            <a:fillRect/>
          </a:stretch>
        </p:blipFill>
        <p:spPr>
          <a:xfrm>
            <a:off x="-1136778" y="-382866"/>
            <a:ext cx="13390380" cy="14729416"/>
          </a:xfrm>
          <a:prstGeom prst="rect">
            <a:avLst/>
          </a:prstGeom>
          <a:ln w="12700">
            <a:miter lim="400000"/>
          </a:ln>
        </p:spPr>
      </p:pic>
      <p:pic>
        <p:nvPicPr>
          <p:cNvPr id="12" name="Group-6.svg" descr="Group-6.svg"/>
          <p:cNvPicPr>
            <a:picLocks noChangeAspect="1"/>
          </p:cNvPicPr>
          <p:nvPr/>
        </p:nvPicPr>
        <p:blipFill>
          <a:blip r:embed="rId3">
            <a:extLst/>
          </a:blip>
          <a:stretch>
            <a:fillRect/>
          </a:stretch>
        </p:blipFill>
        <p:spPr>
          <a:xfrm>
            <a:off x="579217" y="635196"/>
            <a:ext cx="4813647" cy="504930"/>
          </a:xfrm>
          <a:prstGeom prst="rect">
            <a:avLst/>
          </a:prstGeom>
          <a:ln w="12700">
            <a:miter lim="400000"/>
          </a:ln>
        </p:spPr>
      </p:pic>
      <p:sp>
        <p:nvSpPr>
          <p:cNvPr id="13"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98" name="본문 첫 번째 줄…"/>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99"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06" name="본문 첫 번째 줄…"/>
          <p:cNvSpPr txBox="1"/>
          <p:nvPr>
            <p:ph type="body" sz="quarter" idx="1" hasCustomPrompt="1"/>
          </p:nvPr>
        </p:nvSpPr>
        <p:spPr>
          <a:xfrm>
            <a:off x="1206500" y="2372960"/>
            <a:ext cx="9779000" cy="934782"/>
          </a:xfrm>
          <a:prstGeom prst="rect">
            <a:avLst/>
          </a:prstGeom>
        </p:spPr>
        <p:txBody>
          <a:bodyPr lIns="45718" tIns="45718" rIns="45718" bIns="45718" numCol="1" spcCol="38100"/>
          <a:lstStyle>
            <a:lvl1pPr marL="0" indent="0" defTabSz="825500">
              <a:lnSpc>
                <a:spcPct val="100000"/>
              </a:lnSpc>
              <a:spcBef>
                <a:spcPts val="0"/>
              </a:spcBef>
              <a:buSzTx/>
              <a:buNone/>
              <a:defRPr b="1" sz="5500"/>
            </a:lvl1pPr>
            <a:lvl2pPr marL="1308100" indent="-698500" defTabSz="825500">
              <a:lnSpc>
                <a:spcPct val="100000"/>
              </a:lnSpc>
              <a:spcBef>
                <a:spcPts val="0"/>
              </a:spcBef>
              <a:defRPr b="1" sz="5500"/>
            </a:lvl2pPr>
            <a:lvl3pPr marL="1917700" indent="-698500" defTabSz="825500">
              <a:lnSpc>
                <a:spcPct val="100000"/>
              </a:lnSpc>
              <a:spcBef>
                <a:spcPts val="0"/>
              </a:spcBef>
              <a:defRPr b="1" sz="5500"/>
            </a:lvl3pPr>
            <a:lvl4pPr marL="2527300" indent="-698500" defTabSz="825500">
              <a:lnSpc>
                <a:spcPct val="100000"/>
              </a:lnSpc>
              <a:spcBef>
                <a:spcPts val="0"/>
              </a:spcBef>
              <a:defRPr b="1" sz="5500"/>
            </a:lvl4pPr>
            <a:lvl5pPr marL="3136900" indent="-698500" defTabSz="825500">
              <a:lnSpc>
                <a:spcPct val="100000"/>
              </a:lnSpc>
              <a:spcBef>
                <a:spcPts val="0"/>
              </a:spcBef>
              <a:defRPr b="1" sz="5500"/>
            </a:lvl5pPr>
          </a:lstStyle>
          <a:p>
            <a:pPr/>
            <a:r>
              <a:t>Slide Subtitle</a:t>
            </a:r>
          </a:p>
          <a:p>
            <a:pPr lvl="1"/>
            <a:r>
              <a:t/>
            </a:r>
          </a:p>
          <a:p>
            <a:pPr lvl="2"/>
            <a:r>
              <a:t/>
            </a:r>
          </a:p>
          <a:p>
            <a:pPr lvl="3"/>
            <a:r>
              <a:t/>
            </a:r>
          </a:p>
          <a:p>
            <a:pPr lvl="4"/>
            <a:r>
              <a:t/>
            </a:r>
          </a:p>
        </p:txBody>
      </p:sp>
      <p:sp>
        <p:nvSpPr>
          <p:cNvPr id="107" name="Body Level One…"/>
          <p:cNvSpPr txBox="1"/>
          <p:nvPr>
            <p:ph type="body" sz="half" idx="21" hasCustomPrompt="1"/>
          </p:nvPr>
        </p:nvSpPr>
        <p:spPr>
          <a:xfrm>
            <a:off x="1206500" y="4248503"/>
            <a:ext cx="9779000" cy="8256631"/>
          </a:xfrm>
          <a:prstGeom prst="rect">
            <a:avLst/>
          </a:prstGeom>
        </p:spPr>
        <p:txBody>
          <a:bodyPr numCol="1" spcCol="38100"/>
          <a:lstStyle/>
          <a:p>
            <a:pPr/>
            <a:r>
              <a:t>Slide bullet text</a:t>
            </a:r>
          </a:p>
        </p:txBody>
      </p:sp>
      <p:sp>
        <p:nvSpPr>
          <p:cNvPr id="108" name="Bowl of pappardelle pasta with parsley butter, roasted hazelnuts, and shaved parmesan cheese"/>
          <p:cNvSpPr/>
          <p:nvPr>
            <p:ph type="pic" idx="22"/>
          </p:nvPr>
        </p:nvSpPr>
        <p:spPr>
          <a:xfrm>
            <a:off x="12192000" y="-407266"/>
            <a:ext cx="10916874" cy="14555833"/>
          </a:xfrm>
          <a:prstGeom prst="rect">
            <a:avLst/>
          </a:prstGeom>
        </p:spPr>
        <p:txBody>
          <a:bodyPr lIns="91439" tIns="45719" rIns="91439" bIns="45719" numCol="1" spcCol="38100">
            <a:noAutofit/>
          </a:bodyPr>
          <a:lstStyle/>
          <a:p>
            <a:pPr/>
          </a:p>
        </p:txBody>
      </p:sp>
      <p:sp>
        <p:nvSpPr>
          <p:cNvPr id="109" name="Slide Title"/>
          <p:cNvSpPr txBox="1"/>
          <p:nvPr>
            <p:ph type="title" hasCustomPrompt="1"/>
          </p:nvPr>
        </p:nvSpPr>
        <p:spPr>
          <a:xfrm>
            <a:off x="1206500" y="1079500"/>
            <a:ext cx="9779000" cy="1435100"/>
          </a:xfrm>
          <a:prstGeom prst="rect">
            <a:avLst/>
          </a:prstGeom>
        </p:spPr>
        <p:txBody>
          <a:bodyPr/>
          <a:lstStyle>
            <a:lvl1pPr>
              <a:defRPr b="1">
                <a:latin typeface="+mj-lt"/>
                <a:ea typeface="+mj-ea"/>
                <a:cs typeface="+mj-cs"/>
                <a:sym typeface="Helvetica Neue"/>
              </a:defRPr>
            </a:lvl1pPr>
          </a:lstStyle>
          <a:p>
            <a:pPr/>
            <a:r>
              <a:t>Slide Title</a:t>
            </a:r>
          </a:p>
        </p:txBody>
      </p:sp>
      <p:sp>
        <p:nvSpPr>
          <p:cNvPr id="110"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117" name="본문 첫 번째 줄…"/>
          <p:cNvSpPr txBox="1"/>
          <p:nvPr>
            <p:ph type="body" sz="quarter" idx="1" hasCustomPrompt="1"/>
          </p:nvPr>
        </p:nvSpPr>
        <p:spPr>
          <a:xfrm>
            <a:off x="1206500" y="2372960"/>
            <a:ext cx="9779000" cy="934782"/>
          </a:xfrm>
          <a:prstGeom prst="rect">
            <a:avLst/>
          </a:prstGeom>
        </p:spPr>
        <p:txBody>
          <a:bodyPr lIns="45718" tIns="45718" rIns="45718" bIns="45718" numCol="1" spcCol="38100"/>
          <a:lstStyle>
            <a:lvl1pPr marL="0" indent="0" defTabSz="825500">
              <a:lnSpc>
                <a:spcPct val="100000"/>
              </a:lnSpc>
              <a:spcBef>
                <a:spcPts val="0"/>
              </a:spcBef>
              <a:buSzTx/>
              <a:buNone/>
              <a:defRPr b="1" sz="5500"/>
            </a:lvl1pPr>
            <a:lvl2pPr marL="1308100" indent="-698500" defTabSz="825500">
              <a:lnSpc>
                <a:spcPct val="100000"/>
              </a:lnSpc>
              <a:spcBef>
                <a:spcPts val="0"/>
              </a:spcBef>
              <a:defRPr b="1" sz="5500"/>
            </a:lvl2pPr>
            <a:lvl3pPr marL="1917700" indent="-698500" defTabSz="825500">
              <a:lnSpc>
                <a:spcPct val="100000"/>
              </a:lnSpc>
              <a:spcBef>
                <a:spcPts val="0"/>
              </a:spcBef>
              <a:defRPr b="1" sz="5500"/>
            </a:lvl3pPr>
            <a:lvl4pPr marL="2527300" indent="-698500" defTabSz="825500">
              <a:lnSpc>
                <a:spcPct val="100000"/>
              </a:lnSpc>
              <a:spcBef>
                <a:spcPts val="0"/>
              </a:spcBef>
              <a:defRPr b="1" sz="5500"/>
            </a:lvl4pPr>
            <a:lvl5pPr marL="3136900" indent="-698500" defTabSz="825500">
              <a:lnSpc>
                <a:spcPct val="100000"/>
              </a:lnSpc>
              <a:spcBef>
                <a:spcPts val="0"/>
              </a:spcBef>
              <a:defRPr b="1" sz="5500"/>
            </a:lvl5pPr>
          </a:lstStyle>
          <a:p>
            <a:pPr/>
            <a:r>
              <a:t>Slide Subtitle</a:t>
            </a:r>
          </a:p>
          <a:p>
            <a:pPr lvl="1"/>
            <a:r>
              <a:t/>
            </a:r>
          </a:p>
          <a:p>
            <a:pPr lvl="2"/>
            <a:r>
              <a:t/>
            </a:r>
          </a:p>
          <a:p>
            <a:pPr lvl="3"/>
            <a:r>
              <a:t/>
            </a:r>
          </a:p>
          <a:p>
            <a:pPr lvl="4"/>
            <a:r>
              <a:t/>
            </a:r>
          </a:p>
        </p:txBody>
      </p:sp>
      <p:sp>
        <p:nvSpPr>
          <p:cNvPr id="118" name="Body Level One…"/>
          <p:cNvSpPr txBox="1"/>
          <p:nvPr>
            <p:ph type="body" sz="half" idx="21" hasCustomPrompt="1"/>
          </p:nvPr>
        </p:nvSpPr>
        <p:spPr>
          <a:xfrm>
            <a:off x="1206500" y="4248503"/>
            <a:ext cx="9779000" cy="8256631"/>
          </a:xfrm>
          <a:prstGeom prst="rect">
            <a:avLst/>
          </a:prstGeom>
        </p:spPr>
        <p:txBody>
          <a:bodyPr numCol="1" spcCol="38100"/>
          <a:lstStyle/>
          <a:p>
            <a:pPr/>
            <a:r>
              <a:t>Slide bullet text</a:t>
            </a:r>
          </a:p>
        </p:txBody>
      </p:sp>
      <p:sp>
        <p:nvSpPr>
          <p:cNvPr id="119" name="Slide Title"/>
          <p:cNvSpPr txBox="1"/>
          <p:nvPr>
            <p:ph type="title" hasCustomPrompt="1"/>
          </p:nvPr>
        </p:nvSpPr>
        <p:spPr>
          <a:xfrm>
            <a:off x="1206500" y="1079500"/>
            <a:ext cx="9779000" cy="1435100"/>
          </a:xfrm>
          <a:prstGeom prst="rect">
            <a:avLst/>
          </a:prstGeom>
        </p:spPr>
        <p:txBody>
          <a:bodyPr/>
          <a:lstStyle>
            <a:lvl1pPr>
              <a:defRPr b="1">
                <a:latin typeface="+mj-lt"/>
                <a:ea typeface="+mj-ea"/>
                <a:cs typeface="+mj-cs"/>
                <a:sym typeface="Helvetica Neue"/>
              </a:defRPr>
            </a:lvl1pPr>
          </a:lstStyle>
          <a:p>
            <a:pPr/>
            <a:r>
              <a:t>Slide Title</a:t>
            </a:r>
          </a:p>
        </p:txBody>
      </p:sp>
      <p:sp>
        <p:nvSpPr>
          <p:cNvPr id="120"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127" name="Section Title"/>
          <p:cNvSpPr txBox="1"/>
          <p:nvPr>
            <p:ph type="title" hasCustomPrompt="1"/>
          </p:nvPr>
        </p:nvSpPr>
        <p:spPr>
          <a:xfrm>
            <a:off x="1206496" y="4533900"/>
            <a:ext cx="21971005" cy="4648200"/>
          </a:xfrm>
          <a:prstGeom prst="rect">
            <a:avLst/>
          </a:prstGeom>
        </p:spPr>
        <p:txBody>
          <a:bodyPr anchor="ctr"/>
          <a:lstStyle>
            <a:lvl1pPr>
              <a:defRPr spc="-232" sz="11600">
                <a:latin typeface="Helvetica Neue Medium"/>
                <a:ea typeface="Helvetica Neue Medium"/>
                <a:cs typeface="Helvetica Neue Medium"/>
                <a:sym typeface="Helvetica Neue Medium"/>
              </a:defRPr>
            </a:lvl1pPr>
          </a:lstStyle>
          <a:p>
            <a:pPr/>
            <a:r>
              <a:t>Section Title</a:t>
            </a:r>
          </a:p>
        </p:txBody>
      </p:sp>
      <p:sp>
        <p:nvSpPr>
          <p:cNvPr id="128" name="슬라이드 번호"/>
          <p:cNvSpPr txBox="1"/>
          <p:nvPr>
            <p:ph type="sldNum" sz="quarter" idx="2"/>
          </p:nvPr>
        </p:nvSpPr>
        <p:spPr>
          <a:xfrm>
            <a:off x="12001500" y="13085233"/>
            <a:ext cx="368504"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135" name="Slide Title"/>
          <p:cNvSpPr txBox="1"/>
          <p:nvPr>
            <p:ph type="title" hasCustomPrompt="1"/>
          </p:nvPr>
        </p:nvSpPr>
        <p:spPr>
          <a:xfrm>
            <a:off x="1206500" y="1079500"/>
            <a:ext cx="21971000" cy="1434951"/>
          </a:xfrm>
          <a:prstGeom prst="rect">
            <a:avLst/>
          </a:prstGeom>
        </p:spPr>
        <p:txBody>
          <a:bodyPr/>
          <a:lstStyle>
            <a:lvl1pPr>
              <a:defRPr b="1">
                <a:latin typeface="+mj-lt"/>
                <a:ea typeface="+mj-ea"/>
                <a:cs typeface="+mj-cs"/>
                <a:sym typeface="Helvetica Neue"/>
              </a:defRPr>
            </a:lvl1pPr>
          </a:lstStyle>
          <a:p>
            <a:pPr/>
            <a:r>
              <a:t>Slide Title</a:t>
            </a:r>
          </a:p>
        </p:txBody>
      </p:sp>
      <p:sp>
        <p:nvSpPr>
          <p:cNvPr id="136" name="본문 첫 번째 줄…"/>
          <p:cNvSpPr txBox="1"/>
          <p:nvPr>
            <p:ph type="body" sz="quarter" idx="1" hasCustomPrompt="1"/>
          </p:nvPr>
        </p:nvSpPr>
        <p:spPr>
          <a:xfrm>
            <a:off x="1206500" y="2372960"/>
            <a:ext cx="21971000" cy="934782"/>
          </a:xfrm>
          <a:prstGeom prst="rect">
            <a:avLst/>
          </a:prstGeom>
        </p:spPr>
        <p:txBody>
          <a:bodyPr lIns="45718" tIns="45718" rIns="45718" bIns="45718" numCol="1" spcCol="38100"/>
          <a:lstStyle>
            <a:lvl1pPr marL="0" indent="0" defTabSz="825500">
              <a:lnSpc>
                <a:spcPct val="100000"/>
              </a:lnSpc>
              <a:spcBef>
                <a:spcPts val="0"/>
              </a:spcBef>
              <a:buSzTx/>
              <a:buNone/>
              <a:defRPr b="1" sz="5500"/>
            </a:lvl1pPr>
            <a:lvl2pPr marL="1308100" indent="-698500" defTabSz="825500">
              <a:lnSpc>
                <a:spcPct val="100000"/>
              </a:lnSpc>
              <a:spcBef>
                <a:spcPts val="0"/>
              </a:spcBef>
              <a:defRPr b="1" sz="5500"/>
            </a:lvl2pPr>
            <a:lvl3pPr marL="1917700" indent="-698500" defTabSz="825500">
              <a:lnSpc>
                <a:spcPct val="100000"/>
              </a:lnSpc>
              <a:spcBef>
                <a:spcPts val="0"/>
              </a:spcBef>
              <a:defRPr b="1" sz="5500"/>
            </a:lvl3pPr>
            <a:lvl4pPr marL="2527300" indent="-698500" defTabSz="825500">
              <a:lnSpc>
                <a:spcPct val="100000"/>
              </a:lnSpc>
              <a:spcBef>
                <a:spcPts val="0"/>
              </a:spcBef>
              <a:defRPr b="1" sz="5500"/>
            </a:lvl4pPr>
            <a:lvl5pPr marL="3136900" indent="-698500" defTabSz="825500">
              <a:lnSpc>
                <a:spcPct val="100000"/>
              </a:lnSpc>
              <a:spcBef>
                <a:spcPts val="0"/>
              </a:spcBef>
              <a:defRPr b="1" sz="5500"/>
            </a:lvl5pPr>
          </a:lstStyle>
          <a:p>
            <a:pPr/>
            <a:r>
              <a:t>Slide Subtitle</a:t>
            </a:r>
          </a:p>
          <a:p>
            <a:pPr lvl="1"/>
            <a:r>
              <a:t/>
            </a:r>
          </a:p>
          <a:p>
            <a:pPr lvl="2"/>
            <a:r>
              <a:t/>
            </a:r>
          </a:p>
          <a:p>
            <a:pPr lvl="3"/>
            <a:r>
              <a:t/>
            </a:r>
          </a:p>
          <a:p>
            <a:pPr lvl="4"/>
            <a:r>
              <a:t/>
            </a:r>
          </a:p>
        </p:txBody>
      </p:sp>
      <p:sp>
        <p:nvSpPr>
          <p:cNvPr id="137"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44" name="Agenda Title"/>
          <p:cNvSpPr txBox="1"/>
          <p:nvPr>
            <p:ph type="title" hasCustomPrompt="1"/>
          </p:nvPr>
        </p:nvSpPr>
        <p:spPr>
          <a:xfrm>
            <a:off x="1206500" y="1079500"/>
            <a:ext cx="21971000" cy="1435100"/>
          </a:xfrm>
          <a:prstGeom prst="rect">
            <a:avLst/>
          </a:prstGeom>
        </p:spPr>
        <p:txBody>
          <a:bodyPr/>
          <a:lstStyle>
            <a:lvl1pPr>
              <a:defRPr b="1">
                <a:latin typeface="+mj-lt"/>
                <a:ea typeface="+mj-ea"/>
                <a:cs typeface="+mj-cs"/>
                <a:sym typeface="Helvetica Neue"/>
              </a:defRPr>
            </a:lvl1pPr>
          </a:lstStyle>
          <a:p>
            <a:pPr/>
            <a:r>
              <a:t>Agenda Title</a:t>
            </a:r>
          </a:p>
        </p:txBody>
      </p:sp>
      <p:sp>
        <p:nvSpPr>
          <p:cNvPr id="145" name="본문 첫 번째 줄…"/>
          <p:cNvSpPr txBox="1"/>
          <p:nvPr>
            <p:ph type="body" sz="quarter" idx="1" hasCustomPrompt="1"/>
          </p:nvPr>
        </p:nvSpPr>
        <p:spPr>
          <a:xfrm>
            <a:off x="1206500" y="2372960"/>
            <a:ext cx="21971000" cy="934782"/>
          </a:xfrm>
          <a:prstGeom prst="rect">
            <a:avLst/>
          </a:prstGeom>
        </p:spPr>
        <p:txBody>
          <a:bodyPr lIns="45718" tIns="45718" rIns="45718" bIns="45718" numCol="1" spcCol="38100"/>
          <a:lstStyle>
            <a:lvl1pPr marL="0" indent="0" defTabSz="825500">
              <a:lnSpc>
                <a:spcPct val="100000"/>
              </a:lnSpc>
              <a:spcBef>
                <a:spcPts val="0"/>
              </a:spcBef>
              <a:buSzTx/>
              <a:buNone/>
              <a:defRPr b="1" sz="5500"/>
            </a:lvl1pPr>
            <a:lvl2pPr marL="1308100" indent="-698500" defTabSz="825500">
              <a:lnSpc>
                <a:spcPct val="100000"/>
              </a:lnSpc>
              <a:spcBef>
                <a:spcPts val="0"/>
              </a:spcBef>
              <a:defRPr b="1" sz="5500"/>
            </a:lvl2pPr>
            <a:lvl3pPr marL="1917700" indent="-698500" defTabSz="825500">
              <a:lnSpc>
                <a:spcPct val="100000"/>
              </a:lnSpc>
              <a:spcBef>
                <a:spcPts val="0"/>
              </a:spcBef>
              <a:defRPr b="1" sz="5500"/>
            </a:lvl3pPr>
            <a:lvl4pPr marL="2527300" indent="-698500" defTabSz="825500">
              <a:lnSpc>
                <a:spcPct val="100000"/>
              </a:lnSpc>
              <a:spcBef>
                <a:spcPts val="0"/>
              </a:spcBef>
              <a:defRPr b="1" sz="5500"/>
            </a:lvl4pPr>
            <a:lvl5pPr marL="3136900" indent="-698500" defTabSz="825500">
              <a:lnSpc>
                <a:spcPct val="100000"/>
              </a:lnSpc>
              <a:spcBef>
                <a:spcPts val="0"/>
              </a:spcBef>
              <a:defRPr b="1" sz="5500"/>
            </a:lvl5pPr>
          </a:lstStyle>
          <a:p>
            <a:pPr/>
            <a:r>
              <a:t>Agenda Subtitle</a:t>
            </a:r>
          </a:p>
          <a:p>
            <a:pPr lvl="1"/>
            <a:r>
              <a:t/>
            </a:r>
          </a:p>
          <a:p>
            <a:pPr lvl="2"/>
            <a:r>
              <a:t/>
            </a:r>
          </a:p>
          <a:p>
            <a:pPr lvl="3"/>
            <a:r>
              <a:t/>
            </a:r>
          </a:p>
          <a:p>
            <a:pPr lvl="4"/>
            <a:r>
              <a:t/>
            </a:r>
          </a:p>
        </p:txBody>
      </p:sp>
      <p:sp>
        <p:nvSpPr>
          <p:cNvPr id="146" name="Body Level One…"/>
          <p:cNvSpPr txBox="1"/>
          <p:nvPr>
            <p:ph type="body" idx="21" hasCustomPrompt="1"/>
          </p:nvPr>
        </p:nvSpPr>
        <p:spPr>
          <a:prstGeom prst="rect">
            <a:avLst/>
          </a:prstGeom>
        </p:spPr>
        <p:txBody>
          <a:bodyPr numCol="1" spcCol="38100"/>
          <a:lstStyle>
            <a:lvl1pPr marL="0" indent="0" defTabSz="825500">
              <a:lnSpc>
                <a:spcPct val="100000"/>
              </a:lnSpc>
              <a:spcBef>
                <a:spcPts val="1800"/>
              </a:spcBef>
              <a:buSzTx/>
              <a:buNone/>
              <a:defRPr spc="-99" sz="5500"/>
            </a:lvl1pPr>
          </a:lstStyle>
          <a:p>
            <a:pPr/>
            <a:r>
              <a:t>Agenda Topics</a:t>
            </a:r>
          </a:p>
        </p:txBody>
      </p:sp>
      <p:sp>
        <p:nvSpPr>
          <p:cNvPr id="147"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54" name="본문 첫 번째 줄…"/>
          <p:cNvSpPr txBox="1"/>
          <p:nvPr>
            <p:ph type="body" sz="half" idx="1" hasCustomPrompt="1"/>
          </p:nvPr>
        </p:nvSpPr>
        <p:spPr>
          <a:xfrm>
            <a:off x="1206500" y="4920843"/>
            <a:ext cx="21971000" cy="3874314"/>
          </a:xfrm>
          <a:prstGeom prst="rect">
            <a:avLst/>
          </a:prstGeom>
        </p:spPr>
        <p:txBody>
          <a:bodyPr numCol="1" spcCol="38100"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55"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62" name="본문 첫 번째 줄…"/>
          <p:cNvSpPr txBox="1"/>
          <p:nvPr>
            <p:ph type="body" idx="1" hasCustomPrompt="1"/>
          </p:nvPr>
        </p:nvSpPr>
        <p:spPr>
          <a:xfrm>
            <a:off x="1206500" y="1075925"/>
            <a:ext cx="21971000" cy="7241587"/>
          </a:xfrm>
          <a:prstGeom prst="rect">
            <a:avLst/>
          </a:prstGeom>
        </p:spPr>
        <p:txBody>
          <a:bodyPr numCol="1" spcCol="38100" anchor="b"/>
          <a:lstStyle>
            <a:lvl1pPr marL="0" indent="0" algn="ctr">
              <a:lnSpc>
                <a:spcPct val="80000"/>
              </a:lnSpc>
              <a:spcBef>
                <a:spcPts val="0"/>
              </a:spcBef>
              <a:buSzTx/>
              <a:buNone/>
              <a:defRPr b="1" spc="-250" sz="25000"/>
            </a:lvl1pPr>
            <a:lvl2pPr marL="0" indent="0" algn="ctr">
              <a:lnSpc>
                <a:spcPct val="80000"/>
              </a:lnSpc>
              <a:spcBef>
                <a:spcPts val="0"/>
              </a:spcBef>
              <a:buSzTx/>
              <a:buNone/>
              <a:defRPr b="1" spc="-250" sz="25000"/>
            </a:lvl2pPr>
            <a:lvl3pPr marL="0" indent="0" algn="ctr">
              <a:lnSpc>
                <a:spcPct val="80000"/>
              </a:lnSpc>
              <a:spcBef>
                <a:spcPts val="0"/>
              </a:spcBef>
              <a:buSzTx/>
              <a:buNone/>
              <a:defRPr b="1" spc="-250" sz="25000"/>
            </a:lvl3pPr>
            <a:lvl4pPr marL="0" indent="0" algn="ctr">
              <a:lnSpc>
                <a:spcPct val="80000"/>
              </a:lnSpc>
              <a:spcBef>
                <a:spcPts val="0"/>
              </a:spcBef>
              <a:buSzTx/>
              <a:buNone/>
              <a:defRPr b="1" spc="-250" sz="25000"/>
            </a:lvl4pPr>
            <a:lvl5pPr marL="0" indent="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63" name="Fact information"/>
          <p:cNvSpPr txBox="1"/>
          <p:nvPr>
            <p:ph type="body" sz="quarter" idx="21" hasCustomPrompt="1"/>
          </p:nvPr>
        </p:nvSpPr>
        <p:spPr>
          <a:xfrm>
            <a:off x="1206500" y="8262180"/>
            <a:ext cx="21971000" cy="934780"/>
          </a:xfrm>
          <a:prstGeom prst="rect">
            <a:avLst/>
          </a:prstGeom>
        </p:spPr>
        <p:txBody>
          <a:bodyPr lIns="45718" tIns="45718" rIns="45718" bIns="45718" numCol="1" spcCol="38100"/>
          <a:lstStyle>
            <a:lvl1pPr marL="0" indent="0" algn="ctr" defTabSz="825500">
              <a:lnSpc>
                <a:spcPct val="100000"/>
              </a:lnSpc>
              <a:spcBef>
                <a:spcPts val="0"/>
              </a:spcBef>
              <a:buSzTx/>
              <a:buNone/>
              <a:defRPr b="1" sz="5500"/>
            </a:lvl1pPr>
          </a:lstStyle>
          <a:p>
            <a:pPr/>
            <a:r>
              <a:t>Fact information</a:t>
            </a:r>
          </a:p>
        </p:txBody>
      </p:sp>
      <p:sp>
        <p:nvSpPr>
          <p:cNvPr id="164"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71" name="본문 첫 번째 줄…"/>
          <p:cNvSpPr txBox="1"/>
          <p:nvPr>
            <p:ph type="body" sz="quarter" idx="1" hasCustomPrompt="1"/>
          </p:nvPr>
        </p:nvSpPr>
        <p:spPr>
          <a:xfrm>
            <a:off x="2430022" y="10675453"/>
            <a:ext cx="20200057" cy="636982"/>
          </a:xfrm>
          <a:prstGeom prst="rect">
            <a:avLst/>
          </a:prstGeom>
        </p:spPr>
        <p:txBody>
          <a:bodyPr lIns="45718" tIns="45718" rIns="45718" bIns="45718" numCol="1" spcCol="38100"/>
          <a:lstStyle>
            <a:lvl1pPr marL="0" indent="0" defTabSz="825500">
              <a:lnSpc>
                <a:spcPct val="100000"/>
              </a:lnSpc>
              <a:spcBef>
                <a:spcPts val="0"/>
              </a:spcBef>
              <a:buSzTx/>
              <a:buNone/>
              <a:defRPr b="1" sz="3600"/>
            </a:lvl1pPr>
            <a:lvl2pPr marL="1066800" indent="-457200" defTabSz="825500">
              <a:lnSpc>
                <a:spcPct val="100000"/>
              </a:lnSpc>
              <a:spcBef>
                <a:spcPts val="0"/>
              </a:spcBef>
              <a:defRPr b="1" sz="3600"/>
            </a:lvl2pPr>
            <a:lvl3pPr marL="1676400" indent="-457200" defTabSz="825500">
              <a:lnSpc>
                <a:spcPct val="100000"/>
              </a:lnSpc>
              <a:spcBef>
                <a:spcPts val="0"/>
              </a:spcBef>
              <a:defRPr b="1" sz="3600"/>
            </a:lvl3pPr>
            <a:lvl4pPr marL="2286000" indent="-457200" defTabSz="825500">
              <a:lnSpc>
                <a:spcPct val="100000"/>
              </a:lnSpc>
              <a:spcBef>
                <a:spcPts val="0"/>
              </a:spcBef>
              <a:defRPr b="1" sz="3600"/>
            </a:lvl4pPr>
            <a:lvl5pPr marL="2895600" indent="-457200" defTabSz="825500">
              <a:lnSpc>
                <a:spcPct val="100000"/>
              </a:lnSpc>
              <a:spcBef>
                <a:spcPts val="0"/>
              </a:spcBef>
              <a:defRPr b="1" sz="3600"/>
            </a:lvl5pPr>
          </a:lstStyle>
          <a:p>
            <a:pPr/>
            <a:r>
              <a:t>Attribution</a:t>
            </a:r>
          </a:p>
          <a:p>
            <a:pPr lvl="1"/>
            <a:r>
              <a:t/>
            </a:r>
          </a:p>
          <a:p>
            <a:pPr lvl="2"/>
            <a:r>
              <a:t/>
            </a:r>
          </a:p>
          <a:p>
            <a:pPr lvl="3"/>
            <a:r>
              <a:t/>
            </a:r>
          </a:p>
          <a:p>
            <a:pPr lvl="4"/>
            <a:r>
              <a:t/>
            </a:r>
          </a:p>
        </p:txBody>
      </p:sp>
      <p:sp>
        <p:nvSpPr>
          <p:cNvPr id="172" name="Body Level One…"/>
          <p:cNvSpPr txBox="1"/>
          <p:nvPr>
            <p:ph type="body" sz="half" idx="21" hasCustomPrompt="1"/>
          </p:nvPr>
        </p:nvSpPr>
        <p:spPr>
          <a:xfrm>
            <a:off x="1753923" y="4939860"/>
            <a:ext cx="20876154" cy="3836283"/>
          </a:xfrm>
          <a:prstGeom prst="rect">
            <a:avLst/>
          </a:prstGeom>
        </p:spPr>
        <p:txBody>
          <a:bodyPr numCol="1" spcCol="38100"/>
          <a:lstStyle>
            <a:lvl1pPr marL="131850" indent="37172">
              <a:spcBef>
                <a:spcPts val="0"/>
              </a:spcBef>
              <a:buSzTx/>
              <a:buNone/>
              <a:defRPr spc="-200" sz="8500">
                <a:latin typeface="Helvetica Neue Medium"/>
                <a:ea typeface="Helvetica Neue Medium"/>
                <a:cs typeface="Helvetica Neue Medium"/>
                <a:sym typeface="Helvetica Neue Medium"/>
              </a:defRPr>
            </a:lvl1pPr>
          </a:lstStyle>
          <a:p>
            <a:pPr/>
            <a:r>
              <a:t>“Notable Quote”</a:t>
            </a:r>
          </a:p>
        </p:txBody>
      </p:sp>
      <p:sp>
        <p:nvSpPr>
          <p:cNvPr id="173"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80" name="bowl of salad with fried rice, boiled eggs, and chopsticks"/>
          <p:cNvSpPr/>
          <p:nvPr>
            <p:ph type="pic" idx="21"/>
          </p:nvPr>
        </p:nvSpPr>
        <p:spPr>
          <a:xfrm>
            <a:off x="-1333500" y="-5524500"/>
            <a:ext cx="27051000" cy="21640800"/>
          </a:xfrm>
          <a:prstGeom prst="rect">
            <a:avLst/>
          </a:prstGeom>
        </p:spPr>
        <p:txBody>
          <a:bodyPr lIns="91439" tIns="45719" rIns="91439" bIns="45719" numCol="1" spcCol="38100">
            <a:noAutofit/>
          </a:bodyPr>
          <a:lstStyle/>
          <a:p>
            <a:pPr/>
          </a:p>
        </p:txBody>
      </p:sp>
      <p:sp>
        <p:nvSpPr>
          <p:cNvPr id="181" name="슬라이드 번호"/>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py">
    <p:bg>
      <p:bgPr>
        <a:solidFill>
          <a:srgbClr val="000000"/>
        </a:solidFill>
      </p:bgPr>
    </p:bg>
    <p:spTree>
      <p:nvGrpSpPr>
        <p:cNvPr id="1" name=""/>
        <p:cNvGrpSpPr/>
        <p:nvPr/>
      </p:nvGrpSpPr>
      <p:grpSpPr>
        <a:xfrm>
          <a:off x="0" y="0"/>
          <a:ext cx="0" cy="0"/>
          <a:chOff x="0" y="0"/>
          <a:chExt cx="0" cy="0"/>
        </a:xfrm>
      </p:grpSpPr>
      <p:pic>
        <p:nvPicPr>
          <p:cNvPr id="20" name="K_white.svg" descr="K_white.svg"/>
          <p:cNvPicPr>
            <a:picLocks noChangeAspect="1"/>
          </p:cNvPicPr>
          <p:nvPr/>
        </p:nvPicPr>
        <p:blipFill>
          <a:blip r:embed="rId2">
            <a:alphaModFix amt="14296"/>
            <a:extLst/>
          </a:blip>
          <a:stretch>
            <a:fillRect/>
          </a:stretch>
        </p:blipFill>
        <p:spPr>
          <a:xfrm>
            <a:off x="-1150433" y="-397888"/>
            <a:ext cx="13417690" cy="14759461"/>
          </a:xfrm>
          <a:prstGeom prst="rect">
            <a:avLst/>
          </a:prstGeom>
          <a:ln w="12700">
            <a:miter lim="400000"/>
          </a:ln>
        </p:spPr>
      </p:pic>
      <p:sp>
        <p:nvSpPr>
          <p:cNvPr id="21"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88"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p:bg>
      <p:bgPr>
        <a:solidFill>
          <a:srgbClr val="296254"/>
        </a:solidFill>
      </p:bgPr>
    </p:bg>
    <p:spTree>
      <p:nvGrpSpPr>
        <p:cNvPr id="1" name=""/>
        <p:cNvGrpSpPr/>
        <p:nvPr/>
      </p:nvGrpSpPr>
      <p:grpSpPr>
        <a:xfrm>
          <a:off x="0" y="0"/>
          <a:ext cx="0" cy="0"/>
          <a:chOff x="0" y="0"/>
          <a:chExt cx="0" cy="0"/>
        </a:xfrm>
      </p:grpSpPr>
      <p:pic>
        <p:nvPicPr>
          <p:cNvPr id="195" name="Group.svg" descr="Group.svg"/>
          <p:cNvPicPr>
            <a:picLocks noChangeAspect="1"/>
          </p:cNvPicPr>
          <p:nvPr/>
        </p:nvPicPr>
        <p:blipFill>
          <a:blip r:embed="rId2">
            <a:extLst/>
          </a:blip>
          <a:stretch>
            <a:fillRect/>
          </a:stretch>
        </p:blipFill>
        <p:spPr>
          <a:xfrm>
            <a:off x="-1136778" y="-382866"/>
            <a:ext cx="13390380" cy="14729416"/>
          </a:xfrm>
          <a:prstGeom prst="rect">
            <a:avLst/>
          </a:prstGeom>
          <a:ln w="12700">
            <a:miter lim="400000"/>
          </a:ln>
        </p:spPr>
      </p:pic>
      <p:sp>
        <p:nvSpPr>
          <p:cNvPr id="196"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빈화면">
    <p:spTree>
      <p:nvGrpSpPr>
        <p:cNvPr id="1" name=""/>
        <p:cNvGrpSpPr/>
        <p:nvPr/>
      </p:nvGrpSpPr>
      <p:grpSpPr>
        <a:xfrm>
          <a:off x="0" y="0"/>
          <a:ext cx="0" cy="0"/>
          <a:chOff x="0" y="0"/>
          <a:chExt cx="0" cy="0"/>
        </a:xfrm>
      </p:grpSpPr>
      <p:sp>
        <p:nvSpPr>
          <p:cNvPr id="203" name="본 자료의 저작권은 국보디자인에 있습니다."/>
          <p:cNvSpPr txBox="1"/>
          <p:nvPr/>
        </p:nvSpPr>
        <p:spPr>
          <a:xfrm>
            <a:off x="6423809" y="13113557"/>
            <a:ext cx="3018910"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latin typeface="Pretendard Variable Medium"/>
                <a:ea typeface="Pretendard Variable Medium"/>
                <a:cs typeface="Pretendard Variable Medium"/>
                <a:sym typeface="Pretendard Variable Medium"/>
              </a:defRPr>
            </a:lvl1pPr>
          </a:lstStyle>
          <a:p>
            <a:pPr/>
            <a:r>
              <a:t>본 자료의 저작권은 국보디자인에 있습니다.</a:t>
            </a:r>
          </a:p>
        </p:txBody>
      </p:sp>
      <p:sp>
        <p:nvSpPr>
          <p:cNvPr id="204" name="© 2026 KUKBO DESIGN Co., Ltd. All rights reserved."/>
          <p:cNvSpPr txBox="1"/>
          <p:nvPr/>
        </p:nvSpPr>
        <p:spPr>
          <a:xfrm>
            <a:off x="526060" y="13113557"/>
            <a:ext cx="4180281"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latin typeface="Pretendard Variable Medium"/>
                <a:ea typeface="Pretendard Variable Medium"/>
                <a:cs typeface="Pretendard Variable Medium"/>
                <a:sym typeface="Pretendard Variable Medium"/>
              </a:defRPr>
            </a:lvl1pPr>
          </a:lstStyle>
          <a:p>
            <a:pPr/>
            <a:r>
              <a:t>© 2026 KUKBO DESIGN Co., Ltd. All rights reserved. </a:t>
            </a:r>
          </a:p>
        </p:txBody>
      </p:sp>
      <p:sp>
        <p:nvSpPr>
          <p:cNvPr id="205" name="슬라이드 번호"/>
          <p:cNvSpPr txBox="1"/>
          <p:nvPr>
            <p:ph type="sldNum" sz="quarter" idx="2"/>
          </p:nvPr>
        </p:nvSpPr>
        <p:spPr>
          <a:xfrm>
            <a:off x="16069159" y="12533688"/>
            <a:ext cx="327889" cy="358026"/>
          </a:xfrm>
          <a:prstGeom prst="rect">
            <a:avLst/>
          </a:prstGeom>
        </p:spPr>
        <p:txBody>
          <a:bodyPr lIns="58710" tIns="58710" rIns="58710" bIns="58710" anchor="ctr"/>
          <a:lstStyle>
            <a:lvl1pPr algn="r" defTabSz="1172838">
              <a:defRPr sz="1400">
                <a:latin typeface="맑은 고딕"/>
                <a:ea typeface="맑은 고딕"/>
                <a:cs typeface="맑은 고딕"/>
                <a:sym typeface="맑은 고딕"/>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s">
    <p:spTree>
      <p:nvGrpSpPr>
        <p:cNvPr id="1" name=""/>
        <p:cNvGrpSpPr/>
        <p:nvPr/>
      </p:nvGrpSpPr>
      <p:grpSpPr>
        <a:xfrm>
          <a:off x="0" y="0"/>
          <a:ext cx="0" cy="0"/>
          <a:chOff x="0" y="0"/>
          <a:chExt cx="0" cy="0"/>
        </a:xfrm>
      </p:grpSpPr>
      <p:pic>
        <p:nvPicPr>
          <p:cNvPr id="28" name="K_black.svg" descr="K_black.svg"/>
          <p:cNvPicPr>
            <a:picLocks noChangeAspect="1"/>
          </p:cNvPicPr>
          <p:nvPr/>
        </p:nvPicPr>
        <p:blipFill>
          <a:blip r:embed="rId2">
            <a:alphaModFix amt="3000"/>
            <a:extLst/>
          </a:blip>
          <a:stretch>
            <a:fillRect/>
          </a:stretch>
        </p:blipFill>
        <p:spPr>
          <a:xfrm>
            <a:off x="-1130509" y="-375971"/>
            <a:ext cx="13377841" cy="14715626"/>
          </a:xfrm>
          <a:prstGeom prst="rect">
            <a:avLst/>
          </a:prstGeom>
          <a:ln w="12700">
            <a:miter lim="400000"/>
          </a:ln>
        </p:spPr>
      </p:pic>
      <p:sp>
        <p:nvSpPr>
          <p:cNvPr id="29"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s copy">
    <p:spTree>
      <p:nvGrpSpPr>
        <p:cNvPr id="1" name=""/>
        <p:cNvGrpSpPr/>
        <p:nvPr/>
      </p:nvGrpSpPr>
      <p:grpSpPr>
        <a:xfrm>
          <a:off x="0" y="0"/>
          <a:ext cx="0" cy="0"/>
          <a:chOff x="0" y="0"/>
          <a:chExt cx="0" cy="0"/>
        </a:xfrm>
      </p:grpSpPr>
      <p:sp>
        <p:nvSpPr>
          <p:cNvPr id="36"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Title">
    <p:bg>
      <p:bgPr>
        <a:solidFill>
          <a:srgbClr val="296254"/>
        </a:solidFill>
      </p:bgPr>
    </p:bg>
    <p:spTree>
      <p:nvGrpSpPr>
        <p:cNvPr id="1" name=""/>
        <p:cNvGrpSpPr/>
        <p:nvPr/>
      </p:nvGrpSpPr>
      <p:grpSpPr>
        <a:xfrm>
          <a:off x="0" y="0"/>
          <a:ext cx="0" cy="0"/>
          <a:chOff x="0" y="0"/>
          <a:chExt cx="0" cy="0"/>
        </a:xfrm>
      </p:grpSpPr>
      <p:sp>
        <p:nvSpPr>
          <p:cNvPr id="43" name="Rectangle"/>
          <p:cNvSpPr/>
          <p:nvPr/>
        </p:nvSpPr>
        <p:spPr>
          <a:xfrm>
            <a:off x="12192000" y="-1"/>
            <a:ext cx="12192000" cy="13716002"/>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pic>
        <p:nvPicPr>
          <p:cNvPr id="44" name="Group.svg" descr="Group.svg"/>
          <p:cNvPicPr>
            <a:picLocks noChangeAspect="1"/>
          </p:cNvPicPr>
          <p:nvPr/>
        </p:nvPicPr>
        <p:blipFill>
          <a:blip r:embed="rId2">
            <a:extLst/>
          </a:blip>
          <a:stretch>
            <a:fillRect/>
          </a:stretch>
        </p:blipFill>
        <p:spPr>
          <a:xfrm>
            <a:off x="-1136778" y="-382866"/>
            <a:ext cx="13390380" cy="14729416"/>
          </a:xfrm>
          <a:prstGeom prst="rect">
            <a:avLst/>
          </a:prstGeom>
          <a:ln w="12700">
            <a:miter lim="400000"/>
          </a:ln>
        </p:spPr>
      </p:pic>
      <p:sp>
        <p:nvSpPr>
          <p:cNvPr id="45" name="Slide Title"/>
          <p:cNvSpPr txBox="1"/>
          <p:nvPr>
            <p:ph type="title" hasCustomPrompt="1"/>
          </p:nvPr>
        </p:nvSpPr>
        <p:spPr>
          <a:xfrm>
            <a:off x="1206500" y="1270000"/>
            <a:ext cx="9779000" cy="5882274"/>
          </a:xfrm>
          <a:prstGeom prst="rect">
            <a:avLst/>
          </a:prstGeom>
        </p:spPr>
        <p:txBody>
          <a:bodyPr anchor="b"/>
          <a:lstStyle>
            <a:lvl1pPr>
              <a:defRPr>
                <a:solidFill>
                  <a:srgbClr val="FFFFFF"/>
                </a:solidFill>
                <a:latin typeface="Pretendard Variable Medium"/>
                <a:ea typeface="Pretendard Variable Medium"/>
                <a:cs typeface="Pretendard Variable Medium"/>
                <a:sym typeface="Pretendard Variable Medium"/>
              </a:defRPr>
            </a:lvl1pPr>
          </a:lstStyle>
          <a:p>
            <a:pPr/>
            <a:r>
              <a:t>Slide Title</a:t>
            </a:r>
          </a:p>
        </p:txBody>
      </p:sp>
      <p:sp>
        <p:nvSpPr>
          <p:cNvPr id="46" name="본문 첫 번째 줄…"/>
          <p:cNvSpPr txBox="1"/>
          <p:nvPr>
            <p:ph type="body" sz="quarter" idx="1" hasCustomPrompt="1"/>
          </p:nvPr>
        </p:nvSpPr>
        <p:spPr>
          <a:xfrm>
            <a:off x="1206500" y="7060576"/>
            <a:ext cx="9779000" cy="5385424"/>
          </a:xfrm>
          <a:prstGeom prst="rect">
            <a:avLst/>
          </a:prstGeom>
        </p:spPr>
        <p:txBody>
          <a:bodyPr numCol="1" spcCol="38100"/>
          <a:lstStyle>
            <a:lvl1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1pPr>
            <a:lvl2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2pPr>
            <a:lvl3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3pPr>
            <a:lvl4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4pPr>
            <a:lvl5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5pPr>
          </a:lstStyle>
          <a:p>
            <a:pPr/>
            <a:r>
              <a:t>Slide Subtitle</a:t>
            </a:r>
          </a:p>
          <a:p>
            <a:pPr lvl="1"/>
            <a:r>
              <a:t/>
            </a:r>
          </a:p>
          <a:p>
            <a:pPr lvl="2"/>
            <a:r>
              <a:t/>
            </a:r>
          </a:p>
          <a:p>
            <a:pPr lvl="3"/>
            <a:r>
              <a:t/>
            </a:r>
          </a:p>
          <a:p>
            <a:pPr lvl="4"/>
            <a:r>
              <a:t/>
            </a:r>
          </a:p>
        </p:txBody>
      </p:sp>
      <p:sp>
        <p:nvSpPr>
          <p:cNvPr id="47" name="슬라이드 번호"/>
          <p:cNvSpPr txBox="1"/>
          <p:nvPr>
            <p:ph type="sldNum" sz="quarter" idx="2"/>
          </p:nvPr>
        </p:nvSpPr>
        <p:spPr>
          <a:xfrm>
            <a:off x="12001500" y="13085233"/>
            <a:ext cx="368504"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Title copy">
    <p:bg>
      <p:bgPr>
        <a:solidFill>
          <a:srgbClr val="000000"/>
        </a:solidFill>
      </p:bgPr>
    </p:bg>
    <p:spTree>
      <p:nvGrpSpPr>
        <p:cNvPr id="1" name=""/>
        <p:cNvGrpSpPr/>
        <p:nvPr/>
      </p:nvGrpSpPr>
      <p:grpSpPr>
        <a:xfrm>
          <a:off x="0" y="0"/>
          <a:ext cx="0" cy="0"/>
          <a:chOff x="0" y="0"/>
          <a:chExt cx="0" cy="0"/>
        </a:xfrm>
      </p:grpSpPr>
      <p:pic>
        <p:nvPicPr>
          <p:cNvPr id="54" name="K_white.svg" descr="K_white.svg"/>
          <p:cNvPicPr>
            <a:picLocks noChangeAspect="1"/>
          </p:cNvPicPr>
          <p:nvPr/>
        </p:nvPicPr>
        <p:blipFill>
          <a:blip r:embed="rId2">
            <a:alphaModFix amt="14296"/>
            <a:extLst/>
          </a:blip>
          <a:stretch>
            <a:fillRect/>
          </a:stretch>
        </p:blipFill>
        <p:spPr>
          <a:xfrm>
            <a:off x="-1150433" y="-397888"/>
            <a:ext cx="13417690" cy="14759461"/>
          </a:xfrm>
          <a:prstGeom prst="rect">
            <a:avLst/>
          </a:prstGeom>
          <a:ln w="12700">
            <a:miter lim="400000"/>
          </a:ln>
        </p:spPr>
      </p:pic>
      <p:sp>
        <p:nvSpPr>
          <p:cNvPr id="55" name="Rectangle"/>
          <p:cNvSpPr/>
          <p:nvPr/>
        </p:nvSpPr>
        <p:spPr>
          <a:xfrm>
            <a:off x="12192000" y="-1"/>
            <a:ext cx="12192000" cy="13716002"/>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56" name="Slide Title"/>
          <p:cNvSpPr txBox="1"/>
          <p:nvPr>
            <p:ph type="title" hasCustomPrompt="1"/>
          </p:nvPr>
        </p:nvSpPr>
        <p:spPr>
          <a:xfrm>
            <a:off x="1206500" y="1270000"/>
            <a:ext cx="9779000" cy="5882274"/>
          </a:xfrm>
          <a:prstGeom prst="rect">
            <a:avLst/>
          </a:prstGeom>
        </p:spPr>
        <p:txBody>
          <a:bodyPr anchor="b"/>
          <a:lstStyle>
            <a:lvl1pPr>
              <a:defRPr>
                <a:solidFill>
                  <a:srgbClr val="FFFFFF"/>
                </a:solidFill>
                <a:latin typeface="Pretendard Variable Medium"/>
                <a:ea typeface="Pretendard Variable Medium"/>
                <a:cs typeface="Pretendard Variable Medium"/>
                <a:sym typeface="Pretendard Variable Medium"/>
              </a:defRPr>
            </a:lvl1pPr>
          </a:lstStyle>
          <a:p>
            <a:pPr/>
            <a:r>
              <a:t>Slide Title</a:t>
            </a:r>
          </a:p>
        </p:txBody>
      </p:sp>
      <p:sp>
        <p:nvSpPr>
          <p:cNvPr id="57" name="본문 첫 번째 줄…"/>
          <p:cNvSpPr txBox="1"/>
          <p:nvPr>
            <p:ph type="body" sz="quarter" idx="1" hasCustomPrompt="1"/>
          </p:nvPr>
        </p:nvSpPr>
        <p:spPr>
          <a:xfrm>
            <a:off x="1206500" y="7060576"/>
            <a:ext cx="9779000" cy="5385424"/>
          </a:xfrm>
          <a:prstGeom prst="rect">
            <a:avLst/>
          </a:prstGeom>
        </p:spPr>
        <p:txBody>
          <a:bodyPr numCol="1" spcCol="38100"/>
          <a:lstStyle>
            <a:lvl1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1pPr>
            <a:lvl2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2pPr>
            <a:lvl3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3pPr>
            <a:lvl4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4pPr>
            <a:lvl5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5pPr>
          </a:lstStyle>
          <a:p>
            <a:pPr/>
            <a:r>
              <a:t>Slide Subtitle</a:t>
            </a:r>
          </a:p>
          <a:p>
            <a:pPr lvl="1"/>
            <a:r>
              <a:t/>
            </a:r>
          </a:p>
          <a:p>
            <a:pPr lvl="2"/>
            <a:r>
              <a:t/>
            </a:r>
          </a:p>
          <a:p>
            <a:pPr lvl="3"/>
            <a:r>
              <a:t/>
            </a:r>
          </a:p>
          <a:p>
            <a:pPr lvl="4"/>
            <a:r>
              <a:t/>
            </a:r>
          </a:p>
        </p:txBody>
      </p:sp>
      <p:sp>
        <p:nvSpPr>
          <p:cNvPr id="58" name="슬라이드 번호"/>
          <p:cNvSpPr txBox="1"/>
          <p:nvPr>
            <p:ph type="sldNum" sz="quarter" idx="2"/>
          </p:nvPr>
        </p:nvSpPr>
        <p:spPr>
          <a:xfrm>
            <a:off x="12001500" y="13085233"/>
            <a:ext cx="368504"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Graph">
    <p:spTree>
      <p:nvGrpSpPr>
        <p:cNvPr id="1" name=""/>
        <p:cNvGrpSpPr/>
        <p:nvPr/>
      </p:nvGrpSpPr>
      <p:grpSpPr>
        <a:xfrm>
          <a:off x="0" y="0"/>
          <a:ext cx="0" cy="0"/>
          <a:chOff x="0" y="0"/>
          <a:chExt cx="0" cy="0"/>
        </a:xfrm>
      </p:grpSpPr>
      <p:pic>
        <p:nvPicPr>
          <p:cNvPr id="65" name="K_black.svg" descr="K_black.svg"/>
          <p:cNvPicPr>
            <a:picLocks noChangeAspect="1"/>
          </p:cNvPicPr>
          <p:nvPr/>
        </p:nvPicPr>
        <p:blipFill>
          <a:blip r:embed="rId2">
            <a:extLst/>
          </a:blip>
          <a:stretch>
            <a:fillRect/>
          </a:stretch>
        </p:blipFill>
        <p:spPr>
          <a:xfrm>
            <a:off x="-1130509" y="-375971"/>
            <a:ext cx="13377841" cy="14715626"/>
          </a:xfrm>
          <a:prstGeom prst="rect">
            <a:avLst/>
          </a:prstGeom>
          <a:ln w="12700">
            <a:miter lim="400000"/>
          </a:ln>
        </p:spPr>
      </p:pic>
      <p:sp>
        <p:nvSpPr>
          <p:cNvPr id="66" name="본문 첫 번째 줄…"/>
          <p:cNvSpPr txBox="1"/>
          <p:nvPr>
            <p:ph type="body" sz="quarter" idx="1" hasCustomPrompt="1"/>
          </p:nvPr>
        </p:nvSpPr>
        <p:spPr>
          <a:xfrm>
            <a:off x="1206500" y="2355182"/>
            <a:ext cx="9779000" cy="934783"/>
          </a:xfrm>
          <a:prstGeom prst="rect">
            <a:avLst/>
          </a:prstGeom>
        </p:spPr>
        <p:txBody>
          <a:bodyPr lIns="45718" tIns="45718" rIns="45718" bIns="45718" numCol="1" spcCol="38100"/>
          <a:lstStyle>
            <a:lvl1pPr marL="0" indent="0" defTabSz="825500">
              <a:lnSpc>
                <a:spcPct val="100000"/>
              </a:lnSpc>
              <a:spcBef>
                <a:spcPts val="0"/>
              </a:spcBef>
              <a:buSzTx/>
              <a:buNone/>
              <a:defRPr sz="5500">
                <a:latin typeface="Pretendard Variable SemiBold"/>
                <a:ea typeface="Pretendard Variable SemiBold"/>
                <a:cs typeface="Pretendard Variable SemiBold"/>
                <a:sym typeface="Pretendard Variable SemiBold"/>
              </a:defRPr>
            </a:lvl1pPr>
            <a:lvl2pPr marL="1308100" indent="-698500" defTabSz="825500">
              <a:lnSpc>
                <a:spcPct val="100000"/>
              </a:lnSpc>
              <a:spcBef>
                <a:spcPts val="0"/>
              </a:spcBef>
              <a:defRPr sz="5500">
                <a:latin typeface="Pretendard Variable SemiBold"/>
                <a:ea typeface="Pretendard Variable SemiBold"/>
                <a:cs typeface="Pretendard Variable SemiBold"/>
                <a:sym typeface="Pretendard Variable SemiBold"/>
              </a:defRPr>
            </a:lvl2pPr>
            <a:lvl3pPr marL="1917700" indent="-698500" defTabSz="825500">
              <a:lnSpc>
                <a:spcPct val="100000"/>
              </a:lnSpc>
              <a:spcBef>
                <a:spcPts val="0"/>
              </a:spcBef>
              <a:defRPr sz="5500">
                <a:latin typeface="Pretendard Variable SemiBold"/>
                <a:ea typeface="Pretendard Variable SemiBold"/>
                <a:cs typeface="Pretendard Variable SemiBold"/>
                <a:sym typeface="Pretendard Variable SemiBold"/>
              </a:defRPr>
            </a:lvl3pPr>
            <a:lvl4pPr marL="2527300" indent="-698500" defTabSz="825500">
              <a:lnSpc>
                <a:spcPct val="100000"/>
              </a:lnSpc>
              <a:spcBef>
                <a:spcPts val="0"/>
              </a:spcBef>
              <a:defRPr sz="5500">
                <a:latin typeface="Pretendard Variable SemiBold"/>
                <a:ea typeface="Pretendard Variable SemiBold"/>
                <a:cs typeface="Pretendard Variable SemiBold"/>
                <a:sym typeface="Pretendard Variable SemiBold"/>
              </a:defRPr>
            </a:lvl4pPr>
            <a:lvl5pPr marL="3136900" indent="-698500" defTabSz="825500">
              <a:lnSpc>
                <a:spcPct val="100000"/>
              </a:lnSpc>
              <a:spcBef>
                <a:spcPts val="0"/>
              </a:spcBef>
              <a:defRPr sz="5500">
                <a:latin typeface="Pretendard Variable SemiBold"/>
                <a:ea typeface="Pretendard Variable SemiBold"/>
                <a:cs typeface="Pretendard Variable SemiBold"/>
                <a:sym typeface="Pretendard Variable SemiBold"/>
              </a:defRPr>
            </a:lvl5pPr>
          </a:lstStyle>
          <a:p>
            <a:pPr/>
            <a:r>
              <a:t>Slide Subtitle</a:t>
            </a:r>
          </a:p>
          <a:p>
            <a:pPr lvl="1"/>
            <a:r>
              <a:t/>
            </a:r>
          </a:p>
          <a:p>
            <a:pPr lvl="2"/>
            <a:r>
              <a:t/>
            </a:r>
          </a:p>
          <a:p>
            <a:pPr lvl="3"/>
            <a:r>
              <a:t/>
            </a:r>
          </a:p>
          <a:p>
            <a:pPr lvl="4"/>
            <a:r>
              <a:t/>
            </a:r>
          </a:p>
        </p:txBody>
      </p:sp>
      <p:sp>
        <p:nvSpPr>
          <p:cNvPr id="67" name="Body Level One…"/>
          <p:cNvSpPr txBox="1"/>
          <p:nvPr>
            <p:ph type="body" sz="half" idx="21" hasCustomPrompt="1"/>
          </p:nvPr>
        </p:nvSpPr>
        <p:spPr>
          <a:xfrm>
            <a:off x="1206500" y="4194814"/>
            <a:ext cx="9779000" cy="8256632"/>
          </a:xfrm>
          <a:prstGeom prst="rect">
            <a:avLst/>
          </a:prstGeom>
        </p:spPr>
        <p:txBody>
          <a:bodyPr numCol="1" spcCol="38100"/>
          <a:lstStyle>
            <a:lvl1pPr>
              <a:defRPr>
                <a:latin typeface="Pretendard Variable SemiBold"/>
                <a:ea typeface="Pretendard Variable SemiBold"/>
                <a:cs typeface="Pretendard Variable SemiBold"/>
                <a:sym typeface="Pretendard Variable SemiBold"/>
              </a:defRPr>
            </a:lvl1pPr>
          </a:lstStyle>
          <a:p>
            <a:pPr/>
            <a:r>
              <a:t>Slide bullet text</a:t>
            </a:r>
          </a:p>
        </p:txBody>
      </p:sp>
      <p:sp>
        <p:nvSpPr>
          <p:cNvPr id="68" name="Slide Title"/>
          <p:cNvSpPr txBox="1"/>
          <p:nvPr>
            <p:ph type="title" hasCustomPrompt="1"/>
          </p:nvPr>
        </p:nvSpPr>
        <p:spPr>
          <a:xfrm>
            <a:off x="1206500" y="1079500"/>
            <a:ext cx="9779000" cy="1435100"/>
          </a:xfrm>
          <a:prstGeom prst="rect">
            <a:avLst/>
          </a:prstGeom>
        </p:spPr>
        <p:txBody>
          <a:bodyPr/>
          <a:lstStyle>
            <a:lvl1pPr>
              <a:defRPr>
                <a:latin typeface="Pretendard Variable Medium"/>
                <a:ea typeface="Pretendard Variable Medium"/>
                <a:cs typeface="Pretendard Variable Medium"/>
                <a:sym typeface="Pretendard Variable Medium"/>
              </a:defRPr>
            </a:lvl1pPr>
          </a:lstStyle>
          <a:p>
            <a:pPr/>
            <a:r>
              <a:t>Slide Title</a:t>
            </a:r>
          </a:p>
        </p:txBody>
      </p:sp>
      <p:sp>
        <p:nvSpPr>
          <p:cNvPr id="69"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pic>
        <p:nvPicPr>
          <p:cNvPr id="76" name="K_black.svg" descr="K_black.svg"/>
          <p:cNvPicPr>
            <a:picLocks noChangeAspect="1"/>
          </p:cNvPicPr>
          <p:nvPr/>
        </p:nvPicPr>
        <p:blipFill>
          <a:blip r:embed="rId2">
            <a:extLst/>
          </a:blip>
          <a:stretch>
            <a:fillRect/>
          </a:stretch>
        </p:blipFill>
        <p:spPr>
          <a:xfrm>
            <a:off x="-1130509" y="-375971"/>
            <a:ext cx="13377841" cy="14715626"/>
          </a:xfrm>
          <a:prstGeom prst="rect">
            <a:avLst/>
          </a:prstGeom>
          <a:ln w="12700">
            <a:miter lim="400000"/>
          </a:ln>
        </p:spPr>
      </p:pic>
      <p:sp>
        <p:nvSpPr>
          <p:cNvPr id="77"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numCol="1" spcCol="38100">
            <a:noAutofit/>
          </a:bodyPr>
          <a:lstStyle/>
          <a:p>
            <a:pPr/>
          </a:p>
        </p:txBody>
      </p:sp>
      <p:sp>
        <p:nvSpPr>
          <p:cNvPr id="78" name="Bowl with salmon cakes, salad, and hummus "/>
          <p:cNvSpPr/>
          <p:nvPr>
            <p:ph type="pic" sz="half" idx="22"/>
          </p:nvPr>
        </p:nvSpPr>
        <p:spPr>
          <a:xfrm>
            <a:off x="13500100" y="3978275"/>
            <a:ext cx="10439400" cy="12150181"/>
          </a:xfrm>
          <a:prstGeom prst="rect">
            <a:avLst/>
          </a:prstGeom>
        </p:spPr>
        <p:txBody>
          <a:bodyPr lIns="91439" tIns="45719" rIns="91439" bIns="45719" numCol="1" spcCol="38100">
            <a:noAutofit/>
          </a:bodyPr>
          <a:lstStyle/>
          <a:p>
            <a:pPr/>
          </a:p>
        </p:txBody>
      </p:sp>
      <p:sp>
        <p:nvSpPr>
          <p:cNvPr id="79"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numCol="1" spcCol="38100">
            <a:noAutofit/>
          </a:bodyPr>
          <a:lstStyle/>
          <a:p>
            <a:pPr/>
          </a:p>
        </p:txBody>
      </p:sp>
      <p:sp>
        <p:nvSpPr>
          <p:cNvPr id="80"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87" name="Avocados and limes"/>
          <p:cNvSpPr/>
          <p:nvPr>
            <p:ph type="pic" idx="21"/>
          </p:nvPr>
        </p:nvSpPr>
        <p:spPr>
          <a:xfrm>
            <a:off x="-1155700" y="-1295400"/>
            <a:ext cx="26746200" cy="16018933"/>
          </a:xfrm>
          <a:prstGeom prst="rect">
            <a:avLst/>
          </a:prstGeom>
        </p:spPr>
        <p:txBody>
          <a:bodyPr lIns="91439" tIns="45719" rIns="91439" bIns="45719" numCol="1" spcCol="38100">
            <a:noAutofit/>
          </a:bodyPr>
          <a:lstStyle/>
          <a:p>
            <a:pPr/>
          </a:p>
        </p:txBody>
      </p:sp>
      <p:sp>
        <p:nvSpPr>
          <p:cNvPr id="88" name="Presentation Title"/>
          <p:cNvSpPr txBox="1"/>
          <p:nvPr>
            <p:ph type="title" hasCustomPrompt="1"/>
          </p:nvPr>
        </p:nvSpPr>
        <p:spPr>
          <a:xfrm>
            <a:off x="1206500" y="7124700"/>
            <a:ext cx="21971000" cy="4648200"/>
          </a:xfrm>
          <a:prstGeom prst="rect">
            <a:avLst/>
          </a:prstGeom>
        </p:spPr>
        <p:txBody>
          <a:bodyPr anchor="b"/>
          <a:lstStyle>
            <a:lvl1pPr>
              <a:defRPr b="1" spc="-232" sz="11600">
                <a:latin typeface="+mj-lt"/>
                <a:ea typeface="+mj-ea"/>
                <a:cs typeface="+mj-cs"/>
                <a:sym typeface="Helvetica Neue"/>
              </a:defRPr>
            </a:lvl1pPr>
          </a:lstStyle>
          <a:p>
            <a:pPr/>
            <a:r>
              <a:t>Presentation Title</a:t>
            </a:r>
          </a:p>
        </p:txBody>
      </p:sp>
      <p:sp>
        <p:nvSpPr>
          <p:cNvPr id="89" name="본문 첫 번째 줄…"/>
          <p:cNvSpPr txBox="1"/>
          <p:nvPr>
            <p:ph type="body" sz="quarter" idx="1" hasCustomPrompt="1"/>
          </p:nvPr>
        </p:nvSpPr>
        <p:spPr>
          <a:xfrm>
            <a:off x="1207690" y="1106137"/>
            <a:ext cx="21968621" cy="636982"/>
          </a:xfrm>
          <a:prstGeom prst="rect">
            <a:avLst/>
          </a:prstGeom>
        </p:spPr>
        <p:txBody>
          <a:bodyPr lIns="45718" tIns="45718" rIns="45718" bIns="45718" numCol="1" spcCol="38100"/>
          <a:lstStyle>
            <a:lvl1pPr marL="0" indent="0" defTabSz="825500">
              <a:lnSpc>
                <a:spcPct val="100000"/>
              </a:lnSpc>
              <a:spcBef>
                <a:spcPts val="0"/>
              </a:spcBef>
              <a:buSzTx/>
              <a:buNone/>
              <a:defRPr b="1" sz="3600"/>
            </a:lvl1pPr>
            <a:lvl2pPr marL="1066800" indent="-457200" defTabSz="825500">
              <a:lnSpc>
                <a:spcPct val="100000"/>
              </a:lnSpc>
              <a:spcBef>
                <a:spcPts val="0"/>
              </a:spcBef>
              <a:defRPr b="1" sz="3600"/>
            </a:lvl2pPr>
            <a:lvl3pPr marL="1676400" indent="-457200" defTabSz="825500">
              <a:lnSpc>
                <a:spcPct val="100000"/>
              </a:lnSpc>
              <a:spcBef>
                <a:spcPts val="0"/>
              </a:spcBef>
              <a:defRPr b="1" sz="3600"/>
            </a:lvl3pPr>
            <a:lvl4pPr marL="2286000" indent="-457200" defTabSz="825500">
              <a:lnSpc>
                <a:spcPct val="100000"/>
              </a:lnSpc>
              <a:spcBef>
                <a:spcPts val="0"/>
              </a:spcBef>
              <a:defRPr b="1" sz="3600"/>
            </a:lvl4pPr>
            <a:lvl5pPr marL="2895600" indent="-457200" defTabSz="825500">
              <a:lnSpc>
                <a:spcPct val="100000"/>
              </a:lnSpc>
              <a:spcBef>
                <a:spcPts val="0"/>
              </a:spcBef>
              <a:defRPr b="1" sz="3600"/>
            </a:lvl5pPr>
          </a:lstStyle>
          <a:p>
            <a:pPr/>
            <a:r>
              <a:t>Author and Date</a:t>
            </a:r>
          </a:p>
          <a:p>
            <a:pPr lvl="1"/>
            <a:r>
              <a:t/>
            </a:r>
          </a:p>
          <a:p>
            <a:pPr lvl="2"/>
            <a:r>
              <a:t/>
            </a:r>
          </a:p>
          <a:p>
            <a:pPr lvl="3"/>
            <a:r>
              <a:t/>
            </a:r>
          </a:p>
          <a:p>
            <a:pPr lvl="4"/>
            <a:r>
              <a:t/>
            </a:r>
          </a:p>
        </p:txBody>
      </p:sp>
      <p:sp>
        <p:nvSpPr>
          <p:cNvPr id="90" name="Body Level One…"/>
          <p:cNvSpPr txBox="1"/>
          <p:nvPr>
            <p:ph type="body" sz="quarter" idx="22" hasCustomPrompt="1"/>
          </p:nvPr>
        </p:nvSpPr>
        <p:spPr>
          <a:xfrm>
            <a:off x="1206500" y="11609909"/>
            <a:ext cx="21971000" cy="1116955"/>
          </a:xfrm>
          <a:prstGeom prst="rect">
            <a:avLst/>
          </a:prstGeom>
        </p:spPr>
        <p:txBody>
          <a:bodyPr numCol="1" spcCol="38100"/>
          <a:lstStyle>
            <a:lvl1pPr marL="0" indent="0" defTabSz="825500">
              <a:lnSpc>
                <a:spcPct val="100000"/>
              </a:lnSpc>
              <a:spcBef>
                <a:spcPts val="0"/>
              </a:spcBef>
              <a:buSzTx/>
              <a:buNone/>
              <a:defRPr b="1" sz="5500"/>
            </a:lvl1pPr>
          </a:lstStyle>
          <a:p>
            <a:pPr/>
            <a:r>
              <a:t>Presentation Subtitle</a:t>
            </a:r>
          </a:p>
        </p:txBody>
      </p:sp>
      <p:sp>
        <p:nvSpPr>
          <p:cNvPr id="91"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 Id="rId23"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본문 첫 번째 줄…"/>
          <p:cNvSpPr txBox="1"/>
          <p:nvPr>
            <p:ph type="body" idx="1" hasCustomPrompt="1"/>
          </p:nvPr>
        </p:nvSpPr>
        <p:spPr>
          <a:xfrm>
            <a:off x="1206500" y="4248503"/>
            <a:ext cx="21971000" cy="825601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1098550">
            <a:normAutofit fontScale="100000" lnSpcReduction="0"/>
          </a:bodyPr>
          <a:lstStyle/>
          <a:p>
            <a:pPr/>
            <a:r>
              <a:t>Slide bullet text</a:t>
            </a:r>
          </a:p>
          <a:p>
            <a:pPr lvl="1"/>
            <a:r>
              <a:t/>
            </a:r>
          </a:p>
          <a:p>
            <a:pPr lvl="2"/>
            <a:r>
              <a:t/>
            </a:r>
          </a:p>
          <a:p>
            <a:pPr lvl="3"/>
            <a:r>
              <a:t/>
            </a:r>
          </a:p>
          <a:p>
            <a:pPr lvl="4"/>
            <a:r>
              <a:t/>
            </a:r>
          </a:p>
        </p:txBody>
      </p:sp>
      <p:sp>
        <p:nvSpPr>
          <p:cNvPr id="3" name="제목 텍스트"/>
          <p:cNvSpPr txBox="1"/>
          <p:nvPr>
            <p:ph type="title"/>
          </p:nvPr>
        </p:nvSpPr>
        <p:spPr>
          <a:xfrm>
            <a:off x="3653366" y="2743200"/>
            <a:ext cx="19507201" cy="150530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제목 텍스트</a:t>
            </a:r>
          </a:p>
        </p:txBody>
      </p:sp>
      <p:sp>
        <p:nvSpPr>
          <p:cNvPr id="4" name="슬라이드 번호"/>
          <p:cNvSpPr txBox="1"/>
          <p:nvPr>
            <p:ph type="sldNum" sz="quarter" idx="2"/>
          </p:nvPr>
        </p:nvSpPr>
        <p:spPr>
          <a:xfrm>
            <a:off x="12001500" y="13080999"/>
            <a:ext cx="368504"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atin typeface="+mj-lt"/>
                <a:ea typeface="+mj-ea"/>
                <a:cs typeface="+mj-cs"/>
                <a:sym typeface="Helvetica Neue"/>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transition xmlns:p14="http://schemas.microsoft.com/office/powerpoint/2010/main" spd="med" advClick="1"/>
  <p:txStyles>
    <p:titleStyle>
      <a:lvl1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1pPr>
      <a:lvl2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2pPr>
      <a:lvl3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3pPr>
      <a:lvl4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4pPr>
      <a:lvl5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5pPr>
      <a:lvl6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6pPr>
      <a:lvl7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7pPr>
      <a:lvl8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8pPr>
      <a:lvl9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9pPr>
    </p:titleStyle>
    <p:bodyStyle>
      <a:lvl1pPr marL="6096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1pPr>
      <a:lvl2pPr marL="12192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2pPr>
      <a:lvl3pPr marL="18288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3pPr>
      <a:lvl4pPr marL="24384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4pPr>
      <a:lvl5pPr marL="30480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5pPr>
      <a:lvl6pPr marL="36576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6pPr>
      <a:lvl7pPr marL="42672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7pPr>
      <a:lvl8pPr marL="48768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8pPr>
      <a:lvl9pPr marL="54864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png"/><Relationship Id="rId10" Type="http://schemas.openxmlformats.org/officeDocument/2006/relationships/image" Target="../media/image15.png"/><Relationship Id="rId11" Type="http://schemas.openxmlformats.org/officeDocument/2006/relationships/image" Target="../media/image16.png"/><Relationship Id="rId12" Type="http://schemas.openxmlformats.org/officeDocument/2006/relationships/image" Target="../media/image17.png"/><Relationship Id="rId13" Type="http://schemas.openxmlformats.org/officeDocument/2006/relationships/image" Target="../media/image18.png"/><Relationship Id="rId14" Type="http://schemas.openxmlformats.org/officeDocument/2006/relationships/image" Target="../media/image19.png"/><Relationship Id="rId15" Type="http://schemas.openxmlformats.org/officeDocument/2006/relationships/image" Target="../media/image20.png"/><Relationship Id="rId16" Type="http://schemas.openxmlformats.org/officeDocument/2006/relationships/image" Target="../media/image21.png"/><Relationship Id="rId17" Type="http://schemas.openxmlformats.org/officeDocument/2006/relationships/image" Target="../media/image22.png"/><Relationship Id="rId18" Type="http://schemas.openxmlformats.org/officeDocument/2006/relationships/image" Target="../media/image23.png"/><Relationship Id="rId19" Type="http://schemas.openxmlformats.org/officeDocument/2006/relationships/image" Target="../media/image24.png"/><Relationship Id="rId20" Type="http://schemas.openxmlformats.org/officeDocument/2006/relationships/image" Target="../media/image25.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2.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2.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chart" Target="../charts/chart1.xml"/><Relationship Id="rId3"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 Id="rId3" Type="http://schemas.openxmlformats.org/officeDocument/2006/relationships/chart" Target="../charts/chart2.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 Id="rId3" Type="http://schemas.openxmlformats.org/officeDocument/2006/relationships/image" Target="../media/image1.jpeg"/><Relationship Id="rId4" Type="http://schemas.openxmlformats.org/officeDocument/2006/relationships/image" Target="../media/image7.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4" name="Presentation Title"/>
          <p:cNvSpPr txBox="1"/>
          <p:nvPr/>
        </p:nvSpPr>
        <p:spPr>
          <a:xfrm>
            <a:off x="499271" y="4768330"/>
            <a:ext cx="15904182" cy="2679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510" sz="17000">
                <a:solidFill>
                  <a:srgbClr val="FFFFFF"/>
                </a:solidFill>
                <a:latin typeface="Pretendard Variable Regular"/>
                <a:ea typeface="Pretendard Variable Regular"/>
                <a:cs typeface="Pretendard Variable Regular"/>
                <a:sym typeface="Pretendard Variable Regular"/>
              </a:defRPr>
            </a:lvl1pPr>
          </a:lstStyle>
          <a:p>
            <a:pPr/>
            <a:r>
              <a:t>Presentation Title</a:t>
            </a:r>
          </a:p>
        </p:txBody>
      </p:sp>
      <p:sp>
        <p:nvSpPr>
          <p:cNvPr id="215" name="본 자료의 저작권은 국보디자인에 있습니다."/>
          <p:cNvSpPr txBox="1"/>
          <p:nvPr/>
        </p:nvSpPr>
        <p:spPr>
          <a:xfrm>
            <a:off x="6423809" y="12829829"/>
            <a:ext cx="3018910"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solidFill>
                  <a:srgbClr val="FFFFFF"/>
                </a:solidFill>
                <a:latin typeface="Pretendard Variable Medium"/>
                <a:ea typeface="Pretendard Variable Medium"/>
                <a:cs typeface="Pretendard Variable Medium"/>
                <a:sym typeface="Pretendard Variable Medium"/>
              </a:defRPr>
            </a:lvl1pPr>
          </a:lstStyle>
          <a:p>
            <a:pPr/>
            <a:r>
              <a:t>본 자료의 저작권은 국보디자인에 있습니다.</a:t>
            </a:r>
          </a:p>
        </p:txBody>
      </p:sp>
      <p:sp>
        <p:nvSpPr>
          <p:cNvPr id="216" name="© 2026 KUKBO DESIGN Co., Ltd. All rights reserved."/>
          <p:cNvSpPr txBox="1"/>
          <p:nvPr/>
        </p:nvSpPr>
        <p:spPr>
          <a:xfrm>
            <a:off x="526060" y="12829829"/>
            <a:ext cx="4180281"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solidFill>
                  <a:srgbClr val="FFFFFF"/>
                </a:solidFill>
                <a:latin typeface="Pretendard Variable Medium"/>
                <a:ea typeface="Pretendard Variable Medium"/>
                <a:cs typeface="Pretendard Variable Medium"/>
                <a:sym typeface="Pretendard Variable Medium"/>
              </a:defRPr>
            </a:lvl1pPr>
          </a:lstStyle>
          <a:p>
            <a:pPr/>
            <a:r>
              <a:t>© 2026 KUKBO DESIGN Co., Ltd. All rights reserved. </a:t>
            </a:r>
          </a:p>
        </p:txBody>
      </p:sp>
      <p:sp>
        <p:nvSpPr>
          <p:cNvPr id="217" name="Subtitle"/>
          <p:cNvSpPr txBox="1"/>
          <p:nvPr/>
        </p:nvSpPr>
        <p:spPr>
          <a:xfrm>
            <a:off x="499270" y="7156647"/>
            <a:ext cx="3525208" cy="1308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239" sz="8000">
                <a:solidFill>
                  <a:srgbClr val="FFFFFF">
                    <a:alpha val="30000"/>
                  </a:srgbClr>
                </a:solidFill>
                <a:latin typeface="Pretendard Variable SemiBold"/>
                <a:ea typeface="Pretendard Variable SemiBold"/>
                <a:cs typeface="Pretendard Variable SemiBold"/>
                <a:sym typeface="Pretendard Variable SemiBold"/>
              </a:defRPr>
            </a:lvl1pPr>
          </a:lstStyle>
          <a:p>
            <a:pPr/>
            <a:r>
              <a:t>Subtitle</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363" name="Table 1"/>
          <p:cNvGraphicFramePr/>
          <p:nvPr/>
        </p:nvGraphicFramePr>
        <p:xfrm>
          <a:off x="520626" y="2265478"/>
          <a:ext cx="23342743" cy="10813073"/>
        </p:xfrm>
        <a:graphic xmlns:a="http://schemas.openxmlformats.org/drawingml/2006/main">
          <a:graphicData uri="http://schemas.openxmlformats.org/drawingml/2006/table">
            <a:tbl>
              <a:tblPr firstCol="1" firstRow="1" lastCol="0" lastRow="0" bandCol="0" bandRow="0" rtl="0">
                <a:tableStyleId>{4C3C2611-4C71-4FC5-86AE-919BDF0F9419}</a:tableStyleId>
              </a:tblPr>
              <a:tblGrid>
                <a:gridCol w="2334274"/>
                <a:gridCol w="2334274"/>
                <a:gridCol w="2334274"/>
                <a:gridCol w="2334274"/>
                <a:gridCol w="2334274"/>
                <a:gridCol w="2334274"/>
                <a:gridCol w="2334274"/>
                <a:gridCol w="2334274"/>
                <a:gridCol w="2334274"/>
                <a:gridCol w="2334274"/>
              </a:tblGrid>
              <a:tr h="1081307">
                <a:tc>
                  <a:txBody>
                    <a:bodyPr/>
                    <a:lstStyle/>
                    <a:p>
                      <a:pP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22년 4분기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23년 1분기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23년 2분기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23년 3분기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23년 4분기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24년 1분기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24년 2분기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24년 3분기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24년 4분기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r>
              <a:tr h="1081307">
                <a:tc>
                  <a:txBody>
                    <a:bodyPr/>
                    <a:lstStyle/>
                    <a:p>
                      <a:pPr algn="l" defTabSz="457200"/>
                      <a:r>
                        <a:rPr sz="1500">
                          <a:latin typeface="Pretendard Variable Bold"/>
                          <a:ea typeface="Pretendard Variable Bold"/>
                          <a:cs typeface="Pretendard Variable Bold"/>
                          <a:sym typeface="Pretendard Variable Bold"/>
                        </a:rPr>
                        <a:t>공간기획</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r>
              <a:tr h="1081307">
                <a:tc>
                  <a:txBody>
                    <a:bodyPr/>
                    <a:lstStyle/>
                    <a:p>
                      <a:pPr algn="l" defTabSz="457200"/>
                      <a:r>
                        <a:rPr sz="1500">
                          <a:latin typeface="Pretendard Variable Bold"/>
                          <a:ea typeface="Pretendard Variable Bold"/>
                          <a:cs typeface="Pretendard Variable Bold"/>
                          <a:sym typeface="Pretendard Variable Bold"/>
                        </a:rPr>
                        <a:t>인테리어 시공</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r>
              <a:tr h="1081307">
                <a:tc>
                  <a:txBody>
                    <a:bodyPr/>
                    <a:lstStyle/>
                    <a:p>
                      <a:pPr algn="l" defTabSz="457200"/>
                      <a:r>
                        <a:rPr sz="1500">
                          <a:latin typeface="Pretendard Variable Bold"/>
                          <a:ea typeface="Pretendard Variable Bold"/>
                          <a:cs typeface="Pretendard Variable Bold"/>
                          <a:sym typeface="Pretendard Variable Bold"/>
                        </a:rPr>
                        <a:t>리모델링</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r>
              <a:tr h="1081307">
                <a:tc>
                  <a:txBody>
                    <a:bodyPr/>
                    <a:lstStyle/>
                    <a:p>
                      <a:pPr algn="l" defTabSz="457200"/>
                      <a:r>
                        <a:rPr sz="1500">
                          <a:solidFill>
                            <a:srgbClr val="FFFFFF"/>
                          </a:solidFill>
                          <a:latin typeface="Pretendard Variable Bold"/>
                          <a:ea typeface="Pretendard Variable Bold"/>
                          <a:cs typeface="Pretendard Variable Bold"/>
                          <a:sym typeface="Pretendard Variable Bold"/>
                        </a:rPr>
                        <a:t>합계</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1,086,873천원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6,036,000천원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1,086,873천원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6,036,000천원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1,086,873천원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6,036,000천원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1,086,873천원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6,036,000천원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1,086,873천원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r>
              <a:tr h="1081307">
                <a:tc>
                  <a:txBody>
                    <a:bodyPr/>
                    <a:lstStyle/>
                    <a:p>
                      <a:pPr algn="l" defTabSz="457200"/>
                      <a:r>
                        <a:rPr sz="1500">
                          <a:latin typeface="Pretendard Variable Bold"/>
                          <a:ea typeface="Pretendard Variable Bold"/>
                          <a:cs typeface="Pretendard Variable Bold"/>
                          <a:sym typeface="Pretendard Variable Bold"/>
                        </a:rPr>
                        <a:t>오피스</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r>
              <a:tr h="1081307">
                <a:tc>
                  <a:txBody>
                    <a:bodyPr/>
                    <a:lstStyle/>
                    <a:p>
                      <a:pPr algn="l" defTabSz="457200"/>
                      <a:r>
                        <a:rPr sz="1500">
                          <a:latin typeface="Pretendard Variable Bold"/>
                          <a:ea typeface="Pretendard Variable Bold"/>
                          <a:cs typeface="Pretendard Variable Bold"/>
                          <a:sym typeface="Pretendard Variable Bold"/>
                        </a:rPr>
                        <a:t>리테일</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r>
              <a:tr h="1081307">
                <a:tc>
                  <a:txBody>
                    <a:bodyPr/>
                    <a:lstStyle/>
                    <a:p>
                      <a:pPr algn="l" defTabSz="457200"/>
                      <a:r>
                        <a:rPr sz="1500">
                          <a:latin typeface="Pretendard Variable Bold"/>
                          <a:ea typeface="Pretendard Variable Bold"/>
                          <a:cs typeface="Pretendard Variable Bold"/>
                          <a:sym typeface="Pretendard Variable Bold"/>
                        </a:rPr>
                        <a:t>주거·복합공간</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r>
              <a:tr h="1081307">
                <a:tc>
                  <a:txBody>
                    <a:bodyPr/>
                    <a:lstStyle/>
                    <a:p>
                      <a:pPr algn="l" defTabSz="457200"/>
                      <a:r>
                        <a:rPr sz="1500">
                          <a:solidFill>
                            <a:srgbClr val="FFFFFF"/>
                          </a:solidFill>
                          <a:latin typeface="Pretendard Variable Bold"/>
                          <a:ea typeface="Pretendard Variable Bold"/>
                          <a:cs typeface="Pretendard Variable Bold"/>
                          <a:sym typeface="Pretendard Variable Bold"/>
                        </a:rPr>
                        <a:t>총계</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2,173,746천원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7,122,873천원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2,173,746천원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7,122,873천원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2,173,746천원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7,122,873천원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2,173,746천원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7,122,873천원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2,173,746천원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r>
              <a:tr h="1081307">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r>
            </a:tbl>
          </a:graphicData>
        </a:graphic>
      </p:graphicFrame>
      <p:sp>
        <p:nvSpPr>
          <p:cNvPr id="364" name="상단 라벨"/>
          <p:cNvSpPr txBox="1"/>
          <p:nvPr/>
        </p:nvSpPr>
        <p:spPr>
          <a:xfrm>
            <a:off x="533139" y="564156"/>
            <a:ext cx="1083134" cy="43180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365" name="섹션 타이틀"/>
          <p:cNvSpPr txBox="1"/>
          <p:nvPr/>
        </p:nvSpPr>
        <p:spPr>
          <a:xfrm>
            <a:off x="502707" y="940922"/>
            <a:ext cx="3440758" cy="10033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pic>
        <p:nvPicPr>
          <p:cNvPr id="366" name="Group-1.svg" descr="Group-1.svg"/>
          <p:cNvPicPr>
            <a:picLocks noChangeAspect="1"/>
          </p:cNvPicPr>
          <p:nvPr/>
        </p:nvPicPr>
        <p:blipFill>
          <a:blip r:embed="rId2">
            <a:extLst/>
          </a:blip>
          <a:stretch>
            <a:fillRect/>
          </a:stretch>
        </p:blipFill>
        <p:spPr>
          <a:xfrm>
            <a:off x="22162974" y="632982"/>
            <a:ext cx="1727258" cy="797195"/>
          </a:xfrm>
          <a:prstGeom prst="rect">
            <a:avLst/>
          </a:prstGeom>
          <a:ln w="12700">
            <a:miter lim="400000"/>
          </a:ln>
        </p:spPr>
      </p:pic>
      <p:sp>
        <p:nvSpPr>
          <p:cNvPr id="367" name="상단 라벨"/>
          <p:cNvSpPr txBox="1"/>
          <p:nvPr/>
        </p:nvSpPr>
        <p:spPr>
          <a:xfrm>
            <a:off x="19295564" y="13124941"/>
            <a:ext cx="4695851" cy="43180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*기재된 숫자는 이해를 돕기 위한 예시입니다.</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직사각형"/>
          <p:cNvSpPr/>
          <p:nvPr/>
        </p:nvSpPr>
        <p:spPr>
          <a:xfrm>
            <a:off x="12294020" y="4950235"/>
            <a:ext cx="11781616" cy="5909272"/>
          </a:xfrm>
          <a:prstGeom prst="rect">
            <a:avLst/>
          </a:prstGeom>
          <a:solidFill>
            <a:srgbClr val="296254"/>
          </a:solidFill>
          <a:ln w="12700">
            <a:miter lim="400000"/>
          </a:ln>
        </p:spPr>
        <p:txBody>
          <a:bodyPr lIns="50800" tIns="50800" rIns="50800" bIns="50800" anchor="ctr"/>
          <a:lstStyle/>
          <a:p>
            <a:pPr>
              <a:defRPr>
                <a:solidFill>
                  <a:srgbClr val="296254"/>
                </a:solidFill>
                <a:latin typeface="+mj-lt"/>
                <a:ea typeface="+mj-ea"/>
                <a:cs typeface="+mj-cs"/>
                <a:sym typeface="Helvetica Neue"/>
              </a:defRPr>
            </a:pPr>
          </a:p>
        </p:txBody>
      </p:sp>
      <p:grpSp>
        <p:nvGrpSpPr>
          <p:cNvPr id="372" name="ㅍ"/>
          <p:cNvGrpSpPr/>
          <p:nvPr/>
        </p:nvGrpSpPr>
        <p:grpSpPr>
          <a:xfrm>
            <a:off x="224568" y="4950235"/>
            <a:ext cx="5907090" cy="5909272"/>
            <a:chOff x="0" y="0"/>
            <a:chExt cx="5907088" cy="5909271"/>
          </a:xfrm>
        </p:grpSpPr>
        <p:sp>
          <p:nvSpPr>
            <p:cNvPr id="370" name="사각형"/>
            <p:cNvSpPr/>
            <p:nvPr/>
          </p:nvSpPr>
          <p:spPr>
            <a:xfrm>
              <a:off x="-1" y="-1"/>
              <a:ext cx="5907090" cy="5909273"/>
            </a:xfrm>
            <a:prstGeom prst="rect">
              <a:avLst/>
            </a:prstGeom>
            <a:solidFill>
              <a:srgbClr val="F9FBFF"/>
            </a:solidFill>
            <a:ln w="12700" cap="flat">
              <a:noFill/>
              <a:miter lim="400000"/>
            </a:ln>
            <a:effectLst/>
          </p:spPr>
          <p:txBody>
            <a:bodyPr wrap="square" lIns="50800" tIns="50800" rIns="50800" bIns="50800" numCol="1" anchor="ctr">
              <a:noAutofit/>
            </a:bodyPr>
            <a:lstStyle/>
            <a:p>
              <a:pPr>
                <a:defRPr>
                  <a:latin typeface="+mj-lt"/>
                  <a:ea typeface="+mj-ea"/>
                  <a:cs typeface="+mj-cs"/>
                  <a:sym typeface="Helvetica Neue"/>
                </a:defRPr>
              </a:pPr>
            </a:p>
          </p:txBody>
        </p:sp>
        <p:sp>
          <p:nvSpPr>
            <p:cNvPr id="371" name="ㅍ"/>
            <p:cNvSpPr txBox="1"/>
            <p:nvPr/>
          </p:nvSpPr>
          <p:spPr>
            <a:xfrm>
              <a:off x="-1" y="2541885"/>
              <a:ext cx="5907090" cy="8255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a:latin typeface="+mj-lt"/>
                  <a:ea typeface="+mj-ea"/>
                  <a:cs typeface="+mj-cs"/>
                  <a:sym typeface="Helvetica Neue"/>
                </a:defRPr>
              </a:lvl1pPr>
            </a:lstStyle>
            <a:p>
              <a:pPr/>
              <a:r>
                <a:t>ㅍ</a:t>
              </a:r>
            </a:p>
          </p:txBody>
        </p:sp>
      </p:grpSp>
      <p:sp>
        <p:nvSpPr>
          <p:cNvPr id="373" name="사각형"/>
          <p:cNvSpPr/>
          <p:nvPr/>
        </p:nvSpPr>
        <p:spPr>
          <a:xfrm>
            <a:off x="6116551" y="4950235"/>
            <a:ext cx="5907090" cy="5909272"/>
          </a:xfrm>
          <a:prstGeom prst="rect">
            <a:avLst/>
          </a:prstGeom>
          <a:solidFill>
            <a:srgbClr val="000000"/>
          </a:solidFill>
          <a:ln w="12700">
            <a:miter lim="400000"/>
          </a:ln>
        </p:spPr>
        <p:txBody>
          <a:bodyPr lIns="50800" tIns="50800" rIns="50800" bIns="50800" anchor="ctr"/>
          <a:lstStyle/>
          <a:p>
            <a:pPr>
              <a:defRPr>
                <a:latin typeface="+mj-lt"/>
                <a:ea typeface="+mj-ea"/>
                <a:cs typeface="+mj-cs"/>
                <a:sym typeface="Helvetica Neue"/>
              </a:defRPr>
            </a:pPr>
          </a:p>
        </p:txBody>
      </p:sp>
      <p:sp>
        <p:nvSpPr>
          <p:cNvPr id="374" name="상단 라벨"/>
          <p:cNvSpPr txBox="1"/>
          <p:nvPr/>
        </p:nvSpPr>
        <p:spPr>
          <a:xfrm>
            <a:off x="533139" y="564156"/>
            <a:ext cx="1083134" cy="43180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375" name="섹션 타이틀"/>
          <p:cNvSpPr txBox="1"/>
          <p:nvPr/>
        </p:nvSpPr>
        <p:spPr>
          <a:xfrm>
            <a:off x="502707" y="940922"/>
            <a:ext cx="1380629" cy="10033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색상</a:t>
            </a:r>
          </a:p>
        </p:txBody>
      </p:sp>
      <p:pic>
        <p:nvPicPr>
          <p:cNvPr id="376" name="Group-1.svg" descr="Group-1.svg"/>
          <p:cNvPicPr>
            <a:picLocks noChangeAspect="1"/>
          </p:cNvPicPr>
          <p:nvPr/>
        </p:nvPicPr>
        <p:blipFill>
          <a:blip r:embed="rId2">
            <a:extLst/>
          </a:blip>
          <a:stretch>
            <a:fillRect/>
          </a:stretch>
        </p:blipFill>
        <p:spPr>
          <a:xfrm>
            <a:off x="22162974" y="632982"/>
            <a:ext cx="1727258" cy="797195"/>
          </a:xfrm>
          <a:prstGeom prst="rect">
            <a:avLst/>
          </a:prstGeom>
          <a:ln w="12700">
            <a:miter lim="400000"/>
          </a:ln>
        </p:spPr>
      </p:pic>
      <p:sp>
        <p:nvSpPr>
          <p:cNvPr id="377" name="Text 2"/>
          <p:cNvSpPr txBox="1"/>
          <p:nvPr/>
        </p:nvSpPr>
        <p:spPr>
          <a:xfrm>
            <a:off x="222893" y="4490106"/>
            <a:ext cx="4629112" cy="213669"/>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defTabSz="914400">
              <a:lnSpc>
                <a:spcPts val="1500"/>
              </a:lnSpc>
              <a:spcBef>
                <a:spcPts val="0"/>
              </a:spcBef>
              <a:defRPr spc="-39" sz="2000">
                <a:solidFill>
                  <a:srgbClr val="0E0E0E">
                    <a:alpha val="99000"/>
                  </a:srgbClr>
                </a:solidFill>
                <a:latin typeface="Pretendard Variable Bold"/>
                <a:ea typeface="Pretendard Variable Bold"/>
                <a:cs typeface="Pretendard Variable Bold"/>
                <a:sym typeface="Pretendard Variable Bold"/>
              </a:defRPr>
            </a:lvl1pPr>
          </a:lstStyle>
          <a:p>
            <a:pPr/>
            <a:r>
              <a:t>Primary Colors 대표 색상</a:t>
            </a:r>
          </a:p>
        </p:txBody>
      </p:sp>
      <p:sp>
        <p:nvSpPr>
          <p:cNvPr id="378" name="Text 3"/>
          <p:cNvSpPr txBox="1"/>
          <p:nvPr/>
        </p:nvSpPr>
        <p:spPr>
          <a:xfrm>
            <a:off x="12284653" y="4490106"/>
            <a:ext cx="5228931" cy="213669"/>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defTabSz="914400">
              <a:lnSpc>
                <a:spcPts val="1500"/>
              </a:lnSpc>
              <a:spcBef>
                <a:spcPts val="0"/>
              </a:spcBef>
              <a:defRPr spc="-39" sz="2000">
                <a:solidFill>
                  <a:srgbClr val="0E0E0E">
                    <a:alpha val="99000"/>
                  </a:srgbClr>
                </a:solidFill>
                <a:latin typeface="Pretendard Variable Bold"/>
                <a:ea typeface="Pretendard Variable Bold"/>
                <a:cs typeface="Pretendard Variable Bold"/>
                <a:sym typeface="Pretendard Variable Bold"/>
              </a:defRPr>
            </a:lvl1pPr>
          </a:lstStyle>
          <a:p>
            <a:pPr/>
            <a:r>
              <a:t>Secondary Colors 보조 색상</a:t>
            </a:r>
          </a:p>
        </p:txBody>
      </p:sp>
      <p:pic>
        <p:nvPicPr>
          <p:cNvPr id="379" name="Image 0" descr="Image 0"/>
          <p:cNvPicPr>
            <a:picLocks noChangeAspect="1"/>
          </p:cNvPicPr>
          <p:nvPr/>
        </p:nvPicPr>
        <p:blipFill>
          <a:blip r:embed="rId3">
            <a:extLst/>
          </a:blip>
          <a:srcRect l="0" t="0" r="0" b="6207"/>
          <a:stretch>
            <a:fillRect/>
          </a:stretch>
        </p:blipFill>
        <p:spPr>
          <a:xfrm>
            <a:off x="223339" y="6812775"/>
            <a:ext cx="5893964" cy="7240316"/>
          </a:xfrm>
          <a:prstGeom prst="rect">
            <a:avLst/>
          </a:prstGeom>
          <a:ln w="12700">
            <a:miter lim="400000"/>
          </a:ln>
        </p:spPr>
      </p:pic>
      <p:sp>
        <p:nvSpPr>
          <p:cNvPr id="380" name="Text 8"/>
          <p:cNvSpPr txBox="1"/>
          <p:nvPr/>
        </p:nvSpPr>
        <p:spPr>
          <a:xfrm>
            <a:off x="517205" y="10648880"/>
            <a:ext cx="76296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defTabSz="914400">
              <a:lnSpc>
                <a:spcPts val="400"/>
              </a:lnSpc>
              <a:spcBef>
                <a:spcPts val="0"/>
              </a:spcBef>
              <a:defRPr b="1" spc="-11" sz="300">
                <a:solidFill>
                  <a:srgbClr val="2B2B2B">
                    <a:alpha val="99000"/>
                  </a:srgbClr>
                </a:solidFill>
                <a:latin typeface="Roobert Korean VF-TRIAL"/>
                <a:ea typeface="Roobert Korean VF-TRIAL"/>
                <a:cs typeface="Roobert Korean VF-TRIAL"/>
                <a:sym typeface="Roobert Korean VF-TRIAL"/>
              </a:defRPr>
            </a:pPr>
            <a:r>
              <a:t>KUKBO DESIGN</a:t>
            </a:r>
            <a:br/>
            <a:r>
              <a:t>CI Development Project</a:t>
            </a:r>
          </a:p>
        </p:txBody>
      </p:sp>
      <p:sp>
        <p:nvSpPr>
          <p:cNvPr id="381" name="Text 9"/>
          <p:cNvSpPr txBox="1"/>
          <p:nvPr/>
        </p:nvSpPr>
        <p:spPr>
          <a:xfrm>
            <a:off x="1667861" y="10678313"/>
            <a:ext cx="523004"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914400">
              <a:lnSpc>
                <a:spcPts val="400"/>
              </a:lnSpc>
              <a:spcBef>
                <a:spcPts val="0"/>
              </a:spcBef>
              <a:defRPr b="1" spc="-11" sz="300">
                <a:solidFill>
                  <a:srgbClr val="2B2B2B">
                    <a:alpha val="99000"/>
                  </a:srgbClr>
                </a:solidFill>
                <a:latin typeface="Roobert Korean VF-TRIAL"/>
                <a:ea typeface="Roobert Korean VF-TRIAL"/>
                <a:cs typeface="Roobert Korean VF-TRIAL"/>
                <a:sym typeface="Roobert Korean VF-TRIAL"/>
              </a:defRPr>
            </a:lvl1pPr>
          </a:lstStyle>
          <a:p>
            <a:pPr/>
            <a:r>
              <a:t>02 Our Approach</a:t>
            </a:r>
          </a:p>
        </p:txBody>
      </p:sp>
      <p:sp>
        <p:nvSpPr>
          <p:cNvPr id="382" name="Text 10"/>
          <p:cNvSpPr txBox="1"/>
          <p:nvPr/>
        </p:nvSpPr>
        <p:spPr>
          <a:xfrm>
            <a:off x="5119749" y="10648880"/>
            <a:ext cx="92295"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914400">
              <a:lnSpc>
                <a:spcPts val="400"/>
              </a:lnSpc>
              <a:spcBef>
                <a:spcPts val="0"/>
              </a:spcBef>
              <a:defRPr b="1" spc="-11" sz="300">
                <a:solidFill>
                  <a:srgbClr val="2B2B2B">
                    <a:alpha val="99000"/>
                  </a:srgbClr>
                </a:solidFill>
                <a:latin typeface="Roobert Korean VF-TRIAL"/>
                <a:ea typeface="Roobert Korean VF-TRIAL"/>
                <a:cs typeface="Roobert Korean VF-TRIAL"/>
                <a:sym typeface="Roobert Korean VF-TRIAL"/>
              </a:defRPr>
            </a:lvl1pPr>
          </a:lstStyle>
          <a:p>
            <a:pPr/>
            <a:r>
              <a:t>02</a:t>
            </a:r>
          </a:p>
        </p:txBody>
      </p:sp>
      <p:pic>
        <p:nvPicPr>
          <p:cNvPr id="383" name="Image 2" descr="Image 2"/>
          <p:cNvPicPr>
            <a:picLocks noChangeAspect="1"/>
          </p:cNvPicPr>
          <p:nvPr/>
        </p:nvPicPr>
        <p:blipFill>
          <a:blip r:embed="rId4">
            <a:extLst/>
          </a:blip>
          <a:stretch>
            <a:fillRect/>
          </a:stretch>
        </p:blipFill>
        <p:spPr>
          <a:xfrm>
            <a:off x="11537490" y="10648880"/>
            <a:ext cx="178435" cy="206072"/>
          </a:xfrm>
          <a:prstGeom prst="rect">
            <a:avLst/>
          </a:prstGeom>
          <a:ln w="12700">
            <a:miter lim="400000"/>
          </a:ln>
        </p:spPr>
      </p:pic>
      <p:pic>
        <p:nvPicPr>
          <p:cNvPr id="384" name="Image 3" descr="Image 3"/>
          <p:cNvPicPr>
            <a:picLocks noChangeAspect="1"/>
          </p:cNvPicPr>
          <p:nvPr/>
        </p:nvPicPr>
        <p:blipFill>
          <a:blip r:embed="rId5">
            <a:extLst/>
          </a:blip>
          <a:srcRect l="0" t="0" r="0" b="806"/>
          <a:stretch>
            <a:fillRect/>
          </a:stretch>
        </p:blipFill>
        <p:spPr>
          <a:xfrm>
            <a:off x="6652580" y="10322606"/>
            <a:ext cx="1076788" cy="3025221"/>
          </a:xfrm>
          <a:prstGeom prst="rect">
            <a:avLst/>
          </a:prstGeom>
          <a:ln w="12700">
            <a:miter lim="400000"/>
          </a:ln>
        </p:spPr>
      </p:pic>
      <p:pic>
        <p:nvPicPr>
          <p:cNvPr id="385" name="Image 4" descr="Image 4"/>
          <p:cNvPicPr>
            <a:picLocks noChangeAspect="1"/>
          </p:cNvPicPr>
          <p:nvPr/>
        </p:nvPicPr>
        <p:blipFill>
          <a:blip r:embed="rId6">
            <a:extLst/>
          </a:blip>
          <a:srcRect l="0" t="0" r="0" b="806"/>
          <a:stretch>
            <a:fillRect/>
          </a:stretch>
        </p:blipFill>
        <p:spPr>
          <a:xfrm>
            <a:off x="7729401" y="10322606"/>
            <a:ext cx="1070635" cy="3025221"/>
          </a:xfrm>
          <a:prstGeom prst="rect">
            <a:avLst/>
          </a:prstGeom>
          <a:ln w="12700">
            <a:miter lim="400000"/>
          </a:ln>
        </p:spPr>
      </p:pic>
      <p:pic>
        <p:nvPicPr>
          <p:cNvPr id="386" name="Image 5" descr="Image 5"/>
          <p:cNvPicPr>
            <a:picLocks noChangeAspect="1"/>
          </p:cNvPicPr>
          <p:nvPr/>
        </p:nvPicPr>
        <p:blipFill>
          <a:blip r:embed="rId7">
            <a:extLst/>
          </a:blip>
          <a:srcRect l="0" t="0" r="0" b="806"/>
          <a:stretch>
            <a:fillRect/>
          </a:stretch>
        </p:blipFill>
        <p:spPr>
          <a:xfrm>
            <a:off x="8800038" y="10322606"/>
            <a:ext cx="1076787" cy="3025221"/>
          </a:xfrm>
          <a:prstGeom prst="rect">
            <a:avLst/>
          </a:prstGeom>
          <a:ln w="12700">
            <a:miter lim="400000"/>
          </a:ln>
        </p:spPr>
      </p:pic>
      <p:pic>
        <p:nvPicPr>
          <p:cNvPr id="387" name="Image 6" descr="Image 6"/>
          <p:cNvPicPr>
            <a:picLocks noChangeAspect="1"/>
          </p:cNvPicPr>
          <p:nvPr/>
        </p:nvPicPr>
        <p:blipFill>
          <a:blip r:embed="rId8">
            <a:extLst/>
          </a:blip>
          <a:srcRect l="0" t="0" r="0" b="854"/>
          <a:stretch>
            <a:fillRect/>
          </a:stretch>
        </p:blipFill>
        <p:spPr>
          <a:xfrm>
            <a:off x="9877525" y="10319007"/>
            <a:ext cx="1072815" cy="3025229"/>
          </a:xfrm>
          <a:prstGeom prst="rect">
            <a:avLst/>
          </a:prstGeom>
          <a:ln w="12700">
            <a:miter lim="400000"/>
          </a:ln>
        </p:spPr>
      </p:pic>
      <p:pic>
        <p:nvPicPr>
          <p:cNvPr id="388" name="Image 7" descr="Image 7"/>
          <p:cNvPicPr>
            <a:picLocks noChangeAspect="1"/>
          </p:cNvPicPr>
          <p:nvPr/>
        </p:nvPicPr>
        <p:blipFill>
          <a:blip r:embed="rId9">
            <a:extLst/>
          </a:blip>
          <a:srcRect l="0" t="0" r="0" b="862"/>
          <a:stretch>
            <a:fillRect/>
          </a:stretch>
        </p:blipFill>
        <p:spPr>
          <a:xfrm>
            <a:off x="10951899" y="10322606"/>
            <a:ext cx="1071653" cy="3025221"/>
          </a:xfrm>
          <a:prstGeom prst="rect">
            <a:avLst/>
          </a:prstGeom>
          <a:ln w="12700">
            <a:miter lim="400000"/>
          </a:ln>
        </p:spPr>
      </p:pic>
      <p:pic>
        <p:nvPicPr>
          <p:cNvPr id="389" name="Image 8" descr="Image 8"/>
          <p:cNvPicPr>
            <a:picLocks noChangeAspect="1"/>
          </p:cNvPicPr>
          <p:nvPr/>
        </p:nvPicPr>
        <p:blipFill>
          <a:blip r:embed="rId10">
            <a:extLst/>
          </a:blip>
          <a:srcRect l="0" t="0" r="0" b="806"/>
          <a:stretch>
            <a:fillRect/>
          </a:stretch>
        </p:blipFill>
        <p:spPr>
          <a:xfrm>
            <a:off x="5581946" y="10322606"/>
            <a:ext cx="1070635" cy="3025221"/>
          </a:xfrm>
          <a:prstGeom prst="rect">
            <a:avLst/>
          </a:prstGeom>
          <a:ln w="12700">
            <a:miter lim="400000"/>
          </a:ln>
        </p:spPr>
      </p:pic>
      <p:pic>
        <p:nvPicPr>
          <p:cNvPr id="390" name="Image 9" descr="Image 9"/>
          <p:cNvPicPr>
            <a:picLocks noChangeAspect="1"/>
          </p:cNvPicPr>
          <p:nvPr/>
        </p:nvPicPr>
        <p:blipFill>
          <a:blip r:embed="rId11">
            <a:extLst/>
          </a:blip>
          <a:srcRect l="0" t="0" r="0" b="806"/>
          <a:stretch>
            <a:fillRect/>
          </a:stretch>
        </p:blipFill>
        <p:spPr>
          <a:xfrm>
            <a:off x="4505149" y="10322606"/>
            <a:ext cx="1082939" cy="3025221"/>
          </a:xfrm>
          <a:prstGeom prst="rect">
            <a:avLst/>
          </a:prstGeom>
          <a:ln w="12700">
            <a:miter lim="400000"/>
          </a:ln>
        </p:spPr>
      </p:pic>
      <p:pic>
        <p:nvPicPr>
          <p:cNvPr id="391" name="Image 10" descr="Image 10"/>
          <p:cNvPicPr>
            <a:picLocks noChangeAspect="1"/>
          </p:cNvPicPr>
          <p:nvPr/>
        </p:nvPicPr>
        <p:blipFill>
          <a:blip r:embed="rId12">
            <a:extLst/>
          </a:blip>
          <a:srcRect l="0" t="0" r="0" b="806"/>
          <a:stretch>
            <a:fillRect/>
          </a:stretch>
        </p:blipFill>
        <p:spPr>
          <a:xfrm>
            <a:off x="3440653" y="10322606"/>
            <a:ext cx="1064482" cy="3025221"/>
          </a:xfrm>
          <a:prstGeom prst="rect">
            <a:avLst/>
          </a:prstGeom>
          <a:ln w="12700">
            <a:miter lim="400000"/>
          </a:ln>
        </p:spPr>
      </p:pic>
      <p:pic>
        <p:nvPicPr>
          <p:cNvPr id="392" name="Image 11" descr="Image 11"/>
          <p:cNvPicPr>
            <a:picLocks noChangeAspect="1"/>
          </p:cNvPicPr>
          <p:nvPr/>
        </p:nvPicPr>
        <p:blipFill>
          <a:blip r:embed="rId13">
            <a:extLst/>
          </a:blip>
          <a:srcRect l="0" t="0" r="0" b="806"/>
          <a:stretch>
            <a:fillRect/>
          </a:stretch>
        </p:blipFill>
        <p:spPr>
          <a:xfrm>
            <a:off x="2352818" y="10322606"/>
            <a:ext cx="1082941" cy="3025221"/>
          </a:xfrm>
          <a:prstGeom prst="rect">
            <a:avLst/>
          </a:prstGeom>
          <a:ln w="12700">
            <a:miter lim="400000"/>
          </a:ln>
        </p:spPr>
      </p:pic>
      <p:pic>
        <p:nvPicPr>
          <p:cNvPr id="393" name="Image 12" descr="Image 12"/>
          <p:cNvPicPr>
            <a:picLocks noChangeAspect="1"/>
          </p:cNvPicPr>
          <p:nvPr/>
        </p:nvPicPr>
        <p:blipFill>
          <a:blip r:embed="rId14">
            <a:extLst/>
          </a:blip>
          <a:srcRect l="0" t="0" r="0" b="806"/>
          <a:stretch>
            <a:fillRect/>
          </a:stretch>
        </p:blipFill>
        <p:spPr>
          <a:xfrm>
            <a:off x="1293223" y="10322606"/>
            <a:ext cx="1064483" cy="3025221"/>
          </a:xfrm>
          <a:prstGeom prst="rect">
            <a:avLst/>
          </a:prstGeom>
          <a:ln w="12700">
            <a:miter lim="400000"/>
          </a:ln>
        </p:spPr>
      </p:pic>
      <p:pic>
        <p:nvPicPr>
          <p:cNvPr id="394" name="Image 13" descr="Image 13"/>
          <p:cNvPicPr>
            <a:picLocks noChangeAspect="1"/>
          </p:cNvPicPr>
          <p:nvPr/>
        </p:nvPicPr>
        <p:blipFill>
          <a:blip r:embed="rId15">
            <a:extLst/>
          </a:blip>
          <a:srcRect l="0" t="0" r="1201" b="862"/>
          <a:stretch>
            <a:fillRect/>
          </a:stretch>
        </p:blipFill>
        <p:spPr>
          <a:xfrm>
            <a:off x="209550" y="10322606"/>
            <a:ext cx="1071526" cy="3025221"/>
          </a:xfrm>
          <a:prstGeom prst="rect">
            <a:avLst/>
          </a:prstGeom>
          <a:ln w="12700">
            <a:miter lim="400000"/>
          </a:ln>
        </p:spPr>
      </p:pic>
      <p:sp>
        <p:nvSpPr>
          <p:cNvPr id="395" name="Text 11"/>
          <p:cNvSpPr txBox="1"/>
          <p:nvPr/>
        </p:nvSpPr>
        <p:spPr>
          <a:xfrm>
            <a:off x="6416464" y="9206825"/>
            <a:ext cx="547671"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FFFFFF">
                    <a:alpha val="99000"/>
                  </a:srgbClr>
                </a:solidFill>
                <a:latin typeface="Pretendard Variable Bold"/>
                <a:ea typeface="Pretendard Variable Bold"/>
                <a:cs typeface="Pretendard Variable Bold"/>
                <a:sym typeface="Pretendard Variable Bold"/>
              </a:defRPr>
            </a:lvl1pPr>
          </a:lstStyle>
          <a:p>
            <a:pPr/>
            <a:r>
              <a:t>Black</a:t>
            </a:r>
          </a:p>
        </p:txBody>
      </p:sp>
      <p:sp>
        <p:nvSpPr>
          <p:cNvPr id="396" name="Text 12"/>
          <p:cNvSpPr txBox="1"/>
          <p:nvPr/>
        </p:nvSpPr>
        <p:spPr>
          <a:xfrm>
            <a:off x="6416464" y="9377849"/>
            <a:ext cx="5111579" cy="55843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#000000</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RGB 0-0-0-100</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CMYK 60-40-40-100</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Pantone Black 6 C</a:t>
            </a:r>
          </a:p>
        </p:txBody>
      </p:sp>
      <p:sp>
        <p:nvSpPr>
          <p:cNvPr id="397" name="Text 13"/>
          <p:cNvSpPr txBox="1"/>
          <p:nvPr/>
        </p:nvSpPr>
        <p:spPr>
          <a:xfrm>
            <a:off x="522502" y="9206825"/>
            <a:ext cx="586793"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000000">
                    <a:alpha val="99000"/>
                  </a:srgbClr>
                </a:solidFill>
                <a:latin typeface="Pretendard Variable Bold"/>
                <a:ea typeface="Pretendard Variable Bold"/>
                <a:cs typeface="Pretendard Variable Bold"/>
                <a:sym typeface="Pretendard Variable Bold"/>
              </a:defRPr>
            </a:lvl1pPr>
          </a:lstStyle>
          <a:p>
            <a:pPr/>
            <a:r>
              <a:t>White</a:t>
            </a:r>
          </a:p>
        </p:txBody>
      </p:sp>
      <p:sp>
        <p:nvSpPr>
          <p:cNvPr id="398" name="Text 14"/>
          <p:cNvSpPr txBox="1"/>
          <p:nvPr/>
        </p:nvSpPr>
        <p:spPr>
          <a:xfrm>
            <a:off x="522503" y="9377849"/>
            <a:ext cx="5111578" cy="55843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#FDFDFD</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RGB 253-253-253</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CMYK 0-0-0-1</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Pantone P 1-1 C</a:t>
            </a:r>
          </a:p>
        </p:txBody>
      </p:sp>
      <p:sp>
        <p:nvSpPr>
          <p:cNvPr id="399" name="Text 15"/>
          <p:cNvSpPr txBox="1"/>
          <p:nvPr/>
        </p:nvSpPr>
        <p:spPr>
          <a:xfrm rot="5400000">
            <a:off x="-187255" y="12518894"/>
            <a:ext cx="1290937" cy="21045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8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#F9FBFF</a:t>
            </a:r>
          </a:p>
          <a:p>
            <a:pPr algn="r" defTabSz="914400">
              <a:lnSpc>
                <a:spcPts val="8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HSB 220 2 100</a:t>
            </a:r>
          </a:p>
        </p:txBody>
      </p:sp>
      <p:sp>
        <p:nvSpPr>
          <p:cNvPr id="400" name="Text 16"/>
          <p:cNvSpPr txBox="1"/>
          <p:nvPr/>
        </p:nvSpPr>
        <p:spPr>
          <a:xfrm rot="5400000">
            <a:off x="950503" y="12541674"/>
            <a:ext cx="119965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#E0E2E5</a:t>
            </a:r>
          </a:p>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HSB 220 2 90</a:t>
            </a:r>
          </a:p>
        </p:txBody>
      </p:sp>
      <p:sp>
        <p:nvSpPr>
          <p:cNvPr id="401" name="Text 17"/>
          <p:cNvSpPr txBox="1"/>
          <p:nvPr/>
        </p:nvSpPr>
        <p:spPr>
          <a:xfrm rot="5400000">
            <a:off x="2019761" y="12541674"/>
            <a:ext cx="119965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#C8C9CC</a:t>
            </a:r>
          </a:p>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HSB 220 2 80</a:t>
            </a:r>
          </a:p>
        </p:txBody>
      </p:sp>
      <p:sp>
        <p:nvSpPr>
          <p:cNvPr id="402" name="Text 18"/>
          <p:cNvSpPr txBox="1"/>
          <p:nvPr/>
        </p:nvSpPr>
        <p:spPr>
          <a:xfrm rot="5400000">
            <a:off x="3095539" y="12548192"/>
            <a:ext cx="1186619" cy="256172"/>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#AFB0B2</a:t>
            </a:r>
          </a:p>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HSB 220 2 70</a:t>
            </a:r>
          </a:p>
        </p:txBody>
      </p:sp>
      <p:sp>
        <p:nvSpPr>
          <p:cNvPr id="403" name="Text 19"/>
          <p:cNvSpPr txBox="1"/>
          <p:nvPr/>
        </p:nvSpPr>
        <p:spPr>
          <a:xfrm rot="5400000">
            <a:off x="4158278" y="12541674"/>
            <a:ext cx="119965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#969799</a:t>
            </a:r>
          </a:p>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HSB 220 2 60</a:t>
            </a:r>
          </a:p>
        </p:txBody>
      </p:sp>
      <p:sp>
        <p:nvSpPr>
          <p:cNvPr id="404" name="Text 20"/>
          <p:cNvSpPr txBox="1"/>
          <p:nvPr/>
        </p:nvSpPr>
        <p:spPr>
          <a:xfrm rot="5400000">
            <a:off x="5227537" y="12541674"/>
            <a:ext cx="119965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#7D7E80</a:t>
            </a:r>
          </a:p>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HSB 220 2 50</a:t>
            </a:r>
          </a:p>
        </p:txBody>
      </p:sp>
      <p:sp>
        <p:nvSpPr>
          <p:cNvPr id="405" name="Text 21"/>
          <p:cNvSpPr txBox="1"/>
          <p:nvPr/>
        </p:nvSpPr>
        <p:spPr>
          <a:xfrm rot="5400000">
            <a:off x="6296795" y="12541674"/>
            <a:ext cx="119965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#646566</a:t>
            </a:r>
          </a:p>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HSB 220 2 40</a:t>
            </a:r>
          </a:p>
        </p:txBody>
      </p:sp>
      <p:sp>
        <p:nvSpPr>
          <p:cNvPr id="406" name="Text 22"/>
          <p:cNvSpPr txBox="1"/>
          <p:nvPr/>
        </p:nvSpPr>
        <p:spPr>
          <a:xfrm rot="5400000">
            <a:off x="7366054" y="12541674"/>
            <a:ext cx="1199657"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#4B4C4D</a:t>
            </a:r>
          </a:p>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HSB 220 2 30</a:t>
            </a:r>
          </a:p>
        </p:txBody>
      </p:sp>
      <p:sp>
        <p:nvSpPr>
          <p:cNvPr id="407" name="Text 23"/>
          <p:cNvSpPr txBox="1"/>
          <p:nvPr/>
        </p:nvSpPr>
        <p:spPr>
          <a:xfrm rot="5400000">
            <a:off x="8435312" y="12541674"/>
            <a:ext cx="119965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#323233</a:t>
            </a:r>
          </a:p>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HSB 220 2 20</a:t>
            </a:r>
          </a:p>
        </p:txBody>
      </p:sp>
      <p:sp>
        <p:nvSpPr>
          <p:cNvPr id="408" name="Text 24"/>
          <p:cNvSpPr txBox="1"/>
          <p:nvPr/>
        </p:nvSpPr>
        <p:spPr>
          <a:xfrm rot="5400000">
            <a:off x="9517608" y="12554715"/>
            <a:ext cx="117357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#191A1A</a:t>
            </a:r>
          </a:p>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HSB 220 2 10</a:t>
            </a:r>
          </a:p>
        </p:txBody>
      </p:sp>
      <p:sp>
        <p:nvSpPr>
          <p:cNvPr id="409" name="Text 25"/>
          <p:cNvSpPr txBox="1"/>
          <p:nvPr/>
        </p:nvSpPr>
        <p:spPr>
          <a:xfrm rot="5400000">
            <a:off x="10632507" y="12600351"/>
            <a:ext cx="1082301" cy="256172"/>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#000000</a:t>
            </a:r>
          </a:p>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HSB 220 2 0</a:t>
            </a:r>
          </a:p>
        </p:txBody>
      </p:sp>
      <p:sp>
        <p:nvSpPr>
          <p:cNvPr id="410" name="Shape 27"/>
          <p:cNvSpPr/>
          <p:nvPr/>
        </p:nvSpPr>
        <p:spPr>
          <a:xfrm>
            <a:off x="12284347" y="10257408"/>
            <a:ext cx="11800962" cy="3090420"/>
          </a:xfrm>
          <a:prstGeom prst="rect">
            <a:avLst/>
          </a:prstGeom>
          <a:solidFill>
            <a:srgbClr val="B0D6CE"/>
          </a:solidFill>
          <a:ln w="12700">
            <a:miter lim="400000"/>
          </a:ln>
        </p:spPr>
        <p:txBody>
          <a:bodyPr lIns="50800" tIns="50800" rIns="50800" bIns="50800"/>
          <a:lstStyle/>
          <a:p>
            <a:pPr defTabSz="914400">
              <a:lnSpc>
                <a:spcPct val="100000"/>
              </a:lnSpc>
              <a:spcBef>
                <a:spcPts val="0"/>
              </a:spcBef>
              <a:defRPr sz="1800">
                <a:latin typeface="Calibri"/>
                <a:ea typeface="Calibri"/>
                <a:cs typeface="Calibri"/>
                <a:sym typeface="Calibri"/>
              </a:defRPr>
            </a:pPr>
          </a:p>
        </p:txBody>
      </p:sp>
      <p:pic>
        <p:nvPicPr>
          <p:cNvPr id="411" name="Image 15" descr="Image 15"/>
          <p:cNvPicPr>
            <a:picLocks noChangeAspect="1"/>
          </p:cNvPicPr>
          <p:nvPr/>
        </p:nvPicPr>
        <p:blipFill>
          <a:blip r:embed="rId16">
            <a:extLst/>
          </a:blip>
          <a:srcRect l="0" t="0" r="0" b="212"/>
          <a:stretch>
            <a:fillRect/>
          </a:stretch>
        </p:blipFill>
        <p:spPr>
          <a:xfrm>
            <a:off x="12284880" y="10251485"/>
            <a:ext cx="2347155" cy="2771545"/>
          </a:xfrm>
          <a:prstGeom prst="rect">
            <a:avLst/>
          </a:prstGeom>
          <a:ln w="12700">
            <a:miter lim="400000"/>
          </a:ln>
        </p:spPr>
      </p:pic>
      <p:pic>
        <p:nvPicPr>
          <p:cNvPr id="412" name="Image 16" descr="Image 16"/>
          <p:cNvPicPr>
            <a:picLocks noChangeAspect="1"/>
          </p:cNvPicPr>
          <p:nvPr/>
        </p:nvPicPr>
        <p:blipFill>
          <a:blip r:embed="rId17">
            <a:extLst/>
          </a:blip>
          <a:srcRect l="0" t="0" r="0" b="191"/>
          <a:stretch>
            <a:fillRect/>
          </a:stretch>
        </p:blipFill>
        <p:spPr>
          <a:xfrm>
            <a:off x="14632032" y="10251485"/>
            <a:ext cx="2373234" cy="3084499"/>
          </a:xfrm>
          <a:prstGeom prst="rect">
            <a:avLst/>
          </a:prstGeom>
          <a:ln w="12700">
            <a:miter lim="400000"/>
          </a:ln>
        </p:spPr>
      </p:pic>
      <p:pic>
        <p:nvPicPr>
          <p:cNvPr id="413" name="Image 17" descr="Image 17"/>
          <p:cNvPicPr>
            <a:picLocks noChangeAspect="1"/>
          </p:cNvPicPr>
          <p:nvPr/>
        </p:nvPicPr>
        <p:blipFill>
          <a:blip r:embed="rId18">
            <a:extLst/>
          </a:blip>
          <a:srcRect l="0" t="0" r="0" b="191"/>
          <a:stretch>
            <a:fillRect/>
          </a:stretch>
        </p:blipFill>
        <p:spPr>
          <a:xfrm>
            <a:off x="17005264" y="10251485"/>
            <a:ext cx="2334116" cy="3084499"/>
          </a:xfrm>
          <a:prstGeom prst="rect">
            <a:avLst/>
          </a:prstGeom>
          <a:ln w="12700">
            <a:miter lim="400000"/>
          </a:ln>
        </p:spPr>
      </p:pic>
      <p:pic>
        <p:nvPicPr>
          <p:cNvPr id="414" name="Image 18" descr="Image 18"/>
          <p:cNvPicPr>
            <a:picLocks noChangeAspect="1"/>
          </p:cNvPicPr>
          <p:nvPr/>
        </p:nvPicPr>
        <p:blipFill>
          <a:blip r:embed="rId19">
            <a:extLst/>
          </a:blip>
          <a:srcRect l="0" t="0" r="0" b="191"/>
          <a:stretch>
            <a:fillRect/>
          </a:stretch>
        </p:blipFill>
        <p:spPr>
          <a:xfrm>
            <a:off x="19339379" y="10251485"/>
            <a:ext cx="2386275" cy="3084499"/>
          </a:xfrm>
          <a:prstGeom prst="rect">
            <a:avLst/>
          </a:prstGeom>
          <a:ln w="12700">
            <a:miter lim="400000"/>
          </a:ln>
        </p:spPr>
      </p:pic>
      <p:pic>
        <p:nvPicPr>
          <p:cNvPr id="415" name="Image 19" descr="Image 19"/>
          <p:cNvPicPr>
            <a:picLocks noChangeAspect="1"/>
          </p:cNvPicPr>
          <p:nvPr/>
        </p:nvPicPr>
        <p:blipFill>
          <a:blip r:embed="rId20">
            <a:extLst/>
          </a:blip>
          <a:srcRect l="0" t="0" r="21" b="191"/>
          <a:stretch>
            <a:fillRect/>
          </a:stretch>
        </p:blipFill>
        <p:spPr>
          <a:xfrm>
            <a:off x="21712611" y="10251485"/>
            <a:ext cx="2372700" cy="3084499"/>
          </a:xfrm>
          <a:prstGeom prst="rect">
            <a:avLst/>
          </a:prstGeom>
          <a:ln w="12700">
            <a:miter lim="400000"/>
          </a:ln>
        </p:spPr>
      </p:pic>
      <p:sp>
        <p:nvSpPr>
          <p:cNvPr id="416" name="Text 28"/>
          <p:cNvSpPr txBox="1"/>
          <p:nvPr/>
        </p:nvSpPr>
        <p:spPr>
          <a:xfrm>
            <a:off x="21844172" y="12410862"/>
            <a:ext cx="912783"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FFFFFF">
                    <a:alpha val="99000"/>
                  </a:srgbClr>
                </a:solidFill>
                <a:latin typeface="Pretendard Variable Bold"/>
                <a:ea typeface="Pretendard Variable Bold"/>
                <a:cs typeface="Pretendard Variable Bold"/>
                <a:sym typeface="Pretendard Variable Bold"/>
              </a:defRPr>
            </a:lvl1pPr>
          </a:lstStyle>
          <a:p>
            <a:pPr/>
            <a:r>
              <a:t>Green 50</a:t>
            </a:r>
          </a:p>
        </p:txBody>
      </p:sp>
      <p:sp>
        <p:nvSpPr>
          <p:cNvPr id="417" name="Text 30"/>
          <p:cNvSpPr txBox="1"/>
          <p:nvPr/>
        </p:nvSpPr>
        <p:spPr>
          <a:xfrm>
            <a:off x="19601335" y="12476062"/>
            <a:ext cx="925825"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FFFFFF">
                    <a:alpha val="99000"/>
                  </a:srgbClr>
                </a:solidFill>
                <a:latin typeface="Pretendard Variable Bold"/>
                <a:ea typeface="Pretendard Variable Bold"/>
                <a:cs typeface="Pretendard Variable Bold"/>
                <a:sym typeface="Pretendard Variable Bold"/>
              </a:defRPr>
            </a:lvl1pPr>
          </a:lstStyle>
          <a:p>
            <a:pPr/>
            <a:r>
              <a:t>Green 40</a:t>
            </a:r>
          </a:p>
        </p:txBody>
      </p:sp>
      <p:sp>
        <p:nvSpPr>
          <p:cNvPr id="418" name="Text 32"/>
          <p:cNvSpPr txBox="1"/>
          <p:nvPr/>
        </p:nvSpPr>
        <p:spPr>
          <a:xfrm>
            <a:off x="17110749" y="12476062"/>
            <a:ext cx="925825"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FFFFFF">
                    <a:alpha val="99000"/>
                  </a:srgbClr>
                </a:solidFill>
                <a:latin typeface="Pretendard Variable Bold"/>
                <a:ea typeface="Pretendard Variable Bold"/>
                <a:cs typeface="Pretendard Variable Bold"/>
                <a:sym typeface="Pretendard Variable Bold"/>
              </a:defRPr>
            </a:lvl1pPr>
          </a:lstStyle>
          <a:p>
            <a:pPr/>
            <a:r>
              <a:t>Green 30</a:t>
            </a:r>
          </a:p>
        </p:txBody>
      </p:sp>
      <p:sp>
        <p:nvSpPr>
          <p:cNvPr id="419" name="Text 34"/>
          <p:cNvSpPr txBox="1"/>
          <p:nvPr/>
        </p:nvSpPr>
        <p:spPr>
          <a:xfrm>
            <a:off x="14750555" y="12489102"/>
            <a:ext cx="912784"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000000">
                    <a:alpha val="99000"/>
                  </a:srgbClr>
                </a:solidFill>
                <a:latin typeface="Pretendard Variable Bold"/>
                <a:ea typeface="Pretendard Variable Bold"/>
                <a:cs typeface="Pretendard Variable Bold"/>
                <a:sym typeface="Pretendard Variable Bold"/>
              </a:defRPr>
            </a:lvl1pPr>
          </a:lstStyle>
          <a:p>
            <a:pPr/>
            <a:r>
              <a:t>Green 20</a:t>
            </a:r>
          </a:p>
        </p:txBody>
      </p:sp>
      <p:sp>
        <p:nvSpPr>
          <p:cNvPr id="420" name="Text 36"/>
          <p:cNvSpPr txBox="1"/>
          <p:nvPr/>
        </p:nvSpPr>
        <p:spPr>
          <a:xfrm>
            <a:off x="12481641" y="12476062"/>
            <a:ext cx="886704"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000000">
                    <a:alpha val="99000"/>
                  </a:srgbClr>
                </a:solidFill>
                <a:latin typeface="Pretendard Variable Bold"/>
                <a:ea typeface="Pretendard Variable Bold"/>
                <a:cs typeface="Pretendard Variable Bold"/>
                <a:sym typeface="Pretendard Variable Bold"/>
              </a:defRPr>
            </a:lvl1pPr>
          </a:lstStyle>
          <a:p>
            <a:pPr/>
            <a:r>
              <a:t>Green 10</a:t>
            </a:r>
          </a:p>
        </p:txBody>
      </p:sp>
      <p:sp>
        <p:nvSpPr>
          <p:cNvPr id="421" name="Text 29"/>
          <p:cNvSpPr txBox="1"/>
          <p:nvPr/>
        </p:nvSpPr>
        <p:spPr>
          <a:xfrm>
            <a:off x="21844173" y="12647425"/>
            <a:ext cx="1603891" cy="55843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#002D26</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RGB 0-45-38</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CMYK 63-0-16-75</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Pantone 567 C</a:t>
            </a:r>
          </a:p>
        </p:txBody>
      </p:sp>
      <p:sp>
        <p:nvSpPr>
          <p:cNvPr id="422" name="Text 31"/>
          <p:cNvSpPr txBox="1"/>
          <p:nvPr/>
        </p:nvSpPr>
        <p:spPr>
          <a:xfrm>
            <a:off x="19601336" y="12647425"/>
            <a:ext cx="1708209" cy="55843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#006453</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RGB 0-100-83</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CMYK 100-0-12-56</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Pantone 562 C</a:t>
            </a:r>
          </a:p>
        </p:txBody>
      </p:sp>
      <p:sp>
        <p:nvSpPr>
          <p:cNvPr id="423" name="Text 33"/>
          <p:cNvSpPr txBox="1"/>
          <p:nvPr/>
        </p:nvSpPr>
        <p:spPr>
          <a:xfrm>
            <a:off x="17110750" y="12647425"/>
            <a:ext cx="1629971" cy="55843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#48897A</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RGB 72-137-122</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CMYK 46-0-10-36</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Pantone 2241 C</a:t>
            </a:r>
          </a:p>
        </p:txBody>
      </p:sp>
      <p:sp>
        <p:nvSpPr>
          <p:cNvPr id="424" name="Text 35"/>
          <p:cNvSpPr txBox="1"/>
          <p:nvPr/>
        </p:nvSpPr>
        <p:spPr>
          <a:xfrm>
            <a:off x="14750555" y="12647425"/>
            <a:ext cx="1525652" cy="55843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#7CAFA3</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RGB 124-175-163</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CMYK 33-0-6-22</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Pantone 564 C</a:t>
            </a:r>
          </a:p>
        </p:txBody>
      </p:sp>
      <p:sp>
        <p:nvSpPr>
          <p:cNvPr id="425" name="Text 37"/>
          <p:cNvSpPr txBox="1"/>
          <p:nvPr/>
        </p:nvSpPr>
        <p:spPr>
          <a:xfrm>
            <a:off x="12481641" y="12637410"/>
            <a:ext cx="1551732" cy="558432"/>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#B0D6CE</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RGB 176-214-206</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CMYK 16-0-5-14 </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Pantone 566 C</a:t>
            </a:r>
          </a:p>
        </p:txBody>
      </p:sp>
      <p:sp>
        <p:nvSpPr>
          <p:cNvPr id="426" name="Text 38"/>
          <p:cNvSpPr txBox="1"/>
          <p:nvPr/>
        </p:nvSpPr>
        <p:spPr>
          <a:xfrm>
            <a:off x="12597300" y="9206825"/>
            <a:ext cx="925824"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FFFFFF">
                    <a:alpha val="99000"/>
                  </a:srgbClr>
                </a:solidFill>
                <a:latin typeface="Pretendard Variable Bold"/>
                <a:ea typeface="Pretendard Variable Bold"/>
                <a:cs typeface="Pretendard Variable Bold"/>
                <a:sym typeface="Pretendard Variable Bold"/>
              </a:defRPr>
            </a:lvl1pPr>
          </a:lstStyle>
          <a:p>
            <a:pPr/>
            <a:r>
              <a:t>Green 40</a:t>
            </a:r>
          </a:p>
        </p:txBody>
      </p:sp>
      <p:sp>
        <p:nvSpPr>
          <p:cNvPr id="427" name="Text 39"/>
          <p:cNvSpPr txBox="1"/>
          <p:nvPr/>
        </p:nvSpPr>
        <p:spPr>
          <a:xfrm>
            <a:off x="12597300" y="9377849"/>
            <a:ext cx="1708209" cy="55843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#006453</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RGB 0-100-83</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CMYK 100-0-12-56</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Pantone 562 C</a:t>
            </a:r>
          </a:p>
        </p:txBody>
      </p:sp>
      <p:sp>
        <p:nvSpPr>
          <p:cNvPr id="428" name="Text 2"/>
          <p:cNvSpPr txBox="1"/>
          <p:nvPr/>
        </p:nvSpPr>
        <p:spPr>
          <a:xfrm>
            <a:off x="579800" y="2130879"/>
            <a:ext cx="12823478" cy="27462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914400">
              <a:lnSpc>
                <a:spcPts val="2100"/>
              </a:lnSpc>
              <a:spcBef>
                <a:spcPts val="0"/>
              </a:spcBef>
              <a:defRPr spc="-39" sz="2000">
                <a:solidFill>
                  <a:srgbClr val="0E0E0E">
                    <a:alpha val="99000"/>
                  </a:srgbClr>
                </a:solidFill>
                <a:latin typeface="Pretendard Variable Medium"/>
                <a:ea typeface="Pretendard Variable Medium"/>
                <a:cs typeface="Pretendard Variable Medium"/>
                <a:sym typeface="Pretendard Variable Medium"/>
              </a:defRPr>
            </a:lvl1pPr>
          </a:lstStyle>
          <a:p>
            <a:pPr/>
            <a:r>
              <a:t>스포이드로 원하는 색상을 선택하거나, 각 색상에 표기된 HEX 코드(예: #006453)를 복사하여 사용하시면 됩니다.</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0" name="감사합니다"/>
          <p:cNvSpPr txBox="1"/>
          <p:nvPr/>
        </p:nvSpPr>
        <p:spPr>
          <a:xfrm>
            <a:off x="6425939" y="4768330"/>
            <a:ext cx="9120115" cy="2679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510" sz="17000">
                <a:solidFill>
                  <a:srgbClr val="FFFFFF"/>
                </a:solidFill>
                <a:latin typeface="Pretendard Variable Regular"/>
                <a:ea typeface="Pretendard Variable Regular"/>
                <a:cs typeface="Pretendard Variable Regular"/>
                <a:sym typeface="Pretendard Variable Regular"/>
              </a:defRPr>
            </a:lvl1pPr>
          </a:lstStyle>
          <a:p>
            <a:pPr/>
            <a:r>
              <a:t>감사합니다</a:t>
            </a:r>
          </a:p>
        </p:txBody>
      </p:sp>
      <p:sp>
        <p:nvSpPr>
          <p:cNvPr id="431" name="본 자료의 저작권은 국보디자인에 있습니다."/>
          <p:cNvSpPr txBox="1"/>
          <p:nvPr/>
        </p:nvSpPr>
        <p:spPr>
          <a:xfrm>
            <a:off x="12350477" y="12829829"/>
            <a:ext cx="3018910"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solidFill>
                  <a:srgbClr val="FFFFFF"/>
                </a:solidFill>
                <a:latin typeface="Pretendard Variable Medium"/>
                <a:ea typeface="Pretendard Variable Medium"/>
                <a:cs typeface="Pretendard Variable Medium"/>
                <a:sym typeface="Pretendard Variable Medium"/>
              </a:defRPr>
            </a:lvl1pPr>
          </a:lstStyle>
          <a:p>
            <a:pPr/>
            <a:r>
              <a:t>본 자료의 저작권은 국보디자인에 있습니다.</a:t>
            </a:r>
          </a:p>
        </p:txBody>
      </p:sp>
      <p:sp>
        <p:nvSpPr>
          <p:cNvPr id="432" name="© 2026 KUKBO DESIGN Co., Ltd. All rights reserved."/>
          <p:cNvSpPr txBox="1"/>
          <p:nvPr/>
        </p:nvSpPr>
        <p:spPr>
          <a:xfrm>
            <a:off x="6452725" y="12829829"/>
            <a:ext cx="4180281"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solidFill>
                  <a:srgbClr val="FFFFFF"/>
                </a:solidFill>
                <a:latin typeface="Pretendard Variable Medium"/>
                <a:ea typeface="Pretendard Variable Medium"/>
                <a:cs typeface="Pretendard Variable Medium"/>
                <a:sym typeface="Pretendard Variable Medium"/>
              </a:defRPr>
            </a:lvl1pPr>
          </a:lstStyle>
          <a:p>
            <a:pPr/>
            <a:r>
              <a:t>© 2026 KUKBO DESIGN Co., Ltd. All rights reserved. </a:t>
            </a:r>
          </a:p>
        </p:txBody>
      </p:sp>
      <p:sp>
        <p:nvSpPr>
          <p:cNvPr id="433" name="Thank You"/>
          <p:cNvSpPr txBox="1"/>
          <p:nvPr/>
        </p:nvSpPr>
        <p:spPr>
          <a:xfrm>
            <a:off x="6425939" y="7156647"/>
            <a:ext cx="4796837" cy="1308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239" sz="8000">
                <a:solidFill>
                  <a:srgbClr val="FFFFFF">
                    <a:alpha val="40000"/>
                  </a:srgbClr>
                </a:solidFill>
                <a:latin typeface="Pretendard Variable SemiBold"/>
                <a:ea typeface="Pretendard Variable SemiBold"/>
                <a:cs typeface="Pretendard Variable SemiBold"/>
                <a:sym typeface="Pretendard Variable SemiBold"/>
              </a:defRPr>
            </a:lvl1pPr>
          </a:lstStyle>
          <a:p>
            <a:pPr/>
            <a:r>
              <a:t>Thank You</a:t>
            </a:r>
          </a:p>
        </p:txBody>
      </p:sp>
      <p:pic>
        <p:nvPicPr>
          <p:cNvPr id="434" name="Group-6.svg" descr="Group-6.svg"/>
          <p:cNvPicPr>
            <a:picLocks noChangeAspect="1"/>
          </p:cNvPicPr>
          <p:nvPr/>
        </p:nvPicPr>
        <p:blipFill>
          <a:blip r:embed="rId2">
            <a:extLst/>
          </a:blip>
          <a:stretch>
            <a:fillRect/>
          </a:stretch>
        </p:blipFill>
        <p:spPr>
          <a:xfrm>
            <a:off x="6421218" y="635196"/>
            <a:ext cx="4813648" cy="50493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9" name="프로젝트 개요…"/>
          <p:cNvSpPr txBox="1"/>
          <p:nvPr>
            <p:ph type="body" sz="quarter" idx="4294967295"/>
          </p:nvPr>
        </p:nvSpPr>
        <p:spPr>
          <a:xfrm>
            <a:off x="548944" y="2845967"/>
            <a:ext cx="5473899" cy="10230424"/>
          </a:xfrm>
          <a:prstGeom prst="rect">
            <a:avLst/>
          </a:prstGeom>
        </p:spPr>
        <p:txBody>
          <a:bodyPr numCol="1" spcCol="38100"/>
          <a:lstStyle/>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프로젝트 개요</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회사 소개</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디자인 방향성</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공간 구성 전략</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마감재 및 소재 계획</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조명 콘셉트</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시공 범위</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진행 일정 및 프로세스</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예산 개요</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부록</a:t>
            </a:r>
          </a:p>
        </p:txBody>
      </p:sp>
      <p:sp>
        <p:nvSpPr>
          <p:cNvPr id="220" name="Table of Contents"/>
          <p:cNvSpPr txBox="1"/>
          <p:nvPr/>
        </p:nvSpPr>
        <p:spPr>
          <a:xfrm>
            <a:off x="499272" y="658530"/>
            <a:ext cx="3441146" cy="60960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3400">
                <a:solidFill>
                  <a:srgbClr val="FFFFFF"/>
                </a:solidFill>
                <a:latin typeface="Pretendard Variable SemiBold"/>
                <a:ea typeface="Pretendard Variable SemiBold"/>
                <a:cs typeface="Pretendard Variable SemiBold"/>
                <a:sym typeface="Pretendard Variable SemiBold"/>
              </a:defRPr>
            </a:lvl1pPr>
          </a:lstStyle>
          <a:p>
            <a:pPr/>
            <a:r>
              <a:t>Table of Contents</a:t>
            </a:r>
          </a:p>
        </p:txBody>
      </p:sp>
      <p:sp>
        <p:nvSpPr>
          <p:cNvPr id="221" name="목차"/>
          <p:cNvSpPr txBox="1"/>
          <p:nvPr/>
        </p:nvSpPr>
        <p:spPr>
          <a:xfrm>
            <a:off x="499273" y="1234266"/>
            <a:ext cx="835274" cy="6096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3400">
                <a:solidFill>
                  <a:srgbClr val="FFFFFF">
                    <a:alpha val="40000"/>
                  </a:srgbClr>
                </a:solidFill>
                <a:latin typeface="Pretendard Variable SemiBold"/>
                <a:ea typeface="Pretendard Variable SemiBold"/>
                <a:cs typeface="Pretendard Variable SemiBold"/>
                <a:sym typeface="Pretendard Variable SemiBold"/>
              </a:defRPr>
            </a:lvl1pPr>
          </a:lstStyle>
          <a:p>
            <a:pPr/>
            <a:r>
              <a:t>목차</a:t>
            </a:r>
          </a:p>
        </p:txBody>
      </p:sp>
      <p:sp>
        <p:nvSpPr>
          <p:cNvPr id="222" name="3 – 7…"/>
          <p:cNvSpPr txBox="1"/>
          <p:nvPr/>
        </p:nvSpPr>
        <p:spPr>
          <a:xfrm>
            <a:off x="7003190" y="2845967"/>
            <a:ext cx="4941659" cy="1023042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3 – 7</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8 – 12</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13 – 15</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16 – 20</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21 – 24</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25 – 27</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28 – 31</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32 – 38</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39 – 40</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41</a:t>
            </a:r>
          </a:p>
        </p:txBody>
      </p:sp>
      <p:pic>
        <p:nvPicPr>
          <p:cNvPr id="223" name="pasted-movie.png" descr="pasted-movie.png"/>
          <p:cNvPicPr>
            <a:picLocks noChangeAspect="1"/>
          </p:cNvPicPr>
          <p:nvPr/>
        </p:nvPicPr>
        <p:blipFill>
          <a:blip r:embed="rId2">
            <a:extLst/>
          </a:blip>
          <a:srcRect l="27652" t="58" r="34634" b="598"/>
          <a:stretch>
            <a:fillRect/>
          </a:stretch>
        </p:blipFill>
        <p:spPr>
          <a:xfrm>
            <a:off x="12465639" y="643466"/>
            <a:ext cx="11402828" cy="12429068"/>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5" name="company-hero.jpeg" descr="company-hero.jpeg"/>
          <p:cNvPicPr>
            <a:picLocks noChangeAspect="1"/>
          </p:cNvPicPr>
          <p:nvPr/>
        </p:nvPicPr>
        <p:blipFill>
          <a:blip r:embed="rId2">
            <a:extLst/>
          </a:blip>
          <a:srcRect l="24993" t="0" r="24993" b="0"/>
          <a:stretch>
            <a:fillRect/>
          </a:stretch>
        </p:blipFill>
        <p:spPr>
          <a:xfrm>
            <a:off x="12187790" y="1692"/>
            <a:ext cx="12192004" cy="13712615"/>
          </a:xfrm>
          <a:prstGeom prst="rect">
            <a:avLst/>
          </a:prstGeom>
          <a:ln w="12700">
            <a:miter lim="400000"/>
          </a:ln>
        </p:spPr>
      </p:pic>
      <p:pic>
        <p:nvPicPr>
          <p:cNvPr id="226" name="Group-6.svg" descr="Group-6.svg"/>
          <p:cNvPicPr>
            <a:picLocks noChangeAspect="1"/>
          </p:cNvPicPr>
          <p:nvPr/>
        </p:nvPicPr>
        <p:blipFill>
          <a:blip r:embed="rId3">
            <a:extLst/>
          </a:blip>
          <a:stretch>
            <a:fillRect/>
          </a:stretch>
        </p:blipFill>
        <p:spPr>
          <a:xfrm>
            <a:off x="579217" y="635196"/>
            <a:ext cx="4813647" cy="504930"/>
          </a:xfrm>
          <a:prstGeom prst="rect">
            <a:avLst/>
          </a:prstGeom>
          <a:ln w="12700">
            <a:miter lim="400000"/>
          </a:ln>
        </p:spPr>
      </p:pic>
      <p:sp>
        <p:nvSpPr>
          <p:cNvPr id="227" name="Section Title"/>
          <p:cNvSpPr txBox="1"/>
          <p:nvPr/>
        </p:nvSpPr>
        <p:spPr>
          <a:xfrm>
            <a:off x="499273" y="5149330"/>
            <a:ext cx="8012818" cy="191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360" sz="12000">
                <a:solidFill>
                  <a:srgbClr val="FFFFFF"/>
                </a:solidFill>
                <a:latin typeface="Pretendard Variable Regular"/>
                <a:ea typeface="Pretendard Variable Regular"/>
                <a:cs typeface="Pretendard Variable Regular"/>
                <a:sym typeface="Pretendard Variable Regular"/>
              </a:defRPr>
            </a:lvl1pPr>
          </a:lstStyle>
          <a:p>
            <a:pPr/>
            <a:r>
              <a:t>Section Title</a:t>
            </a:r>
          </a:p>
        </p:txBody>
      </p:sp>
      <p:sp>
        <p:nvSpPr>
          <p:cNvPr id="228" name="Presentation Title"/>
          <p:cNvSpPr txBox="1"/>
          <p:nvPr/>
        </p:nvSpPr>
        <p:spPr>
          <a:xfrm>
            <a:off x="526059" y="12829829"/>
            <a:ext cx="1477294"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solidFill>
                  <a:srgbClr val="FFFFFF"/>
                </a:solidFill>
                <a:latin typeface="Pretendard Variable Medium"/>
                <a:ea typeface="Pretendard Variable Medium"/>
                <a:cs typeface="Pretendard Variable Medium"/>
                <a:sym typeface="Pretendard Variable Medium"/>
              </a:defRPr>
            </a:lvl1pPr>
          </a:lstStyle>
          <a:p>
            <a:pPr/>
            <a:r>
              <a:t>Presentation Title</a:t>
            </a:r>
          </a:p>
        </p:txBody>
      </p:sp>
      <p:sp>
        <p:nvSpPr>
          <p:cNvPr id="229" name="Subtitle"/>
          <p:cNvSpPr txBox="1"/>
          <p:nvPr/>
        </p:nvSpPr>
        <p:spPr>
          <a:xfrm>
            <a:off x="499273" y="7083442"/>
            <a:ext cx="1820262"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19" sz="4000">
                <a:solidFill>
                  <a:srgbClr val="FFFFFF">
                    <a:alpha val="30000"/>
                  </a:srgbClr>
                </a:solidFill>
                <a:latin typeface="Pretendard Variable SemiBold"/>
                <a:ea typeface="Pretendard Variable SemiBold"/>
                <a:cs typeface="Pretendard Variable SemiBold"/>
                <a:sym typeface="Pretendard Variable SemiBold"/>
              </a:defRPr>
            </a:lvl1pPr>
          </a:lstStyle>
          <a:p>
            <a:pPr/>
            <a:r>
              <a:t>Subtitle</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Rectangle"/>
          <p:cNvSpPr/>
          <p:nvPr/>
        </p:nvSpPr>
        <p:spPr>
          <a:xfrm>
            <a:off x="508000" y="3301999"/>
            <a:ext cx="5479521" cy="9776092"/>
          </a:xfrm>
          <a:prstGeom prst="rect">
            <a:avLst/>
          </a:prstGeom>
          <a:solidFill>
            <a:srgbClr val="B8D5CE">
              <a:alpha val="25022"/>
            </a:srgbClr>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232" name="상단 라벨 1"/>
          <p:cNvSpPr txBox="1"/>
          <p:nvPr/>
        </p:nvSpPr>
        <p:spPr>
          <a:xfrm>
            <a:off x="781244" y="3679890"/>
            <a:ext cx="2090162" cy="660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3700">
                <a:latin typeface="Pretendard Variable Medium"/>
                <a:ea typeface="Pretendard Variable Medium"/>
                <a:cs typeface="Pretendard Variable Medium"/>
                <a:sym typeface="Pretendard Variable Medium"/>
              </a:defRPr>
            </a:lvl1pPr>
          </a:lstStyle>
          <a:p>
            <a:pPr/>
            <a:r>
              <a:t>상단 라벨 1</a:t>
            </a:r>
          </a:p>
        </p:txBody>
      </p:sp>
      <p:sp>
        <p:nvSpPr>
          <p:cNvPr id="233" name="서브 텍스트"/>
          <p:cNvSpPr txBox="1"/>
          <p:nvPr/>
        </p:nvSpPr>
        <p:spPr>
          <a:xfrm>
            <a:off x="502707" y="1770657"/>
            <a:ext cx="3440758" cy="10033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solidFill>
                  <a:srgbClr val="000000">
                    <a:alpha val="40000"/>
                  </a:srgbClr>
                </a:solidFill>
                <a:latin typeface="Pretendard Variable Medium"/>
                <a:ea typeface="Pretendard Variable Medium"/>
                <a:cs typeface="Pretendard Variable Medium"/>
                <a:sym typeface="Pretendard Variable Medium"/>
              </a:defRPr>
            </a:lvl1pPr>
          </a:lstStyle>
          <a:p>
            <a:pPr/>
            <a:r>
              <a:t>서브 텍스트</a:t>
            </a:r>
          </a:p>
        </p:txBody>
      </p:sp>
      <p:sp>
        <p:nvSpPr>
          <p:cNvPr id="234" name="상단 라벨"/>
          <p:cNvSpPr txBox="1"/>
          <p:nvPr/>
        </p:nvSpPr>
        <p:spPr>
          <a:xfrm>
            <a:off x="533139" y="564156"/>
            <a:ext cx="1083134" cy="43180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235" name="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
          <p:cNvSpPr txBox="1"/>
          <p:nvPr/>
        </p:nvSpPr>
        <p:spPr>
          <a:xfrm>
            <a:off x="781246" y="4542730"/>
            <a:ext cx="4933030" cy="25400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lvl1pPr>
          </a:lstStyle>
          <a:p>
            <a:pPr/>
            <a:r>
              <a:t>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a:t>
            </a:r>
          </a:p>
        </p:txBody>
      </p:sp>
      <p:sp>
        <p:nvSpPr>
          <p:cNvPr id="236" name="카테고리"/>
          <p:cNvSpPr txBox="1"/>
          <p:nvPr/>
        </p:nvSpPr>
        <p:spPr>
          <a:xfrm>
            <a:off x="781244" y="9758957"/>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39" name="항목"/>
          <p:cNvGrpSpPr/>
          <p:nvPr/>
        </p:nvGrpSpPr>
        <p:grpSpPr>
          <a:xfrm>
            <a:off x="848307" y="10324701"/>
            <a:ext cx="2423591" cy="568067"/>
            <a:chOff x="-1" y="-1"/>
            <a:chExt cx="2423589" cy="568066"/>
          </a:xfrm>
        </p:grpSpPr>
        <p:sp>
          <p:nvSpPr>
            <p:cNvPr id="237"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38"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40" name="섹션 타이틀"/>
          <p:cNvSpPr txBox="1"/>
          <p:nvPr/>
        </p:nvSpPr>
        <p:spPr>
          <a:xfrm>
            <a:off x="502707" y="940922"/>
            <a:ext cx="3440758" cy="10033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sp>
        <p:nvSpPr>
          <p:cNvPr id="241" name="카테고리"/>
          <p:cNvSpPr txBox="1"/>
          <p:nvPr/>
        </p:nvSpPr>
        <p:spPr>
          <a:xfrm>
            <a:off x="781244" y="11570823"/>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44" name="항목"/>
          <p:cNvGrpSpPr/>
          <p:nvPr/>
        </p:nvGrpSpPr>
        <p:grpSpPr>
          <a:xfrm>
            <a:off x="848307" y="12136568"/>
            <a:ext cx="2423591" cy="568067"/>
            <a:chOff x="-1" y="-1"/>
            <a:chExt cx="2423589" cy="568066"/>
          </a:xfrm>
        </p:grpSpPr>
        <p:sp>
          <p:nvSpPr>
            <p:cNvPr id="242"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43"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grpSp>
        <p:nvGrpSpPr>
          <p:cNvPr id="247" name="항목"/>
          <p:cNvGrpSpPr/>
          <p:nvPr/>
        </p:nvGrpSpPr>
        <p:grpSpPr>
          <a:xfrm>
            <a:off x="3410891" y="12136568"/>
            <a:ext cx="1504360" cy="568067"/>
            <a:chOff x="0" y="-1"/>
            <a:chExt cx="1504358" cy="568066"/>
          </a:xfrm>
        </p:grpSpPr>
        <p:sp>
          <p:nvSpPr>
            <p:cNvPr id="245" name="직사각형"/>
            <p:cNvSpPr/>
            <p:nvPr/>
          </p:nvSpPr>
          <p:spPr>
            <a:xfrm>
              <a:off x="-1" y="-2"/>
              <a:ext cx="1504359"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46" name="항목"/>
            <p:cNvSpPr txBox="1"/>
            <p:nvPr/>
          </p:nvSpPr>
          <p:spPr>
            <a:xfrm>
              <a:off x="-1" y="99881"/>
              <a:ext cx="1504359"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48" name="Rectangle"/>
          <p:cNvSpPr/>
          <p:nvPr/>
        </p:nvSpPr>
        <p:spPr>
          <a:xfrm>
            <a:off x="6476453" y="3301999"/>
            <a:ext cx="5479525" cy="9776092"/>
          </a:xfrm>
          <a:prstGeom prst="rect">
            <a:avLst/>
          </a:prstGeom>
          <a:solidFill>
            <a:srgbClr val="B8D5CE">
              <a:alpha val="25022"/>
            </a:srgbClr>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249" name="상단 라벨 2"/>
          <p:cNvSpPr txBox="1"/>
          <p:nvPr/>
        </p:nvSpPr>
        <p:spPr>
          <a:xfrm>
            <a:off x="6749698" y="3679890"/>
            <a:ext cx="2158765" cy="660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3700">
                <a:latin typeface="Pretendard Variable Medium"/>
                <a:ea typeface="Pretendard Variable Medium"/>
                <a:cs typeface="Pretendard Variable Medium"/>
                <a:sym typeface="Pretendard Variable Medium"/>
              </a:defRPr>
            </a:lvl1pPr>
          </a:lstStyle>
          <a:p>
            <a:pPr/>
            <a:r>
              <a:t>상단 라벨 2</a:t>
            </a:r>
          </a:p>
        </p:txBody>
      </p:sp>
      <p:sp>
        <p:nvSpPr>
          <p:cNvPr id="250" name="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
          <p:cNvSpPr txBox="1"/>
          <p:nvPr/>
        </p:nvSpPr>
        <p:spPr>
          <a:xfrm>
            <a:off x="6749698" y="4542730"/>
            <a:ext cx="4933032" cy="25400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lvl1pPr>
          </a:lstStyle>
          <a:p>
            <a:pPr/>
            <a:r>
              <a:t>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a:t>
            </a:r>
          </a:p>
        </p:txBody>
      </p:sp>
      <p:sp>
        <p:nvSpPr>
          <p:cNvPr id="251" name="카테고리"/>
          <p:cNvSpPr txBox="1"/>
          <p:nvPr/>
        </p:nvSpPr>
        <p:spPr>
          <a:xfrm>
            <a:off x="6749698" y="9758957"/>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54" name="항목"/>
          <p:cNvGrpSpPr/>
          <p:nvPr/>
        </p:nvGrpSpPr>
        <p:grpSpPr>
          <a:xfrm>
            <a:off x="6816762" y="10324701"/>
            <a:ext cx="2423590" cy="568067"/>
            <a:chOff x="-1" y="-1"/>
            <a:chExt cx="2423589" cy="568066"/>
          </a:xfrm>
        </p:grpSpPr>
        <p:sp>
          <p:nvSpPr>
            <p:cNvPr id="252"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53"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55" name="카테고리"/>
          <p:cNvSpPr txBox="1"/>
          <p:nvPr/>
        </p:nvSpPr>
        <p:spPr>
          <a:xfrm>
            <a:off x="6749698" y="11570823"/>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58" name="항목"/>
          <p:cNvGrpSpPr/>
          <p:nvPr/>
        </p:nvGrpSpPr>
        <p:grpSpPr>
          <a:xfrm>
            <a:off x="6816762" y="12136568"/>
            <a:ext cx="2423590" cy="568067"/>
            <a:chOff x="-1" y="-1"/>
            <a:chExt cx="2423589" cy="568066"/>
          </a:xfrm>
        </p:grpSpPr>
        <p:sp>
          <p:nvSpPr>
            <p:cNvPr id="256"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57"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grpSp>
        <p:nvGrpSpPr>
          <p:cNvPr id="261" name="항목"/>
          <p:cNvGrpSpPr/>
          <p:nvPr/>
        </p:nvGrpSpPr>
        <p:grpSpPr>
          <a:xfrm>
            <a:off x="9379344" y="12136568"/>
            <a:ext cx="1504362" cy="568067"/>
            <a:chOff x="0" y="-1"/>
            <a:chExt cx="1504360" cy="568066"/>
          </a:xfrm>
        </p:grpSpPr>
        <p:sp>
          <p:nvSpPr>
            <p:cNvPr id="259" name="직사각형"/>
            <p:cNvSpPr/>
            <p:nvPr/>
          </p:nvSpPr>
          <p:spPr>
            <a:xfrm>
              <a:off x="-1" y="-2"/>
              <a:ext cx="1504362"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60" name="항목"/>
            <p:cNvSpPr txBox="1"/>
            <p:nvPr/>
          </p:nvSpPr>
          <p:spPr>
            <a:xfrm>
              <a:off x="-1" y="99881"/>
              <a:ext cx="1504362"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62" name="Rectangle"/>
          <p:cNvSpPr/>
          <p:nvPr/>
        </p:nvSpPr>
        <p:spPr>
          <a:xfrm>
            <a:off x="12444907" y="3301999"/>
            <a:ext cx="5479523" cy="9776092"/>
          </a:xfrm>
          <a:prstGeom prst="rect">
            <a:avLst/>
          </a:prstGeom>
          <a:solidFill>
            <a:srgbClr val="B8D5CE">
              <a:alpha val="25022"/>
            </a:srgbClr>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263" name="상단 라벨 3"/>
          <p:cNvSpPr txBox="1"/>
          <p:nvPr/>
        </p:nvSpPr>
        <p:spPr>
          <a:xfrm>
            <a:off x="12718153" y="3679890"/>
            <a:ext cx="2172761" cy="660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3700">
                <a:latin typeface="Pretendard Variable Medium"/>
                <a:ea typeface="Pretendard Variable Medium"/>
                <a:cs typeface="Pretendard Variable Medium"/>
                <a:sym typeface="Pretendard Variable Medium"/>
              </a:defRPr>
            </a:lvl1pPr>
          </a:lstStyle>
          <a:p>
            <a:pPr/>
            <a:r>
              <a:t>상단 라벨 3</a:t>
            </a:r>
          </a:p>
        </p:txBody>
      </p:sp>
      <p:sp>
        <p:nvSpPr>
          <p:cNvPr id="264" name="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
          <p:cNvSpPr txBox="1"/>
          <p:nvPr/>
        </p:nvSpPr>
        <p:spPr>
          <a:xfrm>
            <a:off x="12718153" y="4542730"/>
            <a:ext cx="4933032" cy="25400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lvl1pPr>
          </a:lstStyle>
          <a:p>
            <a:pPr/>
            <a:r>
              <a:t>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a:t>
            </a:r>
          </a:p>
        </p:txBody>
      </p:sp>
      <p:sp>
        <p:nvSpPr>
          <p:cNvPr id="265" name="카테고리"/>
          <p:cNvSpPr txBox="1"/>
          <p:nvPr/>
        </p:nvSpPr>
        <p:spPr>
          <a:xfrm>
            <a:off x="12718153" y="9758957"/>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68" name="항목"/>
          <p:cNvGrpSpPr/>
          <p:nvPr/>
        </p:nvGrpSpPr>
        <p:grpSpPr>
          <a:xfrm>
            <a:off x="12785216" y="10324701"/>
            <a:ext cx="2423590" cy="568067"/>
            <a:chOff x="-1" y="-1"/>
            <a:chExt cx="2423589" cy="568066"/>
          </a:xfrm>
        </p:grpSpPr>
        <p:sp>
          <p:nvSpPr>
            <p:cNvPr id="266"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67"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69" name="카테고리"/>
          <p:cNvSpPr txBox="1"/>
          <p:nvPr/>
        </p:nvSpPr>
        <p:spPr>
          <a:xfrm>
            <a:off x="12718153" y="11570823"/>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72" name="항목"/>
          <p:cNvGrpSpPr/>
          <p:nvPr/>
        </p:nvGrpSpPr>
        <p:grpSpPr>
          <a:xfrm>
            <a:off x="12785216" y="12136568"/>
            <a:ext cx="2423590" cy="568067"/>
            <a:chOff x="-1" y="-1"/>
            <a:chExt cx="2423589" cy="568066"/>
          </a:xfrm>
        </p:grpSpPr>
        <p:sp>
          <p:nvSpPr>
            <p:cNvPr id="270"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71"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grpSp>
        <p:nvGrpSpPr>
          <p:cNvPr id="275" name="항목"/>
          <p:cNvGrpSpPr/>
          <p:nvPr/>
        </p:nvGrpSpPr>
        <p:grpSpPr>
          <a:xfrm>
            <a:off x="15347800" y="12136568"/>
            <a:ext cx="1504360" cy="568067"/>
            <a:chOff x="0" y="-1"/>
            <a:chExt cx="1504358" cy="568066"/>
          </a:xfrm>
        </p:grpSpPr>
        <p:sp>
          <p:nvSpPr>
            <p:cNvPr id="273" name="직사각형"/>
            <p:cNvSpPr/>
            <p:nvPr/>
          </p:nvSpPr>
          <p:spPr>
            <a:xfrm>
              <a:off x="-1" y="-2"/>
              <a:ext cx="1504359"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74" name="항목"/>
            <p:cNvSpPr txBox="1"/>
            <p:nvPr/>
          </p:nvSpPr>
          <p:spPr>
            <a:xfrm>
              <a:off x="-1" y="99881"/>
              <a:ext cx="1504359"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76" name="Rectangle"/>
          <p:cNvSpPr/>
          <p:nvPr/>
        </p:nvSpPr>
        <p:spPr>
          <a:xfrm>
            <a:off x="18413364" y="3301999"/>
            <a:ext cx="5479525" cy="9776092"/>
          </a:xfrm>
          <a:prstGeom prst="rect">
            <a:avLst/>
          </a:prstGeom>
          <a:solidFill>
            <a:srgbClr val="B8D5CE">
              <a:alpha val="25022"/>
            </a:srgbClr>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277" name="상단 라벨 4"/>
          <p:cNvSpPr txBox="1"/>
          <p:nvPr/>
        </p:nvSpPr>
        <p:spPr>
          <a:xfrm>
            <a:off x="18686608" y="3679890"/>
            <a:ext cx="2177809" cy="660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3700">
                <a:latin typeface="Pretendard Variable Medium"/>
                <a:ea typeface="Pretendard Variable Medium"/>
                <a:cs typeface="Pretendard Variable Medium"/>
                <a:sym typeface="Pretendard Variable Medium"/>
              </a:defRPr>
            </a:lvl1pPr>
          </a:lstStyle>
          <a:p>
            <a:pPr/>
            <a:r>
              <a:t>상단 라벨 4</a:t>
            </a:r>
          </a:p>
        </p:txBody>
      </p:sp>
      <p:sp>
        <p:nvSpPr>
          <p:cNvPr id="278" name="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
          <p:cNvSpPr txBox="1"/>
          <p:nvPr/>
        </p:nvSpPr>
        <p:spPr>
          <a:xfrm>
            <a:off x="18686608" y="4542730"/>
            <a:ext cx="4933032" cy="25400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lvl1pPr>
          </a:lstStyle>
          <a:p>
            <a:pPr/>
            <a:r>
              <a:t>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a:t>
            </a:r>
          </a:p>
        </p:txBody>
      </p:sp>
      <p:sp>
        <p:nvSpPr>
          <p:cNvPr id="279" name="카테고리"/>
          <p:cNvSpPr txBox="1"/>
          <p:nvPr/>
        </p:nvSpPr>
        <p:spPr>
          <a:xfrm>
            <a:off x="18686608" y="9758957"/>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82" name="항목"/>
          <p:cNvGrpSpPr/>
          <p:nvPr/>
        </p:nvGrpSpPr>
        <p:grpSpPr>
          <a:xfrm>
            <a:off x="18753672" y="10324701"/>
            <a:ext cx="2423590" cy="568067"/>
            <a:chOff x="-1" y="-1"/>
            <a:chExt cx="2423589" cy="568066"/>
          </a:xfrm>
        </p:grpSpPr>
        <p:sp>
          <p:nvSpPr>
            <p:cNvPr id="280"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81"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83" name="카테고리"/>
          <p:cNvSpPr txBox="1"/>
          <p:nvPr/>
        </p:nvSpPr>
        <p:spPr>
          <a:xfrm>
            <a:off x="18686608" y="11570823"/>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86" name="항목"/>
          <p:cNvGrpSpPr/>
          <p:nvPr/>
        </p:nvGrpSpPr>
        <p:grpSpPr>
          <a:xfrm>
            <a:off x="18753672" y="12136568"/>
            <a:ext cx="2423590" cy="568067"/>
            <a:chOff x="-1" y="-1"/>
            <a:chExt cx="2423589" cy="568066"/>
          </a:xfrm>
        </p:grpSpPr>
        <p:sp>
          <p:nvSpPr>
            <p:cNvPr id="284"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85"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grpSp>
        <p:nvGrpSpPr>
          <p:cNvPr id="289" name="항목"/>
          <p:cNvGrpSpPr/>
          <p:nvPr/>
        </p:nvGrpSpPr>
        <p:grpSpPr>
          <a:xfrm>
            <a:off x="21316254" y="12136568"/>
            <a:ext cx="1504360" cy="568067"/>
            <a:chOff x="0" y="-1"/>
            <a:chExt cx="1504358" cy="568066"/>
          </a:xfrm>
        </p:grpSpPr>
        <p:sp>
          <p:nvSpPr>
            <p:cNvPr id="287" name="직사각형"/>
            <p:cNvSpPr/>
            <p:nvPr/>
          </p:nvSpPr>
          <p:spPr>
            <a:xfrm>
              <a:off x="-1" y="-2"/>
              <a:ext cx="1504359"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88" name="항목"/>
            <p:cNvSpPr txBox="1"/>
            <p:nvPr/>
          </p:nvSpPr>
          <p:spPr>
            <a:xfrm>
              <a:off x="-1" y="99881"/>
              <a:ext cx="1504359"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pic>
        <p:nvPicPr>
          <p:cNvPr id="290" name="Group-1.svg" descr="Group-1.svg"/>
          <p:cNvPicPr>
            <a:picLocks noChangeAspect="1"/>
          </p:cNvPicPr>
          <p:nvPr/>
        </p:nvPicPr>
        <p:blipFill>
          <a:blip r:embed="rId2">
            <a:extLst/>
          </a:blip>
          <a:stretch>
            <a:fillRect/>
          </a:stretch>
        </p:blipFill>
        <p:spPr>
          <a:xfrm>
            <a:off x="22162974" y="632982"/>
            <a:ext cx="1727258" cy="797195"/>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292" name="2D Stacked Column Chart"/>
          <p:cNvGraphicFramePr/>
          <p:nvPr/>
        </p:nvGraphicFramePr>
        <p:xfrm>
          <a:off x="422056" y="2755625"/>
          <a:ext cx="22755469" cy="9129966"/>
        </p:xfrm>
        <a:graphic xmlns:a="http://schemas.openxmlformats.org/drawingml/2006/main">
          <a:graphicData uri="http://schemas.openxmlformats.org/drawingml/2006/chart">
            <c:chart xmlns:c="http://schemas.openxmlformats.org/drawingml/2006/chart" r:id="rId2"/>
          </a:graphicData>
        </a:graphic>
      </p:graphicFrame>
      <p:sp>
        <p:nvSpPr>
          <p:cNvPr id="293" name="상단 라벨"/>
          <p:cNvSpPr txBox="1"/>
          <p:nvPr/>
        </p:nvSpPr>
        <p:spPr>
          <a:xfrm>
            <a:off x="533139" y="564156"/>
            <a:ext cx="1083134" cy="43180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294" name="섹션 타이틀"/>
          <p:cNvSpPr txBox="1"/>
          <p:nvPr/>
        </p:nvSpPr>
        <p:spPr>
          <a:xfrm>
            <a:off x="502707" y="940922"/>
            <a:ext cx="3440758" cy="10033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pic>
        <p:nvPicPr>
          <p:cNvPr id="295" name="Group-1.svg" descr="Group-1.svg"/>
          <p:cNvPicPr>
            <a:picLocks noChangeAspect="1"/>
          </p:cNvPicPr>
          <p:nvPr/>
        </p:nvPicPr>
        <p:blipFill>
          <a:blip r:embed="rId3">
            <a:extLst/>
          </a:blip>
          <a:stretch>
            <a:fillRect/>
          </a:stretch>
        </p:blipFill>
        <p:spPr>
          <a:xfrm>
            <a:off x="22162974" y="632982"/>
            <a:ext cx="1727258" cy="797195"/>
          </a:xfrm>
          <a:prstGeom prst="rect">
            <a:avLst/>
          </a:prstGeom>
          <a:ln w="12700">
            <a:miter lim="400000"/>
          </a:ln>
        </p:spPr>
      </p:pic>
      <p:sp>
        <p:nvSpPr>
          <p:cNvPr id="296" name="본 그래프는 항목별 변화 추이와 주요 지표의 상대적 차이를 시각적으로 정리한 예시입니다. 각 수치는 분석 기준에 따라 재구성된 더미 데이터이며, 실제 결과값이 아닌 레이아웃 검토 및 정보 구조 확인을 위한 참고용 텍스트로 사용됩니다."/>
          <p:cNvSpPr txBox="1"/>
          <p:nvPr/>
        </p:nvSpPr>
        <p:spPr>
          <a:xfrm>
            <a:off x="4780569" y="12842240"/>
            <a:ext cx="16008197" cy="27940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ctr">
              <a:lnSpc>
                <a:spcPct val="120000"/>
              </a:lnSpc>
              <a:spcBef>
                <a:spcPts val="0"/>
              </a:spcBef>
              <a:defRPr spc="-100" sz="1200">
                <a:solidFill>
                  <a:srgbClr val="929292"/>
                </a:solidFill>
                <a:latin typeface="Pretendard Variable SemiBold"/>
                <a:ea typeface="Pretendard Variable SemiBold"/>
                <a:cs typeface="Pretendard Variable SemiBold"/>
                <a:sym typeface="Pretendard Variable SemiBold"/>
              </a:defRPr>
            </a:lvl1pPr>
          </a:lstStyle>
          <a:p>
            <a:pPr/>
            <a:r>
              <a:t>본 그래프는 항목별 변화 추이와 주요 지표의 상대적 차이를 시각적으로 정리한 예시입니다. 각 수치는 분석 기준에 따라 재구성된 더미 데이터이며, 실제 결과값이 아닌 레이아웃 검토 및 정보 구조 확인을 위한 참고용 텍스트로 사용됩니다.</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8" name="상단 라벨"/>
          <p:cNvSpPr txBox="1"/>
          <p:nvPr/>
        </p:nvSpPr>
        <p:spPr>
          <a:xfrm>
            <a:off x="533139" y="564156"/>
            <a:ext cx="1083134" cy="43180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299" name="섹션 타이틀"/>
          <p:cNvSpPr txBox="1"/>
          <p:nvPr/>
        </p:nvSpPr>
        <p:spPr>
          <a:xfrm>
            <a:off x="502707" y="940922"/>
            <a:ext cx="3440758" cy="10033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pic>
        <p:nvPicPr>
          <p:cNvPr id="300" name="Group-1.svg" descr="Group-1.svg"/>
          <p:cNvPicPr>
            <a:picLocks noChangeAspect="1"/>
          </p:cNvPicPr>
          <p:nvPr/>
        </p:nvPicPr>
        <p:blipFill>
          <a:blip r:embed="rId2">
            <a:extLst/>
          </a:blip>
          <a:stretch>
            <a:fillRect/>
          </a:stretch>
        </p:blipFill>
        <p:spPr>
          <a:xfrm>
            <a:off x="22162974" y="632982"/>
            <a:ext cx="1727258" cy="797195"/>
          </a:xfrm>
          <a:prstGeom prst="rect">
            <a:avLst/>
          </a:prstGeom>
          <a:ln w="12700">
            <a:miter lim="400000"/>
          </a:ln>
        </p:spPr>
      </p:pic>
      <p:sp>
        <p:nvSpPr>
          <p:cNvPr id="301" name="본 그래프는 항목별 변화 추이와 주요 지표의 상대적 차이를 시각적으로 정리한 예시입니다. 각 수치는 분석 기준에 따라 재구성된 더미 데이터이며, 실제 결과값이 아닌 레이아웃 검토 및 정보 구조 확인을 위한 참고용 텍스트로 사용됩니다."/>
          <p:cNvSpPr txBox="1"/>
          <p:nvPr/>
        </p:nvSpPr>
        <p:spPr>
          <a:xfrm>
            <a:off x="12258333" y="12571307"/>
            <a:ext cx="8528634" cy="49276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ctr">
              <a:lnSpc>
                <a:spcPct val="120000"/>
              </a:lnSpc>
              <a:spcBef>
                <a:spcPts val="0"/>
              </a:spcBef>
              <a:defRPr spc="-100" sz="1200">
                <a:solidFill>
                  <a:srgbClr val="929292"/>
                </a:solidFill>
                <a:latin typeface="Pretendard Variable SemiBold"/>
                <a:ea typeface="Pretendard Variable SemiBold"/>
                <a:cs typeface="Pretendard Variable SemiBold"/>
                <a:sym typeface="Pretendard Variable SemiBold"/>
              </a:defRPr>
            </a:lvl1pPr>
          </a:lstStyle>
          <a:p>
            <a:pPr/>
            <a:r>
              <a:t>본 그래프는 항목별 변화 추이와 주요 지표의 상대적 차이를 시각적으로 정리한 예시입니다. 각 수치는 분석 기준에 따라 재구성된 더미 데이터이며, 실제 결과값이 아닌 레이아웃 검토 및 정보 구조 확인을 위한 참고용 텍스트로 사용됩니다.</a:t>
            </a:r>
          </a:p>
        </p:txBody>
      </p:sp>
      <p:graphicFrame>
        <p:nvGraphicFramePr>
          <p:cNvPr id="302" name="2D Column Chart"/>
          <p:cNvGraphicFramePr/>
          <p:nvPr/>
        </p:nvGraphicFramePr>
        <p:xfrm>
          <a:off x="9409783" y="2755625"/>
          <a:ext cx="13903585" cy="9129966"/>
        </p:xfrm>
        <a:graphic xmlns:a="http://schemas.openxmlformats.org/drawingml/2006/main">
          <a:graphicData uri="http://schemas.openxmlformats.org/drawingml/2006/chart">
            <c:chart xmlns:c="http://schemas.openxmlformats.org/drawingml/2006/chart" r:id="rId3"/>
          </a:graphicData>
        </a:graphic>
      </p:graphicFrame>
      <p:sp>
        <p:nvSpPr>
          <p:cNvPr id="303" name="마케팅…"/>
          <p:cNvSpPr txBox="1"/>
          <p:nvPr/>
        </p:nvSpPr>
        <p:spPr>
          <a:xfrm>
            <a:off x="493379" y="5843208"/>
            <a:ext cx="4933030" cy="723392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p>
            <a: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pPr>
            <a:r>
              <a:t>마케팅</a:t>
            </a:r>
            <a:endParaRPr spc="-39"/>
          </a:p>
          <a:p>
            <a:pPr>
              <a:lnSpc>
                <a:spcPct val="140000"/>
              </a:lnSpc>
              <a:spcBef>
                <a:spcPts val="0"/>
              </a:spcBef>
              <a:defRPr spc="-39" sz="2000">
                <a:solidFill>
                  <a:srgbClr val="000000">
                    <a:alpha val="40215"/>
                  </a:srgbClr>
                </a:solidFill>
                <a:latin typeface="Pretendard Variable Medium"/>
                <a:ea typeface="Pretendard Variable Medium"/>
                <a:cs typeface="Pretendard Variable Medium"/>
                <a:sym typeface="Pretendard Variable Medium"/>
              </a:defRPr>
            </a:pPr>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웹사이트 방문자: 150,000명</a:t>
            </a:r>
            <a:endParaRPr spc="-39"/>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상담 문의: 30,000건</a:t>
            </a:r>
            <a:endParaRPr spc="-39"/>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전환율: 20%</a:t>
            </a:r>
            <a:endParaRPr spc="-39"/>
          </a:p>
          <a:p>
            <a:pPr>
              <a:lnSpc>
                <a:spcPct val="140000"/>
              </a:lnSpc>
              <a:spcBef>
                <a:spcPts val="0"/>
              </a:spcBef>
              <a:defRPr spc="-39" sz="2000">
                <a:solidFill>
                  <a:srgbClr val="000000">
                    <a:alpha val="40215"/>
                  </a:srgbClr>
                </a:solidFill>
                <a:latin typeface="Pretendard Variable Medium"/>
                <a:ea typeface="Pretendard Variable Medium"/>
                <a:cs typeface="Pretendard Variable Medium"/>
                <a:sym typeface="Pretendard Variable Medium"/>
              </a:defRPr>
            </a:pPr>
          </a:p>
          <a:p>
            <a: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pPr>
            <a:r>
              <a:t>프로젝트</a:t>
            </a:r>
            <a:endParaRPr spc="-39"/>
          </a:p>
          <a:p>
            <a:pPr>
              <a:lnSpc>
                <a:spcPct val="140000"/>
              </a:lnSpc>
              <a:spcBef>
                <a:spcPts val="0"/>
              </a:spcBef>
              <a:defRPr spc="-39" sz="2000">
                <a:solidFill>
                  <a:srgbClr val="000000">
                    <a:alpha val="40215"/>
                  </a:srgbClr>
                </a:solidFill>
                <a:latin typeface="Pretendard Variable Medium"/>
                <a:ea typeface="Pretendard Variable Medium"/>
                <a:cs typeface="Pretendard Variable Medium"/>
                <a:sym typeface="Pretendard Variable Medium"/>
              </a:defRPr>
            </a:pPr>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제안 채택률: 10%</a:t>
            </a:r>
            <a:endParaRPr spc="-39"/>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1차 검토 유지율: 25%</a:t>
            </a:r>
            <a:endParaRPr spc="-39"/>
          </a:p>
          <a:p>
            <a:pPr marL="254000" indent="-254000">
              <a:lnSpc>
                <a:spcPct val="140000"/>
              </a:lnSpc>
              <a:spcBef>
                <a:spcPts val="0"/>
              </a:spcBef>
              <a:buSzPct val="123000"/>
              <a:buChar char="•"/>
              <a:defRPr spc="-39" sz="2000">
                <a:solidFill>
                  <a:srgbClr val="000000">
                    <a:alpha val="40215"/>
                  </a:srgbClr>
                </a:solidFill>
                <a:latin typeface="Pretendard Variable Medium"/>
                <a:ea typeface="Pretendard Variable Medium"/>
                <a:cs typeface="Pretendard Variable Medium"/>
                <a:sym typeface="Pretendard Variable Medium"/>
              </a:defRPr>
            </a:pPr>
          </a:p>
          <a:p>
            <a: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pPr>
            <a:r>
              <a:t>매출</a:t>
            </a:r>
            <a:endParaRPr spc="-39"/>
          </a:p>
          <a:p>
            <a:pPr>
              <a:lnSpc>
                <a:spcPct val="140000"/>
              </a:lnSpc>
              <a:spcBef>
                <a:spcPts val="0"/>
              </a:spcBef>
              <a:defRPr spc="-39" sz="2000">
                <a:solidFill>
                  <a:srgbClr val="000000">
                    <a:alpha val="40215"/>
                  </a:srgbClr>
                </a:solidFill>
                <a:latin typeface="Pretendard Variable Medium"/>
                <a:ea typeface="Pretendard Variable Medium"/>
                <a:cs typeface="Pretendard Variable Medium"/>
                <a:sym typeface="Pretendard Variable Medium"/>
              </a:defRPr>
            </a:pPr>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계약 전환율: 30%</a:t>
            </a:r>
            <a:endParaRPr spc="-39"/>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1차 재계약률: 15%</a:t>
            </a:r>
            <a:endParaRPr spc="-39"/>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고객 유지 기간: 12개월</a:t>
            </a:r>
            <a:endParaRPr spc="-39"/>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이탈률: 60%</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5" name="상단 라벨"/>
          <p:cNvSpPr txBox="1"/>
          <p:nvPr/>
        </p:nvSpPr>
        <p:spPr>
          <a:xfrm>
            <a:off x="533139" y="564156"/>
            <a:ext cx="1083134" cy="43180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306" name="섹션 타이틀"/>
          <p:cNvSpPr txBox="1"/>
          <p:nvPr/>
        </p:nvSpPr>
        <p:spPr>
          <a:xfrm>
            <a:off x="502707" y="940922"/>
            <a:ext cx="3440758" cy="10033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pic>
        <p:nvPicPr>
          <p:cNvPr id="307" name="pasted-movie.png" descr="pasted-movie.png"/>
          <p:cNvPicPr>
            <a:picLocks noChangeAspect="1"/>
          </p:cNvPicPr>
          <p:nvPr/>
        </p:nvPicPr>
        <p:blipFill>
          <a:blip r:embed="rId2">
            <a:extLst/>
          </a:blip>
          <a:srcRect l="16191" t="58" r="34634" b="598"/>
          <a:stretch>
            <a:fillRect/>
          </a:stretch>
        </p:blipFill>
        <p:spPr>
          <a:xfrm>
            <a:off x="9000390" y="643466"/>
            <a:ext cx="14868079" cy="12429068"/>
          </a:xfrm>
          <a:prstGeom prst="rect">
            <a:avLst/>
          </a:prstGeom>
          <a:ln w="12700">
            <a:miter lim="400000"/>
          </a:ln>
        </p:spPr>
      </p:pic>
      <p:sp>
        <p:nvSpPr>
          <p:cNvPr id="308" name="국보디자인은 공간의 목적과 사용자 경험을 바탕으로 설계 방향을 수립하고, 프로젝트 전 과정에서 품질과 디테일을 체계적으로 관리합니다. 축적된 경험과 전문성을 기반으로 기능성과 심미성을 균형 있게 갖춘 공간을 구현하며, 완성도 높은 결과를 통해 지속 가능한 가치를 만들어갑니다."/>
          <p:cNvSpPr txBox="1"/>
          <p:nvPr/>
        </p:nvSpPr>
        <p:spPr>
          <a:xfrm>
            <a:off x="493379" y="11390569"/>
            <a:ext cx="7533686" cy="168656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lvl1pPr>
          </a:lstStyle>
          <a:p>
            <a:pPr/>
            <a:r>
              <a:t>국보디자인은 공간의 목적과 사용자 경험을 바탕으로 설계 방향을 수립하고, 프로젝트 전 과정에서 품질과 디테일을 체계적으로 관리합니다. 축적된 경험과 전문성을 기반으로 기능성과 심미성을 균형 있게 갖춘 공간을 구현하며, 완성도 높은 결과를 통해 지속 가능한 가치를 만들어갑니다.</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상단 라벨"/>
          <p:cNvSpPr txBox="1"/>
          <p:nvPr/>
        </p:nvSpPr>
        <p:spPr>
          <a:xfrm>
            <a:off x="533139" y="564156"/>
            <a:ext cx="1083134" cy="43180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311" name="섹션 타이틀"/>
          <p:cNvSpPr txBox="1"/>
          <p:nvPr/>
        </p:nvSpPr>
        <p:spPr>
          <a:xfrm>
            <a:off x="502707" y="940922"/>
            <a:ext cx="3440758" cy="10033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pic>
        <p:nvPicPr>
          <p:cNvPr id="312" name="Group-1.svg" descr="Group-1.svg"/>
          <p:cNvPicPr>
            <a:picLocks noChangeAspect="1"/>
          </p:cNvPicPr>
          <p:nvPr/>
        </p:nvPicPr>
        <p:blipFill>
          <a:blip r:embed="rId2">
            <a:extLst/>
          </a:blip>
          <a:stretch>
            <a:fillRect/>
          </a:stretch>
        </p:blipFill>
        <p:spPr>
          <a:xfrm>
            <a:off x="22162974" y="12300049"/>
            <a:ext cx="1727258" cy="797198"/>
          </a:xfrm>
          <a:prstGeom prst="rect">
            <a:avLst/>
          </a:prstGeom>
          <a:ln w="12700">
            <a:miter lim="400000"/>
          </a:ln>
        </p:spPr>
      </p:pic>
      <p:pic>
        <p:nvPicPr>
          <p:cNvPr id="313" name="company-hero.jpeg" descr="company-hero.jpeg"/>
          <p:cNvPicPr>
            <a:picLocks noChangeAspect="1"/>
          </p:cNvPicPr>
          <p:nvPr/>
        </p:nvPicPr>
        <p:blipFill>
          <a:blip r:embed="rId3">
            <a:extLst/>
          </a:blip>
          <a:srcRect l="16663" t="399" r="35035" b="6502"/>
          <a:stretch>
            <a:fillRect/>
          </a:stretch>
        </p:blipFill>
        <p:spPr>
          <a:xfrm>
            <a:off x="514225" y="4086221"/>
            <a:ext cx="8285256" cy="8982677"/>
          </a:xfrm>
          <a:prstGeom prst="rect">
            <a:avLst/>
          </a:prstGeom>
          <a:ln w="12700">
            <a:miter lim="400000"/>
          </a:ln>
        </p:spPr>
      </p:pic>
      <p:pic>
        <p:nvPicPr>
          <p:cNvPr id="314" name="Generated Image May 04, 2026 - 1_50PM-복구됨 1.png" descr="Generated Image May 04, 2026 - 1_50PM-복구됨 1.png"/>
          <p:cNvPicPr>
            <a:picLocks noChangeAspect="1"/>
          </p:cNvPicPr>
          <p:nvPr/>
        </p:nvPicPr>
        <p:blipFill>
          <a:blip r:embed="rId4">
            <a:extLst/>
          </a:blip>
          <a:srcRect l="30916" t="0" r="30916" b="0"/>
          <a:stretch>
            <a:fillRect/>
          </a:stretch>
        </p:blipFill>
        <p:spPr>
          <a:xfrm>
            <a:off x="9099428" y="4086223"/>
            <a:ext cx="8285255" cy="8982673"/>
          </a:xfrm>
          <a:prstGeom prst="rect">
            <a:avLst/>
          </a:prstGeom>
          <a:ln w="12700">
            <a:miter lim="400000"/>
          </a:ln>
        </p:spPr>
      </p:pic>
      <p:sp>
        <p:nvSpPr>
          <p:cNvPr id="315" name="국보디자인은 공간의 목적과 사용자 경험을 바탕으로 설계 방향을 수립하고, 프로젝트 전 과정에서 품질과 디테일을 체계적으로 관리합니다. 초기 기획 단계에서는 공간이 수행해야 할 기능과 사용자의 동선, 운영 방식, 브랜드가 전달해야 할 인상을 종합적으로 검토하며, 이를 기반으로 합리적인 설계 기준과 실행 방향을 정리합니다. 이후 설계, 시공, 감리, 마감 검수에 이르는 각 단계에서는 현장의 조건과 프로젝트 목표를 지속적으로 조율하고, 자재 선정과 마감 품"/>
          <p:cNvSpPr txBox="1"/>
          <p:nvPr/>
        </p:nvSpPr>
        <p:spPr>
          <a:xfrm>
            <a:off x="17907922" y="618767"/>
            <a:ext cx="5961205" cy="7835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lnSpc>
                <a:spcPct val="140000"/>
              </a:lnSpc>
              <a:spcBef>
                <a:spcPts val="0"/>
              </a:spcBef>
              <a:defRPr spc="-100" sz="1800">
                <a:solidFill>
                  <a:srgbClr val="000000">
                    <a:alpha val="40215"/>
                  </a:srgbClr>
                </a:solidFill>
                <a:latin typeface="Pretendard Variable Medium"/>
                <a:ea typeface="Pretendard Variable Medium"/>
                <a:cs typeface="Pretendard Variable Medium"/>
                <a:sym typeface="Pretendard Variable Medium"/>
              </a:defRPr>
            </a:pPr>
            <a:r>
              <a:t>국보디자인은 공간의 목적과 사용자 경험을 바탕으로 설계 방향을 수립하고, 프로젝트 전 과정에서 품질과 디테일을 체계적으로 관리합니다. 초기 기획 단계에서는 공간이 수행해야 할 기능과 사용자의 동선, 운영 방식, 브랜드가 전달해야 할 인상을 종합적으로 검토하며, 이를 기반으로 합리적인 설계 기준과 실행 방향을 정리합니다. 이후 설계, 시공, 감리, 마감 검수에 이르는 각 단계에서는 현장의 조건과 프로젝트 목표를 지속적으로 조율하고, 자재 선정과 마감 품질, 시공 정밀도, 일정 관리까지 세밀하게 점검합니다. 이를 통해 공간이 단순히 보기 좋은 결과물에 머무르지 않고, 실제 사용 환경 안에서 안정적으로 작동할 수 있도록 완성도를 높여갑니다.</a:t>
            </a:r>
            <a:endParaRPr spc="-36"/>
          </a:p>
          <a:p>
            <a:pPr>
              <a:lnSpc>
                <a:spcPct val="140000"/>
              </a:lnSpc>
              <a:spcBef>
                <a:spcPts val="0"/>
              </a:spcBef>
              <a:defRPr spc="-36" sz="1800">
                <a:solidFill>
                  <a:srgbClr val="000000">
                    <a:alpha val="40215"/>
                  </a:srgbClr>
                </a:solidFill>
                <a:latin typeface="Pretendard Variable Medium"/>
                <a:ea typeface="Pretendard Variable Medium"/>
                <a:cs typeface="Pretendard Variable Medium"/>
                <a:sym typeface="Pretendard Variable Medium"/>
              </a:defRPr>
            </a:pPr>
          </a:p>
          <a:p>
            <a:pPr>
              <a:lnSpc>
                <a:spcPct val="140000"/>
              </a:lnSpc>
              <a:spcBef>
                <a:spcPts val="0"/>
              </a:spcBef>
              <a:defRPr spc="-100" sz="1800">
                <a:solidFill>
                  <a:srgbClr val="000000">
                    <a:alpha val="40215"/>
                  </a:srgbClr>
                </a:solidFill>
                <a:latin typeface="Pretendard Variable Medium"/>
                <a:ea typeface="Pretendard Variable Medium"/>
                <a:cs typeface="Pretendard Variable Medium"/>
                <a:sym typeface="Pretendard Variable Medium"/>
              </a:defRPr>
            </a:pPr>
            <a:r>
              <a:t>축적된 경험과 전문성을 기반으로 국보디자인은 기능성과 심미성을 균형 있게 갖춘 공간을 구현하고, 프로젝트별 요구에 맞는 맞춤형 해법을 제안합니다. 오피스, 상업공간, 복합공간 등 다양한 유형의 프로젝트에서 쌓아온 실무 역량을 바탕으로 공간의 구조, 분위기, 사용성, 유지관리 측면을 함께 고려하며, 클라이언트의 목표와 사용자의 경험이 자연스럽게 연결될 수 있도록 설계합니다. 또한 시공 과정 전반에서 발생할 수 있는 변수에 유연하게 대응하고, 품질 기준을 일관되게 유지함으로써 신뢰도 높은 결과를 만들어갑니다. 최종적으로는 공간의 가치를 높이고, 사용자의 경험을 개선하며, 시간이 지나도 안정적으로 유지될 수 있는 지속 가능한 공간 구현을 목표로 합니다.</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7" name="Rectangle"/>
          <p:cNvSpPr/>
          <p:nvPr/>
        </p:nvSpPr>
        <p:spPr>
          <a:xfrm>
            <a:off x="-113590" y="-125156"/>
            <a:ext cx="24611180" cy="13966312"/>
          </a:xfrm>
          <a:prstGeom prst="rect">
            <a:avLst/>
          </a:prstGeom>
          <a:solidFill>
            <a:srgbClr val="B8D5CE">
              <a:alpha val="25022"/>
            </a:srgbClr>
          </a:solidFill>
          <a:ln w="12700">
            <a:miter lim="400000"/>
          </a:ln>
        </p:spPr>
        <p:txBody>
          <a:bodyPr lIns="50800" tIns="50800" rIns="50800" bIns="50800" anchor="ctr"/>
          <a:lstStyle/>
          <a:p>
            <a:pPr algn="ctr" defTabSz="825500">
              <a:lnSpc>
                <a:spcPct val="100000"/>
              </a:lnSpc>
              <a:spcBef>
                <a:spcPts val="0"/>
              </a:spcBef>
              <a:defRPr sz="3000">
                <a:solidFill>
                  <a:srgbClr val="FFFFFF"/>
                </a:solidFill>
                <a:latin typeface="Helvetica Neue Medium"/>
                <a:ea typeface="Helvetica Neue Medium"/>
                <a:cs typeface="Helvetica Neue Medium"/>
                <a:sym typeface="Helvetica Neue Medium"/>
              </a:defRPr>
            </a:pPr>
          </a:p>
        </p:txBody>
      </p:sp>
      <p:grpSp>
        <p:nvGrpSpPr>
          <p:cNvPr id="320" name="ESG 경영본부…"/>
          <p:cNvGrpSpPr/>
          <p:nvPr/>
        </p:nvGrpSpPr>
        <p:grpSpPr>
          <a:xfrm>
            <a:off x="6367239" y="7036671"/>
            <a:ext cx="3999051" cy="1133614"/>
            <a:chOff x="-1" y="0"/>
            <a:chExt cx="3999050" cy="1133612"/>
          </a:xfrm>
        </p:grpSpPr>
        <p:sp>
          <p:nvSpPr>
            <p:cNvPr id="318" name="직사각형"/>
            <p:cNvSpPr/>
            <p:nvPr/>
          </p:nvSpPr>
          <p:spPr>
            <a:xfrm>
              <a:off x="-2" y="-1"/>
              <a:ext cx="3999052" cy="1133614"/>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2000">
                  <a:solidFill>
                    <a:srgbClr val="FFFFFF"/>
                  </a:solidFill>
                  <a:latin typeface="Pretendard Variable Regular"/>
                  <a:ea typeface="Pretendard Variable Regular"/>
                  <a:cs typeface="Pretendard Variable Regular"/>
                  <a:sym typeface="Pretendard Variable Regular"/>
                </a:defRPr>
              </a:pPr>
            </a:p>
          </p:txBody>
        </p:sp>
        <p:sp>
          <p:nvSpPr>
            <p:cNvPr id="319" name="ESG 경영본부…"/>
            <p:cNvSpPr txBox="1"/>
            <p:nvPr/>
          </p:nvSpPr>
          <p:spPr>
            <a:xfrm>
              <a:off x="-2" y="158068"/>
              <a:ext cx="3999052" cy="81746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0433" tIns="40433" rIns="40433" bIns="40433" numCol="1" anchor="ctr">
              <a:spAutoFit/>
            </a:bodyPr>
            <a:lstStyle/>
            <a:p>
              <a:pPr algn="ctr" defTabSz="825500">
                <a:lnSpc>
                  <a:spcPct val="100000"/>
                </a:lnSpc>
                <a:spcBef>
                  <a:spcPts val="0"/>
                </a:spcBef>
                <a:defRPr sz="2400">
                  <a:solidFill>
                    <a:srgbClr val="FFFFFF"/>
                  </a:solidFill>
                  <a:latin typeface="Pretendard Variable SemiBold"/>
                  <a:ea typeface="Pretendard Variable SemiBold"/>
                  <a:cs typeface="Pretendard Variable SemiBold"/>
                  <a:sym typeface="Pretendard Variable SemiBold"/>
                </a:defRPr>
              </a:pPr>
              <a:r>
                <a:t>ESG 경영본부</a:t>
              </a:r>
              <a:endParaRPr sz="3000"/>
            </a:p>
            <a:p>
              <a:pPr algn="ctr" defTabSz="825500">
                <a:lnSpc>
                  <a:spcPct val="100000"/>
                </a:lnSpc>
                <a:spcBef>
                  <a:spcPts val="0"/>
                </a:spcBef>
                <a:defRPr sz="2400">
                  <a:solidFill>
                    <a:srgbClr val="FFFFFF"/>
                  </a:solidFill>
                  <a:latin typeface="Pretendard Variable SemiBold"/>
                  <a:ea typeface="Pretendard Variable SemiBold"/>
                  <a:cs typeface="Pretendard Variable SemiBold"/>
                  <a:sym typeface="Pretendard Variable SemiBold"/>
                </a:defRPr>
              </a:pPr>
              <a:r>
                <a:t>ESG Management Div.</a:t>
              </a:r>
            </a:p>
          </p:txBody>
        </p:sp>
      </p:grpSp>
      <p:grpSp>
        <p:nvGrpSpPr>
          <p:cNvPr id="323" name="안전보건관리본부…"/>
          <p:cNvGrpSpPr/>
          <p:nvPr/>
        </p:nvGrpSpPr>
        <p:grpSpPr>
          <a:xfrm>
            <a:off x="14017709" y="7036671"/>
            <a:ext cx="3999051" cy="1133614"/>
            <a:chOff x="-1" y="0"/>
            <a:chExt cx="3999050" cy="1133612"/>
          </a:xfrm>
        </p:grpSpPr>
        <p:sp>
          <p:nvSpPr>
            <p:cNvPr id="321" name="직사각형"/>
            <p:cNvSpPr/>
            <p:nvPr/>
          </p:nvSpPr>
          <p:spPr>
            <a:xfrm>
              <a:off x="-2" y="-1"/>
              <a:ext cx="3999052" cy="1133614"/>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600">
                  <a:solidFill>
                    <a:srgbClr val="FFFFFF"/>
                  </a:solidFill>
                  <a:latin typeface="Pretendard Variable Regular"/>
                  <a:ea typeface="Pretendard Variable Regular"/>
                  <a:cs typeface="Pretendard Variable Regular"/>
                  <a:sym typeface="Pretendard Variable Regular"/>
                </a:defRPr>
              </a:pPr>
            </a:p>
          </p:txBody>
        </p:sp>
        <p:sp>
          <p:nvSpPr>
            <p:cNvPr id="322" name="안전보건관리본부…"/>
            <p:cNvSpPr txBox="1"/>
            <p:nvPr/>
          </p:nvSpPr>
          <p:spPr>
            <a:xfrm>
              <a:off x="-2" y="158068"/>
              <a:ext cx="3999052" cy="81746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0433" tIns="40433" rIns="40433" bIns="40433" numCol="1" anchor="ctr">
              <a:spAutoFit/>
            </a:bodyPr>
            <a:lstStyle/>
            <a:p>
              <a:pPr algn="ctr" defTabSz="825500">
                <a:lnSpc>
                  <a:spcPct val="100000"/>
                </a:lnSpc>
                <a:spcBef>
                  <a:spcPts val="0"/>
                </a:spcBef>
                <a:defRPr sz="2400">
                  <a:solidFill>
                    <a:srgbClr val="FFFFFF"/>
                  </a:solidFill>
                  <a:latin typeface="Pretendard Variable SemiBold"/>
                  <a:ea typeface="Pretendard Variable SemiBold"/>
                  <a:cs typeface="Pretendard Variable SemiBold"/>
                  <a:sym typeface="Pretendard Variable SemiBold"/>
                </a:defRPr>
              </a:pPr>
              <a:r>
                <a:t>안전보건관리본부</a:t>
              </a:r>
              <a:endParaRPr sz="3000"/>
            </a:p>
            <a:p>
              <a:pPr algn="ctr" defTabSz="825500">
                <a:lnSpc>
                  <a:spcPct val="100000"/>
                </a:lnSpc>
                <a:spcBef>
                  <a:spcPts val="0"/>
                </a:spcBef>
                <a:defRPr sz="2400">
                  <a:solidFill>
                    <a:srgbClr val="FFFFFF"/>
                  </a:solidFill>
                  <a:latin typeface="Pretendard Variable SemiBold"/>
                  <a:ea typeface="Pretendard Variable SemiBold"/>
                  <a:cs typeface="Pretendard Variable SemiBold"/>
                  <a:sym typeface="Pretendard Variable SemiBold"/>
                </a:defRPr>
              </a:pPr>
              <a:r>
                <a:t>Safety &amp; Health Div.</a:t>
              </a:r>
            </a:p>
          </p:txBody>
        </p:sp>
      </p:grpSp>
      <p:sp>
        <p:nvSpPr>
          <p:cNvPr id="324" name="Line"/>
          <p:cNvSpPr/>
          <p:nvPr/>
        </p:nvSpPr>
        <p:spPr>
          <a:xfrm>
            <a:off x="1716662" y="9430511"/>
            <a:ext cx="20950678" cy="1"/>
          </a:xfrm>
          <a:prstGeom prst="line">
            <a:avLst/>
          </a:prstGeom>
          <a:ln w="12700">
            <a:solidFill>
              <a:srgbClr val="0F2C26"/>
            </a:solidFill>
            <a:miter lim="400000"/>
          </a:ln>
        </p:spPr>
        <p:txBody>
          <a:bodyPr lIns="45718" tIns="45718" rIns="45718" bIns="45718"/>
          <a:lstStyle/>
          <a:p>
            <a:pPr/>
          </a:p>
        </p:txBody>
      </p:sp>
      <p:sp>
        <p:nvSpPr>
          <p:cNvPr id="325" name="Line"/>
          <p:cNvSpPr/>
          <p:nvPr/>
        </p:nvSpPr>
        <p:spPr>
          <a:xfrm flipH="1">
            <a:off x="12192002" y="5314681"/>
            <a:ext cx="5" cy="4120397"/>
          </a:xfrm>
          <a:prstGeom prst="line">
            <a:avLst/>
          </a:prstGeom>
          <a:ln w="12700">
            <a:solidFill>
              <a:srgbClr val="0F2C26"/>
            </a:solidFill>
            <a:miter lim="400000"/>
          </a:ln>
        </p:spPr>
        <p:txBody>
          <a:bodyPr lIns="45718" tIns="45718" rIns="45718" bIns="45718"/>
          <a:lstStyle/>
          <a:p>
            <a:pPr/>
          </a:p>
        </p:txBody>
      </p:sp>
      <p:sp>
        <p:nvSpPr>
          <p:cNvPr id="326" name="Line"/>
          <p:cNvSpPr/>
          <p:nvPr/>
        </p:nvSpPr>
        <p:spPr>
          <a:xfrm>
            <a:off x="8718256" y="9426508"/>
            <a:ext cx="8" cy="785197"/>
          </a:xfrm>
          <a:prstGeom prst="line">
            <a:avLst/>
          </a:prstGeom>
          <a:ln w="12700">
            <a:solidFill>
              <a:srgbClr val="0F2C26"/>
            </a:solidFill>
            <a:miter lim="400000"/>
          </a:ln>
        </p:spPr>
        <p:txBody>
          <a:bodyPr lIns="45718" tIns="45718" rIns="45718" bIns="45718"/>
          <a:lstStyle/>
          <a:p>
            <a:pPr/>
          </a:p>
        </p:txBody>
      </p:sp>
      <p:sp>
        <p:nvSpPr>
          <p:cNvPr id="327" name="Line"/>
          <p:cNvSpPr/>
          <p:nvPr/>
        </p:nvSpPr>
        <p:spPr>
          <a:xfrm>
            <a:off x="6386472" y="9426508"/>
            <a:ext cx="8" cy="785197"/>
          </a:xfrm>
          <a:prstGeom prst="line">
            <a:avLst/>
          </a:prstGeom>
          <a:ln w="12700">
            <a:solidFill>
              <a:srgbClr val="0F2C26"/>
            </a:solidFill>
            <a:miter lim="400000"/>
          </a:ln>
        </p:spPr>
        <p:txBody>
          <a:bodyPr lIns="45718" tIns="45718" rIns="45718" bIns="45718"/>
          <a:lstStyle/>
          <a:p>
            <a:pPr/>
          </a:p>
        </p:txBody>
      </p:sp>
      <p:sp>
        <p:nvSpPr>
          <p:cNvPr id="328" name="Line"/>
          <p:cNvSpPr/>
          <p:nvPr/>
        </p:nvSpPr>
        <p:spPr>
          <a:xfrm>
            <a:off x="4054687" y="9426508"/>
            <a:ext cx="9" cy="785197"/>
          </a:xfrm>
          <a:prstGeom prst="line">
            <a:avLst/>
          </a:prstGeom>
          <a:ln w="12700">
            <a:solidFill>
              <a:srgbClr val="0F2C26"/>
            </a:solidFill>
            <a:miter lim="400000"/>
          </a:ln>
        </p:spPr>
        <p:txBody>
          <a:bodyPr lIns="45718" tIns="45718" rIns="45718" bIns="45718"/>
          <a:lstStyle/>
          <a:p>
            <a:pPr/>
          </a:p>
        </p:txBody>
      </p:sp>
      <p:sp>
        <p:nvSpPr>
          <p:cNvPr id="329" name="Line"/>
          <p:cNvSpPr/>
          <p:nvPr/>
        </p:nvSpPr>
        <p:spPr>
          <a:xfrm flipH="1">
            <a:off x="1722901" y="9426508"/>
            <a:ext cx="9" cy="785197"/>
          </a:xfrm>
          <a:prstGeom prst="line">
            <a:avLst/>
          </a:prstGeom>
          <a:ln w="12700">
            <a:solidFill>
              <a:srgbClr val="0F2C26"/>
            </a:solidFill>
            <a:miter lim="400000"/>
          </a:ln>
        </p:spPr>
        <p:txBody>
          <a:bodyPr lIns="45718" tIns="45718" rIns="45718" bIns="45718"/>
          <a:lstStyle/>
          <a:p>
            <a:pPr/>
          </a:p>
        </p:txBody>
      </p:sp>
      <p:sp>
        <p:nvSpPr>
          <p:cNvPr id="330" name="Line"/>
          <p:cNvSpPr/>
          <p:nvPr/>
        </p:nvSpPr>
        <p:spPr>
          <a:xfrm>
            <a:off x="15713614" y="9426508"/>
            <a:ext cx="8" cy="785197"/>
          </a:xfrm>
          <a:prstGeom prst="line">
            <a:avLst/>
          </a:prstGeom>
          <a:ln w="12700">
            <a:solidFill>
              <a:srgbClr val="0F2C26"/>
            </a:solidFill>
            <a:miter lim="400000"/>
          </a:ln>
        </p:spPr>
        <p:txBody>
          <a:bodyPr lIns="45718" tIns="45718" rIns="45718" bIns="45718"/>
          <a:lstStyle/>
          <a:p>
            <a:pPr/>
          </a:p>
        </p:txBody>
      </p:sp>
      <p:sp>
        <p:nvSpPr>
          <p:cNvPr id="331" name="Line"/>
          <p:cNvSpPr/>
          <p:nvPr/>
        </p:nvSpPr>
        <p:spPr>
          <a:xfrm>
            <a:off x="18025135" y="9426508"/>
            <a:ext cx="8" cy="785197"/>
          </a:xfrm>
          <a:prstGeom prst="line">
            <a:avLst/>
          </a:prstGeom>
          <a:ln w="12700">
            <a:solidFill>
              <a:srgbClr val="0F2C26"/>
            </a:solidFill>
            <a:miter lim="400000"/>
          </a:ln>
        </p:spPr>
        <p:txBody>
          <a:bodyPr lIns="45718" tIns="45718" rIns="45718" bIns="45718"/>
          <a:lstStyle/>
          <a:p>
            <a:pPr/>
          </a:p>
        </p:txBody>
      </p:sp>
      <p:sp>
        <p:nvSpPr>
          <p:cNvPr id="332" name="Line"/>
          <p:cNvSpPr/>
          <p:nvPr/>
        </p:nvSpPr>
        <p:spPr>
          <a:xfrm>
            <a:off x="20343006" y="9426508"/>
            <a:ext cx="8" cy="785197"/>
          </a:xfrm>
          <a:prstGeom prst="line">
            <a:avLst/>
          </a:prstGeom>
          <a:ln w="12700">
            <a:solidFill>
              <a:srgbClr val="0F2C26"/>
            </a:solidFill>
            <a:miter lim="400000"/>
          </a:ln>
        </p:spPr>
        <p:txBody>
          <a:bodyPr lIns="45718" tIns="45718" rIns="45718" bIns="45718"/>
          <a:lstStyle/>
          <a:p>
            <a:pPr/>
          </a:p>
        </p:txBody>
      </p:sp>
      <p:sp>
        <p:nvSpPr>
          <p:cNvPr id="333" name="Line"/>
          <p:cNvSpPr/>
          <p:nvPr/>
        </p:nvSpPr>
        <p:spPr>
          <a:xfrm>
            <a:off x="22661091" y="9426508"/>
            <a:ext cx="8" cy="785197"/>
          </a:xfrm>
          <a:prstGeom prst="line">
            <a:avLst/>
          </a:prstGeom>
          <a:ln w="12700">
            <a:solidFill>
              <a:srgbClr val="0F2C26"/>
            </a:solidFill>
            <a:miter lim="400000"/>
          </a:ln>
        </p:spPr>
        <p:txBody>
          <a:bodyPr lIns="45718" tIns="45718" rIns="45718" bIns="45718"/>
          <a:lstStyle/>
          <a:p>
            <a:pPr/>
          </a:p>
        </p:txBody>
      </p:sp>
      <p:grpSp>
        <p:nvGrpSpPr>
          <p:cNvPr id="336" name="대표이사 1…"/>
          <p:cNvGrpSpPr/>
          <p:nvPr/>
        </p:nvGrpSpPr>
        <p:grpSpPr>
          <a:xfrm>
            <a:off x="10192473" y="5001060"/>
            <a:ext cx="3999053" cy="1133612"/>
            <a:chOff x="0" y="0"/>
            <a:chExt cx="3999052" cy="1133610"/>
          </a:xfrm>
        </p:grpSpPr>
        <p:sp>
          <p:nvSpPr>
            <p:cNvPr id="334" name="직사각형"/>
            <p:cNvSpPr/>
            <p:nvPr/>
          </p:nvSpPr>
          <p:spPr>
            <a:xfrm>
              <a:off x="-1" y="-1"/>
              <a:ext cx="3999053" cy="1133611"/>
            </a:xfrm>
            <a:prstGeom prst="rect">
              <a:avLst/>
            </a:prstGeom>
            <a:solidFill>
              <a:srgbClr val="0F2C26"/>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2000">
                  <a:solidFill>
                    <a:srgbClr val="FFFFFF"/>
                  </a:solidFill>
                  <a:latin typeface="Pretendard Variable Regular"/>
                  <a:ea typeface="Pretendard Variable Regular"/>
                  <a:cs typeface="Pretendard Variable Regular"/>
                  <a:sym typeface="Pretendard Variable Regular"/>
                </a:defRPr>
              </a:pPr>
            </a:p>
          </p:txBody>
        </p:sp>
        <p:sp>
          <p:nvSpPr>
            <p:cNvPr id="335" name="대표이사…"/>
            <p:cNvSpPr txBox="1"/>
            <p:nvPr/>
          </p:nvSpPr>
          <p:spPr>
            <a:xfrm>
              <a:off x="-1" y="145368"/>
              <a:ext cx="3999053" cy="84286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0433" tIns="40433" rIns="40433" bIns="40433" numCol="1" anchor="ctr">
              <a:spAutoFit/>
            </a:bodyPr>
            <a:lstStyle/>
            <a:p>
              <a:pPr algn="ctr" defTabSz="825500">
                <a:lnSpc>
                  <a:spcPct val="100000"/>
                </a:lnSpc>
                <a:spcBef>
                  <a:spcPts val="0"/>
                </a:spcBef>
                <a:defRPr sz="3000">
                  <a:solidFill>
                    <a:srgbClr val="FFFFFF"/>
                  </a:solidFill>
                  <a:latin typeface="Pretendard Variable SemiBold"/>
                  <a:ea typeface="Pretendard Variable SemiBold"/>
                  <a:cs typeface="Pretendard Variable SemiBold"/>
                  <a:sym typeface="Pretendard Variable SemiBold"/>
                </a:defRPr>
              </a:pPr>
              <a:r>
                <a:t>대표이사</a:t>
              </a:r>
            </a:p>
            <a:p>
              <a:pPr algn="ctr" defTabSz="825500">
                <a:lnSpc>
                  <a:spcPct val="100000"/>
                </a:lnSpc>
                <a:spcBef>
                  <a:spcPts val="0"/>
                </a:spcBef>
                <a:defRPr sz="2000">
                  <a:solidFill>
                    <a:srgbClr val="FFFFFF"/>
                  </a:solidFill>
                  <a:latin typeface="Pretendard Variable Regular"/>
                  <a:ea typeface="Pretendard Variable Regular"/>
                  <a:cs typeface="Pretendard Variable Regular"/>
                  <a:sym typeface="Pretendard Variable Regular"/>
                </a:defRPr>
              </a:pPr>
              <a:r>
                <a:t>President &amp; CEO</a:t>
              </a:r>
            </a:p>
          </p:txBody>
        </p:sp>
      </p:grpSp>
      <p:sp>
        <p:nvSpPr>
          <p:cNvPr id="337" name="직사각형"/>
          <p:cNvSpPr/>
          <p:nvPr/>
        </p:nvSpPr>
        <p:spPr>
          <a:xfrm>
            <a:off x="649625" y="10216350"/>
            <a:ext cx="2146564" cy="1069189"/>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38" name="직사각형"/>
          <p:cNvSpPr/>
          <p:nvPr/>
        </p:nvSpPr>
        <p:spPr>
          <a:xfrm>
            <a:off x="2981406" y="10216350"/>
            <a:ext cx="2146569" cy="1069189"/>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39" name="직사각형"/>
          <p:cNvSpPr/>
          <p:nvPr/>
        </p:nvSpPr>
        <p:spPr>
          <a:xfrm>
            <a:off x="5313193" y="10216350"/>
            <a:ext cx="2146568" cy="1069189"/>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0" name="직사각형"/>
          <p:cNvSpPr/>
          <p:nvPr/>
        </p:nvSpPr>
        <p:spPr>
          <a:xfrm>
            <a:off x="9976763" y="10216350"/>
            <a:ext cx="2146569"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1" name="직사각형"/>
          <p:cNvSpPr/>
          <p:nvPr/>
        </p:nvSpPr>
        <p:spPr>
          <a:xfrm>
            <a:off x="12308547" y="10230704"/>
            <a:ext cx="2146569"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2" name="직사각형"/>
          <p:cNvSpPr/>
          <p:nvPr/>
        </p:nvSpPr>
        <p:spPr>
          <a:xfrm>
            <a:off x="14640334" y="10216350"/>
            <a:ext cx="2146569"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3" name="직사각형"/>
          <p:cNvSpPr/>
          <p:nvPr/>
        </p:nvSpPr>
        <p:spPr>
          <a:xfrm>
            <a:off x="16972114" y="10216350"/>
            <a:ext cx="2146569"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4" name="직사각형"/>
          <p:cNvSpPr/>
          <p:nvPr/>
        </p:nvSpPr>
        <p:spPr>
          <a:xfrm>
            <a:off x="19303902" y="10216350"/>
            <a:ext cx="2146568"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5" name="직사각형"/>
          <p:cNvSpPr/>
          <p:nvPr/>
        </p:nvSpPr>
        <p:spPr>
          <a:xfrm>
            <a:off x="7644975" y="10216350"/>
            <a:ext cx="2146570"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6" name="마케팅사업본부…"/>
          <p:cNvSpPr txBox="1"/>
          <p:nvPr/>
        </p:nvSpPr>
        <p:spPr>
          <a:xfrm>
            <a:off x="718343" y="10314689"/>
            <a:ext cx="2009129" cy="8682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마케팅사업본부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Marketing Business Div. </a:t>
            </a:r>
          </a:p>
        </p:txBody>
      </p:sp>
      <p:sp>
        <p:nvSpPr>
          <p:cNvPr id="347" name="인테리어사업본부…"/>
          <p:cNvSpPr txBox="1"/>
          <p:nvPr/>
        </p:nvSpPr>
        <p:spPr>
          <a:xfrm>
            <a:off x="12301201" y="10451809"/>
            <a:ext cx="2161263"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Bold"/>
                <a:ea typeface="Pretendard Variable Bold"/>
                <a:cs typeface="Pretendard Variable Bold"/>
                <a:sym typeface="Pretendard Variable Bold"/>
              </a:defRPr>
            </a:pPr>
            <a:r>
              <a:t>인테리어사업본부</a:t>
            </a:r>
            <a:endParaRPr>
              <a:latin typeface="Pretendard Variable SemiBold"/>
              <a:ea typeface="Pretendard Variable SemiBold"/>
              <a:cs typeface="Pretendard Variable SemiBold"/>
              <a:sym typeface="Pretendard Variable SemiBold"/>
            </a:endParaRP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Construction Div.</a:t>
            </a:r>
          </a:p>
        </p:txBody>
      </p:sp>
      <p:sp>
        <p:nvSpPr>
          <p:cNvPr id="348" name="가구사업부…"/>
          <p:cNvSpPr txBox="1"/>
          <p:nvPr/>
        </p:nvSpPr>
        <p:spPr>
          <a:xfrm>
            <a:off x="19372620" y="10437455"/>
            <a:ext cx="2009129"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가구사업본부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Furniture Div</a:t>
            </a:r>
          </a:p>
        </p:txBody>
      </p:sp>
      <p:sp>
        <p:nvSpPr>
          <p:cNvPr id="349" name="기술혁신본부…"/>
          <p:cNvSpPr txBox="1"/>
          <p:nvPr/>
        </p:nvSpPr>
        <p:spPr>
          <a:xfrm>
            <a:off x="16964767" y="10451809"/>
            <a:ext cx="2120743"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기술혁신본부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Procurement Div</a:t>
            </a:r>
          </a:p>
        </p:txBody>
      </p:sp>
      <p:sp>
        <p:nvSpPr>
          <p:cNvPr id="350" name="MEP사업부…"/>
          <p:cNvSpPr txBox="1"/>
          <p:nvPr/>
        </p:nvSpPr>
        <p:spPr>
          <a:xfrm>
            <a:off x="14709049" y="10451809"/>
            <a:ext cx="2009129"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MEP사업본부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Engineering Div.</a:t>
            </a:r>
          </a:p>
        </p:txBody>
      </p:sp>
      <p:sp>
        <p:nvSpPr>
          <p:cNvPr id="351" name="DX 사업부…"/>
          <p:cNvSpPr txBox="1"/>
          <p:nvPr/>
        </p:nvSpPr>
        <p:spPr>
          <a:xfrm>
            <a:off x="10045479" y="10314689"/>
            <a:ext cx="2009129" cy="8682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DX 사업부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Digital Transformation Div.</a:t>
            </a:r>
          </a:p>
        </p:txBody>
      </p:sp>
      <p:sp>
        <p:nvSpPr>
          <p:cNvPr id="352" name="기술영업본부…"/>
          <p:cNvSpPr txBox="1"/>
          <p:nvPr/>
        </p:nvSpPr>
        <p:spPr>
          <a:xfrm>
            <a:off x="7713695" y="10316808"/>
            <a:ext cx="2009129" cy="8682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기술영업본부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Technology Sales Div.</a:t>
            </a:r>
          </a:p>
        </p:txBody>
      </p:sp>
      <p:sp>
        <p:nvSpPr>
          <p:cNvPr id="353" name="디자인본부…"/>
          <p:cNvSpPr txBox="1"/>
          <p:nvPr/>
        </p:nvSpPr>
        <p:spPr>
          <a:xfrm>
            <a:off x="5381909" y="10451809"/>
            <a:ext cx="2009129"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디자인본부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Design Div.</a:t>
            </a:r>
          </a:p>
        </p:txBody>
      </p:sp>
      <p:sp>
        <p:nvSpPr>
          <p:cNvPr id="354" name="경영지원실…"/>
          <p:cNvSpPr txBox="1"/>
          <p:nvPr/>
        </p:nvSpPr>
        <p:spPr>
          <a:xfrm>
            <a:off x="3050127" y="10451809"/>
            <a:ext cx="2009128"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경영지원본부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Management Div.</a:t>
            </a:r>
          </a:p>
        </p:txBody>
      </p:sp>
      <p:sp>
        <p:nvSpPr>
          <p:cNvPr id="355" name="직사각형"/>
          <p:cNvSpPr/>
          <p:nvPr/>
        </p:nvSpPr>
        <p:spPr>
          <a:xfrm>
            <a:off x="21587809" y="10216350"/>
            <a:ext cx="2146568"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56" name="가구사업부…"/>
          <p:cNvSpPr txBox="1"/>
          <p:nvPr/>
        </p:nvSpPr>
        <p:spPr>
          <a:xfrm>
            <a:off x="21656529" y="10437455"/>
            <a:ext cx="2009129"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해외사업본부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Global Business Div.</a:t>
            </a:r>
          </a:p>
        </p:txBody>
      </p:sp>
      <p:sp>
        <p:nvSpPr>
          <p:cNvPr id="357" name="Line"/>
          <p:cNvSpPr/>
          <p:nvPr/>
        </p:nvSpPr>
        <p:spPr>
          <a:xfrm>
            <a:off x="11050044" y="9426508"/>
            <a:ext cx="7" cy="785197"/>
          </a:xfrm>
          <a:prstGeom prst="line">
            <a:avLst/>
          </a:prstGeom>
          <a:ln w="12700">
            <a:solidFill>
              <a:srgbClr val="0F2C26"/>
            </a:solidFill>
            <a:miter lim="400000"/>
          </a:ln>
        </p:spPr>
        <p:txBody>
          <a:bodyPr lIns="45718" tIns="45718" rIns="45718" bIns="45718"/>
          <a:lstStyle/>
          <a:p>
            <a:pPr/>
          </a:p>
        </p:txBody>
      </p:sp>
      <p:sp>
        <p:nvSpPr>
          <p:cNvPr id="358" name="Line"/>
          <p:cNvSpPr/>
          <p:nvPr/>
        </p:nvSpPr>
        <p:spPr>
          <a:xfrm>
            <a:off x="13381828" y="9426508"/>
            <a:ext cx="7" cy="785197"/>
          </a:xfrm>
          <a:prstGeom prst="line">
            <a:avLst/>
          </a:prstGeom>
          <a:ln w="12700">
            <a:solidFill>
              <a:srgbClr val="0F2C26"/>
            </a:solidFill>
            <a:miter lim="400000"/>
          </a:ln>
        </p:spPr>
        <p:txBody>
          <a:bodyPr lIns="45718" tIns="45718" rIns="45718" bIns="45718"/>
          <a:lstStyle/>
          <a:p>
            <a:pPr/>
          </a:p>
        </p:txBody>
      </p:sp>
      <p:pic>
        <p:nvPicPr>
          <p:cNvPr id="359" name="Group-1.svg" descr="Group-1.svg"/>
          <p:cNvPicPr>
            <a:picLocks noChangeAspect="1"/>
          </p:cNvPicPr>
          <p:nvPr/>
        </p:nvPicPr>
        <p:blipFill>
          <a:blip r:embed="rId2">
            <a:extLst/>
          </a:blip>
          <a:stretch>
            <a:fillRect/>
          </a:stretch>
        </p:blipFill>
        <p:spPr>
          <a:xfrm>
            <a:off x="22162974" y="632982"/>
            <a:ext cx="1727258" cy="797195"/>
          </a:xfrm>
          <a:prstGeom prst="rect">
            <a:avLst/>
          </a:prstGeom>
          <a:ln w="12700">
            <a:miter lim="400000"/>
          </a:ln>
        </p:spPr>
      </p:pic>
      <p:sp>
        <p:nvSpPr>
          <p:cNvPr id="360" name="상단 라벨"/>
          <p:cNvSpPr txBox="1"/>
          <p:nvPr/>
        </p:nvSpPr>
        <p:spPr>
          <a:xfrm>
            <a:off x="533139" y="564156"/>
            <a:ext cx="1083134" cy="4318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361" name="섹션 타이틀"/>
          <p:cNvSpPr txBox="1"/>
          <p:nvPr/>
        </p:nvSpPr>
        <p:spPr>
          <a:xfrm>
            <a:off x="502707" y="940922"/>
            <a:ext cx="3440758" cy="10033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000000"/>
      </a:lt1>
      <a:dk2>
        <a:srgbClr val="A7A7A7"/>
      </a:dk2>
      <a:lt2>
        <a:srgbClr val="535353"/>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a:ea typeface="Helvetica"/>
        <a:cs typeface="Helvetica"/>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A7A7A7"/>
      </a:dk2>
      <a:lt2>
        <a:srgbClr val="535353"/>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a:ea typeface="Helvetica"/>
        <a:cs typeface="Helvetica"/>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