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1.xml" ContentType="application/vnd.openxmlformats-officedocument.presentationml.tags+xml"/>
  <Override PartName="/ppt/notesSlides/notesSlide11.xml" ContentType="application/vnd.openxmlformats-officedocument.presentationml.notesSlide+xml"/>
  <Override PartName="/ppt/tags/tag2.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3.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2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4" r:id="rId4"/>
    <p:sldMasterId id="2147484115" r:id="rId5"/>
  </p:sldMasterIdLst>
  <p:notesMasterIdLst>
    <p:notesMasterId r:id="rId45"/>
  </p:notesMasterIdLst>
  <p:handoutMasterIdLst>
    <p:handoutMasterId r:id="rId46"/>
  </p:handoutMasterIdLst>
  <p:sldIdLst>
    <p:sldId id="969" r:id="rId6"/>
    <p:sldId id="1223" r:id="rId7"/>
    <p:sldId id="1315" r:id="rId8"/>
    <p:sldId id="2147472464" r:id="rId9"/>
    <p:sldId id="2147472496" r:id="rId10"/>
    <p:sldId id="2147481486" r:id="rId11"/>
    <p:sldId id="2147481487" r:id="rId12"/>
    <p:sldId id="2147472449" r:id="rId13"/>
    <p:sldId id="2147472467" r:id="rId14"/>
    <p:sldId id="2147481435" r:id="rId15"/>
    <p:sldId id="2147472455" r:id="rId16"/>
    <p:sldId id="1316" r:id="rId17"/>
    <p:sldId id="2147472495" r:id="rId18"/>
    <p:sldId id="2147472494" r:id="rId19"/>
    <p:sldId id="2147472493" r:id="rId20"/>
    <p:sldId id="2147477873" r:id="rId21"/>
    <p:sldId id="2147481488" r:id="rId22"/>
    <p:sldId id="2147472458" r:id="rId23"/>
    <p:sldId id="2147472500" r:id="rId24"/>
    <p:sldId id="2147481491" r:id="rId25"/>
    <p:sldId id="1325" r:id="rId26"/>
    <p:sldId id="2147481476" r:id="rId27"/>
    <p:sldId id="2147481477" r:id="rId28"/>
    <p:sldId id="2147481490" r:id="rId29"/>
    <p:sldId id="2147472469" r:id="rId30"/>
    <p:sldId id="2147481481" r:id="rId31"/>
    <p:sldId id="2147481478" r:id="rId32"/>
    <p:sldId id="2147481479" r:id="rId33"/>
    <p:sldId id="2147481489" r:id="rId34"/>
    <p:sldId id="2147481493" r:id="rId35"/>
    <p:sldId id="2147481483" r:id="rId36"/>
    <p:sldId id="2147481482" r:id="rId37"/>
    <p:sldId id="2147481497" r:id="rId38"/>
    <p:sldId id="1324" r:id="rId39"/>
    <p:sldId id="2147481492" r:id="rId40"/>
    <p:sldId id="2147481498" r:id="rId41"/>
    <p:sldId id="1327" r:id="rId42"/>
    <p:sldId id="2147481494" r:id="rId43"/>
    <p:sldId id="282"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C627FE1-3AB6-0646-93F1-1AD84639B185}">
          <p14:sldIdLst>
            <p14:sldId id="969"/>
            <p14:sldId id="1223"/>
            <p14:sldId id="1315"/>
            <p14:sldId id="2147472464"/>
            <p14:sldId id="2147472496"/>
            <p14:sldId id="2147481486"/>
            <p14:sldId id="2147481487"/>
            <p14:sldId id="2147472449"/>
            <p14:sldId id="2147472467"/>
            <p14:sldId id="2147481435"/>
            <p14:sldId id="2147472455"/>
            <p14:sldId id="1316"/>
            <p14:sldId id="2147472495"/>
            <p14:sldId id="2147472494"/>
            <p14:sldId id="2147472493"/>
            <p14:sldId id="2147477873"/>
            <p14:sldId id="2147481488"/>
            <p14:sldId id="2147472458"/>
            <p14:sldId id="2147472500"/>
            <p14:sldId id="2147481491"/>
            <p14:sldId id="1325"/>
            <p14:sldId id="2147481476"/>
            <p14:sldId id="2147481477"/>
            <p14:sldId id="2147481490"/>
            <p14:sldId id="2147472469"/>
            <p14:sldId id="2147481481"/>
            <p14:sldId id="2147481478"/>
            <p14:sldId id="2147481479"/>
            <p14:sldId id="2147481489"/>
            <p14:sldId id="2147481493"/>
            <p14:sldId id="2147481483"/>
            <p14:sldId id="2147481482"/>
            <p14:sldId id="2147481497"/>
            <p14:sldId id="1324"/>
            <p14:sldId id="2147481492"/>
            <p14:sldId id="2147481498"/>
            <p14:sldId id="1327"/>
            <p14:sldId id="2147481494"/>
            <p14:sldId id="282"/>
          </p14:sldIdLst>
        </p14:section>
        <p14:section name="Untitled Section" id="{B85B8419-0342-9143-9C18-A779BFE2DB1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49D0A0E-04C3-321A-742F-41CFCB4F704D}" name="Matt Brasier" initials="MB" userId="S::Matt.Brasier@gartner.com::60f119c6-1b56-4361-a06e-24a66a198252" providerId="AD"/>
  <p188:author id="{E0F0B33E-D7DD-ED14-48BD-C06B7B88950B}" name="Philip Walsh" initials="PW" userId="S::Philip.Walsh@gartner.com::3b808b04-51b8-414f-bffb-0360c18fea7a" providerId="AD"/>
  <p188:author id="{68B2C745-33E7-D596-72D8-2678D66381AC}" name="Gregory Murray" initials="GM" userId="S::Gregory.Murray@gartner.com::9e7d13df-44f9-4cb0-a37f-6f4978a3d2e2" providerId="AD"/>
  <p188:author id="{96521F6E-6C4C-9A90-9E11-6BAFD83299BE}" name="Charu Kaushik" initials="CK" userId="S::Charu@gartner.com::2d00ffd4-4a15-4905-8956-d1a4f008a49a" providerId="AD"/>
  <p188:author id="{7219859C-69A3-80DC-263D-3B95DAD64731}" name="Haritha Khandabattu" initials="HK" userId="S::Haritha.Khandabattu@gartner.com::7d0f164b-d138-469e-b9bf-4f88a9f6af4c" providerId="AD"/>
  <p188:author id="{7C7D50C5-B6B6-2BE7-0B54-5E66AF7B4F35}" name="Erin Khoo" initials="" userId="S::Erin.Khoo@gartner.com::fc8cc3f0-05e7-443a-8be0-a37721f662f8" providerId="AD"/>
  <p188:author id="{8A3D13D4-A957-24DA-9283-1ABBAB67A73E}" name="Rich Enders" initials="RE" userId="S::Rich.Enders@gartner.com::1ad872d4-5fa0-4d3e-b9bc-40fded2a6f6d" providerId="AD"/>
  <p188:author id="{774978DF-C4EF-CB8A-7359-6B8CC8C3CF5D}" name="Gary Olliffe" initials="GO" userId="S::Gary.Olliffe@gartner.com::9a46c307-b2ef-40ce-9fbc-2f84de6bf18e" providerId="AD"/>
  <p188:author id="{507B9DEA-0154-FA2B-2A0C-8A6E88CC97B5}" name="Tiffany Wilder" initials="TW" userId="S::tiffany.wilder@gartner.com::a96a47a7-024e-451f-ab8f-67f804a15af9" providerId="AD"/>
  <p188:author id="{AEDA1DEB-2BB7-DB7F-B7AB-2C9B632625D6}" name="Anushka Mathur" initials="" userId="S::Anushka.Mathur@gartner.com::dbe5361f-9db9-46c5-a6b4-263a5a2f06cb" providerId="AD"/>
  <p188:author id="{76094DF3-A1B7-A322-E820-3DE00A9A48DD}" name="Steve Deng" initials="SD" userId="S::Steve.Deng@gartner.com::b295a12d-f5c9-4bba-ac39-852c1a76bd6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85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EC20E35-A176-4012-BC5E-935CFFF8708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08" autoAdjust="0"/>
    <p:restoredTop sz="80130" autoAdjust="0"/>
  </p:normalViewPr>
  <p:slideViewPr>
    <p:cSldViewPr snapToGrid="0">
      <p:cViewPr varScale="1">
        <p:scale>
          <a:sx n="173" d="100"/>
          <a:sy n="173" d="100"/>
        </p:scale>
        <p:origin x="216" y="304"/>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varScale="1">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handoutMaster" Target="handoutMasters/handoutMaster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8876230314960633E-2"/>
          <c:y val="8.5575313042262208E-2"/>
          <c:w val="0.8836852854330709"/>
          <c:h val="0.6526090613618345"/>
        </c:manualLayout>
      </c:layout>
      <c:barChart>
        <c:barDir val="col"/>
        <c:grouping val="clustered"/>
        <c:varyColors val="0"/>
        <c:ser>
          <c:idx val="0"/>
          <c:order val="0"/>
          <c:tx>
            <c:strRef>
              <c:f>Sheet1!$B$1</c:f>
              <c:strCache>
                <c:ptCount val="1"/>
                <c:pt idx="0">
                  <c:v>Jul-25</c:v>
                </c:pt>
              </c:strCache>
            </c:strRef>
          </c:tx>
          <c:spPr>
            <a:solidFill>
              <a:schemeClr val="accent1"/>
            </a:solidFill>
            <a:ln>
              <a:noFill/>
            </a:ln>
            <a:effectLst/>
          </c:spPr>
          <c:invertIfNegative val="0"/>
          <c:dPt>
            <c:idx val="0"/>
            <c:invertIfNegative val="0"/>
            <c:bubble3D val="0"/>
            <c:spPr>
              <a:solidFill>
                <a:srgbClr val="FF540A"/>
              </a:solidFill>
              <a:ln>
                <a:noFill/>
              </a:ln>
              <a:effectLst/>
            </c:spPr>
            <c:extLst>
              <c:ext xmlns:c16="http://schemas.microsoft.com/office/drawing/2014/chart" uri="{C3380CC4-5D6E-409C-BE32-E72D297353CC}">
                <c16:uniqueId val="{00000001-D63D-7F41-976A-991ADEEAC84D}"/>
              </c:ext>
            </c:extLst>
          </c:dPt>
          <c:dPt>
            <c:idx val="1"/>
            <c:invertIfNegative val="0"/>
            <c:bubble3D val="0"/>
            <c:spPr>
              <a:solidFill>
                <a:srgbClr val="FF540A"/>
              </a:solidFill>
              <a:ln>
                <a:noFill/>
              </a:ln>
              <a:effectLst/>
            </c:spPr>
            <c:extLst>
              <c:ext xmlns:c16="http://schemas.microsoft.com/office/drawing/2014/chart" uri="{C3380CC4-5D6E-409C-BE32-E72D297353CC}">
                <c16:uniqueId val="{00000003-D63D-7F41-976A-991ADEEAC84D}"/>
              </c:ext>
            </c:extLst>
          </c:dPt>
          <c:dPt>
            <c:idx val="2"/>
            <c:invertIfNegative val="0"/>
            <c:bubble3D val="0"/>
            <c:spPr>
              <a:solidFill>
                <a:srgbClr val="FF540A"/>
              </a:solidFill>
              <a:ln>
                <a:noFill/>
              </a:ln>
              <a:effectLst/>
            </c:spPr>
            <c:extLst>
              <c:ext xmlns:c16="http://schemas.microsoft.com/office/drawing/2014/chart" uri="{C3380CC4-5D6E-409C-BE32-E72D297353CC}">
                <c16:uniqueId val="{00000005-D63D-7F41-976A-991ADEEAC84D}"/>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7-D63D-7F41-976A-991ADEEAC84D}"/>
              </c:ext>
            </c:extLst>
          </c:dPt>
          <c:dPt>
            <c:idx val="4"/>
            <c:invertIfNegative val="0"/>
            <c:bubble3D val="0"/>
            <c:spPr>
              <a:solidFill>
                <a:schemeClr val="accent1"/>
              </a:solidFill>
              <a:ln>
                <a:noFill/>
              </a:ln>
              <a:effectLst/>
            </c:spPr>
            <c:extLst>
              <c:ext xmlns:c16="http://schemas.microsoft.com/office/drawing/2014/chart" uri="{C3380CC4-5D6E-409C-BE32-E72D297353CC}">
                <c16:uniqueId val="{00000009-D63D-7F41-976A-991ADEEAC84D}"/>
              </c:ext>
            </c:extLst>
          </c:dPt>
          <c:dPt>
            <c:idx val="5"/>
            <c:invertIfNegative val="0"/>
            <c:bubble3D val="0"/>
            <c:spPr>
              <a:solidFill>
                <a:schemeClr val="tx2">
                  <a:lumMod val="50000"/>
                  <a:lumOff val="50000"/>
                </a:schemeClr>
              </a:solidFill>
              <a:ln>
                <a:noFill/>
              </a:ln>
              <a:effectLst/>
            </c:spPr>
            <c:extLst>
              <c:ext xmlns:c16="http://schemas.microsoft.com/office/drawing/2014/chart" uri="{C3380CC4-5D6E-409C-BE32-E72D297353CC}">
                <c16:uniqueId val="{0000000B-D63D-7F41-976A-991ADEEAC84D}"/>
              </c:ext>
            </c:extLst>
          </c:dPt>
          <c:dPt>
            <c:idx val="6"/>
            <c:invertIfNegative val="0"/>
            <c:bubble3D val="0"/>
            <c:spPr>
              <a:solidFill>
                <a:schemeClr val="tx2">
                  <a:lumMod val="50000"/>
                  <a:lumOff val="50000"/>
                </a:schemeClr>
              </a:solidFill>
              <a:ln>
                <a:noFill/>
              </a:ln>
              <a:effectLst/>
            </c:spPr>
            <c:extLst>
              <c:ext xmlns:c16="http://schemas.microsoft.com/office/drawing/2014/chart" uri="{C3380CC4-5D6E-409C-BE32-E72D297353CC}">
                <c16:uniqueId val="{0000000D-D63D-7F41-976A-991ADEEAC84D}"/>
              </c:ext>
            </c:extLst>
          </c:dPt>
          <c:dPt>
            <c:idx val="7"/>
            <c:invertIfNegative val="0"/>
            <c:bubble3D val="0"/>
            <c:spPr>
              <a:solidFill>
                <a:schemeClr val="tx2">
                  <a:lumMod val="50000"/>
                  <a:lumOff val="50000"/>
                </a:schemeClr>
              </a:solidFill>
              <a:ln>
                <a:noFill/>
              </a:ln>
              <a:effectLst/>
            </c:spPr>
            <c:extLst>
              <c:ext xmlns:c16="http://schemas.microsoft.com/office/drawing/2014/chart" uri="{C3380CC4-5D6E-409C-BE32-E72D297353CC}">
                <c16:uniqueId val="{0000000F-D63D-7F41-976A-991ADEEAC84D}"/>
              </c:ext>
            </c:extLst>
          </c:dPt>
          <c:dPt>
            <c:idx val="8"/>
            <c:invertIfNegative val="0"/>
            <c:bubble3D val="0"/>
            <c:spPr>
              <a:solidFill>
                <a:schemeClr val="accent1">
                  <a:lumMod val="50000"/>
                  <a:lumOff val="50000"/>
                </a:schemeClr>
              </a:solidFill>
              <a:ln>
                <a:noFill/>
              </a:ln>
              <a:effectLst/>
            </c:spPr>
            <c:extLst>
              <c:ext xmlns:c16="http://schemas.microsoft.com/office/drawing/2014/chart" uri="{C3380CC4-5D6E-409C-BE32-E72D297353CC}">
                <c16:uniqueId val="{00000011-D63D-7F41-976A-991ADEEAC84D}"/>
              </c:ext>
            </c:extLst>
          </c:dPt>
          <c:dPt>
            <c:idx val="9"/>
            <c:invertIfNegative val="0"/>
            <c:bubble3D val="0"/>
            <c:spPr>
              <a:solidFill>
                <a:schemeClr val="tx2">
                  <a:lumMod val="50000"/>
                  <a:lumOff val="50000"/>
                </a:schemeClr>
              </a:solidFill>
              <a:ln>
                <a:noFill/>
              </a:ln>
              <a:effectLst/>
            </c:spPr>
            <c:extLst>
              <c:ext xmlns:c16="http://schemas.microsoft.com/office/drawing/2014/chart" uri="{C3380CC4-5D6E-409C-BE32-E72D297353CC}">
                <c16:uniqueId val="{00000013-D63D-7F41-976A-991ADEEAC84D}"/>
              </c:ext>
            </c:extLst>
          </c:dPt>
          <c:dPt>
            <c:idx val="10"/>
            <c:invertIfNegative val="0"/>
            <c:bubble3D val="0"/>
            <c:spPr>
              <a:solidFill>
                <a:schemeClr val="tx2">
                  <a:lumMod val="50000"/>
                  <a:lumOff val="50000"/>
                </a:schemeClr>
              </a:solidFill>
              <a:ln>
                <a:noFill/>
              </a:ln>
              <a:effectLst/>
            </c:spPr>
            <c:extLst>
              <c:ext xmlns:c16="http://schemas.microsoft.com/office/drawing/2014/chart" uri="{C3380CC4-5D6E-409C-BE32-E72D297353CC}">
                <c16:uniqueId val="{00000015-D63D-7F41-976A-991ADEEAC84D}"/>
              </c:ext>
            </c:extLst>
          </c:dPt>
          <c:dPt>
            <c:idx val="11"/>
            <c:invertIfNegative val="0"/>
            <c:bubble3D val="0"/>
            <c:spPr>
              <a:solidFill>
                <a:srgbClr val="BDBDBD"/>
              </a:solidFill>
              <a:ln>
                <a:noFill/>
              </a:ln>
              <a:effectLst/>
            </c:spPr>
            <c:extLst>
              <c:ext xmlns:c16="http://schemas.microsoft.com/office/drawing/2014/chart" uri="{C3380CC4-5D6E-409C-BE32-E72D297353CC}">
                <c16:uniqueId val="{00000017-03F8-498D-99D1-13AEB1E1031F}"/>
              </c:ext>
            </c:extLst>
          </c:dPt>
          <c:dLbls>
            <c:spPr>
              <a:noFill/>
              <a:ln>
                <a:noFill/>
              </a:ln>
              <a:effectLst/>
            </c:spPr>
            <c:txPr>
              <a:bodyPr rot="0" spcFirstLastPara="1" vertOverflow="overflow" horzOverflow="overflow" vert="horz" wrap="square" lIns="38100" tIns="19050" rIns="38100" bIns="19050" anchor="ctr" anchorCtr="1">
                <a:spAutoFit/>
              </a:bodyPr>
              <a:lstStyle/>
              <a:p>
                <a:pPr>
                  <a:defRPr sz="1600" b="1" i="0" u="none" strike="noStrike" kern="1200" baseline="0">
                    <a:solidFill>
                      <a:schemeClr val="tx1"/>
                    </a:solidFill>
                    <a:latin typeface="Arial Black" panose="020B0604020202020204" pitchFamily="34" charset="0"/>
                    <a:ea typeface="+mn-ea"/>
                    <a:cs typeface="Arial Black"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Customer Service</c:v>
                </c:pt>
                <c:pt idx="1">
                  <c:v>Marketing</c:v>
                </c:pt>
                <c:pt idx="2">
                  <c:v>Sales</c:v>
                </c:pt>
                <c:pt idx="3">
                  <c:v>Application / SW Teams</c:v>
                </c:pt>
                <c:pt idx="4">
                  <c:v>I&amp;O Teams</c:v>
                </c:pt>
                <c:pt idx="5">
                  <c:v>R&amp;D / Product Teams</c:v>
                </c:pt>
                <c:pt idx="6">
                  <c:v>Finance</c:v>
                </c:pt>
                <c:pt idx="7">
                  <c:v>Procurement</c:v>
                </c:pt>
                <c:pt idx="8">
                  <c:v>Supply Chain</c:v>
                </c:pt>
                <c:pt idx="9">
                  <c:v>HR</c:v>
                </c:pt>
                <c:pt idx="10">
                  <c:v>Legal</c:v>
                </c:pt>
                <c:pt idx="11">
                  <c:v>Other</c:v>
                </c:pt>
              </c:strCache>
            </c:strRef>
          </c:cat>
          <c:val>
            <c:numRef>
              <c:f>Sheet1!$B$2:$B$13</c:f>
              <c:numCache>
                <c:formatCode>0%</c:formatCode>
                <c:ptCount val="12"/>
                <c:pt idx="0">
                  <c:v>0.25</c:v>
                </c:pt>
                <c:pt idx="1">
                  <c:v>0.1</c:v>
                </c:pt>
                <c:pt idx="2">
                  <c:v>0.1</c:v>
                </c:pt>
                <c:pt idx="3">
                  <c:v>0.15</c:v>
                </c:pt>
                <c:pt idx="4">
                  <c:v>0.08</c:v>
                </c:pt>
                <c:pt idx="5">
                  <c:v>0.11</c:v>
                </c:pt>
                <c:pt idx="6">
                  <c:v>0.05</c:v>
                </c:pt>
                <c:pt idx="7">
                  <c:v>0.05</c:v>
                </c:pt>
                <c:pt idx="8">
                  <c:v>0.05</c:v>
                </c:pt>
                <c:pt idx="9">
                  <c:v>0.03</c:v>
                </c:pt>
                <c:pt idx="10">
                  <c:v>0.02</c:v>
                </c:pt>
                <c:pt idx="11">
                  <c:v>0.01</c:v>
                </c:pt>
              </c:numCache>
            </c:numRef>
          </c:val>
          <c:extLst>
            <c:ext xmlns:c16="http://schemas.microsoft.com/office/drawing/2014/chart" uri="{C3380CC4-5D6E-409C-BE32-E72D297353CC}">
              <c16:uniqueId val="{00000016-D63D-7F41-976A-991ADEEAC84D}"/>
            </c:ext>
          </c:extLst>
        </c:ser>
        <c:dLbls>
          <c:dLblPos val="outEnd"/>
          <c:showLegendKey val="0"/>
          <c:showVal val="1"/>
          <c:showCatName val="0"/>
          <c:showSerName val="0"/>
          <c:showPercent val="0"/>
          <c:showBubbleSize val="0"/>
        </c:dLbls>
        <c:gapWidth val="100"/>
        <c:overlap val="-11"/>
        <c:axId val="611483472"/>
        <c:axId val="611476752"/>
      </c:barChart>
      <c:catAx>
        <c:axId val="611483472"/>
        <c:scaling>
          <c:orientation val="minMax"/>
        </c:scaling>
        <c:delete val="0"/>
        <c:axPos val="b"/>
        <c:numFmt formatCode="General" sourceLinked="1"/>
        <c:majorTickMark val="none"/>
        <c:minorTickMark val="none"/>
        <c:tickLblPos val="nextTo"/>
        <c:spPr>
          <a:noFill/>
          <a:ln w="25400" cap="flat" cmpd="sng" algn="ctr">
            <a:solidFill>
              <a:srgbClr val="6F7878"/>
            </a:solidFill>
            <a:round/>
          </a:ln>
          <a:effectLst/>
        </c:spPr>
        <c:txPr>
          <a:bodyPr rot="-2160000" spcFirstLastPara="1" vertOverflow="ellipsis" wrap="square" anchor="ctr" anchorCtr="1"/>
          <a:lstStyle/>
          <a:p>
            <a:pPr>
              <a:defRPr sz="700" b="0" i="0" u="none" strike="noStrike" kern="1200" baseline="0">
                <a:solidFill>
                  <a:schemeClr val="bg1"/>
                </a:solidFill>
                <a:latin typeface="+mn-lt"/>
                <a:ea typeface="+mn-ea"/>
                <a:cs typeface="+mn-cs"/>
              </a:defRPr>
            </a:pPr>
            <a:endParaRPr lang="en-US"/>
          </a:p>
        </c:txPr>
        <c:crossAx val="611476752"/>
        <c:crosses val="autoZero"/>
        <c:auto val="1"/>
        <c:lblAlgn val="ctr"/>
        <c:lblOffset val="100"/>
        <c:noMultiLvlLbl val="0"/>
      </c:catAx>
      <c:valAx>
        <c:axId val="611476752"/>
        <c:scaling>
          <c:orientation val="minMax"/>
          <c:max val="0.30000000000000004"/>
          <c:min val="0"/>
        </c:scaling>
        <c:delete val="0"/>
        <c:axPos val="l"/>
        <c:majorGridlines>
          <c:spPr>
            <a:ln w="9525" cap="flat" cmpd="sng" algn="ctr">
              <a:noFill/>
              <a:round/>
            </a:ln>
            <a:effectLst/>
          </c:spPr>
        </c:majorGridlines>
        <c:numFmt formatCode="0%" sourceLinked="1"/>
        <c:majorTickMark val="none"/>
        <c:minorTickMark val="none"/>
        <c:tickLblPos val="nextTo"/>
        <c:spPr>
          <a:noFill/>
          <a:ln w="25400">
            <a:solidFill>
              <a:srgbClr val="6F7878"/>
            </a:solidFill>
          </a:ln>
          <a:effectLst/>
        </c:spPr>
        <c:txPr>
          <a:bodyPr rot="-60000000" spcFirstLastPara="1" vertOverflow="ellipsis" vert="horz" wrap="square" anchor="ctr" anchorCtr="1"/>
          <a:lstStyle/>
          <a:p>
            <a:pPr>
              <a:defRPr sz="1400" b="0" i="0" u="none" strike="noStrike" kern="1200" baseline="0">
                <a:solidFill>
                  <a:srgbClr val="000000"/>
                </a:solidFill>
                <a:latin typeface="+mn-lt"/>
                <a:ea typeface="+mn-ea"/>
                <a:cs typeface="+mn-cs"/>
              </a:defRPr>
            </a:pPr>
            <a:endParaRPr lang="en-US"/>
          </a:p>
        </c:txPr>
        <c:crossAx val="611483472"/>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25400">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latin typeface="Arial" panose="020B0604020202020204" pitchFamily="34" charset="0"/>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0E8F3FD-8012-4C7C-BCFB-C23E18FC275E}" type="datetimeFigureOut">
              <a:rPr lang="en-US" smtClean="0">
                <a:latin typeface="Arial" panose="020B0604020202020204" pitchFamily="34" charset="0"/>
              </a:rPr>
              <a:t>11/4/25</a:t>
            </a:fld>
            <a:endParaRPr lang="en-US">
              <a:latin typeface="Arial" panose="020B0604020202020204" pitchFamily="34" charset="0"/>
            </a:endParaRPr>
          </a:p>
        </p:txBody>
      </p:sp>
      <p:sp>
        <p:nvSpPr>
          <p:cNvPr id="6" name="TextBox 5"/>
          <p:cNvSpPr txBox="1"/>
          <p:nvPr/>
        </p:nvSpPr>
        <p:spPr>
          <a:xfrm>
            <a:off x="164123" y="8750497"/>
            <a:ext cx="6459416" cy="323165"/>
          </a:xfrm>
          <a:prstGeom prst="rect">
            <a:avLst/>
          </a:prstGeom>
          <a:noFill/>
        </p:spPr>
        <p:txBody>
          <a:bodyPr wrap="square" lIns="0" tIns="0" rIns="0" bIns="0" rtlCol="0" anchor="b" anchorCtr="0">
            <a:spAutoFit/>
          </a:bodyPr>
          <a:lstStyle/>
          <a:p>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fld id="{1CE9EA8B-DBE7-492B-893F-AD13AC039ED7}" type="slidenum">
              <a:rPr lang="en-US" sz="700" smtClean="0">
                <a:solidFill>
                  <a:srgbClr val="979D9D"/>
                </a:solidFill>
                <a:latin typeface="Arial" panose="020B0604020202020204" pitchFamily="34" charset="0"/>
              </a:rPr>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t>‹#›</a:t>
            </a:fld>
            <a:r>
              <a:rPr lang="en-US" sz="700">
                <a:solidFill>
                  <a:srgbClr val="979D9D"/>
                </a:solidFill>
                <a:latin typeface="Arial" panose="020B0604020202020204" pitchFamily="34" charset="0"/>
              </a:rPr>
              <a:t>	© 2025 Gartner, Inc. and/or its affiliates. All rights reserved. Gartner is a registered trademark of Gartner, Inc. and its affiliates.</a:t>
            </a:r>
            <a:br>
              <a:rPr lang="en-US" sz="700">
                <a:solidFill>
                  <a:srgbClr val="979D9D"/>
                </a:solidFill>
                <a:latin typeface="Arial" panose="020B0604020202020204" pitchFamily="34" charset="0"/>
              </a:rPr>
            </a:br>
            <a:r>
              <a:rPr lang="en-US" sz="700" b="1">
                <a:solidFill>
                  <a:srgbClr val="979D9D"/>
                </a:solidFill>
                <a:latin typeface="Arial" panose="020B0604020202020204" pitchFamily="34" charset="0"/>
              </a:rPr>
              <a:t>INTERNAL — FOR INTERNAL USE ONLY or RESTRICTED [CHOSE ONE </a:t>
            </a:r>
            <a:r>
              <a:rPr lang="en-US" sz="700" b="1">
                <a:solidFill>
                  <a:srgbClr val="979D9D"/>
                </a:solidFill>
                <a:latin typeface="Arial" panose="020B0604020202020204" pitchFamily="34" charset="0"/>
                <a:cs typeface="Arial" panose="020B0604020202020204" pitchFamily="34" charset="0"/>
              </a:rPr>
              <a:t>—</a:t>
            </a:r>
            <a:r>
              <a:rPr lang="en-US" sz="700" b="1">
                <a:solidFill>
                  <a:srgbClr val="979D9D"/>
                </a:solidFill>
                <a:latin typeface="Arial" panose="020B0604020202020204" pitchFamily="34" charset="0"/>
              </a:rPr>
              <a:t> DELETE AS APPROPRIATE] </a:t>
            </a:r>
            <a:r>
              <a:rPr lang="en-US" sz="700" b="0" baseline="0">
                <a:solidFill>
                  <a:srgbClr val="979D9D"/>
                </a:solidFill>
                <a:latin typeface="Arial" panose="020B0604020202020204" pitchFamily="34" charset="0"/>
              </a:rPr>
              <a:t>| </a:t>
            </a:r>
            <a:r>
              <a:rPr lang="en-US" sz="700">
                <a:solidFill>
                  <a:srgbClr val="979D9D"/>
                </a:solidFill>
                <a:latin typeface="Arial" panose="020B0604020202020204" pitchFamily="34" charset="0"/>
              </a:rPr>
              <a:t>Version X.X Last updated [insert date format: DD Month YYYY]</a:t>
            </a:r>
          </a:p>
        </p:txBody>
      </p:sp>
    </p:spTree>
    <p:extLst>
      <p:ext uri="{BB962C8B-B14F-4D97-AF65-F5344CB8AC3E}">
        <p14:creationId xmlns:p14="http://schemas.microsoft.com/office/powerpoint/2010/main" val="102343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333500" y="658368"/>
            <a:ext cx="4191000" cy="235743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42371" y="3134805"/>
            <a:ext cx="6373258" cy="5502055"/>
          </a:xfrm>
          <a:prstGeom prst="rect">
            <a:avLst/>
          </a:prstGeom>
        </p:spPr>
        <p:txBody>
          <a:bodyPr vert="horz" lIns="0" tIns="0" rIns="0" bIns="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Box 86"/>
          <p:cNvSpPr txBox="1">
            <a:spLocks noChangeArrowheads="1"/>
          </p:cNvSpPr>
          <p:nvPr/>
        </p:nvSpPr>
        <p:spPr bwMode="gray">
          <a:xfrm>
            <a:off x="242373" y="128260"/>
            <a:ext cx="6326067" cy="258458"/>
          </a:xfrm>
          <a:prstGeom prst="rect">
            <a:avLst/>
          </a:prstGeom>
          <a:noFill/>
          <a:ln w="12700">
            <a:noFill/>
            <a:miter lim="800000"/>
            <a:headEnd type="none" w="sm" len="sm"/>
            <a:tailEnd type="none" w="sm" len="sm"/>
          </a:ln>
          <a:effectLst/>
        </p:spPr>
        <p:txBody>
          <a:bodyPr wrap="square" lIns="0" tIns="45683" rIns="91366" bIns="45683" anchor="t" anchorCtr="0">
            <a:spAutoFit/>
          </a:bodyPr>
          <a:lstStyle/>
          <a:p>
            <a:pPr marL="0" marR="0" lvl="0" indent="0" algn="l" defTabSz="912813" rtl="0" eaLnBrk="1" fontAlgn="auto" latinLnBrk="0" hangingPunct="1">
              <a:lnSpc>
                <a:spcPct val="90000"/>
              </a:lnSpc>
              <a:spcBef>
                <a:spcPct val="0"/>
              </a:spcBef>
              <a:spcAft>
                <a:spcPct val="0"/>
              </a:spcAft>
              <a:buClrTx/>
              <a:buSzTx/>
              <a:buFontTx/>
              <a:buNone/>
              <a:tabLst/>
              <a:defRPr/>
            </a:pPr>
            <a:r>
              <a:rPr lang="en-US" sz="1200" b="1" dirty="0"/>
              <a:t>Counterintelligence — Assessing AI Agents, Their Use Cases, Platforms and Risks</a:t>
            </a:r>
          </a:p>
        </p:txBody>
      </p:sp>
      <p:sp>
        <p:nvSpPr>
          <p:cNvPr id="13" name="Copyright and Pg Num">
            <a:extLst>
              <a:ext uri="{FF2B5EF4-FFF2-40B4-BE49-F238E27FC236}">
                <a16:creationId xmlns:a16="http://schemas.microsoft.com/office/drawing/2014/main" id="{3422AF18-7566-48F3-BD1C-68BD12E815A4}"/>
              </a:ext>
            </a:extLst>
          </p:cNvPr>
          <p:cNvSpPr txBox="1"/>
          <p:nvPr/>
        </p:nvSpPr>
        <p:spPr>
          <a:xfrm>
            <a:off x="242370" y="8802011"/>
            <a:ext cx="3256479" cy="246221"/>
          </a:xfrm>
          <a:prstGeom prst="rect">
            <a:avLst/>
          </a:prstGeom>
          <a:noFill/>
        </p:spPr>
        <p:txBody>
          <a:bodyPr wrap="square" lIns="0" tIns="0" rIns="0" bIns="0" rtlCol="0" anchor="b" anchorCtr="0">
            <a:spAutoFit/>
          </a:bodyPr>
          <a:lstStyle/>
          <a:p>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fld id="{1CE9EA8B-DBE7-492B-893F-AD13AC039ED7}" type="slidenum">
              <a:rPr lang="en-US" sz="800" smtClean="0">
                <a:solidFill>
                  <a:schemeClr val="tx1"/>
                </a:solidFill>
              </a:rPr>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t>‹#›</a:t>
            </a:fld>
            <a:r>
              <a:rPr lang="en-US" sz="800">
                <a:solidFill>
                  <a:schemeClr val="tx1"/>
                </a:solidFill>
              </a:rPr>
              <a:t>	© 2025 Gartner, Inc. and/or its affiliates. All rights reserved. </a:t>
            </a:r>
            <a:br>
              <a:rPr lang="en-US" sz="800">
                <a:solidFill>
                  <a:schemeClr val="tx1"/>
                </a:solidFill>
              </a:rPr>
            </a:br>
            <a:r>
              <a:rPr lang="en-US" sz="800">
                <a:solidFill>
                  <a:schemeClr val="tx1"/>
                </a:solidFill>
              </a:rPr>
              <a:t>Gartner is a registered trademark of Gartner, Inc. and its affiliates.</a:t>
            </a:r>
          </a:p>
        </p:txBody>
      </p:sp>
      <p:sp>
        <p:nvSpPr>
          <p:cNvPr id="15" name="Rectangle 88">
            <a:extLst>
              <a:ext uri="{FF2B5EF4-FFF2-40B4-BE49-F238E27FC236}">
                <a16:creationId xmlns:a16="http://schemas.microsoft.com/office/drawing/2014/main" id="{694C335F-574C-43EF-81F6-2510B56400EE}"/>
              </a:ext>
            </a:extLst>
          </p:cNvPr>
          <p:cNvSpPr>
            <a:spLocks noChangeArrowheads="1"/>
          </p:cNvSpPr>
          <p:nvPr/>
        </p:nvSpPr>
        <p:spPr bwMode="gray">
          <a:xfrm>
            <a:off x="3749040" y="8657880"/>
            <a:ext cx="2866589" cy="123111"/>
          </a:xfrm>
          <a:prstGeom prst="rect">
            <a:avLst/>
          </a:prstGeom>
          <a:noFill/>
          <a:ln w="9525">
            <a:noFill/>
            <a:miter lim="800000"/>
            <a:headEnd/>
            <a:tailEnd/>
          </a:ln>
        </p:spPr>
        <p:txBody>
          <a:bodyPr wrap="square" lIns="0" tIns="0" rIns="0" bIns="0">
            <a:spAutoFit/>
          </a:bodyPr>
          <a:lstStyle/>
          <a:p>
            <a:pPr algn="l" defTabSz="912813">
              <a:lnSpc>
                <a:spcPct val="100000"/>
              </a:lnSpc>
              <a:spcBef>
                <a:spcPct val="0"/>
              </a:spcBef>
              <a:spcAft>
                <a:spcPct val="0"/>
              </a:spcAft>
              <a:defRPr/>
            </a:pPr>
            <a:r>
              <a:rPr lang="en-US" sz="800" dirty="0">
                <a:solidFill>
                  <a:schemeClr val="tx1"/>
                </a:solidFill>
                <a:ea typeface="+mn-ea"/>
                <a:cs typeface="+mn-cs"/>
              </a:rPr>
              <a:t>Gary </a:t>
            </a:r>
            <a:r>
              <a:rPr lang="en-US" sz="800" dirty="0" err="1">
                <a:solidFill>
                  <a:schemeClr val="tx1"/>
                </a:solidFill>
                <a:ea typeface="+mn-ea"/>
                <a:cs typeface="+mn-cs"/>
              </a:rPr>
              <a:t>Olliffe</a:t>
            </a:r>
            <a:endParaRPr lang="en-US" sz="800" b="1" dirty="0">
              <a:solidFill>
                <a:schemeClr val="tx1"/>
              </a:solidFill>
              <a:ea typeface="+mn-ea"/>
              <a:cs typeface="+mn-cs"/>
            </a:endParaRPr>
          </a:p>
        </p:txBody>
      </p:sp>
      <p:sp>
        <p:nvSpPr>
          <p:cNvPr id="16" name="Rectangle 89">
            <a:extLst>
              <a:ext uri="{FF2B5EF4-FFF2-40B4-BE49-F238E27FC236}">
                <a16:creationId xmlns:a16="http://schemas.microsoft.com/office/drawing/2014/main" id="{F6B88791-2B87-47D4-9ABE-F6851FF8E496}"/>
              </a:ext>
            </a:extLst>
          </p:cNvPr>
          <p:cNvSpPr>
            <a:spLocks noChangeArrowheads="1"/>
          </p:cNvSpPr>
          <p:nvPr/>
        </p:nvSpPr>
        <p:spPr bwMode="gray">
          <a:xfrm>
            <a:off x="3749039" y="8925121"/>
            <a:ext cx="2866589" cy="123111"/>
          </a:xfrm>
          <a:prstGeom prst="rect">
            <a:avLst/>
          </a:prstGeom>
          <a:noFill/>
          <a:ln w="9525">
            <a:noFill/>
            <a:miter lim="800000"/>
            <a:headEnd/>
            <a:tailEnd/>
          </a:ln>
        </p:spPr>
        <p:txBody>
          <a:bodyPr wrap="square" lIns="0" tIns="0" rIns="0" bIns="0" anchor="b">
            <a:spAutoFit/>
          </a:bodyPr>
          <a:lstStyle/>
          <a:p>
            <a:pPr algn="l" defTabSz="912813">
              <a:lnSpc>
                <a:spcPct val="100000"/>
              </a:lnSpc>
              <a:spcBef>
                <a:spcPct val="0"/>
              </a:spcBef>
              <a:spcAft>
                <a:spcPct val="0"/>
              </a:spcAft>
              <a:defRPr/>
            </a:pPr>
            <a:r>
              <a:rPr lang="en-US" sz="800" dirty="0">
                <a:solidFill>
                  <a:schemeClr val="tx1"/>
                </a:solidFill>
                <a:ea typeface="+mn-ea"/>
                <a:cs typeface="+mn-cs"/>
              </a:rPr>
              <a:t>APPS28I_1593459</a:t>
            </a:r>
          </a:p>
        </p:txBody>
      </p:sp>
      <p:sp>
        <p:nvSpPr>
          <p:cNvPr id="10" name="TextBox 9">
            <a:extLst>
              <a:ext uri="{FF2B5EF4-FFF2-40B4-BE49-F238E27FC236}">
                <a16:creationId xmlns:a16="http://schemas.microsoft.com/office/drawing/2014/main" id="{55B3D38A-A9D3-44D7-839E-CD040E6E6A74}"/>
              </a:ext>
            </a:extLst>
          </p:cNvPr>
          <p:cNvSpPr txBox="1"/>
          <p:nvPr/>
        </p:nvSpPr>
        <p:spPr>
          <a:xfrm rot="16200000">
            <a:off x="-840060" y="1686782"/>
            <a:ext cx="2301912" cy="138499"/>
          </a:xfrm>
          <a:prstGeom prst="rect">
            <a:avLst/>
          </a:prstGeom>
          <a:noFill/>
        </p:spPr>
        <p:txBody>
          <a:bodyPr wrap="none" lIns="0" tIns="0" rIns="0" bIns="0" rtlCol="0" anchor="ctr" anchorCtr="0">
            <a:spAutoFit/>
          </a:bodyPr>
          <a:lstStyle/>
          <a:p>
            <a:pPr algn="ctr"/>
            <a:r>
              <a:rPr lang="en-US" sz="900">
                <a:solidFill>
                  <a:srgbClr val="C0C0C0"/>
                </a:solidFill>
              </a:rPr>
              <a:t>— NOT FOR EXTERNAL DISTRIBUTION —</a:t>
            </a:r>
          </a:p>
        </p:txBody>
      </p:sp>
      <p:sp>
        <p:nvSpPr>
          <p:cNvPr id="17" name="TextBox 16">
            <a:extLst>
              <a:ext uri="{FF2B5EF4-FFF2-40B4-BE49-F238E27FC236}">
                <a16:creationId xmlns:a16="http://schemas.microsoft.com/office/drawing/2014/main" id="{4A441C36-0C0E-4ED4-B4E2-FF5388E6CA5D}"/>
              </a:ext>
            </a:extLst>
          </p:cNvPr>
          <p:cNvSpPr txBox="1"/>
          <p:nvPr/>
        </p:nvSpPr>
        <p:spPr>
          <a:xfrm rot="5400000">
            <a:off x="5396148" y="1686782"/>
            <a:ext cx="2301912" cy="138499"/>
          </a:xfrm>
          <a:prstGeom prst="rect">
            <a:avLst/>
          </a:prstGeom>
          <a:noFill/>
        </p:spPr>
        <p:txBody>
          <a:bodyPr wrap="none" lIns="0" tIns="0" rIns="0" bIns="0" rtlCol="0" anchor="ctr" anchorCtr="0">
            <a:spAutoFit/>
          </a:bodyPr>
          <a:lstStyle/>
          <a:p>
            <a:pPr algn="ctr"/>
            <a:r>
              <a:rPr lang="en-US" sz="900">
                <a:solidFill>
                  <a:srgbClr val="C0C0C0"/>
                </a:solidFill>
              </a:rPr>
              <a:t>— NOT FOR EXTERNAL DISTRIBUTION —</a:t>
            </a:r>
          </a:p>
        </p:txBody>
      </p:sp>
    </p:spTree>
    <p:extLst>
      <p:ext uri="{BB962C8B-B14F-4D97-AF65-F5344CB8AC3E}">
        <p14:creationId xmlns:p14="http://schemas.microsoft.com/office/powerpoint/2010/main" val="1265795583"/>
      </p:ext>
    </p:extLst>
  </p:cSld>
  <p:clrMap bg1="lt1" tx1="dk1" bg2="lt2" tx2="dk2" accent1="accent1" accent2="accent2" accent3="accent3" accent4="accent4" accent5="accent5" accent6="accent6" hlink="hlink" folHlink="folHlink"/>
  <p:hf sldNum="0" hdr="0" ftr="0" dt="0"/>
  <p:notesStyle>
    <a:lvl1pPr marL="0" indent="0" algn="l" defTabSz="914400" rtl="0" eaLnBrk="1" latinLnBrk="0" hangingPunct="1">
      <a:lnSpc>
        <a:spcPct val="90000"/>
      </a:lnSpc>
      <a:spcAft>
        <a:spcPts val="400"/>
      </a:spcAft>
      <a:buFont typeface="Arial" panose="020B0604020202020204" pitchFamily="34" charset="0"/>
      <a:buNone/>
      <a:defRPr sz="1200" kern="1200">
        <a:solidFill>
          <a:schemeClr val="tx1"/>
        </a:solidFill>
        <a:latin typeface="+mn-lt"/>
        <a:ea typeface="+mn-ea"/>
        <a:cs typeface="+mn-cs"/>
      </a:defRPr>
    </a:lvl1pPr>
    <a:lvl2pPr marL="182880" indent="-137160" algn="l" defTabSz="914400" rtl="0" eaLnBrk="1" latinLnBrk="0" hangingPunct="1">
      <a:lnSpc>
        <a:spcPct val="90000"/>
      </a:lnSpc>
      <a:spcAft>
        <a:spcPts val="400"/>
      </a:spcAft>
      <a:buFont typeface="Arial" panose="020B0604020202020204" pitchFamily="34" charset="0"/>
      <a:buChar char="•"/>
      <a:defRPr sz="1200" kern="1200">
        <a:solidFill>
          <a:schemeClr val="tx1"/>
        </a:solidFill>
        <a:latin typeface="+mn-lt"/>
        <a:ea typeface="+mn-ea"/>
        <a:cs typeface="+mn-cs"/>
      </a:defRPr>
    </a:lvl2pPr>
    <a:lvl3pPr marL="365760" indent="-137160" algn="l" defTabSz="914400" rtl="0" eaLnBrk="1" latinLnBrk="0" hangingPunct="1">
      <a:lnSpc>
        <a:spcPct val="90000"/>
      </a:lnSpc>
      <a:spcAft>
        <a:spcPts val="400"/>
      </a:spcAft>
      <a:buFont typeface="Arial" panose="020B0604020202020204" pitchFamily="34" charset="0"/>
      <a:buChar char="–"/>
      <a:defRPr sz="1200" kern="1200">
        <a:solidFill>
          <a:schemeClr val="tx1"/>
        </a:solidFill>
        <a:latin typeface="+mn-lt"/>
        <a:ea typeface="+mn-ea"/>
        <a:cs typeface="+mn-cs"/>
      </a:defRPr>
    </a:lvl3pPr>
    <a:lvl4pPr marL="548640" indent="-137160" algn="l" defTabSz="914400" rtl="0" eaLnBrk="1" latinLnBrk="0" hangingPunct="1">
      <a:lnSpc>
        <a:spcPct val="90000"/>
      </a:lnSpc>
      <a:spcAft>
        <a:spcPts val="400"/>
      </a:spcAft>
      <a:buFont typeface="Arial" panose="020B0604020202020204" pitchFamily="34" charset="0"/>
      <a:buChar char="•"/>
      <a:defRPr sz="1200" kern="1200">
        <a:solidFill>
          <a:schemeClr val="tx1"/>
        </a:solidFill>
        <a:latin typeface="+mn-lt"/>
        <a:ea typeface="+mn-ea"/>
        <a:cs typeface="+mn-cs"/>
      </a:defRPr>
    </a:lvl4pPr>
    <a:lvl5pPr marL="731520" indent="-137160" algn="l" defTabSz="914400" rtl="0" eaLnBrk="1" latinLnBrk="0" hangingPunct="1">
      <a:lnSpc>
        <a:spcPct val="90000"/>
      </a:lnSpc>
      <a:spcAft>
        <a:spcPts val="400"/>
      </a:spcAft>
      <a:buFont typeface="Arial" panose="020B0604020202020204" pitchFamily="34" charset="0"/>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gartner.com/en/webinar/735020/1657179"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gartner.com/en/webinar/735020/1657179"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gartner.com/en/software-engineering?utm_medium=onsite&amp;utm_campaign=RM_GB_2024_ITSWEL_NPP_SP1_SWENGEXTERNALEVENTS&amp;utm_term=hubpage" TargetMode="External"/><Relationship Id="rId2" Type="http://schemas.openxmlformats.org/officeDocument/2006/relationships/slide" Target="../slides/slide39.xml"/><Relationship Id="rId1" Type="http://schemas.openxmlformats.org/officeDocument/2006/relationships/notesMaster" Target="../notesMasters/notesMaster1.xml"/><Relationship Id="rId4" Type="http://schemas.openxmlformats.org/officeDocument/2006/relationships/hyperlink" Target="https://www.gartner.com/en/information-technology/role/software-engineering-leaders/become-a-client?utm_medium=onsite&amp;utm_campaign=RM_GB_2024_ITSWEL_NPP_SP1_SWENGEXTERNALEVENTS&amp;utm_term=membership-offer"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77"/>
          <p:cNvSpPr>
            <a:spLocks noChangeArrowheads="1"/>
          </p:cNvSpPr>
          <p:nvPr/>
        </p:nvSpPr>
        <p:spPr bwMode="auto">
          <a:xfrm>
            <a:off x="250031" y="266700"/>
            <a:ext cx="6505575" cy="553998"/>
          </a:xfrm>
          <a:prstGeom prst="rect">
            <a:avLst/>
          </a:prstGeom>
          <a:noFill/>
          <a:ln w="9525">
            <a:noFill/>
            <a:miter lim="800000"/>
            <a:headEnd/>
            <a:tailEnd/>
          </a:ln>
        </p:spPr>
        <p:txBody>
          <a:bodyPr lIns="0" tIns="0" rIns="0" bIns="0">
            <a:spAutoFit/>
          </a:bodyPr>
          <a:lstStyle/>
          <a:p>
            <a:pPr marL="0" marR="0" lvl="0" indent="0" algn="l" defTabSz="912813" rtl="0" eaLnBrk="1" fontAlgn="auto"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mn-ea"/>
                <a:cs typeface="+mn-cs"/>
              </a:rPr>
              <a:t>Counterintelligence — Assessing AI Agents, Their Use Cases, Platforms and Risks</a:t>
            </a:r>
          </a:p>
        </p:txBody>
      </p:sp>
      <p:sp>
        <p:nvSpPr>
          <p:cNvPr id="9" name="Rectangle 103"/>
          <p:cNvSpPr>
            <a:spLocks noChangeArrowheads="1"/>
          </p:cNvSpPr>
          <p:nvPr/>
        </p:nvSpPr>
        <p:spPr bwMode="gray">
          <a:xfrm>
            <a:off x="3862388" y="1216025"/>
            <a:ext cx="2998787" cy="235916"/>
          </a:xfrm>
          <a:prstGeom prst="rect">
            <a:avLst/>
          </a:prstGeom>
          <a:noFill/>
          <a:ln w="9525">
            <a:noFill/>
            <a:miter lim="800000"/>
            <a:headEnd/>
            <a:tailEnd/>
          </a:ln>
        </p:spPr>
        <p:txBody>
          <a:bodyPr lIns="65028" tIns="25377" rIns="65028" bIns="25377">
            <a:spAutoFit/>
          </a:bodyPr>
          <a:lstStyle/>
          <a:p>
            <a:pPr marL="0" marR="0" lvl="0" indent="0" algn="l" defTabSz="947738" rtl="0" eaLnBrk="1" fontAlgn="auto"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Gary </a:t>
            </a:r>
            <a:r>
              <a:rPr kumimoji="0" lang="en-US" sz="1200" b="0" i="0" u="none" strike="noStrike" kern="1200" cap="none" spc="0" normalizeH="0" baseline="0" noProof="0" dirty="0" err="1">
                <a:ln>
                  <a:noFill/>
                </a:ln>
                <a:solidFill>
                  <a:prstClr val="black"/>
                </a:solidFill>
                <a:effectLst/>
                <a:uLnTx/>
                <a:uFillTx/>
                <a:latin typeface="Arial"/>
                <a:ea typeface="+mn-ea"/>
                <a:cs typeface="+mn-cs"/>
              </a:rPr>
              <a:t>Olliffe</a:t>
            </a: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5" name="Picture 4">
            <a:extLst>
              <a:ext uri="{FF2B5EF4-FFF2-40B4-BE49-F238E27FC236}">
                <a16:creationId xmlns:a16="http://schemas.microsoft.com/office/drawing/2014/main" id="{76654E79-E626-471D-86E7-F5698E6643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0862" y="8698254"/>
            <a:ext cx="964406" cy="220332"/>
          </a:xfrm>
          <a:prstGeom prst="rect">
            <a:avLst/>
          </a:prstGeom>
        </p:spPr>
      </p:pic>
      <p:sp>
        <p:nvSpPr>
          <p:cNvPr id="11" name="Notes Placeholder 10">
            <a:extLst>
              <a:ext uri="{FF2B5EF4-FFF2-40B4-BE49-F238E27FC236}">
                <a16:creationId xmlns:a16="http://schemas.microsoft.com/office/drawing/2014/main" id="{1871EF94-B070-4140-B4AC-C00B1900ED35}"/>
              </a:ext>
            </a:extLst>
          </p:cNvPr>
          <p:cNvSpPr>
            <a:spLocks noGrp="1" noChangeAspect="1"/>
          </p:cNvSpPr>
          <p:nvPr>
            <p:ph type="body" idx="1"/>
          </p:nvPr>
        </p:nvSpPr>
        <p:spPr>
          <a:xfrm>
            <a:off x="242371" y="3134805"/>
            <a:ext cx="6373258" cy="5502055"/>
          </a:xfrm>
        </p:spPr>
        <p:txBody>
          <a:bodyPr vert="horz" lIns="0" tIns="0" rIns="0" bIns="0" rtlCol="0"/>
          <a:lstStyle/>
          <a:p>
            <a:r>
              <a:rPr lang="en-US" dirty="0"/>
              <a:t>Ver 2025-1219</a:t>
            </a:r>
          </a:p>
        </p:txBody>
      </p:sp>
      <p:sp>
        <p:nvSpPr>
          <p:cNvPr id="12" name="Copyright and Pg Num">
            <a:extLst>
              <a:ext uri="{FF2B5EF4-FFF2-40B4-BE49-F238E27FC236}">
                <a16:creationId xmlns:a16="http://schemas.microsoft.com/office/drawing/2014/main" id="{30F38731-F384-467A-A179-B8AE6479A055}"/>
              </a:ext>
            </a:extLst>
          </p:cNvPr>
          <p:cNvSpPr txBox="1"/>
          <p:nvPr/>
        </p:nvSpPr>
        <p:spPr>
          <a:xfrm>
            <a:off x="242370" y="8802011"/>
            <a:ext cx="3256479" cy="246221"/>
          </a:xfrm>
          <a:prstGeom prst="rect">
            <a:avLst/>
          </a:prstGeom>
          <a:noFill/>
        </p:spPr>
        <p:txBody>
          <a:bodyPr wrap="square" lIns="0" tIns="0" rIns="0" bIns="0" rtlCol="0" anchor="b" anchorCtr="0">
            <a:spAutoFit/>
          </a:bodyPr>
          <a:lstStyle/>
          <a:p>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fld id="{1CE9EA8B-DBE7-492B-893F-AD13AC039ED7}" type="slidenum">
              <a:rPr kumimoji="0" lang="en-US" sz="800" b="0" i="0" u="none" strike="noStrike" kern="1200" cap="none" spc="0" normalizeH="0" baseline="0" noProof="0" smtClean="0">
                <a:ln>
                  <a:noFill/>
                </a:ln>
                <a:solidFill>
                  <a:prstClr val="black"/>
                </a:solidFill>
                <a:effectLst/>
                <a:uLnTx/>
                <a:uFillTx/>
                <a:latin typeface="Arial"/>
                <a:ea typeface="+mn-ea"/>
                <a:cs typeface="+mn-cs"/>
              </a:rPr>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t>1</a:t>
            </a:fld>
            <a:r>
              <a:rPr kumimoji="0" lang="en-US" sz="800" b="0" i="0" u="none" strike="noStrike" kern="1200" cap="none" spc="0" normalizeH="0" baseline="0" noProof="0">
                <a:ln>
                  <a:noFill/>
                </a:ln>
                <a:solidFill>
                  <a:prstClr val="black"/>
                </a:solidFill>
                <a:effectLst/>
                <a:uLnTx/>
                <a:uFillTx/>
                <a:latin typeface="Arial"/>
                <a:ea typeface="+mn-ea"/>
                <a:cs typeface="+mn-cs"/>
              </a:rPr>
              <a:t>	© 2025 Gartner, Inc. and/or its affiliates. All rights reserved. </a:t>
            </a:r>
            <a:br>
              <a:rPr kumimoji="0" lang="en-US" sz="800" b="0" i="0" u="none" strike="noStrike" kern="1200" cap="none" spc="0" normalizeH="0" baseline="0" noProof="0">
                <a:ln>
                  <a:noFill/>
                </a:ln>
                <a:solidFill>
                  <a:prstClr val="black"/>
                </a:solidFill>
                <a:effectLst/>
                <a:uLnTx/>
                <a:uFillTx/>
                <a:latin typeface="Arial"/>
                <a:ea typeface="+mn-ea"/>
                <a:cs typeface="+mn-cs"/>
              </a:rPr>
            </a:br>
            <a:r>
              <a:rPr kumimoji="0" lang="en-US" sz="800" b="0" i="0" u="none" strike="noStrike" kern="1200" cap="none" spc="0" normalizeH="0" baseline="0" noProof="0">
                <a:ln>
                  <a:noFill/>
                </a:ln>
                <a:solidFill>
                  <a:prstClr val="black"/>
                </a:solidFill>
                <a:effectLst/>
                <a:uLnTx/>
                <a:uFillTx/>
                <a:latin typeface="Arial"/>
                <a:ea typeface="+mn-ea"/>
                <a:cs typeface="+mn-cs"/>
              </a:rPr>
              <a:t>Gartner is a registered trademark of Gartner, Inc. and its affiliates.</a:t>
            </a:r>
          </a:p>
        </p:txBody>
      </p:sp>
    </p:spTree>
    <p:extLst>
      <p:ext uri="{BB962C8B-B14F-4D97-AF65-F5344CB8AC3E}">
        <p14:creationId xmlns:p14="http://schemas.microsoft.com/office/powerpoint/2010/main" val="26702347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C2119-08E1-1224-92E3-35B0C93FDA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C7CE92-A5E5-31AA-AE5F-677F6A5AFDFC}"/>
              </a:ext>
            </a:extLst>
          </p:cNvPr>
          <p:cNvSpPr>
            <a:spLocks noGrp="1" noRot="1" noChangeAspect="1"/>
          </p:cNvSpPr>
          <p:nvPr>
            <p:ph type="sldImg"/>
          </p:nvPr>
        </p:nvSpPr>
        <p:spPr>
          <a:xfrm>
            <a:off x="1333500" y="658813"/>
            <a:ext cx="4191000" cy="2357437"/>
          </a:xfrm>
        </p:spPr>
      </p:sp>
      <p:sp>
        <p:nvSpPr>
          <p:cNvPr id="3" name="Notes Placeholder 2">
            <a:extLst>
              <a:ext uri="{FF2B5EF4-FFF2-40B4-BE49-F238E27FC236}">
                <a16:creationId xmlns:a16="http://schemas.microsoft.com/office/drawing/2014/main" id="{1F625468-C6DB-2920-B9DB-9ADEB38B89E3}"/>
              </a:ext>
            </a:extLst>
          </p:cNvPr>
          <p:cNvSpPr>
            <a:spLocks noGrp="1"/>
          </p:cNvSpPr>
          <p:nvPr>
            <p:ph type="body" idx="1"/>
          </p:nvPr>
        </p:nvSpPr>
        <p:spPr/>
        <p:txBody>
          <a:bodyPr/>
          <a:lstStyle/>
          <a:p>
            <a:pPr marL="0" marR="0" lvl="0" indent="0" algn="l" defTabSz="914400" rtl="0" eaLnBrk="1" fontAlgn="auto" latinLnBrk="0" hangingPunct="1">
              <a:lnSpc>
                <a:spcPct val="90000"/>
              </a:lnSpc>
              <a:spcBef>
                <a:spcPts val="0"/>
              </a:spcBef>
              <a:spcAft>
                <a:spcPts val="400"/>
              </a:spcAft>
              <a:buClrTx/>
              <a:buSzTx/>
              <a:buFont typeface="Arial" panose="020B0604020202020204" pitchFamily="34" charset="0"/>
              <a:buNone/>
              <a:tabLst/>
              <a:defRPr/>
            </a:pPr>
            <a:r>
              <a:rPr lang="en-US" sz="1800" dirty="0"/>
              <a:t>Author: Frances Karamouzis (Frances.Karamouzis@gartner.com) </a:t>
            </a:r>
          </a:p>
          <a:p>
            <a:pPr marL="0" marR="0" lvl="0" indent="0" algn="l" defTabSz="914400" rtl="0" eaLnBrk="1" fontAlgn="auto" latinLnBrk="0" hangingPunct="1">
              <a:lnSpc>
                <a:spcPct val="90000"/>
              </a:lnSpc>
              <a:spcBef>
                <a:spcPts val="0"/>
              </a:spcBef>
              <a:spcAft>
                <a:spcPts val="400"/>
              </a:spcAft>
              <a:buClrTx/>
              <a:buSzTx/>
              <a:buFont typeface="Arial" panose="020B0604020202020204" pitchFamily="34" charset="0"/>
              <a:buNone/>
              <a:tabLst/>
              <a:defRPr/>
            </a:pPr>
            <a:r>
              <a:rPr lang="en-US" sz="1800" dirty="0"/>
              <a:t>Distinguished Analyst &amp; VP</a:t>
            </a:r>
          </a:p>
          <a:p>
            <a:pPr marL="0" marR="0" lvl="0" indent="0" algn="l" defTabSz="914400" rtl="0" eaLnBrk="1" fontAlgn="auto" latinLnBrk="0" hangingPunct="1">
              <a:lnSpc>
                <a:spcPct val="90000"/>
              </a:lnSpc>
              <a:spcBef>
                <a:spcPts val="0"/>
              </a:spcBef>
              <a:spcAft>
                <a:spcPts val="400"/>
              </a:spcAft>
              <a:buClrTx/>
              <a:buSzTx/>
              <a:buFont typeface="Arial" panose="020B0604020202020204" pitchFamily="34" charset="0"/>
              <a:buNone/>
              <a:tabLst/>
              <a:defRPr/>
            </a:pPr>
            <a:r>
              <a:rPr lang="en-US" sz="1800" dirty="0"/>
              <a:t>CIO Practice – Artificial Intelligence Team</a:t>
            </a:r>
          </a:p>
          <a:p>
            <a:pPr marL="0" marR="0" lvl="0" indent="0" algn="l" defTabSz="914400" rtl="0" eaLnBrk="1" fontAlgn="auto" latinLnBrk="0" hangingPunct="1">
              <a:lnSpc>
                <a:spcPct val="90000"/>
              </a:lnSpc>
              <a:spcBef>
                <a:spcPts val="0"/>
              </a:spcBef>
              <a:spcAft>
                <a:spcPts val="400"/>
              </a:spcAft>
              <a:buClrTx/>
              <a:buSzTx/>
              <a:buFont typeface="Arial" panose="020B0604020202020204" pitchFamily="34" charset="0"/>
              <a:buNone/>
              <a:tabLst/>
              <a:defRPr/>
            </a:pPr>
            <a:endParaRPr lang="en-US" sz="1800" dirty="0"/>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effectLst/>
                <a:uLnTx/>
                <a:uFillTx/>
                <a:latin typeface="Arial" panose="020B0604020202020204"/>
                <a:ea typeface="+mn-ea"/>
                <a:cs typeface="+mn-cs"/>
              </a:rPr>
              <a:t>n = </a:t>
            </a:r>
            <a:r>
              <a:rPr lang="en-US" sz="3200" dirty="0">
                <a:latin typeface="Arial" panose="020B0604020202020204"/>
              </a:rPr>
              <a:t>3973</a:t>
            </a:r>
            <a:r>
              <a:rPr kumimoji="0" lang="en-US" sz="3200" b="0" i="0" u="none" strike="noStrike" kern="1200" cap="none" spc="0" normalizeH="0" baseline="0" noProof="0" dirty="0">
                <a:ln>
                  <a:noFill/>
                </a:ln>
                <a:effectLst/>
                <a:uLnTx/>
                <a:uFillTx/>
                <a:latin typeface="Arial" panose="020B0604020202020204"/>
                <a:ea typeface="+mn-ea"/>
                <a:cs typeface="+mn-cs"/>
              </a:rPr>
              <a:t> (June 2025) </a:t>
            </a:r>
          </a:p>
          <a:p>
            <a:pPr defTabSz="914400" fontAlgn="base">
              <a:spcBef>
                <a:spcPct val="0"/>
              </a:spcBef>
              <a:spcAft>
                <a:spcPct val="0"/>
              </a:spcAft>
              <a:defRPr/>
            </a:pPr>
            <a:r>
              <a:rPr kumimoji="0" lang="en-US" sz="1800" b="0" i="0" u="none" strike="noStrike" kern="1200" cap="none" spc="0" normalizeH="0" baseline="0" noProof="0" dirty="0">
                <a:ln>
                  <a:noFill/>
                </a:ln>
                <a:effectLst/>
                <a:uLnTx/>
                <a:uFillTx/>
                <a:latin typeface="Arial" panose="020B0604020202020204"/>
                <a:ea typeface="+mn-ea"/>
                <a:cs typeface="+mn-cs"/>
              </a:rPr>
              <a:t>Source Polling from Gartner webinar titled  </a:t>
            </a:r>
            <a:r>
              <a:rPr lang="en-US" sz="1800" b="1" dirty="0">
                <a:hlinkClick r:id="rId3">
                  <a:extLst>
                    <a:ext uri="{A12FA001-AC4F-418D-AE19-62706E023703}">
                      <ahyp:hlinkClr xmlns:ahyp="http://schemas.microsoft.com/office/drawing/2018/hyperlinkcolor" val="tx"/>
                    </a:ext>
                  </a:extLst>
                </a:hlinkClick>
              </a:rPr>
              <a:t>AI Value Creation: Achieving ROI Demands a Labor-based Mindset Shift</a:t>
            </a:r>
            <a:endParaRPr lang="en-US" sz="1800" b="1" dirty="0"/>
          </a:p>
          <a:p>
            <a:pPr marL="0" marR="0" lvl="0" indent="0" algn="l" defTabSz="914400" rtl="0" eaLnBrk="1" fontAlgn="auto" latinLnBrk="0" hangingPunct="1">
              <a:lnSpc>
                <a:spcPct val="90000"/>
              </a:lnSpc>
              <a:spcBef>
                <a:spcPts val="0"/>
              </a:spcBef>
              <a:spcAft>
                <a:spcPts val="400"/>
              </a:spcAft>
              <a:buClrTx/>
              <a:buSzTx/>
              <a:buFont typeface="Arial" panose="020B0604020202020204" pitchFamily="34" charset="0"/>
              <a:buNone/>
              <a:tabLst/>
              <a:defRPr/>
            </a:pPr>
            <a:endParaRPr lang="en-US" sz="1800" dirty="0"/>
          </a:p>
          <a:p>
            <a:pPr marL="0" marR="0" lvl="0" indent="0" algn="l" defTabSz="914400" rtl="0" eaLnBrk="1" fontAlgn="base" latinLnBrk="0" hangingPunct="1">
              <a:lnSpc>
                <a:spcPct val="100000"/>
              </a:lnSpc>
              <a:spcBef>
                <a:spcPct val="0"/>
              </a:spcBef>
              <a:spcAft>
                <a:spcPct val="0"/>
              </a:spcAft>
              <a:buClrTx/>
              <a:buSzTx/>
              <a:buFontTx/>
              <a:buNone/>
              <a:tabLst/>
              <a:defRPr/>
            </a:pPr>
            <a:r>
              <a:rPr lang="en-US" altLang="zh-CN" sz="2000" dirty="0">
                <a:solidFill>
                  <a:srgbClr val="162B54"/>
                </a:solidFill>
                <a:ea typeface="SimSun" panose="02010600030101010101" pitchFamily="2" charset="-122"/>
              </a:rPr>
              <a:t> </a:t>
            </a:r>
            <a:endParaRPr kumimoji="0" lang="en-US" altLang="zh-CN" sz="2000" i="0" u="none" strike="noStrike" kern="1200" cap="none" spc="0" normalizeH="0" baseline="0" noProof="0" dirty="0">
              <a:ln>
                <a:noFill/>
              </a:ln>
              <a:solidFill>
                <a:srgbClr val="162B54"/>
              </a:solidFill>
              <a:effectLst/>
              <a:uLnTx/>
              <a:uFillTx/>
              <a:ea typeface="SimSun" panose="02010600030101010101" pitchFamily="2" charset="-122"/>
              <a:cs typeface="+mn-cs"/>
            </a:endParaRPr>
          </a:p>
          <a:p>
            <a:pPr marL="0" marR="0" lvl="0" indent="0" algn="l" defTabSz="914400" rtl="0" eaLnBrk="1" fontAlgn="auto" latinLnBrk="0" hangingPunct="1">
              <a:lnSpc>
                <a:spcPct val="90000"/>
              </a:lnSpc>
              <a:spcBef>
                <a:spcPts val="0"/>
              </a:spcBef>
              <a:spcAft>
                <a:spcPts val="600"/>
              </a:spcAft>
              <a:buClrTx/>
              <a:buSzTx/>
              <a:buFontTx/>
              <a:buNone/>
              <a:tabLst/>
              <a:defRPr/>
            </a:pPr>
            <a:r>
              <a:rPr lang="en-US" sz="1800" b="0" i="0" u="none" strike="noStrike" dirty="0">
                <a:effectLst/>
                <a:latin typeface="Arial" panose="020B0604020202020204" pitchFamily="34" charset="0"/>
              </a:rPr>
              <a:t>This webinar were held in June 2025 with 3,973 respondents to the polling. Results of this poll should not be taken to represent all executives as the survey responses come from a population that had expressed interest in generative AI by attending a Gartner webinar on the subject. </a:t>
            </a:r>
            <a:endParaRPr kumimoji="0" lang="en-US" sz="1800" b="0" i="0" u="none" strike="noStrike" kern="1200" cap="none" spc="0" normalizeH="0" baseline="0" noProof="0" dirty="0">
              <a:ln>
                <a:noFill/>
              </a:ln>
              <a:solidFill>
                <a:srgbClr val="6F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1800" b="0" i="0" u="none" strike="noStrike" kern="1200" cap="none" spc="0" normalizeH="0" baseline="0" noProof="0" dirty="0">
              <a:ln>
                <a:noFill/>
              </a:ln>
              <a:solidFill>
                <a:srgbClr val="6F7878"/>
              </a:solidFill>
              <a:effectLst/>
              <a:uLnTx/>
              <a:uFillTx/>
              <a:latin typeface="Arial" panose="020B0604020202020204"/>
              <a:ea typeface="+mn-ea"/>
              <a:cs typeface="+mn-cs"/>
            </a:endParaRPr>
          </a:p>
        </p:txBody>
      </p:sp>
    </p:spTree>
    <p:extLst>
      <p:ext uri="{BB962C8B-B14F-4D97-AF65-F5344CB8AC3E}">
        <p14:creationId xmlns:p14="http://schemas.microsoft.com/office/powerpoint/2010/main" val="11301921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7460C-8840-9266-B3F2-1CAB324D6E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A44EC2-AEFD-4B86-4157-CE428FBE3FBC}"/>
              </a:ext>
            </a:extLst>
          </p:cNvPr>
          <p:cNvSpPr>
            <a:spLocks noGrp="1" noRot="1" noChangeAspect="1"/>
          </p:cNvSpPr>
          <p:nvPr>
            <p:ph type="sldImg"/>
          </p:nvPr>
        </p:nvSpPr>
        <p:spPr>
          <a:xfrm>
            <a:off x="1333500" y="658813"/>
            <a:ext cx="4191000" cy="2357437"/>
          </a:xfrm>
        </p:spPr>
      </p:sp>
      <p:sp>
        <p:nvSpPr>
          <p:cNvPr id="3" name="Notes Placeholder 2">
            <a:extLst>
              <a:ext uri="{FF2B5EF4-FFF2-40B4-BE49-F238E27FC236}">
                <a16:creationId xmlns:a16="http://schemas.microsoft.com/office/drawing/2014/main" id="{86F9D919-3D4B-5E5E-9723-FC23D7E2DD89}"/>
              </a:ext>
            </a:extLst>
          </p:cNvPr>
          <p:cNvSpPr>
            <a:spLocks noGrp="1"/>
          </p:cNvSpPr>
          <p:nvPr>
            <p:ph type="body" idx="1"/>
          </p:nvPr>
        </p:nvSpPr>
        <p:spPr/>
        <p:txBody>
          <a:bodyPr/>
          <a:lstStyle/>
          <a:p>
            <a:r>
              <a:rPr lang="en-US"/>
              <a:t>So we have a definition for an ai agent but how do we really recognize one Well there’s a number of dimensions that are important the first is role generalization what this means is whether the agent is designed for a particular task to perform a particular role or whether it’s been generalized and of course at the edge of this we’ve got a agents that are able to be tasked with anything that you can dream of doesn’t mean that they’re going to be good at them but they’re able to make an attempt at those actions</a:t>
            </a:r>
          </a:p>
          <a:p>
            <a:endParaRPr lang="en-US"/>
          </a:p>
          <a:p>
            <a:r>
              <a:rPr lang="en-US"/>
              <a:t>Then we have a group of characteristics and or dimensions around the way that actions are taken we have autonomy the ability to work independently proactiveness rather than waiting for guidance to seek out new ways of doing things or responding to action responding to events goal seeking which allows the agent to navigate to reach a goal Over a number of iterations and planning which means that the agent is working out the steps that it needs to take to reach that goal Rather than being told what they are.</a:t>
            </a:r>
          </a:p>
          <a:p>
            <a:endParaRPr lang="en-US"/>
          </a:p>
          <a:p>
            <a:r>
              <a:rPr lang="en-US"/>
              <a:t>Then on the left of the diagram we’ve got patterns or dimensions related to interaction so we’ve got learning the ability to gather information that helps the agent change its </a:t>
            </a:r>
            <a:r>
              <a:rPr lang="en-US" err="1"/>
              <a:t>behaviour</a:t>
            </a:r>
            <a:r>
              <a:rPr lang="en-US"/>
              <a:t> over time hopefully to make it better we’ve got memory that may be memory from external sources or it may be memory associated with learning and then we’ve got the ability to act Both affecting the environment so that’s making changes and sensing the environment that’s gathering information</a:t>
            </a:r>
            <a:endParaRPr lang="en-GB"/>
          </a:p>
        </p:txBody>
      </p:sp>
    </p:spTree>
    <p:extLst>
      <p:ext uri="{BB962C8B-B14F-4D97-AF65-F5344CB8AC3E}">
        <p14:creationId xmlns:p14="http://schemas.microsoft.com/office/powerpoint/2010/main" val="31299747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3500" y="658813"/>
            <a:ext cx="4191000" cy="2357437"/>
          </a:xfrm>
        </p:spPr>
      </p:sp>
      <p:sp>
        <p:nvSpPr>
          <p:cNvPr id="3" name="Notes Placeholder 2"/>
          <p:cNvSpPr>
            <a:spLocks noGrp="1"/>
          </p:cNvSpPr>
          <p:nvPr>
            <p:ph type="body" idx="1"/>
          </p:nvPr>
        </p:nvSpPr>
        <p:spPr/>
        <p:txBody>
          <a:bodyPr/>
          <a:lstStyle/>
          <a:p>
            <a:r>
              <a:rPr lang="en-US" dirty="0"/>
              <a:t>For example at very low capability on most of these dimensions we would probably call that component or service and ai assistant rather than an ai agent particularly if it doesn’t have much in the way of the ability to affect the environment</a:t>
            </a:r>
          </a:p>
          <a:p>
            <a:endParaRPr lang="en-US" dirty="0"/>
          </a:p>
          <a:p>
            <a:r>
              <a:rPr lang="en-US" dirty="0"/>
              <a:t>If we start expanding the capabilities of a software system to include more sophisticated ability and more autonomy more planning for example more sensing more acting to affect then we’re getting closer to agency and if we keep expanding we can see that for a different requirement we may have different levels of agencies Required there is no one definition of ageing capabilities it should be set up to meet the needs of the problem that you’re solving and the users that you’re supporting</a:t>
            </a:r>
          </a:p>
          <a:p>
            <a:endParaRPr lang="en-US" dirty="0"/>
          </a:p>
          <a:p>
            <a:r>
              <a:rPr lang="en-US" dirty="0"/>
              <a:t>THE EXAPMPLES HERE – </a:t>
            </a:r>
            <a:br>
              <a:rPr lang="en-US" dirty="0"/>
            </a:br>
            <a:r>
              <a:rPr lang="en-US" dirty="0"/>
              <a:t>An Assistant – Answering questions based on a knowledge base. </a:t>
            </a:r>
          </a:p>
          <a:p>
            <a:r>
              <a:rPr lang="en-US" dirty="0"/>
              <a:t>An Email response Agent - monitoring an email inbox, personalizing responses dynamically based on sender context. </a:t>
            </a:r>
          </a:p>
          <a:p>
            <a:r>
              <a:rPr lang="en-US" dirty="0"/>
              <a:t>A Research Agent – Seeking out information using creative ways of sensing and evaluating information - more sensing than acting, more memory, but less learning. </a:t>
            </a:r>
          </a:p>
          <a:p>
            <a:endParaRPr lang="en-US" dirty="0"/>
          </a:p>
          <a:p>
            <a:endParaRPr lang="en-GB" dirty="0"/>
          </a:p>
        </p:txBody>
      </p:sp>
    </p:spTree>
    <p:extLst>
      <p:ext uri="{BB962C8B-B14F-4D97-AF65-F5344CB8AC3E}">
        <p14:creationId xmlns:p14="http://schemas.microsoft.com/office/powerpoint/2010/main" val="36071154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FC625-D170-5FC5-D954-8848928736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FAD9C9-E8B9-411B-F7A7-2D901A1A71CA}"/>
              </a:ext>
            </a:extLst>
          </p:cNvPr>
          <p:cNvSpPr>
            <a:spLocks noGrp="1" noRot="1" noChangeAspect="1"/>
          </p:cNvSpPr>
          <p:nvPr>
            <p:ph type="sldImg"/>
          </p:nvPr>
        </p:nvSpPr>
        <p:spPr>
          <a:xfrm>
            <a:off x="1333500" y="658813"/>
            <a:ext cx="4191000" cy="2357437"/>
          </a:xfrm>
        </p:spPr>
      </p:sp>
      <p:sp>
        <p:nvSpPr>
          <p:cNvPr id="3" name="Notes Placeholder 2">
            <a:extLst>
              <a:ext uri="{FF2B5EF4-FFF2-40B4-BE49-F238E27FC236}">
                <a16:creationId xmlns:a16="http://schemas.microsoft.com/office/drawing/2014/main" id="{E49EA2F7-43B8-4AD3-E82B-B503C1E8FB9A}"/>
              </a:ext>
            </a:extLst>
          </p:cNvPr>
          <p:cNvSpPr>
            <a:spLocks noGrp="1"/>
          </p:cNvSpPr>
          <p:nvPr>
            <p:ph type="body" idx="1"/>
          </p:nvPr>
        </p:nvSpPr>
        <p:spPr/>
        <p:txBody>
          <a:bodyPr/>
          <a:lstStyle/>
          <a:p>
            <a:r>
              <a:rPr lang="en-US"/>
              <a:t>Now if we drill in a bit further we have some of the patterns that we can use both for implementing the functional capabilities of an agent and for helping with the operation of those agents in our environment</a:t>
            </a:r>
          </a:p>
          <a:p>
            <a:endParaRPr lang="en-US"/>
          </a:p>
          <a:p>
            <a:r>
              <a:rPr lang="en-US"/>
              <a:t>I’m not </a:t>
            </a:r>
            <a:r>
              <a:rPr lang="en-US" err="1"/>
              <a:t>gonna</a:t>
            </a:r>
            <a:r>
              <a:rPr lang="en-US"/>
              <a:t> go through all of these patterns we simply don’t have time today these are from my emerging patterns for building LLM based agents research that published earlier this year but you can see how some of these map onto those capabilities so for example we’ve got the dynamic plan generation that would be higher up on the planning dimension of ageing characteristics collaborating agents similarly orchestrated agents and prescribed plan would be slightly lower on that that same dimension we’ve got the ability to act and sense down in the bottom </a:t>
            </a:r>
            <a:r>
              <a:rPr lang="en-US" err="1"/>
              <a:t>centre</a:t>
            </a:r>
            <a:r>
              <a:rPr lang="en-US"/>
              <a:t> with agent action patterns we’ve got support for memory and learning in the agent memory patterns we’ve got the ability to plan and implement goal seeking in the LLM interaction patterns and then we’ve got overall architecture patterns that include agent roles for role generalization or specialization and then of course the ability for agents to interact with each other Should you need to</a:t>
            </a:r>
          </a:p>
          <a:p>
            <a:endParaRPr lang="en-US"/>
          </a:p>
          <a:p>
            <a:r>
              <a:rPr lang="en-US"/>
              <a:t>Now one of the bigger challenges with ai agents is not actually building them it’s operating them and testing them and evaluating their </a:t>
            </a:r>
            <a:r>
              <a:rPr lang="en-US" err="1"/>
              <a:t>behaviour</a:t>
            </a:r>
            <a:r>
              <a:rPr lang="en-US"/>
              <a:t> over time so it’s very important that you think about how you’re going to gather feedback from your users whether you need to use further ai capabilities such as the LLM as a judge pattern to evaluate their responses either before they’re sent to the user or retrospectively you need to think about whether you need to use deterministic evaluation patterns can you compile or run the code that gets generated for example and then you definitely need to be logging your interactions if you’ve got any kind of sensitivity or compliance requirements or even significant quality requirements Because that logged interactions is going to become a valuable set of data for improving the </a:t>
            </a:r>
            <a:r>
              <a:rPr lang="en-US" err="1"/>
              <a:t>behaviour</a:t>
            </a:r>
            <a:r>
              <a:rPr lang="en-US"/>
              <a:t> of agents overtime particularly when you’re building them yourselves as we learned with chatbots in the late 20 teens it’s very hard to predict how users are going to interact with a chat interface if that’s your interaction mechanism Finally and equally importantly we’ve got our security and identity patterns and whether it is securing the access to the agent whether it’s ensuring that the agent remains on task and can’t be duped into doing things that it wasn’t intended to support with patterns like guardrails or whether it’s simply making sure that the user that the agent is acting on behalf of has the authority to do the things the agent is trying to do you’re going to need to think about security and identity and of course there are more patents here of course you need to secure the infrastructure you need to think about the protection of the data that you’re collecting the interaction logs that I just mentioned</a:t>
            </a:r>
          </a:p>
        </p:txBody>
      </p:sp>
    </p:spTree>
    <p:extLst>
      <p:ext uri="{BB962C8B-B14F-4D97-AF65-F5344CB8AC3E}">
        <p14:creationId xmlns:p14="http://schemas.microsoft.com/office/powerpoint/2010/main" val="18970912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3908E-83E1-8065-B640-A140C43E4E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F9B214-C7C0-0E00-B0C3-1D30C0F672DF}"/>
              </a:ext>
            </a:extLst>
          </p:cNvPr>
          <p:cNvSpPr>
            <a:spLocks noGrp="1" noRot="1" noChangeAspect="1"/>
          </p:cNvSpPr>
          <p:nvPr>
            <p:ph type="sldImg"/>
          </p:nvPr>
        </p:nvSpPr>
        <p:spPr>
          <a:xfrm>
            <a:off x="1333500" y="658813"/>
            <a:ext cx="4191000" cy="2357437"/>
          </a:xfrm>
        </p:spPr>
      </p:sp>
      <p:sp>
        <p:nvSpPr>
          <p:cNvPr id="3" name="Notes Placeholder 2">
            <a:extLst>
              <a:ext uri="{FF2B5EF4-FFF2-40B4-BE49-F238E27FC236}">
                <a16:creationId xmlns:a16="http://schemas.microsoft.com/office/drawing/2014/main" id="{6BEB1F5C-B711-4EC3-0032-752DD0FCCC92}"/>
              </a:ext>
            </a:extLst>
          </p:cNvPr>
          <p:cNvSpPr>
            <a:spLocks noGrp="1"/>
          </p:cNvSpPr>
          <p:nvPr>
            <p:ph type="body" idx="1"/>
          </p:nvPr>
        </p:nvSpPr>
        <p:spPr/>
        <p:txBody>
          <a:bodyPr/>
          <a:lstStyle/>
          <a:p>
            <a:r>
              <a:rPr lang="en-US"/>
              <a:t>Now if we drill in a bit further we have some of the patterns that we can use both for implementing the functional capabilities of an agent and for helping with the operation of those agents in our environment</a:t>
            </a:r>
          </a:p>
          <a:p>
            <a:endParaRPr lang="en-US"/>
          </a:p>
          <a:p>
            <a:r>
              <a:rPr lang="en-US"/>
              <a:t>I’m not </a:t>
            </a:r>
            <a:r>
              <a:rPr lang="en-US" err="1"/>
              <a:t>gonna</a:t>
            </a:r>
            <a:r>
              <a:rPr lang="en-US"/>
              <a:t> go through all of these patterns we simply don’t have time today these are from my emerging patterns for building LLM based agents research that published earlier this year but you can see how some of these map onto those capabilities so for example we’ve got the dynamic plan generation that would be higher up on the planning dimension of ageing characteristics collaborating agents similarly orchestrated agents and prescribed plan would be slightly lower on that that same dimension we’ve got the ability to act and sense down in the bottom </a:t>
            </a:r>
            <a:r>
              <a:rPr lang="en-US" err="1"/>
              <a:t>centre</a:t>
            </a:r>
            <a:r>
              <a:rPr lang="en-US"/>
              <a:t> with agent action patterns we’ve got support for memory and learning in the agent memory patterns we’ve got the ability to plan and implement goal seeking in the LLM interaction patterns and then we’ve got overall architecture patterns that include agent roles for role generalization or specialization and then of course the ability for agents to interact with each other Should you need to</a:t>
            </a:r>
          </a:p>
          <a:p>
            <a:endParaRPr lang="en-US"/>
          </a:p>
          <a:p>
            <a:r>
              <a:rPr lang="en-US"/>
              <a:t>Now one of the bigger challenges with ai agents is not actually building them it’s operating them and testing them and evaluating their </a:t>
            </a:r>
            <a:r>
              <a:rPr lang="en-US" err="1"/>
              <a:t>behaviour</a:t>
            </a:r>
            <a:r>
              <a:rPr lang="en-US"/>
              <a:t> over time so it’s very important that you think about how you’re going to gather feedback from your users whether you need to use further ai capabilities such as the LLM as a judge pattern to evaluate their responses either before they’re sent to the user or retrospectively you need to think about whether you need to use deterministic evaluation patterns can you compile or run the code that gets generated for example and then you definitely need to be logging your interactions if you’ve got any kind of sensitivity or compliance requirements or even significant quality requirements Because that logged interactions is going to become a valuable set of data for improving the </a:t>
            </a:r>
            <a:r>
              <a:rPr lang="en-US" err="1"/>
              <a:t>behaviour</a:t>
            </a:r>
            <a:r>
              <a:rPr lang="en-US"/>
              <a:t> of agents overtime particularly when you’re building them yourselves as we learned with chatbots in the late 20 teens it’s very hard to predict how users are going to interact with a chat interface if that’s your interaction mechanism Finally and equally importantly we’ve got our security and identity patterns and whether it is securing the access to the agent whether it’s ensuring that the agent remains on task and can’t be duped into doing things that it wasn’t intended to support with patterns like guardrails or whether it’s simply making sure that the user that the agent is acting on behalf of has the authority to do the things the agent is trying to do you’re going to need to think about security and identity and of course there are more patents here of course you need to secure the infrastructure you need to think about the protection of the data that you’re collecting the interaction logs that I just mentioned</a:t>
            </a:r>
          </a:p>
        </p:txBody>
      </p:sp>
    </p:spTree>
    <p:extLst>
      <p:ext uri="{BB962C8B-B14F-4D97-AF65-F5344CB8AC3E}">
        <p14:creationId xmlns:p14="http://schemas.microsoft.com/office/powerpoint/2010/main" val="520211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1C39F-8D03-7C0A-BFE6-28C95FBE19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BBB498-B529-6BCF-F079-2C1A4363C4ED}"/>
              </a:ext>
            </a:extLst>
          </p:cNvPr>
          <p:cNvSpPr>
            <a:spLocks noGrp="1" noRot="1" noChangeAspect="1"/>
          </p:cNvSpPr>
          <p:nvPr>
            <p:ph type="sldImg"/>
          </p:nvPr>
        </p:nvSpPr>
        <p:spPr>
          <a:xfrm>
            <a:off x="1333500" y="658813"/>
            <a:ext cx="4191000" cy="2357437"/>
          </a:xfrm>
        </p:spPr>
      </p:sp>
      <p:sp>
        <p:nvSpPr>
          <p:cNvPr id="3" name="Notes Placeholder 2">
            <a:extLst>
              <a:ext uri="{FF2B5EF4-FFF2-40B4-BE49-F238E27FC236}">
                <a16:creationId xmlns:a16="http://schemas.microsoft.com/office/drawing/2014/main" id="{B5E11C8E-FA12-6576-9B8B-77167BC82F6D}"/>
              </a:ext>
            </a:extLst>
          </p:cNvPr>
          <p:cNvSpPr>
            <a:spLocks noGrp="1"/>
          </p:cNvSpPr>
          <p:nvPr>
            <p:ph type="body" idx="1"/>
          </p:nvPr>
        </p:nvSpPr>
        <p:spPr/>
        <p:txBody>
          <a:bodyPr/>
          <a:lstStyle/>
          <a:p>
            <a:r>
              <a:rPr lang="en-US"/>
              <a:t>Now if we drill in a bit further we have some of the patterns that we can use both for implementing the functional capabilities of an agent and for helping with the operation of those agents in our environment</a:t>
            </a:r>
          </a:p>
          <a:p>
            <a:endParaRPr lang="en-US"/>
          </a:p>
          <a:p>
            <a:r>
              <a:rPr lang="en-US"/>
              <a:t>I’m not </a:t>
            </a:r>
            <a:r>
              <a:rPr lang="en-US" err="1"/>
              <a:t>gonna</a:t>
            </a:r>
            <a:r>
              <a:rPr lang="en-US"/>
              <a:t> go through all of these patterns we simply don’t have time today these are from my emerging patterns for building LLM based agents research that published earlier this year but you can see how some of these map onto those capabilities so for example we’ve got the dynamic plan generation that would be higher up on the planning dimension of ageing characteristics collaborating agents similarly orchestrated agents and prescribed plan would be slightly lower on that that same dimension we’ve got the ability to act and sense down in the bottom </a:t>
            </a:r>
            <a:r>
              <a:rPr lang="en-US" err="1"/>
              <a:t>centre</a:t>
            </a:r>
            <a:r>
              <a:rPr lang="en-US"/>
              <a:t> with agent action patterns we’ve got support for memory and learning in the agent memory patterns we’ve got the ability to plan and implement goal seeking in the LLM interaction patterns and then we’ve got overall architecture patterns that include agent roles for role generalization or specialization and then of course the ability for agents to interact with each other Should you need to</a:t>
            </a:r>
          </a:p>
          <a:p>
            <a:endParaRPr lang="en-US"/>
          </a:p>
          <a:p>
            <a:r>
              <a:rPr lang="en-US"/>
              <a:t>Now one of the bigger challenges with ai agents is not actually building them it’s operating them and testing them and evaluating their </a:t>
            </a:r>
            <a:r>
              <a:rPr lang="en-US" err="1"/>
              <a:t>behaviour</a:t>
            </a:r>
            <a:r>
              <a:rPr lang="en-US"/>
              <a:t> over time so it’s very important that you think about how you’re going to gather feedback from your users whether you need to use further ai capabilities such as the LLM as a judge pattern to evaluate their responses either before they’re sent to the user or retrospectively you need to think about whether you need to use deterministic evaluation patterns can you compile or run the code that gets generated for example and then you definitely need to be logging your interactions if you’ve got any kind of sensitivity or compliance requirements or even significant quality requirements Because that logged interactions is going to become a valuable set of data for improving the </a:t>
            </a:r>
            <a:r>
              <a:rPr lang="en-US" err="1"/>
              <a:t>behaviour</a:t>
            </a:r>
            <a:r>
              <a:rPr lang="en-US"/>
              <a:t> of agents overtime particularly when you’re building them yourselves as we learned with chatbots in the late 20 teens it’s very hard to predict how users are going to interact with a chat interface if that’s your interaction mechanism Finally and equally importantly we’ve got our security and identity patterns and whether it is securing the access to the agent whether it’s ensuring that the agent remains on task and can’t be duped into doing things that it wasn’t intended to support with patterns like guardrails or whether it’s simply making sure that the user that the agent is acting on behalf of has the authority to do the things the agent is trying to do you’re going to need to think about security and identity and of course there are more patents here of course you need to secure the infrastructure you need to think about the protection of the data that you’re collecting the interaction logs that I just mentioned</a:t>
            </a:r>
          </a:p>
        </p:txBody>
      </p:sp>
    </p:spTree>
    <p:extLst>
      <p:ext uri="{BB962C8B-B14F-4D97-AF65-F5344CB8AC3E}">
        <p14:creationId xmlns:p14="http://schemas.microsoft.com/office/powerpoint/2010/main" val="22003229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3500" y="658813"/>
            <a:ext cx="4191000" cy="235743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90000"/>
              </a:lnSpc>
              <a:spcBef>
                <a:spcPts val="0"/>
              </a:spcBef>
              <a:spcAft>
                <a:spcPts val="400"/>
              </a:spcAft>
              <a:buClrTx/>
              <a:buSzTx/>
              <a:buFont typeface="Arial" panose="020B0604020202020204" pitchFamily="34" charset="0"/>
              <a:buNone/>
              <a:tabLst/>
              <a:defRPr/>
            </a:pPr>
            <a:r>
              <a:rPr lang="en-US" dirty="0"/>
              <a:t>Author: Frances Karamouzis (Frances.Karamouzis@gartner.com) </a:t>
            </a:r>
          </a:p>
          <a:p>
            <a:pPr marL="0" marR="0" lvl="0" indent="0" algn="l" defTabSz="914400" rtl="0" eaLnBrk="1" fontAlgn="auto" latinLnBrk="0" hangingPunct="1">
              <a:lnSpc>
                <a:spcPct val="90000"/>
              </a:lnSpc>
              <a:spcBef>
                <a:spcPts val="0"/>
              </a:spcBef>
              <a:spcAft>
                <a:spcPts val="400"/>
              </a:spcAft>
              <a:buClrTx/>
              <a:buSzTx/>
              <a:buFont typeface="Arial" panose="020B0604020202020204" pitchFamily="34" charset="0"/>
              <a:buNone/>
              <a:tabLst/>
              <a:defRPr/>
            </a:pPr>
            <a:r>
              <a:rPr lang="en-US" dirty="0"/>
              <a:t>Distinguished Analyst &amp; VP</a:t>
            </a:r>
          </a:p>
          <a:p>
            <a:pPr marL="0" marR="0" lvl="0" indent="0" algn="l" defTabSz="914400" rtl="0" eaLnBrk="1" fontAlgn="auto" latinLnBrk="0" hangingPunct="1">
              <a:lnSpc>
                <a:spcPct val="90000"/>
              </a:lnSpc>
              <a:spcBef>
                <a:spcPts val="0"/>
              </a:spcBef>
              <a:spcAft>
                <a:spcPts val="400"/>
              </a:spcAft>
              <a:buClrTx/>
              <a:buSzTx/>
              <a:buFont typeface="Arial" panose="020B0604020202020204" pitchFamily="34" charset="0"/>
              <a:buNone/>
              <a:tabLst/>
              <a:defRPr/>
            </a:pPr>
            <a:r>
              <a:rPr lang="en-US" dirty="0"/>
              <a:t>CIO Practice – Artificial Intelligence Team</a:t>
            </a:r>
          </a:p>
          <a:p>
            <a:pPr marL="0" marR="0" lvl="0" indent="0" algn="l" defTabSz="914400" rtl="0" eaLnBrk="1" fontAlgn="auto" latinLnBrk="0" hangingPunct="1">
              <a:lnSpc>
                <a:spcPct val="90000"/>
              </a:lnSpc>
              <a:spcBef>
                <a:spcPts val="0"/>
              </a:spcBef>
              <a:spcAft>
                <a:spcPts val="40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effectLst/>
                <a:uLnTx/>
                <a:uFillTx/>
                <a:latin typeface="Arial" panose="020B0604020202020204"/>
                <a:ea typeface="+mn-ea"/>
                <a:cs typeface="+mn-cs"/>
              </a:rPr>
              <a:t>n = </a:t>
            </a:r>
            <a:r>
              <a:rPr lang="en-US" sz="2000" dirty="0">
                <a:latin typeface="Arial" panose="020B0604020202020204"/>
              </a:rPr>
              <a:t>3973</a:t>
            </a:r>
            <a:r>
              <a:rPr kumimoji="0" lang="en-US" sz="2000" b="0" i="0" u="none" strike="noStrike" kern="1200" cap="none" spc="0" normalizeH="0" baseline="0" noProof="0" dirty="0">
                <a:ln>
                  <a:noFill/>
                </a:ln>
                <a:effectLst/>
                <a:uLnTx/>
                <a:uFillTx/>
                <a:latin typeface="Arial" panose="020B0604020202020204"/>
                <a:ea typeface="+mn-ea"/>
                <a:cs typeface="+mn-cs"/>
              </a:rPr>
              <a:t> (June 2025) </a:t>
            </a:r>
          </a:p>
          <a:p>
            <a:pPr defTabSz="914400" fontAlgn="base">
              <a:spcBef>
                <a:spcPct val="0"/>
              </a:spcBef>
              <a:spcAft>
                <a:spcPct val="0"/>
              </a:spcAft>
              <a:defRPr/>
            </a:pPr>
            <a:r>
              <a:rPr kumimoji="0" lang="en-US" sz="1200" b="0" i="0" u="none" strike="noStrike" kern="1200" cap="none" spc="0" normalizeH="0" baseline="0" noProof="0" dirty="0">
                <a:ln>
                  <a:noFill/>
                </a:ln>
                <a:effectLst/>
                <a:uLnTx/>
                <a:uFillTx/>
                <a:latin typeface="Arial" panose="020B0604020202020204"/>
                <a:ea typeface="+mn-ea"/>
                <a:cs typeface="+mn-cs"/>
              </a:rPr>
              <a:t>Source Polling from Gartner webinar titled  </a:t>
            </a:r>
            <a:r>
              <a:rPr lang="en-US" sz="1200" b="1" dirty="0">
                <a:hlinkClick r:id="rId3">
                  <a:extLst>
                    <a:ext uri="{A12FA001-AC4F-418D-AE19-62706E023703}">
                      <ahyp:hlinkClr xmlns:ahyp="http://schemas.microsoft.com/office/drawing/2018/hyperlinkcolor" val="tx"/>
                    </a:ext>
                  </a:extLst>
                </a:hlinkClick>
              </a:rPr>
              <a:t>AI Value Creation: Achieving ROI Demands a Labor-based Mindset Shift</a:t>
            </a:r>
            <a:endParaRPr lang="en-US" sz="1200" b="1" dirty="0"/>
          </a:p>
          <a:p>
            <a:pPr marL="0" marR="0" lvl="0" indent="0" algn="l" defTabSz="914400" rtl="0" eaLnBrk="1" fontAlgn="auto" latinLnBrk="0" hangingPunct="1">
              <a:lnSpc>
                <a:spcPct val="90000"/>
              </a:lnSpc>
              <a:spcBef>
                <a:spcPts val="0"/>
              </a:spcBef>
              <a:spcAft>
                <a:spcPts val="400"/>
              </a:spcAft>
              <a:buClrTx/>
              <a:buSzTx/>
              <a:buFont typeface="Arial" panose="020B0604020202020204" pitchFamily="34" charset="0"/>
              <a:buNone/>
              <a:tabLst/>
              <a:defRPr/>
            </a:pPr>
            <a:endParaRPr lang="en-US" dirty="0"/>
          </a:p>
          <a:p>
            <a:pPr marL="0" marR="0" lvl="0" indent="0" algn="l" defTabSz="914400" rtl="0" eaLnBrk="1" fontAlgn="base" latinLnBrk="0" hangingPunct="1">
              <a:lnSpc>
                <a:spcPct val="100000"/>
              </a:lnSpc>
              <a:spcBef>
                <a:spcPct val="0"/>
              </a:spcBef>
              <a:spcAft>
                <a:spcPct val="0"/>
              </a:spcAft>
              <a:buClrTx/>
              <a:buSzTx/>
              <a:buFontTx/>
              <a:buNone/>
              <a:tabLst/>
              <a:defRPr/>
            </a:pPr>
            <a:r>
              <a:rPr lang="en-US" altLang="zh-CN" sz="1400" dirty="0">
                <a:solidFill>
                  <a:srgbClr val="162B54"/>
                </a:solidFill>
                <a:ea typeface="SimSun" panose="02010600030101010101" pitchFamily="2" charset="-122"/>
              </a:rPr>
              <a:t> </a:t>
            </a:r>
            <a:endParaRPr kumimoji="0" lang="en-US" altLang="zh-CN" sz="1400" i="0" u="none" strike="noStrike" kern="1200" cap="none" spc="0" normalizeH="0" baseline="0" noProof="0" dirty="0">
              <a:ln>
                <a:noFill/>
              </a:ln>
              <a:solidFill>
                <a:srgbClr val="162B54"/>
              </a:solidFill>
              <a:effectLst/>
              <a:uLnTx/>
              <a:uFillTx/>
              <a:ea typeface="SimSun" panose="02010600030101010101" pitchFamily="2" charset="-122"/>
              <a:cs typeface="+mn-cs"/>
            </a:endParaRPr>
          </a:p>
          <a:p>
            <a:pPr marL="0" marR="0" lvl="0" indent="0" algn="l" defTabSz="914400" rtl="0" eaLnBrk="1" fontAlgn="auto" latinLnBrk="0" hangingPunct="1">
              <a:lnSpc>
                <a:spcPct val="90000"/>
              </a:lnSpc>
              <a:spcBef>
                <a:spcPts val="0"/>
              </a:spcBef>
              <a:spcAft>
                <a:spcPts val="600"/>
              </a:spcAft>
              <a:buClrTx/>
              <a:buSzTx/>
              <a:buFontTx/>
              <a:buNone/>
              <a:tabLst/>
              <a:defRPr/>
            </a:pPr>
            <a:r>
              <a:rPr lang="en-US" sz="1200" b="0" i="0" u="none" strike="noStrike" dirty="0">
                <a:effectLst/>
                <a:latin typeface="Arial" panose="020B0604020202020204" pitchFamily="34" charset="0"/>
              </a:rPr>
              <a:t>This webinar were held in June 2025 with 3,973 respondents to the polling. Results of this poll should not be taken to represent all executives as the survey responses come from a population that had expressed interest in generative AI by attending a Gartner webinar on the subject. </a:t>
            </a:r>
            <a:endParaRPr kumimoji="0" lang="en-US" sz="1200" b="0" i="0" u="none" strike="noStrike" kern="1200" cap="none" spc="0" normalizeH="0" baseline="0" noProof="0" dirty="0">
              <a:ln>
                <a:noFill/>
              </a:ln>
              <a:solidFill>
                <a:srgbClr val="6F7878"/>
              </a:solidFill>
              <a:effectLst/>
              <a:uLnTx/>
              <a:uFillTx/>
              <a:latin typeface="Arial" panose="020B0604020202020204"/>
              <a:ea typeface="+mn-ea"/>
              <a:cs typeface="+mn-cs"/>
            </a:endParaRPr>
          </a:p>
          <a:p>
            <a:endParaRPr lang="en-US" dirty="0"/>
          </a:p>
        </p:txBody>
      </p:sp>
    </p:spTree>
    <p:extLst>
      <p:ext uri="{BB962C8B-B14F-4D97-AF65-F5344CB8AC3E}">
        <p14:creationId xmlns:p14="http://schemas.microsoft.com/office/powerpoint/2010/main" val="32386386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E4590-0BCE-018F-5247-055E5E57F7D2}"/>
            </a:ext>
          </a:extLst>
        </p:cNvPr>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20E71082-B062-34DA-7518-64B298142CD1}"/>
              </a:ext>
            </a:extLst>
          </p:cNvPr>
          <p:cNvSpPr>
            <a:spLocks noGrp="1" noRot="1" noChangeAspect="1"/>
          </p:cNvSpPr>
          <p:nvPr>
            <p:ph type="sldImg"/>
          </p:nvPr>
        </p:nvSpPr>
        <p:spPr>
          <a:xfrm>
            <a:off x="1333500" y="658813"/>
            <a:ext cx="4191000" cy="2357437"/>
          </a:xfrm>
          <a:noFill/>
          <a:ln w="12700">
            <a:solidFill>
              <a:prstClr val="black"/>
            </a:solidFill>
          </a:ln>
        </p:spPr>
      </p:sp>
      <p:sp>
        <p:nvSpPr>
          <p:cNvPr id="5" name="Notes Placeholder 4">
            <a:extLst>
              <a:ext uri="{FF2B5EF4-FFF2-40B4-BE49-F238E27FC236}">
                <a16:creationId xmlns:a16="http://schemas.microsoft.com/office/drawing/2014/main" id="{2EBC039E-D6E1-AC6A-9972-3DD2C597F83F}"/>
              </a:ext>
            </a:extLst>
          </p:cNvPr>
          <p:cNvSpPr>
            <a:spLocks noGrp="1" noChangeAspect="1"/>
          </p:cNvSpPr>
          <p:nvPr>
            <p:ph type="body" idx="1"/>
          </p:nvPr>
        </p:nvSpPr>
        <p:spPr>
          <a:xfrm>
            <a:off x="242371" y="3134805"/>
            <a:ext cx="6373258" cy="5502055"/>
          </a:xfrm>
        </p:spPr>
        <p:txBody>
          <a:bodyPr vert="horz" lIns="0" tIns="0" rIns="0" bIns="0" rtlCol="0"/>
          <a:lstStyle/>
          <a:p>
            <a:r>
              <a:rPr lang="en-US"/>
              <a:t>We’re going to look at this through four different lenses </a:t>
            </a:r>
          </a:p>
          <a:p>
            <a:endParaRPr lang="en-US"/>
          </a:p>
          <a:p>
            <a:r>
              <a:rPr lang="en-US"/>
              <a:t>the first is we’re going to identify the agents what types of agents should we be concerned With what other uses or strengths </a:t>
            </a:r>
          </a:p>
          <a:p>
            <a:endParaRPr lang="en-US"/>
          </a:p>
          <a:p>
            <a:r>
              <a:rPr lang="en-US"/>
              <a:t>then we’re going to look at the classify the use cases and </a:t>
            </a:r>
          </a:p>
          <a:p>
            <a:endParaRPr lang="en-US"/>
          </a:p>
          <a:p>
            <a:r>
              <a:rPr lang="en-US"/>
              <a:t>then we’re going to look at how those agents are contained where do they exist the platforms that are used to deliver them or operate them </a:t>
            </a:r>
          </a:p>
          <a:p>
            <a:endParaRPr lang="en-US"/>
          </a:p>
          <a:p>
            <a:r>
              <a:rPr lang="en-US"/>
              <a:t>and then we’re going to look at how to assess them what are the risks and how do we mitigate some of those risks so that we can get the most benefit from these new tools</a:t>
            </a:r>
          </a:p>
        </p:txBody>
      </p:sp>
      <p:sp>
        <p:nvSpPr>
          <p:cNvPr id="6" name="Rectangle 5">
            <a:extLst>
              <a:ext uri="{FF2B5EF4-FFF2-40B4-BE49-F238E27FC236}">
                <a16:creationId xmlns:a16="http://schemas.microsoft.com/office/drawing/2014/main" id="{2BA10BFC-CF4B-A7F2-6B0E-8BCEC3B8CA8B}"/>
              </a:ext>
            </a:extLst>
          </p:cNvPr>
          <p:cNvSpPr>
            <a:spLocks noChangeArrowheads="1"/>
          </p:cNvSpPr>
          <p:nvPr/>
        </p:nvSpPr>
        <p:spPr bwMode="auto">
          <a:xfrm>
            <a:off x="241300" y="363415"/>
            <a:ext cx="6374329" cy="280325"/>
          </a:xfrm>
          <a:prstGeom prst="rect">
            <a:avLst/>
          </a:prstGeom>
          <a:noFill/>
          <a:ln w="12700" algn="ctr">
            <a:noFill/>
            <a:miter lim="800000"/>
            <a:headEnd/>
            <a:tailEnd/>
          </a:ln>
        </p:spPr>
        <p:txBody>
          <a:bodyPr wrap="square" lIns="0" tIns="47367" rIns="94734" bIns="47367">
            <a:spAutoFit/>
          </a:bodyPr>
          <a:lstStyle/>
          <a:p>
            <a:pPr marL="0" marR="0" lvl="0" indent="0" algn="l" defTabSz="912813" rtl="0" eaLnBrk="1" fontAlgn="auto"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a:ea typeface="+mn-ea"/>
                <a:cs typeface="+mn-cs"/>
              </a:rPr>
              <a:t>Placeholder for text (substitute your own text; delete when not used)</a:t>
            </a:r>
          </a:p>
        </p:txBody>
      </p:sp>
    </p:spTree>
    <p:extLst>
      <p:ext uri="{BB962C8B-B14F-4D97-AF65-F5344CB8AC3E}">
        <p14:creationId xmlns:p14="http://schemas.microsoft.com/office/powerpoint/2010/main" val="32974801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4E913-56E4-C2DA-0004-48BCD9E30C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E752C2-20C0-5CC2-A37D-A1002DB138E3}"/>
              </a:ext>
            </a:extLst>
          </p:cNvPr>
          <p:cNvSpPr>
            <a:spLocks noGrp="1" noRot="1" noChangeAspect="1"/>
          </p:cNvSpPr>
          <p:nvPr>
            <p:ph type="sldImg"/>
          </p:nvPr>
        </p:nvSpPr>
        <p:spPr>
          <a:xfrm>
            <a:off x="1333500" y="658813"/>
            <a:ext cx="4191000" cy="2357437"/>
          </a:xfrm>
        </p:spPr>
      </p:sp>
      <p:sp>
        <p:nvSpPr>
          <p:cNvPr id="3" name="Notes Placeholder 2">
            <a:extLst>
              <a:ext uri="{FF2B5EF4-FFF2-40B4-BE49-F238E27FC236}">
                <a16:creationId xmlns:a16="http://schemas.microsoft.com/office/drawing/2014/main" id="{CF845244-E0C2-7563-2AF1-F686163ED20E}"/>
              </a:ext>
            </a:extLst>
          </p:cNvPr>
          <p:cNvSpPr>
            <a:spLocks noGrp="1"/>
          </p:cNvSpPr>
          <p:nvPr>
            <p:ph type="body" idx="1"/>
          </p:nvPr>
        </p:nvSpPr>
        <p:spPr/>
        <p:txBody>
          <a:bodyPr/>
          <a:lstStyle/>
          <a:p>
            <a:r>
              <a:rPr lang="en-US"/>
              <a:t>Then on the other side we have really the environment the resources and the environment and some additional capabilities So we have this ability to sense and act often that’s via the use of Apis if we’re looking at external resources of course we’ve got grounding information access via rag or one of the related patterns and </a:t>
            </a:r>
          </a:p>
          <a:p>
            <a:endParaRPr lang="en-US"/>
          </a:p>
          <a:p>
            <a:r>
              <a:rPr lang="en-US"/>
              <a:t>then we’ve got an increasing capability around code execution and that code execution is not code generation that is disposable code being generated by the LLM that completes a task that the plan has identified so for example writing some code that reads a file from the file storage and seeks out some information from it to inform the next step in the process that’s a much more flexible way of interacting with a file system than prescribed tools that only allow certain interactions</a:t>
            </a:r>
          </a:p>
          <a:p>
            <a:endParaRPr lang="en-US"/>
          </a:p>
          <a:p>
            <a:r>
              <a:rPr lang="en-US"/>
              <a:t>So what we have here now is a relatively high level architecture but one that applies to almost all of the </a:t>
            </a:r>
            <a:r>
              <a:rPr lang="en-US" err="1"/>
              <a:t>llm</a:t>
            </a:r>
            <a:r>
              <a:rPr lang="en-US"/>
              <a:t> based agents that we see no matter what kind of platform they’ve been implemented on and we’ll talk about those platforms later but if you’re looking at a low code platform like agent force or co-pilot studio or if you’re looking at a framework like Lang chain land graph or llama index or </a:t>
            </a:r>
            <a:r>
              <a:rPr lang="en-US" err="1"/>
              <a:t>autogen</a:t>
            </a:r>
            <a:r>
              <a:rPr lang="en-US"/>
              <a:t> you’ll see these patterns in all kinds of all of the agents that you can build with those tools and frameworks</a:t>
            </a:r>
            <a:endParaRPr lang="en-GB"/>
          </a:p>
        </p:txBody>
      </p:sp>
    </p:spTree>
    <p:extLst>
      <p:ext uri="{BB962C8B-B14F-4D97-AF65-F5344CB8AC3E}">
        <p14:creationId xmlns:p14="http://schemas.microsoft.com/office/powerpoint/2010/main" val="8763133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3500" y="658813"/>
            <a:ext cx="4191000" cy="2357437"/>
          </a:xfrm>
        </p:spPr>
      </p:sp>
      <p:sp>
        <p:nvSpPr>
          <p:cNvPr id="3" name="Notes Placeholder 2"/>
          <p:cNvSpPr>
            <a:spLocks noGrp="1"/>
          </p:cNvSpPr>
          <p:nvPr>
            <p:ph type="body" idx="1"/>
          </p:nvPr>
        </p:nvSpPr>
        <p:spPr/>
        <p:txBody>
          <a:bodyPr/>
          <a:lstStyle/>
          <a:p>
            <a:r>
              <a:rPr lang="en-US" dirty="0"/>
              <a:t>Market is already reflecting this pattern</a:t>
            </a:r>
            <a:endParaRPr lang="en-IN" dirty="0"/>
          </a:p>
        </p:txBody>
      </p:sp>
    </p:spTree>
    <p:extLst>
      <p:ext uri="{BB962C8B-B14F-4D97-AF65-F5344CB8AC3E}">
        <p14:creationId xmlns:p14="http://schemas.microsoft.com/office/powerpoint/2010/main" val="794933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3500" y="658813"/>
            <a:ext cx="4191000" cy="2357437"/>
          </a:xfrm>
        </p:spPr>
      </p:sp>
      <p:sp>
        <p:nvSpPr>
          <p:cNvPr id="3" name="Notes Placeholder 2"/>
          <p:cNvSpPr>
            <a:spLocks noGrp="1"/>
          </p:cNvSpPr>
          <p:nvPr>
            <p:ph type="body" idx="1"/>
          </p:nvPr>
        </p:nvSpPr>
        <p:spPr/>
        <p:txBody>
          <a:bodyPr/>
          <a:lstStyle/>
          <a:p>
            <a:r>
              <a:rPr lang="en-GB"/>
              <a:t>https://unsplash.com/photos/grayscale-photo-of-person-standing-on-train-station-esOA3o92zxE</a:t>
            </a:r>
            <a:br>
              <a:rPr lang="en-GB"/>
            </a:br>
            <a:endParaRPr lang="en-GB"/>
          </a:p>
          <a:p>
            <a:r>
              <a:rPr lang="en-US"/>
              <a:t>The promise of agents has been with us for a little while now but the reality is they are here</a:t>
            </a:r>
          </a:p>
          <a:p>
            <a:r>
              <a:rPr lang="en-US"/>
              <a:t>[CLICK]</a:t>
            </a:r>
            <a:endParaRPr lang="en-GB"/>
          </a:p>
        </p:txBody>
      </p:sp>
    </p:spTree>
    <p:extLst>
      <p:ext uri="{BB962C8B-B14F-4D97-AF65-F5344CB8AC3E}">
        <p14:creationId xmlns:p14="http://schemas.microsoft.com/office/powerpoint/2010/main" val="14961055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809BE-2DBC-A8B0-C015-F6F7C506FAED}"/>
            </a:ext>
          </a:extLst>
        </p:cNvPr>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D297365E-4BF1-9AA8-AE33-6A8218A307E6}"/>
              </a:ext>
            </a:extLst>
          </p:cNvPr>
          <p:cNvSpPr>
            <a:spLocks noGrp="1" noRot="1" noChangeAspect="1"/>
          </p:cNvSpPr>
          <p:nvPr>
            <p:ph type="sldImg"/>
          </p:nvPr>
        </p:nvSpPr>
        <p:spPr>
          <a:xfrm>
            <a:off x="1333500" y="658813"/>
            <a:ext cx="4191000" cy="2357437"/>
          </a:xfrm>
          <a:noFill/>
          <a:ln w="12700">
            <a:solidFill>
              <a:prstClr val="black"/>
            </a:solidFill>
          </a:ln>
        </p:spPr>
      </p:sp>
      <p:sp>
        <p:nvSpPr>
          <p:cNvPr id="5" name="Notes Placeholder 4">
            <a:extLst>
              <a:ext uri="{FF2B5EF4-FFF2-40B4-BE49-F238E27FC236}">
                <a16:creationId xmlns:a16="http://schemas.microsoft.com/office/drawing/2014/main" id="{36262EA4-677C-5BAF-BC13-D8F8D9C43E54}"/>
              </a:ext>
            </a:extLst>
          </p:cNvPr>
          <p:cNvSpPr>
            <a:spLocks noGrp="1" noChangeAspect="1"/>
          </p:cNvSpPr>
          <p:nvPr>
            <p:ph type="body" idx="1"/>
          </p:nvPr>
        </p:nvSpPr>
        <p:spPr>
          <a:xfrm>
            <a:off x="242371" y="3134805"/>
            <a:ext cx="6373258" cy="5502055"/>
          </a:xfrm>
        </p:spPr>
        <p:txBody>
          <a:bodyPr vert="horz" lIns="0" tIns="0" rIns="0" bIns="0" rtlCol="0"/>
          <a:lstStyle/>
          <a:p>
            <a:r>
              <a:rPr lang="en-US"/>
              <a:t>We’re going to look at this through four different lenses </a:t>
            </a:r>
          </a:p>
          <a:p>
            <a:endParaRPr lang="en-US"/>
          </a:p>
          <a:p>
            <a:r>
              <a:rPr lang="en-US"/>
              <a:t>the first is we’re going to identify the agents what types of agents should we be concerned With what other uses or strengths </a:t>
            </a:r>
          </a:p>
          <a:p>
            <a:endParaRPr lang="en-US"/>
          </a:p>
          <a:p>
            <a:r>
              <a:rPr lang="en-US"/>
              <a:t>then we’re going to look at the classify the use cases and </a:t>
            </a:r>
          </a:p>
          <a:p>
            <a:endParaRPr lang="en-US"/>
          </a:p>
          <a:p>
            <a:r>
              <a:rPr lang="en-US"/>
              <a:t>then we’re going to look at how those agents are contained where do they exist the platforms that are used to deliver them or operate them </a:t>
            </a:r>
          </a:p>
          <a:p>
            <a:endParaRPr lang="en-US"/>
          </a:p>
          <a:p>
            <a:r>
              <a:rPr lang="en-US"/>
              <a:t>and then we’re going to look at how to assess them what are the risks and how do we mitigate some of those risks so that we can get the most benefit from these new tools</a:t>
            </a:r>
          </a:p>
        </p:txBody>
      </p:sp>
      <p:sp>
        <p:nvSpPr>
          <p:cNvPr id="6" name="Rectangle 5">
            <a:extLst>
              <a:ext uri="{FF2B5EF4-FFF2-40B4-BE49-F238E27FC236}">
                <a16:creationId xmlns:a16="http://schemas.microsoft.com/office/drawing/2014/main" id="{746E08C0-273E-D787-2239-3B203AD152BE}"/>
              </a:ext>
            </a:extLst>
          </p:cNvPr>
          <p:cNvSpPr>
            <a:spLocks noChangeArrowheads="1"/>
          </p:cNvSpPr>
          <p:nvPr/>
        </p:nvSpPr>
        <p:spPr bwMode="auto">
          <a:xfrm>
            <a:off x="241300" y="363415"/>
            <a:ext cx="6374329" cy="280325"/>
          </a:xfrm>
          <a:prstGeom prst="rect">
            <a:avLst/>
          </a:prstGeom>
          <a:noFill/>
          <a:ln w="12700" algn="ctr">
            <a:noFill/>
            <a:miter lim="800000"/>
            <a:headEnd/>
            <a:tailEnd/>
          </a:ln>
        </p:spPr>
        <p:txBody>
          <a:bodyPr wrap="square" lIns="0" tIns="47367" rIns="94734" bIns="47367">
            <a:spAutoFit/>
          </a:bodyPr>
          <a:lstStyle/>
          <a:p>
            <a:pPr marL="0" marR="0" lvl="0" indent="0" algn="l" defTabSz="912813" rtl="0" eaLnBrk="1" fontAlgn="auto"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a:ea typeface="+mn-ea"/>
                <a:cs typeface="+mn-cs"/>
              </a:rPr>
              <a:t>Placeholder for text (substitute your own text; delete when not used)</a:t>
            </a:r>
          </a:p>
        </p:txBody>
      </p:sp>
    </p:spTree>
    <p:extLst>
      <p:ext uri="{BB962C8B-B14F-4D97-AF65-F5344CB8AC3E}">
        <p14:creationId xmlns:p14="http://schemas.microsoft.com/office/powerpoint/2010/main" val="34902446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BAD43-230B-8F89-3B79-6B69861B33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A6FD16-5331-FF68-94CE-CE801E8AC14D}"/>
              </a:ext>
            </a:extLst>
          </p:cNvPr>
          <p:cNvSpPr>
            <a:spLocks noGrp="1" noRot="1" noChangeAspect="1"/>
          </p:cNvSpPr>
          <p:nvPr>
            <p:ph type="sldImg"/>
          </p:nvPr>
        </p:nvSpPr>
        <p:spPr>
          <a:xfrm>
            <a:off x="1333500" y="658813"/>
            <a:ext cx="4191000" cy="2357437"/>
          </a:xfrm>
        </p:spPr>
      </p:sp>
      <p:sp>
        <p:nvSpPr>
          <p:cNvPr id="3" name="Notes Placeholder 2">
            <a:extLst>
              <a:ext uri="{FF2B5EF4-FFF2-40B4-BE49-F238E27FC236}">
                <a16:creationId xmlns:a16="http://schemas.microsoft.com/office/drawing/2014/main" id="{9C08EA93-0DC6-9034-3836-8A71A6C109B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0969180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CEE7A-AF97-7D76-6F17-4306A1AF50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472989-C274-3868-604C-B6E732DA5A7A}"/>
              </a:ext>
            </a:extLst>
          </p:cNvPr>
          <p:cNvSpPr>
            <a:spLocks noGrp="1" noRot="1" noChangeAspect="1"/>
          </p:cNvSpPr>
          <p:nvPr>
            <p:ph type="sldImg"/>
          </p:nvPr>
        </p:nvSpPr>
        <p:spPr>
          <a:xfrm>
            <a:off x="1333500" y="658813"/>
            <a:ext cx="4191000" cy="2357437"/>
          </a:xfrm>
        </p:spPr>
      </p:sp>
      <p:sp>
        <p:nvSpPr>
          <p:cNvPr id="3" name="Notes Placeholder 2">
            <a:extLst>
              <a:ext uri="{FF2B5EF4-FFF2-40B4-BE49-F238E27FC236}">
                <a16:creationId xmlns:a16="http://schemas.microsoft.com/office/drawing/2014/main" id="{335E545B-15A1-CCB1-1D3C-DDA6307A3DBC}"/>
              </a:ext>
            </a:extLst>
          </p:cNvPr>
          <p:cNvSpPr>
            <a:spLocks noGrp="1"/>
          </p:cNvSpPr>
          <p:nvPr>
            <p:ph type="body" idx="1"/>
          </p:nvPr>
        </p:nvSpPr>
        <p:spPr/>
        <p:txBody>
          <a:bodyPr/>
          <a:lstStyle/>
          <a:p>
            <a:r>
              <a:rPr lang="en-US" dirty="0"/>
              <a:t>But the key point I want to highlight is don’t be afraid to use multiple tools as that is very much in line with the broader trend in API management which is called the unbundling of API management which essentially means that organizations are </a:t>
            </a:r>
            <a:r>
              <a:rPr lang="en-US" dirty="0" err="1"/>
              <a:t>adoping</a:t>
            </a:r>
            <a:r>
              <a:rPr lang="en-US" dirty="0"/>
              <a:t> best of breed point solutions where there current API management providers lack as their needs evolve.</a:t>
            </a:r>
          </a:p>
          <a:p>
            <a:endParaRPr lang="en-US" dirty="0"/>
          </a:p>
        </p:txBody>
      </p:sp>
    </p:spTree>
    <p:extLst>
      <p:ext uri="{BB962C8B-B14F-4D97-AF65-F5344CB8AC3E}">
        <p14:creationId xmlns:p14="http://schemas.microsoft.com/office/powerpoint/2010/main" val="20871848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47B99-FBF2-8C2B-4D75-D4C32418173E}"/>
            </a:ext>
          </a:extLst>
        </p:cNvPr>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EAC1DF59-4A5C-6D76-E845-104AC1C7841B}"/>
              </a:ext>
            </a:extLst>
          </p:cNvPr>
          <p:cNvSpPr>
            <a:spLocks noGrp="1" noRot="1" noChangeAspect="1"/>
          </p:cNvSpPr>
          <p:nvPr>
            <p:ph type="sldImg"/>
          </p:nvPr>
        </p:nvSpPr>
        <p:spPr>
          <a:xfrm>
            <a:off x="1333500" y="658813"/>
            <a:ext cx="4191000" cy="2357437"/>
          </a:xfrm>
          <a:noFill/>
          <a:ln w="12700">
            <a:solidFill>
              <a:prstClr val="black"/>
            </a:solidFill>
          </a:ln>
        </p:spPr>
      </p:sp>
      <p:sp>
        <p:nvSpPr>
          <p:cNvPr id="5" name="Notes Placeholder 4">
            <a:extLst>
              <a:ext uri="{FF2B5EF4-FFF2-40B4-BE49-F238E27FC236}">
                <a16:creationId xmlns:a16="http://schemas.microsoft.com/office/drawing/2014/main" id="{B45650DA-E6AF-F685-6EEC-CE7DF64B6E17}"/>
              </a:ext>
            </a:extLst>
          </p:cNvPr>
          <p:cNvSpPr>
            <a:spLocks noGrp="1" noChangeAspect="1"/>
          </p:cNvSpPr>
          <p:nvPr>
            <p:ph type="body" idx="1"/>
          </p:nvPr>
        </p:nvSpPr>
        <p:spPr>
          <a:xfrm>
            <a:off x="242371" y="3134805"/>
            <a:ext cx="6373258" cy="5502055"/>
          </a:xfrm>
        </p:spPr>
        <p:txBody>
          <a:bodyPr vert="horz" lIns="0" tIns="0" rIns="0" bIns="0" rtlCol="0"/>
          <a:lstStyle/>
          <a:p>
            <a:r>
              <a:rPr lang="en-US"/>
              <a:t>We’re going to look at this through four different lenses </a:t>
            </a:r>
          </a:p>
          <a:p>
            <a:endParaRPr lang="en-US"/>
          </a:p>
          <a:p>
            <a:r>
              <a:rPr lang="en-US"/>
              <a:t>the first is we’re going to identify the agents what types of agents should we be concerned With what other uses or strengths </a:t>
            </a:r>
          </a:p>
          <a:p>
            <a:endParaRPr lang="en-US"/>
          </a:p>
          <a:p>
            <a:r>
              <a:rPr lang="en-US"/>
              <a:t>then we’re going to look at the classify the use cases and </a:t>
            </a:r>
          </a:p>
          <a:p>
            <a:endParaRPr lang="en-US"/>
          </a:p>
          <a:p>
            <a:r>
              <a:rPr lang="en-US"/>
              <a:t>then we’re going to look at how those agents are contained where do they exist the platforms that are used to deliver them or operate them </a:t>
            </a:r>
          </a:p>
          <a:p>
            <a:endParaRPr lang="en-US"/>
          </a:p>
          <a:p>
            <a:r>
              <a:rPr lang="en-US"/>
              <a:t>and then we’re going to look at how to assess them what are the risks and how do we mitigate some of those risks so that we can get the most benefit from these new tools</a:t>
            </a:r>
          </a:p>
        </p:txBody>
      </p:sp>
      <p:sp>
        <p:nvSpPr>
          <p:cNvPr id="6" name="Rectangle 5">
            <a:extLst>
              <a:ext uri="{FF2B5EF4-FFF2-40B4-BE49-F238E27FC236}">
                <a16:creationId xmlns:a16="http://schemas.microsoft.com/office/drawing/2014/main" id="{5FCB477E-F42E-B546-BE80-2737D0887131}"/>
              </a:ext>
            </a:extLst>
          </p:cNvPr>
          <p:cNvSpPr>
            <a:spLocks noChangeArrowheads="1"/>
          </p:cNvSpPr>
          <p:nvPr/>
        </p:nvSpPr>
        <p:spPr bwMode="auto">
          <a:xfrm>
            <a:off x="241300" y="363415"/>
            <a:ext cx="6374329" cy="280325"/>
          </a:xfrm>
          <a:prstGeom prst="rect">
            <a:avLst/>
          </a:prstGeom>
          <a:noFill/>
          <a:ln w="12700" algn="ctr">
            <a:noFill/>
            <a:miter lim="800000"/>
            <a:headEnd/>
            <a:tailEnd/>
          </a:ln>
        </p:spPr>
        <p:txBody>
          <a:bodyPr wrap="square" lIns="0" tIns="47367" rIns="94734" bIns="47367">
            <a:spAutoFit/>
          </a:bodyPr>
          <a:lstStyle/>
          <a:p>
            <a:pPr marL="0" marR="0" lvl="0" indent="0" algn="l" defTabSz="912813" rtl="0" eaLnBrk="1" fontAlgn="auto"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a:ea typeface="+mn-ea"/>
                <a:cs typeface="+mn-cs"/>
              </a:rPr>
              <a:t>Placeholder for text (substitute your own text; delete when not used)</a:t>
            </a:r>
          </a:p>
        </p:txBody>
      </p:sp>
    </p:spTree>
    <p:extLst>
      <p:ext uri="{BB962C8B-B14F-4D97-AF65-F5344CB8AC3E}">
        <p14:creationId xmlns:p14="http://schemas.microsoft.com/office/powerpoint/2010/main" val="29836211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3500" y="658813"/>
            <a:ext cx="4191000" cy="2357437"/>
          </a:xfrm>
        </p:spPr>
      </p:sp>
      <p:sp>
        <p:nvSpPr>
          <p:cNvPr id="3" name="Notes Placeholder 2"/>
          <p:cNvSpPr>
            <a:spLocks noGrp="1"/>
          </p:cNvSpPr>
          <p:nvPr>
            <p:ph type="body" idx="1"/>
          </p:nvPr>
        </p:nvSpPr>
        <p:spPr/>
        <p:txBody>
          <a:bodyPr/>
          <a:lstStyle/>
          <a:p>
            <a:pPr marL="342900" marR="0" lvl="0" indent="-342900">
              <a:spcBef>
                <a:spcPts val="0"/>
              </a:spcBef>
              <a:spcAft>
                <a:spcPts val="0"/>
              </a:spcAft>
              <a:buFont typeface="+mj-lt"/>
              <a:buAutoNum type="arabicPeriod"/>
            </a:pPr>
            <a:r>
              <a:rPr lang="en-US" sz="1800" b="1">
                <a:effectLst/>
                <a:latin typeface="Calibri" panose="020F0502020204030204" pitchFamily="34" charset="0"/>
                <a:ea typeface="Times New Roman" panose="02020603050405020304" pitchFamily="18" charset="0"/>
              </a:rPr>
              <a:t>Learn more</a:t>
            </a:r>
            <a:r>
              <a:rPr lang="en-US" sz="1800">
                <a:effectLst/>
                <a:latin typeface="Calibri" panose="020F0502020204030204" pitchFamily="34" charset="0"/>
                <a:ea typeface="Times New Roman" panose="02020603050405020304" pitchFamily="18" charset="0"/>
              </a:rPr>
              <a:t> which leads to the </a:t>
            </a:r>
            <a:r>
              <a:rPr lang="en-US" sz="1800" u="sng">
                <a:solidFill>
                  <a:srgbClr val="0563C1"/>
                </a:solidFill>
                <a:effectLst/>
                <a:latin typeface="Calibri" panose="020F0502020204030204" pitchFamily="34" charset="0"/>
                <a:ea typeface="Times New Roman" panose="02020603050405020304" pitchFamily="18" charset="0"/>
                <a:hlinkClick r:id="rId3"/>
              </a:rPr>
              <a:t>SWE function page</a:t>
            </a:r>
            <a:r>
              <a:rPr lang="en-US" sz="1800">
                <a:effectLst/>
                <a:latin typeface="Calibri" panose="020F0502020204030204" pitchFamily="34" charset="0"/>
                <a:ea typeface="Times New Roman" panose="02020603050405020304" pitchFamily="18" charset="0"/>
              </a:rPr>
              <a:t>. </a:t>
            </a:r>
            <a:endParaRPr lang="en-US" sz="1800">
              <a:effectLst/>
              <a:latin typeface="Calibri" panose="020F0502020204030204" pitchFamily="34" charset="0"/>
              <a:ea typeface="Yu Gothic" panose="020B0400000000000000" pitchFamily="34" charset="-128"/>
            </a:endParaRPr>
          </a:p>
          <a:p>
            <a:pPr marL="342900" marR="0" lvl="0" indent="-342900">
              <a:spcBef>
                <a:spcPts val="0"/>
              </a:spcBef>
              <a:spcAft>
                <a:spcPts val="0"/>
              </a:spcAft>
              <a:buFont typeface="+mj-lt"/>
              <a:buAutoNum type="arabicPeriod"/>
            </a:pPr>
            <a:r>
              <a:rPr lang="en-US" sz="1800" b="1">
                <a:effectLst/>
                <a:latin typeface="Calibri" panose="020F0502020204030204" pitchFamily="34" charset="0"/>
                <a:ea typeface="Times New Roman" panose="02020603050405020304" pitchFamily="18" charset="0"/>
              </a:rPr>
              <a:t>Request a demo</a:t>
            </a:r>
            <a:r>
              <a:rPr lang="en-US" sz="1800">
                <a:effectLst/>
                <a:latin typeface="Calibri" panose="020F0502020204030204" pitchFamily="34" charset="0"/>
                <a:ea typeface="Times New Roman" panose="02020603050405020304" pitchFamily="18" charset="0"/>
              </a:rPr>
              <a:t> goals to the </a:t>
            </a:r>
            <a:r>
              <a:rPr lang="en-US" sz="1800" u="sng">
                <a:solidFill>
                  <a:srgbClr val="0563C1"/>
                </a:solidFill>
                <a:effectLst/>
                <a:latin typeface="Calibri" panose="020F0502020204030204" pitchFamily="34" charset="0"/>
                <a:ea typeface="Times New Roman" panose="02020603050405020304" pitchFamily="18" charset="0"/>
                <a:hlinkClick r:id="rId4"/>
              </a:rPr>
              <a:t>Become a Client</a:t>
            </a:r>
            <a:r>
              <a:rPr lang="en-US" sz="1800">
                <a:effectLst/>
                <a:latin typeface="Calibri" panose="020F0502020204030204" pitchFamily="34" charset="0"/>
                <a:ea typeface="Times New Roman" panose="02020603050405020304" pitchFamily="18" charset="0"/>
              </a:rPr>
              <a:t> form. </a:t>
            </a:r>
            <a:endParaRPr lang="en-US" sz="1800">
              <a:effectLst/>
              <a:latin typeface="Calibri" panose="020F0502020204030204" pitchFamily="34" charset="0"/>
              <a:ea typeface="Yu Gothic" panose="020B0400000000000000" pitchFamily="34" charset="-128"/>
            </a:endParaRPr>
          </a:p>
          <a:p>
            <a:endParaRPr lang="en-US"/>
          </a:p>
          <a:p>
            <a:r>
              <a:rPr lang="en-US"/>
              <a:t>PUT THIS ONE AT THE END OF YOUR PRESENTATION. </a:t>
            </a:r>
          </a:p>
        </p:txBody>
      </p:sp>
    </p:spTree>
    <p:extLst>
      <p:ext uri="{BB962C8B-B14F-4D97-AF65-F5344CB8AC3E}">
        <p14:creationId xmlns:p14="http://schemas.microsoft.com/office/powerpoint/2010/main" val="19101494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BBA09-8CB5-29EF-AD58-E6623E874A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755F67-2929-2F10-F956-E25587176CA0}"/>
              </a:ext>
            </a:extLst>
          </p:cNvPr>
          <p:cNvSpPr>
            <a:spLocks noGrp="1" noRot="1" noChangeAspect="1"/>
          </p:cNvSpPr>
          <p:nvPr>
            <p:ph type="sldImg"/>
          </p:nvPr>
        </p:nvSpPr>
        <p:spPr>
          <a:xfrm>
            <a:off x="1333500" y="658813"/>
            <a:ext cx="4191000" cy="2357437"/>
          </a:xfrm>
        </p:spPr>
      </p:sp>
      <p:sp>
        <p:nvSpPr>
          <p:cNvPr id="3" name="Notes Placeholder 2">
            <a:extLst>
              <a:ext uri="{FF2B5EF4-FFF2-40B4-BE49-F238E27FC236}">
                <a16:creationId xmlns:a16="http://schemas.microsoft.com/office/drawing/2014/main" id="{D950949A-FD9C-F8BD-0B8E-E7A13292F60D}"/>
              </a:ext>
            </a:extLst>
          </p:cNvPr>
          <p:cNvSpPr>
            <a:spLocks noGrp="1"/>
          </p:cNvSpPr>
          <p:nvPr>
            <p:ph type="body" idx="1"/>
          </p:nvPr>
        </p:nvSpPr>
        <p:spPr/>
        <p:txBody>
          <a:bodyPr/>
          <a:lstStyle/>
          <a:p>
            <a:r>
              <a:rPr lang="en-GB"/>
              <a:t>https://unsplash.com/photos/grayscale-photo-of-person-standing-on-train-station-esOA3o92zxE</a:t>
            </a:r>
            <a:br>
              <a:rPr lang="en-GB"/>
            </a:br>
            <a:endParaRPr lang="en-GB"/>
          </a:p>
          <a:p>
            <a:r>
              <a:rPr lang="en-US"/>
              <a:t>In the world of espionage those agents are not going to be coming from one place they’re going to be trying to infiltrate your environment from multiple sources whether it be applications that you buy whether it be agents that are sold to you as fully autonomous capabilities for particular roles or whether they are capabilities that your technology teams or your business users start to build to help them solve problems</a:t>
            </a:r>
            <a:endParaRPr lang="en-GB"/>
          </a:p>
        </p:txBody>
      </p:sp>
    </p:spTree>
    <p:extLst>
      <p:ext uri="{BB962C8B-B14F-4D97-AF65-F5344CB8AC3E}">
        <p14:creationId xmlns:p14="http://schemas.microsoft.com/office/powerpoint/2010/main" val="5508897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a:extLst>
            <a:ext uri="{FF2B5EF4-FFF2-40B4-BE49-F238E27FC236}">
              <a16:creationId xmlns:a16="http://schemas.microsoft.com/office/drawing/2014/main" id="{5939D7C2-6065-96E8-FE5E-A11A54D40266}"/>
            </a:ext>
          </a:extLst>
        </p:cNvPr>
        <p:cNvGrpSpPr/>
        <p:nvPr/>
      </p:nvGrpSpPr>
      <p:grpSpPr>
        <a:xfrm>
          <a:off x="0" y="0"/>
          <a:ext cx="0" cy="0"/>
          <a:chOff x="0" y="0"/>
          <a:chExt cx="0" cy="0"/>
        </a:xfrm>
      </p:grpSpPr>
      <p:sp>
        <p:nvSpPr>
          <p:cNvPr id="226" name="Google Shape;226;g2af8546c402_0_73:notes">
            <a:extLst>
              <a:ext uri="{FF2B5EF4-FFF2-40B4-BE49-F238E27FC236}">
                <a16:creationId xmlns:a16="http://schemas.microsoft.com/office/drawing/2014/main" id="{F0548975-2414-D6F0-69D1-6FE29242A83A}"/>
              </a:ext>
            </a:extLst>
          </p:cNvPr>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2af8546c402_0_73:notes">
            <a:extLst>
              <a:ext uri="{FF2B5EF4-FFF2-40B4-BE49-F238E27FC236}">
                <a16:creationId xmlns:a16="http://schemas.microsoft.com/office/drawing/2014/main" id="{DA14D63B-1C39-06B5-867F-B624706FC27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292301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a:extLst>
            <a:ext uri="{FF2B5EF4-FFF2-40B4-BE49-F238E27FC236}">
              <a16:creationId xmlns:a16="http://schemas.microsoft.com/office/drawing/2014/main" id="{3563DFBE-21C0-1803-0311-F013690FA225}"/>
            </a:ext>
          </a:extLst>
        </p:cNvPr>
        <p:cNvGrpSpPr/>
        <p:nvPr/>
      </p:nvGrpSpPr>
      <p:grpSpPr>
        <a:xfrm>
          <a:off x="0" y="0"/>
          <a:ext cx="0" cy="0"/>
          <a:chOff x="0" y="0"/>
          <a:chExt cx="0" cy="0"/>
        </a:xfrm>
      </p:grpSpPr>
      <p:sp>
        <p:nvSpPr>
          <p:cNvPr id="226" name="Google Shape;226;g2af8546c402_0_73:notes">
            <a:extLst>
              <a:ext uri="{FF2B5EF4-FFF2-40B4-BE49-F238E27FC236}">
                <a16:creationId xmlns:a16="http://schemas.microsoft.com/office/drawing/2014/main" id="{F96DA326-23FE-EB24-D4FE-F27FD088D6CF}"/>
              </a:ext>
            </a:extLst>
          </p:cNvPr>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2af8546c402_0_73:notes">
            <a:extLst>
              <a:ext uri="{FF2B5EF4-FFF2-40B4-BE49-F238E27FC236}">
                <a16:creationId xmlns:a16="http://schemas.microsoft.com/office/drawing/2014/main" id="{E9922025-235E-7BAD-6E35-3C66827D15B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For humor – “no… who wants to see a demo”</a:t>
            </a:r>
          </a:p>
          <a:p>
            <a:pPr marL="0" lvl="0" indent="0" algn="l" rtl="0">
              <a:spcBef>
                <a:spcPts val="0"/>
              </a:spcBef>
              <a:spcAft>
                <a:spcPts val="0"/>
              </a:spcAft>
              <a:buNone/>
            </a:pPr>
            <a:r>
              <a:rPr lang="en-US" dirty="0"/>
              <a:t>- </a:t>
            </a:r>
            <a:endParaRPr dirty="0"/>
          </a:p>
        </p:txBody>
      </p:sp>
    </p:spTree>
    <p:extLst>
      <p:ext uri="{BB962C8B-B14F-4D97-AF65-F5344CB8AC3E}">
        <p14:creationId xmlns:p14="http://schemas.microsoft.com/office/powerpoint/2010/main" val="11631923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D53F0-6608-263C-8CB3-99CDE577E90E}"/>
            </a:ext>
          </a:extLst>
        </p:cNvPr>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E7C5E98C-2B70-8BA9-CEB4-B71E3FECF3DB}"/>
              </a:ext>
            </a:extLst>
          </p:cNvPr>
          <p:cNvSpPr>
            <a:spLocks noGrp="1" noRot="1" noChangeAspect="1"/>
          </p:cNvSpPr>
          <p:nvPr>
            <p:ph type="sldImg"/>
          </p:nvPr>
        </p:nvSpPr>
        <p:spPr>
          <a:xfrm>
            <a:off x="1333500" y="658813"/>
            <a:ext cx="4191000" cy="2357437"/>
          </a:xfrm>
          <a:noFill/>
          <a:ln w="12700">
            <a:solidFill>
              <a:prstClr val="black"/>
            </a:solidFill>
          </a:ln>
        </p:spPr>
      </p:sp>
      <p:sp>
        <p:nvSpPr>
          <p:cNvPr id="5" name="Notes Placeholder 4">
            <a:extLst>
              <a:ext uri="{FF2B5EF4-FFF2-40B4-BE49-F238E27FC236}">
                <a16:creationId xmlns:a16="http://schemas.microsoft.com/office/drawing/2014/main" id="{BCA8705A-6D24-85F4-E53D-610B57AE7A11}"/>
              </a:ext>
            </a:extLst>
          </p:cNvPr>
          <p:cNvSpPr>
            <a:spLocks noGrp="1" noChangeAspect="1"/>
          </p:cNvSpPr>
          <p:nvPr>
            <p:ph type="body" idx="1"/>
          </p:nvPr>
        </p:nvSpPr>
        <p:spPr>
          <a:xfrm>
            <a:off x="242371" y="3134805"/>
            <a:ext cx="6373258" cy="5502055"/>
          </a:xfrm>
        </p:spPr>
        <p:txBody>
          <a:bodyPr vert="horz" lIns="0" tIns="0" rIns="0" bIns="0" rtlCol="0"/>
          <a:lstStyle/>
          <a:p>
            <a:r>
              <a:rPr lang="en-US"/>
              <a:t>We’re going to look at this through four different lenses </a:t>
            </a:r>
          </a:p>
          <a:p>
            <a:endParaRPr lang="en-US"/>
          </a:p>
          <a:p>
            <a:r>
              <a:rPr lang="en-US"/>
              <a:t>the first is we’re going to identify the agents what types of agents should we be concerned With what other uses or strengths </a:t>
            </a:r>
          </a:p>
          <a:p>
            <a:endParaRPr lang="en-US"/>
          </a:p>
          <a:p>
            <a:r>
              <a:rPr lang="en-US"/>
              <a:t>then we’re going to look at the classify the use cases and </a:t>
            </a:r>
          </a:p>
          <a:p>
            <a:endParaRPr lang="en-US"/>
          </a:p>
          <a:p>
            <a:r>
              <a:rPr lang="en-US"/>
              <a:t>then we’re going to look at how those agents are contained where do they exist the platforms that are used to deliver them or operate them </a:t>
            </a:r>
          </a:p>
          <a:p>
            <a:endParaRPr lang="en-US"/>
          </a:p>
          <a:p>
            <a:r>
              <a:rPr lang="en-US"/>
              <a:t>and then we’re going to look at how to assess them what are the risks and how do we mitigate some of those risks so that we can get the most benefit from these new tools</a:t>
            </a:r>
          </a:p>
        </p:txBody>
      </p:sp>
      <p:sp>
        <p:nvSpPr>
          <p:cNvPr id="6" name="Rectangle 5">
            <a:extLst>
              <a:ext uri="{FF2B5EF4-FFF2-40B4-BE49-F238E27FC236}">
                <a16:creationId xmlns:a16="http://schemas.microsoft.com/office/drawing/2014/main" id="{8A6E2BF2-B015-1FA6-C510-BD00C9DBD818}"/>
              </a:ext>
            </a:extLst>
          </p:cNvPr>
          <p:cNvSpPr>
            <a:spLocks noChangeArrowheads="1"/>
          </p:cNvSpPr>
          <p:nvPr/>
        </p:nvSpPr>
        <p:spPr bwMode="auto">
          <a:xfrm>
            <a:off x="241300" y="363415"/>
            <a:ext cx="6374329" cy="280325"/>
          </a:xfrm>
          <a:prstGeom prst="rect">
            <a:avLst/>
          </a:prstGeom>
          <a:noFill/>
          <a:ln w="12700" algn="ctr">
            <a:noFill/>
            <a:miter lim="800000"/>
            <a:headEnd/>
            <a:tailEnd/>
          </a:ln>
        </p:spPr>
        <p:txBody>
          <a:bodyPr wrap="square" lIns="0" tIns="47367" rIns="94734" bIns="47367">
            <a:spAutoFit/>
          </a:bodyPr>
          <a:lstStyle/>
          <a:p>
            <a:pPr marL="0" marR="0" lvl="0" indent="0" algn="l" defTabSz="912813" rtl="0" eaLnBrk="1" fontAlgn="auto"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a:ea typeface="+mn-ea"/>
                <a:cs typeface="+mn-cs"/>
              </a:rPr>
              <a:t>Placeholder for text (substitute your own text; delete when not used)</a:t>
            </a:r>
          </a:p>
        </p:txBody>
      </p:sp>
    </p:spTree>
    <p:extLst>
      <p:ext uri="{BB962C8B-B14F-4D97-AF65-F5344CB8AC3E}">
        <p14:creationId xmlns:p14="http://schemas.microsoft.com/office/powerpoint/2010/main" val="12270572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F8554-3ADA-8D7B-59F0-35D20D933DEB}"/>
            </a:ext>
          </a:extLst>
        </p:cNvPr>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FE43E626-5C02-7695-2B88-CF299DC1F583}"/>
              </a:ext>
            </a:extLst>
          </p:cNvPr>
          <p:cNvSpPr>
            <a:spLocks noGrp="1" noRot="1" noChangeAspect="1"/>
          </p:cNvSpPr>
          <p:nvPr>
            <p:ph type="sldImg"/>
          </p:nvPr>
        </p:nvSpPr>
        <p:spPr>
          <a:xfrm>
            <a:off x="1333500" y="658813"/>
            <a:ext cx="4191000" cy="2357437"/>
          </a:xfrm>
          <a:noFill/>
          <a:ln w="12700">
            <a:solidFill>
              <a:prstClr val="black"/>
            </a:solidFill>
          </a:ln>
        </p:spPr>
      </p:sp>
      <p:sp>
        <p:nvSpPr>
          <p:cNvPr id="5" name="Notes Placeholder 4">
            <a:extLst>
              <a:ext uri="{FF2B5EF4-FFF2-40B4-BE49-F238E27FC236}">
                <a16:creationId xmlns:a16="http://schemas.microsoft.com/office/drawing/2014/main" id="{32C7566F-7ACA-2A71-867D-E6EDB92CBE4E}"/>
              </a:ext>
            </a:extLst>
          </p:cNvPr>
          <p:cNvSpPr>
            <a:spLocks noGrp="1" noChangeAspect="1"/>
          </p:cNvSpPr>
          <p:nvPr>
            <p:ph type="body" idx="1"/>
          </p:nvPr>
        </p:nvSpPr>
        <p:spPr>
          <a:xfrm>
            <a:off x="242371" y="3134805"/>
            <a:ext cx="6373258" cy="5502055"/>
          </a:xfrm>
        </p:spPr>
        <p:txBody>
          <a:bodyPr vert="horz" lIns="0" tIns="0" rIns="0" bIns="0" rtlCol="0"/>
          <a:lstStyle/>
          <a:p>
            <a:r>
              <a:rPr lang="en-US"/>
              <a:t>We’re going to look at this through four different lenses </a:t>
            </a:r>
          </a:p>
          <a:p>
            <a:endParaRPr lang="en-US"/>
          </a:p>
          <a:p>
            <a:r>
              <a:rPr lang="en-US"/>
              <a:t>the first is we’re going to identify the agents what types of agents should we be concerned With what other uses or strengths </a:t>
            </a:r>
          </a:p>
          <a:p>
            <a:endParaRPr lang="en-US"/>
          </a:p>
          <a:p>
            <a:r>
              <a:rPr lang="en-US"/>
              <a:t>then we’re going to look at the classify the use cases and </a:t>
            </a:r>
          </a:p>
          <a:p>
            <a:endParaRPr lang="en-US"/>
          </a:p>
          <a:p>
            <a:r>
              <a:rPr lang="en-US"/>
              <a:t>then we’re going to look at how those agents are contained where do they exist the platforms that are used to deliver them or operate them </a:t>
            </a:r>
          </a:p>
          <a:p>
            <a:endParaRPr lang="en-US"/>
          </a:p>
          <a:p>
            <a:r>
              <a:rPr lang="en-US"/>
              <a:t>and then we’re going to look at how to assess them what are the risks and how do we mitigate some of those risks so that we can get the most benefit from these new tools</a:t>
            </a:r>
          </a:p>
        </p:txBody>
      </p:sp>
      <p:sp>
        <p:nvSpPr>
          <p:cNvPr id="6" name="Rectangle 5">
            <a:extLst>
              <a:ext uri="{FF2B5EF4-FFF2-40B4-BE49-F238E27FC236}">
                <a16:creationId xmlns:a16="http://schemas.microsoft.com/office/drawing/2014/main" id="{3D84D3A5-EEA5-A11D-78A4-4C193ADE282C}"/>
              </a:ext>
            </a:extLst>
          </p:cNvPr>
          <p:cNvSpPr>
            <a:spLocks noChangeArrowheads="1"/>
          </p:cNvSpPr>
          <p:nvPr/>
        </p:nvSpPr>
        <p:spPr bwMode="auto">
          <a:xfrm>
            <a:off x="241300" y="363415"/>
            <a:ext cx="6374329" cy="280325"/>
          </a:xfrm>
          <a:prstGeom prst="rect">
            <a:avLst/>
          </a:prstGeom>
          <a:noFill/>
          <a:ln w="12700" algn="ctr">
            <a:noFill/>
            <a:miter lim="800000"/>
            <a:headEnd/>
            <a:tailEnd/>
          </a:ln>
        </p:spPr>
        <p:txBody>
          <a:bodyPr wrap="square" lIns="0" tIns="47367" rIns="94734" bIns="47367">
            <a:spAutoFit/>
          </a:bodyPr>
          <a:lstStyle/>
          <a:p>
            <a:pPr marL="0" marR="0" lvl="0" indent="0" algn="l" defTabSz="912813" rtl="0" eaLnBrk="1" fontAlgn="auto"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a:ea typeface="+mn-ea"/>
                <a:cs typeface="+mn-cs"/>
              </a:rPr>
              <a:t>Placeholder for text (substitute your own text; delete when not used)</a:t>
            </a:r>
          </a:p>
        </p:txBody>
      </p:sp>
    </p:spTree>
    <p:extLst>
      <p:ext uri="{BB962C8B-B14F-4D97-AF65-F5344CB8AC3E}">
        <p14:creationId xmlns:p14="http://schemas.microsoft.com/office/powerpoint/2010/main" val="32972429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98003-11F6-8AAE-C699-6EE012A354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B2BB23-F9D3-201E-9441-8901F02EC818}"/>
              </a:ext>
            </a:extLst>
          </p:cNvPr>
          <p:cNvSpPr>
            <a:spLocks noGrp="1" noRot="1" noChangeAspect="1"/>
          </p:cNvSpPr>
          <p:nvPr>
            <p:ph type="sldImg"/>
          </p:nvPr>
        </p:nvSpPr>
        <p:spPr>
          <a:xfrm>
            <a:off x="1333500" y="658813"/>
            <a:ext cx="4191000" cy="2357437"/>
          </a:xfrm>
        </p:spPr>
      </p:sp>
      <p:sp>
        <p:nvSpPr>
          <p:cNvPr id="3" name="Notes Placeholder 2">
            <a:extLst>
              <a:ext uri="{FF2B5EF4-FFF2-40B4-BE49-F238E27FC236}">
                <a16:creationId xmlns:a16="http://schemas.microsoft.com/office/drawing/2014/main" id="{BAE046B1-BC87-BD5E-FB4E-97766DAF7E93}"/>
              </a:ext>
            </a:extLst>
          </p:cNvPr>
          <p:cNvSpPr>
            <a:spLocks noGrp="1"/>
          </p:cNvSpPr>
          <p:nvPr>
            <p:ph type="body" idx="1"/>
          </p:nvPr>
        </p:nvSpPr>
        <p:spPr/>
        <p:txBody>
          <a:bodyPr/>
          <a:lstStyle/>
          <a:p>
            <a:r>
              <a:rPr lang="en-GB"/>
              <a:t>https://www.gartner.com/document-reader/document/5332663?</a:t>
            </a:r>
          </a:p>
          <a:p>
            <a:endParaRPr lang="en-GB"/>
          </a:p>
          <a:p>
            <a:r>
              <a:rPr lang="en-US"/>
              <a:t>So this has gone as definition for ai agents You’ll notice it doesn’t mention large language models this is intended to cover all agents that use AI to help guide their </a:t>
            </a:r>
            <a:r>
              <a:rPr lang="en-US" err="1"/>
              <a:t>behaviour</a:t>
            </a:r>
            <a:r>
              <a:rPr lang="en-US"/>
              <a:t> and You’ll also know that these are software entities these are not that ai models they are not data science they are not other types of technology they are not hardware these are software entities because the thing that makes an agent an agent is a piece of software And that piece of software uses ai techniques to perceive make decisions take actions and achieve goals in a digital or in some cases a physical environment</a:t>
            </a:r>
            <a:endParaRPr lang="en-GB"/>
          </a:p>
        </p:txBody>
      </p:sp>
    </p:spTree>
    <p:extLst>
      <p:ext uri="{BB962C8B-B14F-4D97-AF65-F5344CB8AC3E}">
        <p14:creationId xmlns:p14="http://schemas.microsoft.com/office/powerpoint/2010/main" val="12199567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87020B-0128-F931-F063-68EF7DA38C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65983E-1A38-998D-315C-4B1182B89169}"/>
              </a:ext>
            </a:extLst>
          </p:cNvPr>
          <p:cNvSpPr>
            <a:spLocks noGrp="1" noRot="1" noChangeAspect="1"/>
          </p:cNvSpPr>
          <p:nvPr>
            <p:ph type="sldImg"/>
          </p:nvPr>
        </p:nvSpPr>
        <p:spPr>
          <a:xfrm>
            <a:off x="1333500" y="658813"/>
            <a:ext cx="4191000" cy="2357437"/>
          </a:xfrm>
        </p:spPr>
      </p:sp>
      <p:sp>
        <p:nvSpPr>
          <p:cNvPr id="3" name="Notes Placeholder 2">
            <a:extLst>
              <a:ext uri="{FF2B5EF4-FFF2-40B4-BE49-F238E27FC236}">
                <a16:creationId xmlns:a16="http://schemas.microsoft.com/office/drawing/2014/main" id="{3DFFD431-5CDD-C5C1-6AE6-B9E2BC63B7E0}"/>
              </a:ext>
            </a:extLst>
          </p:cNvPr>
          <p:cNvSpPr>
            <a:spLocks noGrp="1"/>
          </p:cNvSpPr>
          <p:nvPr>
            <p:ph type="body" idx="1"/>
          </p:nvPr>
        </p:nvSpPr>
        <p:spPr/>
        <p:txBody>
          <a:bodyPr/>
          <a:lstStyle/>
          <a:p>
            <a:r>
              <a:rPr lang="en-US"/>
              <a:t>OK so that’s the superset View of use cases and the challenge of our imagination versus the reality</a:t>
            </a:r>
          </a:p>
          <a:p>
            <a:endParaRPr lang="en-US"/>
          </a:p>
          <a:p>
            <a:r>
              <a:rPr lang="en-US"/>
              <a:t>But I think it’s useful if we try and </a:t>
            </a:r>
            <a:r>
              <a:rPr lang="en-US" err="1"/>
              <a:t>categorise</a:t>
            </a:r>
            <a:r>
              <a:rPr lang="en-US"/>
              <a:t> these use cases because that will help us understand which are the more sophisticated and challenging and which are the more practical and perhaps easier to implement</a:t>
            </a:r>
          </a:p>
          <a:p>
            <a:endParaRPr lang="en-US"/>
          </a:p>
          <a:p>
            <a:r>
              <a:rPr lang="en-US"/>
              <a:t>First of all and most simple we’ve got defined task automation think of this like the email responding agent that I mentioned earlier</a:t>
            </a:r>
          </a:p>
          <a:p>
            <a:r>
              <a:rPr lang="en-US"/>
              <a:t>If that mailbox is your inbound web contacts for sales engagement and you want to provide a quick and friendly response based on the context that the you have about that individual and about your product using an agent that can respond at scale maybe more effective and relatively low risk compared to leaving those emails festering in that mailbox until you’re poor overloaded sales team can get round to responding as a human</a:t>
            </a:r>
          </a:p>
          <a:p>
            <a:endParaRPr lang="en-US"/>
          </a:p>
          <a:p>
            <a:r>
              <a:rPr lang="en-US"/>
              <a:t>Next if we think about information discovery and response this is where research agents might fall if you’re seeking out information and relying on an agent to do some of that discovery work for you Maybe from its own training data maybe from connected knowledge spaces and grounding data rack stores or perhaps through access to tools that grant access to Internet search and browsing or other resources gathering that information summarizing it and presenting it back to the user is a common use case and some of those use cases can remain relatively low risk because you’re often presenting that information back to a user you’re saving them the work of that discovery activity but they’re still responsible for digesting it and applying it to the process or the task that they’re working on Or maybe just learning from I it</a:t>
            </a:r>
          </a:p>
          <a:p>
            <a:endParaRPr lang="en-US"/>
          </a:p>
          <a:p>
            <a:r>
              <a:rPr lang="en-US"/>
              <a:t>Next we have task partnering or peering where the agent is acting as a co pilot to use the commonly used brand or phrase so the agent is not working alone it’s specialized to a particular task that may be for example software engineering a very common domain where we’re seeing AI applied quite effectively but that ai is assisting a developer it’s assisting a developer with a particular set of tasks and that might be dealing with the backlog of issues it may be building test cases it may be generating documentation it may be quite broad in its set of capabilities but it’s targeted at a particular domain and the agent is behaving as a partner or a peer suggesting rather than taking control of the process</a:t>
            </a:r>
          </a:p>
          <a:p>
            <a:endParaRPr lang="en-US"/>
          </a:p>
          <a:p>
            <a:r>
              <a:rPr lang="en-US"/>
              <a:t>And then finally we have what I’ve called open tasking which is as close as we are at the moment To general intelligence artificial general intelligence </a:t>
            </a:r>
            <a:r>
              <a:rPr lang="en-US" err="1"/>
              <a:t>agi</a:t>
            </a:r>
            <a:r>
              <a:rPr lang="en-US"/>
              <a:t> where an agent may present you with a text box and challenge you to ask it anything it has access to a set of tools and capabilities maybe those include code generation and Internet search and browser interaction for example and within that digital environment you can ask it to do anything you can ask it to go and create recipes based on the contents of your shopping basket at your preferred online supermarket or you can ask it to generate you’re an itinerary and schedule activities for your next vacation Or you can ask it to help with the coding task or you can ask it to help with information discovery and response it’s really up to the user and of course you can imagine that while that sounds incredibly powerful it’s very hard to test to verify to secure to constrain and it’s very hard to train users in the best ways of using those tools so while they might feel the most powerful they may not Be the most relevant for your business use cases</a:t>
            </a:r>
            <a:endParaRPr lang="en-GB"/>
          </a:p>
        </p:txBody>
      </p:sp>
    </p:spTree>
    <p:extLst>
      <p:ext uri="{BB962C8B-B14F-4D97-AF65-F5344CB8AC3E}">
        <p14:creationId xmlns:p14="http://schemas.microsoft.com/office/powerpoint/2010/main" val="9353760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www.gartner.com/technology/about/policies/usage_policy.jsp#_blank"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hyperlink" Target="https://www.gartner.com/technology/about/ombudsman/omb_guide2.jsp" TargetMode="Externa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hyperlink" Target="https://www.gartner.com/" TargetMode="Externa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hyperlink" Target="https://www.gartner.com/technology/about/policies/usage_policy.jsp#_blank" TargetMode="External"/><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hyperlink" Target="https://www.gartner.com/technology/about/ombudsman/omb_guide2.jsp" TargetMode="Externa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hyperlink" Target="https://www.gartner.com/" TargetMode="Externa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ummitCode_Title Slide">
    <p:bg>
      <p:bgRef idx="1001">
        <a:schemeClr val="bg2"/>
      </p:bgRef>
    </p:bg>
    <p:spTree>
      <p:nvGrpSpPr>
        <p:cNvPr id="1" name=""/>
        <p:cNvGrpSpPr/>
        <p:nvPr/>
      </p:nvGrpSpPr>
      <p:grpSpPr>
        <a:xfrm>
          <a:off x="0" y="0"/>
          <a:ext cx="0" cy="0"/>
          <a:chOff x="0" y="0"/>
          <a:chExt cx="0" cy="0"/>
        </a:xfrm>
      </p:grpSpPr>
      <p:pic>
        <p:nvPicPr>
          <p:cNvPr id="27" name="Gartner Logo"/>
          <p:cNvPicPr>
            <a:picLocks noChangeAspect="1"/>
          </p:cNvPicPr>
          <p:nvPr userDrawn="1"/>
        </p:nvPicPr>
        <p:blipFill>
          <a:blip r:embed="rId2"/>
          <a:srcRect/>
          <a:stretch/>
        </p:blipFill>
        <p:spPr bwMode="black">
          <a:xfrm>
            <a:off x="9688259" y="5975537"/>
            <a:ext cx="2053216" cy="468817"/>
          </a:xfrm>
          <a:prstGeom prst="rect">
            <a:avLst/>
          </a:prstGeom>
        </p:spPr>
      </p:pic>
      <p:sp>
        <p:nvSpPr>
          <p:cNvPr id="20" name="Text - Presenter Name"/>
          <p:cNvSpPr>
            <a:spLocks noGrp="1" noChangeArrowheads="1"/>
          </p:cNvSpPr>
          <p:nvPr>
            <p:ph type="subTitle" idx="1" hasCustomPrompt="1"/>
          </p:nvPr>
        </p:nvSpPr>
        <p:spPr bwMode="black">
          <a:xfrm>
            <a:off x="987462" y="4187546"/>
            <a:ext cx="7299287" cy="276999"/>
          </a:xfrm>
          <a:prstGeom prst="rect">
            <a:avLst/>
          </a:prstGeom>
          <a:ln/>
        </p:spPr>
        <p:txBody>
          <a:bodyPr wrap="square" rIns="0" bIns="0" anchor="t" anchorCtr="0">
            <a:noAutofit/>
          </a:bodyPr>
          <a:lstStyle>
            <a:lvl1pPr marL="0" indent="0" algn="l">
              <a:lnSpc>
                <a:spcPct val="100000"/>
              </a:lnSpc>
              <a:spcBef>
                <a:spcPts val="0"/>
              </a:spcBef>
              <a:spcAft>
                <a:spcPts val="0"/>
              </a:spcAft>
              <a:buFont typeface="Arial" panose="020B0604020202020204" pitchFamily="34" charset="0"/>
              <a:buNone/>
              <a:defRPr sz="1800">
                <a:solidFill>
                  <a:srgbClr val="FFFFFF"/>
                </a:solidFill>
                <a:latin typeface="+mn-lt"/>
              </a:defRPr>
            </a:lvl1pPr>
          </a:lstStyle>
          <a:p>
            <a:pPr lvl="0"/>
            <a:r>
              <a:rPr lang="en-US"/>
              <a:t>Speaker Name</a:t>
            </a:r>
          </a:p>
        </p:txBody>
      </p:sp>
      <p:sp>
        <p:nvSpPr>
          <p:cNvPr id="19" name="Text - Presentation Title"/>
          <p:cNvSpPr>
            <a:spLocks noGrp="1" noChangeArrowheads="1"/>
          </p:cNvSpPr>
          <p:nvPr>
            <p:ph type="ctrTitle" hasCustomPrompt="1"/>
          </p:nvPr>
        </p:nvSpPr>
        <p:spPr bwMode="black">
          <a:xfrm>
            <a:off x="987463" y="2070748"/>
            <a:ext cx="7299287" cy="1994392"/>
          </a:xfrm>
          <a:ln>
            <a:noFill/>
          </a:ln>
        </p:spPr>
        <p:txBody>
          <a:bodyPr wrap="square" tIns="0" bIns="0" anchor="ctr" anchorCtr="0">
            <a:noAutofit/>
          </a:bodyPr>
          <a:lstStyle>
            <a:lvl1pPr>
              <a:lnSpc>
                <a:spcPct val="90000"/>
              </a:lnSpc>
              <a:spcBef>
                <a:spcPts val="1000"/>
              </a:spcBef>
              <a:spcAft>
                <a:spcPts val="300"/>
              </a:spcAft>
              <a:defRPr sz="3600" b="0" baseline="0">
                <a:solidFill>
                  <a:srgbClr val="FFFFFF"/>
                </a:solidFill>
                <a:latin typeface="+mj-lt"/>
                <a:cs typeface="Arial"/>
              </a:defRPr>
            </a:lvl1pPr>
          </a:lstStyle>
          <a:p>
            <a:r>
              <a:rPr lang="en-US"/>
              <a:t>Session Title; Maximum of Four Lines; Reduce Font to Fit Focus Frame If Needed</a:t>
            </a:r>
          </a:p>
        </p:txBody>
      </p:sp>
      <p:sp>
        <p:nvSpPr>
          <p:cNvPr id="32" name="Focus Frame 2"/>
          <p:cNvSpPr>
            <a:spLocks noChangeAspect="1"/>
          </p:cNvSpPr>
          <p:nvPr userDrawn="1"/>
        </p:nvSpPr>
        <p:spPr bwMode="auto">
          <a:xfrm>
            <a:off x="8535556" y="1620027"/>
            <a:ext cx="160433" cy="3291840"/>
          </a:xfrm>
          <a:prstGeom prst="rect">
            <a:avLst/>
          </a:prstGeom>
          <a:solidFill>
            <a:schemeClr val="accent5"/>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nSpc>
                <a:spcPct val="100000"/>
              </a:lnSpc>
              <a:spcBef>
                <a:spcPct val="50000"/>
              </a:spcBef>
              <a:spcAft>
                <a:spcPct val="0"/>
              </a:spcAft>
            </a:pPr>
            <a:endParaRPr lang="en-US" sz="1800" err="1">
              <a:solidFill>
                <a:srgbClr val="000000"/>
              </a:solidFill>
              <a:ea typeface="+mn-ea"/>
              <a:cs typeface="+mn-cs"/>
            </a:endParaRPr>
          </a:p>
        </p:txBody>
      </p:sp>
      <p:sp>
        <p:nvSpPr>
          <p:cNvPr id="33" name="Focus Frame 2"/>
          <p:cNvSpPr>
            <a:spLocks noChangeAspect="1"/>
          </p:cNvSpPr>
          <p:nvPr userDrawn="1"/>
        </p:nvSpPr>
        <p:spPr bwMode="auto">
          <a:xfrm>
            <a:off x="460256" y="1620027"/>
            <a:ext cx="160433" cy="3291840"/>
          </a:xfrm>
          <a:prstGeom prst="rect">
            <a:avLst/>
          </a:prstGeom>
          <a:solidFill>
            <a:schemeClr val="accent5"/>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nSpc>
                <a:spcPct val="100000"/>
              </a:lnSpc>
              <a:spcBef>
                <a:spcPct val="50000"/>
              </a:spcBef>
              <a:spcAft>
                <a:spcPct val="0"/>
              </a:spcAft>
            </a:pPr>
            <a:endParaRPr lang="en-US" sz="1800" err="1">
              <a:solidFill>
                <a:srgbClr val="000000"/>
              </a:solidFill>
              <a:ea typeface="+mn-ea"/>
              <a:cs typeface="+mn-cs"/>
            </a:endParaRPr>
          </a:p>
        </p:txBody>
      </p:sp>
      <p:sp>
        <p:nvSpPr>
          <p:cNvPr id="10" name="Copyright Text">
            <a:extLst>
              <a:ext uri="{FF2B5EF4-FFF2-40B4-BE49-F238E27FC236}">
                <a16:creationId xmlns:a16="http://schemas.microsoft.com/office/drawing/2014/main" id="{CC1E8655-A643-4A64-93CB-E45163C0F10D}"/>
              </a:ext>
            </a:extLst>
          </p:cNvPr>
          <p:cNvSpPr txBox="1"/>
          <p:nvPr userDrawn="1"/>
        </p:nvSpPr>
        <p:spPr bwMode="gray">
          <a:xfrm>
            <a:off x="460256" y="5820382"/>
            <a:ext cx="7755412" cy="646331"/>
          </a:xfrm>
          <a:prstGeom prst="rect">
            <a:avLst/>
          </a:prstGeom>
          <a:noFill/>
        </p:spPr>
        <p:txBody>
          <a:bodyPr wrap="square" lIns="0" tIns="0" rIns="0" bIns="0" anchor="b" anchorCtr="0">
            <a:spAutoFit/>
          </a:bodyPr>
          <a:lstStyle>
            <a:defPPr>
              <a:defRPr lang="en-US"/>
            </a:defPPr>
            <a:lvl1pPr fontAlgn="auto">
              <a:lnSpc>
                <a:spcPct val="100000"/>
              </a:lnSpc>
              <a:spcBef>
                <a:spcPts val="0"/>
              </a:spcBef>
              <a:spcAft>
                <a:spcPts val="0"/>
              </a:spcAft>
              <a:defRPr sz="700">
                <a:solidFill>
                  <a:srgbClr val="D3D3D3"/>
                </a:solidFill>
              </a:defRPr>
            </a:lvl1pPr>
          </a:lstStyle>
          <a:p>
            <a:pPr lvl="0"/>
            <a:r>
              <a:rPr lang="en-US">
                <a:solidFill>
                  <a:srgbClr val="BDBDBD"/>
                </a:solidFill>
              </a:rPr>
              <a:t>© 2025 Gartner, Inc. and/or its affiliates. All rights reserved. Gartner is a registered trademark of Gartner, Inc. and its affiliates. This publication may not be reproduced or distributed in any form without Gartner's prior written permission. It consists of the opinions of Gartner's research organization, which should not be construed as statements of fact. While the information contained in this publication has been obtained from sources believed to be reliable, Gartner disclaims all warranties as to the accuracy, completeness or adequacy of such information. Although Gartner research may address legal and financial issues, Gartner does not provide legal or investment advice and its research should not be construed or used as such. Your access and use of this publication are governed by </a:t>
            </a:r>
            <a:r>
              <a:rPr lang="en-US">
                <a:solidFill>
                  <a:srgbClr val="BDBDBD"/>
                </a:solidFill>
                <a:hlinkClick r:id="rId3">
                  <a:extLst>
                    <a:ext uri="{A12FA001-AC4F-418D-AE19-62706E023703}">
                      <ahyp:hlinkClr xmlns:ahyp="http://schemas.microsoft.com/office/drawing/2018/hyperlinkcolor" val="tx"/>
                    </a:ext>
                  </a:extLst>
                </a:hlinkClick>
              </a:rPr>
              <a:t>Gartner’s Usage Policy</a:t>
            </a:r>
            <a:r>
              <a:rPr lang="en-US">
                <a:solidFill>
                  <a:srgbClr val="BDBDBD"/>
                </a:solidFill>
              </a:rPr>
              <a:t>. Gartner prides itself on its reputation for independence and objectivity. Its research is produced independently by its research organization without input or influence from any third party. For further information, see "</a:t>
            </a:r>
            <a:r>
              <a:rPr lang="en-US">
                <a:solidFill>
                  <a:srgbClr val="BDBDBD"/>
                </a:solidFill>
                <a:hlinkClick r:id="rId4">
                  <a:extLst>
                    <a:ext uri="{A12FA001-AC4F-418D-AE19-62706E023703}">
                      <ahyp:hlinkClr xmlns:ahyp="http://schemas.microsoft.com/office/drawing/2018/hyperlinkcolor" val="tx"/>
                    </a:ext>
                  </a:extLst>
                </a:hlinkClick>
              </a:rPr>
              <a:t>Guiding Principles on Independence and Objectivity</a:t>
            </a:r>
            <a:r>
              <a:rPr lang="en-US">
                <a:solidFill>
                  <a:srgbClr val="BDBDBD"/>
                </a:solidFill>
              </a:rPr>
              <a:t>."</a:t>
            </a:r>
          </a:p>
        </p:txBody>
      </p:sp>
    </p:spTree>
    <p:extLst>
      <p:ext uri="{BB962C8B-B14F-4D97-AF65-F5344CB8AC3E}">
        <p14:creationId xmlns:p14="http://schemas.microsoft.com/office/powerpoint/2010/main" val="346436974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commendati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j-lt"/>
              </a:defRPr>
            </a:lvl1pPr>
          </a:lstStyle>
          <a:p>
            <a:r>
              <a:rPr lang="en-US"/>
              <a:t>Click to edit Master title style</a:t>
            </a:r>
          </a:p>
        </p:txBody>
      </p:sp>
      <p:sp>
        <p:nvSpPr>
          <p:cNvPr id="5" name="Text Placeholder 4">
            <a:extLst>
              <a:ext uri="{FF2B5EF4-FFF2-40B4-BE49-F238E27FC236}">
                <a16:creationId xmlns:a16="http://schemas.microsoft.com/office/drawing/2014/main" id="{DE8D9AD6-0FE7-4371-839A-F97CD97F5DFF}"/>
              </a:ext>
            </a:extLst>
          </p:cNvPr>
          <p:cNvSpPr>
            <a:spLocks noGrp="1"/>
          </p:cNvSpPr>
          <p:nvPr>
            <p:ph type="body" sz="quarter" idx="10" hasCustomPrompt="1"/>
          </p:nvPr>
        </p:nvSpPr>
        <p:spPr/>
        <p:txBody>
          <a:bodyPr/>
          <a:lstStyle>
            <a:lvl1pPr marL="457200" indent="-457200">
              <a:buSzPct val="130000"/>
              <a:buFontTx/>
              <a:buBlip>
                <a:blip r:embed="rId2">
                  <a:extLst>
                    <a:ext uri="{96DAC541-7B7A-43D3-8B79-37D633B846F1}">
                      <asvg:svgBlip xmlns:asvg="http://schemas.microsoft.com/office/drawing/2016/SVG/main" r:embed="rId3"/>
                    </a:ext>
                  </a:extLst>
                </a:blip>
              </a:buBlip>
              <a:defRPr/>
            </a:lvl1pPr>
            <a:lvl2pPr marL="950976">
              <a:defRPr/>
            </a:lvl2pPr>
            <a:lvl3pPr marL="1389888">
              <a:defRPr/>
            </a:lvl3pPr>
            <a:lvl4pPr marL="1883664">
              <a:defRPr/>
            </a:lvl4pPr>
            <a:lvl5pPr marL="2322576">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3669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ction Pla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j-lt"/>
              </a:defRPr>
            </a:lvl1pPr>
          </a:lstStyle>
          <a:p>
            <a:r>
              <a:rPr lang="en-US"/>
              <a:t>Click to edit Master title style</a:t>
            </a:r>
          </a:p>
        </p:txBody>
      </p:sp>
      <p:sp>
        <p:nvSpPr>
          <p:cNvPr id="12" name="Text Placeholder 11"/>
          <p:cNvSpPr>
            <a:spLocks noGrp="1"/>
          </p:cNvSpPr>
          <p:nvPr>
            <p:ph type="body" sz="quarter" idx="13" hasCustomPrompt="1"/>
          </p:nvPr>
        </p:nvSpPr>
        <p:spPr>
          <a:xfrm>
            <a:off x="457201" y="1527175"/>
            <a:ext cx="11276012" cy="4460875"/>
          </a:xfrm>
        </p:spPr>
        <p:txBody>
          <a:bodyPr>
            <a:noAutofit/>
          </a:bodyPr>
          <a:lstStyle>
            <a:lvl1pPr marL="0" indent="0">
              <a:buNone/>
              <a:defRPr sz="2800" b="1"/>
            </a:lvl1pPr>
            <a:lvl2pPr marL="457200" indent="-246888">
              <a:buClrTx/>
              <a:buSzPct val="100000"/>
              <a:buFont typeface="Arial" panose="020B0604020202020204" pitchFamily="34" charset="0"/>
              <a:buChar char="•"/>
              <a:defRPr sz="2400"/>
            </a:lvl2pPr>
            <a:lvl3pPr marL="932688" indent="-310896">
              <a:buFont typeface="Arial" panose="020B0604020202020204" pitchFamily="34" charset="0"/>
              <a:buChar char="–"/>
              <a:defRPr sz="2400"/>
            </a:lvl3pPr>
            <a:lvl4pPr marL="1371600" indent="-246888">
              <a:buSzPct val="100000"/>
              <a:buFont typeface="Arial" panose="020B0604020202020204" pitchFamily="34" charset="0"/>
              <a:buChar char="•"/>
              <a:defRPr sz="2400"/>
            </a:lvl4pPr>
            <a:lvl5pPr marL="1874520" indent="-320040">
              <a:buFont typeface="Arial" panose="020B0604020202020204" pitchFamily="34" charset="0"/>
              <a:buChar char="–"/>
              <a:defRPr sz="2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747757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commended Resear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j-lt"/>
              </a:defRPr>
            </a:lvl1pPr>
          </a:lstStyle>
          <a:p>
            <a:r>
              <a:rPr lang="en-US"/>
              <a:t>Click to edit Master title style</a:t>
            </a:r>
          </a:p>
        </p:txBody>
      </p:sp>
      <p:sp>
        <p:nvSpPr>
          <p:cNvPr id="4" name="Text Placeholder 3"/>
          <p:cNvSpPr>
            <a:spLocks noGrp="1"/>
          </p:cNvSpPr>
          <p:nvPr>
            <p:ph type="body" sz="quarter" idx="10" hasCustomPrompt="1"/>
          </p:nvPr>
        </p:nvSpPr>
        <p:spPr>
          <a:xfrm>
            <a:off x="457200" y="1624453"/>
            <a:ext cx="11276013" cy="4460873"/>
          </a:xfrm>
        </p:spPr>
        <p:txBody>
          <a:bodyPr/>
          <a:lstStyle>
            <a:lvl1pPr marL="457200" indent="-457200">
              <a:buClr>
                <a:schemeClr val="tx2"/>
              </a:buClr>
              <a:buSzPct val="130000"/>
              <a:buFontTx/>
              <a:buBlip>
                <a:blip r:embed="rId2">
                  <a:extLst>
                    <a:ext uri="{96DAC541-7B7A-43D3-8B79-37D633B846F1}">
                      <asvg:svgBlip xmlns:asvg="http://schemas.microsoft.com/office/drawing/2016/SVG/main" r:embed="rId3"/>
                    </a:ext>
                  </a:extLst>
                </a:blip>
              </a:buBlip>
              <a:defRPr/>
            </a:lvl1pPr>
            <a:lvl2pPr marL="950976">
              <a:buClrTx/>
              <a:defRPr/>
            </a:lvl2pPr>
            <a:lvl3pPr marL="1389888">
              <a:buClrTx/>
              <a:defRPr/>
            </a:lvl3pPr>
            <a:lvl4pPr marL="1883664">
              <a:buClrTx/>
              <a:defRPr/>
            </a:lvl4pPr>
            <a:lvl5pPr marL="2322576">
              <a:buClrTx/>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Box 91"/>
          <p:cNvSpPr txBox="1">
            <a:spLocks noChangeAspect="1" noChangeArrowheads="1"/>
          </p:cNvSpPr>
          <p:nvPr userDrawn="1"/>
        </p:nvSpPr>
        <p:spPr bwMode="gray">
          <a:xfrm>
            <a:off x="457200" y="6230064"/>
            <a:ext cx="6229673" cy="123111"/>
          </a:xfrm>
          <a:prstGeom prst="rect">
            <a:avLst/>
          </a:prstGeom>
          <a:noFill/>
        </p:spPr>
        <p:txBody>
          <a:bodyPr wrap="square" lIns="0" tIns="0" rIns="0" bIns="0" rtlCol="0" anchor="b" anchorCtr="0">
            <a:spAutoFit/>
          </a:bodyPr>
          <a:lstStyle>
            <a:defPPr>
              <a:defRPr lang="en-US"/>
            </a:defPPr>
            <a:lvl1pPr>
              <a:defRPr sz="800">
                <a:solidFill>
                  <a:schemeClr val="accent2">
                    <a:lumMod val="75000"/>
                  </a:schemeClr>
                </a:solidFill>
              </a:defRPr>
            </a:lvl1pPr>
          </a:lstStyle>
          <a:p>
            <a:pPr lvl="0"/>
            <a:r>
              <a:rPr lang="en-US">
                <a:solidFill>
                  <a:schemeClr val="tx1"/>
                </a:solidFill>
              </a:rPr>
              <a:t>Access to Gartner research is subject to individual subscription type and product entitlements.</a:t>
            </a:r>
          </a:p>
        </p:txBody>
      </p:sp>
      <p:sp>
        <p:nvSpPr>
          <p:cNvPr id="3" name="Text Box 91">
            <a:extLst>
              <a:ext uri="{FF2B5EF4-FFF2-40B4-BE49-F238E27FC236}">
                <a16:creationId xmlns:a16="http://schemas.microsoft.com/office/drawing/2014/main" id="{C77B3204-4CB1-4189-3ED6-B68AF013326C}"/>
              </a:ext>
            </a:extLst>
          </p:cNvPr>
          <p:cNvSpPr txBox="1">
            <a:spLocks noChangeAspect="1" noChangeArrowheads="1"/>
          </p:cNvSpPr>
          <p:nvPr userDrawn="1"/>
        </p:nvSpPr>
        <p:spPr bwMode="gray">
          <a:xfrm>
            <a:off x="457200" y="848642"/>
            <a:ext cx="11276012" cy="553998"/>
          </a:xfrm>
          <a:prstGeom prst="rect">
            <a:avLst/>
          </a:prstGeom>
          <a:noFill/>
        </p:spPr>
        <p:txBody>
          <a:bodyPr wrap="square" lIns="0" tIns="0" rIns="0" bIns="0" rtlCol="0" anchor="t" anchorCtr="0">
            <a:spAutoFit/>
          </a:bodyPr>
          <a:lstStyle>
            <a:defPPr>
              <a:defRPr lang="en-US"/>
            </a:defPPr>
            <a:lvl1pPr lvl="0">
              <a:defRPr sz="1400" b="0"/>
            </a:lvl1pPr>
          </a:lstStyle>
          <a:p>
            <a:r>
              <a:rPr lang="en-US" sz="1800"/>
              <a:t>To learn more about access to Gartner research, expert analyst insight, and peer communities, contact your Gartner representative or click on “Become A Client” on </a:t>
            </a:r>
            <a:r>
              <a:rPr lang="en-US" sz="1800">
                <a:hlinkClick r:id="rId4"/>
              </a:rPr>
              <a:t>gartner.com</a:t>
            </a:r>
            <a:r>
              <a:rPr lang="en-US" sz="1800"/>
              <a:t> to speak with one of our specialists.</a:t>
            </a:r>
          </a:p>
        </p:txBody>
      </p:sp>
    </p:spTree>
    <p:extLst>
      <p:ext uri="{BB962C8B-B14F-4D97-AF65-F5344CB8AC3E}">
        <p14:creationId xmlns:p14="http://schemas.microsoft.com/office/powerpoint/2010/main" val="804461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ction Ite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j-lt"/>
              </a:defRPr>
            </a:lvl1pPr>
          </a:lstStyle>
          <a:p>
            <a:r>
              <a:rPr lang="en-US"/>
              <a:t>Click to edit Master title style</a:t>
            </a:r>
          </a:p>
        </p:txBody>
      </p:sp>
      <p:sp>
        <p:nvSpPr>
          <p:cNvPr id="4" name="Text Placeholder 3"/>
          <p:cNvSpPr>
            <a:spLocks noGrp="1"/>
          </p:cNvSpPr>
          <p:nvPr>
            <p:ph type="body" sz="quarter" idx="10" hasCustomPrompt="1"/>
          </p:nvPr>
        </p:nvSpPr>
        <p:spPr>
          <a:xfrm>
            <a:off x="457200" y="1527175"/>
            <a:ext cx="11276013" cy="325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6"/>
          <p:cNvSpPr>
            <a:spLocks noGrp="1"/>
          </p:cNvSpPr>
          <p:nvPr>
            <p:ph type="body" sz="quarter" idx="11" hasCustomPrompt="1"/>
          </p:nvPr>
        </p:nvSpPr>
        <p:spPr bwMode="ltGray">
          <a:xfrm>
            <a:off x="457200" y="4778375"/>
            <a:ext cx="11276013" cy="1209675"/>
          </a:xfrm>
          <a:solidFill>
            <a:srgbClr val="002856"/>
          </a:solidFill>
        </p:spPr>
        <p:txBody>
          <a:bodyPr lIns="137160" tIns="91440" rIns="91440" bIns="91440" anchor="ctr" anchorCtr="0"/>
          <a:lstStyle>
            <a:lvl1pPr marL="0" indent="0">
              <a:spcBef>
                <a:spcPts val="600"/>
              </a:spcBef>
              <a:buNone/>
              <a:defRPr>
                <a:solidFill>
                  <a:srgbClr val="FFFFFF"/>
                </a:solidFill>
              </a:defRPr>
            </a:lvl1pPr>
          </a:lstStyle>
          <a:p>
            <a:pPr lvl="0"/>
            <a:r>
              <a:rPr lang="en-US"/>
              <a:t>Edit Master text styles</a:t>
            </a:r>
          </a:p>
        </p:txBody>
      </p:sp>
    </p:spTree>
    <p:extLst>
      <p:ext uri="{BB962C8B-B14F-4D97-AF65-F5344CB8AC3E}">
        <p14:creationId xmlns:p14="http://schemas.microsoft.com/office/powerpoint/2010/main" val="13945465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ction_Thre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0C105-BC1A-B557-2B22-B75CE3621B41}"/>
              </a:ext>
            </a:extLst>
          </p:cNvPr>
          <p:cNvSpPr>
            <a:spLocks noGrp="1"/>
          </p:cNvSpPr>
          <p:nvPr>
            <p:ph type="title"/>
          </p:nvPr>
        </p:nvSpPr>
        <p:spPr/>
        <p:txBody>
          <a:bodyPr/>
          <a:lstStyle>
            <a:lvl1pPr>
              <a:defRPr>
                <a:latin typeface="+mj-lt"/>
              </a:defRPr>
            </a:lvl1pPr>
          </a:lstStyle>
          <a:p>
            <a:r>
              <a:rPr lang="en-US"/>
              <a:t>Click to edit Master title style</a:t>
            </a:r>
          </a:p>
        </p:txBody>
      </p:sp>
      <p:sp>
        <p:nvSpPr>
          <p:cNvPr id="3" name="Text Placeholder 3">
            <a:extLst>
              <a:ext uri="{FF2B5EF4-FFF2-40B4-BE49-F238E27FC236}">
                <a16:creationId xmlns:a16="http://schemas.microsoft.com/office/drawing/2014/main" id="{9C87B120-4F04-14E8-FCA3-D1A2753B757B}"/>
              </a:ext>
            </a:extLst>
          </p:cNvPr>
          <p:cNvSpPr>
            <a:spLocks noGrp="1"/>
          </p:cNvSpPr>
          <p:nvPr>
            <p:ph type="body" sz="quarter" idx="18" hasCustomPrompt="1"/>
          </p:nvPr>
        </p:nvSpPr>
        <p:spPr>
          <a:xfrm>
            <a:off x="457200" y="1343025"/>
            <a:ext cx="3336925" cy="824702"/>
          </a:xfrm>
          <a:solidFill>
            <a:schemeClr val="tx2"/>
          </a:solidFill>
        </p:spPr>
        <p:txBody>
          <a:bodyPr anchor="ctr" anchorCtr="0"/>
          <a:lstStyle>
            <a:lvl1pPr marL="0" indent="0" algn="ctr">
              <a:spcBef>
                <a:spcPts val="600"/>
              </a:spcBef>
              <a:buFont typeface="Arial" panose="020B0604020202020204" pitchFamily="34" charset="0"/>
              <a:buChar char="​"/>
              <a:defRPr sz="2000" b="1">
                <a:solidFill>
                  <a:schemeClr val="bg2"/>
                </a:solidFill>
              </a:defRPr>
            </a:lvl1pPr>
            <a:lvl2pPr marL="0" indent="0" algn="ctr">
              <a:spcBef>
                <a:spcPts val="600"/>
              </a:spcBef>
              <a:buFont typeface="Arial" panose="020B0604020202020204" pitchFamily="34" charset="0"/>
              <a:buChar char="​"/>
              <a:defRPr sz="1800">
                <a:solidFill>
                  <a:schemeClr val="bg2"/>
                </a:solidFill>
              </a:defRPr>
            </a:lvl2pPr>
            <a:lvl3pPr marL="0">
              <a:spcBef>
                <a:spcPts val="600"/>
              </a:spcBef>
              <a:defRPr sz="1800">
                <a:solidFill>
                  <a:schemeClr val="bg2">
                    <a:lumMod val="85000"/>
                  </a:schemeClr>
                </a:solidFill>
              </a:defRPr>
            </a:lvl3pPr>
            <a:lvl4pPr marL="685800">
              <a:spcBef>
                <a:spcPts val="600"/>
              </a:spcBef>
              <a:defRPr sz="1800">
                <a:solidFill>
                  <a:schemeClr val="bg2">
                    <a:lumMod val="85000"/>
                  </a:schemeClr>
                </a:solidFill>
              </a:defRPr>
            </a:lvl4pPr>
            <a:lvl5pPr marL="1005840">
              <a:spcBef>
                <a:spcPts val="600"/>
              </a:spcBef>
              <a:defRPr sz="1800">
                <a:solidFill>
                  <a:schemeClr val="bg2">
                    <a:lumMod val="85000"/>
                  </a:schemeClr>
                </a:solidFill>
              </a:defRPr>
            </a:lvl5pPr>
          </a:lstStyle>
          <a:p>
            <a:pPr lvl="0"/>
            <a:r>
              <a:rPr lang="en-US"/>
              <a:t>Click to edit text</a:t>
            </a:r>
          </a:p>
          <a:p>
            <a:pPr lvl="1"/>
            <a:r>
              <a:rPr lang="en-US"/>
              <a:t>Second level</a:t>
            </a:r>
          </a:p>
        </p:txBody>
      </p:sp>
      <p:sp>
        <p:nvSpPr>
          <p:cNvPr id="4" name="Text Placeholder 3">
            <a:extLst>
              <a:ext uri="{FF2B5EF4-FFF2-40B4-BE49-F238E27FC236}">
                <a16:creationId xmlns:a16="http://schemas.microsoft.com/office/drawing/2014/main" id="{CF84DBFC-B23C-1A5C-DA55-3AF1D9D7934A}"/>
              </a:ext>
            </a:extLst>
          </p:cNvPr>
          <p:cNvSpPr>
            <a:spLocks noGrp="1"/>
          </p:cNvSpPr>
          <p:nvPr>
            <p:ph type="body" sz="quarter" idx="19" hasCustomPrompt="1"/>
          </p:nvPr>
        </p:nvSpPr>
        <p:spPr>
          <a:xfrm>
            <a:off x="4426744" y="1343025"/>
            <a:ext cx="3336925" cy="824702"/>
          </a:xfrm>
          <a:solidFill>
            <a:schemeClr val="tx2"/>
          </a:solidFill>
        </p:spPr>
        <p:txBody>
          <a:bodyPr anchor="ctr" anchorCtr="0"/>
          <a:lstStyle>
            <a:lvl1pPr marL="0" indent="0" algn="ctr">
              <a:spcBef>
                <a:spcPts val="600"/>
              </a:spcBef>
              <a:buFont typeface="Arial" panose="020B0604020202020204" pitchFamily="34" charset="0"/>
              <a:buChar char="​"/>
              <a:defRPr sz="2000" b="1">
                <a:solidFill>
                  <a:schemeClr val="bg2"/>
                </a:solidFill>
              </a:defRPr>
            </a:lvl1pPr>
            <a:lvl2pPr marL="0" indent="0" algn="ctr">
              <a:spcBef>
                <a:spcPts val="600"/>
              </a:spcBef>
              <a:buFont typeface="Arial" panose="020B0604020202020204" pitchFamily="34" charset="0"/>
              <a:buChar char="​"/>
              <a:defRPr sz="1800">
                <a:solidFill>
                  <a:schemeClr val="bg2"/>
                </a:solidFill>
              </a:defRPr>
            </a:lvl2pPr>
            <a:lvl3pPr marL="0">
              <a:spcBef>
                <a:spcPts val="600"/>
              </a:spcBef>
              <a:defRPr sz="1800">
                <a:solidFill>
                  <a:schemeClr val="bg2">
                    <a:lumMod val="85000"/>
                  </a:schemeClr>
                </a:solidFill>
              </a:defRPr>
            </a:lvl3pPr>
            <a:lvl4pPr marL="685800">
              <a:spcBef>
                <a:spcPts val="600"/>
              </a:spcBef>
              <a:defRPr sz="1800">
                <a:solidFill>
                  <a:schemeClr val="bg2">
                    <a:lumMod val="85000"/>
                  </a:schemeClr>
                </a:solidFill>
              </a:defRPr>
            </a:lvl4pPr>
            <a:lvl5pPr marL="1005840">
              <a:spcBef>
                <a:spcPts val="600"/>
              </a:spcBef>
              <a:defRPr sz="1800">
                <a:solidFill>
                  <a:schemeClr val="bg2">
                    <a:lumMod val="85000"/>
                  </a:schemeClr>
                </a:solidFill>
              </a:defRPr>
            </a:lvl5pPr>
          </a:lstStyle>
          <a:p>
            <a:pPr lvl="0"/>
            <a:r>
              <a:rPr lang="en-US"/>
              <a:t>Click to edit text</a:t>
            </a:r>
          </a:p>
          <a:p>
            <a:pPr lvl="1"/>
            <a:r>
              <a:rPr lang="en-US"/>
              <a:t>Second level</a:t>
            </a:r>
          </a:p>
        </p:txBody>
      </p:sp>
      <p:sp>
        <p:nvSpPr>
          <p:cNvPr id="5" name="Text Placeholder 3">
            <a:extLst>
              <a:ext uri="{FF2B5EF4-FFF2-40B4-BE49-F238E27FC236}">
                <a16:creationId xmlns:a16="http://schemas.microsoft.com/office/drawing/2014/main" id="{E214C02B-9F13-21DA-CF49-9E3375168E9E}"/>
              </a:ext>
            </a:extLst>
          </p:cNvPr>
          <p:cNvSpPr>
            <a:spLocks noGrp="1"/>
          </p:cNvSpPr>
          <p:nvPr>
            <p:ph type="body" sz="quarter" idx="20" hasCustomPrompt="1"/>
          </p:nvPr>
        </p:nvSpPr>
        <p:spPr>
          <a:xfrm>
            <a:off x="8396288" y="1343025"/>
            <a:ext cx="3336925" cy="824702"/>
          </a:xfrm>
          <a:solidFill>
            <a:schemeClr val="tx2"/>
          </a:solidFill>
        </p:spPr>
        <p:txBody>
          <a:bodyPr anchor="ctr" anchorCtr="0"/>
          <a:lstStyle>
            <a:lvl1pPr marL="0" indent="0" algn="ctr">
              <a:spcBef>
                <a:spcPts val="600"/>
              </a:spcBef>
              <a:buFont typeface="Arial" panose="020B0604020202020204" pitchFamily="34" charset="0"/>
              <a:buChar char="​"/>
              <a:defRPr sz="2000" b="1">
                <a:solidFill>
                  <a:schemeClr val="bg2"/>
                </a:solidFill>
              </a:defRPr>
            </a:lvl1pPr>
            <a:lvl2pPr marL="0" indent="0" algn="ctr">
              <a:spcBef>
                <a:spcPts val="600"/>
              </a:spcBef>
              <a:buFont typeface="Arial" panose="020B0604020202020204" pitchFamily="34" charset="0"/>
              <a:buChar char="​"/>
              <a:defRPr sz="1800">
                <a:solidFill>
                  <a:schemeClr val="bg2"/>
                </a:solidFill>
              </a:defRPr>
            </a:lvl2pPr>
            <a:lvl3pPr marL="0">
              <a:spcBef>
                <a:spcPts val="600"/>
              </a:spcBef>
              <a:defRPr sz="1800">
                <a:solidFill>
                  <a:schemeClr val="bg2">
                    <a:lumMod val="85000"/>
                  </a:schemeClr>
                </a:solidFill>
              </a:defRPr>
            </a:lvl3pPr>
            <a:lvl4pPr marL="685800">
              <a:spcBef>
                <a:spcPts val="600"/>
              </a:spcBef>
              <a:defRPr sz="1800">
                <a:solidFill>
                  <a:schemeClr val="bg2">
                    <a:lumMod val="85000"/>
                  </a:schemeClr>
                </a:solidFill>
              </a:defRPr>
            </a:lvl4pPr>
            <a:lvl5pPr marL="1005840">
              <a:spcBef>
                <a:spcPts val="600"/>
              </a:spcBef>
              <a:defRPr sz="1800">
                <a:solidFill>
                  <a:schemeClr val="bg2">
                    <a:lumMod val="85000"/>
                  </a:schemeClr>
                </a:solidFill>
              </a:defRPr>
            </a:lvl5pPr>
          </a:lstStyle>
          <a:p>
            <a:pPr lvl="0"/>
            <a:r>
              <a:rPr lang="en-US"/>
              <a:t>Click to edit text</a:t>
            </a:r>
          </a:p>
          <a:p>
            <a:pPr lvl="1"/>
            <a:r>
              <a:rPr lang="en-US"/>
              <a:t>Second level</a:t>
            </a:r>
          </a:p>
        </p:txBody>
      </p:sp>
      <p:sp>
        <p:nvSpPr>
          <p:cNvPr id="7" name="Text Placeholder 6">
            <a:extLst>
              <a:ext uri="{FF2B5EF4-FFF2-40B4-BE49-F238E27FC236}">
                <a16:creationId xmlns:a16="http://schemas.microsoft.com/office/drawing/2014/main" id="{2AA87207-E1A7-27B6-692F-E208AB9CC857}"/>
              </a:ext>
            </a:extLst>
          </p:cNvPr>
          <p:cNvSpPr>
            <a:spLocks noGrp="1"/>
          </p:cNvSpPr>
          <p:nvPr>
            <p:ph type="body" sz="quarter" idx="21"/>
          </p:nvPr>
        </p:nvSpPr>
        <p:spPr>
          <a:xfrm>
            <a:off x="457200" y="2359742"/>
            <a:ext cx="3336925" cy="3628308"/>
          </a:xfrm>
        </p:spPr>
        <p:txBody>
          <a:bodyPr>
            <a:noAutofit/>
          </a:bodyPr>
          <a:lstStyle>
            <a:lvl1pPr>
              <a:spcBef>
                <a:spcPts val="1800"/>
              </a:spcBef>
              <a:defRPr lang="en-US" sz="2000" dirty="0" smtClean="0"/>
            </a:lvl1pPr>
            <a:lvl2pPr>
              <a:spcBef>
                <a:spcPts val="1800"/>
              </a:spcBef>
              <a:defRPr lang="en-US" sz="1800" dirty="0" smtClean="0"/>
            </a:lvl2pPr>
            <a:lvl3pPr>
              <a:spcBef>
                <a:spcPts val="1800"/>
              </a:spcBef>
              <a:defRPr lang="en-US" sz="1800" dirty="0" smtClean="0"/>
            </a:lvl3pPr>
            <a:lvl4pPr>
              <a:spcBef>
                <a:spcPts val="1800"/>
              </a:spcBef>
              <a:defRPr lang="en-US" sz="1800" dirty="0" smtClean="0"/>
            </a:lvl4pPr>
            <a:lvl5pPr>
              <a:spcBef>
                <a:spcPts val="1800"/>
              </a:spcBef>
              <a:defRPr lang="en-US" sz="18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a:extLst>
              <a:ext uri="{FF2B5EF4-FFF2-40B4-BE49-F238E27FC236}">
                <a16:creationId xmlns:a16="http://schemas.microsoft.com/office/drawing/2014/main" id="{8092B0D7-15E7-760B-B4C1-66E27E7C2A8E}"/>
              </a:ext>
            </a:extLst>
          </p:cNvPr>
          <p:cNvSpPr>
            <a:spLocks noGrp="1"/>
          </p:cNvSpPr>
          <p:nvPr>
            <p:ph type="body" sz="quarter" idx="22"/>
          </p:nvPr>
        </p:nvSpPr>
        <p:spPr>
          <a:xfrm>
            <a:off x="4426743" y="2359743"/>
            <a:ext cx="3336925" cy="3628308"/>
          </a:xfrm>
        </p:spPr>
        <p:txBody>
          <a:bodyPr/>
          <a:lstStyle>
            <a:lvl1pPr>
              <a:spcBef>
                <a:spcPts val="1800"/>
              </a:spcBef>
              <a:defRPr sz="2000"/>
            </a:lvl1pPr>
            <a:lvl2pPr>
              <a:spcBef>
                <a:spcPts val="1800"/>
              </a:spcBef>
              <a:defRPr sz="1800"/>
            </a:lvl2pPr>
            <a:lvl3pPr>
              <a:spcBef>
                <a:spcPts val="1800"/>
              </a:spcBef>
              <a:defRPr sz="1800"/>
            </a:lvl3pPr>
            <a:lvl4pPr>
              <a:spcBef>
                <a:spcPts val="1800"/>
              </a:spcBef>
              <a:defRPr sz="1800"/>
            </a:lvl4pPr>
            <a:lvl5pPr>
              <a:spcBef>
                <a:spcPts val="18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537DA3EC-132A-1F55-BE5A-335D1AFEDC78}"/>
              </a:ext>
            </a:extLst>
          </p:cNvPr>
          <p:cNvSpPr>
            <a:spLocks noGrp="1"/>
          </p:cNvSpPr>
          <p:nvPr>
            <p:ph type="body" sz="quarter" idx="23"/>
          </p:nvPr>
        </p:nvSpPr>
        <p:spPr>
          <a:xfrm>
            <a:off x="8396289" y="2359743"/>
            <a:ext cx="3336925" cy="3628308"/>
          </a:xfrm>
        </p:spPr>
        <p:txBody>
          <a:bodyPr/>
          <a:lstStyle>
            <a:lvl1pPr>
              <a:spcBef>
                <a:spcPts val="1800"/>
              </a:spcBef>
              <a:defRPr sz="2000"/>
            </a:lvl1pPr>
            <a:lvl2pPr>
              <a:spcBef>
                <a:spcPts val="1800"/>
              </a:spcBef>
              <a:defRPr sz="1800"/>
            </a:lvl2pPr>
            <a:lvl3pPr>
              <a:spcBef>
                <a:spcPts val="1800"/>
              </a:spcBef>
              <a:defRPr sz="1800"/>
            </a:lvl3pPr>
            <a:lvl4pPr>
              <a:spcBef>
                <a:spcPts val="1800"/>
              </a:spcBef>
              <a:defRPr sz="1800"/>
            </a:lvl4pPr>
            <a:lvl5pPr>
              <a:spcBef>
                <a:spcPts val="18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32029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ction_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0C105-BC1A-B557-2B22-B75CE3621B41}"/>
              </a:ext>
            </a:extLst>
          </p:cNvPr>
          <p:cNvSpPr>
            <a:spLocks noGrp="1"/>
          </p:cNvSpPr>
          <p:nvPr>
            <p:ph type="title"/>
          </p:nvPr>
        </p:nvSpPr>
        <p:spPr/>
        <p:txBody>
          <a:bodyPr/>
          <a:lstStyle>
            <a:lvl1pPr>
              <a:defRPr>
                <a:latin typeface="+mj-lt"/>
              </a:defRPr>
            </a:lvl1pPr>
          </a:lstStyle>
          <a:p>
            <a:r>
              <a:rPr lang="en-US"/>
              <a:t>Click to edit Master title style</a:t>
            </a:r>
          </a:p>
        </p:txBody>
      </p:sp>
      <p:sp>
        <p:nvSpPr>
          <p:cNvPr id="3" name="Text Placeholder 3">
            <a:extLst>
              <a:ext uri="{FF2B5EF4-FFF2-40B4-BE49-F238E27FC236}">
                <a16:creationId xmlns:a16="http://schemas.microsoft.com/office/drawing/2014/main" id="{9C87B120-4F04-14E8-FCA3-D1A2753B757B}"/>
              </a:ext>
            </a:extLst>
          </p:cNvPr>
          <p:cNvSpPr>
            <a:spLocks noGrp="1"/>
          </p:cNvSpPr>
          <p:nvPr>
            <p:ph type="body" sz="quarter" idx="18" hasCustomPrompt="1"/>
          </p:nvPr>
        </p:nvSpPr>
        <p:spPr>
          <a:xfrm>
            <a:off x="457200" y="1343025"/>
            <a:ext cx="5499100" cy="824702"/>
          </a:xfrm>
          <a:solidFill>
            <a:schemeClr val="tx2"/>
          </a:solidFill>
        </p:spPr>
        <p:txBody>
          <a:bodyPr anchor="ctr" anchorCtr="0"/>
          <a:lstStyle>
            <a:lvl1pPr marL="0" indent="0" algn="ctr">
              <a:spcBef>
                <a:spcPts val="600"/>
              </a:spcBef>
              <a:buFont typeface="Arial" panose="020B0604020202020204" pitchFamily="34" charset="0"/>
              <a:buChar char="​"/>
              <a:defRPr sz="2400" b="1">
                <a:solidFill>
                  <a:schemeClr val="bg2"/>
                </a:solidFill>
              </a:defRPr>
            </a:lvl1pPr>
            <a:lvl2pPr marL="0" indent="0" algn="ctr">
              <a:spcBef>
                <a:spcPts val="600"/>
              </a:spcBef>
              <a:buFont typeface="Arial" panose="020B0604020202020204" pitchFamily="34" charset="0"/>
              <a:buChar char="​"/>
              <a:defRPr sz="2000">
                <a:solidFill>
                  <a:schemeClr val="bg2"/>
                </a:solidFill>
              </a:defRPr>
            </a:lvl2pPr>
            <a:lvl3pPr marL="0">
              <a:spcBef>
                <a:spcPts val="600"/>
              </a:spcBef>
              <a:defRPr sz="1800">
                <a:solidFill>
                  <a:schemeClr val="bg2">
                    <a:lumMod val="85000"/>
                  </a:schemeClr>
                </a:solidFill>
              </a:defRPr>
            </a:lvl3pPr>
            <a:lvl4pPr marL="685800">
              <a:spcBef>
                <a:spcPts val="600"/>
              </a:spcBef>
              <a:defRPr sz="1800">
                <a:solidFill>
                  <a:schemeClr val="bg2">
                    <a:lumMod val="85000"/>
                  </a:schemeClr>
                </a:solidFill>
              </a:defRPr>
            </a:lvl4pPr>
            <a:lvl5pPr marL="1005840">
              <a:spcBef>
                <a:spcPts val="600"/>
              </a:spcBef>
              <a:defRPr sz="1800">
                <a:solidFill>
                  <a:schemeClr val="bg2">
                    <a:lumMod val="85000"/>
                  </a:schemeClr>
                </a:solidFill>
              </a:defRPr>
            </a:lvl5pPr>
          </a:lstStyle>
          <a:p>
            <a:pPr lvl="0"/>
            <a:r>
              <a:rPr lang="en-US"/>
              <a:t>Click to edit text</a:t>
            </a:r>
          </a:p>
          <a:p>
            <a:pPr lvl="1"/>
            <a:r>
              <a:rPr lang="en-US"/>
              <a:t>Second level</a:t>
            </a:r>
          </a:p>
        </p:txBody>
      </p:sp>
      <p:sp>
        <p:nvSpPr>
          <p:cNvPr id="4" name="Text Placeholder 3">
            <a:extLst>
              <a:ext uri="{FF2B5EF4-FFF2-40B4-BE49-F238E27FC236}">
                <a16:creationId xmlns:a16="http://schemas.microsoft.com/office/drawing/2014/main" id="{CF84DBFC-B23C-1A5C-DA55-3AF1D9D7934A}"/>
              </a:ext>
            </a:extLst>
          </p:cNvPr>
          <p:cNvSpPr>
            <a:spLocks noGrp="1"/>
          </p:cNvSpPr>
          <p:nvPr>
            <p:ph type="body" sz="quarter" idx="19" hasCustomPrompt="1"/>
          </p:nvPr>
        </p:nvSpPr>
        <p:spPr>
          <a:xfrm>
            <a:off x="6235702" y="1343025"/>
            <a:ext cx="5499101" cy="824702"/>
          </a:xfrm>
          <a:solidFill>
            <a:schemeClr val="tx2"/>
          </a:solidFill>
        </p:spPr>
        <p:txBody>
          <a:bodyPr anchor="ctr" anchorCtr="0"/>
          <a:lstStyle>
            <a:lvl1pPr marL="0" indent="0" algn="ctr">
              <a:spcBef>
                <a:spcPts val="600"/>
              </a:spcBef>
              <a:buFont typeface="Arial" panose="020B0604020202020204" pitchFamily="34" charset="0"/>
              <a:buChar char="​"/>
              <a:defRPr sz="2400" b="1">
                <a:solidFill>
                  <a:schemeClr val="bg2"/>
                </a:solidFill>
              </a:defRPr>
            </a:lvl1pPr>
            <a:lvl2pPr marL="0" indent="0" algn="ctr">
              <a:spcBef>
                <a:spcPts val="600"/>
              </a:spcBef>
              <a:buFont typeface="Arial" panose="020B0604020202020204" pitchFamily="34" charset="0"/>
              <a:buChar char="​"/>
              <a:defRPr sz="2000">
                <a:solidFill>
                  <a:schemeClr val="bg2"/>
                </a:solidFill>
              </a:defRPr>
            </a:lvl2pPr>
            <a:lvl3pPr marL="0">
              <a:spcBef>
                <a:spcPts val="600"/>
              </a:spcBef>
              <a:defRPr sz="1800">
                <a:solidFill>
                  <a:schemeClr val="bg2">
                    <a:lumMod val="85000"/>
                  </a:schemeClr>
                </a:solidFill>
              </a:defRPr>
            </a:lvl3pPr>
            <a:lvl4pPr marL="685800">
              <a:spcBef>
                <a:spcPts val="600"/>
              </a:spcBef>
              <a:defRPr sz="1800">
                <a:solidFill>
                  <a:schemeClr val="bg2">
                    <a:lumMod val="85000"/>
                  </a:schemeClr>
                </a:solidFill>
              </a:defRPr>
            </a:lvl4pPr>
            <a:lvl5pPr marL="1005840">
              <a:spcBef>
                <a:spcPts val="600"/>
              </a:spcBef>
              <a:defRPr sz="1800">
                <a:solidFill>
                  <a:schemeClr val="bg2">
                    <a:lumMod val="85000"/>
                  </a:schemeClr>
                </a:solidFill>
              </a:defRPr>
            </a:lvl5pPr>
          </a:lstStyle>
          <a:p>
            <a:pPr lvl="0"/>
            <a:r>
              <a:rPr lang="en-US"/>
              <a:t>Click to edit text</a:t>
            </a:r>
          </a:p>
          <a:p>
            <a:pPr lvl="1"/>
            <a:r>
              <a:rPr lang="en-US"/>
              <a:t>Second level</a:t>
            </a:r>
          </a:p>
        </p:txBody>
      </p:sp>
      <p:sp>
        <p:nvSpPr>
          <p:cNvPr id="7" name="Text Placeholder 6">
            <a:extLst>
              <a:ext uri="{FF2B5EF4-FFF2-40B4-BE49-F238E27FC236}">
                <a16:creationId xmlns:a16="http://schemas.microsoft.com/office/drawing/2014/main" id="{2AA87207-E1A7-27B6-692F-E208AB9CC857}"/>
              </a:ext>
            </a:extLst>
          </p:cNvPr>
          <p:cNvSpPr>
            <a:spLocks noGrp="1"/>
          </p:cNvSpPr>
          <p:nvPr>
            <p:ph type="body" sz="quarter" idx="21"/>
          </p:nvPr>
        </p:nvSpPr>
        <p:spPr>
          <a:xfrm>
            <a:off x="457199" y="2359742"/>
            <a:ext cx="5499099" cy="3628308"/>
          </a:xfrm>
        </p:spPr>
        <p:txBody>
          <a:bodyPr>
            <a:noAutofit/>
          </a:bodyPr>
          <a:lstStyle>
            <a:lvl1pPr>
              <a:spcBef>
                <a:spcPts val="1800"/>
              </a:spcBef>
              <a:defRPr lang="en-US" sz="2400" dirty="0" smtClean="0"/>
            </a:lvl1pPr>
            <a:lvl2pPr>
              <a:spcBef>
                <a:spcPts val="1800"/>
              </a:spcBef>
              <a:defRPr lang="en-US" sz="2000" dirty="0" smtClean="0"/>
            </a:lvl2pPr>
            <a:lvl3pPr>
              <a:spcBef>
                <a:spcPts val="1800"/>
              </a:spcBef>
              <a:defRPr lang="en-US" sz="2000" dirty="0" smtClean="0"/>
            </a:lvl3pPr>
            <a:lvl4pPr>
              <a:spcBef>
                <a:spcPts val="1800"/>
              </a:spcBef>
              <a:defRPr lang="en-US" sz="2000" dirty="0" smtClean="0"/>
            </a:lvl4pPr>
            <a:lvl5pPr>
              <a:spcBef>
                <a:spcPts val="1800"/>
              </a:spcBef>
              <a:defRPr lang="en-US" sz="20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a:extLst>
              <a:ext uri="{FF2B5EF4-FFF2-40B4-BE49-F238E27FC236}">
                <a16:creationId xmlns:a16="http://schemas.microsoft.com/office/drawing/2014/main" id="{8092B0D7-15E7-760B-B4C1-66E27E7C2A8E}"/>
              </a:ext>
            </a:extLst>
          </p:cNvPr>
          <p:cNvSpPr>
            <a:spLocks noGrp="1"/>
          </p:cNvSpPr>
          <p:nvPr>
            <p:ph type="body" sz="quarter" idx="22"/>
          </p:nvPr>
        </p:nvSpPr>
        <p:spPr>
          <a:xfrm>
            <a:off x="6235701" y="2359743"/>
            <a:ext cx="5499101" cy="3628308"/>
          </a:xfrm>
        </p:spPr>
        <p:txBody>
          <a:bodyPr/>
          <a:lstStyle>
            <a:lvl1pPr>
              <a:spcBef>
                <a:spcPts val="1800"/>
              </a:spcBef>
              <a:defRPr sz="2400"/>
            </a:lvl1pPr>
            <a:lvl2pPr>
              <a:spcBef>
                <a:spcPts val="1800"/>
              </a:spcBef>
              <a:defRPr sz="2000"/>
            </a:lvl2pPr>
            <a:lvl3pPr>
              <a:spcBef>
                <a:spcPts val="1800"/>
              </a:spcBef>
              <a:defRPr sz="2000"/>
            </a:lvl3pPr>
            <a:lvl4pPr>
              <a:spcBef>
                <a:spcPts val="1800"/>
              </a:spcBef>
              <a:defRPr sz="2000"/>
            </a:lvl4pPr>
            <a:lvl5pPr>
              <a:spcBef>
                <a:spcPts val="1800"/>
              </a:spcBef>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337802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ction_Two2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j-lt"/>
              </a:defRPr>
            </a:lvl1pPr>
          </a:lstStyle>
          <a:p>
            <a:r>
              <a:rPr lang="en-US"/>
              <a:t>Click to edit Master title style</a:t>
            </a:r>
          </a:p>
        </p:txBody>
      </p:sp>
      <p:sp>
        <p:nvSpPr>
          <p:cNvPr id="12" name="Text Placeholder 11"/>
          <p:cNvSpPr>
            <a:spLocks noGrp="1"/>
          </p:cNvSpPr>
          <p:nvPr>
            <p:ph type="body" sz="quarter" idx="13" hasCustomPrompt="1"/>
          </p:nvPr>
        </p:nvSpPr>
        <p:spPr>
          <a:xfrm>
            <a:off x="457200" y="1527175"/>
            <a:ext cx="5499099" cy="4460875"/>
          </a:xfrm>
        </p:spPr>
        <p:txBody>
          <a:bodyPr>
            <a:noAutofit/>
          </a:bodyPr>
          <a:lstStyle>
            <a:lvl1pPr marL="0" indent="0">
              <a:spcBef>
                <a:spcPts val="1800"/>
              </a:spcBef>
              <a:buNone/>
              <a:defRPr sz="2800" b="1"/>
            </a:lvl1pPr>
            <a:lvl2pPr marL="457200" indent="-246888">
              <a:spcBef>
                <a:spcPts val="1800"/>
              </a:spcBef>
              <a:buClrTx/>
              <a:buSzPct val="100000"/>
              <a:buFont typeface="Arial" panose="020B0604020202020204" pitchFamily="34" charset="0"/>
              <a:buChar char="•"/>
              <a:defRPr sz="2400"/>
            </a:lvl2pPr>
            <a:lvl3pPr marL="932688" indent="-310896">
              <a:spcBef>
                <a:spcPts val="1800"/>
              </a:spcBef>
              <a:buFont typeface="Arial" panose="020B0604020202020204" pitchFamily="34" charset="0"/>
              <a:buChar char="–"/>
              <a:defRPr sz="2400"/>
            </a:lvl3pPr>
            <a:lvl4pPr marL="1371600" indent="-246888">
              <a:spcBef>
                <a:spcPts val="1800"/>
              </a:spcBef>
              <a:buSzPct val="100000"/>
              <a:buFont typeface="Arial" panose="020B0604020202020204" pitchFamily="34" charset="0"/>
              <a:buChar char="•"/>
              <a:defRPr sz="2400"/>
            </a:lvl4pPr>
            <a:lvl5pPr marL="1874520" indent="-320040">
              <a:spcBef>
                <a:spcPts val="1800"/>
              </a:spcBef>
              <a:buFont typeface="Arial" panose="020B0604020202020204" pitchFamily="34" charset="0"/>
              <a:buChar char="–"/>
              <a:defRPr sz="2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11">
            <a:extLst>
              <a:ext uri="{FF2B5EF4-FFF2-40B4-BE49-F238E27FC236}">
                <a16:creationId xmlns:a16="http://schemas.microsoft.com/office/drawing/2014/main" id="{9E1731B5-C00B-0512-C1C9-56531E52DA7F}"/>
              </a:ext>
            </a:extLst>
          </p:cNvPr>
          <p:cNvSpPr>
            <a:spLocks noGrp="1"/>
          </p:cNvSpPr>
          <p:nvPr>
            <p:ph type="body" sz="quarter" idx="14" hasCustomPrompt="1"/>
          </p:nvPr>
        </p:nvSpPr>
        <p:spPr>
          <a:xfrm>
            <a:off x="6234113" y="1527175"/>
            <a:ext cx="5499100" cy="4460875"/>
          </a:xfrm>
        </p:spPr>
        <p:txBody>
          <a:bodyPr>
            <a:noAutofit/>
          </a:bodyPr>
          <a:lstStyle>
            <a:lvl1pPr marL="0" indent="0">
              <a:spcBef>
                <a:spcPts val="1800"/>
              </a:spcBef>
              <a:buNone/>
              <a:defRPr sz="2800" b="1"/>
            </a:lvl1pPr>
            <a:lvl2pPr marL="457200" indent="-246888">
              <a:spcBef>
                <a:spcPts val="1800"/>
              </a:spcBef>
              <a:buClrTx/>
              <a:buSzPct val="100000"/>
              <a:buFont typeface="Arial" panose="020B0604020202020204" pitchFamily="34" charset="0"/>
              <a:buChar char="•"/>
              <a:defRPr sz="2400"/>
            </a:lvl2pPr>
            <a:lvl3pPr marL="932688" indent="-310896">
              <a:spcBef>
                <a:spcPts val="1800"/>
              </a:spcBef>
              <a:buFont typeface="Arial" panose="020B0604020202020204" pitchFamily="34" charset="0"/>
              <a:buChar char="–"/>
              <a:defRPr sz="2400"/>
            </a:lvl3pPr>
            <a:lvl4pPr marL="1371600" indent="-246888">
              <a:spcBef>
                <a:spcPts val="1800"/>
              </a:spcBef>
              <a:buSzPct val="100000"/>
              <a:buFont typeface="Arial" panose="020B0604020202020204" pitchFamily="34" charset="0"/>
              <a:buChar char="•"/>
              <a:defRPr sz="2400"/>
            </a:lvl4pPr>
            <a:lvl5pPr marL="1874520" indent="-320040">
              <a:spcBef>
                <a:spcPts val="1800"/>
              </a:spcBef>
              <a:buFont typeface="Arial" panose="020B0604020202020204" pitchFamily="34" charset="0"/>
              <a:buChar char="–"/>
              <a:defRPr sz="2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133838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6" name="Text Placeholder 11"/>
          <p:cNvSpPr>
            <a:spLocks noGrp="1"/>
          </p:cNvSpPr>
          <p:nvPr>
            <p:ph type="body" sz="quarter" idx="16" hasCustomPrompt="1"/>
          </p:nvPr>
        </p:nvSpPr>
        <p:spPr>
          <a:xfrm>
            <a:off x="4424193" y="1527175"/>
            <a:ext cx="3336925" cy="4460875"/>
          </a:xfrm>
        </p:spPr>
        <p:txBody>
          <a:bodyPr vert="horz" lIns="0" tIns="0" rIns="0" bIns="0" rtlCol="0">
            <a:noAutofit/>
          </a:bodyPr>
          <a:lstStyle>
            <a:lvl1pPr>
              <a:defRPr lang="en-US" sz="2000" b="1" dirty="0"/>
            </a:lvl1pPr>
            <a:lvl2pPr>
              <a:defRPr lang="en-US" sz="2000" dirty="0"/>
            </a:lvl2pPr>
            <a:lvl3pPr>
              <a:defRPr lang="en-US" sz="2000" dirty="0"/>
            </a:lvl3pPr>
            <a:lvl4pPr>
              <a:defRPr lang="en-US" sz="2000" dirty="0"/>
            </a:lvl4pPr>
            <a:lvl5pPr>
              <a:defRPr lang="en-US" sz="2000" dirty="0"/>
            </a:lvl5pPr>
          </a:lstStyle>
          <a:p>
            <a:pPr marL="0" lvl="0" indent="0">
              <a:buNone/>
            </a:pPr>
            <a:r>
              <a:rPr lang="en-US"/>
              <a:t>Edit Master text styles</a:t>
            </a:r>
          </a:p>
          <a:p>
            <a:pPr marL="246888" lvl="1" indent="-246888">
              <a:buClrTx/>
              <a:buChar char="•"/>
            </a:pPr>
            <a:r>
              <a:rPr lang="en-US"/>
              <a:t>Second level</a:t>
            </a:r>
          </a:p>
          <a:p>
            <a:pPr marL="740664" lvl="2" indent="-310896">
              <a:buChar char="–"/>
            </a:pPr>
            <a:r>
              <a:rPr lang="en-US"/>
              <a:t>Third level</a:t>
            </a:r>
          </a:p>
          <a:p>
            <a:pPr marL="1179576" lvl="3" indent="-246888">
              <a:buChar char="•"/>
            </a:pPr>
            <a:r>
              <a:rPr lang="en-US"/>
              <a:t>Fourth level</a:t>
            </a:r>
          </a:p>
          <a:p>
            <a:pPr marL="1673352" lvl="4">
              <a:buChar char="–"/>
            </a:pPr>
            <a:r>
              <a:rPr lang="en-US"/>
              <a:t>Fifth level</a:t>
            </a:r>
          </a:p>
        </p:txBody>
      </p:sp>
      <p:sp>
        <p:nvSpPr>
          <p:cNvPr id="2" name="Title 1"/>
          <p:cNvSpPr>
            <a:spLocks noGrp="1"/>
          </p:cNvSpPr>
          <p:nvPr>
            <p:ph type="title"/>
          </p:nvPr>
        </p:nvSpPr>
        <p:spPr>
          <a:xfrm>
            <a:off x="457200" y="366713"/>
            <a:ext cx="11276013" cy="443198"/>
          </a:xfrm>
        </p:spPr>
        <p:txBody>
          <a:bodyPr/>
          <a:lstStyle>
            <a:lvl1pPr>
              <a:defRPr>
                <a:latin typeface="+mj-lt"/>
              </a:defRPr>
            </a:lvl1pPr>
          </a:lstStyle>
          <a:p>
            <a:r>
              <a:rPr lang="en-US"/>
              <a:t>Click to edit Master title style</a:t>
            </a:r>
          </a:p>
        </p:txBody>
      </p:sp>
      <p:sp>
        <p:nvSpPr>
          <p:cNvPr id="12" name="Text Placeholder 11"/>
          <p:cNvSpPr>
            <a:spLocks noGrp="1"/>
          </p:cNvSpPr>
          <p:nvPr>
            <p:ph type="body" sz="quarter" idx="13" hasCustomPrompt="1"/>
          </p:nvPr>
        </p:nvSpPr>
        <p:spPr>
          <a:xfrm>
            <a:off x="457200" y="1527175"/>
            <a:ext cx="3336925" cy="4460875"/>
          </a:xfrm>
        </p:spPr>
        <p:txBody>
          <a:bodyPr>
            <a:noAutofit/>
          </a:bodyPr>
          <a:lstStyle>
            <a:lvl1pPr marL="0" indent="0">
              <a:buNone/>
              <a:defRPr sz="2000" b="1"/>
            </a:lvl1pPr>
            <a:lvl2pPr marL="246888" indent="-246888">
              <a:buClrTx/>
              <a:buSzPct val="100000"/>
              <a:buFont typeface="Arial" panose="020B0604020202020204" pitchFamily="34" charset="0"/>
              <a:buChar char="•"/>
              <a:defRPr sz="2000"/>
            </a:lvl2pPr>
            <a:lvl3pPr marL="740664" indent="-310896">
              <a:buFont typeface="Arial" panose="020B0604020202020204" pitchFamily="34" charset="0"/>
              <a:buChar char="–"/>
              <a:defRPr sz="2000"/>
            </a:lvl3pPr>
            <a:lvl4pPr marL="1179576" indent="-246888">
              <a:buSzPct val="100000"/>
              <a:buFont typeface="Arial" panose="020B0604020202020204" pitchFamily="34" charset="0"/>
              <a:buChar char="•"/>
              <a:defRPr sz="2000"/>
            </a:lvl4pPr>
            <a:lvl5pPr marL="1673352" indent="-246888">
              <a:buFont typeface="Arial" panose="020B0604020202020204" pitchFamily="34" charset="0"/>
              <a:buChar cha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11">
            <a:extLst>
              <a:ext uri="{FF2B5EF4-FFF2-40B4-BE49-F238E27FC236}">
                <a16:creationId xmlns:a16="http://schemas.microsoft.com/office/drawing/2014/main" id="{CC79DA94-4E9A-445A-BBBE-92C436B37B59}"/>
              </a:ext>
            </a:extLst>
          </p:cNvPr>
          <p:cNvSpPr>
            <a:spLocks noGrp="1"/>
          </p:cNvSpPr>
          <p:nvPr>
            <p:ph type="body" sz="quarter" idx="17" hasCustomPrompt="1"/>
          </p:nvPr>
        </p:nvSpPr>
        <p:spPr>
          <a:xfrm>
            <a:off x="8396288" y="1527175"/>
            <a:ext cx="3336925" cy="4460875"/>
          </a:xfrm>
        </p:spPr>
        <p:txBody>
          <a:bodyPr vert="horz" lIns="0" tIns="0" rIns="0" bIns="0" rtlCol="0">
            <a:noAutofit/>
          </a:bodyPr>
          <a:lstStyle>
            <a:lvl1pPr>
              <a:defRPr lang="en-US" sz="2000" b="1" dirty="0"/>
            </a:lvl1pPr>
            <a:lvl2pPr>
              <a:defRPr lang="en-US" sz="2000" dirty="0"/>
            </a:lvl2pPr>
            <a:lvl3pPr>
              <a:defRPr lang="en-US" sz="2000" dirty="0"/>
            </a:lvl3pPr>
            <a:lvl4pPr>
              <a:defRPr lang="en-US" sz="2000" dirty="0"/>
            </a:lvl4pPr>
            <a:lvl5pPr>
              <a:defRPr lang="en-US" sz="2000" dirty="0"/>
            </a:lvl5pPr>
          </a:lstStyle>
          <a:p>
            <a:pPr marL="0" lvl="0" indent="0">
              <a:buNone/>
            </a:pPr>
            <a:r>
              <a:rPr lang="en-US"/>
              <a:t>Edit Master text styles</a:t>
            </a:r>
          </a:p>
          <a:p>
            <a:pPr marL="246888" lvl="1" indent="-246888">
              <a:buClrTx/>
              <a:buChar char="•"/>
            </a:pPr>
            <a:r>
              <a:rPr lang="en-US"/>
              <a:t>Second level</a:t>
            </a:r>
          </a:p>
          <a:p>
            <a:pPr marL="740664" lvl="2" indent="-310896">
              <a:buChar char="–"/>
            </a:pPr>
            <a:r>
              <a:rPr lang="en-US"/>
              <a:t>Third level</a:t>
            </a:r>
          </a:p>
          <a:p>
            <a:pPr marL="1179576" lvl="3" indent="-246888">
              <a:buChar char="•"/>
            </a:pPr>
            <a:r>
              <a:rPr lang="en-US"/>
              <a:t>Fourth level</a:t>
            </a:r>
          </a:p>
          <a:p>
            <a:pPr marL="1673352" lvl="4">
              <a:buChar char="–"/>
            </a:pPr>
            <a:r>
              <a:rPr lang="en-US"/>
              <a:t>Fifth level</a:t>
            </a:r>
          </a:p>
        </p:txBody>
      </p:sp>
    </p:spTree>
    <p:extLst>
      <p:ext uri="{BB962C8B-B14F-4D97-AF65-F5344CB8AC3E}">
        <p14:creationId xmlns:p14="http://schemas.microsoft.com/office/powerpoint/2010/main" val="17804682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column shaded">
    <p:spTree>
      <p:nvGrpSpPr>
        <p:cNvPr id="1" name=""/>
        <p:cNvGrpSpPr/>
        <p:nvPr/>
      </p:nvGrpSpPr>
      <p:grpSpPr>
        <a:xfrm>
          <a:off x="0" y="0"/>
          <a:ext cx="0" cy="0"/>
          <a:chOff x="0" y="0"/>
          <a:chExt cx="0" cy="0"/>
        </a:xfrm>
      </p:grpSpPr>
      <p:sp>
        <p:nvSpPr>
          <p:cNvPr id="6" name="Text Placeholder 11"/>
          <p:cNvSpPr>
            <a:spLocks noGrp="1"/>
          </p:cNvSpPr>
          <p:nvPr>
            <p:ph type="body" sz="quarter" idx="16" hasCustomPrompt="1"/>
          </p:nvPr>
        </p:nvSpPr>
        <p:spPr>
          <a:xfrm>
            <a:off x="4424193" y="1527175"/>
            <a:ext cx="3336925" cy="4460875"/>
          </a:xfrm>
          <a:solidFill>
            <a:srgbClr val="D3D3D3"/>
          </a:solidFill>
        </p:spPr>
        <p:txBody>
          <a:bodyPr vert="horz" lIns="182880" tIns="182880" rIns="91440" bIns="182880" rtlCol="0">
            <a:noAutofit/>
          </a:bodyPr>
          <a:lstStyle>
            <a:lvl1pPr>
              <a:defRPr lang="en-US" sz="2000" b="1" dirty="0"/>
            </a:lvl1pPr>
            <a:lvl2pPr>
              <a:defRPr lang="en-US" sz="2000" dirty="0"/>
            </a:lvl2pPr>
            <a:lvl3pPr>
              <a:defRPr lang="en-US" sz="2000" dirty="0"/>
            </a:lvl3pPr>
            <a:lvl4pPr>
              <a:defRPr lang="en-US" sz="2000" dirty="0"/>
            </a:lvl4pPr>
            <a:lvl5pPr>
              <a:defRPr lang="en-US" sz="2000" dirty="0"/>
            </a:lvl5pPr>
          </a:lstStyle>
          <a:p>
            <a:pPr marL="0" lvl="0" indent="0">
              <a:buNone/>
            </a:pPr>
            <a:r>
              <a:rPr lang="en-US"/>
              <a:t>Edit Master text styles</a:t>
            </a:r>
          </a:p>
          <a:p>
            <a:pPr marL="246888" lvl="1" indent="-246888">
              <a:buClrTx/>
              <a:buChar char="•"/>
            </a:pPr>
            <a:r>
              <a:rPr lang="en-US"/>
              <a:t>Second level</a:t>
            </a:r>
          </a:p>
          <a:p>
            <a:pPr marL="740664" lvl="2" indent="-310896">
              <a:buChar char="–"/>
            </a:pPr>
            <a:r>
              <a:rPr lang="en-US"/>
              <a:t>Third level</a:t>
            </a:r>
          </a:p>
          <a:p>
            <a:pPr marL="1179576" lvl="3" indent="-246888">
              <a:buChar char="•"/>
            </a:pPr>
            <a:r>
              <a:rPr lang="en-US"/>
              <a:t>Fourth level</a:t>
            </a:r>
          </a:p>
          <a:p>
            <a:pPr marL="1673352" lvl="4" indent="-320040">
              <a:buChar char="–"/>
            </a:pPr>
            <a:r>
              <a:rPr lang="en-US"/>
              <a:t>Fifth level</a:t>
            </a:r>
          </a:p>
        </p:txBody>
      </p:sp>
      <p:sp>
        <p:nvSpPr>
          <p:cNvPr id="2" name="Title 1"/>
          <p:cNvSpPr>
            <a:spLocks noGrp="1"/>
          </p:cNvSpPr>
          <p:nvPr>
            <p:ph type="title"/>
          </p:nvPr>
        </p:nvSpPr>
        <p:spPr>
          <a:xfrm>
            <a:off x="457200" y="366713"/>
            <a:ext cx="11276013" cy="443198"/>
          </a:xfrm>
        </p:spPr>
        <p:txBody>
          <a:bodyPr/>
          <a:lstStyle>
            <a:lvl1pPr>
              <a:defRPr>
                <a:latin typeface="+mj-lt"/>
              </a:defRPr>
            </a:lvl1pPr>
          </a:lstStyle>
          <a:p>
            <a:r>
              <a:rPr lang="en-US"/>
              <a:t>Click to edit Master title style</a:t>
            </a:r>
          </a:p>
        </p:txBody>
      </p:sp>
      <p:sp>
        <p:nvSpPr>
          <p:cNvPr id="12" name="Text Placeholder 11"/>
          <p:cNvSpPr>
            <a:spLocks noGrp="1"/>
          </p:cNvSpPr>
          <p:nvPr>
            <p:ph type="body" sz="quarter" idx="13" hasCustomPrompt="1"/>
          </p:nvPr>
        </p:nvSpPr>
        <p:spPr>
          <a:xfrm>
            <a:off x="457200" y="1527175"/>
            <a:ext cx="3336925" cy="4460875"/>
          </a:xfrm>
          <a:solidFill>
            <a:srgbClr val="D3D3D3"/>
          </a:solidFill>
        </p:spPr>
        <p:txBody>
          <a:bodyPr lIns="182880" tIns="182880" rIns="91440" bIns="182880">
            <a:noAutofit/>
          </a:bodyPr>
          <a:lstStyle>
            <a:lvl1pPr marL="0" indent="0">
              <a:buNone/>
              <a:defRPr sz="2000" b="1"/>
            </a:lvl1pPr>
            <a:lvl2pPr marL="246888" indent="-246888">
              <a:buClrTx/>
              <a:buSzPct val="100000"/>
              <a:buFont typeface="Arial" panose="020B0604020202020204" pitchFamily="34" charset="0"/>
              <a:buChar char="•"/>
              <a:defRPr sz="2000"/>
            </a:lvl2pPr>
            <a:lvl3pPr marL="740664" indent="-310896">
              <a:buFont typeface="Arial" panose="020B0604020202020204" pitchFamily="34" charset="0"/>
              <a:buChar char="–"/>
              <a:defRPr sz="2000"/>
            </a:lvl3pPr>
            <a:lvl4pPr marL="1179576" indent="-246888">
              <a:buSzPct val="100000"/>
              <a:buFont typeface="Arial" panose="020B0604020202020204" pitchFamily="34" charset="0"/>
              <a:buChar char="•"/>
              <a:defRPr sz="2000"/>
            </a:lvl4pPr>
            <a:lvl5pPr marL="1673352" indent="-320040">
              <a:buFont typeface="Arial" panose="020B0604020202020204" pitchFamily="34" charset="0"/>
              <a:buChar cha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11">
            <a:extLst>
              <a:ext uri="{FF2B5EF4-FFF2-40B4-BE49-F238E27FC236}">
                <a16:creationId xmlns:a16="http://schemas.microsoft.com/office/drawing/2014/main" id="{F7B06725-09F7-4703-BCE3-493A95404A76}"/>
              </a:ext>
            </a:extLst>
          </p:cNvPr>
          <p:cNvSpPr>
            <a:spLocks noGrp="1"/>
          </p:cNvSpPr>
          <p:nvPr>
            <p:ph type="body" sz="quarter" idx="17" hasCustomPrompt="1"/>
          </p:nvPr>
        </p:nvSpPr>
        <p:spPr>
          <a:xfrm>
            <a:off x="8396288" y="1527175"/>
            <a:ext cx="3336925" cy="4460875"/>
          </a:xfrm>
          <a:solidFill>
            <a:srgbClr val="D3D3D3"/>
          </a:solidFill>
        </p:spPr>
        <p:txBody>
          <a:bodyPr vert="horz" lIns="182880" tIns="182880" rIns="91440" bIns="182880" rtlCol="0">
            <a:noAutofit/>
          </a:bodyPr>
          <a:lstStyle>
            <a:lvl1pPr>
              <a:defRPr lang="en-US" sz="2000" b="1" dirty="0"/>
            </a:lvl1pPr>
            <a:lvl2pPr>
              <a:defRPr lang="en-US" sz="2000" dirty="0"/>
            </a:lvl2pPr>
            <a:lvl3pPr>
              <a:defRPr lang="en-US" sz="2000" dirty="0"/>
            </a:lvl3pPr>
            <a:lvl4pPr>
              <a:defRPr lang="en-US" sz="2000" dirty="0"/>
            </a:lvl4pPr>
            <a:lvl5pPr>
              <a:defRPr lang="en-US" sz="2000" dirty="0"/>
            </a:lvl5pPr>
          </a:lstStyle>
          <a:p>
            <a:pPr marL="0" lvl="0" indent="0">
              <a:buNone/>
            </a:pPr>
            <a:r>
              <a:rPr lang="en-US"/>
              <a:t>Edit Master text styles</a:t>
            </a:r>
          </a:p>
          <a:p>
            <a:pPr marL="246888" lvl="1" indent="-246888">
              <a:buClrTx/>
              <a:buChar char="•"/>
            </a:pPr>
            <a:r>
              <a:rPr lang="en-US"/>
              <a:t>Second level</a:t>
            </a:r>
          </a:p>
          <a:p>
            <a:pPr marL="740664" lvl="2" indent="-310896">
              <a:buChar char="–"/>
            </a:pPr>
            <a:r>
              <a:rPr lang="en-US"/>
              <a:t>Third level</a:t>
            </a:r>
          </a:p>
          <a:p>
            <a:pPr marL="1179576" lvl="3" indent="-246888">
              <a:buChar char="•"/>
            </a:pPr>
            <a:r>
              <a:rPr lang="en-US"/>
              <a:t>Fourth level</a:t>
            </a:r>
          </a:p>
          <a:p>
            <a:pPr marL="1673352" lvl="4" indent="-320040">
              <a:buChar char="–"/>
            </a:pPr>
            <a:r>
              <a:rPr lang="en-US"/>
              <a:t>Fifth level</a:t>
            </a:r>
          </a:p>
        </p:txBody>
      </p:sp>
    </p:spTree>
    <p:extLst>
      <p:ext uri="{BB962C8B-B14F-4D97-AF65-F5344CB8AC3E}">
        <p14:creationId xmlns:p14="http://schemas.microsoft.com/office/powerpoint/2010/main" val="26994131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Center">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5BE603-3E7D-4B30-B71E-D469C05829E1}"/>
              </a:ext>
            </a:extLst>
          </p:cNvPr>
          <p:cNvSpPr>
            <a:spLocks noGrp="1"/>
          </p:cNvSpPr>
          <p:nvPr>
            <p:ph type="title" hasCustomPrompt="1"/>
          </p:nvPr>
        </p:nvSpPr>
        <p:spPr>
          <a:xfrm>
            <a:off x="457200" y="2985802"/>
            <a:ext cx="11276013" cy="443198"/>
          </a:xfrm>
        </p:spPr>
        <p:txBody>
          <a:bodyPr anchor="ctr" anchorCtr="0"/>
          <a:lstStyle>
            <a:lvl1pPr algn="ctr">
              <a:defRPr sz="4000">
                <a:solidFill>
                  <a:schemeClr val="tx2"/>
                </a:solidFill>
                <a:latin typeface="+mj-lt"/>
              </a:defRPr>
            </a:lvl1pPr>
          </a:lstStyle>
          <a:p>
            <a:r>
              <a:rPr lang="en-US"/>
              <a:t>Title Center Layout</a:t>
            </a:r>
          </a:p>
        </p:txBody>
      </p:sp>
    </p:spTree>
    <p:extLst>
      <p:ext uri="{BB962C8B-B14F-4D97-AF65-F5344CB8AC3E}">
        <p14:creationId xmlns:p14="http://schemas.microsoft.com/office/powerpoint/2010/main" val="2498071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24185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Top w Center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F96C7-DA47-4432-8469-F8EF70ADFA3C}"/>
              </a:ext>
            </a:extLst>
          </p:cNvPr>
          <p:cNvSpPr>
            <a:spLocks noGrp="1"/>
          </p:cNvSpPr>
          <p:nvPr>
            <p:ph type="title"/>
          </p:nvPr>
        </p:nvSpPr>
        <p:spPr/>
        <p:txBody>
          <a:bodyPr/>
          <a:lstStyle>
            <a:lvl1pPr>
              <a:defRPr>
                <a:latin typeface="+mj-lt"/>
              </a:defRPr>
            </a:lvl1pPr>
          </a:lstStyle>
          <a:p>
            <a:r>
              <a:rPr lang="en-US"/>
              <a:t>Click to edit Master title style</a:t>
            </a:r>
          </a:p>
        </p:txBody>
      </p:sp>
      <p:sp>
        <p:nvSpPr>
          <p:cNvPr id="4" name="Text Placeholder 3">
            <a:extLst>
              <a:ext uri="{FF2B5EF4-FFF2-40B4-BE49-F238E27FC236}">
                <a16:creationId xmlns:a16="http://schemas.microsoft.com/office/drawing/2014/main" id="{DF1984C1-A142-A5B3-40FF-9DCEB13526F5}"/>
              </a:ext>
            </a:extLst>
          </p:cNvPr>
          <p:cNvSpPr>
            <a:spLocks noGrp="1"/>
          </p:cNvSpPr>
          <p:nvPr>
            <p:ph type="body" sz="quarter" idx="10"/>
          </p:nvPr>
        </p:nvSpPr>
        <p:spPr>
          <a:xfrm>
            <a:off x="457200" y="3152001"/>
            <a:ext cx="11276013" cy="553998"/>
          </a:xfrm>
        </p:spPr>
        <p:txBody>
          <a:bodyPr anchor="ctr" anchorCtr="0">
            <a:spAutoFit/>
          </a:bodyPr>
          <a:lstStyle>
            <a:lvl1pPr marL="0" indent="0" algn="ctr">
              <a:buFont typeface="Arial" panose="020B0604020202020204" pitchFamily="34" charset="0"/>
              <a:buChar char="​"/>
              <a:defRPr sz="4000">
                <a:solidFill>
                  <a:schemeClr val="tx2"/>
                </a:solidFill>
                <a:latin typeface="+mj-lt"/>
              </a:defRPr>
            </a:lvl1pPr>
            <a:lvl2pPr marL="0" indent="0" algn="ctr">
              <a:buFont typeface="Arial" panose="020B0604020202020204" pitchFamily="34" charset="0"/>
              <a:buChar char="​"/>
              <a:defRPr/>
            </a:lvl2pPr>
            <a:lvl3pPr marL="0" indent="0" algn="ctr">
              <a:buFont typeface="Arial" panose="020B0604020202020204" pitchFamily="34" charset="0"/>
              <a:buChar char="​"/>
              <a:defRPr/>
            </a:lvl3pPr>
            <a:lvl4pPr marL="0" indent="0" algn="ctr">
              <a:buFont typeface="Arial" panose="020B0604020202020204" pitchFamily="34" charset="0"/>
              <a:buChar char="​"/>
              <a:defRPr/>
            </a:lvl4pPr>
            <a:lvl5pPr marL="0" indent="0" algn="ctr">
              <a:buFont typeface="Arial" panose="020B0604020202020204" pitchFamily="34" charset="0"/>
              <a:buChar char="​"/>
              <a:defRPr/>
            </a:lvl5pPr>
          </a:lstStyle>
          <a:p>
            <a:pPr lvl="0"/>
            <a:r>
              <a:rPr lang="en-US"/>
              <a:t>Click to edit Master text styles</a:t>
            </a:r>
          </a:p>
        </p:txBody>
      </p:sp>
    </p:spTree>
    <p:extLst>
      <p:ext uri="{BB962C8B-B14F-4D97-AF65-F5344CB8AC3E}">
        <p14:creationId xmlns:p14="http://schemas.microsoft.com/office/powerpoint/2010/main" val="32839221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73EB3B-0AE2-7A48-BF35-D1CF1DB27874}"/>
              </a:ext>
            </a:extLst>
          </p:cNvPr>
          <p:cNvSpPr/>
          <p:nvPr userDrawn="1"/>
        </p:nvSpPr>
        <p:spPr bwMode="ltGray">
          <a:xfrm>
            <a:off x="7140899" y="1354039"/>
            <a:ext cx="5051100" cy="3286926"/>
          </a:xfrm>
          <a:prstGeom prst="rect">
            <a:avLst/>
          </a:prstGeom>
          <a:solidFill>
            <a:schemeClr val="tx2"/>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Title 5">
            <a:extLst>
              <a:ext uri="{FF2B5EF4-FFF2-40B4-BE49-F238E27FC236}">
                <a16:creationId xmlns:a16="http://schemas.microsoft.com/office/drawing/2014/main" id="{73370145-84B9-6A4C-AABF-9DA2C2415A28}"/>
              </a:ext>
            </a:extLst>
          </p:cNvPr>
          <p:cNvSpPr>
            <a:spLocks noGrp="1"/>
          </p:cNvSpPr>
          <p:nvPr>
            <p:ph type="title" hasCustomPrompt="1"/>
          </p:nvPr>
        </p:nvSpPr>
        <p:spPr>
          <a:xfrm>
            <a:off x="2055247" y="1527176"/>
            <a:ext cx="4906765" cy="2937249"/>
          </a:xfrm>
        </p:spPr>
        <p:txBody>
          <a:bodyPr vert="horz" lIns="0" tIns="0" rIns="0" bIns="0" rtlCol="0" anchor="ctr">
            <a:noAutofit/>
          </a:bodyPr>
          <a:lstStyle>
            <a:lvl1pPr>
              <a:lnSpc>
                <a:spcPct val="100000"/>
              </a:lnSpc>
              <a:spcBef>
                <a:spcPts val="0"/>
              </a:spcBef>
              <a:buClr>
                <a:schemeClr val="tx1"/>
              </a:buClr>
              <a:buSzPct val="90000"/>
              <a:buFont typeface="Wingdings" panose="05000000000000000000" pitchFamily="2" charset="2"/>
              <a:buNone/>
              <a:defRPr lang="en-US" sz="3200" b="0">
                <a:solidFill>
                  <a:schemeClr val="tx2"/>
                </a:solidFill>
                <a:latin typeface="+mj-lt"/>
                <a:ea typeface="+mn-ea"/>
                <a:cs typeface="Arial Black" panose="020B0A04020102020204" pitchFamily="34" charset="0"/>
              </a:defRPr>
            </a:lvl1pPr>
          </a:lstStyle>
          <a:p>
            <a:pPr lvl="0">
              <a:spcBef>
                <a:spcPts val="0"/>
              </a:spcBef>
              <a:buClr>
                <a:schemeClr val="tx1"/>
              </a:buClr>
              <a:buSzPct val="90000"/>
              <a:buFont typeface="Wingdings" panose="05000000000000000000" pitchFamily="2" charset="2"/>
              <a:buNone/>
            </a:pPr>
            <a:r>
              <a:rPr lang="en-US"/>
              <a:t>Divider Slide</a:t>
            </a:r>
            <a:br>
              <a:rPr lang="en-US"/>
            </a:br>
            <a:r>
              <a:rPr lang="en-US"/>
              <a:t>30 Characters</a:t>
            </a:r>
            <a:br>
              <a:rPr lang="en-US"/>
            </a:br>
            <a:r>
              <a:rPr lang="en-US"/>
              <a:t>Lorem Ipsum</a:t>
            </a:r>
          </a:p>
        </p:txBody>
      </p:sp>
      <p:sp>
        <p:nvSpPr>
          <p:cNvPr id="14" name="Rectangle 13">
            <a:extLst>
              <a:ext uri="{FF2B5EF4-FFF2-40B4-BE49-F238E27FC236}">
                <a16:creationId xmlns:a16="http://schemas.microsoft.com/office/drawing/2014/main" id="{D3C73678-BC25-BB4A-A678-83DD136C7174}"/>
              </a:ext>
            </a:extLst>
          </p:cNvPr>
          <p:cNvSpPr/>
          <p:nvPr userDrawn="1"/>
        </p:nvSpPr>
        <p:spPr bwMode="ltGray">
          <a:xfrm>
            <a:off x="-2" y="1354039"/>
            <a:ext cx="1753954" cy="3286926"/>
          </a:xfrm>
          <a:prstGeom prst="rect">
            <a:avLst/>
          </a:prstGeom>
          <a:solidFill>
            <a:schemeClr val="tx2"/>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12954261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Divider_Sk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2" y="1354039"/>
            <a:ext cx="1753954" cy="3286926"/>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5" name="Title 3">
            <a:extLst>
              <a:ext uri="{FF2B5EF4-FFF2-40B4-BE49-F238E27FC236}">
                <a16:creationId xmlns:a16="http://schemas.microsoft.com/office/drawing/2014/main" id="{F4457FE3-0B4A-413C-9BD0-B43E27F3C7B0}"/>
              </a:ext>
            </a:extLst>
          </p:cNvPr>
          <p:cNvSpPr>
            <a:spLocks noGrp="1"/>
          </p:cNvSpPr>
          <p:nvPr>
            <p:ph type="title" hasCustomPrompt="1"/>
          </p:nvPr>
        </p:nvSpPr>
        <p:spPr>
          <a:xfrm>
            <a:off x="2057400" y="1527048"/>
            <a:ext cx="4910328" cy="2935224"/>
          </a:xfrm>
        </p:spPr>
        <p:txBody>
          <a:bodyPr anchor="ctr" anchorCtr="0"/>
          <a:lstStyle>
            <a:lvl1pPr>
              <a:lnSpc>
                <a:spcPct val="100000"/>
              </a:lnSpc>
              <a:defRPr sz="3200">
                <a:latin typeface="+mj-lt"/>
              </a:defRPr>
            </a:lvl1pPr>
          </a:lstStyle>
          <a:p>
            <a:r>
              <a:rPr lang="en-US"/>
              <a:t>Divider Slide</a:t>
            </a:r>
            <a:br>
              <a:rPr lang="en-US"/>
            </a:br>
            <a:r>
              <a:rPr lang="en-US"/>
              <a:t>30 Characters</a:t>
            </a:r>
            <a:br>
              <a:rPr lang="en-US"/>
            </a:br>
            <a:r>
              <a:rPr lang="en-US"/>
              <a:t>Lorem Ipsum</a:t>
            </a:r>
          </a:p>
        </p:txBody>
      </p:sp>
    </p:spTree>
    <p:extLst>
      <p:ext uri="{BB962C8B-B14F-4D97-AF65-F5344CB8AC3E}">
        <p14:creationId xmlns:p14="http://schemas.microsoft.com/office/powerpoint/2010/main" val="15438695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_Tangerin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chemeClr val="accent5"/>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2" y="1354039"/>
            <a:ext cx="1753954" cy="3286926"/>
          </a:xfrm>
          <a:prstGeom prst="rect">
            <a:avLst/>
          </a:prstGeom>
          <a:solidFill>
            <a:schemeClr val="accent5"/>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5" name="Title 3">
            <a:extLst>
              <a:ext uri="{FF2B5EF4-FFF2-40B4-BE49-F238E27FC236}">
                <a16:creationId xmlns:a16="http://schemas.microsoft.com/office/drawing/2014/main" id="{F4457FE3-0B4A-413C-9BD0-B43E27F3C7B0}"/>
              </a:ext>
            </a:extLst>
          </p:cNvPr>
          <p:cNvSpPr>
            <a:spLocks noGrp="1"/>
          </p:cNvSpPr>
          <p:nvPr>
            <p:ph type="title" hasCustomPrompt="1"/>
          </p:nvPr>
        </p:nvSpPr>
        <p:spPr>
          <a:xfrm>
            <a:off x="2057400" y="1527048"/>
            <a:ext cx="4910328" cy="2935224"/>
          </a:xfrm>
        </p:spPr>
        <p:txBody>
          <a:bodyPr anchor="ctr" anchorCtr="0"/>
          <a:lstStyle>
            <a:lvl1pPr>
              <a:lnSpc>
                <a:spcPct val="100000"/>
              </a:lnSpc>
              <a:defRPr sz="3200">
                <a:latin typeface="+mj-lt"/>
              </a:defRPr>
            </a:lvl1pPr>
          </a:lstStyle>
          <a:p>
            <a:r>
              <a:rPr lang="en-US"/>
              <a:t>Divider Slide</a:t>
            </a:r>
            <a:br>
              <a:rPr lang="en-US"/>
            </a:br>
            <a:r>
              <a:rPr lang="en-US"/>
              <a:t>30 Characters</a:t>
            </a:r>
            <a:br>
              <a:rPr lang="en-US"/>
            </a:br>
            <a:r>
              <a:rPr lang="en-US"/>
              <a:t>Lorem Ipsum</a:t>
            </a:r>
          </a:p>
        </p:txBody>
      </p:sp>
    </p:spTree>
    <p:extLst>
      <p:ext uri="{BB962C8B-B14F-4D97-AF65-F5344CB8AC3E}">
        <p14:creationId xmlns:p14="http://schemas.microsoft.com/office/powerpoint/2010/main" val="37086851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_Lem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chemeClr val="accent6"/>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2" y="1354039"/>
            <a:ext cx="1753954" cy="3286926"/>
          </a:xfrm>
          <a:prstGeom prst="rect">
            <a:avLst/>
          </a:prstGeom>
          <a:solidFill>
            <a:schemeClr val="accent6"/>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5" name="Title 3">
            <a:extLst>
              <a:ext uri="{FF2B5EF4-FFF2-40B4-BE49-F238E27FC236}">
                <a16:creationId xmlns:a16="http://schemas.microsoft.com/office/drawing/2014/main" id="{F4457FE3-0B4A-413C-9BD0-B43E27F3C7B0}"/>
              </a:ext>
            </a:extLst>
          </p:cNvPr>
          <p:cNvSpPr>
            <a:spLocks noGrp="1"/>
          </p:cNvSpPr>
          <p:nvPr>
            <p:ph type="title" hasCustomPrompt="1"/>
          </p:nvPr>
        </p:nvSpPr>
        <p:spPr>
          <a:xfrm>
            <a:off x="2057400" y="1527048"/>
            <a:ext cx="4910328" cy="2935224"/>
          </a:xfrm>
        </p:spPr>
        <p:txBody>
          <a:bodyPr anchor="ctr" anchorCtr="0"/>
          <a:lstStyle>
            <a:lvl1pPr>
              <a:lnSpc>
                <a:spcPct val="100000"/>
              </a:lnSpc>
              <a:defRPr sz="3200">
                <a:latin typeface="+mj-lt"/>
              </a:defRPr>
            </a:lvl1pPr>
          </a:lstStyle>
          <a:p>
            <a:r>
              <a:rPr lang="en-US"/>
              <a:t>Divider Slide</a:t>
            </a:r>
            <a:br>
              <a:rPr lang="en-US"/>
            </a:br>
            <a:r>
              <a:rPr lang="en-US"/>
              <a:t>30 Characters</a:t>
            </a:r>
            <a:br>
              <a:rPr lang="en-US"/>
            </a:br>
            <a:r>
              <a:rPr lang="en-US"/>
              <a:t>Lorem Ipsum</a:t>
            </a:r>
          </a:p>
        </p:txBody>
      </p:sp>
    </p:spTree>
    <p:extLst>
      <p:ext uri="{BB962C8B-B14F-4D97-AF65-F5344CB8AC3E}">
        <p14:creationId xmlns:p14="http://schemas.microsoft.com/office/powerpoint/2010/main" val="22104548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_Ros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2" y="1354039"/>
            <a:ext cx="1753954" cy="3286926"/>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5" name="Title 3">
            <a:extLst>
              <a:ext uri="{FF2B5EF4-FFF2-40B4-BE49-F238E27FC236}">
                <a16:creationId xmlns:a16="http://schemas.microsoft.com/office/drawing/2014/main" id="{F4457FE3-0B4A-413C-9BD0-B43E27F3C7B0}"/>
              </a:ext>
            </a:extLst>
          </p:cNvPr>
          <p:cNvSpPr>
            <a:spLocks noGrp="1"/>
          </p:cNvSpPr>
          <p:nvPr>
            <p:ph type="title" hasCustomPrompt="1"/>
          </p:nvPr>
        </p:nvSpPr>
        <p:spPr>
          <a:xfrm>
            <a:off x="2057400" y="1527048"/>
            <a:ext cx="4910328" cy="2935224"/>
          </a:xfrm>
        </p:spPr>
        <p:txBody>
          <a:bodyPr anchor="ctr" anchorCtr="0"/>
          <a:lstStyle>
            <a:lvl1pPr>
              <a:lnSpc>
                <a:spcPct val="100000"/>
              </a:lnSpc>
              <a:defRPr sz="3200">
                <a:latin typeface="+mj-lt"/>
              </a:defRPr>
            </a:lvl1pPr>
          </a:lstStyle>
          <a:p>
            <a:r>
              <a:rPr lang="en-US"/>
              <a:t>Divider Slide</a:t>
            </a:r>
            <a:br>
              <a:rPr lang="en-US"/>
            </a:br>
            <a:r>
              <a:rPr lang="en-US"/>
              <a:t>30 Characters</a:t>
            </a:r>
            <a:br>
              <a:rPr lang="en-US"/>
            </a:br>
            <a:r>
              <a:rPr lang="en-US"/>
              <a:t>Lorem Ipsum</a:t>
            </a:r>
          </a:p>
        </p:txBody>
      </p:sp>
    </p:spTree>
    <p:extLst>
      <p:ext uri="{BB962C8B-B14F-4D97-AF65-F5344CB8AC3E}">
        <p14:creationId xmlns:p14="http://schemas.microsoft.com/office/powerpoint/2010/main" val="18526256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_Surf">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rgbClr val="06C4B0"/>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2" y="1354039"/>
            <a:ext cx="1753954" cy="3286926"/>
          </a:xfrm>
          <a:prstGeom prst="rect">
            <a:avLst/>
          </a:prstGeom>
          <a:solidFill>
            <a:srgbClr val="06C4B0"/>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5" name="Title 3">
            <a:extLst>
              <a:ext uri="{FF2B5EF4-FFF2-40B4-BE49-F238E27FC236}">
                <a16:creationId xmlns:a16="http://schemas.microsoft.com/office/drawing/2014/main" id="{F4457FE3-0B4A-413C-9BD0-B43E27F3C7B0}"/>
              </a:ext>
            </a:extLst>
          </p:cNvPr>
          <p:cNvSpPr>
            <a:spLocks noGrp="1"/>
          </p:cNvSpPr>
          <p:nvPr>
            <p:ph type="title" hasCustomPrompt="1"/>
          </p:nvPr>
        </p:nvSpPr>
        <p:spPr>
          <a:xfrm>
            <a:off x="2057400" y="1527048"/>
            <a:ext cx="4910328" cy="2935224"/>
          </a:xfrm>
        </p:spPr>
        <p:txBody>
          <a:bodyPr anchor="ctr" anchorCtr="0"/>
          <a:lstStyle>
            <a:lvl1pPr>
              <a:lnSpc>
                <a:spcPct val="100000"/>
              </a:lnSpc>
              <a:defRPr sz="3200">
                <a:latin typeface="+mj-lt"/>
              </a:defRPr>
            </a:lvl1pPr>
          </a:lstStyle>
          <a:p>
            <a:r>
              <a:rPr lang="en-US"/>
              <a:t>Divider Slide</a:t>
            </a:r>
            <a:br>
              <a:rPr lang="en-US"/>
            </a:br>
            <a:r>
              <a:rPr lang="en-US"/>
              <a:t>30 Characters</a:t>
            </a:r>
            <a:br>
              <a:rPr lang="en-US"/>
            </a:br>
            <a:r>
              <a:rPr lang="en-US"/>
              <a:t>Lorem Ipsum</a:t>
            </a:r>
          </a:p>
        </p:txBody>
      </p:sp>
    </p:spTree>
    <p:extLst>
      <p:ext uri="{BB962C8B-B14F-4D97-AF65-F5344CB8AC3E}">
        <p14:creationId xmlns:p14="http://schemas.microsoft.com/office/powerpoint/2010/main" val="3632659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457200" y="1009268"/>
            <a:ext cx="6060141" cy="4476115"/>
          </a:xfrm>
        </p:spPr>
        <p:txBody>
          <a:bodyPr anchor="ctr" anchorCtr="0"/>
          <a:lstStyle>
            <a:lvl1pPr marL="0" indent="0">
              <a:lnSpc>
                <a:spcPct val="100000"/>
              </a:lnSpc>
              <a:defRPr>
                <a:latin typeface="+mj-lt"/>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6" name="Text Placeholder 5">
            <a:extLst>
              <a:ext uri="{FF2B5EF4-FFF2-40B4-BE49-F238E27FC236}">
                <a16:creationId xmlns:a16="http://schemas.microsoft.com/office/drawing/2014/main" id="{B5A5ABB7-A574-4F00-8EBF-4F95BF5684D9}"/>
              </a:ext>
            </a:extLst>
          </p:cNvPr>
          <p:cNvSpPr>
            <a:spLocks noGrp="1"/>
          </p:cNvSpPr>
          <p:nvPr>
            <p:ph type="body" sz="quarter" idx="12" hasCustomPrompt="1"/>
          </p:nvPr>
        </p:nvSpPr>
        <p:spPr>
          <a:xfrm>
            <a:off x="457200" y="5485384"/>
            <a:ext cx="6060141" cy="347472"/>
          </a:xfrm>
        </p:spPr>
        <p:txBody>
          <a:bodyPr/>
          <a:lstStyle>
            <a:lvl1pPr marL="0" indent="0">
              <a:buNone/>
              <a:defRPr sz="1400"/>
            </a:lvl1pPr>
            <a:lvl2pPr marL="320040" indent="0">
              <a:buNone/>
              <a:defRPr sz="1400"/>
            </a:lvl2pPr>
            <a:lvl3pPr marL="548640" indent="0">
              <a:buNone/>
              <a:defRPr sz="1400"/>
            </a:lvl3pPr>
            <a:lvl4pPr marL="822960" indent="0">
              <a:buNone/>
              <a:defRPr sz="1400"/>
            </a:lvl4pPr>
            <a:lvl5pPr marL="1051560" indent="0">
              <a:buNone/>
              <a:defRPr sz="1400"/>
            </a:lvl5pPr>
          </a:lstStyle>
          <a:p>
            <a:pPr lvl="0"/>
            <a:r>
              <a:rPr lang="en-US"/>
              <a:t>Quote attribution placeholder</a:t>
            </a:r>
          </a:p>
        </p:txBody>
      </p:sp>
    </p:spTree>
    <p:extLst>
      <p:ext uri="{BB962C8B-B14F-4D97-AF65-F5344CB8AC3E}">
        <p14:creationId xmlns:p14="http://schemas.microsoft.com/office/powerpoint/2010/main" val="41756802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_large">
    <p:spTree>
      <p:nvGrpSpPr>
        <p:cNvPr id="1" name=""/>
        <p:cNvGrpSpPr/>
        <p:nvPr/>
      </p:nvGrpSpPr>
      <p:grpSpPr>
        <a:xfrm>
          <a:off x="0" y="0"/>
          <a:ext cx="0" cy="0"/>
          <a:chOff x="0" y="0"/>
          <a:chExt cx="0" cy="0"/>
        </a:xfrm>
      </p:grpSpPr>
      <p:sp>
        <p:nvSpPr>
          <p:cNvPr id="6" name="Title 2"/>
          <p:cNvSpPr>
            <a:spLocks noGrp="1"/>
          </p:cNvSpPr>
          <p:nvPr>
            <p:ph type="title" hasCustomPrompt="1"/>
          </p:nvPr>
        </p:nvSpPr>
        <p:spPr>
          <a:xfrm>
            <a:off x="457199" y="1009268"/>
            <a:ext cx="8366761" cy="4476115"/>
          </a:xfrm>
        </p:spPr>
        <p:txBody>
          <a:bodyPr anchor="ctr" anchorCtr="0"/>
          <a:lstStyle>
            <a:lvl1pPr marL="0" indent="0">
              <a:lnSpc>
                <a:spcPct val="100000"/>
              </a:lnSpc>
              <a:defRPr>
                <a:latin typeface="+mj-lt"/>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0" name="Text Placeholder 5">
            <a:extLst>
              <a:ext uri="{FF2B5EF4-FFF2-40B4-BE49-F238E27FC236}">
                <a16:creationId xmlns:a16="http://schemas.microsoft.com/office/drawing/2014/main" id="{04A7BBD2-1C8F-4F97-AED7-95C8AEEFBFE2}"/>
              </a:ext>
            </a:extLst>
          </p:cNvPr>
          <p:cNvSpPr>
            <a:spLocks noGrp="1"/>
          </p:cNvSpPr>
          <p:nvPr>
            <p:ph type="body" sz="quarter" idx="12" hasCustomPrompt="1"/>
          </p:nvPr>
        </p:nvSpPr>
        <p:spPr>
          <a:xfrm>
            <a:off x="457199" y="5485384"/>
            <a:ext cx="8366761" cy="347472"/>
          </a:xfrm>
        </p:spPr>
        <p:txBody>
          <a:bodyPr/>
          <a:lstStyle>
            <a:lvl1pPr marL="0" indent="0">
              <a:buNone/>
              <a:defRPr sz="1400"/>
            </a:lvl1pPr>
            <a:lvl2pPr marL="320040" indent="0">
              <a:buNone/>
              <a:defRPr sz="1400"/>
            </a:lvl2pPr>
            <a:lvl3pPr marL="548640" indent="0">
              <a:buNone/>
              <a:defRPr sz="1400"/>
            </a:lvl3pPr>
            <a:lvl4pPr marL="822960" indent="0">
              <a:buNone/>
              <a:defRPr sz="1400"/>
            </a:lvl4pPr>
            <a:lvl5pPr marL="1051560" indent="0">
              <a:buNone/>
              <a:defRPr sz="1400"/>
            </a:lvl5pPr>
          </a:lstStyle>
          <a:p>
            <a:pPr lvl="0"/>
            <a:r>
              <a:rPr lang="en-US"/>
              <a:t>Quote attribution placeholder</a:t>
            </a:r>
          </a:p>
        </p:txBody>
      </p:sp>
    </p:spTree>
    <p:extLst>
      <p:ext uri="{BB962C8B-B14F-4D97-AF65-F5344CB8AC3E}">
        <p14:creationId xmlns:p14="http://schemas.microsoft.com/office/powerpoint/2010/main" val="10764005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_Quote_Sky">
    <p:spTree>
      <p:nvGrpSpPr>
        <p:cNvPr id="1" name=""/>
        <p:cNvGrpSpPr/>
        <p:nvPr/>
      </p:nvGrpSpPr>
      <p:grpSpPr>
        <a:xfrm>
          <a:off x="0" y="0"/>
          <a:ext cx="0" cy="0"/>
          <a:chOff x="0" y="0"/>
          <a:chExt cx="0" cy="0"/>
        </a:xfrm>
      </p:grpSpPr>
      <p:sp>
        <p:nvSpPr>
          <p:cNvPr id="6" name="Title 2"/>
          <p:cNvSpPr>
            <a:spLocks noGrp="1"/>
          </p:cNvSpPr>
          <p:nvPr>
            <p:ph type="title" hasCustomPrompt="1"/>
          </p:nvPr>
        </p:nvSpPr>
        <p:spPr>
          <a:xfrm>
            <a:off x="1014717" y="2117489"/>
            <a:ext cx="10159694" cy="2215991"/>
          </a:xfrm>
        </p:spPr>
        <p:txBody>
          <a:bodyPr anchor="ctr" anchorCtr="0">
            <a:noAutofit/>
          </a:bodyPr>
          <a:lstStyle>
            <a:lvl1pPr marL="0" indent="0">
              <a:lnSpc>
                <a:spcPct val="100000"/>
              </a:lnSpc>
              <a:defRPr sz="3600">
                <a:latin typeface="+mj-lt"/>
              </a:defRPr>
            </a:lvl1pPr>
          </a:lstStyle>
          <a:p>
            <a:r>
              <a:rPr lang="en-US"/>
              <a:t>“Anchor focus frame placeholder. Four lines maximum and increase font size to fill the width between frames.”</a:t>
            </a:r>
          </a:p>
        </p:txBody>
      </p:sp>
      <p:sp>
        <p:nvSpPr>
          <p:cNvPr id="10" name="Text Placeholder 5">
            <a:extLst>
              <a:ext uri="{FF2B5EF4-FFF2-40B4-BE49-F238E27FC236}">
                <a16:creationId xmlns:a16="http://schemas.microsoft.com/office/drawing/2014/main" id="{04A7BBD2-1C8F-4F97-AED7-95C8AEEFBFE2}"/>
              </a:ext>
            </a:extLst>
          </p:cNvPr>
          <p:cNvSpPr>
            <a:spLocks noGrp="1"/>
          </p:cNvSpPr>
          <p:nvPr>
            <p:ph type="body" sz="quarter" idx="12" hasCustomPrompt="1"/>
          </p:nvPr>
        </p:nvSpPr>
        <p:spPr>
          <a:xfrm>
            <a:off x="1014717" y="4422898"/>
            <a:ext cx="10158412" cy="430887"/>
          </a:xfrm>
        </p:spPr>
        <p:txBody>
          <a:bodyPr vert="horz" lIns="0" tIns="0" rIns="0" bIns="0" rtlCol="0">
            <a:noAutofit/>
          </a:bodyPr>
          <a:lstStyle>
            <a:lvl1pPr marL="0" indent="0">
              <a:buNone/>
              <a:defRPr lang="en-US" sz="1600" dirty="0"/>
            </a:lvl1pPr>
          </a:lstStyle>
          <a:p>
            <a:pPr marL="274320" lvl="0" indent="-274320"/>
            <a:r>
              <a:rPr lang="en-US"/>
              <a:t>Quote attribution placeholder</a:t>
            </a:r>
          </a:p>
        </p:txBody>
      </p:sp>
      <p:sp>
        <p:nvSpPr>
          <p:cNvPr id="12" name="Rectangle 11">
            <a:extLst>
              <a:ext uri="{FF2B5EF4-FFF2-40B4-BE49-F238E27FC236}">
                <a16:creationId xmlns:a16="http://schemas.microsoft.com/office/drawing/2014/main" id="{15813E58-FAE1-4515-B7B1-7B88DDFE1A7B}"/>
              </a:ext>
            </a:extLst>
          </p:cNvPr>
          <p:cNvSpPr>
            <a:spLocks/>
          </p:cNvSpPr>
          <p:nvPr userDrawn="1"/>
        </p:nvSpPr>
        <p:spPr bwMode="ltGray">
          <a:xfrm>
            <a:off x="-1" y="1343025"/>
            <a:ext cx="507359" cy="4171950"/>
          </a:xfrm>
          <a:prstGeom prst="rect">
            <a:avLst/>
          </a:prstGeom>
          <a:solidFill>
            <a:srgbClr val="009AD7"/>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Rectangle 12">
            <a:extLst>
              <a:ext uri="{FF2B5EF4-FFF2-40B4-BE49-F238E27FC236}">
                <a16:creationId xmlns:a16="http://schemas.microsoft.com/office/drawing/2014/main" id="{E635C4E1-2151-496E-B011-C7FF0A0487E8}"/>
              </a:ext>
            </a:extLst>
          </p:cNvPr>
          <p:cNvSpPr>
            <a:spLocks/>
          </p:cNvSpPr>
          <p:nvPr userDrawn="1"/>
        </p:nvSpPr>
        <p:spPr bwMode="ltGray">
          <a:xfrm>
            <a:off x="11684641" y="1343025"/>
            <a:ext cx="507359" cy="4171950"/>
          </a:xfrm>
          <a:prstGeom prst="rect">
            <a:avLst/>
          </a:prstGeom>
          <a:solidFill>
            <a:srgbClr val="009AD7"/>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854589239"/>
      </p:ext>
    </p:extLst>
  </p:cSld>
  <p:clrMapOvr>
    <a:masterClrMapping/>
  </p:clrMapOvr>
  <p:extLst>
    <p:ext uri="{DCECCB84-F9BA-43D5-87BE-67443E8EF086}">
      <p15:sldGuideLst xmlns:p15="http://schemas.microsoft.com/office/powerpoint/2012/main">
        <p15:guide id="1" pos="641">
          <p15:clr>
            <a:srgbClr val="FBAE40"/>
          </p15:clr>
        </p15:guide>
        <p15:guide id="2" pos="7040">
          <p15:clr>
            <a:srgbClr val="FBAE40"/>
          </p15:clr>
        </p15:guide>
        <p15:guide id="3" orient="horz" pos="1170">
          <p15:clr>
            <a:srgbClr val="FBAE40"/>
          </p15:clr>
        </p15:guide>
        <p15:guide id="4" orient="horz" pos="3147">
          <p15:clr>
            <a:srgbClr val="FBAE40"/>
          </p15:clr>
        </p15:guide>
        <p15:guide id="5" orient="horz" pos="3468">
          <p15:clr>
            <a:srgbClr val="FBAE40"/>
          </p15:clr>
        </p15:guide>
        <p15:guide id="6" orient="horz" pos="84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j-lt"/>
              </a:defRPr>
            </a:lvl1pPr>
          </a:lstStyle>
          <a:p>
            <a:r>
              <a:rPr lang="en-US"/>
              <a:t>Click to edit Master title style</a:t>
            </a:r>
          </a:p>
        </p:txBody>
      </p:sp>
    </p:spTree>
    <p:extLst>
      <p:ext uri="{BB962C8B-B14F-4D97-AF65-F5344CB8AC3E}">
        <p14:creationId xmlns:p14="http://schemas.microsoft.com/office/powerpoint/2010/main" val="32083166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_Quote_Lemon">
    <p:spTree>
      <p:nvGrpSpPr>
        <p:cNvPr id="1" name=""/>
        <p:cNvGrpSpPr/>
        <p:nvPr/>
      </p:nvGrpSpPr>
      <p:grpSpPr>
        <a:xfrm>
          <a:off x="0" y="0"/>
          <a:ext cx="0" cy="0"/>
          <a:chOff x="0" y="0"/>
          <a:chExt cx="0" cy="0"/>
        </a:xfrm>
      </p:grpSpPr>
      <p:sp>
        <p:nvSpPr>
          <p:cNvPr id="6" name="Title 2"/>
          <p:cNvSpPr>
            <a:spLocks noGrp="1"/>
          </p:cNvSpPr>
          <p:nvPr>
            <p:ph type="title" hasCustomPrompt="1"/>
          </p:nvPr>
        </p:nvSpPr>
        <p:spPr>
          <a:xfrm>
            <a:off x="1014717" y="2117489"/>
            <a:ext cx="10159694" cy="2215991"/>
          </a:xfrm>
        </p:spPr>
        <p:txBody>
          <a:bodyPr anchor="ctr" anchorCtr="0">
            <a:noAutofit/>
          </a:bodyPr>
          <a:lstStyle>
            <a:lvl1pPr marL="0" indent="0">
              <a:lnSpc>
                <a:spcPct val="100000"/>
              </a:lnSpc>
              <a:defRPr sz="3600">
                <a:latin typeface="+mj-lt"/>
              </a:defRPr>
            </a:lvl1pPr>
          </a:lstStyle>
          <a:p>
            <a:r>
              <a:rPr lang="en-US"/>
              <a:t>“Anchor focus frame placeholder. Four lines maximum and increase font size to fill the width between frames.”</a:t>
            </a:r>
          </a:p>
        </p:txBody>
      </p:sp>
      <p:sp>
        <p:nvSpPr>
          <p:cNvPr id="10" name="Text Placeholder 5">
            <a:extLst>
              <a:ext uri="{FF2B5EF4-FFF2-40B4-BE49-F238E27FC236}">
                <a16:creationId xmlns:a16="http://schemas.microsoft.com/office/drawing/2014/main" id="{04A7BBD2-1C8F-4F97-AED7-95C8AEEFBFE2}"/>
              </a:ext>
            </a:extLst>
          </p:cNvPr>
          <p:cNvSpPr>
            <a:spLocks noGrp="1"/>
          </p:cNvSpPr>
          <p:nvPr>
            <p:ph type="body" sz="quarter" idx="12" hasCustomPrompt="1"/>
          </p:nvPr>
        </p:nvSpPr>
        <p:spPr>
          <a:xfrm>
            <a:off x="1014717" y="4422898"/>
            <a:ext cx="10158412" cy="430887"/>
          </a:xfrm>
        </p:spPr>
        <p:txBody>
          <a:bodyPr vert="horz" lIns="0" tIns="0" rIns="0" bIns="0" rtlCol="0">
            <a:noAutofit/>
          </a:bodyPr>
          <a:lstStyle>
            <a:lvl1pPr marL="0" indent="0">
              <a:buNone/>
              <a:defRPr lang="en-US" sz="1600" dirty="0"/>
            </a:lvl1pPr>
          </a:lstStyle>
          <a:p>
            <a:pPr marL="274320" lvl="0" indent="-274320"/>
            <a:r>
              <a:rPr lang="en-US"/>
              <a:t>Quote attribution placeholder</a:t>
            </a:r>
          </a:p>
        </p:txBody>
      </p:sp>
      <p:sp>
        <p:nvSpPr>
          <p:cNvPr id="12" name="Rectangle 11">
            <a:extLst>
              <a:ext uri="{FF2B5EF4-FFF2-40B4-BE49-F238E27FC236}">
                <a16:creationId xmlns:a16="http://schemas.microsoft.com/office/drawing/2014/main" id="{15813E58-FAE1-4515-B7B1-7B88DDFE1A7B}"/>
              </a:ext>
            </a:extLst>
          </p:cNvPr>
          <p:cNvSpPr>
            <a:spLocks/>
          </p:cNvSpPr>
          <p:nvPr userDrawn="1"/>
        </p:nvSpPr>
        <p:spPr bwMode="ltGray">
          <a:xfrm>
            <a:off x="-1" y="1343025"/>
            <a:ext cx="507359" cy="4171950"/>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Rectangle 12">
            <a:extLst>
              <a:ext uri="{FF2B5EF4-FFF2-40B4-BE49-F238E27FC236}">
                <a16:creationId xmlns:a16="http://schemas.microsoft.com/office/drawing/2014/main" id="{E635C4E1-2151-496E-B011-C7FF0A0487E8}"/>
              </a:ext>
            </a:extLst>
          </p:cNvPr>
          <p:cNvSpPr>
            <a:spLocks/>
          </p:cNvSpPr>
          <p:nvPr userDrawn="1"/>
        </p:nvSpPr>
        <p:spPr bwMode="ltGray">
          <a:xfrm>
            <a:off x="11684641" y="1343025"/>
            <a:ext cx="507359" cy="4171950"/>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2303406491"/>
      </p:ext>
    </p:extLst>
  </p:cSld>
  <p:clrMapOvr>
    <a:masterClrMapping/>
  </p:clrMapOvr>
  <p:extLst>
    <p:ext uri="{DCECCB84-F9BA-43D5-87BE-67443E8EF086}">
      <p15:sldGuideLst xmlns:p15="http://schemas.microsoft.com/office/powerpoint/2012/main">
        <p15:guide id="1" pos="641">
          <p15:clr>
            <a:srgbClr val="FBAE40"/>
          </p15:clr>
        </p15:guide>
        <p15:guide id="2" pos="7040">
          <p15:clr>
            <a:srgbClr val="FBAE40"/>
          </p15:clr>
        </p15:guide>
        <p15:guide id="3" orient="horz" pos="1170">
          <p15:clr>
            <a:srgbClr val="FBAE40"/>
          </p15:clr>
        </p15:guide>
        <p15:guide id="4" orient="horz" pos="3147">
          <p15:clr>
            <a:srgbClr val="FBAE40"/>
          </p15:clr>
        </p15:guide>
        <p15:guide id="5" orient="horz" pos="3468">
          <p15:clr>
            <a:srgbClr val="FBAE40"/>
          </p15:clr>
        </p15:guide>
        <p15:guide id="6" orient="horz" pos="846">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A_Quote_Tangerine">
    <p:spTree>
      <p:nvGrpSpPr>
        <p:cNvPr id="1" name=""/>
        <p:cNvGrpSpPr/>
        <p:nvPr/>
      </p:nvGrpSpPr>
      <p:grpSpPr>
        <a:xfrm>
          <a:off x="0" y="0"/>
          <a:ext cx="0" cy="0"/>
          <a:chOff x="0" y="0"/>
          <a:chExt cx="0" cy="0"/>
        </a:xfrm>
      </p:grpSpPr>
      <p:sp>
        <p:nvSpPr>
          <p:cNvPr id="6" name="Title 2"/>
          <p:cNvSpPr>
            <a:spLocks noGrp="1"/>
          </p:cNvSpPr>
          <p:nvPr>
            <p:ph type="title" hasCustomPrompt="1"/>
          </p:nvPr>
        </p:nvSpPr>
        <p:spPr>
          <a:xfrm>
            <a:off x="1014717" y="2117489"/>
            <a:ext cx="10159694" cy="2215991"/>
          </a:xfrm>
        </p:spPr>
        <p:txBody>
          <a:bodyPr anchor="ctr" anchorCtr="0">
            <a:noAutofit/>
          </a:bodyPr>
          <a:lstStyle>
            <a:lvl1pPr marL="0" indent="0">
              <a:lnSpc>
                <a:spcPct val="100000"/>
              </a:lnSpc>
              <a:defRPr sz="3600">
                <a:latin typeface="+mj-lt"/>
              </a:defRPr>
            </a:lvl1pPr>
          </a:lstStyle>
          <a:p>
            <a:r>
              <a:rPr lang="en-US"/>
              <a:t>“Anchor focus frame placeholder. Four lines maximum and increase font size to fill the width between frames.”</a:t>
            </a:r>
          </a:p>
        </p:txBody>
      </p:sp>
      <p:sp>
        <p:nvSpPr>
          <p:cNvPr id="10" name="Text Placeholder 5">
            <a:extLst>
              <a:ext uri="{FF2B5EF4-FFF2-40B4-BE49-F238E27FC236}">
                <a16:creationId xmlns:a16="http://schemas.microsoft.com/office/drawing/2014/main" id="{04A7BBD2-1C8F-4F97-AED7-95C8AEEFBFE2}"/>
              </a:ext>
            </a:extLst>
          </p:cNvPr>
          <p:cNvSpPr>
            <a:spLocks noGrp="1"/>
          </p:cNvSpPr>
          <p:nvPr>
            <p:ph type="body" sz="quarter" idx="12" hasCustomPrompt="1"/>
          </p:nvPr>
        </p:nvSpPr>
        <p:spPr>
          <a:xfrm>
            <a:off x="1014717" y="4422898"/>
            <a:ext cx="10158412" cy="430887"/>
          </a:xfrm>
        </p:spPr>
        <p:txBody>
          <a:bodyPr vert="horz" lIns="0" tIns="0" rIns="0" bIns="0" rtlCol="0">
            <a:noAutofit/>
          </a:bodyPr>
          <a:lstStyle>
            <a:lvl1pPr marL="0" indent="0" algn="l">
              <a:buNone/>
              <a:defRPr lang="en-US" sz="1600" dirty="0"/>
            </a:lvl1pPr>
          </a:lstStyle>
          <a:p>
            <a:pPr marL="274320" lvl="0" indent="-274320"/>
            <a:r>
              <a:rPr lang="en-US"/>
              <a:t>Quote attribution placeholder</a:t>
            </a:r>
          </a:p>
        </p:txBody>
      </p:sp>
      <p:sp>
        <p:nvSpPr>
          <p:cNvPr id="12" name="Rectangle 11">
            <a:extLst>
              <a:ext uri="{FF2B5EF4-FFF2-40B4-BE49-F238E27FC236}">
                <a16:creationId xmlns:a16="http://schemas.microsoft.com/office/drawing/2014/main" id="{15813E58-FAE1-4515-B7B1-7B88DDFE1A7B}"/>
              </a:ext>
            </a:extLst>
          </p:cNvPr>
          <p:cNvSpPr>
            <a:spLocks/>
          </p:cNvSpPr>
          <p:nvPr userDrawn="1"/>
        </p:nvSpPr>
        <p:spPr bwMode="ltGray">
          <a:xfrm>
            <a:off x="-1" y="1343025"/>
            <a:ext cx="507359" cy="4171950"/>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Rectangle 12">
            <a:extLst>
              <a:ext uri="{FF2B5EF4-FFF2-40B4-BE49-F238E27FC236}">
                <a16:creationId xmlns:a16="http://schemas.microsoft.com/office/drawing/2014/main" id="{E635C4E1-2151-496E-B011-C7FF0A0487E8}"/>
              </a:ext>
            </a:extLst>
          </p:cNvPr>
          <p:cNvSpPr>
            <a:spLocks/>
          </p:cNvSpPr>
          <p:nvPr userDrawn="1"/>
        </p:nvSpPr>
        <p:spPr bwMode="ltGray">
          <a:xfrm>
            <a:off x="11684641" y="1343025"/>
            <a:ext cx="507359" cy="4171950"/>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1872673164"/>
      </p:ext>
    </p:extLst>
  </p:cSld>
  <p:clrMapOvr>
    <a:masterClrMapping/>
  </p:clrMapOvr>
  <p:extLst>
    <p:ext uri="{DCECCB84-F9BA-43D5-87BE-67443E8EF086}">
      <p15:sldGuideLst xmlns:p15="http://schemas.microsoft.com/office/powerpoint/2012/main">
        <p15:guide id="1" pos="641">
          <p15:clr>
            <a:srgbClr val="FBAE40"/>
          </p15:clr>
        </p15:guide>
        <p15:guide id="2" pos="7040">
          <p15:clr>
            <a:srgbClr val="FBAE40"/>
          </p15:clr>
        </p15:guide>
        <p15:guide id="3" orient="horz" pos="1170">
          <p15:clr>
            <a:srgbClr val="FBAE40"/>
          </p15:clr>
        </p15:guide>
        <p15:guide id="4" orient="horz" pos="3147">
          <p15:clr>
            <a:srgbClr val="FBAE40"/>
          </p15:clr>
        </p15:guide>
        <p15:guide id="5" orient="horz" pos="3468">
          <p15:clr>
            <a:srgbClr val="FBAE40"/>
          </p15:clr>
        </p15:guide>
        <p15:guide id="6" orient="horz" pos="846">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A_Quote_Rose">
    <p:spTree>
      <p:nvGrpSpPr>
        <p:cNvPr id="1" name=""/>
        <p:cNvGrpSpPr/>
        <p:nvPr/>
      </p:nvGrpSpPr>
      <p:grpSpPr>
        <a:xfrm>
          <a:off x="0" y="0"/>
          <a:ext cx="0" cy="0"/>
          <a:chOff x="0" y="0"/>
          <a:chExt cx="0" cy="0"/>
        </a:xfrm>
      </p:grpSpPr>
      <p:sp>
        <p:nvSpPr>
          <p:cNvPr id="6" name="Title 2"/>
          <p:cNvSpPr>
            <a:spLocks noGrp="1"/>
          </p:cNvSpPr>
          <p:nvPr>
            <p:ph type="title" hasCustomPrompt="1"/>
          </p:nvPr>
        </p:nvSpPr>
        <p:spPr>
          <a:xfrm>
            <a:off x="1014717" y="2117489"/>
            <a:ext cx="10159694" cy="2215991"/>
          </a:xfrm>
        </p:spPr>
        <p:txBody>
          <a:bodyPr anchor="ctr" anchorCtr="0">
            <a:noAutofit/>
          </a:bodyPr>
          <a:lstStyle>
            <a:lvl1pPr marL="0" indent="0">
              <a:lnSpc>
                <a:spcPct val="100000"/>
              </a:lnSpc>
              <a:defRPr sz="3600">
                <a:latin typeface="+mj-lt"/>
              </a:defRPr>
            </a:lvl1pPr>
          </a:lstStyle>
          <a:p>
            <a:r>
              <a:rPr lang="en-US"/>
              <a:t>“Anchor focus frame placeholder. Four lines maximum and increase font size to fill the width between frames.”</a:t>
            </a:r>
          </a:p>
        </p:txBody>
      </p:sp>
      <p:sp>
        <p:nvSpPr>
          <p:cNvPr id="10" name="Text Placeholder 5">
            <a:extLst>
              <a:ext uri="{FF2B5EF4-FFF2-40B4-BE49-F238E27FC236}">
                <a16:creationId xmlns:a16="http://schemas.microsoft.com/office/drawing/2014/main" id="{04A7BBD2-1C8F-4F97-AED7-95C8AEEFBFE2}"/>
              </a:ext>
            </a:extLst>
          </p:cNvPr>
          <p:cNvSpPr>
            <a:spLocks noGrp="1"/>
          </p:cNvSpPr>
          <p:nvPr>
            <p:ph type="body" sz="quarter" idx="12" hasCustomPrompt="1"/>
          </p:nvPr>
        </p:nvSpPr>
        <p:spPr>
          <a:xfrm>
            <a:off x="1014717" y="4422898"/>
            <a:ext cx="10158412" cy="430887"/>
          </a:xfrm>
        </p:spPr>
        <p:txBody>
          <a:bodyPr vert="horz" lIns="0" tIns="0" rIns="0" bIns="0" rtlCol="0">
            <a:noAutofit/>
          </a:bodyPr>
          <a:lstStyle>
            <a:lvl1pPr marL="0" indent="0">
              <a:buNone/>
              <a:defRPr lang="en-US" sz="1600" dirty="0"/>
            </a:lvl1pPr>
          </a:lstStyle>
          <a:p>
            <a:pPr marL="274320" lvl="0" indent="-274320"/>
            <a:r>
              <a:rPr lang="en-US"/>
              <a:t>Quote attribution placeholder</a:t>
            </a:r>
          </a:p>
        </p:txBody>
      </p:sp>
      <p:sp>
        <p:nvSpPr>
          <p:cNvPr id="12" name="Rectangle 11">
            <a:extLst>
              <a:ext uri="{FF2B5EF4-FFF2-40B4-BE49-F238E27FC236}">
                <a16:creationId xmlns:a16="http://schemas.microsoft.com/office/drawing/2014/main" id="{15813E58-FAE1-4515-B7B1-7B88DDFE1A7B}"/>
              </a:ext>
            </a:extLst>
          </p:cNvPr>
          <p:cNvSpPr>
            <a:spLocks/>
          </p:cNvSpPr>
          <p:nvPr userDrawn="1"/>
        </p:nvSpPr>
        <p:spPr bwMode="ltGray">
          <a:xfrm>
            <a:off x="-1" y="1343025"/>
            <a:ext cx="507359" cy="4171950"/>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Rectangle 12">
            <a:extLst>
              <a:ext uri="{FF2B5EF4-FFF2-40B4-BE49-F238E27FC236}">
                <a16:creationId xmlns:a16="http://schemas.microsoft.com/office/drawing/2014/main" id="{E635C4E1-2151-496E-B011-C7FF0A0487E8}"/>
              </a:ext>
            </a:extLst>
          </p:cNvPr>
          <p:cNvSpPr>
            <a:spLocks/>
          </p:cNvSpPr>
          <p:nvPr userDrawn="1"/>
        </p:nvSpPr>
        <p:spPr bwMode="ltGray">
          <a:xfrm>
            <a:off x="11684641" y="1343025"/>
            <a:ext cx="507359" cy="4171950"/>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235532249"/>
      </p:ext>
    </p:extLst>
  </p:cSld>
  <p:clrMapOvr>
    <a:masterClrMapping/>
  </p:clrMapOvr>
  <p:extLst>
    <p:ext uri="{DCECCB84-F9BA-43D5-87BE-67443E8EF086}">
      <p15:sldGuideLst xmlns:p15="http://schemas.microsoft.com/office/powerpoint/2012/main">
        <p15:guide id="1" pos="641">
          <p15:clr>
            <a:srgbClr val="FBAE40"/>
          </p15:clr>
        </p15:guide>
        <p15:guide id="2" pos="7040">
          <p15:clr>
            <a:srgbClr val="FBAE40"/>
          </p15:clr>
        </p15:guide>
        <p15:guide id="3" orient="horz" pos="1170">
          <p15:clr>
            <a:srgbClr val="FBAE40"/>
          </p15:clr>
        </p15:guide>
        <p15:guide id="4" orient="horz" pos="3147">
          <p15:clr>
            <a:srgbClr val="FBAE40"/>
          </p15:clr>
        </p15:guide>
        <p15:guide id="5" orient="horz" pos="3468">
          <p15:clr>
            <a:srgbClr val="FBAE40"/>
          </p15:clr>
        </p15:guide>
        <p15:guide id="6" orient="horz" pos="846">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_Quote_Surf">
    <p:spTree>
      <p:nvGrpSpPr>
        <p:cNvPr id="1" name=""/>
        <p:cNvGrpSpPr/>
        <p:nvPr/>
      </p:nvGrpSpPr>
      <p:grpSpPr>
        <a:xfrm>
          <a:off x="0" y="0"/>
          <a:ext cx="0" cy="0"/>
          <a:chOff x="0" y="0"/>
          <a:chExt cx="0" cy="0"/>
        </a:xfrm>
      </p:grpSpPr>
      <p:sp>
        <p:nvSpPr>
          <p:cNvPr id="6" name="Title 2"/>
          <p:cNvSpPr>
            <a:spLocks noGrp="1"/>
          </p:cNvSpPr>
          <p:nvPr>
            <p:ph type="title" hasCustomPrompt="1"/>
          </p:nvPr>
        </p:nvSpPr>
        <p:spPr>
          <a:xfrm>
            <a:off x="1014717" y="2117489"/>
            <a:ext cx="10159694" cy="2215991"/>
          </a:xfrm>
        </p:spPr>
        <p:txBody>
          <a:bodyPr anchor="ctr" anchorCtr="0">
            <a:noAutofit/>
          </a:bodyPr>
          <a:lstStyle>
            <a:lvl1pPr marL="0" indent="0">
              <a:lnSpc>
                <a:spcPct val="100000"/>
              </a:lnSpc>
              <a:defRPr sz="3600">
                <a:latin typeface="+mj-lt"/>
              </a:defRPr>
            </a:lvl1pPr>
          </a:lstStyle>
          <a:p>
            <a:r>
              <a:rPr lang="en-US"/>
              <a:t>“Anchor focus frame placeholder. Four lines maximum and increase font size to fill the width between frames.”</a:t>
            </a:r>
          </a:p>
        </p:txBody>
      </p:sp>
      <p:sp>
        <p:nvSpPr>
          <p:cNvPr id="10" name="Text Placeholder 5">
            <a:extLst>
              <a:ext uri="{FF2B5EF4-FFF2-40B4-BE49-F238E27FC236}">
                <a16:creationId xmlns:a16="http://schemas.microsoft.com/office/drawing/2014/main" id="{04A7BBD2-1C8F-4F97-AED7-95C8AEEFBFE2}"/>
              </a:ext>
            </a:extLst>
          </p:cNvPr>
          <p:cNvSpPr>
            <a:spLocks noGrp="1"/>
          </p:cNvSpPr>
          <p:nvPr>
            <p:ph type="body" sz="quarter" idx="12" hasCustomPrompt="1"/>
          </p:nvPr>
        </p:nvSpPr>
        <p:spPr>
          <a:xfrm>
            <a:off x="1014717" y="4422898"/>
            <a:ext cx="10158412" cy="430887"/>
          </a:xfrm>
        </p:spPr>
        <p:txBody>
          <a:bodyPr vert="horz" lIns="0" tIns="0" rIns="0" bIns="0" rtlCol="0">
            <a:noAutofit/>
          </a:bodyPr>
          <a:lstStyle>
            <a:lvl1pPr marL="0" indent="0">
              <a:buNone/>
              <a:defRPr lang="en-US" sz="1600" dirty="0"/>
            </a:lvl1pPr>
          </a:lstStyle>
          <a:p>
            <a:pPr marL="274320" lvl="0" indent="-274320"/>
            <a:r>
              <a:rPr lang="en-US"/>
              <a:t>Quote attribution placeholder</a:t>
            </a:r>
          </a:p>
        </p:txBody>
      </p:sp>
      <p:sp>
        <p:nvSpPr>
          <p:cNvPr id="12" name="Rectangle 11">
            <a:extLst>
              <a:ext uri="{FF2B5EF4-FFF2-40B4-BE49-F238E27FC236}">
                <a16:creationId xmlns:a16="http://schemas.microsoft.com/office/drawing/2014/main" id="{15813E58-FAE1-4515-B7B1-7B88DDFE1A7B}"/>
              </a:ext>
            </a:extLst>
          </p:cNvPr>
          <p:cNvSpPr>
            <a:spLocks/>
          </p:cNvSpPr>
          <p:nvPr userDrawn="1"/>
        </p:nvSpPr>
        <p:spPr bwMode="ltGray">
          <a:xfrm>
            <a:off x="-1" y="1343025"/>
            <a:ext cx="507359" cy="4171950"/>
          </a:xfrm>
          <a:prstGeom prst="rect">
            <a:avLst/>
          </a:prstGeom>
          <a:solidFill>
            <a:srgbClr val="06C4B0"/>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Rectangle 12">
            <a:extLst>
              <a:ext uri="{FF2B5EF4-FFF2-40B4-BE49-F238E27FC236}">
                <a16:creationId xmlns:a16="http://schemas.microsoft.com/office/drawing/2014/main" id="{E635C4E1-2151-496E-B011-C7FF0A0487E8}"/>
              </a:ext>
            </a:extLst>
          </p:cNvPr>
          <p:cNvSpPr>
            <a:spLocks/>
          </p:cNvSpPr>
          <p:nvPr userDrawn="1"/>
        </p:nvSpPr>
        <p:spPr bwMode="ltGray">
          <a:xfrm>
            <a:off x="11684641" y="1343025"/>
            <a:ext cx="507359" cy="4171950"/>
          </a:xfrm>
          <a:prstGeom prst="rect">
            <a:avLst/>
          </a:prstGeom>
          <a:solidFill>
            <a:srgbClr val="06C4B0"/>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1916591889"/>
      </p:ext>
    </p:extLst>
  </p:cSld>
  <p:clrMapOvr>
    <a:masterClrMapping/>
  </p:clrMapOvr>
  <p:extLst>
    <p:ext uri="{DCECCB84-F9BA-43D5-87BE-67443E8EF086}">
      <p15:sldGuideLst xmlns:p15="http://schemas.microsoft.com/office/powerpoint/2012/main">
        <p15:guide id="1" pos="641">
          <p15:clr>
            <a:srgbClr val="FBAE40"/>
          </p15:clr>
        </p15:guide>
        <p15:guide id="2" pos="7040">
          <p15:clr>
            <a:srgbClr val="FBAE40"/>
          </p15:clr>
        </p15:guide>
        <p15:guide id="3" orient="horz" pos="1170">
          <p15:clr>
            <a:srgbClr val="FBAE40"/>
          </p15:clr>
        </p15:guide>
        <p15:guide id="4" orient="horz" pos="3147">
          <p15:clr>
            <a:srgbClr val="FBAE40"/>
          </p15:clr>
        </p15:guide>
        <p15:guide id="5" orient="horz" pos="3468">
          <p15:clr>
            <a:srgbClr val="FBAE40"/>
          </p15:clr>
        </p15:guide>
        <p15:guide id="6" orient="horz" pos="846">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SummitCode_Title Slide">
    <p:spTree>
      <p:nvGrpSpPr>
        <p:cNvPr id="1" name=""/>
        <p:cNvGrpSpPr/>
        <p:nvPr/>
      </p:nvGrpSpPr>
      <p:grpSpPr>
        <a:xfrm>
          <a:off x="0" y="0"/>
          <a:ext cx="0" cy="0"/>
          <a:chOff x="0" y="0"/>
          <a:chExt cx="0" cy="0"/>
        </a:xfrm>
      </p:grpSpPr>
      <p:pic>
        <p:nvPicPr>
          <p:cNvPr id="27" name="Gartner Logo"/>
          <p:cNvPicPr>
            <a:picLocks noChangeAspect="1"/>
          </p:cNvPicPr>
          <p:nvPr userDrawn="1"/>
        </p:nvPicPr>
        <p:blipFill>
          <a:blip r:embed="rId2"/>
          <a:srcRect/>
          <a:stretch/>
        </p:blipFill>
        <p:spPr bwMode="black">
          <a:xfrm>
            <a:off x="9688259" y="5975537"/>
            <a:ext cx="2053216" cy="468817"/>
          </a:xfrm>
          <a:prstGeom prst="rect">
            <a:avLst/>
          </a:prstGeom>
        </p:spPr>
      </p:pic>
      <p:sp>
        <p:nvSpPr>
          <p:cNvPr id="20" name="Text - Presenter Name"/>
          <p:cNvSpPr>
            <a:spLocks noGrp="1" noChangeArrowheads="1"/>
          </p:cNvSpPr>
          <p:nvPr>
            <p:ph type="subTitle" idx="1" hasCustomPrompt="1"/>
          </p:nvPr>
        </p:nvSpPr>
        <p:spPr bwMode="black">
          <a:xfrm>
            <a:off x="987463" y="4187546"/>
            <a:ext cx="7228206" cy="276999"/>
          </a:xfrm>
          <a:prstGeom prst="rect">
            <a:avLst/>
          </a:prstGeom>
          <a:ln/>
        </p:spPr>
        <p:txBody>
          <a:bodyPr wrap="square" rIns="0" bIns="0" anchor="t" anchorCtr="0">
            <a:noAutofit/>
          </a:bodyPr>
          <a:lstStyle>
            <a:lvl1pPr marL="0" indent="0" algn="l">
              <a:lnSpc>
                <a:spcPct val="100000"/>
              </a:lnSpc>
              <a:spcBef>
                <a:spcPts val="0"/>
              </a:spcBef>
              <a:spcAft>
                <a:spcPts val="0"/>
              </a:spcAft>
              <a:buFont typeface="Arial" panose="020B0604020202020204" pitchFamily="34" charset="0"/>
              <a:buNone/>
              <a:defRPr sz="1800">
                <a:solidFill>
                  <a:srgbClr val="FFFFFF"/>
                </a:solidFill>
                <a:latin typeface="+mn-lt"/>
              </a:defRPr>
            </a:lvl1pPr>
          </a:lstStyle>
          <a:p>
            <a:pPr lvl="0"/>
            <a:r>
              <a:rPr lang="en-US"/>
              <a:t>Click to add Presenter Name</a:t>
            </a:r>
          </a:p>
        </p:txBody>
      </p:sp>
      <p:sp>
        <p:nvSpPr>
          <p:cNvPr id="19" name="Text - Presentation Title"/>
          <p:cNvSpPr>
            <a:spLocks noGrp="1" noChangeArrowheads="1"/>
          </p:cNvSpPr>
          <p:nvPr>
            <p:ph type="ctrTitle" hasCustomPrompt="1"/>
          </p:nvPr>
        </p:nvSpPr>
        <p:spPr bwMode="black">
          <a:xfrm>
            <a:off x="987463" y="2070748"/>
            <a:ext cx="7228205" cy="1994392"/>
          </a:xfrm>
          <a:ln>
            <a:noFill/>
          </a:ln>
        </p:spPr>
        <p:txBody>
          <a:bodyPr wrap="square" tIns="0" bIns="0" anchor="ctr" anchorCtr="0">
            <a:noAutofit/>
          </a:bodyPr>
          <a:lstStyle>
            <a:lvl1pPr>
              <a:lnSpc>
                <a:spcPct val="90000"/>
              </a:lnSpc>
              <a:spcBef>
                <a:spcPts val="1000"/>
              </a:spcBef>
              <a:spcAft>
                <a:spcPts val="300"/>
              </a:spcAft>
              <a:defRPr sz="3600" b="0" baseline="0">
                <a:solidFill>
                  <a:srgbClr val="FFFFFF"/>
                </a:solidFill>
                <a:latin typeface="+mj-lt"/>
                <a:cs typeface="Arial"/>
              </a:defRPr>
            </a:lvl1pPr>
          </a:lstStyle>
          <a:p>
            <a:r>
              <a:rPr lang="en-US"/>
              <a:t>Title Here</a:t>
            </a:r>
          </a:p>
        </p:txBody>
      </p:sp>
      <p:sp>
        <p:nvSpPr>
          <p:cNvPr id="32" name="Focus Frame 2"/>
          <p:cNvSpPr>
            <a:spLocks noChangeAspect="1"/>
          </p:cNvSpPr>
          <p:nvPr userDrawn="1"/>
        </p:nvSpPr>
        <p:spPr bwMode="auto">
          <a:xfrm>
            <a:off x="8535556" y="1620027"/>
            <a:ext cx="160433" cy="3291840"/>
          </a:xfrm>
          <a:prstGeom prst="rect">
            <a:avLst/>
          </a:prstGeom>
          <a:solidFill>
            <a:schemeClr val="accent5"/>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nSpc>
                <a:spcPct val="100000"/>
              </a:lnSpc>
              <a:spcBef>
                <a:spcPct val="50000"/>
              </a:spcBef>
              <a:spcAft>
                <a:spcPct val="0"/>
              </a:spcAft>
            </a:pPr>
            <a:endParaRPr lang="en-US" sz="1800" err="1">
              <a:solidFill>
                <a:srgbClr val="000000"/>
              </a:solidFill>
              <a:ea typeface="+mn-ea"/>
              <a:cs typeface="+mn-cs"/>
            </a:endParaRPr>
          </a:p>
        </p:txBody>
      </p:sp>
      <p:sp>
        <p:nvSpPr>
          <p:cNvPr id="33" name="Focus Frame 2"/>
          <p:cNvSpPr>
            <a:spLocks noChangeAspect="1"/>
          </p:cNvSpPr>
          <p:nvPr userDrawn="1"/>
        </p:nvSpPr>
        <p:spPr bwMode="auto">
          <a:xfrm>
            <a:off x="460256" y="1620027"/>
            <a:ext cx="160433" cy="3291840"/>
          </a:xfrm>
          <a:prstGeom prst="rect">
            <a:avLst/>
          </a:prstGeom>
          <a:solidFill>
            <a:schemeClr val="accent5"/>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nSpc>
                <a:spcPct val="100000"/>
              </a:lnSpc>
              <a:spcBef>
                <a:spcPct val="50000"/>
              </a:spcBef>
              <a:spcAft>
                <a:spcPct val="0"/>
              </a:spcAft>
            </a:pPr>
            <a:endParaRPr lang="en-US" sz="1800" err="1">
              <a:solidFill>
                <a:srgbClr val="000000"/>
              </a:solidFill>
              <a:ea typeface="+mn-ea"/>
              <a:cs typeface="+mn-cs"/>
            </a:endParaRPr>
          </a:p>
        </p:txBody>
      </p:sp>
      <p:sp>
        <p:nvSpPr>
          <p:cNvPr id="10" name="Copyright Text">
            <a:extLst>
              <a:ext uri="{FF2B5EF4-FFF2-40B4-BE49-F238E27FC236}">
                <a16:creationId xmlns:a16="http://schemas.microsoft.com/office/drawing/2014/main" id="{CC1E8655-A643-4A64-93CB-E45163C0F10D}"/>
              </a:ext>
            </a:extLst>
          </p:cNvPr>
          <p:cNvSpPr txBox="1"/>
          <p:nvPr userDrawn="1"/>
        </p:nvSpPr>
        <p:spPr bwMode="gray">
          <a:xfrm>
            <a:off x="460256" y="5820382"/>
            <a:ext cx="7755412" cy="646331"/>
          </a:xfrm>
          <a:prstGeom prst="rect">
            <a:avLst/>
          </a:prstGeom>
          <a:noFill/>
        </p:spPr>
        <p:txBody>
          <a:bodyPr wrap="square" lIns="0" tIns="0" rIns="0" bIns="0" anchor="b" anchorCtr="0">
            <a:spAutoFit/>
          </a:bodyPr>
          <a:lstStyle>
            <a:defPPr>
              <a:defRPr lang="en-US"/>
            </a:defPPr>
            <a:lvl1pPr fontAlgn="auto">
              <a:lnSpc>
                <a:spcPct val="100000"/>
              </a:lnSpc>
              <a:spcBef>
                <a:spcPts val="0"/>
              </a:spcBef>
              <a:spcAft>
                <a:spcPts val="0"/>
              </a:spcAft>
              <a:defRPr sz="700">
                <a:solidFill>
                  <a:srgbClr val="D3D3D3"/>
                </a:solidFill>
              </a:defRPr>
            </a:lvl1pPr>
          </a:lstStyle>
          <a:p>
            <a:pPr lvl="0"/>
            <a:r>
              <a:rPr lang="en-US">
                <a:solidFill>
                  <a:srgbClr val="BDBDBD"/>
                </a:solidFill>
              </a:rPr>
              <a:t>© 2025 Gartner, Inc. and/or its affiliates. All rights reserved. Gartner is a registered trademark of Gartner, Inc. and its affiliates. This publication may not be reproduced or distributed in any form without Gartner's prior written permission. It consists of the opinions of Gartner's research organization, which should not be construed as statements of fact. While the information contained in this publication has been obtained from sources believed to be reliable, Gartner disclaims all warranties as to the accuracy, completeness or adequacy of such information. Although Gartner research may address legal and financial issues, Gartner does not provide legal or investment advice and its research should not be construed or used as such. Your access and use of this publication are governed by </a:t>
            </a:r>
            <a:r>
              <a:rPr lang="en-US">
                <a:solidFill>
                  <a:srgbClr val="BDBDBD"/>
                </a:solidFill>
                <a:hlinkClick r:id="rId3">
                  <a:extLst>
                    <a:ext uri="{A12FA001-AC4F-418D-AE19-62706E023703}">
                      <ahyp:hlinkClr xmlns:ahyp="http://schemas.microsoft.com/office/drawing/2018/hyperlinkcolor" val="tx"/>
                    </a:ext>
                  </a:extLst>
                </a:hlinkClick>
              </a:rPr>
              <a:t>Gartner’s Usage Policy</a:t>
            </a:r>
            <a:r>
              <a:rPr lang="en-US">
                <a:solidFill>
                  <a:srgbClr val="BDBDBD"/>
                </a:solidFill>
              </a:rPr>
              <a:t>. Gartner prides itself on its reputation for independence and objectivity. Its research is produced independently by its research organization without input or influence from any third party. For further information, see "</a:t>
            </a:r>
            <a:r>
              <a:rPr lang="en-US">
                <a:solidFill>
                  <a:srgbClr val="BDBDBD"/>
                </a:solidFill>
                <a:hlinkClick r:id="rId4">
                  <a:extLst>
                    <a:ext uri="{A12FA001-AC4F-418D-AE19-62706E023703}">
                      <ahyp:hlinkClr xmlns:ahyp="http://schemas.microsoft.com/office/drawing/2018/hyperlinkcolor" val="tx"/>
                    </a:ext>
                  </a:extLst>
                </a:hlinkClick>
              </a:rPr>
              <a:t>Guiding Principles on Independence and Objectivity</a:t>
            </a:r>
            <a:r>
              <a:rPr lang="en-US">
                <a:solidFill>
                  <a:srgbClr val="BDBDBD"/>
                </a:solidFill>
              </a:rPr>
              <a:t>."</a:t>
            </a:r>
          </a:p>
        </p:txBody>
      </p:sp>
    </p:spTree>
    <p:extLst>
      <p:ext uri="{BB962C8B-B14F-4D97-AF65-F5344CB8AC3E}">
        <p14:creationId xmlns:p14="http://schemas.microsoft.com/office/powerpoint/2010/main" val="2895528284"/>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22192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888217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p:txBody>
          <a:bodyPr vert="horz" lIns="0" tIns="0" rIns="0" bIns="0" rtlCol="0">
            <a:noAutofit/>
          </a:bodyPr>
          <a:lstStyle>
            <a:lvl1pPr>
              <a:defRPr lang="en-US" dirty="0"/>
            </a:lvl1pPr>
            <a:lvl2pPr>
              <a:defRPr lang="en-US" dirty="0"/>
            </a:lvl2pPr>
            <a:lvl3pPr>
              <a:defRPr lang="en-US" dirty="0"/>
            </a:lvl3pPr>
            <a:lvl4pPr>
              <a:defRPr lang="en-US" dirty="0"/>
            </a:lvl4pPr>
            <a:lvl5pPr>
              <a:defRPr lang="en-US" dirty="0"/>
            </a:lvl5pPr>
          </a:lstStyle>
          <a:p>
            <a:pPr marL="246888" lvl="0" indent="-246888"/>
            <a:r>
              <a:rPr lang="en-US"/>
              <a:t>Edit Master text styles</a:t>
            </a:r>
          </a:p>
          <a:p>
            <a:pPr marL="740664" lvl="1" indent="-310896">
              <a:buSzPct val="100000"/>
            </a:pPr>
            <a:r>
              <a:rPr lang="en-US"/>
              <a:t>Second level</a:t>
            </a:r>
          </a:p>
          <a:p>
            <a:pPr marL="1179576" lvl="2" indent="-246888"/>
            <a:r>
              <a:rPr lang="en-US"/>
              <a:t>Third level</a:t>
            </a:r>
          </a:p>
          <a:p>
            <a:pPr marL="1673352" lvl="3" indent="-320040">
              <a:buSzPct val="100000"/>
            </a:pPr>
            <a:r>
              <a:rPr lang="en-US"/>
              <a:t>Fourth level</a:t>
            </a:r>
          </a:p>
          <a:p>
            <a:pPr marL="2112264" lvl="4" indent="-246888"/>
            <a:r>
              <a:rPr lang="en-US"/>
              <a:t>Fifth level</a:t>
            </a:r>
          </a:p>
        </p:txBody>
      </p:sp>
    </p:spTree>
    <p:extLst>
      <p:ext uri="{BB962C8B-B14F-4D97-AF65-F5344CB8AC3E}">
        <p14:creationId xmlns:p14="http://schemas.microsoft.com/office/powerpoint/2010/main" val="28488935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Key Issu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j-lt"/>
              </a:defRPr>
            </a:lvl1pPr>
          </a:lstStyle>
          <a:p>
            <a:r>
              <a:rPr lang="en-US"/>
              <a:t>Click to edit Master title style</a:t>
            </a:r>
          </a:p>
        </p:txBody>
      </p:sp>
      <p:sp>
        <p:nvSpPr>
          <p:cNvPr id="7" name="Content Placeholder 6"/>
          <p:cNvSpPr>
            <a:spLocks noGrp="1"/>
          </p:cNvSpPr>
          <p:nvPr>
            <p:ph sz="quarter" idx="10" hasCustomPrompt="1"/>
          </p:nvPr>
        </p:nvSpPr>
        <p:spPr/>
        <p:txBody>
          <a:bodyPr/>
          <a:lstStyle>
            <a:lvl1pPr marL="365760" indent="-365760">
              <a:buFont typeface="+mj-lt"/>
              <a:buAutoNum type="arabicPeriod"/>
              <a:defRPr/>
            </a:lvl1pPr>
            <a:lvl2pPr marL="859536">
              <a:defRPr/>
            </a:lvl2pPr>
            <a:lvl3pPr marL="1298448" indent="-246888">
              <a:defRPr/>
            </a:lvl3pPr>
            <a:lvl4pPr marL="1792224" indent="-320040">
              <a:defRPr/>
            </a:lvl4pPr>
            <a:lvl5pPr marL="2231136">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40287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Key Issues - Gre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j-lt"/>
              </a:defRPr>
            </a:lvl1pPr>
          </a:lstStyle>
          <a:p>
            <a:r>
              <a:rPr lang="en-US"/>
              <a:t>Click to edit Master title style</a:t>
            </a:r>
          </a:p>
        </p:txBody>
      </p:sp>
      <p:sp>
        <p:nvSpPr>
          <p:cNvPr id="7" name="Content Placeholder 6"/>
          <p:cNvSpPr>
            <a:spLocks noGrp="1"/>
          </p:cNvSpPr>
          <p:nvPr>
            <p:ph sz="quarter" idx="10" hasCustomPrompt="1"/>
          </p:nvPr>
        </p:nvSpPr>
        <p:spPr/>
        <p:txBody>
          <a:bodyPr/>
          <a:lstStyle>
            <a:lvl1pPr marL="365760" indent="-365760">
              <a:buClrTx/>
              <a:buFont typeface="+mj-lt"/>
              <a:buAutoNum type="arabicPeriod"/>
              <a:defRPr>
                <a:solidFill>
                  <a:srgbClr val="979D9D"/>
                </a:solidFill>
              </a:defRPr>
            </a:lvl1pPr>
            <a:lvl2pPr marL="859536">
              <a:buClr>
                <a:srgbClr val="979D9D"/>
              </a:buClr>
              <a:defRPr>
                <a:solidFill>
                  <a:srgbClr val="979D9D"/>
                </a:solidFill>
              </a:defRPr>
            </a:lvl2pPr>
            <a:lvl3pPr marL="1298448">
              <a:buClr>
                <a:srgbClr val="979D9D"/>
              </a:buClr>
              <a:defRPr>
                <a:solidFill>
                  <a:srgbClr val="979D9D"/>
                </a:solidFill>
              </a:defRPr>
            </a:lvl3pPr>
            <a:lvl4pPr marL="1792224">
              <a:buClr>
                <a:srgbClr val="979D9D"/>
              </a:buClr>
              <a:defRPr>
                <a:solidFill>
                  <a:srgbClr val="979D9D"/>
                </a:solidFill>
              </a:defRPr>
            </a:lvl4pPr>
            <a:lvl5pPr marL="2231136">
              <a:buClr>
                <a:srgbClr val="979D9D"/>
              </a:buClr>
              <a:defRPr>
                <a:solidFill>
                  <a:srgbClr val="979D9D"/>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36537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j-lt"/>
              </a:defRPr>
            </a:lvl1pPr>
          </a:lstStyle>
          <a:p>
            <a:r>
              <a:rPr lang="en-US"/>
              <a:t>Click to edit Master title style</a:t>
            </a:r>
          </a:p>
        </p:txBody>
      </p:sp>
      <p:sp>
        <p:nvSpPr>
          <p:cNvPr id="7" name="Content Placeholder 6"/>
          <p:cNvSpPr>
            <a:spLocks noGrp="1"/>
          </p:cNvSpPr>
          <p:nvPr>
            <p:ph sz="quarter" idx="10" hasCustomPrompt="1"/>
          </p:nvPr>
        </p:nvSpPr>
        <p:spPr/>
        <p:txBody>
          <a:bodyPr/>
          <a:lstStyle>
            <a:lvl1pPr>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401999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wo column graphics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Content Placeholder 4"/>
          <p:cNvSpPr>
            <a:spLocks noGrp="1"/>
          </p:cNvSpPr>
          <p:nvPr>
            <p:ph sz="quarter" idx="10"/>
          </p:nvPr>
        </p:nvSpPr>
        <p:spPr>
          <a:xfrm>
            <a:off x="457200" y="1527175"/>
            <a:ext cx="5499100" cy="4460875"/>
          </a:xfrm>
        </p:spPr>
        <p:txBody>
          <a:bodyPr vert="horz" lIns="0" tIns="0" rIns="0" bIns="0" rtlCol="0">
            <a:noAutofit/>
          </a:bodyPr>
          <a:lstStyle>
            <a:lvl1pPr>
              <a:defRPr lang="en-US"/>
            </a:lvl1pPr>
            <a:lvl2pPr>
              <a:defRPr lang="en-US"/>
            </a:lvl2pPr>
            <a:lvl3pPr>
              <a:defRPr lang="en-US"/>
            </a:lvl3pPr>
            <a:lvl4pPr>
              <a:defRPr lang="en-US"/>
            </a:lvl4pPr>
            <a:lvl5pPr>
              <a:defRPr lang="en-US" dirty="0"/>
            </a:lvl5pPr>
          </a:lstStyle>
          <a:p>
            <a:pPr marL="246888" lvl="0" indent="-246888"/>
            <a:r>
              <a:rPr lang="en-US"/>
              <a:t>Edit Master text styles</a:t>
            </a:r>
          </a:p>
          <a:p>
            <a:pPr marL="740664" lvl="1" indent="-310896">
              <a:buSzPct val="100000"/>
            </a:pPr>
            <a:r>
              <a:rPr lang="en-US"/>
              <a:t>Second level</a:t>
            </a:r>
          </a:p>
          <a:p>
            <a:pPr marL="1179576" lvl="2" indent="-246888"/>
            <a:r>
              <a:rPr lang="en-US"/>
              <a:t>Third level</a:t>
            </a:r>
          </a:p>
          <a:p>
            <a:pPr marL="1673352" lvl="3" indent="-320040">
              <a:buSzPct val="100000"/>
            </a:pPr>
            <a:r>
              <a:rPr lang="en-US"/>
              <a:t>Fourth level</a:t>
            </a:r>
          </a:p>
          <a:p>
            <a:pPr marL="2112264" lvl="4" indent="-246888"/>
            <a:r>
              <a:rPr lang="en-US"/>
              <a:t>Fifth level</a:t>
            </a:r>
          </a:p>
        </p:txBody>
      </p:sp>
    </p:spTree>
    <p:extLst>
      <p:ext uri="{BB962C8B-B14F-4D97-AF65-F5344CB8AC3E}">
        <p14:creationId xmlns:p14="http://schemas.microsoft.com/office/powerpoint/2010/main" val="17675749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0"/>
          </p:nvPr>
        </p:nvSpPr>
        <p:spPr>
          <a:xfrm>
            <a:off x="457200" y="1527175"/>
            <a:ext cx="5499100" cy="4460875"/>
          </a:xfrm>
        </p:spPr>
        <p:txBody>
          <a:bodyPr vert="horz" lIns="0" tIns="0" rIns="0" bIns="0" rtlCol="0">
            <a:noAutofit/>
          </a:bodyPr>
          <a:lstStyle>
            <a:lvl1pPr>
              <a:defRPr lang="en-US" dirty="0"/>
            </a:lvl1pPr>
            <a:lvl2pPr>
              <a:defRPr lang="en-US" dirty="0"/>
            </a:lvl2pPr>
            <a:lvl3pPr>
              <a:defRPr lang="en-US" dirty="0"/>
            </a:lvl3pPr>
            <a:lvl4pPr>
              <a:defRPr lang="en-US" dirty="0"/>
            </a:lvl4pPr>
            <a:lvl5pPr>
              <a:defRPr lang="en-US" dirty="0"/>
            </a:lvl5pPr>
          </a:lstStyle>
          <a:p>
            <a:pPr marL="246888" lvl="0" indent="-246888"/>
            <a:r>
              <a:rPr lang="en-US"/>
              <a:t>Edit Master text styles</a:t>
            </a:r>
          </a:p>
          <a:p>
            <a:pPr marL="740664" lvl="1" indent="-310896">
              <a:buSzPct val="100000"/>
            </a:pPr>
            <a:r>
              <a:rPr lang="en-US"/>
              <a:t>Second level</a:t>
            </a:r>
          </a:p>
          <a:p>
            <a:pPr marL="1179576" lvl="2" indent="-246888"/>
            <a:r>
              <a:rPr lang="en-US"/>
              <a:t>Third level</a:t>
            </a:r>
          </a:p>
          <a:p>
            <a:pPr marL="1673352" lvl="3" indent="-320040">
              <a:buSzPct val="100000"/>
            </a:pPr>
            <a:r>
              <a:rPr lang="en-US"/>
              <a:t>Fourth level</a:t>
            </a:r>
          </a:p>
          <a:p>
            <a:pPr marL="2112264" lvl="4" indent="-246888"/>
            <a:r>
              <a:rPr lang="en-US"/>
              <a:t>Fifth level</a:t>
            </a:r>
          </a:p>
        </p:txBody>
      </p:sp>
      <p:sp>
        <p:nvSpPr>
          <p:cNvPr id="8" name="Text Placeholder 7"/>
          <p:cNvSpPr>
            <a:spLocks noGrp="1"/>
          </p:cNvSpPr>
          <p:nvPr>
            <p:ph type="body" sz="quarter" idx="11"/>
          </p:nvPr>
        </p:nvSpPr>
        <p:spPr>
          <a:xfrm>
            <a:off x="6234113" y="1527175"/>
            <a:ext cx="5499100" cy="4460875"/>
          </a:xfrm>
        </p:spPr>
        <p:txBody>
          <a:bodyPr vert="horz" lIns="0" tIns="0" rIns="0" bIns="0" rtlCol="0">
            <a:noAutofit/>
          </a:bodyPr>
          <a:lstStyle>
            <a:lvl1pPr>
              <a:defRPr lang="en-US" dirty="0"/>
            </a:lvl1pPr>
            <a:lvl2pPr>
              <a:defRPr lang="en-US" dirty="0"/>
            </a:lvl2pPr>
            <a:lvl3pPr>
              <a:defRPr lang="en-US" dirty="0"/>
            </a:lvl3pPr>
            <a:lvl4pPr>
              <a:defRPr lang="en-US" dirty="0"/>
            </a:lvl4pPr>
            <a:lvl5pPr>
              <a:defRPr lang="en-US" dirty="0"/>
            </a:lvl5pPr>
          </a:lstStyle>
          <a:p>
            <a:pPr marL="246888" lvl="0" indent="-246888"/>
            <a:r>
              <a:rPr lang="en-US"/>
              <a:t>Edit Master text styles</a:t>
            </a:r>
          </a:p>
          <a:p>
            <a:pPr marL="740664" lvl="1" indent="-310896">
              <a:buSzPct val="100000"/>
            </a:pPr>
            <a:r>
              <a:rPr lang="en-US"/>
              <a:t>Second level</a:t>
            </a:r>
          </a:p>
          <a:p>
            <a:pPr marL="1179576" lvl="2" indent="-246888"/>
            <a:r>
              <a:rPr lang="en-US"/>
              <a:t>Third level</a:t>
            </a:r>
          </a:p>
          <a:p>
            <a:pPr marL="1673352" lvl="3" indent="-320040">
              <a:buSzPct val="100000"/>
            </a:pPr>
            <a:r>
              <a:rPr lang="en-US"/>
              <a:t>Fourth level</a:t>
            </a:r>
          </a:p>
          <a:p>
            <a:pPr marL="2112264" lvl="4" indent="-246888"/>
            <a:r>
              <a:rPr lang="en-US"/>
              <a:t>Fifth level</a:t>
            </a:r>
          </a:p>
        </p:txBody>
      </p:sp>
    </p:spTree>
    <p:extLst>
      <p:ext uri="{BB962C8B-B14F-4D97-AF65-F5344CB8AC3E}">
        <p14:creationId xmlns:p14="http://schemas.microsoft.com/office/powerpoint/2010/main" val="34386182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PA Ban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2" name="Text Placeholder 11"/>
          <p:cNvSpPr>
            <a:spLocks noGrp="1"/>
          </p:cNvSpPr>
          <p:nvPr>
            <p:ph type="body" sz="quarter" idx="13"/>
          </p:nvPr>
        </p:nvSpPr>
        <p:spPr>
          <a:xfrm>
            <a:off x="457201" y="2193290"/>
            <a:ext cx="5499100" cy="3794760"/>
          </a:xfrm>
        </p:spPr>
        <p:txBody>
          <a:bodyPr vert="horz" lIns="0" tIns="0" rIns="0" bIns="0" rtlCol="0">
            <a:noAutofit/>
          </a:bodyPr>
          <a:lstStyle>
            <a:lvl1pPr>
              <a:defRPr lang="en-US" sz="2400" b="1" dirty="0"/>
            </a:lvl1pPr>
            <a:lvl2pPr>
              <a:defRPr lang="en-US" dirty="0"/>
            </a:lvl2pPr>
            <a:lvl3pPr>
              <a:defRPr lang="en-US" dirty="0"/>
            </a:lvl3pPr>
            <a:lvl4pPr>
              <a:defRPr lang="en-US" dirty="0"/>
            </a:lvl4pPr>
            <a:lvl5pPr>
              <a:defRPr lang="en-US" dirty="0"/>
            </a:lvl5pPr>
          </a:lstStyle>
          <a:p>
            <a:pPr marL="0" lvl="0" indent="0">
              <a:buNone/>
            </a:pPr>
            <a:r>
              <a:rPr lang="en-US"/>
              <a:t>Edit Master text styles</a:t>
            </a:r>
          </a:p>
          <a:p>
            <a:pPr marL="246888" lvl="1" indent="-246888">
              <a:buClrTx/>
              <a:buSzPct val="100000"/>
              <a:buChar char="•"/>
            </a:pPr>
            <a:r>
              <a:rPr lang="en-US"/>
              <a:t>Second level</a:t>
            </a:r>
          </a:p>
          <a:p>
            <a:pPr marL="740664" lvl="2" indent="-310896">
              <a:buChar char="–"/>
            </a:pPr>
            <a:r>
              <a:rPr lang="en-US"/>
              <a:t>Third level</a:t>
            </a:r>
          </a:p>
          <a:p>
            <a:pPr marL="1179576" lvl="3" indent="-246888">
              <a:buSzPct val="100000"/>
              <a:buChar char="•"/>
            </a:pPr>
            <a:r>
              <a:rPr lang="en-US"/>
              <a:t>Fourth level</a:t>
            </a:r>
          </a:p>
          <a:p>
            <a:pPr marL="1673352" lvl="4" indent="-320040">
              <a:buChar char="–"/>
            </a:pPr>
            <a:r>
              <a:rPr lang="en-US"/>
              <a:t>Fifth level</a:t>
            </a:r>
          </a:p>
        </p:txBody>
      </p:sp>
      <p:sp>
        <p:nvSpPr>
          <p:cNvPr id="5" name="Text Placeholder 4"/>
          <p:cNvSpPr>
            <a:spLocks noGrp="1"/>
          </p:cNvSpPr>
          <p:nvPr>
            <p:ph type="body" sz="quarter" idx="15" hasCustomPrompt="1"/>
          </p:nvPr>
        </p:nvSpPr>
        <p:spPr bwMode="gray">
          <a:xfrm>
            <a:off x="457200" y="976313"/>
            <a:ext cx="11276013" cy="1047750"/>
          </a:xfrm>
          <a:solidFill>
            <a:srgbClr val="009AD7"/>
          </a:solidFill>
        </p:spPr>
        <p:txBody>
          <a:bodyPr lIns="137160" rIns="91440" anchor="ctr" anchorCtr="0"/>
          <a:lstStyle>
            <a:lvl1pPr marL="0" indent="0">
              <a:spcBef>
                <a:spcPts val="600"/>
              </a:spcBef>
              <a:buNone/>
              <a:defRPr sz="2400">
                <a:solidFill>
                  <a:srgbClr val="FFFFFF"/>
                </a:solidFill>
              </a:defRPr>
            </a:lvl1pPr>
          </a:lstStyle>
          <a:p>
            <a:pPr lvl="0"/>
            <a:r>
              <a:rPr lang="en-US"/>
              <a:t>Edit Master text styles</a:t>
            </a:r>
          </a:p>
        </p:txBody>
      </p:sp>
      <p:sp>
        <p:nvSpPr>
          <p:cNvPr id="7" name="Text Placeholder 11"/>
          <p:cNvSpPr>
            <a:spLocks noGrp="1"/>
          </p:cNvSpPr>
          <p:nvPr>
            <p:ph type="body" sz="quarter" idx="16"/>
          </p:nvPr>
        </p:nvSpPr>
        <p:spPr>
          <a:xfrm>
            <a:off x="6234113" y="2193290"/>
            <a:ext cx="5499100" cy="3794760"/>
          </a:xfrm>
        </p:spPr>
        <p:txBody>
          <a:bodyPr vert="horz" lIns="0" tIns="0" rIns="0" bIns="0" rtlCol="0">
            <a:noAutofit/>
          </a:bodyPr>
          <a:lstStyle>
            <a:lvl1pPr>
              <a:defRPr lang="en-US" sz="2400" b="1" dirty="0"/>
            </a:lvl1pPr>
            <a:lvl2pPr>
              <a:defRPr lang="en-US" dirty="0"/>
            </a:lvl2pPr>
            <a:lvl3pPr>
              <a:defRPr lang="en-US" dirty="0"/>
            </a:lvl3pPr>
            <a:lvl4pPr>
              <a:defRPr lang="en-US" dirty="0"/>
            </a:lvl4pPr>
            <a:lvl5pPr>
              <a:defRPr lang="en-US" dirty="0"/>
            </a:lvl5pPr>
          </a:lstStyle>
          <a:p>
            <a:pPr marL="0" lvl="0" indent="0">
              <a:buNone/>
            </a:pPr>
            <a:r>
              <a:rPr lang="en-US"/>
              <a:t>Edit Master text styles</a:t>
            </a:r>
          </a:p>
          <a:p>
            <a:pPr marL="246888" lvl="1" indent="-246888">
              <a:buClrTx/>
              <a:buSzPct val="100000"/>
              <a:buChar char="•"/>
            </a:pPr>
            <a:r>
              <a:rPr lang="en-US"/>
              <a:t>Second level</a:t>
            </a:r>
          </a:p>
          <a:p>
            <a:pPr marL="740664" lvl="2" indent="-310896">
              <a:buChar char="–"/>
            </a:pPr>
            <a:r>
              <a:rPr lang="en-US"/>
              <a:t>Third level</a:t>
            </a:r>
          </a:p>
          <a:p>
            <a:pPr marL="1179576" lvl="3" indent="-246888">
              <a:buSzPct val="100000"/>
              <a:buChar char="•"/>
            </a:pPr>
            <a:r>
              <a:rPr lang="en-US"/>
              <a:t>Fourth level</a:t>
            </a:r>
          </a:p>
          <a:p>
            <a:pPr marL="1673352" lvl="4" indent="-320040">
              <a:buChar char="–"/>
            </a:pPr>
            <a:r>
              <a:rPr lang="en-US"/>
              <a:t>Fifth level</a:t>
            </a:r>
          </a:p>
        </p:txBody>
      </p:sp>
    </p:spTree>
    <p:extLst>
      <p:ext uri="{BB962C8B-B14F-4D97-AF65-F5344CB8AC3E}">
        <p14:creationId xmlns:p14="http://schemas.microsoft.com/office/powerpoint/2010/main" val="321834773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PA Fu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11"/>
          <p:cNvSpPr>
            <a:spLocks noGrp="1"/>
          </p:cNvSpPr>
          <p:nvPr>
            <p:ph type="body" sz="quarter" idx="13"/>
          </p:nvPr>
        </p:nvSpPr>
        <p:spPr>
          <a:xfrm>
            <a:off x="457201" y="1527175"/>
            <a:ext cx="11276012" cy="4460875"/>
          </a:xfrm>
        </p:spPr>
        <p:txBody>
          <a:bodyPr vert="horz" lIns="0" tIns="0" rIns="0" bIns="0" rtlCol="0">
            <a:noAutofit/>
          </a:bodyPr>
          <a:lstStyle>
            <a:lvl1pPr>
              <a:defRPr lang="en-US" b="1" dirty="0"/>
            </a:lvl1pPr>
            <a:lvl2pPr>
              <a:defRPr lang="en-US" dirty="0"/>
            </a:lvl2pPr>
            <a:lvl3pPr>
              <a:defRPr lang="en-US" dirty="0"/>
            </a:lvl3pPr>
            <a:lvl4pPr>
              <a:defRPr lang="en-US" dirty="0"/>
            </a:lvl4pPr>
            <a:lvl5pPr>
              <a:defRPr lang="en-US" dirty="0"/>
            </a:lvl5pPr>
          </a:lstStyle>
          <a:p>
            <a:pPr marL="0" lvl="0" indent="0">
              <a:buNone/>
            </a:pPr>
            <a:r>
              <a:rPr lang="en-US"/>
              <a:t>Click to edit Master text styles</a:t>
            </a:r>
          </a:p>
          <a:p>
            <a:pPr marL="457200" lvl="1" indent="-246888">
              <a:buClrTx/>
              <a:buSzPct val="100000"/>
              <a:buChar char="•"/>
            </a:pPr>
            <a:r>
              <a:rPr lang="en-US"/>
              <a:t>Second level</a:t>
            </a:r>
          </a:p>
          <a:p>
            <a:pPr marL="932688" lvl="2" indent="-310896">
              <a:buChar char="–"/>
            </a:pPr>
            <a:r>
              <a:rPr lang="en-US"/>
              <a:t>Third level</a:t>
            </a:r>
          </a:p>
          <a:p>
            <a:pPr marL="1371600" lvl="3" indent="-246888">
              <a:buSzPct val="100000"/>
              <a:buChar char="•"/>
            </a:pPr>
            <a:r>
              <a:rPr lang="en-US"/>
              <a:t>Fourth level</a:t>
            </a:r>
          </a:p>
          <a:p>
            <a:pPr marL="1874520" lvl="4" indent="-320040">
              <a:buChar char="–"/>
            </a:pPr>
            <a:r>
              <a:rPr lang="en-US"/>
              <a:t>Fifth level</a:t>
            </a:r>
          </a:p>
        </p:txBody>
      </p:sp>
    </p:spTree>
    <p:extLst>
      <p:ext uri="{BB962C8B-B14F-4D97-AF65-F5344CB8AC3E}">
        <p14:creationId xmlns:p14="http://schemas.microsoft.com/office/powerpoint/2010/main" val="11288564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Recommendati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a:extLst>
              <a:ext uri="{FF2B5EF4-FFF2-40B4-BE49-F238E27FC236}">
                <a16:creationId xmlns:a16="http://schemas.microsoft.com/office/drawing/2014/main" id="{DE8D9AD6-0FE7-4371-839A-F97CD97F5DFF}"/>
              </a:ext>
            </a:extLst>
          </p:cNvPr>
          <p:cNvSpPr>
            <a:spLocks noGrp="1"/>
          </p:cNvSpPr>
          <p:nvPr>
            <p:ph type="body" sz="quarter" idx="10"/>
          </p:nvPr>
        </p:nvSpPr>
        <p:spPr/>
        <p:txBody>
          <a:bodyPr/>
          <a:lstStyle>
            <a:lvl1pPr marL="457200" indent="-457200">
              <a:buSzPct val="130000"/>
              <a:buFontTx/>
              <a:buBlip>
                <a:blip r:embed="rId2">
                  <a:extLst>
                    <a:ext uri="{96DAC541-7B7A-43D3-8B79-37D633B846F1}">
                      <asvg:svgBlip xmlns:asvg="http://schemas.microsoft.com/office/drawing/2016/SVG/main" r:embed="rId3"/>
                    </a:ext>
                  </a:extLst>
                </a:blip>
              </a:buBlip>
              <a:defRPr/>
            </a:lvl1pPr>
            <a:lvl2pPr marL="950976" indent="-310896">
              <a:defRPr/>
            </a:lvl2pPr>
            <a:lvl3pPr marL="1389888" indent="-246888">
              <a:defRPr/>
            </a:lvl3pPr>
            <a:lvl4pPr marL="1883664" indent="-320040">
              <a:defRPr/>
            </a:lvl4pPr>
            <a:lvl5pPr marL="2322576" indent="-246888">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0019621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Action Pla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2" name="Text Placeholder 11"/>
          <p:cNvSpPr>
            <a:spLocks noGrp="1"/>
          </p:cNvSpPr>
          <p:nvPr>
            <p:ph type="body" sz="quarter" idx="13"/>
          </p:nvPr>
        </p:nvSpPr>
        <p:spPr>
          <a:xfrm>
            <a:off x="457201" y="1527175"/>
            <a:ext cx="11276012" cy="4460875"/>
          </a:xfrm>
        </p:spPr>
        <p:txBody>
          <a:bodyPr vert="horz" lIns="0" tIns="0" rIns="0" bIns="0" rtlCol="0">
            <a:noAutofit/>
          </a:bodyPr>
          <a:lstStyle>
            <a:lvl1pPr>
              <a:defRPr lang="en-US" b="1" dirty="0"/>
            </a:lvl1pPr>
            <a:lvl2pPr>
              <a:defRPr lang="en-US" dirty="0"/>
            </a:lvl2pPr>
            <a:lvl3pPr>
              <a:defRPr lang="en-US" dirty="0"/>
            </a:lvl3pPr>
            <a:lvl4pPr>
              <a:defRPr lang="en-US" dirty="0"/>
            </a:lvl4pPr>
            <a:lvl5pPr>
              <a:defRPr lang="en-US" dirty="0"/>
            </a:lvl5pPr>
          </a:lstStyle>
          <a:p>
            <a:pPr marL="0" lvl="0" indent="0">
              <a:buNone/>
            </a:pPr>
            <a:r>
              <a:rPr lang="en-US"/>
              <a:t>Edit Master text styles</a:t>
            </a:r>
          </a:p>
          <a:p>
            <a:pPr marL="457200" lvl="1" indent="-246888">
              <a:buClrTx/>
              <a:buSzPct val="100000"/>
              <a:buChar char="•"/>
            </a:pPr>
            <a:r>
              <a:rPr lang="en-US"/>
              <a:t>Second level</a:t>
            </a:r>
          </a:p>
          <a:p>
            <a:pPr marL="932688" lvl="2" indent="-310896">
              <a:buChar char="–"/>
            </a:pPr>
            <a:r>
              <a:rPr lang="en-US"/>
              <a:t>Third level</a:t>
            </a:r>
          </a:p>
          <a:p>
            <a:pPr marL="1371600" lvl="3" indent="-246888">
              <a:buSzPct val="100000"/>
              <a:buChar char="•"/>
            </a:pPr>
            <a:r>
              <a:rPr lang="en-US"/>
              <a:t>Fourth level</a:t>
            </a:r>
          </a:p>
          <a:p>
            <a:pPr marL="1874520" lvl="4" indent="-320040">
              <a:buChar char="–"/>
            </a:pPr>
            <a:r>
              <a:rPr lang="en-US"/>
              <a:t>Fifth level</a:t>
            </a:r>
          </a:p>
        </p:txBody>
      </p:sp>
    </p:spTree>
    <p:extLst>
      <p:ext uri="{BB962C8B-B14F-4D97-AF65-F5344CB8AC3E}">
        <p14:creationId xmlns:p14="http://schemas.microsoft.com/office/powerpoint/2010/main" val="102529381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Recommended Resear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j-lt"/>
              </a:defRPr>
            </a:lvl1pPr>
          </a:lstStyle>
          <a:p>
            <a:r>
              <a:rPr lang="en-US"/>
              <a:t>Click to edit Master title style</a:t>
            </a:r>
          </a:p>
        </p:txBody>
      </p:sp>
      <p:sp>
        <p:nvSpPr>
          <p:cNvPr id="4" name="Text Placeholder 3"/>
          <p:cNvSpPr>
            <a:spLocks noGrp="1"/>
          </p:cNvSpPr>
          <p:nvPr>
            <p:ph type="body" sz="quarter" idx="10" hasCustomPrompt="1"/>
          </p:nvPr>
        </p:nvSpPr>
        <p:spPr>
          <a:xfrm>
            <a:off x="457200" y="1624453"/>
            <a:ext cx="11276013" cy="4460873"/>
          </a:xfrm>
        </p:spPr>
        <p:txBody>
          <a:bodyPr/>
          <a:lstStyle>
            <a:lvl1pPr marL="457200" indent="-457200">
              <a:buClr>
                <a:schemeClr val="tx2"/>
              </a:buClr>
              <a:buSzPct val="130000"/>
              <a:buFontTx/>
              <a:buBlip>
                <a:blip r:embed="rId2">
                  <a:extLst>
                    <a:ext uri="{96DAC541-7B7A-43D3-8B79-37D633B846F1}">
                      <asvg:svgBlip xmlns:asvg="http://schemas.microsoft.com/office/drawing/2016/SVG/main" r:embed="rId3"/>
                    </a:ext>
                  </a:extLst>
                </a:blip>
              </a:buBlip>
              <a:defRPr/>
            </a:lvl1pPr>
            <a:lvl2pPr marL="950976">
              <a:buClrTx/>
              <a:defRPr/>
            </a:lvl2pPr>
            <a:lvl3pPr marL="1389888">
              <a:buClrTx/>
              <a:defRPr/>
            </a:lvl3pPr>
            <a:lvl4pPr marL="1883664">
              <a:buClrTx/>
              <a:defRPr/>
            </a:lvl4pPr>
            <a:lvl5pPr marL="2322576">
              <a:buClrTx/>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Box 91"/>
          <p:cNvSpPr txBox="1">
            <a:spLocks noChangeAspect="1" noChangeArrowheads="1"/>
          </p:cNvSpPr>
          <p:nvPr userDrawn="1"/>
        </p:nvSpPr>
        <p:spPr bwMode="gray">
          <a:xfrm>
            <a:off x="457200" y="6230064"/>
            <a:ext cx="6229673" cy="123111"/>
          </a:xfrm>
          <a:prstGeom prst="rect">
            <a:avLst/>
          </a:prstGeom>
          <a:noFill/>
        </p:spPr>
        <p:txBody>
          <a:bodyPr wrap="square" lIns="0" tIns="0" rIns="0" bIns="0" rtlCol="0" anchor="b" anchorCtr="0">
            <a:spAutoFit/>
          </a:bodyPr>
          <a:lstStyle>
            <a:defPPr>
              <a:defRPr lang="en-US"/>
            </a:defPPr>
            <a:lvl1pPr>
              <a:defRPr sz="800">
                <a:solidFill>
                  <a:schemeClr val="accent2">
                    <a:lumMod val="75000"/>
                  </a:schemeClr>
                </a:solidFill>
              </a:defRPr>
            </a:lvl1pPr>
          </a:lstStyle>
          <a:p>
            <a:pPr lvl="0"/>
            <a:r>
              <a:rPr lang="en-US">
                <a:solidFill>
                  <a:schemeClr val="tx1"/>
                </a:solidFill>
              </a:rPr>
              <a:t>Access to Gartner research is subject to individual subscription type and product entitlements.</a:t>
            </a:r>
          </a:p>
        </p:txBody>
      </p:sp>
      <p:sp>
        <p:nvSpPr>
          <p:cNvPr id="3" name="Text Box 91">
            <a:extLst>
              <a:ext uri="{FF2B5EF4-FFF2-40B4-BE49-F238E27FC236}">
                <a16:creationId xmlns:a16="http://schemas.microsoft.com/office/drawing/2014/main" id="{C77B3204-4CB1-4189-3ED6-B68AF013326C}"/>
              </a:ext>
            </a:extLst>
          </p:cNvPr>
          <p:cNvSpPr txBox="1">
            <a:spLocks noChangeAspect="1" noChangeArrowheads="1"/>
          </p:cNvSpPr>
          <p:nvPr userDrawn="1"/>
        </p:nvSpPr>
        <p:spPr bwMode="gray">
          <a:xfrm>
            <a:off x="457200" y="848642"/>
            <a:ext cx="11276012" cy="553998"/>
          </a:xfrm>
          <a:prstGeom prst="rect">
            <a:avLst/>
          </a:prstGeom>
          <a:noFill/>
        </p:spPr>
        <p:txBody>
          <a:bodyPr wrap="square" lIns="0" tIns="0" rIns="0" bIns="0" rtlCol="0" anchor="t" anchorCtr="0">
            <a:spAutoFit/>
          </a:bodyPr>
          <a:lstStyle>
            <a:defPPr>
              <a:defRPr lang="en-US"/>
            </a:defPPr>
            <a:lvl1pPr lvl="0">
              <a:defRPr sz="1400" b="0"/>
            </a:lvl1pPr>
          </a:lstStyle>
          <a:p>
            <a:r>
              <a:rPr lang="en-US" sz="1800"/>
              <a:t>To learn more about access to Gartner research, expert analyst insight, and peer communities, contact your Gartner representative or click on “Become A Client” on </a:t>
            </a:r>
            <a:r>
              <a:rPr lang="en-US" sz="1800">
                <a:hlinkClick r:id="rId4"/>
              </a:rPr>
              <a:t>gartner.com</a:t>
            </a:r>
            <a:r>
              <a:rPr lang="en-US" sz="1800"/>
              <a:t> to speak with one of our specialists.</a:t>
            </a:r>
          </a:p>
        </p:txBody>
      </p:sp>
    </p:spTree>
    <p:extLst>
      <p:ext uri="{BB962C8B-B14F-4D97-AF65-F5344CB8AC3E}">
        <p14:creationId xmlns:p14="http://schemas.microsoft.com/office/powerpoint/2010/main" val="393507439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ction Ite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457200" y="1527175"/>
            <a:ext cx="11276013" cy="3251200"/>
          </a:xfrm>
        </p:spPr>
        <p:txBody>
          <a:bodyPr vert="horz" lIns="0" tIns="0" rIns="0" bIns="0" rtlCol="0">
            <a:noAutofit/>
          </a:bodyPr>
          <a:lstStyle>
            <a:lvl1pPr>
              <a:defRPr lang="en-US" dirty="0"/>
            </a:lvl1pPr>
            <a:lvl2pPr>
              <a:defRPr lang="en-US" dirty="0"/>
            </a:lvl2pPr>
            <a:lvl3pPr>
              <a:defRPr lang="en-US" dirty="0"/>
            </a:lvl3pPr>
            <a:lvl4pPr>
              <a:defRPr lang="en-US" dirty="0"/>
            </a:lvl4pPr>
            <a:lvl5pPr>
              <a:defRPr lang="en-US" dirty="0"/>
            </a:lvl5pPr>
          </a:lstStyle>
          <a:p>
            <a:pPr marL="246888" lvl="0" indent="-246888"/>
            <a:r>
              <a:rPr lang="en-US"/>
              <a:t>Edit Master text styles</a:t>
            </a:r>
          </a:p>
          <a:p>
            <a:pPr marL="740664" lvl="1" indent="-310896">
              <a:buSzPct val="100000"/>
            </a:pPr>
            <a:r>
              <a:rPr lang="en-US"/>
              <a:t>Second level</a:t>
            </a:r>
          </a:p>
          <a:p>
            <a:pPr marL="1179576" lvl="2" indent="-246888"/>
            <a:r>
              <a:rPr lang="en-US"/>
              <a:t>Third level</a:t>
            </a:r>
          </a:p>
          <a:p>
            <a:pPr marL="1673352" lvl="3" indent="-320040">
              <a:buSzPct val="100000"/>
            </a:pPr>
            <a:r>
              <a:rPr lang="en-US"/>
              <a:t>Fourth level</a:t>
            </a:r>
          </a:p>
          <a:p>
            <a:pPr marL="2112264" lvl="4" indent="-246888"/>
            <a:r>
              <a:rPr lang="en-US"/>
              <a:t>Fifth level</a:t>
            </a:r>
          </a:p>
        </p:txBody>
      </p:sp>
      <p:sp>
        <p:nvSpPr>
          <p:cNvPr id="5" name="Text Placeholder 6"/>
          <p:cNvSpPr>
            <a:spLocks noGrp="1"/>
          </p:cNvSpPr>
          <p:nvPr>
            <p:ph type="body" sz="quarter" idx="11"/>
          </p:nvPr>
        </p:nvSpPr>
        <p:spPr>
          <a:xfrm>
            <a:off x="457200" y="4778375"/>
            <a:ext cx="11276013" cy="1209675"/>
          </a:xfrm>
          <a:solidFill>
            <a:srgbClr val="009AD7"/>
          </a:solidFill>
        </p:spPr>
        <p:txBody>
          <a:bodyPr lIns="137160" tIns="91440" rIns="91440" bIns="91440" anchor="ctr" anchorCtr="0"/>
          <a:lstStyle>
            <a:lvl1pPr marL="0" indent="0">
              <a:spcBef>
                <a:spcPts val="600"/>
              </a:spcBef>
              <a:buNone/>
              <a:defRPr>
                <a:solidFill>
                  <a:srgbClr val="FFFFFF"/>
                </a:solidFill>
              </a:defRPr>
            </a:lvl1pPr>
          </a:lstStyle>
          <a:p>
            <a:pPr lvl="0"/>
            <a:r>
              <a:rPr lang="en-US"/>
              <a:t>Edit Master text styles</a:t>
            </a:r>
          </a:p>
        </p:txBody>
      </p:sp>
    </p:spTree>
    <p:extLst>
      <p:ext uri="{BB962C8B-B14F-4D97-AF65-F5344CB8AC3E}">
        <p14:creationId xmlns:p14="http://schemas.microsoft.com/office/powerpoint/2010/main" val="1298131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Action_Thre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0C105-BC1A-B557-2B22-B75CE3621B41}"/>
              </a:ext>
            </a:extLst>
          </p:cNvPr>
          <p:cNvSpPr>
            <a:spLocks noGrp="1"/>
          </p:cNvSpPr>
          <p:nvPr>
            <p:ph type="title"/>
          </p:nvPr>
        </p:nvSpPr>
        <p:spPr/>
        <p:txBody>
          <a:bodyPr/>
          <a:lstStyle>
            <a:lvl1pPr>
              <a:defRPr>
                <a:latin typeface="+mj-lt"/>
              </a:defRPr>
            </a:lvl1pPr>
          </a:lstStyle>
          <a:p>
            <a:r>
              <a:rPr lang="en-US"/>
              <a:t>Click to edit Master title style</a:t>
            </a:r>
          </a:p>
        </p:txBody>
      </p:sp>
      <p:sp>
        <p:nvSpPr>
          <p:cNvPr id="3" name="Text Placeholder 3">
            <a:extLst>
              <a:ext uri="{FF2B5EF4-FFF2-40B4-BE49-F238E27FC236}">
                <a16:creationId xmlns:a16="http://schemas.microsoft.com/office/drawing/2014/main" id="{9C87B120-4F04-14E8-FCA3-D1A2753B757B}"/>
              </a:ext>
            </a:extLst>
          </p:cNvPr>
          <p:cNvSpPr>
            <a:spLocks noGrp="1"/>
          </p:cNvSpPr>
          <p:nvPr>
            <p:ph type="body" sz="quarter" idx="18" hasCustomPrompt="1"/>
          </p:nvPr>
        </p:nvSpPr>
        <p:spPr>
          <a:xfrm>
            <a:off x="457200" y="1343025"/>
            <a:ext cx="3336925" cy="824702"/>
          </a:xfrm>
          <a:solidFill>
            <a:schemeClr val="tx2"/>
          </a:solidFill>
        </p:spPr>
        <p:txBody>
          <a:bodyPr anchor="ctr" anchorCtr="0"/>
          <a:lstStyle>
            <a:lvl1pPr marL="0" indent="0" algn="ctr">
              <a:spcBef>
                <a:spcPts val="600"/>
              </a:spcBef>
              <a:buFont typeface="Arial" panose="020B0604020202020204" pitchFamily="34" charset="0"/>
              <a:buChar char="​"/>
              <a:defRPr sz="2000" b="1">
                <a:solidFill>
                  <a:schemeClr val="bg2"/>
                </a:solidFill>
              </a:defRPr>
            </a:lvl1pPr>
            <a:lvl2pPr marL="0" indent="0" algn="ctr">
              <a:spcBef>
                <a:spcPts val="600"/>
              </a:spcBef>
              <a:buFont typeface="Arial" panose="020B0604020202020204" pitchFamily="34" charset="0"/>
              <a:buChar char="​"/>
              <a:defRPr sz="1800">
                <a:solidFill>
                  <a:schemeClr val="bg2"/>
                </a:solidFill>
              </a:defRPr>
            </a:lvl2pPr>
            <a:lvl3pPr marL="0">
              <a:spcBef>
                <a:spcPts val="600"/>
              </a:spcBef>
              <a:defRPr sz="1800">
                <a:solidFill>
                  <a:schemeClr val="bg2">
                    <a:lumMod val="85000"/>
                  </a:schemeClr>
                </a:solidFill>
              </a:defRPr>
            </a:lvl3pPr>
            <a:lvl4pPr marL="685800">
              <a:spcBef>
                <a:spcPts val="600"/>
              </a:spcBef>
              <a:defRPr sz="1800">
                <a:solidFill>
                  <a:schemeClr val="bg2">
                    <a:lumMod val="85000"/>
                  </a:schemeClr>
                </a:solidFill>
              </a:defRPr>
            </a:lvl4pPr>
            <a:lvl5pPr marL="1005840">
              <a:spcBef>
                <a:spcPts val="600"/>
              </a:spcBef>
              <a:defRPr sz="1800">
                <a:solidFill>
                  <a:schemeClr val="bg2">
                    <a:lumMod val="85000"/>
                  </a:schemeClr>
                </a:solidFill>
              </a:defRPr>
            </a:lvl5pPr>
          </a:lstStyle>
          <a:p>
            <a:pPr lvl="0"/>
            <a:r>
              <a:rPr lang="en-US"/>
              <a:t>Click to edit text</a:t>
            </a:r>
          </a:p>
          <a:p>
            <a:pPr lvl="1"/>
            <a:r>
              <a:rPr lang="en-US"/>
              <a:t>Second level</a:t>
            </a:r>
          </a:p>
        </p:txBody>
      </p:sp>
      <p:sp>
        <p:nvSpPr>
          <p:cNvPr id="4" name="Text Placeholder 3">
            <a:extLst>
              <a:ext uri="{FF2B5EF4-FFF2-40B4-BE49-F238E27FC236}">
                <a16:creationId xmlns:a16="http://schemas.microsoft.com/office/drawing/2014/main" id="{CF84DBFC-B23C-1A5C-DA55-3AF1D9D7934A}"/>
              </a:ext>
            </a:extLst>
          </p:cNvPr>
          <p:cNvSpPr>
            <a:spLocks noGrp="1"/>
          </p:cNvSpPr>
          <p:nvPr>
            <p:ph type="body" sz="quarter" idx="19" hasCustomPrompt="1"/>
          </p:nvPr>
        </p:nvSpPr>
        <p:spPr>
          <a:xfrm>
            <a:off x="4426744" y="1343025"/>
            <a:ext cx="3336925" cy="824702"/>
          </a:xfrm>
          <a:solidFill>
            <a:schemeClr val="tx2"/>
          </a:solidFill>
        </p:spPr>
        <p:txBody>
          <a:bodyPr anchor="ctr" anchorCtr="0"/>
          <a:lstStyle>
            <a:lvl1pPr marL="0" indent="0" algn="ctr">
              <a:spcBef>
                <a:spcPts val="600"/>
              </a:spcBef>
              <a:buFont typeface="Arial" panose="020B0604020202020204" pitchFamily="34" charset="0"/>
              <a:buChar char="​"/>
              <a:defRPr sz="2000" b="1">
                <a:solidFill>
                  <a:schemeClr val="bg2"/>
                </a:solidFill>
              </a:defRPr>
            </a:lvl1pPr>
            <a:lvl2pPr marL="0" indent="0" algn="ctr">
              <a:spcBef>
                <a:spcPts val="600"/>
              </a:spcBef>
              <a:buFont typeface="Arial" panose="020B0604020202020204" pitchFamily="34" charset="0"/>
              <a:buChar char="​"/>
              <a:defRPr sz="1800">
                <a:solidFill>
                  <a:schemeClr val="bg2"/>
                </a:solidFill>
              </a:defRPr>
            </a:lvl2pPr>
            <a:lvl3pPr marL="0">
              <a:spcBef>
                <a:spcPts val="600"/>
              </a:spcBef>
              <a:defRPr sz="1800">
                <a:solidFill>
                  <a:schemeClr val="bg2">
                    <a:lumMod val="85000"/>
                  </a:schemeClr>
                </a:solidFill>
              </a:defRPr>
            </a:lvl3pPr>
            <a:lvl4pPr marL="685800">
              <a:spcBef>
                <a:spcPts val="600"/>
              </a:spcBef>
              <a:defRPr sz="1800">
                <a:solidFill>
                  <a:schemeClr val="bg2">
                    <a:lumMod val="85000"/>
                  </a:schemeClr>
                </a:solidFill>
              </a:defRPr>
            </a:lvl4pPr>
            <a:lvl5pPr marL="1005840">
              <a:spcBef>
                <a:spcPts val="600"/>
              </a:spcBef>
              <a:defRPr sz="1800">
                <a:solidFill>
                  <a:schemeClr val="bg2">
                    <a:lumMod val="85000"/>
                  </a:schemeClr>
                </a:solidFill>
              </a:defRPr>
            </a:lvl5pPr>
          </a:lstStyle>
          <a:p>
            <a:pPr lvl="0"/>
            <a:r>
              <a:rPr lang="en-US"/>
              <a:t>Click to edit text</a:t>
            </a:r>
          </a:p>
          <a:p>
            <a:pPr lvl="1"/>
            <a:r>
              <a:rPr lang="en-US"/>
              <a:t>Second level</a:t>
            </a:r>
          </a:p>
        </p:txBody>
      </p:sp>
      <p:sp>
        <p:nvSpPr>
          <p:cNvPr id="5" name="Text Placeholder 3">
            <a:extLst>
              <a:ext uri="{FF2B5EF4-FFF2-40B4-BE49-F238E27FC236}">
                <a16:creationId xmlns:a16="http://schemas.microsoft.com/office/drawing/2014/main" id="{E214C02B-9F13-21DA-CF49-9E3375168E9E}"/>
              </a:ext>
            </a:extLst>
          </p:cNvPr>
          <p:cNvSpPr>
            <a:spLocks noGrp="1"/>
          </p:cNvSpPr>
          <p:nvPr>
            <p:ph type="body" sz="quarter" idx="20" hasCustomPrompt="1"/>
          </p:nvPr>
        </p:nvSpPr>
        <p:spPr>
          <a:xfrm>
            <a:off x="8396288" y="1343025"/>
            <a:ext cx="3336925" cy="824702"/>
          </a:xfrm>
          <a:solidFill>
            <a:schemeClr val="tx2"/>
          </a:solidFill>
        </p:spPr>
        <p:txBody>
          <a:bodyPr anchor="ctr" anchorCtr="0"/>
          <a:lstStyle>
            <a:lvl1pPr marL="0" indent="0" algn="ctr">
              <a:spcBef>
                <a:spcPts val="600"/>
              </a:spcBef>
              <a:buFont typeface="Arial" panose="020B0604020202020204" pitchFamily="34" charset="0"/>
              <a:buChar char="​"/>
              <a:defRPr sz="2000" b="1">
                <a:solidFill>
                  <a:schemeClr val="bg2"/>
                </a:solidFill>
              </a:defRPr>
            </a:lvl1pPr>
            <a:lvl2pPr marL="0" indent="0" algn="ctr">
              <a:spcBef>
                <a:spcPts val="600"/>
              </a:spcBef>
              <a:buFont typeface="Arial" panose="020B0604020202020204" pitchFamily="34" charset="0"/>
              <a:buChar char="​"/>
              <a:defRPr sz="1800">
                <a:solidFill>
                  <a:schemeClr val="bg2"/>
                </a:solidFill>
              </a:defRPr>
            </a:lvl2pPr>
            <a:lvl3pPr marL="0">
              <a:spcBef>
                <a:spcPts val="600"/>
              </a:spcBef>
              <a:defRPr sz="1800">
                <a:solidFill>
                  <a:schemeClr val="bg2">
                    <a:lumMod val="85000"/>
                  </a:schemeClr>
                </a:solidFill>
              </a:defRPr>
            </a:lvl3pPr>
            <a:lvl4pPr marL="685800">
              <a:spcBef>
                <a:spcPts val="600"/>
              </a:spcBef>
              <a:defRPr sz="1800">
                <a:solidFill>
                  <a:schemeClr val="bg2">
                    <a:lumMod val="85000"/>
                  </a:schemeClr>
                </a:solidFill>
              </a:defRPr>
            </a:lvl4pPr>
            <a:lvl5pPr marL="1005840">
              <a:spcBef>
                <a:spcPts val="600"/>
              </a:spcBef>
              <a:defRPr sz="1800">
                <a:solidFill>
                  <a:schemeClr val="bg2">
                    <a:lumMod val="85000"/>
                  </a:schemeClr>
                </a:solidFill>
              </a:defRPr>
            </a:lvl5pPr>
          </a:lstStyle>
          <a:p>
            <a:pPr lvl="0"/>
            <a:r>
              <a:rPr lang="en-US"/>
              <a:t>Click to edit text</a:t>
            </a:r>
          </a:p>
          <a:p>
            <a:pPr lvl="1"/>
            <a:r>
              <a:rPr lang="en-US"/>
              <a:t>Second level</a:t>
            </a:r>
          </a:p>
        </p:txBody>
      </p:sp>
      <p:sp>
        <p:nvSpPr>
          <p:cNvPr id="7" name="Text Placeholder 6">
            <a:extLst>
              <a:ext uri="{FF2B5EF4-FFF2-40B4-BE49-F238E27FC236}">
                <a16:creationId xmlns:a16="http://schemas.microsoft.com/office/drawing/2014/main" id="{2AA87207-E1A7-27B6-692F-E208AB9CC857}"/>
              </a:ext>
            </a:extLst>
          </p:cNvPr>
          <p:cNvSpPr>
            <a:spLocks noGrp="1"/>
          </p:cNvSpPr>
          <p:nvPr>
            <p:ph type="body" sz="quarter" idx="21"/>
          </p:nvPr>
        </p:nvSpPr>
        <p:spPr>
          <a:xfrm>
            <a:off x="457200" y="2359742"/>
            <a:ext cx="3336925" cy="3628308"/>
          </a:xfrm>
        </p:spPr>
        <p:txBody>
          <a:bodyPr>
            <a:noAutofit/>
          </a:bodyPr>
          <a:lstStyle>
            <a:lvl1pPr>
              <a:spcBef>
                <a:spcPts val="1800"/>
              </a:spcBef>
              <a:defRPr lang="en-US" sz="2000" dirty="0" smtClean="0"/>
            </a:lvl1pPr>
            <a:lvl2pPr>
              <a:spcBef>
                <a:spcPts val="1800"/>
              </a:spcBef>
              <a:defRPr lang="en-US" sz="1800" dirty="0" smtClean="0"/>
            </a:lvl2pPr>
            <a:lvl3pPr>
              <a:spcBef>
                <a:spcPts val="1800"/>
              </a:spcBef>
              <a:defRPr lang="en-US" sz="1800" dirty="0" smtClean="0"/>
            </a:lvl3pPr>
            <a:lvl4pPr>
              <a:spcBef>
                <a:spcPts val="1800"/>
              </a:spcBef>
              <a:defRPr lang="en-US" sz="1800" dirty="0" smtClean="0"/>
            </a:lvl4pPr>
            <a:lvl5pPr>
              <a:spcBef>
                <a:spcPts val="1800"/>
              </a:spcBef>
              <a:defRPr lang="en-US" sz="18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a:extLst>
              <a:ext uri="{FF2B5EF4-FFF2-40B4-BE49-F238E27FC236}">
                <a16:creationId xmlns:a16="http://schemas.microsoft.com/office/drawing/2014/main" id="{8092B0D7-15E7-760B-B4C1-66E27E7C2A8E}"/>
              </a:ext>
            </a:extLst>
          </p:cNvPr>
          <p:cNvSpPr>
            <a:spLocks noGrp="1"/>
          </p:cNvSpPr>
          <p:nvPr>
            <p:ph type="body" sz="quarter" idx="22"/>
          </p:nvPr>
        </p:nvSpPr>
        <p:spPr>
          <a:xfrm>
            <a:off x="4426743" y="2359743"/>
            <a:ext cx="3336925" cy="3628308"/>
          </a:xfrm>
        </p:spPr>
        <p:txBody>
          <a:bodyPr/>
          <a:lstStyle>
            <a:lvl1pPr>
              <a:spcBef>
                <a:spcPts val="1800"/>
              </a:spcBef>
              <a:defRPr sz="2000"/>
            </a:lvl1pPr>
            <a:lvl2pPr>
              <a:spcBef>
                <a:spcPts val="1800"/>
              </a:spcBef>
              <a:defRPr sz="1800"/>
            </a:lvl2pPr>
            <a:lvl3pPr>
              <a:spcBef>
                <a:spcPts val="1800"/>
              </a:spcBef>
              <a:defRPr sz="1800"/>
            </a:lvl3pPr>
            <a:lvl4pPr>
              <a:spcBef>
                <a:spcPts val="1800"/>
              </a:spcBef>
              <a:defRPr sz="1800"/>
            </a:lvl4pPr>
            <a:lvl5pPr>
              <a:spcBef>
                <a:spcPts val="18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537DA3EC-132A-1F55-BE5A-335D1AFEDC78}"/>
              </a:ext>
            </a:extLst>
          </p:cNvPr>
          <p:cNvSpPr>
            <a:spLocks noGrp="1"/>
          </p:cNvSpPr>
          <p:nvPr>
            <p:ph type="body" sz="quarter" idx="23"/>
          </p:nvPr>
        </p:nvSpPr>
        <p:spPr>
          <a:xfrm>
            <a:off x="8396289" y="2359743"/>
            <a:ext cx="3336925" cy="3628308"/>
          </a:xfrm>
        </p:spPr>
        <p:txBody>
          <a:bodyPr/>
          <a:lstStyle>
            <a:lvl1pPr>
              <a:spcBef>
                <a:spcPts val="1800"/>
              </a:spcBef>
              <a:defRPr sz="2000"/>
            </a:lvl1pPr>
            <a:lvl2pPr>
              <a:spcBef>
                <a:spcPts val="1800"/>
              </a:spcBef>
              <a:defRPr sz="1800"/>
            </a:lvl2pPr>
            <a:lvl3pPr>
              <a:spcBef>
                <a:spcPts val="1800"/>
              </a:spcBef>
              <a:defRPr sz="1800"/>
            </a:lvl3pPr>
            <a:lvl4pPr>
              <a:spcBef>
                <a:spcPts val="1800"/>
              </a:spcBef>
              <a:defRPr sz="1800"/>
            </a:lvl4pPr>
            <a:lvl5pPr>
              <a:spcBef>
                <a:spcPts val="18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862572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Action_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0C105-BC1A-B557-2B22-B75CE3621B41}"/>
              </a:ext>
            </a:extLst>
          </p:cNvPr>
          <p:cNvSpPr>
            <a:spLocks noGrp="1"/>
          </p:cNvSpPr>
          <p:nvPr>
            <p:ph type="title"/>
          </p:nvPr>
        </p:nvSpPr>
        <p:spPr/>
        <p:txBody>
          <a:bodyPr/>
          <a:lstStyle/>
          <a:p>
            <a:r>
              <a:rPr lang="en-US"/>
              <a:t>Click to edit Master title style</a:t>
            </a:r>
          </a:p>
        </p:txBody>
      </p:sp>
      <p:sp>
        <p:nvSpPr>
          <p:cNvPr id="3" name="Text Placeholder 3">
            <a:extLst>
              <a:ext uri="{FF2B5EF4-FFF2-40B4-BE49-F238E27FC236}">
                <a16:creationId xmlns:a16="http://schemas.microsoft.com/office/drawing/2014/main" id="{9C87B120-4F04-14E8-FCA3-D1A2753B757B}"/>
              </a:ext>
            </a:extLst>
          </p:cNvPr>
          <p:cNvSpPr>
            <a:spLocks noGrp="1"/>
          </p:cNvSpPr>
          <p:nvPr>
            <p:ph type="body" sz="quarter" idx="18" hasCustomPrompt="1"/>
          </p:nvPr>
        </p:nvSpPr>
        <p:spPr>
          <a:xfrm>
            <a:off x="457200" y="1343025"/>
            <a:ext cx="5499100" cy="824702"/>
          </a:xfrm>
          <a:solidFill>
            <a:schemeClr val="tx2"/>
          </a:solidFill>
        </p:spPr>
        <p:txBody>
          <a:bodyPr anchor="ctr" anchorCtr="0"/>
          <a:lstStyle>
            <a:lvl1pPr marL="0" indent="0" algn="ctr">
              <a:spcBef>
                <a:spcPts val="600"/>
              </a:spcBef>
              <a:buFont typeface="Arial" panose="020B0604020202020204" pitchFamily="34" charset="0"/>
              <a:buChar char="​"/>
              <a:defRPr sz="2400" b="1">
                <a:solidFill>
                  <a:schemeClr val="bg2"/>
                </a:solidFill>
              </a:defRPr>
            </a:lvl1pPr>
            <a:lvl2pPr marL="0" indent="0" algn="ctr">
              <a:spcBef>
                <a:spcPts val="600"/>
              </a:spcBef>
              <a:buFont typeface="Arial" panose="020B0604020202020204" pitchFamily="34" charset="0"/>
              <a:buChar char="​"/>
              <a:defRPr sz="2000">
                <a:solidFill>
                  <a:schemeClr val="bg2"/>
                </a:solidFill>
              </a:defRPr>
            </a:lvl2pPr>
            <a:lvl3pPr marL="0">
              <a:spcBef>
                <a:spcPts val="600"/>
              </a:spcBef>
              <a:defRPr sz="1800">
                <a:solidFill>
                  <a:schemeClr val="bg2">
                    <a:lumMod val="85000"/>
                  </a:schemeClr>
                </a:solidFill>
              </a:defRPr>
            </a:lvl3pPr>
            <a:lvl4pPr marL="685800">
              <a:spcBef>
                <a:spcPts val="600"/>
              </a:spcBef>
              <a:defRPr sz="1800">
                <a:solidFill>
                  <a:schemeClr val="bg2">
                    <a:lumMod val="85000"/>
                  </a:schemeClr>
                </a:solidFill>
              </a:defRPr>
            </a:lvl4pPr>
            <a:lvl5pPr marL="1005840">
              <a:spcBef>
                <a:spcPts val="600"/>
              </a:spcBef>
              <a:defRPr sz="1800">
                <a:solidFill>
                  <a:schemeClr val="bg2">
                    <a:lumMod val="85000"/>
                  </a:schemeClr>
                </a:solidFill>
              </a:defRPr>
            </a:lvl5pPr>
          </a:lstStyle>
          <a:p>
            <a:pPr lvl="0"/>
            <a:r>
              <a:rPr lang="en-US"/>
              <a:t>Click to edit text</a:t>
            </a:r>
          </a:p>
          <a:p>
            <a:pPr lvl="1"/>
            <a:r>
              <a:rPr lang="en-US"/>
              <a:t>Second level</a:t>
            </a:r>
          </a:p>
        </p:txBody>
      </p:sp>
      <p:sp>
        <p:nvSpPr>
          <p:cNvPr id="4" name="Text Placeholder 3">
            <a:extLst>
              <a:ext uri="{FF2B5EF4-FFF2-40B4-BE49-F238E27FC236}">
                <a16:creationId xmlns:a16="http://schemas.microsoft.com/office/drawing/2014/main" id="{CF84DBFC-B23C-1A5C-DA55-3AF1D9D7934A}"/>
              </a:ext>
            </a:extLst>
          </p:cNvPr>
          <p:cNvSpPr>
            <a:spLocks noGrp="1"/>
          </p:cNvSpPr>
          <p:nvPr>
            <p:ph type="body" sz="quarter" idx="19" hasCustomPrompt="1"/>
          </p:nvPr>
        </p:nvSpPr>
        <p:spPr>
          <a:xfrm>
            <a:off x="6235702" y="1343025"/>
            <a:ext cx="5499101" cy="824702"/>
          </a:xfrm>
          <a:solidFill>
            <a:schemeClr val="tx2"/>
          </a:solidFill>
        </p:spPr>
        <p:txBody>
          <a:bodyPr anchor="ctr" anchorCtr="0"/>
          <a:lstStyle>
            <a:lvl1pPr marL="0" indent="0" algn="ctr">
              <a:spcBef>
                <a:spcPts val="600"/>
              </a:spcBef>
              <a:buFont typeface="Arial" panose="020B0604020202020204" pitchFamily="34" charset="0"/>
              <a:buChar char="​"/>
              <a:defRPr sz="2400" b="1">
                <a:solidFill>
                  <a:schemeClr val="bg2"/>
                </a:solidFill>
              </a:defRPr>
            </a:lvl1pPr>
            <a:lvl2pPr marL="0" indent="0" algn="ctr">
              <a:spcBef>
                <a:spcPts val="600"/>
              </a:spcBef>
              <a:buFont typeface="Arial" panose="020B0604020202020204" pitchFamily="34" charset="0"/>
              <a:buChar char="​"/>
              <a:defRPr sz="2000">
                <a:solidFill>
                  <a:schemeClr val="bg2"/>
                </a:solidFill>
              </a:defRPr>
            </a:lvl2pPr>
            <a:lvl3pPr marL="0">
              <a:spcBef>
                <a:spcPts val="600"/>
              </a:spcBef>
              <a:defRPr sz="1800">
                <a:solidFill>
                  <a:schemeClr val="bg2">
                    <a:lumMod val="85000"/>
                  </a:schemeClr>
                </a:solidFill>
              </a:defRPr>
            </a:lvl3pPr>
            <a:lvl4pPr marL="685800">
              <a:spcBef>
                <a:spcPts val="600"/>
              </a:spcBef>
              <a:defRPr sz="1800">
                <a:solidFill>
                  <a:schemeClr val="bg2">
                    <a:lumMod val="85000"/>
                  </a:schemeClr>
                </a:solidFill>
              </a:defRPr>
            </a:lvl4pPr>
            <a:lvl5pPr marL="1005840">
              <a:spcBef>
                <a:spcPts val="600"/>
              </a:spcBef>
              <a:defRPr sz="1800">
                <a:solidFill>
                  <a:schemeClr val="bg2">
                    <a:lumMod val="85000"/>
                  </a:schemeClr>
                </a:solidFill>
              </a:defRPr>
            </a:lvl5pPr>
          </a:lstStyle>
          <a:p>
            <a:pPr lvl="0"/>
            <a:r>
              <a:rPr lang="en-US"/>
              <a:t>Click to edit text</a:t>
            </a:r>
          </a:p>
          <a:p>
            <a:pPr lvl="1"/>
            <a:r>
              <a:rPr lang="en-US"/>
              <a:t>Second level</a:t>
            </a:r>
          </a:p>
        </p:txBody>
      </p:sp>
      <p:sp>
        <p:nvSpPr>
          <p:cNvPr id="7" name="Text Placeholder 6">
            <a:extLst>
              <a:ext uri="{FF2B5EF4-FFF2-40B4-BE49-F238E27FC236}">
                <a16:creationId xmlns:a16="http://schemas.microsoft.com/office/drawing/2014/main" id="{2AA87207-E1A7-27B6-692F-E208AB9CC857}"/>
              </a:ext>
            </a:extLst>
          </p:cNvPr>
          <p:cNvSpPr>
            <a:spLocks noGrp="1"/>
          </p:cNvSpPr>
          <p:nvPr>
            <p:ph type="body" sz="quarter" idx="21"/>
          </p:nvPr>
        </p:nvSpPr>
        <p:spPr>
          <a:xfrm>
            <a:off x="457199" y="2359742"/>
            <a:ext cx="5499099" cy="3628308"/>
          </a:xfrm>
        </p:spPr>
        <p:txBody>
          <a:bodyPr>
            <a:noAutofit/>
          </a:bodyPr>
          <a:lstStyle>
            <a:lvl1pPr>
              <a:spcBef>
                <a:spcPts val="1800"/>
              </a:spcBef>
              <a:defRPr lang="en-US" sz="2400" dirty="0" smtClean="0"/>
            </a:lvl1pPr>
            <a:lvl2pPr>
              <a:spcBef>
                <a:spcPts val="1800"/>
              </a:spcBef>
              <a:defRPr lang="en-US" sz="2000" dirty="0" smtClean="0"/>
            </a:lvl2pPr>
            <a:lvl3pPr>
              <a:spcBef>
                <a:spcPts val="1800"/>
              </a:spcBef>
              <a:defRPr lang="en-US" sz="2000" dirty="0" smtClean="0"/>
            </a:lvl3pPr>
            <a:lvl4pPr>
              <a:spcBef>
                <a:spcPts val="1800"/>
              </a:spcBef>
              <a:defRPr lang="en-US" sz="2000" dirty="0" smtClean="0"/>
            </a:lvl4pPr>
            <a:lvl5pPr>
              <a:spcBef>
                <a:spcPts val="1800"/>
              </a:spcBef>
              <a:defRPr lang="en-US" sz="20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a:extLst>
              <a:ext uri="{FF2B5EF4-FFF2-40B4-BE49-F238E27FC236}">
                <a16:creationId xmlns:a16="http://schemas.microsoft.com/office/drawing/2014/main" id="{8092B0D7-15E7-760B-B4C1-66E27E7C2A8E}"/>
              </a:ext>
            </a:extLst>
          </p:cNvPr>
          <p:cNvSpPr>
            <a:spLocks noGrp="1"/>
          </p:cNvSpPr>
          <p:nvPr>
            <p:ph type="body" sz="quarter" idx="22"/>
          </p:nvPr>
        </p:nvSpPr>
        <p:spPr>
          <a:xfrm>
            <a:off x="6235701" y="2359743"/>
            <a:ext cx="5499101" cy="3628308"/>
          </a:xfrm>
        </p:spPr>
        <p:txBody>
          <a:bodyPr/>
          <a:lstStyle>
            <a:lvl1pPr>
              <a:spcBef>
                <a:spcPts val="1800"/>
              </a:spcBef>
              <a:defRPr sz="2400"/>
            </a:lvl1pPr>
            <a:lvl2pPr>
              <a:spcBef>
                <a:spcPts val="1800"/>
              </a:spcBef>
              <a:defRPr sz="2000"/>
            </a:lvl2pPr>
            <a:lvl3pPr>
              <a:spcBef>
                <a:spcPts val="1800"/>
              </a:spcBef>
              <a:defRPr sz="2000"/>
            </a:lvl3pPr>
            <a:lvl4pPr>
              <a:spcBef>
                <a:spcPts val="1800"/>
              </a:spcBef>
              <a:defRPr sz="2000"/>
            </a:lvl4pPr>
            <a:lvl5pPr>
              <a:spcBef>
                <a:spcPts val="1800"/>
              </a:spcBef>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06356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ey Issu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j-lt"/>
              </a:defRPr>
            </a:lvl1pPr>
          </a:lstStyle>
          <a:p>
            <a:r>
              <a:rPr lang="en-US"/>
              <a:t>Click to edit Master title style</a:t>
            </a:r>
          </a:p>
        </p:txBody>
      </p:sp>
      <p:sp>
        <p:nvSpPr>
          <p:cNvPr id="7" name="Content Placeholder 6"/>
          <p:cNvSpPr>
            <a:spLocks noGrp="1"/>
          </p:cNvSpPr>
          <p:nvPr>
            <p:ph sz="quarter" idx="10" hasCustomPrompt="1"/>
          </p:nvPr>
        </p:nvSpPr>
        <p:spPr/>
        <p:txBody>
          <a:bodyPr/>
          <a:lstStyle>
            <a:lvl1pPr marL="365760" indent="-365760">
              <a:buFont typeface="+mj-lt"/>
              <a:buAutoNum type="arabicPeriod"/>
              <a:defRPr/>
            </a:lvl1pPr>
            <a:lvl2pPr marL="859536">
              <a:defRPr/>
            </a:lvl2pPr>
            <a:lvl3pPr marL="1298448" indent="-246888">
              <a:defRPr/>
            </a:lvl3pPr>
            <a:lvl4pPr marL="1792224" indent="-320040">
              <a:defRPr/>
            </a:lvl4pPr>
            <a:lvl5pPr marL="2231136">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6952245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Action_Two2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2" name="Text Placeholder 11"/>
          <p:cNvSpPr>
            <a:spLocks noGrp="1"/>
          </p:cNvSpPr>
          <p:nvPr>
            <p:ph type="body" sz="quarter" idx="13" hasCustomPrompt="1"/>
          </p:nvPr>
        </p:nvSpPr>
        <p:spPr>
          <a:xfrm>
            <a:off x="457200" y="1527175"/>
            <a:ext cx="5499099" cy="4460875"/>
          </a:xfrm>
        </p:spPr>
        <p:txBody>
          <a:bodyPr>
            <a:noAutofit/>
          </a:bodyPr>
          <a:lstStyle>
            <a:lvl1pPr marL="0" indent="0">
              <a:spcBef>
                <a:spcPts val="1800"/>
              </a:spcBef>
              <a:buNone/>
              <a:defRPr sz="2800" b="1"/>
            </a:lvl1pPr>
            <a:lvl2pPr marL="457200" indent="-246888">
              <a:spcBef>
                <a:spcPts val="1800"/>
              </a:spcBef>
              <a:buClrTx/>
              <a:buSzPct val="100000"/>
              <a:buFont typeface="Arial" panose="020B0604020202020204" pitchFamily="34" charset="0"/>
              <a:buChar char="•"/>
              <a:defRPr sz="2400"/>
            </a:lvl2pPr>
            <a:lvl3pPr marL="932688" indent="-310896">
              <a:spcBef>
                <a:spcPts val="1800"/>
              </a:spcBef>
              <a:buFont typeface="Arial" panose="020B0604020202020204" pitchFamily="34" charset="0"/>
              <a:buChar char="–"/>
              <a:defRPr sz="2400"/>
            </a:lvl3pPr>
            <a:lvl4pPr marL="1371600" indent="-246888">
              <a:spcBef>
                <a:spcPts val="1800"/>
              </a:spcBef>
              <a:buSzPct val="100000"/>
              <a:buFont typeface="Arial" panose="020B0604020202020204" pitchFamily="34" charset="0"/>
              <a:buChar char="•"/>
              <a:defRPr sz="2400"/>
            </a:lvl4pPr>
            <a:lvl5pPr marL="1874520" indent="-320040">
              <a:spcBef>
                <a:spcPts val="1800"/>
              </a:spcBef>
              <a:buFont typeface="Arial" panose="020B0604020202020204" pitchFamily="34" charset="0"/>
              <a:buChar char="–"/>
              <a:defRPr sz="2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11">
            <a:extLst>
              <a:ext uri="{FF2B5EF4-FFF2-40B4-BE49-F238E27FC236}">
                <a16:creationId xmlns:a16="http://schemas.microsoft.com/office/drawing/2014/main" id="{9E1731B5-C00B-0512-C1C9-56531E52DA7F}"/>
              </a:ext>
            </a:extLst>
          </p:cNvPr>
          <p:cNvSpPr>
            <a:spLocks noGrp="1"/>
          </p:cNvSpPr>
          <p:nvPr>
            <p:ph type="body" sz="quarter" idx="14" hasCustomPrompt="1"/>
          </p:nvPr>
        </p:nvSpPr>
        <p:spPr>
          <a:xfrm>
            <a:off x="6234113" y="1527175"/>
            <a:ext cx="5499100" cy="4460875"/>
          </a:xfrm>
        </p:spPr>
        <p:txBody>
          <a:bodyPr>
            <a:noAutofit/>
          </a:bodyPr>
          <a:lstStyle>
            <a:lvl1pPr marL="0" indent="0">
              <a:spcBef>
                <a:spcPts val="1800"/>
              </a:spcBef>
              <a:buNone/>
              <a:defRPr sz="2800" b="1"/>
            </a:lvl1pPr>
            <a:lvl2pPr marL="457200" indent="-246888">
              <a:spcBef>
                <a:spcPts val="1800"/>
              </a:spcBef>
              <a:buClrTx/>
              <a:buSzPct val="100000"/>
              <a:buFont typeface="Arial" panose="020B0604020202020204" pitchFamily="34" charset="0"/>
              <a:buChar char="•"/>
              <a:defRPr sz="2400"/>
            </a:lvl2pPr>
            <a:lvl3pPr marL="932688" indent="-310896">
              <a:spcBef>
                <a:spcPts val="1800"/>
              </a:spcBef>
              <a:buFont typeface="Arial" panose="020B0604020202020204" pitchFamily="34" charset="0"/>
              <a:buChar char="–"/>
              <a:defRPr sz="2400"/>
            </a:lvl3pPr>
            <a:lvl4pPr marL="1371600" indent="-246888">
              <a:spcBef>
                <a:spcPts val="1800"/>
              </a:spcBef>
              <a:buSzPct val="100000"/>
              <a:buFont typeface="Arial" panose="020B0604020202020204" pitchFamily="34" charset="0"/>
              <a:buChar char="•"/>
              <a:defRPr sz="2400"/>
            </a:lvl4pPr>
            <a:lvl5pPr marL="1874520" indent="-320040">
              <a:spcBef>
                <a:spcPts val="1800"/>
              </a:spcBef>
              <a:buFont typeface="Arial" panose="020B0604020202020204" pitchFamily="34" charset="0"/>
              <a:buChar char="–"/>
              <a:defRPr sz="2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4313176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6" name="Text Placeholder 11"/>
          <p:cNvSpPr>
            <a:spLocks noGrp="1"/>
          </p:cNvSpPr>
          <p:nvPr>
            <p:ph type="body" sz="quarter" idx="16"/>
          </p:nvPr>
        </p:nvSpPr>
        <p:spPr>
          <a:xfrm>
            <a:off x="4424193" y="1527175"/>
            <a:ext cx="3336925" cy="4460875"/>
          </a:xfrm>
        </p:spPr>
        <p:txBody>
          <a:bodyPr vert="horz" lIns="0" tIns="0" rIns="0" bIns="0" rtlCol="0">
            <a:noAutofit/>
          </a:bodyPr>
          <a:lstStyle>
            <a:lvl1pPr>
              <a:defRPr lang="en-US" sz="2000" b="1" dirty="0"/>
            </a:lvl1pPr>
            <a:lvl2pPr>
              <a:defRPr lang="en-US" sz="2000" dirty="0"/>
            </a:lvl2pPr>
            <a:lvl3pPr>
              <a:defRPr lang="en-US" sz="2000" dirty="0"/>
            </a:lvl3pPr>
            <a:lvl4pPr>
              <a:defRPr lang="en-US" sz="2000" dirty="0"/>
            </a:lvl4pPr>
            <a:lvl5pPr>
              <a:defRPr lang="en-US" sz="2000" dirty="0"/>
            </a:lvl5pPr>
          </a:lstStyle>
          <a:p>
            <a:pPr marL="0" lvl="0" indent="0">
              <a:buNone/>
            </a:pPr>
            <a:r>
              <a:rPr lang="en-US"/>
              <a:t>Edit Master text styles</a:t>
            </a:r>
          </a:p>
          <a:p>
            <a:pPr marL="246888" lvl="1" indent="-246888">
              <a:buClrTx/>
              <a:buSzPct val="100000"/>
              <a:buChar char="•"/>
            </a:pPr>
            <a:r>
              <a:rPr lang="en-US"/>
              <a:t>Second level</a:t>
            </a:r>
          </a:p>
          <a:p>
            <a:pPr marL="740664" lvl="2" indent="-310896">
              <a:buChar char="–"/>
            </a:pPr>
            <a:r>
              <a:rPr lang="en-US"/>
              <a:t>Third level</a:t>
            </a:r>
          </a:p>
          <a:p>
            <a:pPr marL="1179576" lvl="3" indent="-246888">
              <a:buSzPct val="100000"/>
              <a:buChar char="•"/>
            </a:pPr>
            <a:r>
              <a:rPr lang="en-US"/>
              <a:t>Fourth level</a:t>
            </a:r>
          </a:p>
          <a:p>
            <a:pPr marL="1673352" lvl="4" indent="-246888">
              <a:buChar char="–"/>
            </a:pPr>
            <a:r>
              <a:rPr lang="en-US"/>
              <a:t>Fifth level</a:t>
            </a:r>
          </a:p>
        </p:txBody>
      </p:sp>
      <p:sp>
        <p:nvSpPr>
          <p:cNvPr id="2" name="Title 1"/>
          <p:cNvSpPr>
            <a:spLocks noGrp="1"/>
          </p:cNvSpPr>
          <p:nvPr>
            <p:ph type="title"/>
          </p:nvPr>
        </p:nvSpPr>
        <p:spPr>
          <a:xfrm>
            <a:off x="457200" y="366713"/>
            <a:ext cx="11276013" cy="443198"/>
          </a:xfrm>
        </p:spPr>
        <p:txBody>
          <a:bodyPr/>
          <a:lstStyle/>
          <a:p>
            <a:r>
              <a:rPr lang="en-US"/>
              <a:t>Click to edit Master title style</a:t>
            </a:r>
          </a:p>
        </p:txBody>
      </p:sp>
      <p:sp>
        <p:nvSpPr>
          <p:cNvPr id="12" name="Text Placeholder 11"/>
          <p:cNvSpPr>
            <a:spLocks noGrp="1"/>
          </p:cNvSpPr>
          <p:nvPr>
            <p:ph type="body" sz="quarter" idx="13"/>
          </p:nvPr>
        </p:nvSpPr>
        <p:spPr>
          <a:xfrm>
            <a:off x="457200" y="1527175"/>
            <a:ext cx="3336925" cy="4460875"/>
          </a:xfrm>
        </p:spPr>
        <p:txBody>
          <a:bodyPr vert="horz" lIns="0" tIns="0" rIns="0" bIns="0" rtlCol="0">
            <a:noAutofit/>
          </a:bodyPr>
          <a:lstStyle>
            <a:lvl1pPr>
              <a:defRPr lang="en-US" sz="2000" b="1" dirty="0"/>
            </a:lvl1pPr>
            <a:lvl2pPr>
              <a:defRPr lang="en-US" sz="2000" dirty="0"/>
            </a:lvl2pPr>
            <a:lvl3pPr>
              <a:defRPr lang="en-US" sz="2000" dirty="0"/>
            </a:lvl3pPr>
            <a:lvl4pPr>
              <a:defRPr lang="en-US" sz="2000" dirty="0"/>
            </a:lvl4pPr>
            <a:lvl5pPr>
              <a:defRPr lang="en-US" sz="2000" dirty="0"/>
            </a:lvl5pPr>
          </a:lstStyle>
          <a:p>
            <a:pPr marL="0" lvl="0" indent="0">
              <a:buNone/>
            </a:pPr>
            <a:r>
              <a:rPr lang="en-US"/>
              <a:t>Edit Master text styles</a:t>
            </a:r>
          </a:p>
          <a:p>
            <a:pPr marL="246888" lvl="1" indent="-246888">
              <a:buClrTx/>
              <a:buSzPct val="100000"/>
              <a:buChar char="•"/>
            </a:pPr>
            <a:r>
              <a:rPr lang="en-US"/>
              <a:t>Second level</a:t>
            </a:r>
          </a:p>
          <a:p>
            <a:pPr marL="740664" lvl="2" indent="-310896">
              <a:buChar char="–"/>
            </a:pPr>
            <a:r>
              <a:rPr lang="en-US"/>
              <a:t>Third level</a:t>
            </a:r>
          </a:p>
          <a:p>
            <a:pPr marL="1179576" lvl="3" indent="-246888">
              <a:buSzPct val="100000"/>
              <a:buChar char="•"/>
            </a:pPr>
            <a:r>
              <a:rPr lang="en-US"/>
              <a:t>Fourth level</a:t>
            </a:r>
          </a:p>
          <a:p>
            <a:pPr marL="1673352" lvl="4" indent="-246888">
              <a:buChar char="–"/>
            </a:pPr>
            <a:r>
              <a:rPr lang="en-US"/>
              <a:t>Fifth level</a:t>
            </a:r>
          </a:p>
        </p:txBody>
      </p:sp>
      <p:sp>
        <p:nvSpPr>
          <p:cNvPr id="8" name="Text Placeholder 11">
            <a:extLst>
              <a:ext uri="{FF2B5EF4-FFF2-40B4-BE49-F238E27FC236}">
                <a16:creationId xmlns:a16="http://schemas.microsoft.com/office/drawing/2014/main" id="{49681552-8EBF-4EC3-B323-EF2A28386B98}"/>
              </a:ext>
            </a:extLst>
          </p:cNvPr>
          <p:cNvSpPr>
            <a:spLocks noGrp="1"/>
          </p:cNvSpPr>
          <p:nvPr>
            <p:ph type="body" sz="quarter" idx="17"/>
          </p:nvPr>
        </p:nvSpPr>
        <p:spPr>
          <a:xfrm>
            <a:off x="8396288" y="1527175"/>
            <a:ext cx="3336925" cy="4460875"/>
          </a:xfrm>
        </p:spPr>
        <p:txBody>
          <a:bodyPr vert="horz" lIns="0" tIns="0" rIns="0" bIns="0" rtlCol="0">
            <a:noAutofit/>
          </a:bodyPr>
          <a:lstStyle>
            <a:lvl1pPr>
              <a:defRPr lang="en-US" sz="2000" b="1" dirty="0"/>
            </a:lvl1pPr>
            <a:lvl2pPr>
              <a:defRPr lang="en-US" sz="2000" dirty="0"/>
            </a:lvl2pPr>
            <a:lvl3pPr>
              <a:defRPr lang="en-US" sz="2000" dirty="0"/>
            </a:lvl3pPr>
            <a:lvl4pPr>
              <a:defRPr lang="en-US" sz="2000" dirty="0"/>
            </a:lvl4pPr>
            <a:lvl5pPr>
              <a:defRPr lang="en-US" sz="2000" dirty="0"/>
            </a:lvl5pPr>
          </a:lstStyle>
          <a:p>
            <a:pPr marL="0" lvl="0" indent="0">
              <a:buNone/>
            </a:pPr>
            <a:r>
              <a:rPr lang="en-US"/>
              <a:t>Edit Master text styles</a:t>
            </a:r>
          </a:p>
          <a:p>
            <a:pPr marL="246888" lvl="1" indent="-246888">
              <a:buClrTx/>
              <a:buSzPct val="100000"/>
              <a:buChar char="•"/>
            </a:pPr>
            <a:r>
              <a:rPr lang="en-US"/>
              <a:t>Second level</a:t>
            </a:r>
          </a:p>
          <a:p>
            <a:pPr marL="740664" lvl="2" indent="-310896">
              <a:buChar char="–"/>
            </a:pPr>
            <a:r>
              <a:rPr lang="en-US"/>
              <a:t>Third level</a:t>
            </a:r>
          </a:p>
          <a:p>
            <a:pPr marL="1179576" lvl="3" indent="-246888">
              <a:buSzPct val="100000"/>
              <a:buChar char="•"/>
            </a:pPr>
            <a:r>
              <a:rPr lang="en-US"/>
              <a:t>Fourth level</a:t>
            </a:r>
          </a:p>
          <a:p>
            <a:pPr marL="1673352" lvl="4" indent="-246888">
              <a:buChar char="–"/>
            </a:pPr>
            <a:r>
              <a:rPr lang="en-US"/>
              <a:t>Fifth level</a:t>
            </a:r>
          </a:p>
        </p:txBody>
      </p:sp>
    </p:spTree>
    <p:extLst>
      <p:ext uri="{BB962C8B-B14F-4D97-AF65-F5344CB8AC3E}">
        <p14:creationId xmlns:p14="http://schemas.microsoft.com/office/powerpoint/2010/main" val="326181752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hree column shaded">
    <p:spTree>
      <p:nvGrpSpPr>
        <p:cNvPr id="1" name=""/>
        <p:cNvGrpSpPr/>
        <p:nvPr/>
      </p:nvGrpSpPr>
      <p:grpSpPr>
        <a:xfrm>
          <a:off x="0" y="0"/>
          <a:ext cx="0" cy="0"/>
          <a:chOff x="0" y="0"/>
          <a:chExt cx="0" cy="0"/>
        </a:xfrm>
      </p:grpSpPr>
      <p:sp>
        <p:nvSpPr>
          <p:cNvPr id="6" name="Text Placeholder 11"/>
          <p:cNvSpPr>
            <a:spLocks noGrp="1"/>
          </p:cNvSpPr>
          <p:nvPr>
            <p:ph type="body" sz="quarter" idx="16" hasCustomPrompt="1"/>
          </p:nvPr>
        </p:nvSpPr>
        <p:spPr bwMode="invGray">
          <a:xfrm>
            <a:off x="4424193" y="1527175"/>
            <a:ext cx="3336925" cy="4460875"/>
          </a:xfrm>
          <a:solidFill>
            <a:srgbClr val="355578"/>
          </a:solidFill>
        </p:spPr>
        <p:txBody>
          <a:bodyPr vert="horz" lIns="182880" tIns="182880" rIns="91440" bIns="182880" rtlCol="0">
            <a:noAutofit/>
          </a:bodyPr>
          <a:lstStyle>
            <a:lvl1pPr>
              <a:defRPr lang="en-US" sz="2000" b="1" dirty="0"/>
            </a:lvl1pPr>
            <a:lvl2pPr>
              <a:defRPr lang="en-US" sz="2000" dirty="0"/>
            </a:lvl2pPr>
            <a:lvl3pPr>
              <a:defRPr lang="en-US" sz="2000" dirty="0"/>
            </a:lvl3pPr>
            <a:lvl4pPr>
              <a:defRPr lang="en-US" sz="2000" dirty="0"/>
            </a:lvl4pPr>
            <a:lvl5pPr>
              <a:defRPr lang="en-US" sz="2000" dirty="0"/>
            </a:lvl5pPr>
          </a:lstStyle>
          <a:p>
            <a:pPr marL="0" lvl="0" indent="0">
              <a:buNone/>
            </a:pPr>
            <a:r>
              <a:rPr lang="en-US"/>
              <a:t>Edit Master text styles</a:t>
            </a:r>
          </a:p>
          <a:p>
            <a:pPr marL="246888" lvl="1" indent="-246888">
              <a:buClrTx/>
              <a:buSzPct val="100000"/>
              <a:buChar char="•"/>
            </a:pPr>
            <a:r>
              <a:rPr lang="en-US"/>
              <a:t>Second level</a:t>
            </a:r>
          </a:p>
          <a:p>
            <a:pPr marL="740664" lvl="2" indent="-310896">
              <a:buChar char="–"/>
            </a:pPr>
            <a:r>
              <a:rPr lang="en-US"/>
              <a:t>Third level</a:t>
            </a:r>
          </a:p>
          <a:p>
            <a:pPr marL="1179576" lvl="3" indent="-246888">
              <a:buSzPct val="100000"/>
              <a:buChar char="•"/>
            </a:pPr>
            <a:r>
              <a:rPr lang="en-US"/>
              <a:t>Fourth level</a:t>
            </a:r>
          </a:p>
          <a:p>
            <a:pPr marL="1673352" lvl="4" indent="-320040">
              <a:buChar char="–"/>
            </a:pPr>
            <a:r>
              <a:rPr lang="en-US"/>
              <a:t>Fifth level</a:t>
            </a:r>
          </a:p>
        </p:txBody>
      </p:sp>
      <p:sp>
        <p:nvSpPr>
          <p:cNvPr id="2" name="Title 1"/>
          <p:cNvSpPr>
            <a:spLocks noGrp="1"/>
          </p:cNvSpPr>
          <p:nvPr>
            <p:ph type="title"/>
          </p:nvPr>
        </p:nvSpPr>
        <p:spPr>
          <a:xfrm>
            <a:off x="457200" y="366713"/>
            <a:ext cx="11276013" cy="443198"/>
          </a:xfrm>
        </p:spPr>
        <p:txBody>
          <a:bodyPr/>
          <a:lstStyle/>
          <a:p>
            <a:r>
              <a:rPr lang="en-US"/>
              <a:t>Click to edit Master title style</a:t>
            </a:r>
          </a:p>
        </p:txBody>
      </p:sp>
      <p:sp>
        <p:nvSpPr>
          <p:cNvPr id="12" name="Text Placeholder 11"/>
          <p:cNvSpPr>
            <a:spLocks noGrp="1"/>
          </p:cNvSpPr>
          <p:nvPr>
            <p:ph type="body" sz="quarter" idx="13" hasCustomPrompt="1"/>
          </p:nvPr>
        </p:nvSpPr>
        <p:spPr bwMode="invGray">
          <a:xfrm>
            <a:off x="457200" y="1527175"/>
            <a:ext cx="3336925" cy="4460875"/>
          </a:xfrm>
          <a:solidFill>
            <a:srgbClr val="355578"/>
          </a:solidFill>
        </p:spPr>
        <p:txBody>
          <a:bodyPr vert="horz" lIns="182880" tIns="182880" rIns="91440" bIns="182880" rtlCol="0">
            <a:noAutofit/>
          </a:bodyPr>
          <a:lstStyle>
            <a:lvl1pPr>
              <a:defRPr lang="en-US" sz="2000" b="1" dirty="0"/>
            </a:lvl1pPr>
            <a:lvl2pPr>
              <a:defRPr lang="en-US" sz="2000" dirty="0"/>
            </a:lvl2pPr>
            <a:lvl3pPr>
              <a:defRPr lang="en-US" sz="2000" dirty="0"/>
            </a:lvl3pPr>
            <a:lvl4pPr>
              <a:defRPr lang="en-US" sz="2000" dirty="0"/>
            </a:lvl4pPr>
            <a:lvl5pPr>
              <a:defRPr lang="en-US" sz="2000" dirty="0"/>
            </a:lvl5pPr>
          </a:lstStyle>
          <a:p>
            <a:pPr marL="0" lvl="0" indent="0">
              <a:buNone/>
            </a:pPr>
            <a:r>
              <a:rPr lang="en-US"/>
              <a:t>Edit Master text styles</a:t>
            </a:r>
          </a:p>
          <a:p>
            <a:pPr marL="246888" lvl="1" indent="-246888">
              <a:buClrTx/>
              <a:buSzPct val="100000"/>
              <a:buChar char="•"/>
            </a:pPr>
            <a:r>
              <a:rPr lang="en-US"/>
              <a:t>Second level</a:t>
            </a:r>
          </a:p>
          <a:p>
            <a:pPr marL="740664" lvl="2" indent="-310896">
              <a:buChar char="–"/>
            </a:pPr>
            <a:r>
              <a:rPr lang="en-US"/>
              <a:t>Third level</a:t>
            </a:r>
          </a:p>
          <a:p>
            <a:pPr marL="1179576" lvl="3" indent="-246888">
              <a:buSzPct val="100000"/>
              <a:buChar char="•"/>
            </a:pPr>
            <a:r>
              <a:rPr lang="en-US"/>
              <a:t>Fourth level</a:t>
            </a:r>
          </a:p>
          <a:p>
            <a:pPr marL="1673352" lvl="4" indent="-320040">
              <a:buChar char="–"/>
            </a:pPr>
            <a:r>
              <a:rPr lang="en-US"/>
              <a:t>Fifth level</a:t>
            </a:r>
          </a:p>
        </p:txBody>
      </p:sp>
      <p:sp>
        <p:nvSpPr>
          <p:cNvPr id="8" name="Text Placeholder 11">
            <a:extLst>
              <a:ext uri="{FF2B5EF4-FFF2-40B4-BE49-F238E27FC236}">
                <a16:creationId xmlns:a16="http://schemas.microsoft.com/office/drawing/2014/main" id="{4386A93C-4A1E-4D7D-8056-21E3069C963B}"/>
              </a:ext>
            </a:extLst>
          </p:cNvPr>
          <p:cNvSpPr>
            <a:spLocks noGrp="1"/>
          </p:cNvSpPr>
          <p:nvPr>
            <p:ph type="body" sz="quarter" idx="17" hasCustomPrompt="1"/>
          </p:nvPr>
        </p:nvSpPr>
        <p:spPr bwMode="invGray">
          <a:xfrm>
            <a:off x="8396288" y="1527175"/>
            <a:ext cx="3336925" cy="4460875"/>
          </a:xfrm>
          <a:solidFill>
            <a:srgbClr val="355578"/>
          </a:solidFill>
        </p:spPr>
        <p:txBody>
          <a:bodyPr vert="horz" lIns="182880" tIns="182880" rIns="91440" bIns="182880" rtlCol="0">
            <a:noAutofit/>
          </a:bodyPr>
          <a:lstStyle>
            <a:lvl1pPr>
              <a:defRPr lang="en-US" sz="2000" b="1" dirty="0"/>
            </a:lvl1pPr>
            <a:lvl2pPr>
              <a:defRPr lang="en-US" sz="2000" dirty="0"/>
            </a:lvl2pPr>
            <a:lvl3pPr>
              <a:defRPr lang="en-US" sz="2000" dirty="0"/>
            </a:lvl3pPr>
            <a:lvl4pPr>
              <a:defRPr lang="en-US" sz="2000" dirty="0"/>
            </a:lvl4pPr>
            <a:lvl5pPr>
              <a:defRPr lang="en-US" sz="2000" dirty="0"/>
            </a:lvl5pPr>
          </a:lstStyle>
          <a:p>
            <a:pPr marL="0" lvl="0" indent="0">
              <a:buNone/>
            </a:pPr>
            <a:r>
              <a:rPr lang="en-US"/>
              <a:t>Edit Master text styles</a:t>
            </a:r>
          </a:p>
          <a:p>
            <a:pPr marL="246888" lvl="1" indent="-246888">
              <a:buClrTx/>
              <a:buSzPct val="100000"/>
              <a:buChar char="•"/>
            </a:pPr>
            <a:r>
              <a:rPr lang="en-US"/>
              <a:t>Second level</a:t>
            </a:r>
          </a:p>
          <a:p>
            <a:pPr marL="740664" lvl="2" indent="-310896">
              <a:buChar char="–"/>
            </a:pPr>
            <a:r>
              <a:rPr lang="en-US"/>
              <a:t>Third level</a:t>
            </a:r>
          </a:p>
          <a:p>
            <a:pPr marL="1179576" lvl="3" indent="-246888">
              <a:buSzPct val="100000"/>
              <a:buChar char="•"/>
            </a:pPr>
            <a:r>
              <a:rPr lang="en-US"/>
              <a:t>Fourth level</a:t>
            </a:r>
          </a:p>
          <a:p>
            <a:pPr marL="1673352" lvl="4" indent="-320040">
              <a:buChar char="–"/>
            </a:pPr>
            <a:r>
              <a:rPr lang="en-US"/>
              <a:t>Fifth level</a:t>
            </a:r>
          </a:p>
        </p:txBody>
      </p:sp>
    </p:spTree>
    <p:extLst>
      <p:ext uri="{BB962C8B-B14F-4D97-AF65-F5344CB8AC3E}">
        <p14:creationId xmlns:p14="http://schemas.microsoft.com/office/powerpoint/2010/main" val="11395890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Center">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5BE603-3E7D-4B30-B71E-D469C05829E1}"/>
              </a:ext>
            </a:extLst>
          </p:cNvPr>
          <p:cNvSpPr>
            <a:spLocks noGrp="1"/>
          </p:cNvSpPr>
          <p:nvPr>
            <p:ph type="title" hasCustomPrompt="1"/>
          </p:nvPr>
        </p:nvSpPr>
        <p:spPr>
          <a:xfrm>
            <a:off x="457200" y="2985802"/>
            <a:ext cx="11276013" cy="443198"/>
          </a:xfrm>
        </p:spPr>
        <p:txBody>
          <a:bodyPr anchor="ctr" anchorCtr="0"/>
          <a:lstStyle>
            <a:lvl1pPr algn="ctr">
              <a:defRPr sz="4000">
                <a:solidFill>
                  <a:schemeClr val="tx2"/>
                </a:solidFill>
              </a:defRPr>
            </a:lvl1pPr>
          </a:lstStyle>
          <a:p>
            <a:r>
              <a:rPr lang="en-US"/>
              <a:t>Title Center Layout</a:t>
            </a:r>
          </a:p>
        </p:txBody>
      </p:sp>
    </p:spTree>
    <p:extLst>
      <p:ext uri="{BB962C8B-B14F-4D97-AF65-F5344CB8AC3E}">
        <p14:creationId xmlns:p14="http://schemas.microsoft.com/office/powerpoint/2010/main" val="196105448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Top w Center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F96C7-DA47-4432-8469-F8EF70ADFA3C}"/>
              </a:ext>
            </a:extLst>
          </p:cNvPr>
          <p:cNvSpPr>
            <a:spLocks noGrp="1"/>
          </p:cNvSpPr>
          <p:nvPr>
            <p:ph type="title"/>
          </p:nvPr>
        </p:nvSpPr>
        <p:spPr/>
        <p:txBody>
          <a:bodyPr/>
          <a:lstStyle/>
          <a:p>
            <a:r>
              <a:rPr lang="en-US"/>
              <a:t>Click to edit Master title style</a:t>
            </a:r>
          </a:p>
        </p:txBody>
      </p:sp>
      <p:sp>
        <p:nvSpPr>
          <p:cNvPr id="4" name="Text Placeholder 3">
            <a:extLst>
              <a:ext uri="{FF2B5EF4-FFF2-40B4-BE49-F238E27FC236}">
                <a16:creationId xmlns:a16="http://schemas.microsoft.com/office/drawing/2014/main" id="{DF1984C1-A142-A5B3-40FF-9DCEB13526F5}"/>
              </a:ext>
            </a:extLst>
          </p:cNvPr>
          <p:cNvSpPr>
            <a:spLocks noGrp="1"/>
          </p:cNvSpPr>
          <p:nvPr>
            <p:ph type="body" sz="quarter" idx="10"/>
          </p:nvPr>
        </p:nvSpPr>
        <p:spPr>
          <a:xfrm>
            <a:off x="457200" y="3152001"/>
            <a:ext cx="11276013" cy="553998"/>
          </a:xfrm>
        </p:spPr>
        <p:txBody>
          <a:bodyPr anchor="ctr" anchorCtr="0">
            <a:spAutoFit/>
          </a:bodyPr>
          <a:lstStyle>
            <a:lvl1pPr marL="0" indent="0" algn="ctr">
              <a:buFont typeface="Arial" panose="020B0604020202020204" pitchFamily="34" charset="0"/>
              <a:buChar char="​"/>
              <a:defRPr sz="4000">
                <a:solidFill>
                  <a:schemeClr val="tx2"/>
                </a:solidFill>
                <a:latin typeface="+mj-lt"/>
              </a:defRPr>
            </a:lvl1pPr>
            <a:lvl2pPr marL="0" indent="0" algn="ctr">
              <a:buFont typeface="Arial" panose="020B0604020202020204" pitchFamily="34" charset="0"/>
              <a:buChar char="​"/>
              <a:defRPr/>
            </a:lvl2pPr>
            <a:lvl3pPr marL="0" indent="0" algn="ctr">
              <a:buFont typeface="Arial" panose="020B0604020202020204" pitchFamily="34" charset="0"/>
              <a:buChar char="​"/>
              <a:defRPr/>
            </a:lvl3pPr>
            <a:lvl4pPr marL="0" indent="0" algn="ctr">
              <a:buFont typeface="Arial" panose="020B0604020202020204" pitchFamily="34" charset="0"/>
              <a:buChar char="​"/>
              <a:defRPr/>
            </a:lvl4pPr>
            <a:lvl5pPr marL="0" indent="0" algn="ctr">
              <a:buFont typeface="Arial" panose="020B0604020202020204" pitchFamily="34" charset="0"/>
              <a:buChar char="​"/>
              <a:defRPr/>
            </a:lvl5pPr>
          </a:lstStyle>
          <a:p>
            <a:pPr lvl="0"/>
            <a:r>
              <a:rPr lang="en-US"/>
              <a:t>Click to edit Master text styles</a:t>
            </a:r>
          </a:p>
        </p:txBody>
      </p:sp>
    </p:spTree>
    <p:extLst>
      <p:ext uri="{BB962C8B-B14F-4D97-AF65-F5344CB8AC3E}">
        <p14:creationId xmlns:p14="http://schemas.microsoft.com/office/powerpoint/2010/main" val="121877668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73EB3B-0AE2-7A48-BF35-D1CF1DB27874}"/>
              </a:ext>
            </a:extLst>
          </p:cNvPr>
          <p:cNvSpPr/>
          <p:nvPr userDrawn="1"/>
        </p:nvSpPr>
        <p:spPr bwMode="ltGray">
          <a:xfrm>
            <a:off x="7140899" y="1354039"/>
            <a:ext cx="5051100" cy="3286926"/>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Title 5">
            <a:extLst>
              <a:ext uri="{FF2B5EF4-FFF2-40B4-BE49-F238E27FC236}">
                <a16:creationId xmlns:a16="http://schemas.microsoft.com/office/drawing/2014/main" id="{73370145-84B9-6A4C-AABF-9DA2C2415A28}"/>
              </a:ext>
            </a:extLst>
          </p:cNvPr>
          <p:cNvSpPr>
            <a:spLocks noGrp="1"/>
          </p:cNvSpPr>
          <p:nvPr>
            <p:ph type="title" hasCustomPrompt="1"/>
          </p:nvPr>
        </p:nvSpPr>
        <p:spPr>
          <a:xfrm>
            <a:off x="2055247" y="1527176"/>
            <a:ext cx="4906765" cy="2937249"/>
          </a:xfrm>
        </p:spPr>
        <p:txBody>
          <a:bodyPr vert="horz" lIns="0" tIns="0" rIns="0" bIns="0" rtlCol="0" anchor="ctr">
            <a:noAutofit/>
          </a:bodyPr>
          <a:lstStyle>
            <a:lvl1pPr>
              <a:lnSpc>
                <a:spcPct val="100000"/>
              </a:lnSpc>
              <a:spcBef>
                <a:spcPts val="0"/>
              </a:spcBef>
              <a:buClr>
                <a:schemeClr val="tx1"/>
              </a:buClr>
              <a:buSzPct val="90000"/>
              <a:buFont typeface="Wingdings" panose="05000000000000000000" pitchFamily="2" charset="2"/>
              <a:buNone/>
              <a:defRPr lang="en-US" sz="3200" b="0">
                <a:solidFill>
                  <a:schemeClr val="tx2"/>
                </a:solidFill>
                <a:latin typeface="+mj-lt"/>
                <a:ea typeface="+mn-ea"/>
                <a:cs typeface="Arial Black" panose="020B0A04020102020204" pitchFamily="34" charset="0"/>
              </a:defRPr>
            </a:lvl1pPr>
          </a:lstStyle>
          <a:p>
            <a:pPr lvl="0">
              <a:spcBef>
                <a:spcPts val="0"/>
              </a:spcBef>
              <a:buClr>
                <a:schemeClr val="tx1"/>
              </a:buClr>
              <a:buSzPct val="90000"/>
              <a:buFont typeface="Wingdings" panose="05000000000000000000" pitchFamily="2" charset="2"/>
              <a:buNone/>
            </a:pPr>
            <a:r>
              <a:rPr lang="en-US"/>
              <a:t>Divider Slide</a:t>
            </a:r>
            <a:br>
              <a:rPr lang="en-US"/>
            </a:br>
            <a:r>
              <a:rPr lang="en-US"/>
              <a:t>30 Characters</a:t>
            </a:r>
            <a:br>
              <a:rPr lang="en-US"/>
            </a:br>
            <a:r>
              <a:rPr lang="en-US"/>
              <a:t>Lorem Ipsum</a:t>
            </a:r>
          </a:p>
        </p:txBody>
      </p:sp>
      <p:sp>
        <p:nvSpPr>
          <p:cNvPr id="14" name="Rectangle 13">
            <a:extLst>
              <a:ext uri="{FF2B5EF4-FFF2-40B4-BE49-F238E27FC236}">
                <a16:creationId xmlns:a16="http://schemas.microsoft.com/office/drawing/2014/main" id="{D3C73678-BC25-BB4A-A678-83DD136C7174}"/>
              </a:ext>
            </a:extLst>
          </p:cNvPr>
          <p:cNvSpPr/>
          <p:nvPr userDrawn="1"/>
        </p:nvSpPr>
        <p:spPr bwMode="ltGray">
          <a:xfrm>
            <a:off x="-2" y="1354039"/>
            <a:ext cx="1753954" cy="3286926"/>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212271725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Divider_Sk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rgbClr val="009AD7"/>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2" y="1354039"/>
            <a:ext cx="1753954" cy="3286926"/>
          </a:xfrm>
          <a:prstGeom prst="rect">
            <a:avLst/>
          </a:prstGeom>
          <a:solidFill>
            <a:srgbClr val="009AD7"/>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5" name="Title 3">
            <a:extLst>
              <a:ext uri="{FF2B5EF4-FFF2-40B4-BE49-F238E27FC236}">
                <a16:creationId xmlns:a16="http://schemas.microsoft.com/office/drawing/2014/main" id="{F4457FE3-0B4A-413C-9BD0-B43E27F3C7B0}"/>
              </a:ext>
            </a:extLst>
          </p:cNvPr>
          <p:cNvSpPr>
            <a:spLocks noGrp="1"/>
          </p:cNvSpPr>
          <p:nvPr>
            <p:ph type="title" hasCustomPrompt="1"/>
          </p:nvPr>
        </p:nvSpPr>
        <p:spPr>
          <a:xfrm>
            <a:off x="2057400" y="1527048"/>
            <a:ext cx="4910328" cy="2935224"/>
          </a:xfrm>
        </p:spPr>
        <p:txBody>
          <a:bodyPr anchor="ctr" anchorCtr="0"/>
          <a:lstStyle>
            <a:lvl1pPr>
              <a:lnSpc>
                <a:spcPct val="100000"/>
              </a:lnSpc>
              <a:defRPr sz="3200"/>
            </a:lvl1pPr>
          </a:lstStyle>
          <a:p>
            <a:r>
              <a:rPr lang="en-US"/>
              <a:t>Divider Slide</a:t>
            </a:r>
            <a:br>
              <a:rPr lang="en-US"/>
            </a:br>
            <a:r>
              <a:rPr lang="en-US"/>
              <a:t>30 Characters</a:t>
            </a:r>
            <a:br>
              <a:rPr lang="en-US"/>
            </a:br>
            <a:r>
              <a:rPr lang="en-US"/>
              <a:t>Lorem Ipsum</a:t>
            </a:r>
          </a:p>
        </p:txBody>
      </p:sp>
    </p:spTree>
    <p:extLst>
      <p:ext uri="{BB962C8B-B14F-4D97-AF65-F5344CB8AC3E}">
        <p14:creationId xmlns:p14="http://schemas.microsoft.com/office/powerpoint/2010/main" val="274095492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Divider_Tangerin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2" y="1354039"/>
            <a:ext cx="1753954" cy="3286926"/>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5" name="Title 3">
            <a:extLst>
              <a:ext uri="{FF2B5EF4-FFF2-40B4-BE49-F238E27FC236}">
                <a16:creationId xmlns:a16="http://schemas.microsoft.com/office/drawing/2014/main" id="{F4457FE3-0B4A-413C-9BD0-B43E27F3C7B0}"/>
              </a:ext>
            </a:extLst>
          </p:cNvPr>
          <p:cNvSpPr>
            <a:spLocks noGrp="1"/>
          </p:cNvSpPr>
          <p:nvPr>
            <p:ph type="title" hasCustomPrompt="1"/>
          </p:nvPr>
        </p:nvSpPr>
        <p:spPr>
          <a:xfrm>
            <a:off x="2057400" y="1527048"/>
            <a:ext cx="4910328" cy="2935224"/>
          </a:xfrm>
        </p:spPr>
        <p:txBody>
          <a:bodyPr anchor="ctr" anchorCtr="0"/>
          <a:lstStyle>
            <a:lvl1pPr>
              <a:lnSpc>
                <a:spcPct val="100000"/>
              </a:lnSpc>
              <a:defRPr sz="3200"/>
            </a:lvl1pPr>
          </a:lstStyle>
          <a:p>
            <a:r>
              <a:rPr lang="en-US"/>
              <a:t>Divider Slide</a:t>
            </a:r>
            <a:br>
              <a:rPr lang="en-US"/>
            </a:br>
            <a:r>
              <a:rPr lang="en-US"/>
              <a:t>30 Characters</a:t>
            </a:r>
            <a:br>
              <a:rPr lang="en-US"/>
            </a:br>
            <a:r>
              <a:rPr lang="en-US"/>
              <a:t>Lorem Ipsum</a:t>
            </a:r>
          </a:p>
        </p:txBody>
      </p:sp>
    </p:spTree>
    <p:extLst>
      <p:ext uri="{BB962C8B-B14F-4D97-AF65-F5344CB8AC3E}">
        <p14:creationId xmlns:p14="http://schemas.microsoft.com/office/powerpoint/2010/main" val="378406150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Divider_Ros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2" y="1354039"/>
            <a:ext cx="1753954" cy="3286926"/>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5" name="Title 3">
            <a:extLst>
              <a:ext uri="{FF2B5EF4-FFF2-40B4-BE49-F238E27FC236}">
                <a16:creationId xmlns:a16="http://schemas.microsoft.com/office/drawing/2014/main" id="{F4457FE3-0B4A-413C-9BD0-B43E27F3C7B0}"/>
              </a:ext>
            </a:extLst>
          </p:cNvPr>
          <p:cNvSpPr>
            <a:spLocks noGrp="1"/>
          </p:cNvSpPr>
          <p:nvPr>
            <p:ph type="title" hasCustomPrompt="1"/>
          </p:nvPr>
        </p:nvSpPr>
        <p:spPr>
          <a:xfrm>
            <a:off x="2057400" y="1527048"/>
            <a:ext cx="4910328" cy="2935224"/>
          </a:xfrm>
        </p:spPr>
        <p:txBody>
          <a:bodyPr anchor="ctr" anchorCtr="0"/>
          <a:lstStyle>
            <a:lvl1pPr>
              <a:lnSpc>
                <a:spcPct val="100000"/>
              </a:lnSpc>
              <a:defRPr sz="3200"/>
            </a:lvl1pPr>
          </a:lstStyle>
          <a:p>
            <a:r>
              <a:rPr lang="en-US"/>
              <a:t>Divider Slide</a:t>
            </a:r>
            <a:br>
              <a:rPr lang="en-US"/>
            </a:br>
            <a:r>
              <a:rPr lang="en-US"/>
              <a:t>30 Characters</a:t>
            </a:r>
            <a:br>
              <a:rPr lang="en-US"/>
            </a:br>
            <a:r>
              <a:rPr lang="en-US"/>
              <a:t>Lorem Ipsum</a:t>
            </a:r>
          </a:p>
        </p:txBody>
      </p:sp>
    </p:spTree>
    <p:extLst>
      <p:ext uri="{BB962C8B-B14F-4D97-AF65-F5344CB8AC3E}">
        <p14:creationId xmlns:p14="http://schemas.microsoft.com/office/powerpoint/2010/main" val="385606933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Divider_Surf">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rgbClr val="06C4B0"/>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2" y="1354039"/>
            <a:ext cx="1753954" cy="3286926"/>
          </a:xfrm>
          <a:prstGeom prst="rect">
            <a:avLst/>
          </a:prstGeom>
          <a:solidFill>
            <a:srgbClr val="06C4B0"/>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5" name="Title 3">
            <a:extLst>
              <a:ext uri="{FF2B5EF4-FFF2-40B4-BE49-F238E27FC236}">
                <a16:creationId xmlns:a16="http://schemas.microsoft.com/office/drawing/2014/main" id="{F4457FE3-0B4A-413C-9BD0-B43E27F3C7B0}"/>
              </a:ext>
            </a:extLst>
          </p:cNvPr>
          <p:cNvSpPr>
            <a:spLocks noGrp="1"/>
          </p:cNvSpPr>
          <p:nvPr>
            <p:ph type="title" hasCustomPrompt="1"/>
          </p:nvPr>
        </p:nvSpPr>
        <p:spPr>
          <a:xfrm>
            <a:off x="2057400" y="1527048"/>
            <a:ext cx="4910328" cy="2935224"/>
          </a:xfrm>
        </p:spPr>
        <p:txBody>
          <a:bodyPr anchor="ctr" anchorCtr="0"/>
          <a:lstStyle>
            <a:lvl1pPr>
              <a:lnSpc>
                <a:spcPct val="100000"/>
              </a:lnSpc>
              <a:defRPr sz="3200"/>
            </a:lvl1pPr>
          </a:lstStyle>
          <a:p>
            <a:r>
              <a:rPr lang="en-US"/>
              <a:t>Divider Slide</a:t>
            </a:r>
            <a:br>
              <a:rPr lang="en-US"/>
            </a:br>
            <a:r>
              <a:rPr lang="en-US"/>
              <a:t>30 Characters</a:t>
            </a:r>
            <a:br>
              <a:rPr lang="en-US"/>
            </a:br>
            <a:r>
              <a:rPr lang="en-US"/>
              <a:t>Lorem Ipsum</a:t>
            </a:r>
          </a:p>
        </p:txBody>
      </p:sp>
    </p:spTree>
    <p:extLst>
      <p:ext uri="{BB962C8B-B14F-4D97-AF65-F5344CB8AC3E}">
        <p14:creationId xmlns:p14="http://schemas.microsoft.com/office/powerpoint/2010/main" val="23983251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ey Issues - Gre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j-lt"/>
              </a:defRPr>
            </a:lvl1pPr>
          </a:lstStyle>
          <a:p>
            <a:r>
              <a:rPr lang="en-US"/>
              <a:t>Click to edit Master title style</a:t>
            </a:r>
          </a:p>
        </p:txBody>
      </p:sp>
      <p:sp>
        <p:nvSpPr>
          <p:cNvPr id="7" name="Content Placeholder 6"/>
          <p:cNvSpPr>
            <a:spLocks noGrp="1"/>
          </p:cNvSpPr>
          <p:nvPr>
            <p:ph sz="quarter" idx="10" hasCustomPrompt="1"/>
          </p:nvPr>
        </p:nvSpPr>
        <p:spPr/>
        <p:txBody>
          <a:bodyPr/>
          <a:lstStyle>
            <a:lvl1pPr marL="365760" indent="-365760">
              <a:buClrTx/>
              <a:buFont typeface="+mj-lt"/>
              <a:buAutoNum type="arabicPeriod"/>
              <a:defRPr>
                <a:solidFill>
                  <a:srgbClr val="979D9D"/>
                </a:solidFill>
              </a:defRPr>
            </a:lvl1pPr>
            <a:lvl2pPr marL="859536">
              <a:buClr>
                <a:srgbClr val="979D9D"/>
              </a:buClr>
              <a:defRPr>
                <a:solidFill>
                  <a:srgbClr val="979D9D"/>
                </a:solidFill>
              </a:defRPr>
            </a:lvl2pPr>
            <a:lvl3pPr marL="1298448">
              <a:buClr>
                <a:srgbClr val="979D9D"/>
              </a:buClr>
              <a:defRPr>
                <a:solidFill>
                  <a:srgbClr val="979D9D"/>
                </a:solidFill>
              </a:defRPr>
            </a:lvl3pPr>
            <a:lvl4pPr marL="1792224">
              <a:buClr>
                <a:srgbClr val="979D9D"/>
              </a:buClr>
              <a:defRPr>
                <a:solidFill>
                  <a:srgbClr val="979D9D"/>
                </a:solidFill>
              </a:defRPr>
            </a:lvl4pPr>
            <a:lvl5pPr marL="2231136">
              <a:buClr>
                <a:srgbClr val="979D9D"/>
              </a:buClr>
              <a:defRPr>
                <a:solidFill>
                  <a:srgbClr val="979D9D"/>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5761112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457200" y="1009268"/>
            <a:ext cx="6060141" cy="4476115"/>
          </a:xfrm>
        </p:spPr>
        <p:txBody>
          <a:bodyPr anchor="ctr" anchorCtr="0"/>
          <a:lstStyle>
            <a:lvl1pPr marL="0" indent="0">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a:t>
            </a:r>
            <a:r>
              <a:rPr lang="en-US" err="1"/>
              <a:t>ur</a:t>
            </a:r>
            <a:r>
              <a:rPr lang="en-US"/>
              <a:t> </a:t>
            </a:r>
            <a:r>
              <a:rPr lang="en-US" err="1"/>
              <a:t>adipiscing</a:t>
            </a:r>
            <a:r>
              <a:rPr lang="en-US"/>
              <a:t> </a:t>
            </a:r>
            <a:r>
              <a:rPr lang="en-US" err="1"/>
              <a:t>elit</a:t>
            </a:r>
            <a:r>
              <a:rPr lang="en-US"/>
              <a:t>. </a:t>
            </a:r>
            <a:r>
              <a:rPr lang="en-US" err="1"/>
              <a:t>Mauris</a:t>
            </a:r>
            <a:r>
              <a:rPr lang="en-US"/>
              <a:t> </a:t>
            </a:r>
            <a:r>
              <a:rPr lang="en-US" err="1"/>
              <a:t>accum</a:t>
            </a:r>
            <a:r>
              <a:rPr lang="en-US"/>
              <a:t> </a:t>
            </a:r>
            <a:r>
              <a:rPr lang="en-US" err="1"/>
              <a:t>san</a:t>
            </a:r>
            <a:r>
              <a:rPr lang="en-US"/>
              <a:t> </a:t>
            </a:r>
            <a:r>
              <a:rPr lang="en-US" err="1"/>
              <a:t>urna</a:t>
            </a:r>
            <a:r>
              <a:rPr lang="en-US"/>
              <a:t>. Sus </a:t>
            </a:r>
            <a:r>
              <a:rPr lang="en-US" err="1"/>
              <a:t>pendisse</a:t>
            </a:r>
            <a:r>
              <a:rPr lang="en-US"/>
              <a:t> </a:t>
            </a:r>
            <a:r>
              <a:rPr lang="en-US" err="1"/>
              <a:t>sem</a:t>
            </a:r>
            <a:r>
              <a:rPr lang="en-US"/>
              <a:t> per semper </a:t>
            </a:r>
            <a:r>
              <a:rPr lang="en-US" err="1"/>
              <a:t>commodo</a:t>
            </a:r>
            <a:r>
              <a:rPr lang="en-US"/>
              <a:t>.”</a:t>
            </a:r>
          </a:p>
        </p:txBody>
      </p:sp>
      <p:sp>
        <p:nvSpPr>
          <p:cNvPr id="6" name="Text Placeholder 5">
            <a:extLst>
              <a:ext uri="{FF2B5EF4-FFF2-40B4-BE49-F238E27FC236}">
                <a16:creationId xmlns:a16="http://schemas.microsoft.com/office/drawing/2014/main" id="{B5A5ABB7-A574-4F00-8EBF-4F95BF5684D9}"/>
              </a:ext>
            </a:extLst>
          </p:cNvPr>
          <p:cNvSpPr>
            <a:spLocks noGrp="1"/>
          </p:cNvSpPr>
          <p:nvPr>
            <p:ph type="body" sz="quarter" idx="12" hasCustomPrompt="1"/>
          </p:nvPr>
        </p:nvSpPr>
        <p:spPr>
          <a:xfrm>
            <a:off x="457200" y="5485384"/>
            <a:ext cx="6060141" cy="347472"/>
          </a:xfrm>
        </p:spPr>
        <p:txBody>
          <a:bodyPr/>
          <a:lstStyle>
            <a:lvl1pPr marL="0" indent="0">
              <a:buNone/>
              <a:defRPr sz="1400"/>
            </a:lvl1pPr>
            <a:lvl2pPr marL="320040" indent="0">
              <a:buNone/>
              <a:defRPr sz="1400"/>
            </a:lvl2pPr>
            <a:lvl3pPr marL="548640" indent="0">
              <a:buNone/>
              <a:defRPr sz="1400"/>
            </a:lvl3pPr>
            <a:lvl4pPr marL="822960" indent="0">
              <a:buNone/>
              <a:defRPr sz="1400"/>
            </a:lvl4pPr>
            <a:lvl5pPr marL="1051560" indent="0">
              <a:buNone/>
              <a:defRPr sz="1400"/>
            </a:lvl5pPr>
          </a:lstStyle>
          <a:p>
            <a:pPr lvl="0"/>
            <a:r>
              <a:rPr lang="en-US"/>
              <a:t>Quote attribution placeholder</a:t>
            </a:r>
          </a:p>
        </p:txBody>
      </p:sp>
    </p:spTree>
    <p:extLst>
      <p:ext uri="{BB962C8B-B14F-4D97-AF65-F5344CB8AC3E}">
        <p14:creationId xmlns:p14="http://schemas.microsoft.com/office/powerpoint/2010/main" val="137670015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Quote_large">
    <p:spTree>
      <p:nvGrpSpPr>
        <p:cNvPr id="1" name=""/>
        <p:cNvGrpSpPr/>
        <p:nvPr/>
      </p:nvGrpSpPr>
      <p:grpSpPr>
        <a:xfrm>
          <a:off x="0" y="0"/>
          <a:ext cx="0" cy="0"/>
          <a:chOff x="0" y="0"/>
          <a:chExt cx="0" cy="0"/>
        </a:xfrm>
      </p:grpSpPr>
      <p:sp>
        <p:nvSpPr>
          <p:cNvPr id="6" name="Title 2"/>
          <p:cNvSpPr>
            <a:spLocks noGrp="1"/>
          </p:cNvSpPr>
          <p:nvPr>
            <p:ph type="title" hasCustomPrompt="1"/>
          </p:nvPr>
        </p:nvSpPr>
        <p:spPr>
          <a:xfrm>
            <a:off x="457199" y="1009268"/>
            <a:ext cx="8366761" cy="4476115"/>
          </a:xfrm>
        </p:spPr>
        <p:txBody>
          <a:bodyPr anchor="ctr" anchorCtr="0"/>
          <a:lstStyle>
            <a:lvl1pPr marL="0" indent="0">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0" name="Text Placeholder 5">
            <a:extLst>
              <a:ext uri="{FF2B5EF4-FFF2-40B4-BE49-F238E27FC236}">
                <a16:creationId xmlns:a16="http://schemas.microsoft.com/office/drawing/2014/main" id="{04A7BBD2-1C8F-4F97-AED7-95C8AEEFBFE2}"/>
              </a:ext>
            </a:extLst>
          </p:cNvPr>
          <p:cNvSpPr>
            <a:spLocks noGrp="1"/>
          </p:cNvSpPr>
          <p:nvPr>
            <p:ph type="body" sz="quarter" idx="12" hasCustomPrompt="1"/>
          </p:nvPr>
        </p:nvSpPr>
        <p:spPr>
          <a:xfrm>
            <a:off x="457199" y="5485384"/>
            <a:ext cx="8366761" cy="347472"/>
          </a:xfrm>
        </p:spPr>
        <p:txBody>
          <a:bodyPr/>
          <a:lstStyle>
            <a:lvl1pPr marL="0" indent="0">
              <a:buNone/>
              <a:defRPr sz="1400"/>
            </a:lvl1pPr>
            <a:lvl2pPr marL="320040" indent="0">
              <a:buNone/>
              <a:defRPr sz="1400"/>
            </a:lvl2pPr>
            <a:lvl3pPr marL="548640" indent="0">
              <a:buNone/>
              <a:defRPr sz="1400"/>
            </a:lvl3pPr>
            <a:lvl4pPr marL="822960" indent="0">
              <a:buNone/>
              <a:defRPr sz="1400"/>
            </a:lvl4pPr>
            <a:lvl5pPr marL="1051560" indent="0">
              <a:buNone/>
              <a:defRPr sz="1400"/>
            </a:lvl5pPr>
          </a:lstStyle>
          <a:p>
            <a:pPr lvl="0"/>
            <a:r>
              <a:rPr lang="en-US"/>
              <a:t>Quote attribution placeholder</a:t>
            </a:r>
          </a:p>
        </p:txBody>
      </p:sp>
    </p:spTree>
    <p:extLst>
      <p:ext uri="{BB962C8B-B14F-4D97-AF65-F5344CB8AC3E}">
        <p14:creationId xmlns:p14="http://schemas.microsoft.com/office/powerpoint/2010/main" val="181102943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A_Quote_Sky">
    <p:spTree>
      <p:nvGrpSpPr>
        <p:cNvPr id="1" name=""/>
        <p:cNvGrpSpPr/>
        <p:nvPr/>
      </p:nvGrpSpPr>
      <p:grpSpPr>
        <a:xfrm>
          <a:off x="0" y="0"/>
          <a:ext cx="0" cy="0"/>
          <a:chOff x="0" y="0"/>
          <a:chExt cx="0" cy="0"/>
        </a:xfrm>
      </p:grpSpPr>
      <p:sp>
        <p:nvSpPr>
          <p:cNvPr id="6" name="Title 2"/>
          <p:cNvSpPr>
            <a:spLocks noGrp="1"/>
          </p:cNvSpPr>
          <p:nvPr>
            <p:ph type="title" hasCustomPrompt="1"/>
          </p:nvPr>
        </p:nvSpPr>
        <p:spPr>
          <a:xfrm>
            <a:off x="1014717" y="2117489"/>
            <a:ext cx="10159694" cy="2215991"/>
          </a:xfrm>
        </p:spPr>
        <p:txBody>
          <a:bodyPr anchor="ctr" anchorCtr="0">
            <a:noAutofit/>
          </a:bodyPr>
          <a:lstStyle>
            <a:lvl1pPr marL="0" indent="0">
              <a:lnSpc>
                <a:spcPct val="100000"/>
              </a:lnSpc>
              <a:defRPr sz="3600"/>
            </a:lvl1pPr>
          </a:lstStyle>
          <a:p>
            <a:r>
              <a:rPr lang="en-US"/>
              <a:t>“Anchor focus frame placeholder. Four lines maximum and increase font size to fill the width between frames.”</a:t>
            </a:r>
          </a:p>
        </p:txBody>
      </p:sp>
      <p:sp>
        <p:nvSpPr>
          <p:cNvPr id="10" name="Text Placeholder 5">
            <a:extLst>
              <a:ext uri="{FF2B5EF4-FFF2-40B4-BE49-F238E27FC236}">
                <a16:creationId xmlns:a16="http://schemas.microsoft.com/office/drawing/2014/main" id="{04A7BBD2-1C8F-4F97-AED7-95C8AEEFBFE2}"/>
              </a:ext>
            </a:extLst>
          </p:cNvPr>
          <p:cNvSpPr>
            <a:spLocks noGrp="1"/>
          </p:cNvSpPr>
          <p:nvPr>
            <p:ph type="body" sz="quarter" idx="12" hasCustomPrompt="1"/>
          </p:nvPr>
        </p:nvSpPr>
        <p:spPr>
          <a:xfrm>
            <a:off x="1014717" y="4422898"/>
            <a:ext cx="10158412" cy="430887"/>
          </a:xfrm>
        </p:spPr>
        <p:txBody>
          <a:bodyPr vert="horz" lIns="0" tIns="0" rIns="0" bIns="0" rtlCol="0">
            <a:noAutofit/>
          </a:bodyPr>
          <a:lstStyle>
            <a:lvl1pPr marL="0" indent="0">
              <a:buNone/>
              <a:defRPr lang="en-US" sz="1600" dirty="0"/>
            </a:lvl1pPr>
          </a:lstStyle>
          <a:p>
            <a:pPr marL="274320" lvl="0" indent="-274320"/>
            <a:r>
              <a:rPr lang="en-US"/>
              <a:t>Quote attribution placeholder</a:t>
            </a:r>
          </a:p>
        </p:txBody>
      </p:sp>
      <p:sp>
        <p:nvSpPr>
          <p:cNvPr id="12" name="Rectangle 11">
            <a:extLst>
              <a:ext uri="{FF2B5EF4-FFF2-40B4-BE49-F238E27FC236}">
                <a16:creationId xmlns:a16="http://schemas.microsoft.com/office/drawing/2014/main" id="{15813E58-FAE1-4515-B7B1-7B88DDFE1A7B}"/>
              </a:ext>
            </a:extLst>
          </p:cNvPr>
          <p:cNvSpPr>
            <a:spLocks/>
          </p:cNvSpPr>
          <p:nvPr userDrawn="1"/>
        </p:nvSpPr>
        <p:spPr bwMode="ltGray">
          <a:xfrm>
            <a:off x="-1" y="1343025"/>
            <a:ext cx="507359" cy="4171950"/>
          </a:xfrm>
          <a:prstGeom prst="rect">
            <a:avLst/>
          </a:prstGeom>
          <a:solidFill>
            <a:srgbClr val="009AD7"/>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Rectangle 12">
            <a:extLst>
              <a:ext uri="{FF2B5EF4-FFF2-40B4-BE49-F238E27FC236}">
                <a16:creationId xmlns:a16="http://schemas.microsoft.com/office/drawing/2014/main" id="{E635C4E1-2151-496E-B011-C7FF0A0487E8}"/>
              </a:ext>
            </a:extLst>
          </p:cNvPr>
          <p:cNvSpPr>
            <a:spLocks/>
          </p:cNvSpPr>
          <p:nvPr userDrawn="1"/>
        </p:nvSpPr>
        <p:spPr bwMode="ltGray">
          <a:xfrm>
            <a:off x="11684641" y="1343025"/>
            <a:ext cx="507359" cy="4171950"/>
          </a:xfrm>
          <a:prstGeom prst="rect">
            <a:avLst/>
          </a:prstGeom>
          <a:solidFill>
            <a:srgbClr val="009AD7"/>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3230604809"/>
      </p:ext>
    </p:extLst>
  </p:cSld>
  <p:clrMapOvr>
    <a:masterClrMapping/>
  </p:clrMapOvr>
  <p:extLst>
    <p:ext uri="{DCECCB84-F9BA-43D5-87BE-67443E8EF086}">
      <p15:sldGuideLst xmlns:p15="http://schemas.microsoft.com/office/powerpoint/2012/main">
        <p15:guide id="1" pos="641">
          <p15:clr>
            <a:srgbClr val="FBAE40"/>
          </p15:clr>
        </p15:guide>
        <p15:guide id="2" pos="7040">
          <p15:clr>
            <a:srgbClr val="FBAE40"/>
          </p15:clr>
        </p15:guide>
        <p15:guide id="3" orient="horz" pos="1170">
          <p15:clr>
            <a:srgbClr val="FBAE40"/>
          </p15:clr>
        </p15:guide>
        <p15:guide id="4" orient="horz" pos="3147">
          <p15:clr>
            <a:srgbClr val="FBAE40"/>
          </p15:clr>
        </p15:guide>
        <p15:guide id="5" orient="horz" pos="3468">
          <p15:clr>
            <a:srgbClr val="FBAE40"/>
          </p15:clr>
        </p15:guide>
        <p15:guide id="6" orient="horz" pos="846">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A_Quote_Lemon">
    <p:spTree>
      <p:nvGrpSpPr>
        <p:cNvPr id="1" name=""/>
        <p:cNvGrpSpPr/>
        <p:nvPr/>
      </p:nvGrpSpPr>
      <p:grpSpPr>
        <a:xfrm>
          <a:off x="0" y="0"/>
          <a:ext cx="0" cy="0"/>
          <a:chOff x="0" y="0"/>
          <a:chExt cx="0" cy="0"/>
        </a:xfrm>
      </p:grpSpPr>
      <p:sp>
        <p:nvSpPr>
          <p:cNvPr id="6" name="Title 2"/>
          <p:cNvSpPr>
            <a:spLocks noGrp="1"/>
          </p:cNvSpPr>
          <p:nvPr>
            <p:ph type="title" hasCustomPrompt="1"/>
          </p:nvPr>
        </p:nvSpPr>
        <p:spPr>
          <a:xfrm>
            <a:off x="1014717" y="2117489"/>
            <a:ext cx="10159694" cy="2215991"/>
          </a:xfrm>
        </p:spPr>
        <p:txBody>
          <a:bodyPr anchor="ctr" anchorCtr="0">
            <a:noAutofit/>
          </a:bodyPr>
          <a:lstStyle>
            <a:lvl1pPr marL="0" indent="0">
              <a:lnSpc>
                <a:spcPct val="100000"/>
              </a:lnSpc>
              <a:defRPr sz="3600"/>
            </a:lvl1pPr>
          </a:lstStyle>
          <a:p>
            <a:r>
              <a:rPr lang="en-US"/>
              <a:t>“Anchor focus frame placeholder. Four lines maximum and increase font size to fill the width between frames.”</a:t>
            </a:r>
          </a:p>
        </p:txBody>
      </p:sp>
      <p:sp>
        <p:nvSpPr>
          <p:cNvPr id="10" name="Text Placeholder 5">
            <a:extLst>
              <a:ext uri="{FF2B5EF4-FFF2-40B4-BE49-F238E27FC236}">
                <a16:creationId xmlns:a16="http://schemas.microsoft.com/office/drawing/2014/main" id="{04A7BBD2-1C8F-4F97-AED7-95C8AEEFBFE2}"/>
              </a:ext>
            </a:extLst>
          </p:cNvPr>
          <p:cNvSpPr>
            <a:spLocks noGrp="1"/>
          </p:cNvSpPr>
          <p:nvPr>
            <p:ph type="body" sz="quarter" idx="12" hasCustomPrompt="1"/>
          </p:nvPr>
        </p:nvSpPr>
        <p:spPr>
          <a:xfrm>
            <a:off x="1014717" y="4422898"/>
            <a:ext cx="10158412" cy="430887"/>
          </a:xfrm>
        </p:spPr>
        <p:txBody>
          <a:bodyPr vert="horz" lIns="0" tIns="0" rIns="0" bIns="0" rtlCol="0">
            <a:noAutofit/>
          </a:bodyPr>
          <a:lstStyle>
            <a:lvl1pPr marL="0" indent="0">
              <a:buNone/>
              <a:defRPr lang="en-US" sz="1600" dirty="0"/>
            </a:lvl1pPr>
          </a:lstStyle>
          <a:p>
            <a:pPr marL="274320" lvl="0" indent="-274320"/>
            <a:r>
              <a:rPr lang="en-US"/>
              <a:t>Quote attribution placeholder</a:t>
            </a:r>
          </a:p>
        </p:txBody>
      </p:sp>
      <p:sp>
        <p:nvSpPr>
          <p:cNvPr id="12" name="Rectangle 11">
            <a:extLst>
              <a:ext uri="{FF2B5EF4-FFF2-40B4-BE49-F238E27FC236}">
                <a16:creationId xmlns:a16="http://schemas.microsoft.com/office/drawing/2014/main" id="{15813E58-FAE1-4515-B7B1-7B88DDFE1A7B}"/>
              </a:ext>
            </a:extLst>
          </p:cNvPr>
          <p:cNvSpPr>
            <a:spLocks/>
          </p:cNvSpPr>
          <p:nvPr userDrawn="1"/>
        </p:nvSpPr>
        <p:spPr bwMode="ltGray">
          <a:xfrm>
            <a:off x="-1" y="1343025"/>
            <a:ext cx="507359" cy="4171950"/>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Rectangle 12">
            <a:extLst>
              <a:ext uri="{FF2B5EF4-FFF2-40B4-BE49-F238E27FC236}">
                <a16:creationId xmlns:a16="http://schemas.microsoft.com/office/drawing/2014/main" id="{E635C4E1-2151-496E-B011-C7FF0A0487E8}"/>
              </a:ext>
            </a:extLst>
          </p:cNvPr>
          <p:cNvSpPr>
            <a:spLocks/>
          </p:cNvSpPr>
          <p:nvPr userDrawn="1"/>
        </p:nvSpPr>
        <p:spPr bwMode="ltGray">
          <a:xfrm>
            <a:off x="11684641" y="1343025"/>
            <a:ext cx="507359" cy="4171950"/>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1523122618"/>
      </p:ext>
    </p:extLst>
  </p:cSld>
  <p:clrMapOvr>
    <a:masterClrMapping/>
  </p:clrMapOvr>
  <p:extLst>
    <p:ext uri="{DCECCB84-F9BA-43D5-87BE-67443E8EF086}">
      <p15:sldGuideLst xmlns:p15="http://schemas.microsoft.com/office/powerpoint/2012/main">
        <p15:guide id="1" pos="641">
          <p15:clr>
            <a:srgbClr val="FBAE40"/>
          </p15:clr>
        </p15:guide>
        <p15:guide id="2" pos="7040">
          <p15:clr>
            <a:srgbClr val="FBAE40"/>
          </p15:clr>
        </p15:guide>
        <p15:guide id="3" orient="horz" pos="1170">
          <p15:clr>
            <a:srgbClr val="FBAE40"/>
          </p15:clr>
        </p15:guide>
        <p15:guide id="4" orient="horz" pos="3147">
          <p15:clr>
            <a:srgbClr val="FBAE40"/>
          </p15:clr>
        </p15:guide>
        <p15:guide id="5" orient="horz" pos="3468">
          <p15:clr>
            <a:srgbClr val="FBAE40"/>
          </p15:clr>
        </p15:guide>
        <p15:guide id="6" orient="horz" pos="846">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A_Quote_Tangerine">
    <p:spTree>
      <p:nvGrpSpPr>
        <p:cNvPr id="1" name=""/>
        <p:cNvGrpSpPr/>
        <p:nvPr/>
      </p:nvGrpSpPr>
      <p:grpSpPr>
        <a:xfrm>
          <a:off x="0" y="0"/>
          <a:ext cx="0" cy="0"/>
          <a:chOff x="0" y="0"/>
          <a:chExt cx="0" cy="0"/>
        </a:xfrm>
      </p:grpSpPr>
      <p:sp>
        <p:nvSpPr>
          <p:cNvPr id="6" name="Title 2"/>
          <p:cNvSpPr>
            <a:spLocks noGrp="1"/>
          </p:cNvSpPr>
          <p:nvPr>
            <p:ph type="title" hasCustomPrompt="1"/>
          </p:nvPr>
        </p:nvSpPr>
        <p:spPr>
          <a:xfrm>
            <a:off x="1014717" y="2117489"/>
            <a:ext cx="10159694" cy="2215991"/>
          </a:xfrm>
        </p:spPr>
        <p:txBody>
          <a:bodyPr anchor="ctr" anchorCtr="0">
            <a:noAutofit/>
          </a:bodyPr>
          <a:lstStyle>
            <a:lvl1pPr marL="0" indent="0">
              <a:lnSpc>
                <a:spcPct val="100000"/>
              </a:lnSpc>
              <a:defRPr sz="3600"/>
            </a:lvl1pPr>
          </a:lstStyle>
          <a:p>
            <a:r>
              <a:rPr lang="en-US"/>
              <a:t>“Anchor focus frame placeholder. Four lines maximum and increase font size to fill the width between frames.”</a:t>
            </a:r>
          </a:p>
        </p:txBody>
      </p:sp>
      <p:sp>
        <p:nvSpPr>
          <p:cNvPr id="10" name="Text Placeholder 5">
            <a:extLst>
              <a:ext uri="{FF2B5EF4-FFF2-40B4-BE49-F238E27FC236}">
                <a16:creationId xmlns:a16="http://schemas.microsoft.com/office/drawing/2014/main" id="{04A7BBD2-1C8F-4F97-AED7-95C8AEEFBFE2}"/>
              </a:ext>
            </a:extLst>
          </p:cNvPr>
          <p:cNvSpPr>
            <a:spLocks noGrp="1"/>
          </p:cNvSpPr>
          <p:nvPr>
            <p:ph type="body" sz="quarter" idx="12" hasCustomPrompt="1"/>
          </p:nvPr>
        </p:nvSpPr>
        <p:spPr>
          <a:xfrm>
            <a:off x="1014717" y="4422898"/>
            <a:ext cx="10158412" cy="430887"/>
          </a:xfrm>
        </p:spPr>
        <p:txBody>
          <a:bodyPr vert="horz" lIns="0" tIns="0" rIns="0" bIns="0" rtlCol="0">
            <a:noAutofit/>
          </a:bodyPr>
          <a:lstStyle>
            <a:lvl1pPr marL="0" indent="0" algn="l">
              <a:buNone/>
              <a:defRPr lang="en-US" sz="1600" dirty="0"/>
            </a:lvl1pPr>
          </a:lstStyle>
          <a:p>
            <a:pPr marL="274320" lvl="0" indent="-274320"/>
            <a:r>
              <a:rPr lang="en-US"/>
              <a:t>Quote attribution placeholder</a:t>
            </a:r>
          </a:p>
        </p:txBody>
      </p:sp>
      <p:sp>
        <p:nvSpPr>
          <p:cNvPr id="12" name="Rectangle 11">
            <a:extLst>
              <a:ext uri="{FF2B5EF4-FFF2-40B4-BE49-F238E27FC236}">
                <a16:creationId xmlns:a16="http://schemas.microsoft.com/office/drawing/2014/main" id="{15813E58-FAE1-4515-B7B1-7B88DDFE1A7B}"/>
              </a:ext>
            </a:extLst>
          </p:cNvPr>
          <p:cNvSpPr>
            <a:spLocks/>
          </p:cNvSpPr>
          <p:nvPr userDrawn="1"/>
        </p:nvSpPr>
        <p:spPr bwMode="ltGray">
          <a:xfrm>
            <a:off x="-1" y="1343025"/>
            <a:ext cx="507359" cy="4171950"/>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Rectangle 12">
            <a:extLst>
              <a:ext uri="{FF2B5EF4-FFF2-40B4-BE49-F238E27FC236}">
                <a16:creationId xmlns:a16="http://schemas.microsoft.com/office/drawing/2014/main" id="{E635C4E1-2151-496E-B011-C7FF0A0487E8}"/>
              </a:ext>
            </a:extLst>
          </p:cNvPr>
          <p:cNvSpPr>
            <a:spLocks/>
          </p:cNvSpPr>
          <p:nvPr userDrawn="1"/>
        </p:nvSpPr>
        <p:spPr bwMode="ltGray">
          <a:xfrm>
            <a:off x="11684641" y="1343025"/>
            <a:ext cx="507359" cy="4171950"/>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1973558146"/>
      </p:ext>
    </p:extLst>
  </p:cSld>
  <p:clrMapOvr>
    <a:masterClrMapping/>
  </p:clrMapOvr>
  <p:extLst>
    <p:ext uri="{DCECCB84-F9BA-43D5-87BE-67443E8EF086}">
      <p15:sldGuideLst xmlns:p15="http://schemas.microsoft.com/office/powerpoint/2012/main">
        <p15:guide id="1" pos="641">
          <p15:clr>
            <a:srgbClr val="FBAE40"/>
          </p15:clr>
        </p15:guide>
        <p15:guide id="2" pos="7040">
          <p15:clr>
            <a:srgbClr val="FBAE40"/>
          </p15:clr>
        </p15:guide>
        <p15:guide id="3" orient="horz" pos="1170">
          <p15:clr>
            <a:srgbClr val="FBAE40"/>
          </p15:clr>
        </p15:guide>
        <p15:guide id="4" orient="horz" pos="3147">
          <p15:clr>
            <a:srgbClr val="FBAE40"/>
          </p15:clr>
        </p15:guide>
        <p15:guide id="5" orient="horz" pos="3468">
          <p15:clr>
            <a:srgbClr val="FBAE40"/>
          </p15:clr>
        </p15:guide>
        <p15:guide id="6" orient="horz" pos="846">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A_Quote_Rose">
    <p:spTree>
      <p:nvGrpSpPr>
        <p:cNvPr id="1" name=""/>
        <p:cNvGrpSpPr/>
        <p:nvPr/>
      </p:nvGrpSpPr>
      <p:grpSpPr>
        <a:xfrm>
          <a:off x="0" y="0"/>
          <a:ext cx="0" cy="0"/>
          <a:chOff x="0" y="0"/>
          <a:chExt cx="0" cy="0"/>
        </a:xfrm>
      </p:grpSpPr>
      <p:sp>
        <p:nvSpPr>
          <p:cNvPr id="6" name="Title 2"/>
          <p:cNvSpPr>
            <a:spLocks noGrp="1"/>
          </p:cNvSpPr>
          <p:nvPr>
            <p:ph type="title" hasCustomPrompt="1"/>
          </p:nvPr>
        </p:nvSpPr>
        <p:spPr>
          <a:xfrm>
            <a:off x="1014717" y="2117489"/>
            <a:ext cx="10159694" cy="2215991"/>
          </a:xfrm>
        </p:spPr>
        <p:txBody>
          <a:bodyPr anchor="ctr" anchorCtr="0">
            <a:noAutofit/>
          </a:bodyPr>
          <a:lstStyle>
            <a:lvl1pPr marL="0" indent="0">
              <a:lnSpc>
                <a:spcPct val="100000"/>
              </a:lnSpc>
              <a:defRPr sz="3600"/>
            </a:lvl1pPr>
          </a:lstStyle>
          <a:p>
            <a:r>
              <a:rPr lang="en-US"/>
              <a:t>“Anchor focus frame placeholder. Four lines maximum and increase font size to fill the width between frames.”</a:t>
            </a:r>
          </a:p>
        </p:txBody>
      </p:sp>
      <p:sp>
        <p:nvSpPr>
          <p:cNvPr id="10" name="Text Placeholder 5">
            <a:extLst>
              <a:ext uri="{FF2B5EF4-FFF2-40B4-BE49-F238E27FC236}">
                <a16:creationId xmlns:a16="http://schemas.microsoft.com/office/drawing/2014/main" id="{04A7BBD2-1C8F-4F97-AED7-95C8AEEFBFE2}"/>
              </a:ext>
            </a:extLst>
          </p:cNvPr>
          <p:cNvSpPr>
            <a:spLocks noGrp="1"/>
          </p:cNvSpPr>
          <p:nvPr>
            <p:ph type="body" sz="quarter" idx="12" hasCustomPrompt="1"/>
          </p:nvPr>
        </p:nvSpPr>
        <p:spPr>
          <a:xfrm>
            <a:off x="1014717" y="4422898"/>
            <a:ext cx="10158412" cy="430887"/>
          </a:xfrm>
        </p:spPr>
        <p:txBody>
          <a:bodyPr vert="horz" lIns="0" tIns="0" rIns="0" bIns="0" rtlCol="0">
            <a:noAutofit/>
          </a:bodyPr>
          <a:lstStyle>
            <a:lvl1pPr marL="0" indent="0">
              <a:buNone/>
              <a:defRPr lang="en-US" sz="1600" dirty="0"/>
            </a:lvl1pPr>
          </a:lstStyle>
          <a:p>
            <a:pPr marL="274320" lvl="0" indent="-274320"/>
            <a:r>
              <a:rPr lang="en-US"/>
              <a:t>Quote attribution placeholder</a:t>
            </a:r>
          </a:p>
        </p:txBody>
      </p:sp>
      <p:sp>
        <p:nvSpPr>
          <p:cNvPr id="12" name="Rectangle 11">
            <a:extLst>
              <a:ext uri="{FF2B5EF4-FFF2-40B4-BE49-F238E27FC236}">
                <a16:creationId xmlns:a16="http://schemas.microsoft.com/office/drawing/2014/main" id="{15813E58-FAE1-4515-B7B1-7B88DDFE1A7B}"/>
              </a:ext>
            </a:extLst>
          </p:cNvPr>
          <p:cNvSpPr>
            <a:spLocks/>
          </p:cNvSpPr>
          <p:nvPr userDrawn="1"/>
        </p:nvSpPr>
        <p:spPr bwMode="ltGray">
          <a:xfrm>
            <a:off x="-1" y="1343025"/>
            <a:ext cx="507359" cy="4171950"/>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Rectangle 12">
            <a:extLst>
              <a:ext uri="{FF2B5EF4-FFF2-40B4-BE49-F238E27FC236}">
                <a16:creationId xmlns:a16="http://schemas.microsoft.com/office/drawing/2014/main" id="{E635C4E1-2151-496E-B011-C7FF0A0487E8}"/>
              </a:ext>
            </a:extLst>
          </p:cNvPr>
          <p:cNvSpPr>
            <a:spLocks/>
          </p:cNvSpPr>
          <p:nvPr userDrawn="1"/>
        </p:nvSpPr>
        <p:spPr bwMode="ltGray">
          <a:xfrm>
            <a:off x="11684641" y="1343025"/>
            <a:ext cx="507359" cy="4171950"/>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3883659131"/>
      </p:ext>
    </p:extLst>
  </p:cSld>
  <p:clrMapOvr>
    <a:masterClrMapping/>
  </p:clrMapOvr>
  <p:extLst>
    <p:ext uri="{DCECCB84-F9BA-43D5-87BE-67443E8EF086}">
      <p15:sldGuideLst xmlns:p15="http://schemas.microsoft.com/office/powerpoint/2012/main">
        <p15:guide id="1" pos="641">
          <p15:clr>
            <a:srgbClr val="FBAE40"/>
          </p15:clr>
        </p15:guide>
        <p15:guide id="2" pos="7040">
          <p15:clr>
            <a:srgbClr val="FBAE40"/>
          </p15:clr>
        </p15:guide>
        <p15:guide id="3" orient="horz" pos="1170">
          <p15:clr>
            <a:srgbClr val="FBAE40"/>
          </p15:clr>
        </p15:guide>
        <p15:guide id="4" orient="horz" pos="3147">
          <p15:clr>
            <a:srgbClr val="FBAE40"/>
          </p15:clr>
        </p15:guide>
        <p15:guide id="5" orient="horz" pos="3468">
          <p15:clr>
            <a:srgbClr val="FBAE40"/>
          </p15:clr>
        </p15:guide>
        <p15:guide id="6" orient="horz" pos="846">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A_Quote_Surf">
    <p:spTree>
      <p:nvGrpSpPr>
        <p:cNvPr id="1" name=""/>
        <p:cNvGrpSpPr/>
        <p:nvPr/>
      </p:nvGrpSpPr>
      <p:grpSpPr>
        <a:xfrm>
          <a:off x="0" y="0"/>
          <a:ext cx="0" cy="0"/>
          <a:chOff x="0" y="0"/>
          <a:chExt cx="0" cy="0"/>
        </a:xfrm>
      </p:grpSpPr>
      <p:sp>
        <p:nvSpPr>
          <p:cNvPr id="6" name="Title 2"/>
          <p:cNvSpPr>
            <a:spLocks noGrp="1"/>
          </p:cNvSpPr>
          <p:nvPr>
            <p:ph type="title" hasCustomPrompt="1"/>
          </p:nvPr>
        </p:nvSpPr>
        <p:spPr>
          <a:xfrm>
            <a:off x="1014717" y="2117489"/>
            <a:ext cx="10159694" cy="2215991"/>
          </a:xfrm>
        </p:spPr>
        <p:txBody>
          <a:bodyPr anchor="ctr" anchorCtr="0">
            <a:noAutofit/>
          </a:bodyPr>
          <a:lstStyle>
            <a:lvl1pPr marL="0" indent="0">
              <a:lnSpc>
                <a:spcPct val="100000"/>
              </a:lnSpc>
              <a:defRPr sz="3600"/>
            </a:lvl1pPr>
          </a:lstStyle>
          <a:p>
            <a:r>
              <a:rPr lang="en-US"/>
              <a:t>“Anchor focus frame placeholder. Four lines maximum and increase font size to fill the width between frames.”</a:t>
            </a:r>
          </a:p>
        </p:txBody>
      </p:sp>
      <p:sp>
        <p:nvSpPr>
          <p:cNvPr id="10" name="Text Placeholder 5">
            <a:extLst>
              <a:ext uri="{FF2B5EF4-FFF2-40B4-BE49-F238E27FC236}">
                <a16:creationId xmlns:a16="http://schemas.microsoft.com/office/drawing/2014/main" id="{04A7BBD2-1C8F-4F97-AED7-95C8AEEFBFE2}"/>
              </a:ext>
            </a:extLst>
          </p:cNvPr>
          <p:cNvSpPr>
            <a:spLocks noGrp="1"/>
          </p:cNvSpPr>
          <p:nvPr>
            <p:ph type="body" sz="quarter" idx="12" hasCustomPrompt="1"/>
          </p:nvPr>
        </p:nvSpPr>
        <p:spPr>
          <a:xfrm>
            <a:off x="1014717" y="4422898"/>
            <a:ext cx="10158412" cy="430887"/>
          </a:xfrm>
        </p:spPr>
        <p:txBody>
          <a:bodyPr vert="horz" lIns="0" tIns="0" rIns="0" bIns="0" rtlCol="0">
            <a:noAutofit/>
          </a:bodyPr>
          <a:lstStyle>
            <a:lvl1pPr marL="0" indent="0">
              <a:buNone/>
              <a:defRPr lang="en-US" sz="1600" dirty="0"/>
            </a:lvl1pPr>
          </a:lstStyle>
          <a:p>
            <a:pPr marL="274320" lvl="0" indent="-274320"/>
            <a:r>
              <a:rPr lang="en-US"/>
              <a:t>Quote attribution placeholder</a:t>
            </a:r>
          </a:p>
        </p:txBody>
      </p:sp>
      <p:sp>
        <p:nvSpPr>
          <p:cNvPr id="12" name="Rectangle 11">
            <a:extLst>
              <a:ext uri="{FF2B5EF4-FFF2-40B4-BE49-F238E27FC236}">
                <a16:creationId xmlns:a16="http://schemas.microsoft.com/office/drawing/2014/main" id="{15813E58-FAE1-4515-B7B1-7B88DDFE1A7B}"/>
              </a:ext>
            </a:extLst>
          </p:cNvPr>
          <p:cNvSpPr>
            <a:spLocks/>
          </p:cNvSpPr>
          <p:nvPr userDrawn="1"/>
        </p:nvSpPr>
        <p:spPr bwMode="ltGray">
          <a:xfrm>
            <a:off x="-1" y="1343025"/>
            <a:ext cx="507359" cy="4171950"/>
          </a:xfrm>
          <a:prstGeom prst="rect">
            <a:avLst/>
          </a:prstGeom>
          <a:solidFill>
            <a:srgbClr val="06C4B0"/>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Rectangle 12">
            <a:extLst>
              <a:ext uri="{FF2B5EF4-FFF2-40B4-BE49-F238E27FC236}">
                <a16:creationId xmlns:a16="http://schemas.microsoft.com/office/drawing/2014/main" id="{E635C4E1-2151-496E-B011-C7FF0A0487E8}"/>
              </a:ext>
            </a:extLst>
          </p:cNvPr>
          <p:cNvSpPr>
            <a:spLocks/>
          </p:cNvSpPr>
          <p:nvPr userDrawn="1"/>
        </p:nvSpPr>
        <p:spPr bwMode="ltGray">
          <a:xfrm>
            <a:off x="11684641" y="1343025"/>
            <a:ext cx="507359" cy="4171950"/>
          </a:xfrm>
          <a:prstGeom prst="rect">
            <a:avLst/>
          </a:prstGeom>
          <a:solidFill>
            <a:srgbClr val="06C4B0"/>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226248369"/>
      </p:ext>
    </p:extLst>
  </p:cSld>
  <p:clrMapOvr>
    <a:masterClrMapping/>
  </p:clrMapOvr>
  <p:extLst>
    <p:ext uri="{DCECCB84-F9BA-43D5-87BE-67443E8EF086}">
      <p15:sldGuideLst xmlns:p15="http://schemas.microsoft.com/office/powerpoint/2012/main">
        <p15:guide id="1" pos="641">
          <p15:clr>
            <a:srgbClr val="FBAE40"/>
          </p15:clr>
        </p15:guide>
        <p15:guide id="2" pos="7040">
          <p15:clr>
            <a:srgbClr val="FBAE40"/>
          </p15:clr>
        </p15:guide>
        <p15:guide id="3" orient="horz" pos="1170">
          <p15:clr>
            <a:srgbClr val="FBAE40"/>
          </p15:clr>
        </p15:guide>
        <p15:guide id="4" orient="horz" pos="3147">
          <p15:clr>
            <a:srgbClr val="FBAE40"/>
          </p15:clr>
        </p15:guide>
        <p15:guide id="5" orient="horz" pos="3468">
          <p15:clr>
            <a:srgbClr val="FBAE40"/>
          </p15:clr>
        </p15:guide>
        <p15:guide id="6" orient="horz" pos="846">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Key Issue - Takeaway1">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8578134-C757-4EB6-8CBA-C93029B5AF5B}"/>
              </a:ext>
            </a:extLst>
          </p:cNvPr>
          <p:cNvSpPr txBox="1"/>
          <p:nvPr userDrawn="1"/>
        </p:nvSpPr>
        <p:spPr>
          <a:xfrm>
            <a:off x="1066135" y="1999536"/>
            <a:ext cx="9373265" cy="646331"/>
          </a:xfrm>
          <a:prstGeom prst="rect">
            <a:avLst/>
          </a:prstGeom>
          <a:noFill/>
        </p:spPr>
        <p:txBody>
          <a:bodyPr wrap="square" lIns="0" rtlCol="0">
            <a:spAutoFit/>
          </a:bodyPr>
          <a:lstStyle/>
          <a:p>
            <a:r>
              <a:rPr lang="en-US" sz="3600">
                <a:solidFill>
                  <a:srgbClr val="FF540A"/>
                </a:solidFill>
                <a:latin typeface="+mj-lt"/>
              </a:rPr>
              <a:t>Key Issue Take-Away:</a:t>
            </a:r>
          </a:p>
        </p:txBody>
      </p:sp>
      <p:sp>
        <p:nvSpPr>
          <p:cNvPr id="5" name="Text Placeholder 4">
            <a:extLst>
              <a:ext uri="{FF2B5EF4-FFF2-40B4-BE49-F238E27FC236}">
                <a16:creationId xmlns:a16="http://schemas.microsoft.com/office/drawing/2014/main" id="{9895260A-4283-47C2-8FAF-88F622DA4B99}"/>
              </a:ext>
            </a:extLst>
          </p:cNvPr>
          <p:cNvSpPr>
            <a:spLocks noGrp="1"/>
          </p:cNvSpPr>
          <p:nvPr>
            <p:ph type="body" sz="quarter" idx="10"/>
          </p:nvPr>
        </p:nvSpPr>
        <p:spPr>
          <a:xfrm>
            <a:off x="1061884" y="2664747"/>
            <a:ext cx="9377516" cy="1927225"/>
          </a:xfrm>
        </p:spPr>
        <p:txBody>
          <a:bodyPr/>
          <a:lstStyle>
            <a:lvl1pPr marL="0" indent="0">
              <a:buNone/>
              <a:defRPr sz="3600"/>
            </a:lvl1pPr>
            <a:lvl2pPr marL="365760" indent="0">
              <a:buNone/>
              <a:defRPr sz="3200"/>
            </a:lvl2pPr>
            <a:lvl3pPr marL="685800" indent="0">
              <a:buNone/>
              <a:defRPr sz="3200"/>
            </a:lvl3pPr>
            <a:lvl4pPr marL="1005840" indent="0">
              <a:buNone/>
              <a:defRPr sz="3200"/>
            </a:lvl4pPr>
            <a:lvl5pPr marL="1325880" indent="0">
              <a:buNone/>
              <a:defRPr sz="3200"/>
            </a:lvl5pPr>
          </a:lstStyle>
          <a:p>
            <a:pPr lvl="0"/>
            <a:r>
              <a:rPr lang="en-US"/>
              <a:t>Click to edit Master text styles</a:t>
            </a:r>
          </a:p>
        </p:txBody>
      </p:sp>
    </p:spTree>
    <p:extLst>
      <p:ext uri="{BB962C8B-B14F-4D97-AF65-F5344CB8AC3E}">
        <p14:creationId xmlns:p14="http://schemas.microsoft.com/office/powerpoint/2010/main" val="3340229315"/>
      </p:ext>
    </p:extLst>
  </p:cSld>
  <p:clrMapOvr>
    <a:masterClrMapping/>
  </p:clrMapOvr>
  <p:extLst>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Key Issue - Takeaway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5BE603-3E7D-4B30-B71E-D469C05829E1}"/>
              </a:ext>
            </a:extLst>
          </p:cNvPr>
          <p:cNvSpPr>
            <a:spLocks noGrp="1"/>
          </p:cNvSpPr>
          <p:nvPr>
            <p:ph type="title" hasCustomPrompt="1"/>
          </p:nvPr>
        </p:nvSpPr>
        <p:spPr>
          <a:xfrm>
            <a:off x="1994219" y="2508937"/>
            <a:ext cx="8445181" cy="443198"/>
          </a:xfrm>
        </p:spPr>
        <p:txBody>
          <a:bodyPr anchor="t" anchorCtr="0"/>
          <a:lstStyle>
            <a:lvl1pPr algn="l">
              <a:defRPr sz="3600">
                <a:solidFill>
                  <a:schemeClr val="tx2"/>
                </a:solidFill>
              </a:defRPr>
            </a:lvl1pPr>
          </a:lstStyle>
          <a:p>
            <a:r>
              <a:rPr lang="en-US"/>
              <a:t>Title Center Layout</a:t>
            </a:r>
          </a:p>
        </p:txBody>
      </p:sp>
      <p:sp>
        <p:nvSpPr>
          <p:cNvPr id="4" name="Graphic 4">
            <a:extLst>
              <a:ext uri="{FF2B5EF4-FFF2-40B4-BE49-F238E27FC236}">
                <a16:creationId xmlns:a16="http://schemas.microsoft.com/office/drawing/2014/main" id="{A03498A7-9B95-42BE-BF8D-3D7D59C7CBB6}"/>
              </a:ext>
            </a:extLst>
          </p:cNvPr>
          <p:cNvSpPr/>
          <p:nvPr userDrawn="1"/>
        </p:nvSpPr>
        <p:spPr>
          <a:xfrm>
            <a:off x="1100356" y="2418736"/>
            <a:ext cx="623600" cy="623600"/>
          </a:xfrm>
          <a:custGeom>
            <a:avLst/>
            <a:gdLst>
              <a:gd name="connsiteX0" fmla="*/ 266700 w 533400"/>
              <a:gd name="connsiteY0" fmla="*/ 0 h 533400"/>
              <a:gd name="connsiteX1" fmla="*/ 0 w 533400"/>
              <a:gd name="connsiteY1" fmla="*/ 266700 h 533400"/>
              <a:gd name="connsiteX2" fmla="*/ 266700 w 533400"/>
              <a:gd name="connsiteY2" fmla="*/ 533400 h 533400"/>
              <a:gd name="connsiteX3" fmla="*/ 533400 w 533400"/>
              <a:gd name="connsiteY3" fmla="*/ 266700 h 533400"/>
              <a:gd name="connsiteX4" fmla="*/ 266700 w 533400"/>
              <a:gd name="connsiteY4" fmla="*/ 0 h 533400"/>
              <a:gd name="connsiteX5" fmla="*/ 266700 w 533400"/>
              <a:gd name="connsiteY5" fmla="*/ 495300 h 533400"/>
              <a:gd name="connsiteX6" fmla="*/ 38100 w 533400"/>
              <a:gd name="connsiteY6" fmla="*/ 266700 h 533400"/>
              <a:gd name="connsiteX7" fmla="*/ 266700 w 533400"/>
              <a:gd name="connsiteY7" fmla="*/ 38100 h 533400"/>
              <a:gd name="connsiteX8" fmla="*/ 495300 w 533400"/>
              <a:gd name="connsiteY8" fmla="*/ 266700 h 533400"/>
              <a:gd name="connsiteX9" fmla="*/ 266700 w 533400"/>
              <a:gd name="connsiteY9" fmla="*/ 495300 h 533400"/>
              <a:gd name="connsiteX10" fmla="*/ 285750 w 533400"/>
              <a:gd name="connsiteY10" fmla="*/ 100013 h 533400"/>
              <a:gd name="connsiteX11" fmla="*/ 247650 w 533400"/>
              <a:gd name="connsiteY11" fmla="*/ 100013 h 533400"/>
              <a:gd name="connsiteX12" fmla="*/ 247650 w 533400"/>
              <a:gd name="connsiteY12" fmla="*/ 61913 h 533400"/>
              <a:gd name="connsiteX13" fmla="*/ 285750 w 533400"/>
              <a:gd name="connsiteY13" fmla="*/ 61913 h 533400"/>
              <a:gd name="connsiteX14" fmla="*/ 285750 w 533400"/>
              <a:gd name="connsiteY14" fmla="*/ 100013 h 533400"/>
              <a:gd name="connsiteX15" fmla="*/ 247650 w 533400"/>
              <a:gd name="connsiteY15" fmla="*/ 433388 h 533400"/>
              <a:gd name="connsiteX16" fmla="*/ 285750 w 533400"/>
              <a:gd name="connsiteY16" fmla="*/ 433388 h 533400"/>
              <a:gd name="connsiteX17" fmla="*/ 285750 w 533400"/>
              <a:gd name="connsiteY17" fmla="*/ 471488 h 533400"/>
              <a:gd name="connsiteX18" fmla="*/ 247650 w 533400"/>
              <a:gd name="connsiteY18" fmla="*/ 471488 h 533400"/>
              <a:gd name="connsiteX19" fmla="*/ 247650 w 533400"/>
              <a:gd name="connsiteY19" fmla="*/ 433388 h 533400"/>
              <a:gd name="connsiteX20" fmla="*/ 61913 w 533400"/>
              <a:gd name="connsiteY20" fmla="*/ 247650 h 533400"/>
              <a:gd name="connsiteX21" fmla="*/ 100013 w 533400"/>
              <a:gd name="connsiteY21" fmla="*/ 247650 h 533400"/>
              <a:gd name="connsiteX22" fmla="*/ 100013 w 533400"/>
              <a:gd name="connsiteY22" fmla="*/ 285750 h 533400"/>
              <a:gd name="connsiteX23" fmla="*/ 61913 w 533400"/>
              <a:gd name="connsiteY23" fmla="*/ 285750 h 533400"/>
              <a:gd name="connsiteX24" fmla="*/ 61913 w 533400"/>
              <a:gd name="connsiteY24" fmla="*/ 247650 h 533400"/>
              <a:gd name="connsiteX25" fmla="*/ 471488 w 533400"/>
              <a:gd name="connsiteY25" fmla="*/ 247650 h 533400"/>
              <a:gd name="connsiteX26" fmla="*/ 471488 w 533400"/>
              <a:gd name="connsiteY26" fmla="*/ 285750 h 533400"/>
              <a:gd name="connsiteX27" fmla="*/ 433388 w 533400"/>
              <a:gd name="connsiteY27" fmla="*/ 285750 h 533400"/>
              <a:gd name="connsiteX28" fmla="*/ 433388 w 533400"/>
              <a:gd name="connsiteY28" fmla="*/ 247650 h 533400"/>
              <a:gd name="connsiteX29" fmla="*/ 471488 w 533400"/>
              <a:gd name="connsiteY29" fmla="*/ 247650 h 533400"/>
              <a:gd name="connsiteX30" fmla="*/ 138113 w 533400"/>
              <a:gd name="connsiteY30" fmla="*/ 390525 h 533400"/>
              <a:gd name="connsiteX31" fmla="*/ 319088 w 533400"/>
              <a:gd name="connsiteY31" fmla="*/ 314325 h 533400"/>
              <a:gd name="connsiteX32" fmla="*/ 395288 w 533400"/>
              <a:gd name="connsiteY32" fmla="*/ 133350 h 533400"/>
              <a:gd name="connsiteX33" fmla="*/ 214313 w 533400"/>
              <a:gd name="connsiteY33" fmla="*/ 209550 h 533400"/>
              <a:gd name="connsiteX34" fmla="*/ 138113 w 533400"/>
              <a:gd name="connsiteY34" fmla="*/ 390525 h 533400"/>
              <a:gd name="connsiteX35" fmla="*/ 323879 w 533400"/>
              <a:gd name="connsiteY35" fmla="*/ 204759 h 533400"/>
              <a:gd name="connsiteX36" fmla="*/ 289989 w 533400"/>
              <a:gd name="connsiteY36" fmla="*/ 285236 h 533400"/>
              <a:gd name="connsiteX37" fmla="*/ 209512 w 533400"/>
              <a:gd name="connsiteY37" fmla="*/ 319126 h 533400"/>
              <a:gd name="connsiteX38" fmla="*/ 243402 w 533400"/>
              <a:gd name="connsiteY38" fmla="*/ 238649 h 533400"/>
              <a:gd name="connsiteX39" fmla="*/ 323879 w 533400"/>
              <a:gd name="connsiteY39" fmla="*/ 204759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33400" h="533400">
                <a:moveTo>
                  <a:pt x="266700" y="0"/>
                </a:moveTo>
                <a:cubicBezTo>
                  <a:pt x="119405" y="0"/>
                  <a:pt x="0" y="119405"/>
                  <a:pt x="0" y="266700"/>
                </a:cubicBezTo>
                <a:cubicBezTo>
                  <a:pt x="0" y="413995"/>
                  <a:pt x="119405" y="533400"/>
                  <a:pt x="266700" y="533400"/>
                </a:cubicBezTo>
                <a:cubicBezTo>
                  <a:pt x="413995" y="533400"/>
                  <a:pt x="533400" y="413995"/>
                  <a:pt x="533400" y="266700"/>
                </a:cubicBezTo>
                <a:cubicBezTo>
                  <a:pt x="533400" y="119405"/>
                  <a:pt x="413995" y="0"/>
                  <a:pt x="266700" y="0"/>
                </a:cubicBezTo>
                <a:close/>
                <a:moveTo>
                  <a:pt x="266700" y="495300"/>
                </a:moveTo>
                <a:cubicBezTo>
                  <a:pt x="140646" y="495300"/>
                  <a:pt x="38100" y="392754"/>
                  <a:pt x="38100" y="266700"/>
                </a:cubicBezTo>
                <a:cubicBezTo>
                  <a:pt x="38100" y="140646"/>
                  <a:pt x="140646" y="38100"/>
                  <a:pt x="266700" y="38100"/>
                </a:cubicBezTo>
                <a:cubicBezTo>
                  <a:pt x="392754" y="38100"/>
                  <a:pt x="495300" y="140646"/>
                  <a:pt x="495300" y="266700"/>
                </a:cubicBezTo>
                <a:cubicBezTo>
                  <a:pt x="495300" y="392754"/>
                  <a:pt x="392754" y="495300"/>
                  <a:pt x="266700" y="495300"/>
                </a:cubicBezTo>
                <a:close/>
                <a:moveTo>
                  <a:pt x="285750" y="100013"/>
                </a:moveTo>
                <a:lnTo>
                  <a:pt x="247650" y="100013"/>
                </a:lnTo>
                <a:lnTo>
                  <a:pt x="247650" y="61913"/>
                </a:lnTo>
                <a:lnTo>
                  <a:pt x="285750" y="61913"/>
                </a:lnTo>
                <a:lnTo>
                  <a:pt x="285750" y="100013"/>
                </a:lnTo>
                <a:close/>
                <a:moveTo>
                  <a:pt x="247650" y="433388"/>
                </a:moveTo>
                <a:lnTo>
                  <a:pt x="285750" y="433388"/>
                </a:lnTo>
                <a:lnTo>
                  <a:pt x="285750" y="471488"/>
                </a:lnTo>
                <a:lnTo>
                  <a:pt x="247650" y="471488"/>
                </a:lnTo>
                <a:lnTo>
                  <a:pt x="247650" y="433388"/>
                </a:lnTo>
                <a:close/>
                <a:moveTo>
                  <a:pt x="61913" y="247650"/>
                </a:moveTo>
                <a:lnTo>
                  <a:pt x="100013" y="247650"/>
                </a:lnTo>
                <a:lnTo>
                  <a:pt x="100013" y="285750"/>
                </a:lnTo>
                <a:lnTo>
                  <a:pt x="61913" y="285750"/>
                </a:lnTo>
                <a:lnTo>
                  <a:pt x="61913" y="247650"/>
                </a:lnTo>
                <a:close/>
                <a:moveTo>
                  <a:pt x="471488" y="247650"/>
                </a:moveTo>
                <a:lnTo>
                  <a:pt x="471488" y="285750"/>
                </a:lnTo>
                <a:lnTo>
                  <a:pt x="433388" y="285750"/>
                </a:lnTo>
                <a:lnTo>
                  <a:pt x="433388" y="247650"/>
                </a:lnTo>
                <a:lnTo>
                  <a:pt x="471488" y="247650"/>
                </a:lnTo>
                <a:close/>
                <a:moveTo>
                  <a:pt x="138113" y="390525"/>
                </a:moveTo>
                <a:lnTo>
                  <a:pt x="319088" y="314325"/>
                </a:lnTo>
                <a:lnTo>
                  <a:pt x="395288" y="133350"/>
                </a:lnTo>
                <a:lnTo>
                  <a:pt x="214313" y="209550"/>
                </a:lnTo>
                <a:lnTo>
                  <a:pt x="138113" y="390525"/>
                </a:lnTo>
                <a:close/>
                <a:moveTo>
                  <a:pt x="323879" y="204759"/>
                </a:moveTo>
                <a:lnTo>
                  <a:pt x="289989" y="285236"/>
                </a:lnTo>
                <a:lnTo>
                  <a:pt x="209512" y="319126"/>
                </a:lnTo>
                <a:lnTo>
                  <a:pt x="243402" y="238649"/>
                </a:lnTo>
                <a:lnTo>
                  <a:pt x="323879" y="204759"/>
                </a:lnTo>
                <a:close/>
              </a:path>
            </a:pathLst>
          </a:custGeom>
          <a:solidFill>
            <a:srgbClr val="FF540A"/>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996524882"/>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4EDECE2-F9F2-4351-A826-ACD78703CADF}"/>
              </a:ext>
            </a:extLst>
          </p:cNvPr>
          <p:cNvSpPr>
            <a:spLocks noGrp="1"/>
          </p:cNvSpPr>
          <p:nvPr>
            <p:ph type="title" hasCustomPrompt="1"/>
          </p:nvPr>
        </p:nvSpPr>
        <p:spPr/>
        <p:txBody>
          <a:bodyPr/>
          <a:lstStyle/>
          <a:p>
            <a:r>
              <a:rPr lang="en-US" dirty="0"/>
              <a:t>Click to edit title</a:t>
            </a:r>
          </a:p>
        </p:txBody>
      </p:sp>
      <p:sp>
        <p:nvSpPr>
          <p:cNvPr id="3" name="Content Placeholder 2"/>
          <p:cNvSpPr>
            <a:spLocks noGrp="1"/>
          </p:cNvSpPr>
          <p:nvPr>
            <p:ph idx="1" hasCustomPrompt="1"/>
          </p:nvPr>
        </p:nvSpPr>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44887674"/>
      </p:ext>
    </p:extLst>
  </p:cSld>
  <p:clrMapOvr>
    <a:masterClrMapping/>
  </p:clrMapOvr>
  <mc:AlternateContent xmlns:mc="http://schemas.openxmlformats.org/markup-compatibility/2006" xmlns:p14="http://schemas.microsoft.com/office/powerpoint/2010/main">
    <mc:Choice Requires="p14">
      <p:transition p14:dur="10"/>
    </mc:Choice>
    <mc:Fallback xmlns:a16="http://schemas.microsoft.com/office/drawing/2014/main"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lumn graphics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j-lt"/>
              </a:defRPr>
            </a:lvl1pPr>
          </a:lstStyle>
          <a:p>
            <a:r>
              <a:rPr lang="en-US"/>
              <a:t>Click to edit Master title style</a:t>
            </a:r>
          </a:p>
        </p:txBody>
      </p:sp>
      <p:sp>
        <p:nvSpPr>
          <p:cNvPr id="5" name="Content Placeholder 4"/>
          <p:cNvSpPr>
            <a:spLocks noGrp="1"/>
          </p:cNvSpPr>
          <p:nvPr>
            <p:ph sz="quarter" idx="10" hasCustomPrompt="1"/>
          </p:nvPr>
        </p:nvSpPr>
        <p:spPr>
          <a:xfrm>
            <a:off x="457200" y="1527175"/>
            <a:ext cx="5499100" cy="44608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813357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j-lt"/>
              </a:defRPr>
            </a:lvl1pPr>
          </a:lstStyle>
          <a:p>
            <a:r>
              <a:rPr lang="en-US"/>
              <a:t>Click to edit Master title style</a:t>
            </a:r>
          </a:p>
        </p:txBody>
      </p:sp>
      <p:sp>
        <p:nvSpPr>
          <p:cNvPr id="6" name="Text Placeholder 5"/>
          <p:cNvSpPr>
            <a:spLocks noGrp="1"/>
          </p:cNvSpPr>
          <p:nvPr>
            <p:ph type="body" sz="quarter" idx="10" hasCustomPrompt="1"/>
          </p:nvPr>
        </p:nvSpPr>
        <p:spPr>
          <a:xfrm>
            <a:off x="457200" y="1527175"/>
            <a:ext cx="5499100" cy="44608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p:cNvSpPr>
            <a:spLocks noGrp="1"/>
          </p:cNvSpPr>
          <p:nvPr>
            <p:ph type="body" sz="quarter" idx="11" hasCustomPrompt="1"/>
          </p:nvPr>
        </p:nvSpPr>
        <p:spPr>
          <a:xfrm>
            <a:off x="6234113" y="1527175"/>
            <a:ext cx="5499100" cy="4460875"/>
          </a:xfrm>
        </p:spPr>
        <p:txBody>
          <a:bodyPr/>
          <a:lstStyle>
            <a:lvl1pPr>
              <a:buClrTx/>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777363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PA Ban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j-lt"/>
              </a:defRPr>
            </a:lvl1pPr>
          </a:lstStyle>
          <a:p>
            <a:r>
              <a:rPr lang="en-US"/>
              <a:t>Click to edit Master title style</a:t>
            </a:r>
          </a:p>
        </p:txBody>
      </p:sp>
      <p:sp>
        <p:nvSpPr>
          <p:cNvPr id="12" name="Text Placeholder 11"/>
          <p:cNvSpPr>
            <a:spLocks noGrp="1"/>
          </p:cNvSpPr>
          <p:nvPr>
            <p:ph type="body" sz="quarter" idx="13" hasCustomPrompt="1"/>
          </p:nvPr>
        </p:nvSpPr>
        <p:spPr>
          <a:xfrm>
            <a:off x="457201" y="2193290"/>
            <a:ext cx="5499100" cy="3794760"/>
          </a:xfrm>
        </p:spPr>
        <p:txBody>
          <a:bodyPr>
            <a:noAutofit/>
          </a:bodyPr>
          <a:lstStyle>
            <a:lvl1pPr marL="0" indent="0">
              <a:buNone/>
              <a:defRPr sz="2400" b="1"/>
            </a:lvl1pPr>
            <a:lvl2pPr marL="246888" indent="-246888">
              <a:buClrTx/>
              <a:buSzPct val="100000"/>
              <a:buFont typeface="Arial" panose="020B0604020202020204" pitchFamily="34" charset="0"/>
              <a:buChar char="•"/>
              <a:defRPr sz="2400"/>
            </a:lvl2pPr>
            <a:lvl3pPr marL="740664" indent="-310896">
              <a:buFont typeface="Arial" panose="020B0604020202020204" pitchFamily="34" charset="0"/>
              <a:buChar char="–"/>
              <a:defRPr sz="2400"/>
            </a:lvl3pPr>
            <a:lvl4pPr marL="1179576" indent="-246888">
              <a:buSzPct val="100000"/>
              <a:buFont typeface="Arial" panose="020B0604020202020204" pitchFamily="34" charset="0"/>
              <a:buChar char="•"/>
              <a:defRPr sz="2400"/>
            </a:lvl4pPr>
            <a:lvl5pPr marL="1673352" indent="-320040">
              <a:buFont typeface="Arial" panose="020B0604020202020204" pitchFamily="34" charset="0"/>
              <a:buChar char="–"/>
              <a:defRPr sz="2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15" hasCustomPrompt="1"/>
          </p:nvPr>
        </p:nvSpPr>
        <p:spPr bwMode="ltGray">
          <a:xfrm>
            <a:off x="457200" y="976313"/>
            <a:ext cx="11276013" cy="1047750"/>
          </a:xfrm>
          <a:solidFill>
            <a:srgbClr val="002856"/>
          </a:solidFill>
        </p:spPr>
        <p:txBody>
          <a:bodyPr lIns="137160" rIns="91440" anchor="ctr" anchorCtr="0"/>
          <a:lstStyle>
            <a:lvl1pPr marL="0" indent="0">
              <a:spcBef>
                <a:spcPts val="600"/>
              </a:spcBef>
              <a:buNone/>
              <a:defRPr sz="2400">
                <a:solidFill>
                  <a:srgbClr val="FFFFFF"/>
                </a:solidFill>
              </a:defRPr>
            </a:lvl1pPr>
          </a:lstStyle>
          <a:p>
            <a:pPr lvl="0"/>
            <a:r>
              <a:rPr lang="en-US"/>
              <a:t>Edit Master text styles</a:t>
            </a:r>
          </a:p>
        </p:txBody>
      </p:sp>
      <p:sp>
        <p:nvSpPr>
          <p:cNvPr id="7" name="Text Placeholder 11"/>
          <p:cNvSpPr>
            <a:spLocks noGrp="1"/>
          </p:cNvSpPr>
          <p:nvPr>
            <p:ph type="body" sz="quarter" idx="16" hasCustomPrompt="1"/>
          </p:nvPr>
        </p:nvSpPr>
        <p:spPr>
          <a:xfrm>
            <a:off x="6234113" y="2193290"/>
            <a:ext cx="5499100" cy="3794760"/>
          </a:xfrm>
        </p:spPr>
        <p:txBody>
          <a:bodyPr>
            <a:noAutofit/>
          </a:bodyPr>
          <a:lstStyle>
            <a:lvl1pPr marL="0" indent="0">
              <a:buNone/>
              <a:defRPr sz="2400" b="1"/>
            </a:lvl1pPr>
            <a:lvl2pPr marL="246888" indent="-246888">
              <a:buClrTx/>
              <a:buSzPct val="100000"/>
              <a:buFont typeface="Arial" panose="020B0604020202020204" pitchFamily="34" charset="0"/>
              <a:buChar char="•"/>
              <a:defRPr sz="2400"/>
            </a:lvl2pPr>
            <a:lvl3pPr marL="740664" indent="-310896">
              <a:buFont typeface="Arial" panose="020B0604020202020204" pitchFamily="34" charset="0"/>
              <a:buChar char="–"/>
              <a:defRPr sz="2400"/>
            </a:lvl3pPr>
            <a:lvl4pPr marL="1179576" indent="-246888">
              <a:buSzPct val="100000"/>
              <a:buFont typeface="Arial" panose="020B0604020202020204" pitchFamily="34" charset="0"/>
              <a:buChar char="•"/>
              <a:defRPr sz="2400"/>
            </a:lvl4pPr>
            <a:lvl5pPr marL="1673352" indent="-320040">
              <a:buFont typeface="Arial" panose="020B0604020202020204" pitchFamily="34" charset="0"/>
              <a:buChar char="–"/>
              <a:defRPr sz="2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3438891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png"/><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6.xml"/><Relationship Id="rId18" Type="http://schemas.openxmlformats.org/officeDocument/2006/relationships/slideLayout" Target="../slideLayouts/slideLayout51.xml"/><Relationship Id="rId26" Type="http://schemas.openxmlformats.org/officeDocument/2006/relationships/slideLayout" Target="../slideLayouts/slideLayout59.xml"/><Relationship Id="rId21" Type="http://schemas.openxmlformats.org/officeDocument/2006/relationships/slideLayout" Target="../slideLayouts/slideLayout54.xml"/><Relationship Id="rId34" Type="http://schemas.openxmlformats.org/officeDocument/2006/relationships/slideLayout" Target="../slideLayouts/slideLayout67.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5" Type="http://schemas.openxmlformats.org/officeDocument/2006/relationships/slideLayout" Target="../slideLayouts/slideLayout58.xml"/><Relationship Id="rId33" Type="http://schemas.openxmlformats.org/officeDocument/2006/relationships/slideLayout" Target="../slideLayouts/slideLayout66.xml"/><Relationship Id="rId38" Type="http://schemas.openxmlformats.org/officeDocument/2006/relationships/image" Target="../media/image2.png"/><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29" Type="http://schemas.openxmlformats.org/officeDocument/2006/relationships/slideLayout" Target="../slideLayouts/slideLayout62.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slideLayout" Target="../slideLayouts/slideLayout57.xml"/><Relationship Id="rId32" Type="http://schemas.openxmlformats.org/officeDocument/2006/relationships/slideLayout" Target="../slideLayouts/slideLayout65.xml"/><Relationship Id="rId37" Type="http://schemas.openxmlformats.org/officeDocument/2006/relationships/theme" Target="../theme/theme2.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23" Type="http://schemas.openxmlformats.org/officeDocument/2006/relationships/slideLayout" Target="../slideLayouts/slideLayout56.xml"/><Relationship Id="rId28" Type="http://schemas.openxmlformats.org/officeDocument/2006/relationships/slideLayout" Target="../slideLayouts/slideLayout61.xml"/><Relationship Id="rId36" Type="http://schemas.openxmlformats.org/officeDocument/2006/relationships/slideLayout" Target="../slideLayouts/slideLayout69.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31" Type="http://schemas.openxmlformats.org/officeDocument/2006/relationships/slideLayout" Target="../slideLayouts/slideLayout64.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slideLayout" Target="../slideLayouts/slideLayout55.xml"/><Relationship Id="rId27" Type="http://schemas.openxmlformats.org/officeDocument/2006/relationships/slideLayout" Target="../slideLayouts/slideLayout60.xml"/><Relationship Id="rId30" Type="http://schemas.openxmlformats.org/officeDocument/2006/relationships/slideLayout" Target="../slideLayouts/slideLayout63.xml"/><Relationship Id="rId35" Type="http://schemas.openxmlformats.org/officeDocument/2006/relationships/slideLayout" Target="../slideLayouts/slideLayout68.xml"/><Relationship Id="rId8" Type="http://schemas.openxmlformats.org/officeDocument/2006/relationships/slideLayout" Target="../slideLayouts/slideLayout41.xml"/><Relationship Id="rId3"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Ref idx="1001">
        <a:schemeClr val="bg1"/>
      </p:bgRef>
    </p:bg>
    <p:spTree>
      <p:nvGrpSpPr>
        <p:cNvPr id="1" name=""/>
        <p:cNvGrpSpPr/>
        <p:nvPr/>
      </p:nvGrpSpPr>
      <p:grpSpPr>
        <a:xfrm>
          <a:off x="0" y="0"/>
          <a:ext cx="0" cy="0"/>
          <a:chOff x="0" y="0"/>
          <a:chExt cx="0" cy="0"/>
        </a:xfrm>
      </p:grpSpPr>
      <p:pic>
        <p:nvPicPr>
          <p:cNvPr id="14" name="Gartner Logo"/>
          <p:cNvPicPr>
            <a:picLocks noChangeAspect="1"/>
          </p:cNvPicPr>
          <p:nvPr userDrawn="1"/>
        </p:nvPicPr>
        <p:blipFill>
          <a:blip r:embed="rId35"/>
          <a:srcRect/>
          <a:stretch/>
        </p:blipFill>
        <p:spPr>
          <a:xfrm>
            <a:off x="10452994" y="6241725"/>
            <a:ext cx="1280218" cy="292316"/>
          </a:xfrm>
          <a:prstGeom prst="rect">
            <a:avLst/>
          </a:prstGeom>
        </p:spPr>
      </p:pic>
      <p:sp>
        <p:nvSpPr>
          <p:cNvPr id="2" name="Title Placeholder 1"/>
          <p:cNvSpPr>
            <a:spLocks noGrp="1"/>
          </p:cNvSpPr>
          <p:nvPr>
            <p:ph type="title"/>
          </p:nvPr>
        </p:nvSpPr>
        <p:spPr>
          <a:xfrm>
            <a:off x="457200" y="366713"/>
            <a:ext cx="11276013" cy="443198"/>
          </a:xfrm>
          <a:prstGeom prst="rect">
            <a:avLst/>
          </a:prstGeom>
        </p:spPr>
        <p:txBody>
          <a:bodyPr vert="horz" wrap="square"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457200" y="1527175"/>
            <a:ext cx="11276013" cy="446087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pyright and Pg Num"/>
          <p:cNvSpPr txBox="1"/>
          <p:nvPr userDrawn="1"/>
        </p:nvSpPr>
        <p:spPr>
          <a:xfrm>
            <a:off x="457201" y="6408509"/>
            <a:ext cx="7181849" cy="138499"/>
          </a:xfrm>
          <a:prstGeom prst="rect">
            <a:avLst/>
          </a:prstGeom>
          <a:noFill/>
        </p:spPr>
        <p:txBody>
          <a:bodyPr wrap="square" lIns="0" tIns="0" rIns="0" bIns="0" rtlCol="0" anchor="b" anchorCtr="0">
            <a:spAutoFit/>
          </a:bodyPr>
          <a:lstStyle/>
          <a:p>
            <a:pPr marL="274320" marR="0" lvl="0" indent="-274320" algn="l" defTabSz="914400" rtl="0" eaLnBrk="1" fontAlgn="auto" latinLnBrk="0" hangingPunct="1">
              <a:lnSpc>
                <a:spcPct val="100000"/>
              </a:lnSpc>
              <a:spcBef>
                <a:spcPts val="0"/>
              </a:spcBef>
              <a:spcAft>
                <a:spcPts val="0"/>
              </a:spcAft>
              <a:buClrTx/>
              <a:buSzTx/>
              <a:buFontTx/>
              <a:buNone/>
              <a:tabLst>
                <a:tab pos="288925" algn="l"/>
              </a:tabLst>
              <a:defRPr/>
            </a:pPr>
            <a:fld id="{1CE9EA8B-DBE7-492B-893F-AD13AC039ED7}" type="slidenum">
              <a:rPr lang="en-US" sz="900" smtClean="0">
                <a:solidFill>
                  <a:srgbClr val="000000"/>
                </a:solidFill>
              </a:rPr>
              <a:pPr marL="274320" marR="0" lvl="0" indent="-274320" algn="l" defTabSz="914400" rtl="0" eaLnBrk="1" fontAlgn="auto" latinLnBrk="0" hangingPunct="1">
                <a:lnSpc>
                  <a:spcPct val="100000"/>
                </a:lnSpc>
                <a:spcBef>
                  <a:spcPts val="0"/>
                </a:spcBef>
                <a:spcAft>
                  <a:spcPts val="0"/>
                </a:spcAft>
                <a:buClrTx/>
                <a:buSzTx/>
                <a:buFontTx/>
                <a:buNone/>
                <a:tabLst>
                  <a:tab pos="288925" algn="l"/>
                </a:tabLst>
                <a:defRPr/>
              </a:pPr>
              <a:t>‹#›</a:t>
            </a:fld>
            <a:r>
              <a:rPr lang="en-US" sz="700">
                <a:solidFill>
                  <a:srgbClr val="6F7878"/>
                </a:solidFill>
              </a:rPr>
              <a:t>	© 2025 Gartner, Inc. and/or its affiliates. All rights reserved. Gartner is a registered trademark of Gartner, Inc. and its affiliates.</a:t>
            </a:r>
          </a:p>
        </p:txBody>
      </p:sp>
    </p:spTree>
    <p:extLst>
      <p:ext uri="{BB962C8B-B14F-4D97-AF65-F5344CB8AC3E}">
        <p14:creationId xmlns:p14="http://schemas.microsoft.com/office/powerpoint/2010/main" val="3362298311"/>
      </p:ext>
    </p:extLst>
  </p:cSld>
  <p:clrMap bg1="lt1" tx1="dk1" bg2="lt2" tx2="dk2" accent1="accent1" accent2="accent2" accent3="accent3" accent4="accent4" accent5="accent5" accent6="accent6" hlink="hlink" folHlink="folHlink"/>
  <p:sldLayoutIdLst>
    <p:sldLayoutId id="2147484061" r:id="rId1"/>
    <p:sldLayoutId id="2147483751" r:id="rId2"/>
    <p:sldLayoutId id="2147483750" r:id="rId3"/>
    <p:sldLayoutId id="2147483746" r:id="rId4"/>
    <p:sldLayoutId id="2147483875" r:id="rId5"/>
    <p:sldLayoutId id="2147484003" r:id="rId6"/>
    <p:sldLayoutId id="2147483759" r:id="rId7"/>
    <p:sldLayoutId id="2147483748" r:id="rId8"/>
    <p:sldLayoutId id="2147483878" r:id="rId9"/>
    <p:sldLayoutId id="2147484112" r:id="rId10"/>
    <p:sldLayoutId id="2147483880" r:id="rId11"/>
    <p:sldLayoutId id="2147483920" r:id="rId12"/>
    <p:sldLayoutId id="2147483882" r:id="rId13"/>
    <p:sldLayoutId id="2147484186" r:id="rId14"/>
    <p:sldLayoutId id="2147484187" r:id="rId15"/>
    <p:sldLayoutId id="2147484188" r:id="rId16"/>
    <p:sldLayoutId id="2147483761" r:id="rId17"/>
    <p:sldLayoutId id="2147484114" r:id="rId18"/>
    <p:sldLayoutId id="2147483990" r:id="rId19"/>
    <p:sldLayoutId id="2147484184" r:id="rId20"/>
    <p:sldLayoutId id="2147483788" r:id="rId21"/>
    <p:sldLayoutId id="2147484004" r:id="rId22"/>
    <p:sldLayoutId id="2147484142" r:id="rId23"/>
    <p:sldLayoutId id="2147484148" r:id="rId24"/>
    <p:sldLayoutId id="2147484149" r:id="rId25"/>
    <p:sldLayoutId id="2147484150" r:id="rId26"/>
    <p:sldLayoutId id="2147483790" r:id="rId27"/>
    <p:sldLayoutId id="2147484020" r:id="rId28"/>
    <p:sldLayoutId id="2147484108" r:id="rId29"/>
    <p:sldLayoutId id="2147484109" r:id="rId30"/>
    <p:sldLayoutId id="2147484147" r:id="rId31"/>
    <p:sldLayoutId id="2147484152" r:id="rId32"/>
    <p:sldLayoutId id="2147484153" r:id="rId33"/>
  </p:sldLayoutIdLst>
  <p:hf sldNum="0" hdr="0" ftr="0" dt="0"/>
  <p:txStyles>
    <p:titleStyle>
      <a:lvl1pPr algn="l" defTabSz="914400" rtl="0" eaLnBrk="1" latinLnBrk="0" hangingPunct="1">
        <a:lnSpc>
          <a:spcPct val="90000"/>
        </a:lnSpc>
        <a:spcBef>
          <a:spcPts val="1200"/>
        </a:spcBef>
        <a:spcAft>
          <a:spcPts val="0"/>
        </a:spcAft>
        <a:buNone/>
        <a:defRPr sz="3200" b="0" kern="1200">
          <a:solidFill>
            <a:schemeClr val="tx2"/>
          </a:solidFill>
          <a:latin typeface="+mj-lt"/>
          <a:ea typeface="+mj-ea"/>
          <a:cs typeface="+mj-cs"/>
        </a:defRPr>
      </a:lvl1pPr>
    </p:titleStyle>
    <p:bodyStyle>
      <a:lvl1pPr marL="246888" indent="-246888" algn="l" defTabSz="914400" rtl="0" eaLnBrk="1" latinLnBrk="0" hangingPunct="1">
        <a:lnSpc>
          <a:spcPct val="90000"/>
        </a:lnSpc>
        <a:spcBef>
          <a:spcPts val="1200"/>
        </a:spcBef>
        <a:spcAft>
          <a:spcPts val="0"/>
        </a:spcAft>
        <a:buClrTx/>
        <a:buSzPct val="100000"/>
        <a:buFont typeface="Arial" panose="020B0604020202020204" pitchFamily="34" charset="0"/>
        <a:buChar char="•"/>
        <a:defRPr sz="2800" kern="1200">
          <a:solidFill>
            <a:schemeClr val="tx1"/>
          </a:solidFill>
          <a:latin typeface="+mn-lt"/>
          <a:ea typeface="+mn-ea"/>
          <a:cs typeface="+mn-cs"/>
        </a:defRPr>
      </a:lvl1pPr>
      <a:lvl2pPr marL="740664" indent="-310896" algn="l" defTabSz="914400" rtl="0" eaLnBrk="1" latinLnBrk="0" hangingPunct="1">
        <a:lnSpc>
          <a:spcPct val="90000"/>
        </a:lnSpc>
        <a:spcBef>
          <a:spcPts val="1200"/>
        </a:spcBef>
        <a:spcAft>
          <a:spcPts val="0"/>
        </a:spcAft>
        <a:buSzPct val="100000"/>
        <a:buFont typeface="Arial" panose="020B0604020202020204" pitchFamily="34" charset="0"/>
        <a:buChar char="–"/>
        <a:defRPr sz="2400" kern="1200">
          <a:solidFill>
            <a:schemeClr val="tx1"/>
          </a:solidFill>
          <a:latin typeface="+mn-lt"/>
          <a:ea typeface="+mn-ea"/>
          <a:cs typeface="+mn-cs"/>
        </a:defRPr>
      </a:lvl2pPr>
      <a:lvl3pPr marL="1179576" indent="-246888" algn="l" defTabSz="914400" rtl="0" eaLnBrk="1" latinLnBrk="0" hangingPunct="1">
        <a:lnSpc>
          <a:spcPct val="90000"/>
        </a:lnSpc>
        <a:spcBef>
          <a:spcPts val="1200"/>
        </a:spcBef>
        <a:spcAft>
          <a:spcPts val="0"/>
        </a:spcAft>
        <a:buSzPct val="100000"/>
        <a:buFont typeface="Arial" panose="020B0604020202020204" pitchFamily="34" charset="0"/>
        <a:buChar char="•"/>
        <a:defRPr sz="2400" kern="1200">
          <a:solidFill>
            <a:schemeClr val="tx1"/>
          </a:solidFill>
          <a:latin typeface="+mn-lt"/>
          <a:ea typeface="+mn-ea"/>
          <a:cs typeface="+mn-cs"/>
        </a:defRPr>
      </a:lvl3pPr>
      <a:lvl4pPr marL="1673352" indent="-320040" algn="l" defTabSz="914400" rtl="0" eaLnBrk="1" latinLnBrk="0" hangingPunct="1">
        <a:lnSpc>
          <a:spcPct val="90000"/>
        </a:lnSpc>
        <a:spcBef>
          <a:spcPts val="1200"/>
        </a:spcBef>
        <a:spcAft>
          <a:spcPts val="0"/>
        </a:spcAft>
        <a:buSzPct val="100000"/>
        <a:buFont typeface="Arial" panose="020B0604020202020204" pitchFamily="34" charset="0"/>
        <a:buChar char="–"/>
        <a:defRPr sz="2400" kern="1200">
          <a:solidFill>
            <a:schemeClr val="tx1"/>
          </a:solidFill>
          <a:latin typeface="+mn-lt"/>
          <a:ea typeface="+mn-ea"/>
          <a:cs typeface="+mn-cs"/>
        </a:defRPr>
      </a:lvl4pPr>
      <a:lvl5pPr marL="2112264" indent="-246888" algn="l" defTabSz="914400" rtl="0" eaLnBrk="1" latinLnBrk="0" hangingPunct="1">
        <a:lnSpc>
          <a:spcPct val="90000"/>
        </a:lnSpc>
        <a:spcBef>
          <a:spcPts val="1200"/>
        </a:spcBef>
        <a:spcAft>
          <a:spcPts val="0"/>
        </a:spcAft>
        <a:buSzPct val="100000"/>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A4A3A4"/>
          </p15:clr>
        </p15:guide>
        <p15:guide id="3" pos="288" userDrawn="1">
          <p15:clr>
            <a:srgbClr val="5ACBF0"/>
          </p15:clr>
        </p15:guide>
        <p15:guide id="4" orient="horz" pos="2160" userDrawn="1">
          <p15:clr>
            <a:srgbClr val="A4A3A4"/>
          </p15:clr>
        </p15:guide>
        <p15:guide id="5" orient="horz" pos="231" userDrawn="1">
          <p15:clr>
            <a:srgbClr val="5ACBF0"/>
          </p15:clr>
        </p15:guide>
        <p15:guide id="6" pos="7391" userDrawn="1">
          <p15:clr>
            <a:srgbClr val="5ACBF0"/>
          </p15:clr>
        </p15:guide>
        <p15:guide id="7" orient="horz" pos="3772" userDrawn="1">
          <p15:clr>
            <a:srgbClr val="FBAE40"/>
          </p15:clr>
        </p15:guide>
        <p15:guide id="9" orient="horz" pos="4110" userDrawn="1">
          <p15:clr>
            <a:srgbClr val="5ACBF0"/>
          </p15:clr>
        </p15:guide>
        <p15:guide id="10" orient="horz" pos="537" userDrawn="1">
          <p15:clr>
            <a:srgbClr val="FDE53C"/>
          </p15:clr>
        </p15:guide>
        <p15:guide id="11" orient="horz" pos="846" userDrawn="1">
          <p15:clr>
            <a:srgbClr val="FDE53C"/>
          </p15:clr>
        </p15:guide>
        <p15:guide id="12" orient="horz" pos="962" userDrawn="1">
          <p15:clr>
            <a:srgbClr val="5ACBF0"/>
          </p15:clr>
        </p15:guide>
        <p15:guide id="13" orient="horz" pos="4002" userDrawn="1">
          <p15:clr>
            <a:srgbClr val="5ACBF0"/>
          </p15:clr>
        </p15:guide>
        <p15:guide id="14" pos="3752" userDrawn="1">
          <p15:clr>
            <a:srgbClr val="5ACBF0"/>
          </p15:clr>
        </p15:guide>
        <p15:guide id="15" pos="3927" userDrawn="1">
          <p15:clr>
            <a:srgbClr val="5ACBF0"/>
          </p15:clr>
        </p15:guide>
        <p15:guide id="16" pos="2655" userDrawn="1">
          <p15:clr>
            <a:srgbClr val="5ACBF0"/>
          </p15:clr>
        </p15:guide>
        <p15:guide id="17" pos="5024" userDrawn="1">
          <p15:clr>
            <a:srgbClr val="5ACBF0"/>
          </p15:clr>
        </p15:guide>
        <p15:guide id="18" orient="horz" pos="3969" userDrawn="1">
          <p15:clr>
            <a:srgbClr val="9FCC3B"/>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66713"/>
            <a:ext cx="11276013" cy="443198"/>
          </a:xfrm>
          <a:prstGeom prst="rect">
            <a:avLst/>
          </a:prstGeom>
        </p:spPr>
        <p:txBody>
          <a:bodyPr vert="horz" wrap="square"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457200" y="1527175"/>
            <a:ext cx="11276013" cy="4460873"/>
          </a:xfrm>
          <a:prstGeom prst="rect">
            <a:avLst/>
          </a:prstGeom>
        </p:spPr>
        <p:txBody>
          <a:bodyPr vert="horz" lIns="0" tIns="0" rIns="0" bIns="0" rtlCol="0">
            <a:noAutofit/>
          </a:bodyPr>
          <a:lstStyle/>
          <a:p>
            <a:pPr marL="246888" lvl="0" indent="-246888"/>
            <a:r>
              <a:rPr lang="en-US"/>
              <a:t>Edit Master text styles</a:t>
            </a:r>
          </a:p>
          <a:p>
            <a:pPr marL="740664" lvl="1" indent="-310896">
              <a:buSzPct val="100000"/>
            </a:pPr>
            <a:r>
              <a:rPr lang="en-US"/>
              <a:t>Second level</a:t>
            </a:r>
          </a:p>
          <a:p>
            <a:pPr marL="1179576" lvl="2" indent="-246888"/>
            <a:r>
              <a:rPr lang="en-US"/>
              <a:t>Third level</a:t>
            </a:r>
          </a:p>
          <a:p>
            <a:pPr marL="1673352" lvl="3" indent="-320040">
              <a:buSzPct val="100000"/>
            </a:pPr>
            <a:r>
              <a:rPr lang="en-US"/>
              <a:t>Fourth level</a:t>
            </a:r>
          </a:p>
          <a:p>
            <a:pPr marL="2112264" lvl="4" indent="-246888"/>
            <a:r>
              <a:rPr lang="en-US"/>
              <a:t>Fifth level</a:t>
            </a:r>
          </a:p>
        </p:txBody>
      </p:sp>
      <p:sp>
        <p:nvSpPr>
          <p:cNvPr id="10" name="Copyright and Pg Num"/>
          <p:cNvSpPr txBox="1"/>
          <p:nvPr userDrawn="1"/>
        </p:nvSpPr>
        <p:spPr>
          <a:xfrm>
            <a:off x="457201" y="6408509"/>
            <a:ext cx="7181849" cy="138499"/>
          </a:xfrm>
          <a:prstGeom prst="rect">
            <a:avLst/>
          </a:prstGeom>
          <a:noFill/>
        </p:spPr>
        <p:txBody>
          <a:bodyPr wrap="square" lIns="0" tIns="0" rIns="0" bIns="0" rtlCol="0" anchor="b" anchorCtr="0">
            <a:spAutoFit/>
          </a:bodyPr>
          <a:lstStyle/>
          <a:p>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fld id="{1CE9EA8B-DBE7-492B-893F-AD13AC039ED7}" type="slidenum">
              <a:rPr lang="en-US" sz="900" smtClean="0">
                <a:solidFill>
                  <a:schemeClr val="tx1"/>
                </a:solidFill>
              </a:rPr>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t>‹#›</a:t>
            </a:fld>
            <a:r>
              <a:rPr lang="en-US" sz="700">
                <a:solidFill>
                  <a:srgbClr val="BDBDBD"/>
                </a:solidFill>
              </a:rPr>
              <a:t>	© 2025 Gartner, Inc. and/or its affiliates. All rights reserved. Gartner is a registered trademark of Gartner, Inc. and its affiliates.</a:t>
            </a:r>
          </a:p>
        </p:txBody>
      </p:sp>
      <p:pic>
        <p:nvPicPr>
          <p:cNvPr id="6" name="Gartner Logo">
            <a:extLst>
              <a:ext uri="{FF2B5EF4-FFF2-40B4-BE49-F238E27FC236}">
                <a16:creationId xmlns:a16="http://schemas.microsoft.com/office/drawing/2014/main" id="{70D83CAB-033A-4776-AB08-6451D3DAE8B9}"/>
              </a:ext>
            </a:extLst>
          </p:cNvPr>
          <p:cNvPicPr>
            <a:picLocks noChangeAspect="1"/>
          </p:cNvPicPr>
          <p:nvPr userDrawn="1"/>
        </p:nvPicPr>
        <p:blipFill>
          <a:blip r:embed="rId38"/>
          <a:srcRect/>
          <a:stretch/>
        </p:blipFill>
        <p:spPr bwMode="black">
          <a:xfrm>
            <a:off x="10452995" y="6241725"/>
            <a:ext cx="1280216" cy="292315"/>
          </a:xfrm>
          <a:prstGeom prst="rect">
            <a:avLst/>
          </a:prstGeom>
        </p:spPr>
      </p:pic>
    </p:spTree>
    <p:extLst>
      <p:ext uri="{BB962C8B-B14F-4D97-AF65-F5344CB8AC3E}">
        <p14:creationId xmlns:p14="http://schemas.microsoft.com/office/powerpoint/2010/main" val="4022477962"/>
      </p:ext>
    </p:extLst>
  </p:cSld>
  <p:clrMap bg1="dk1" tx1="lt1" bg2="dk2" tx2="lt2" accent1="accent1" accent2="accent2" accent3="accent3" accent4="accent4" accent5="accent5" accent6="accent6" hlink="hlink" folHlink="folHlink"/>
  <p:sldLayoutIdLst>
    <p:sldLayoutId id="2147484116" r:id="rId1"/>
    <p:sldLayoutId id="2147484118" r:id="rId2"/>
    <p:sldLayoutId id="2147484119" r:id="rId3"/>
    <p:sldLayoutId id="2147484120" r:id="rId4"/>
    <p:sldLayoutId id="2147484189" r:id="rId5"/>
    <p:sldLayoutId id="2147484190" r:id="rId6"/>
    <p:sldLayoutId id="2147484123" r:id="rId7"/>
    <p:sldLayoutId id="2147484124" r:id="rId8"/>
    <p:sldLayoutId id="2147484125" r:id="rId9"/>
    <p:sldLayoutId id="2147484171" r:id="rId10"/>
    <p:sldLayoutId id="2147484126" r:id="rId11"/>
    <p:sldLayoutId id="2147484127" r:id="rId12"/>
    <p:sldLayoutId id="2147484194" r:id="rId13"/>
    <p:sldLayoutId id="2147484130" r:id="rId14"/>
    <p:sldLayoutId id="2147484191" r:id="rId15"/>
    <p:sldLayoutId id="2147484192" r:id="rId16"/>
    <p:sldLayoutId id="2147484193" r:id="rId17"/>
    <p:sldLayoutId id="2147484131" r:id="rId18"/>
    <p:sldLayoutId id="2147484132" r:id="rId19"/>
    <p:sldLayoutId id="2147484133" r:id="rId20"/>
    <p:sldLayoutId id="2147484183" r:id="rId21"/>
    <p:sldLayoutId id="2147484134" r:id="rId22"/>
    <p:sldLayoutId id="2147484135" r:id="rId23"/>
    <p:sldLayoutId id="2147484143" r:id="rId24"/>
    <p:sldLayoutId id="2147484155" r:id="rId25"/>
    <p:sldLayoutId id="2147484157" r:id="rId26"/>
    <p:sldLayoutId id="2147484144" r:id="rId27"/>
    <p:sldLayoutId id="2147484145" r:id="rId28"/>
    <p:sldLayoutId id="2147484172" r:id="rId29"/>
    <p:sldLayoutId id="2147484173" r:id="rId30"/>
    <p:sldLayoutId id="2147484174" r:id="rId31"/>
    <p:sldLayoutId id="2147484175" r:id="rId32"/>
    <p:sldLayoutId id="2147484176" r:id="rId33"/>
    <p:sldLayoutId id="2147484180" r:id="rId34"/>
    <p:sldLayoutId id="2147484181" r:id="rId35"/>
    <p:sldLayoutId id="2147484195" r:id="rId36"/>
  </p:sldLayoutIdLst>
  <p:hf sldNum="0" hdr="0" ftr="0" dt="0"/>
  <p:txStyles>
    <p:titleStyle>
      <a:lvl1pPr algn="l" defTabSz="914400" rtl="0" eaLnBrk="1" latinLnBrk="0" hangingPunct="1">
        <a:lnSpc>
          <a:spcPct val="90000"/>
        </a:lnSpc>
        <a:spcBef>
          <a:spcPts val="1200"/>
        </a:spcBef>
        <a:spcAft>
          <a:spcPts val="0"/>
        </a:spcAft>
        <a:buNone/>
        <a:defRPr sz="3200" b="0" kern="1200">
          <a:solidFill>
            <a:schemeClr val="tx2"/>
          </a:solidFill>
          <a:latin typeface="+mj-lt"/>
          <a:ea typeface="+mj-ea"/>
          <a:cs typeface="+mj-cs"/>
        </a:defRPr>
      </a:lvl1pPr>
    </p:titleStyle>
    <p:bodyStyle>
      <a:lvl1pPr marL="274320" indent="-274320" algn="l" defTabSz="914400" rtl="0" eaLnBrk="1" latinLnBrk="0" hangingPunct="1">
        <a:lnSpc>
          <a:spcPct val="90000"/>
        </a:lnSpc>
        <a:spcBef>
          <a:spcPts val="1200"/>
        </a:spcBef>
        <a:spcAft>
          <a:spcPts val="0"/>
        </a:spcAft>
        <a:buClrTx/>
        <a:buSzPct val="100000"/>
        <a:buFont typeface="Arial" panose="020B0604020202020204" pitchFamily="34" charset="0"/>
        <a:buChar char="•"/>
        <a:defRPr lang="en-US" sz="2800" kern="1200" dirty="0">
          <a:solidFill>
            <a:schemeClr val="tx1"/>
          </a:solidFill>
          <a:latin typeface="+mn-lt"/>
          <a:ea typeface="+mn-ea"/>
          <a:cs typeface="+mn-cs"/>
        </a:defRPr>
      </a:lvl1pPr>
      <a:lvl2pPr marL="640080" indent="-274320" algn="l" defTabSz="914400" rtl="0" eaLnBrk="1" latinLnBrk="0" hangingPunct="1">
        <a:lnSpc>
          <a:spcPct val="90000"/>
        </a:lnSpc>
        <a:spcBef>
          <a:spcPts val="1200"/>
        </a:spcBef>
        <a:spcAft>
          <a:spcPts val="0"/>
        </a:spcAft>
        <a:buSzPct val="90000"/>
        <a:buFont typeface="Arial" panose="020B0604020202020204" pitchFamily="34" charset="0"/>
        <a:buChar char="–"/>
        <a:defRPr lang="en-US" sz="2400" kern="1200" dirty="0">
          <a:solidFill>
            <a:schemeClr val="tx1"/>
          </a:solidFill>
          <a:latin typeface="+mn-lt"/>
          <a:ea typeface="+mn-ea"/>
          <a:cs typeface="+mn-cs"/>
        </a:defRPr>
      </a:lvl2pPr>
      <a:lvl3pPr marL="914400" indent="-228600" algn="l" defTabSz="914400" rtl="0" eaLnBrk="1" latinLnBrk="0" hangingPunct="1">
        <a:lnSpc>
          <a:spcPct val="90000"/>
        </a:lnSpc>
        <a:spcBef>
          <a:spcPts val="1200"/>
        </a:spcBef>
        <a:spcAft>
          <a:spcPts val="0"/>
        </a:spcAft>
        <a:buSzPct val="100000"/>
        <a:buFont typeface="Arial" panose="020B0604020202020204" pitchFamily="34" charset="0"/>
        <a:buChar char="•"/>
        <a:defRPr lang="en-US" sz="2400" kern="1200" dirty="0">
          <a:solidFill>
            <a:schemeClr val="tx1"/>
          </a:solidFill>
          <a:latin typeface="+mn-lt"/>
          <a:ea typeface="+mn-ea"/>
          <a:cs typeface="+mn-cs"/>
        </a:defRPr>
      </a:lvl3pPr>
      <a:lvl4pPr marL="1280160" indent="-274320" algn="l" defTabSz="914400" rtl="0" eaLnBrk="1" latinLnBrk="0" hangingPunct="1">
        <a:lnSpc>
          <a:spcPct val="90000"/>
        </a:lnSpc>
        <a:spcBef>
          <a:spcPts val="1200"/>
        </a:spcBef>
        <a:spcAft>
          <a:spcPts val="0"/>
        </a:spcAft>
        <a:buSzPct val="90000"/>
        <a:buFont typeface="Arial" panose="020B0604020202020204" pitchFamily="34" charset="0"/>
        <a:buChar char="–"/>
        <a:defRPr lang="en-US" sz="2400" kern="1200" dirty="0">
          <a:solidFill>
            <a:schemeClr val="tx1"/>
          </a:solidFill>
          <a:latin typeface="+mn-lt"/>
          <a:ea typeface="+mn-ea"/>
          <a:cs typeface="+mn-cs"/>
        </a:defRPr>
      </a:lvl4pPr>
      <a:lvl5pPr marL="1554480" indent="-228600" algn="l" defTabSz="914400" rtl="0" eaLnBrk="1" latinLnBrk="0" hangingPunct="1">
        <a:lnSpc>
          <a:spcPct val="90000"/>
        </a:lnSpc>
        <a:spcBef>
          <a:spcPts val="1200"/>
        </a:spcBef>
        <a:spcAft>
          <a:spcPts val="0"/>
        </a:spcAft>
        <a:buSzPct val="100000"/>
        <a:buFont typeface="Arial" panose="020B0604020202020204" pitchFamily="34" charset="0"/>
        <a:buChar char="•"/>
        <a:defRPr lang="en-US" sz="24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A4A3A4"/>
          </p15:clr>
        </p15:guide>
        <p15:guide id="3" pos="288">
          <p15:clr>
            <a:srgbClr val="5ACBF0"/>
          </p15:clr>
        </p15:guide>
        <p15:guide id="4" orient="horz" pos="2160">
          <p15:clr>
            <a:srgbClr val="A4A3A4"/>
          </p15:clr>
        </p15:guide>
        <p15:guide id="5" orient="horz" pos="231">
          <p15:clr>
            <a:srgbClr val="5ACBF0"/>
          </p15:clr>
        </p15:guide>
        <p15:guide id="6" pos="7391">
          <p15:clr>
            <a:srgbClr val="5ACBF0"/>
          </p15:clr>
        </p15:guide>
        <p15:guide id="7" orient="horz" pos="3772">
          <p15:clr>
            <a:srgbClr val="FBAE40"/>
          </p15:clr>
        </p15:guide>
        <p15:guide id="9" orient="horz" pos="4110">
          <p15:clr>
            <a:srgbClr val="5ACBF0"/>
          </p15:clr>
        </p15:guide>
        <p15:guide id="10" orient="horz" pos="537">
          <p15:clr>
            <a:srgbClr val="FDE53C"/>
          </p15:clr>
        </p15:guide>
        <p15:guide id="11" orient="horz" pos="846">
          <p15:clr>
            <a:srgbClr val="FDE53C"/>
          </p15:clr>
        </p15:guide>
        <p15:guide id="12" orient="horz" pos="962">
          <p15:clr>
            <a:srgbClr val="5ACBF0"/>
          </p15:clr>
        </p15:guide>
        <p15:guide id="13" orient="horz" pos="4002">
          <p15:clr>
            <a:srgbClr val="5ACBF0"/>
          </p15:clr>
        </p15:guide>
        <p15:guide id="14" pos="3752">
          <p15:clr>
            <a:srgbClr val="5ACBF0"/>
          </p15:clr>
        </p15:guide>
        <p15:guide id="15" pos="3927">
          <p15:clr>
            <a:srgbClr val="5ACBF0"/>
          </p15:clr>
        </p15:guide>
        <p15:guide id="16" pos="2655">
          <p15:clr>
            <a:srgbClr val="5ACBF0"/>
          </p15:clr>
        </p15:guide>
        <p15:guide id="17" pos="5024">
          <p15:clr>
            <a:srgbClr val="5ACBF0"/>
          </p15:clr>
        </p15:guide>
        <p15:guide id="18" orient="horz" pos="3969" userDrawn="1">
          <p15:clr>
            <a:srgbClr val="9FCC3B"/>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hyperlink" Target="https://www.gartner.com/en/webinar/735020/1657179" TargetMode="Externa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6.xml"/><Relationship Id="rId1" Type="http://schemas.openxmlformats.org/officeDocument/2006/relationships/tags" Target="../tags/tag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6.xml"/><Relationship Id="rId1" Type="http://schemas.openxmlformats.org/officeDocument/2006/relationships/tags" Target="../tags/tag2.xml"/></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svg"/><Relationship Id="rId3" Type="http://schemas.openxmlformats.org/officeDocument/2006/relationships/image" Target="../media/image21.png"/><Relationship Id="rId7" Type="http://schemas.openxmlformats.org/officeDocument/2006/relationships/image" Target="../media/image25.svg"/><Relationship Id="rId12" Type="http://schemas.openxmlformats.org/officeDocument/2006/relationships/image" Target="../media/image30.png"/><Relationship Id="rId17" Type="http://schemas.openxmlformats.org/officeDocument/2006/relationships/image" Target="../media/image35.svg"/><Relationship Id="rId2" Type="http://schemas.openxmlformats.org/officeDocument/2006/relationships/notesSlide" Target="../notesSlides/notesSlide13.xml"/><Relationship Id="rId16" Type="http://schemas.openxmlformats.org/officeDocument/2006/relationships/image" Target="../media/image34.png"/><Relationship Id="rId1" Type="http://schemas.openxmlformats.org/officeDocument/2006/relationships/slideLayout" Target="../slideLayouts/slideLayout35.xml"/><Relationship Id="rId6" Type="http://schemas.openxmlformats.org/officeDocument/2006/relationships/image" Target="../media/image24.png"/><Relationship Id="rId11" Type="http://schemas.openxmlformats.org/officeDocument/2006/relationships/image" Target="../media/image29.svg"/><Relationship Id="rId5" Type="http://schemas.openxmlformats.org/officeDocument/2006/relationships/image" Target="../media/image23.svg"/><Relationship Id="rId15" Type="http://schemas.openxmlformats.org/officeDocument/2006/relationships/image" Target="../media/image33.sv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svg"/><Relationship Id="rId14" Type="http://schemas.openxmlformats.org/officeDocument/2006/relationships/image" Target="../media/image32.png"/></Relationships>
</file>

<file path=ppt/slides/_rels/slide14.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svg"/><Relationship Id="rId18" Type="http://schemas.openxmlformats.org/officeDocument/2006/relationships/image" Target="../media/image36.png"/><Relationship Id="rId26" Type="http://schemas.openxmlformats.org/officeDocument/2006/relationships/image" Target="../media/image44.png"/><Relationship Id="rId3" Type="http://schemas.openxmlformats.org/officeDocument/2006/relationships/image" Target="../media/image21.png"/><Relationship Id="rId21" Type="http://schemas.openxmlformats.org/officeDocument/2006/relationships/image" Target="../media/image39.svg"/><Relationship Id="rId7" Type="http://schemas.openxmlformats.org/officeDocument/2006/relationships/image" Target="../media/image25.svg"/><Relationship Id="rId12" Type="http://schemas.openxmlformats.org/officeDocument/2006/relationships/image" Target="../media/image30.png"/><Relationship Id="rId17" Type="http://schemas.openxmlformats.org/officeDocument/2006/relationships/image" Target="../media/image35.svg"/><Relationship Id="rId25" Type="http://schemas.openxmlformats.org/officeDocument/2006/relationships/image" Target="../media/image43.svg"/><Relationship Id="rId2" Type="http://schemas.openxmlformats.org/officeDocument/2006/relationships/notesSlide" Target="../notesSlides/notesSlide14.xml"/><Relationship Id="rId16" Type="http://schemas.openxmlformats.org/officeDocument/2006/relationships/image" Target="../media/image34.png"/><Relationship Id="rId20" Type="http://schemas.openxmlformats.org/officeDocument/2006/relationships/image" Target="../media/image38.png"/><Relationship Id="rId29" Type="http://schemas.openxmlformats.org/officeDocument/2006/relationships/image" Target="../media/image47.svg"/><Relationship Id="rId1" Type="http://schemas.openxmlformats.org/officeDocument/2006/relationships/slideLayout" Target="../slideLayouts/slideLayout35.xml"/><Relationship Id="rId6" Type="http://schemas.openxmlformats.org/officeDocument/2006/relationships/image" Target="../media/image24.png"/><Relationship Id="rId11" Type="http://schemas.openxmlformats.org/officeDocument/2006/relationships/image" Target="../media/image29.svg"/><Relationship Id="rId24" Type="http://schemas.openxmlformats.org/officeDocument/2006/relationships/image" Target="../media/image42.png"/><Relationship Id="rId5" Type="http://schemas.openxmlformats.org/officeDocument/2006/relationships/image" Target="../media/image23.svg"/><Relationship Id="rId15" Type="http://schemas.openxmlformats.org/officeDocument/2006/relationships/image" Target="../media/image33.svg"/><Relationship Id="rId23" Type="http://schemas.openxmlformats.org/officeDocument/2006/relationships/image" Target="../media/image41.svg"/><Relationship Id="rId28" Type="http://schemas.openxmlformats.org/officeDocument/2006/relationships/image" Target="../media/image46.png"/><Relationship Id="rId10" Type="http://schemas.openxmlformats.org/officeDocument/2006/relationships/image" Target="../media/image28.png"/><Relationship Id="rId19" Type="http://schemas.openxmlformats.org/officeDocument/2006/relationships/image" Target="../media/image37.svg"/><Relationship Id="rId31" Type="http://schemas.openxmlformats.org/officeDocument/2006/relationships/image" Target="../media/image49.svg"/><Relationship Id="rId4" Type="http://schemas.openxmlformats.org/officeDocument/2006/relationships/image" Target="../media/image22.png"/><Relationship Id="rId9" Type="http://schemas.openxmlformats.org/officeDocument/2006/relationships/image" Target="../media/image27.svg"/><Relationship Id="rId14" Type="http://schemas.openxmlformats.org/officeDocument/2006/relationships/image" Target="../media/image32.png"/><Relationship Id="rId22" Type="http://schemas.openxmlformats.org/officeDocument/2006/relationships/image" Target="../media/image40.png"/><Relationship Id="rId27" Type="http://schemas.openxmlformats.org/officeDocument/2006/relationships/image" Target="../media/image45.svg"/><Relationship Id="rId30" Type="http://schemas.openxmlformats.org/officeDocument/2006/relationships/image" Target="../media/image48.png"/></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svg"/><Relationship Id="rId18" Type="http://schemas.openxmlformats.org/officeDocument/2006/relationships/image" Target="../media/image36.png"/><Relationship Id="rId26" Type="http://schemas.openxmlformats.org/officeDocument/2006/relationships/image" Target="../media/image44.png"/><Relationship Id="rId3" Type="http://schemas.openxmlformats.org/officeDocument/2006/relationships/image" Target="../media/image21.png"/><Relationship Id="rId21" Type="http://schemas.openxmlformats.org/officeDocument/2006/relationships/image" Target="../media/image39.svg"/><Relationship Id="rId7" Type="http://schemas.openxmlformats.org/officeDocument/2006/relationships/image" Target="../media/image25.svg"/><Relationship Id="rId12" Type="http://schemas.openxmlformats.org/officeDocument/2006/relationships/image" Target="../media/image30.png"/><Relationship Id="rId17" Type="http://schemas.openxmlformats.org/officeDocument/2006/relationships/image" Target="../media/image35.svg"/><Relationship Id="rId25" Type="http://schemas.openxmlformats.org/officeDocument/2006/relationships/image" Target="../media/image43.svg"/><Relationship Id="rId2" Type="http://schemas.openxmlformats.org/officeDocument/2006/relationships/notesSlide" Target="../notesSlides/notesSlide15.xml"/><Relationship Id="rId16" Type="http://schemas.openxmlformats.org/officeDocument/2006/relationships/image" Target="../media/image34.png"/><Relationship Id="rId20" Type="http://schemas.openxmlformats.org/officeDocument/2006/relationships/image" Target="../media/image38.png"/><Relationship Id="rId29" Type="http://schemas.openxmlformats.org/officeDocument/2006/relationships/image" Target="../media/image47.svg"/><Relationship Id="rId1" Type="http://schemas.openxmlformats.org/officeDocument/2006/relationships/slideLayout" Target="../slideLayouts/slideLayout35.xml"/><Relationship Id="rId6" Type="http://schemas.openxmlformats.org/officeDocument/2006/relationships/image" Target="../media/image24.png"/><Relationship Id="rId11" Type="http://schemas.openxmlformats.org/officeDocument/2006/relationships/image" Target="../media/image29.svg"/><Relationship Id="rId24" Type="http://schemas.openxmlformats.org/officeDocument/2006/relationships/image" Target="../media/image42.png"/><Relationship Id="rId5" Type="http://schemas.openxmlformats.org/officeDocument/2006/relationships/image" Target="../media/image23.svg"/><Relationship Id="rId15" Type="http://schemas.openxmlformats.org/officeDocument/2006/relationships/image" Target="../media/image33.svg"/><Relationship Id="rId23" Type="http://schemas.openxmlformats.org/officeDocument/2006/relationships/image" Target="../media/image41.svg"/><Relationship Id="rId28" Type="http://schemas.openxmlformats.org/officeDocument/2006/relationships/image" Target="../media/image46.png"/><Relationship Id="rId10" Type="http://schemas.openxmlformats.org/officeDocument/2006/relationships/image" Target="../media/image28.png"/><Relationship Id="rId19" Type="http://schemas.openxmlformats.org/officeDocument/2006/relationships/image" Target="../media/image37.svg"/><Relationship Id="rId31" Type="http://schemas.openxmlformats.org/officeDocument/2006/relationships/image" Target="../media/image49.svg"/><Relationship Id="rId4" Type="http://schemas.openxmlformats.org/officeDocument/2006/relationships/image" Target="../media/image22.png"/><Relationship Id="rId9" Type="http://schemas.openxmlformats.org/officeDocument/2006/relationships/image" Target="../media/image27.svg"/><Relationship Id="rId14" Type="http://schemas.openxmlformats.org/officeDocument/2006/relationships/image" Target="../media/image32.png"/><Relationship Id="rId22" Type="http://schemas.openxmlformats.org/officeDocument/2006/relationships/image" Target="../media/image40.png"/><Relationship Id="rId27" Type="http://schemas.openxmlformats.org/officeDocument/2006/relationships/image" Target="../media/image45.svg"/><Relationship Id="rId30" Type="http://schemas.openxmlformats.org/officeDocument/2006/relationships/image" Target="../media/image48.png"/></Relationships>
</file>

<file path=ppt/slides/_rels/slide16.xml.rels><?xml version="1.0" encoding="UTF-8" standalone="yes"?>
<Relationships xmlns="http://schemas.openxmlformats.org/package/2006/relationships"><Relationship Id="rId3" Type="http://schemas.openxmlformats.org/officeDocument/2006/relationships/hyperlink" Target="https://www.gartner.com/en/webinar/735020/1657179" TargetMode="External"/><Relationship Id="rId2" Type="http://schemas.openxmlformats.org/officeDocument/2006/relationships/notesSlide" Target="../notesSlides/notesSlide16.xml"/><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36.xml"/><Relationship Id="rId6" Type="http://schemas.openxmlformats.org/officeDocument/2006/relationships/image" Target="../media/image16.sv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slides/_rels/slide18.xml.rels><?xml version="1.0" encoding="UTF-8" standalone="yes"?>
<Relationships xmlns="http://schemas.openxmlformats.org/package/2006/relationships"><Relationship Id="rId8" Type="http://schemas.openxmlformats.org/officeDocument/2006/relationships/image" Target="../media/image53.svg"/><Relationship Id="rId13" Type="http://schemas.openxmlformats.org/officeDocument/2006/relationships/image" Target="../media/image58.png"/><Relationship Id="rId18" Type="http://schemas.openxmlformats.org/officeDocument/2006/relationships/image" Target="../media/image63.svg"/><Relationship Id="rId26" Type="http://schemas.openxmlformats.org/officeDocument/2006/relationships/image" Target="../media/image67.svg"/><Relationship Id="rId3" Type="http://schemas.openxmlformats.org/officeDocument/2006/relationships/image" Target="../media/image22.png"/><Relationship Id="rId21" Type="http://schemas.openxmlformats.org/officeDocument/2006/relationships/image" Target="../media/image44.png"/><Relationship Id="rId7" Type="http://schemas.openxmlformats.org/officeDocument/2006/relationships/image" Target="../media/image52.png"/><Relationship Id="rId12" Type="http://schemas.openxmlformats.org/officeDocument/2006/relationships/image" Target="../media/image57.svg"/><Relationship Id="rId17" Type="http://schemas.openxmlformats.org/officeDocument/2006/relationships/image" Target="../media/image62.png"/><Relationship Id="rId25" Type="http://schemas.openxmlformats.org/officeDocument/2006/relationships/image" Target="../media/image66.png"/><Relationship Id="rId2" Type="http://schemas.openxmlformats.org/officeDocument/2006/relationships/notesSlide" Target="../notesSlides/notesSlide18.xml"/><Relationship Id="rId16" Type="http://schemas.openxmlformats.org/officeDocument/2006/relationships/image" Target="../media/image61.svg"/><Relationship Id="rId20" Type="http://schemas.openxmlformats.org/officeDocument/2006/relationships/image" Target="../media/image35.svg"/><Relationship Id="rId1" Type="http://schemas.openxmlformats.org/officeDocument/2006/relationships/slideLayout" Target="../slideLayouts/slideLayout36.xml"/><Relationship Id="rId6" Type="http://schemas.openxmlformats.org/officeDocument/2006/relationships/image" Target="../media/image51.svg"/><Relationship Id="rId11" Type="http://schemas.openxmlformats.org/officeDocument/2006/relationships/image" Target="../media/image56.png"/><Relationship Id="rId24" Type="http://schemas.openxmlformats.org/officeDocument/2006/relationships/image" Target="../media/image65.svg"/><Relationship Id="rId5" Type="http://schemas.openxmlformats.org/officeDocument/2006/relationships/image" Target="../media/image50.png"/><Relationship Id="rId15" Type="http://schemas.openxmlformats.org/officeDocument/2006/relationships/image" Target="../media/image60.png"/><Relationship Id="rId23" Type="http://schemas.openxmlformats.org/officeDocument/2006/relationships/image" Target="../media/image64.png"/><Relationship Id="rId28" Type="http://schemas.openxmlformats.org/officeDocument/2006/relationships/image" Target="../media/image69.svg"/><Relationship Id="rId10" Type="http://schemas.openxmlformats.org/officeDocument/2006/relationships/image" Target="../media/image55.svg"/><Relationship Id="rId19" Type="http://schemas.openxmlformats.org/officeDocument/2006/relationships/image" Target="../media/image34.png"/><Relationship Id="rId4" Type="http://schemas.openxmlformats.org/officeDocument/2006/relationships/image" Target="../media/image23.svg"/><Relationship Id="rId9" Type="http://schemas.openxmlformats.org/officeDocument/2006/relationships/image" Target="../media/image54.png"/><Relationship Id="rId14" Type="http://schemas.openxmlformats.org/officeDocument/2006/relationships/image" Target="../media/image59.svg"/><Relationship Id="rId22" Type="http://schemas.openxmlformats.org/officeDocument/2006/relationships/image" Target="../media/image45.svg"/><Relationship Id="rId27" Type="http://schemas.openxmlformats.org/officeDocument/2006/relationships/image" Target="../media/image6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81.png"/><Relationship Id="rId3" Type="http://schemas.openxmlformats.org/officeDocument/2006/relationships/image" Target="../media/image71.png"/><Relationship Id="rId7" Type="http://schemas.openxmlformats.org/officeDocument/2006/relationships/image" Target="../media/image75.png"/><Relationship Id="rId12" Type="http://schemas.openxmlformats.org/officeDocument/2006/relationships/image" Target="../media/image80.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74.png"/><Relationship Id="rId11" Type="http://schemas.openxmlformats.org/officeDocument/2006/relationships/image" Target="../media/image79.png"/><Relationship Id="rId5" Type="http://schemas.openxmlformats.org/officeDocument/2006/relationships/image" Target="../media/image73.png"/><Relationship Id="rId15" Type="http://schemas.openxmlformats.org/officeDocument/2006/relationships/image" Target="../media/image83.png"/><Relationship Id="rId10" Type="http://schemas.openxmlformats.org/officeDocument/2006/relationships/image" Target="../media/image78.png"/><Relationship Id="rId4" Type="http://schemas.openxmlformats.org/officeDocument/2006/relationships/image" Target="../media/image72.png"/><Relationship Id="rId9" Type="http://schemas.openxmlformats.org/officeDocument/2006/relationships/image" Target="../media/image77.png"/><Relationship Id="rId14" Type="http://schemas.openxmlformats.org/officeDocument/2006/relationships/image" Target="../media/image82.png"/></Relationships>
</file>

<file path=ppt/slides/_rels/slide23.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83.png"/><Relationship Id="rId2" Type="http://schemas.openxmlformats.org/officeDocument/2006/relationships/image" Target="../media/image71.png"/><Relationship Id="rId1" Type="http://schemas.openxmlformats.org/officeDocument/2006/relationships/slideLayout" Target="../slideLayouts/slideLayout3.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75.png"/></Relationships>
</file>

<file path=ppt/slides/_rels/slide24.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36.xml"/><Relationship Id="rId6" Type="http://schemas.openxmlformats.org/officeDocument/2006/relationships/image" Target="../media/image16.sv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6.xml"/><Relationship Id="rId1" Type="http://schemas.openxmlformats.org/officeDocument/2006/relationships/tags" Target="../tags/tag3.xml"/><Relationship Id="rId4" Type="http://schemas.openxmlformats.org/officeDocument/2006/relationships/image" Target="../media/image86.png"/></Relationships>
</file>

<file path=ppt/slides/_rels/slide26.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38.xml"/></Relationships>
</file>

<file path=ppt/slides/_rels/slide27.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36.xml"/></Relationships>
</file>

<file path=ppt/slides/_rels/slide28.xml.rels><?xml version="1.0" encoding="UTF-8" standalone="yes"?>
<Relationships xmlns="http://schemas.openxmlformats.org/package/2006/relationships"><Relationship Id="rId3" Type="http://schemas.openxmlformats.org/officeDocument/2006/relationships/hyperlink" Target="https://x.com/Werner/status/741673514567143424" TargetMode="External"/><Relationship Id="rId2" Type="http://schemas.openxmlformats.org/officeDocument/2006/relationships/image" Target="../media/image89.png"/><Relationship Id="rId1" Type="http://schemas.openxmlformats.org/officeDocument/2006/relationships/slideLayout" Target="../slideLayouts/slideLayout36.xml"/></Relationships>
</file>

<file path=ppt/slides/_rels/slide2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2.xml"/><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30.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36.xml"/><Relationship Id="rId6" Type="http://schemas.openxmlformats.org/officeDocument/2006/relationships/image" Target="../media/image16.sv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slides/_rels/slide31.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38.xml"/></Relationships>
</file>

<file path=ppt/slides/_rels/slide32.xml.rels><?xml version="1.0" encoding="UTF-8" standalone="yes"?>
<Relationships xmlns="http://schemas.openxmlformats.org/package/2006/relationships"><Relationship Id="rId3" Type="http://schemas.openxmlformats.org/officeDocument/2006/relationships/hyperlink" Target="https://www.gartner.com/en/webinar/735020/1657179" TargetMode="External"/><Relationship Id="rId2" Type="http://schemas.openxmlformats.org/officeDocument/2006/relationships/slideLayout" Target="../slideLayouts/slideLayout38.xml"/><Relationship Id="rId1" Type="http://schemas.openxmlformats.org/officeDocument/2006/relationships/tags" Target="../tags/tag4.xml"/><Relationship Id="rId4" Type="http://schemas.openxmlformats.org/officeDocument/2006/relationships/image" Target="../media/image91.png"/></Relationships>
</file>

<file path=ppt/slides/_rels/slide3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slideLayout" Target="../slideLayouts/slideLayout38.xml"/><Relationship Id="rId1" Type="http://schemas.openxmlformats.org/officeDocument/2006/relationships/tags" Target="../tags/tag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36.xml"/></Relationships>
</file>

<file path=ppt/slides/_rels/slide3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9.xml.rels><?xml version="1.0" encoding="UTF-8" standalone="yes"?>
<Relationships xmlns="http://schemas.openxmlformats.org/package/2006/relationships"><Relationship Id="rId3" Type="http://schemas.openxmlformats.org/officeDocument/2006/relationships/image" Target="../media/image93.png"/><Relationship Id="rId7" Type="http://schemas.openxmlformats.org/officeDocument/2006/relationships/hyperlink" Target="https://www.gartner.com/document-reader/document/7051698" TargetMode="External"/><Relationship Id="rId2" Type="http://schemas.openxmlformats.org/officeDocument/2006/relationships/notesSlide" Target="../notesSlides/notesSlide24.xml"/><Relationship Id="rId1" Type="http://schemas.openxmlformats.org/officeDocument/2006/relationships/slideLayout" Target="../slideLayouts/slideLayout36.xml"/><Relationship Id="rId6" Type="http://schemas.openxmlformats.org/officeDocument/2006/relationships/hyperlink" Target="https://www.gartner.com/document-reader/document/6668734" TargetMode="External"/><Relationship Id="rId5" Type="http://schemas.openxmlformats.org/officeDocument/2006/relationships/hyperlink" Target="https://www.gartner.com/document-reader/document/code/823011/preview" TargetMode="External"/><Relationship Id="rId4" Type="http://schemas.openxmlformats.org/officeDocument/2006/relationships/hyperlink" Target="https://www.gartner.com/document-reader/document/7015898"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36.xml"/><Relationship Id="rId6" Type="http://schemas.openxmlformats.org/officeDocument/2006/relationships/image" Target="../media/image16.sv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slides/_rels/slide7.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36.xml"/><Relationship Id="rId6" Type="http://schemas.openxmlformats.org/officeDocument/2006/relationships/image" Target="../media/image16.sv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hyperlink" Target="https://www.gartner.com/document-reader/document/5332663?" TargetMode="External"/><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33DE8AC-9C4D-B909-35B8-A8FB382222A3}"/>
              </a:ext>
            </a:extLst>
          </p:cNvPr>
          <p:cNvSpPr>
            <a:spLocks noGrp="1"/>
          </p:cNvSpPr>
          <p:nvPr>
            <p:ph type="subTitle" idx="1"/>
          </p:nvPr>
        </p:nvSpPr>
        <p:spPr>
          <a:xfrm>
            <a:off x="987462" y="4187546"/>
            <a:ext cx="7299287" cy="276999"/>
          </a:xfrm>
        </p:spPr>
        <p:txBody>
          <a:bodyPr/>
          <a:lstStyle/>
          <a:p>
            <a:r>
              <a:rPr lang="en-US" dirty="0"/>
              <a:t>Gary </a:t>
            </a:r>
            <a:r>
              <a:rPr lang="en-US" dirty="0" err="1"/>
              <a:t>Olliffe</a:t>
            </a:r>
            <a:endParaRPr lang="en-US" dirty="0"/>
          </a:p>
        </p:txBody>
      </p:sp>
      <p:sp>
        <p:nvSpPr>
          <p:cNvPr id="2" name="Title 1">
            <a:extLst>
              <a:ext uri="{FF2B5EF4-FFF2-40B4-BE49-F238E27FC236}">
                <a16:creationId xmlns:a16="http://schemas.microsoft.com/office/drawing/2014/main" id="{3499A60B-5F9A-D44E-F8BD-945006497F85}"/>
              </a:ext>
            </a:extLst>
          </p:cNvPr>
          <p:cNvSpPr>
            <a:spLocks noGrp="1"/>
          </p:cNvSpPr>
          <p:nvPr>
            <p:ph type="ctrTitle"/>
          </p:nvPr>
        </p:nvSpPr>
        <p:spPr>
          <a:xfrm>
            <a:off x="987463" y="2070748"/>
            <a:ext cx="7299287" cy="1994392"/>
          </a:xfrm>
        </p:spPr>
        <p:txBody>
          <a:bodyPr/>
          <a:lstStyle/>
          <a:p>
            <a:r>
              <a:rPr lang="en-US" dirty="0"/>
              <a:t>Making Connections : Navigating the Multi Agent Landscape</a:t>
            </a:r>
          </a:p>
        </p:txBody>
      </p:sp>
    </p:spTree>
    <p:extLst>
      <p:ext uri="{BB962C8B-B14F-4D97-AF65-F5344CB8AC3E}">
        <p14:creationId xmlns:p14="http://schemas.microsoft.com/office/powerpoint/2010/main" val="2298551011"/>
      </p:ext>
    </p:extLst>
  </p:cSld>
  <p:clrMapOvr>
    <a:masterClrMapping/>
  </p:clrMapOvr>
  <mc:AlternateContent xmlns:mc="http://schemas.openxmlformats.org/markup-compatibility/2006">
    <mc:Choice xmlns:p14="http://schemas.microsoft.com/office/powerpoint/2010/main" Requires="p14">
      <p:transition spd="slow" p14:dur="2000" advTm="9530"/>
    </mc:Choice>
    <mc:Fallback>
      <p:transition spd="slow" advTm="953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4CD91-7DC4-489C-5C42-621133BAC93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E17FC16-AC89-3BDA-AF8E-34D603604464}"/>
              </a:ext>
            </a:extLst>
          </p:cNvPr>
          <p:cNvSpPr>
            <a:spLocks noGrp="1"/>
          </p:cNvSpPr>
          <p:nvPr>
            <p:ph type="title"/>
          </p:nvPr>
        </p:nvSpPr>
        <p:spPr/>
        <p:txBody>
          <a:bodyPr/>
          <a:lstStyle/>
          <a:p>
            <a:r>
              <a:rPr lang="en-US" sz="3000" noProof="0" dirty="0">
                <a:solidFill>
                  <a:srgbClr val="FF540A"/>
                </a:solidFill>
              </a:rPr>
              <a:t>Functions</a:t>
            </a:r>
            <a:r>
              <a:rPr lang="en-US" sz="3000" noProof="0" dirty="0"/>
              <a:t> Pursuing Agentic AI</a:t>
            </a:r>
            <a:endParaRPr lang="en-US" sz="3000" dirty="0"/>
          </a:p>
        </p:txBody>
      </p:sp>
      <p:graphicFrame>
        <p:nvGraphicFramePr>
          <p:cNvPr id="6" name="Chart 5">
            <a:extLst>
              <a:ext uri="{FF2B5EF4-FFF2-40B4-BE49-F238E27FC236}">
                <a16:creationId xmlns:a16="http://schemas.microsoft.com/office/drawing/2014/main" id="{E5756429-DB81-BEB7-0DF9-A76F3BBFA3AC}"/>
              </a:ext>
            </a:extLst>
          </p:cNvPr>
          <p:cNvGraphicFramePr/>
          <p:nvPr/>
        </p:nvGraphicFramePr>
        <p:xfrm>
          <a:off x="121920" y="1833655"/>
          <a:ext cx="12070080" cy="4753842"/>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1348838F-8B74-7893-8EAC-83AFEC1FCC08}"/>
              </a:ext>
            </a:extLst>
          </p:cNvPr>
          <p:cNvSpPr txBox="1"/>
          <p:nvPr/>
        </p:nvSpPr>
        <p:spPr>
          <a:xfrm>
            <a:off x="457200" y="825590"/>
            <a:ext cx="11213614" cy="584775"/>
          </a:xfrm>
          <a:prstGeom prst="rect">
            <a:avLst/>
          </a:prstGeom>
          <a:noFill/>
        </p:spPr>
        <p:txBody>
          <a:bodyPr wrap="square" lIns="0" tIns="0" rIns="0" bIns="0" rtlCol="0">
            <a:spAutoFit/>
          </a:bodyPr>
          <a:lstStyle/>
          <a:p>
            <a:pPr marL="457200" marR="0" lvl="0" indent="-457200" algn="l"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Arial" panose="020B0604020202020204"/>
                <a:ea typeface="+mn-ea"/>
                <a:cs typeface="+mn-cs"/>
              </a:rPr>
              <a:t>Q:	</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Which functions have the highest likelihood of pursuing some form of </a:t>
            </a:r>
            <a:r>
              <a:rPr lang="en-US" sz="2000" b="1" kern="1200" dirty="0">
                <a:solidFill>
                  <a:prstClr val="black"/>
                </a:solidFill>
                <a:ea typeface="+mn-ea"/>
                <a:cs typeface="+mn-cs"/>
              </a:rPr>
              <a:t>agentic</a:t>
            </a:r>
            <a:r>
              <a:rPr kumimoji="0" lang="en-US" sz="2000" b="1" i="0" u="none" strike="noStrike" kern="1200" cap="none" spc="0" normalizeH="0" baseline="0" noProof="0" dirty="0">
                <a:ln>
                  <a:noFill/>
                </a:ln>
                <a:solidFill>
                  <a:prstClr val="black"/>
                </a:solidFill>
                <a:effectLst/>
                <a:uLnTx/>
                <a:uFillTx/>
                <a:latin typeface="Arial" panose="020B0604020202020204"/>
                <a:ea typeface="+mn-ea"/>
                <a:cs typeface="+mn-cs"/>
              </a:rPr>
              <a:t> AI </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solution? </a:t>
            </a:r>
            <a:r>
              <a:rPr kumimoji="0" lang="en-US" sz="22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Percentage of respondents</a:t>
            </a:r>
            <a:endParaRPr kumimoji="0" lang="en-US" sz="2000" b="0" i="0" u="none" strike="noStrike" kern="1200" cap="none" spc="0" normalizeH="0" baseline="0" noProof="0" dirty="0">
              <a:ln>
                <a:noFill/>
              </a:ln>
              <a:solidFill>
                <a:srgbClr val="FF540A"/>
              </a:solidFill>
              <a:effectLst/>
              <a:uLnTx/>
              <a:uFillTx/>
              <a:latin typeface="Arial" panose="020B0604020202020204"/>
              <a:ea typeface="+mn-ea"/>
              <a:cs typeface="+mn-cs"/>
            </a:endParaRPr>
          </a:p>
        </p:txBody>
      </p:sp>
      <p:sp>
        <p:nvSpPr>
          <p:cNvPr id="9" name="TextBox 8">
            <a:extLst>
              <a:ext uri="{FF2B5EF4-FFF2-40B4-BE49-F238E27FC236}">
                <a16:creationId xmlns:a16="http://schemas.microsoft.com/office/drawing/2014/main" id="{A3AD589C-155F-A715-60AA-9C587C2174ED}"/>
              </a:ext>
            </a:extLst>
          </p:cNvPr>
          <p:cNvSpPr txBox="1"/>
          <p:nvPr/>
        </p:nvSpPr>
        <p:spPr>
          <a:xfrm>
            <a:off x="945032" y="5428578"/>
            <a:ext cx="1127221" cy="535531"/>
          </a:xfrm>
          <a:prstGeom prst="rect">
            <a:avLst/>
          </a:prstGeom>
          <a:noFill/>
        </p:spPr>
        <p:txBody>
          <a:bodyPr wrap="square">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Helvetica" pitchFamily="2" charset="0"/>
                <a:ea typeface="+mn-ea"/>
                <a:cs typeface="+mn-cs"/>
              </a:rPr>
              <a:t>Customer Service</a:t>
            </a:r>
          </a:p>
        </p:txBody>
      </p:sp>
      <p:sp>
        <p:nvSpPr>
          <p:cNvPr id="10" name="TextBox 9">
            <a:extLst>
              <a:ext uri="{FF2B5EF4-FFF2-40B4-BE49-F238E27FC236}">
                <a16:creationId xmlns:a16="http://schemas.microsoft.com/office/drawing/2014/main" id="{A8734594-4765-8C10-3D6A-C49FABFE33B7}"/>
              </a:ext>
            </a:extLst>
          </p:cNvPr>
          <p:cNvSpPr txBox="1"/>
          <p:nvPr/>
        </p:nvSpPr>
        <p:spPr>
          <a:xfrm>
            <a:off x="2800845" y="5428578"/>
            <a:ext cx="941287" cy="315086"/>
          </a:xfrm>
          <a:prstGeom prst="rect">
            <a:avLst/>
          </a:prstGeom>
          <a:noFill/>
        </p:spPr>
        <p:txBody>
          <a:bodyPr wrap="square">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Helvetica" pitchFamily="2" charset="0"/>
                <a:ea typeface="+mn-ea"/>
                <a:cs typeface="+mn-cs"/>
              </a:rPr>
              <a:t>Sales</a:t>
            </a:r>
          </a:p>
        </p:txBody>
      </p:sp>
      <p:sp>
        <p:nvSpPr>
          <p:cNvPr id="11" name="TextBox 10">
            <a:extLst>
              <a:ext uri="{FF2B5EF4-FFF2-40B4-BE49-F238E27FC236}">
                <a16:creationId xmlns:a16="http://schemas.microsoft.com/office/drawing/2014/main" id="{D5E479A4-EC57-1A99-CBF9-0753E26E8A5E}"/>
              </a:ext>
            </a:extLst>
          </p:cNvPr>
          <p:cNvSpPr txBox="1"/>
          <p:nvPr/>
        </p:nvSpPr>
        <p:spPr>
          <a:xfrm>
            <a:off x="3629440" y="5428578"/>
            <a:ext cx="1077498" cy="535531"/>
          </a:xfrm>
          <a:prstGeom prst="rect">
            <a:avLst/>
          </a:prstGeom>
          <a:noFill/>
        </p:spPr>
        <p:txBody>
          <a:bodyPr wrap="square">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Helvetica" pitchFamily="2" charset="0"/>
                <a:ea typeface="+mn-ea"/>
                <a:cs typeface="+mn-cs"/>
              </a:rPr>
              <a:t>Apps/ SW</a:t>
            </a:r>
          </a:p>
        </p:txBody>
      </p:sp>
      <p:sp>
        <p:nvSpPr>
          <p:cNvPr id="12" name="TextBox 11">
            <a:extLst>
              <a:ext uri="{FF2B5EF4-FFF2-40B4-BE49-F238E27FC236}">
                <a16:creationId xmlns:a16="http://schemas.microsoft.com/office/drawing/2014/main" id="{86C6AE72-D2C8-35C7-50CD-E540422B371E}"/>
              </a:ext>
            </a:extLst>
          </p:cNvPr>
          <p:cNvSpPr txBox="1"/>
          <p:nvPr/>
        </p:nvSpPr>
        <p:spPr>
          <a:xfrm>
            <a:off x="5360423" y="5428578"/>
            <a:ext cx="1127221" cy="757130"/>
          </a:xfrm>
          <a:prstGeom prst="rect">
            <a:avLst/>
          </a:prstGeom>
          <a:noFill/>
        </p:spPr>
        <p:txBody>
          <a:bodyPr wrap="square">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Helvetica" pitchFamily="2" charset="0"/>
                <a:ea typeface="+mn-ea"/>
                <a:cs typeface="+mn-cs"/>
              </a:rPr>
              <a:t>R&amp;D/</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Helvetica" pitchFamily="2" charset="0"/>
                <a:ea typeface="+mn-ea"/>
                <a:cs typeface="+mn-cs"/>
              </a:rPr>
              <a:t>Product</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Helvetica" pitchFamily="2" charset="0"/>
                <a:ea typeface="+mn-ea"/>
                <a:cs typeface="+mn-cs"/>
              </a:rPr>
              <a:t>Teams</a:t>
            </a:r>
          </a:p>
        </p:txBody>
      </p:sp>
      <p:sp>
        <p:nvSpPr>
          <p:cNvPr id="15" name="TextBox 14">
            <a:extLst>
              <a:ext uri="{FF2B5EF4-FFF2-40B4-BE49-F238E27FC236}">
                <a16:creationId xmlns:a16="http://schemas.microsoft.com/office/drawing/2014/main" id="{85D4FCE4-DD20-7154-A0FF-6FDC462F73AA}"/>
              </a:ext>
            </a:extLst>
          </p:cNvPr>
          <p:cNvSpPr txBox="1"/>
          <p:nvPr/>
        </p:nvSpPr>
        <p:spPr>
          <a:xfrm>
            <a:off x="6439973" y="5428578"/>
            <a:ext cx="941287" cy="313932"/>
          </a:xfrm>
          <a:prstGeom prst="rect">
            <a:avLst/>
          </a:prstGeom>
          <a:noFill/>
        </p:spPr>
        <p:txBody>
          <a:bodyPr wrap="square">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Helvetica" pitchFamily="2" charset="0"/>
                <a:ea typeface="+mn-ea"/>
                <a:cs typeface="+mn-cs"/>
              </a:rPr>
              <a:t>Finance</a:t>
            </a:r>
          </a:p>
        </p:txBody>
      </p:sp>
      <p:sp>
        <p:nvSpPr>
          <p:cNvPr id="16" name="TextBox 15">
            <a:extLst>
              <a:ext uri="{FF2B5EF4-FFF2-40B4-BE49-F238E27FC236}">
                <a16:creationId xmlns:a16="http://schemas.microsoft.com/office/drawing/2014/main" id="{0B42664D-69BF-AD09-A245-4239F95A8BBF}"/>
              </a:ext>
            </a:extLst>
          </p:cNvPr>
          <p:cNvSpPr txBox="1"/>
          <p:nvPr/>
        </p:nvSpPr>
        <p:spPr>
          <a:xfrm>
            <a:off x="9873297" y="5428578"/>
            <a:ext cx="941287" cy="313932"/>
          </a:xfrm>
          <a:prstGeom prst="rect">
            <a:avLst/>
          </a:prstGeom>
          <a:noFill/>
        </p:spPr>
        <p:txBody>
          <a:bodyPr wrap="square">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Helvetica" pitchFamily="2" charset="0"/>
                <a:ea typeface="+mn-ea"/>
                <a:cs typeface="+mn-cs"/>
              </a:rPr>
              <a:t>Legal</a:t>
            </a:r>
          </a:p>
        </p:txBody>
      </p:sp>
      <p:sp>
        <p:nvSpPr>
          <p:cNvPr id="17" name="TextBox 16">
            <a:extLst>
              <a:ext uri="{FF2B5EF4-FFF2-40B4-BE49-F238E27FC236}">
                <a16:creationId xmlns:a16="http://schemas.microsoft.com/office/drawing/2014/main" id="{3A3B92A6-0724-5CE6-C232-FFFAE708E918}"/>
              </a:ext>
            </a:extLst>
          </p:cNvPr>
          <p:cNvSpPr txBox="1"/>
          <p:nvPr/>
        </p:nvSpPr>
        <p:spPr>
          <a:xfrm>
            <a:off x="1931614" y="5428578"/>
            <a:ext cx="1101949" cy="313932"/>
          </a:xfrm>
          <a:prstGeom prst="rect">
            <a:avLst/>
          </a:prstGeom>
          <a:noFill/>
        </p:spPr>
        <p:txBody>
          <a:bodyPr wrap="square">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Helvetica" pitchFamily="2" charset="0"/>
                <a:ea typeface="+mn-ea"/>
                <a:cs typeface="+mn-cs"/>
              </a:rPr>
              <a:t>Mkting</a:t>
            </a:r>
          </a:p>
        </p:txBody>
      </p:sp>
      <p:sp>
        <p:nvSpPr>
          <p:cNvPr id="18" name="TextBox 17">
            <a:extLst>
              <a:ext uri="{FF2B5EF4-FFF2-40B4-BE49-F238E27FC236}">
                <a16:creationId xmlns:a16="http://schemas.microsoft.com/office/drawing/2014/main" id="{ECB805EC-3087-0290-E6E3-96C4E85155EE}"/>
              </a:ext>
            </a:extLst>
          </p:cNvPr>
          <p:cNvSpPr txBox="1"/>
          <p:nvPr/>
        </p:nvSpPr>
        <p:spPr>
          <a:xfrm>
            <a:off x="9004066" y="5428578"/>
            <a:ext cx="941287" cy="315086"/>
          </a:xfrm>
          <a:prstGeom prst="rect">
            <a:avLst/>
          </a:prstGeom>
          <a:noFill/>
        </p:spPr>
        <p:txBody>
          <a:bodyPr wrap="square">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Helvetica" pitchFamily="2" charset="0"/>
                <a:ea typeface="+mn-ea"/>
                <a:cs typeface="+mn-cs"/>
              </a:rPr>
              <a:t>HR</a:t>
            </a:r>
          </a:p>
        </p:txBody>
      </p:sp>
      <p:sp>
        <p:nvSpPr>
          <p:cNvPr id="19" name="TextBox 18">
            <a:extLst>
              <a:ext uri="{FF2B5EF4-FFF2-40B4-BE49-F238E27FC236}">
                <a16:creationId xmlns:a16="http://schemas.microsoft.com/office/drawing/2014/main" id="{A2DDC7EC-67E9-57B2-0850-5334175CFC40}"/>
              </a:ext>
            </a:extLst>
          </p:cNvPr>
          <p:cNvSpPr txBox="1"/>
          <p:nvPr/>
        </p:nvSpPr>
        <p:spPr>
          <a:xfrm>
            <a:off x="8134835" y="5428578"/>
            <a:ext cx="941287" cy="535531"/>
          </a:xfrm>
          <a:prstGeom prst="rect">
            <a:avLst/>
          </a:prstGeom>
          <a:noFill/>
        </p:spPr>
        <p:txBody>
          <a:bodyPr wrap="square">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Helvetica" pitchFamily="2" charset="0"/>
                <a:ea typeface="+mn-ea"/>
                <a:cs typeface="+mn-cs"/>
              </a:rPr>
              <a:t>Supply Chain</a:t>
            </a:r>
          </a:p>
        </p:txBody>
      </p:sp>
      <p:sp>
        <p:nvSpPr>
          <p:cNvPr id="20" name="TextBox 19">
            <a:extLst>
              <a:ext uri="{FF2B5EF4-FFF2-40B4-BE49-F238E27FC236}">
                <a16:creationId xmlns:a16="http://schemas.microsoft.com/office/drawing/2014/main" id="{2946A55E-7722-B266-FA9A-A1EB3AC3246C}"/>
              </a:ext>
            </a:extLst>
          </p:cNvPr>
          <p:cNvSpPr txBox="1"/>
          <p:nvPr/>
        </p:nvSpPr>
        <p:spPr>
          <a:xfrm>
            <a:off x="4630286" y="5428578"/>
            <a:ext cx="805035" cy="313932"/>
          </a:xfrm>
          <a:prstGeom prst="rect">
            <a:avLst/>
          </a:prstGeom>
          <a:noFill/>
        </p:spPr>
        <p:txBody>
          <a:bodyPr wrap="square">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Helvetica" pitchFamily="2" charset="0"/>
                <a:ea typeface="+mn-ea"/>
                <a:cs typeface="+mn-cs"/>
              </a:rPr>
              <a:t>I&amp;O</a:t>
            </a:r>
          </a:p>
        </p:txBody>
      </p:sp>
      <p:sp>
        <p:nvSpPr>
          <p:cNvPr id="2" name="TextBox 1">
            <a:extLst>
              <a:ext uri="{FF2B5EF4-FFF2-40B4-BE49-F238E27FC236}">
                <a16:creationId xmlns:a16="http://schemas.microsoft.com/office/drawing/2014/main" id="{B4985D36-6B58-9BE0-4978-8AFF7C927906}"/>
              </a:ext>
            </a:extLst>
          </p:cNvPr>
          <p:cNvSpPr txBox="1"/>
          <p:nvPr/>
        </p:nvSpPr>
        <p:spPr>
          <a:xfrm>
            <a:off x="7288891" y="5428578"/>
            <a:ext cx="941287" cy="535531"/>
          </a:xfrm>
          <a:prstGeom prst="rect">
            <a:avLst/>
          </a:prstGeom>
          <a:noFill/>
        </p:spPr>
        <p:txBody>
          <a:bodyPr wrap="square">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Helvetica" pitchFamily="2" charset="0"/>
                <a:ea typeface="+mn-ea"/>
                <a:cs typeface="+mn-cs"/>
              </a:rPr>
              <a:t>Procurement</a:t>
            </a:r>
          </a:p>
        </p:txBody>
      </p:sp>
      <p:sp>
        <p:nvSpPr>
          <p:cNvPr id="4" name="TextBox 3">
            <a:extLst>
              <a:ext uri="{FF2B5EF4-FFF2-40B4-BE49-F238E27FC236}">
                <a16:creationId xmlns:a16="http://schemas.microsoft.com/office/drawing/2014/main" id="{22E6F40A-7296-CB39-9E71-6D0B139DC093}"/>
              </a:ext>
            </a:extLst>
          </p:cNvPr>
          <p:cNvSpPr txBox="1"/>
          <p:nvPr/>
        </p:nvSpPr>
        <p:spPr>
          <a:xfrm>
            <a:off x="10729527" y="5428578"/>
            <a:ext cx="941287" cy="313932"/>
          </a:xfrm>
          <a:prstGeom prst="rect">
            <a:avLst/>
          </a:prstGeom>
          <a:noFill/>
        </p:spPr>
        <p:txBody>
          <a:bodyPr wrap="square">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Helvetica" pitchFamily="2" charset="0"/>
                <a:ea typeface="+mn-ea"/>
                <a:cs typeface="+mn-cs"/>
              </a:rPr>
              <a:t>Other</a:t>
            </a:r>
          </a:p>
        </p:txBody>
      </p:sp>
      <p:grpSp>
        <p:nvGrpSpPr>
          <p:cNvPr id="5" name="Group 4">
            <a:extLst>
              <a:ext uri="{FF2B5EF4-FFF2-40B4-BE49-F238E27FC236}">
                <a16:creationId xmlns:a16="http://schemas.microsoft.com/office/drawing/2014/main" id="{C3B500C9-67A2-195B-DF82-FE878C382F62}"/>
              </a:ext>
            </a:extLst>
          </p:cNvPr>
          <p:cNvGrpSpPr/>
          <p:nvPr/>
        </p:nvGrpSpPr>
        <p:grpSpPr>
          <a:xfrm>
            <a:off x="1171630" y="1683856"/>
            <a:ext cx="2208988" cy="625223"/>
            <a:chOff x="5647536" y="1159743"/>
            <a:chExt cx="5698822" cy="625223"/>
          </a:xfrm>
        </p:grpSpPr>
        <p:cxnSp>
          <p:nvCxnSpPr>
            <p:cNvPr id="7" name="Straight Connector 6">
              <a:extLst>
                <a:ext uri="{FF2B5EF4-FFF2-40B4-BE49-F238E27FC236}">
                  <a16:creationId xmlns:a16="http://schemas.microsoft.com/office/drawing/2014/main" id="{E9977F7C-D0FC-D9F3-D353-322C59CCA85C}"/>
                </a:ext>
              </a:extLst>
            </p:cNvPr>
            <p:cNvCxnSpPr>
              <a:cxnSpLocks/>
            </p:cNvCxnSpPr>
            <p:nvPr/>
          </p:nvCxnSpPr>
          <p:spPr>
            <a:xfrm>
              <a:off x="5647536" y="1784966"/>
              <a:ext cx="5698822" cy="0"/>
            </a:xfrm>
            <a:prstGeom prst="line">
              <a:avLst/>
            </a:prstGeom>
            <a:ln w="25400">
              <a:solidFill>
                <a:srgbClr val="002856"/>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BCCE851-2958-1A7F-EADF-3EEDE099221A}"/>
                </a:ext>
              </a:extLst>
            </p:cNvPr>
            <p:cNvCxnSpPr>
              <a:cxnSpLocks/>
            </p:cNvCxnSpPr>
            <p:nvPr/>
          </p:nvCxnSpPr>
          <p:spPr>
            <a:xfrm flipV="1">
              <a:off x="8496947" y="1576715"/>
              <a:ext cx="0" cy="208251"/>
            </a:xfrm>
            <a:prstGeom prst="line">
              <a:avLst/>
            </a:prstGeom>
            <a:ln w="25400">
              <a:solidFill>
                <a:srgbClr val="002856"/>
              </a:solidFill>
            </a:ln>
          </p:spPr>
          <p:style>
            <a:lnRef idx="1">
              <a:schemeClr val="accent1"/>
            </a:lnRef>
            <a:fillRef idx="0">
              <a:schemeClr val="accent1"/>
            </a:fillRef>
            <a:effectRef idx="0">
              <a:schemeClr val="accent1"/>
            </a:effectRef>
            <a:fontRef idx="minor">
              <a:schemeClr val="tx1"/>
            </a:fontRef>
          </p:style>
        </p:cxnSp>
        <p:sp>
          <p:nvSpPr>
            <p:cNvPr id="22" name="TextBox 1">
              <a:extLst>
                <a:ext uri="{FF2B5EF4-FFF2-40B4-BE49-F238E27FC236}">
                  <a16:creationId xmlns:a16="http://schemas.microsoft.com/office/drawing/2014/main" id="{BC6BBF7E-C8F9-92F9-399F-B7FD247DFF3C}"/>
                </a:ext>
              </a:extLst>
            </p:cNvPr>
            <p:cNvSpPr txBox="1"/>
            <p:nvPr/>
          </p:nvSpPr>
          <p:spPr>
            <a:xfrm>
              <a:off x="6014129" y="1159743"/>
              <a:ext cx="4965605" cy="403246"/>
            </a:xfrm>
            <a:prstGeom prst="rect">
              <a:avLst/>
            </a:prstGeom>
            <a:noFill/>
            <a:ln w="25400">
              <a:solidFill>
                <a:srgbClr val="002856"/>
              </a:solidFill>
            </a:ln>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prstClr val="black"/>
                </a:solidFill>
                <a:effectLst/>
                <a:uLnTx/>
                <a:uFillTx/>
                <a:latin typeface="Arial Black" panose="020B0604020202020204" pitchFamily="34" charset="0"/>
                <a:ea typeface="+mn-ea"/>
                <a:cs typeface="Arial Black"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Black" panose="020B0604020202020204" pitchFamily="34" charset="0"/>
                  <a:ea typeface="+mn-ea"/>
                  <a:cs typeface="Arial Black" panose="020B0604020202020204" pitchFamily="34" charset="0"/>
                </a:rPr>
                <a:t>45% </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CX</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grpSp>
        <p:nvGrpSpPr>
          <p:cNvPr id="23" name="Group 22">
            <a:extLst>
              <a:ext uri="{FF2B5EF4-FFF2-40B4-BE49-F238E27FC236}">
                <a16:creationId xmlns:a16="http://schemas.microsoft.com/office/drawing/2014/main" id="{83CD2657-12A4-64CA-1568-0DF7C03D98A1}"/>
              </a:ext>
            </a:extLst>
          </p:cNvPr>
          <p:cNvGrpSpPr/>
          <p:nvPr/>
        </p:nvGrpSpPr>
        <p:grpSpPr>
          <a:xfrm>
            <a:off x="3688512" y="1683856"/>
            <a:ext cx="1482836" cy="640320"/>
            <a:chOff x="5647536" y="1159743"/>
            <a:chExt cx="3825470" cy="640320"/>
          </a:xfrm>
        </p:grpSpPr>
        <p:cxnSp>
          <p:nvCxnSpPr>
            <p:cNvPr id="24" name="Straight Connector 23">
              <a:extLst>
                <a:ext uri="{FF2B5EF4-FFF2-40B4-BE49-F238E27FC236}">
                  <a16:creationId xmlns:a16="http://schemas.microsoft.com/office/drawing/2014/main" id="{B2A81225-8898-5F18-0157-936C1EC5521F}"/>
                </a:ext>
              </a:extLst>
            </p:cNvPr>
            <p:cNvCxnSpPr>
              <a:cxnSpLocks/>
            </p:cNvCxnSpPr>
            <p:nvPr/>
          </p:nvCxnSpPr>
          <p:spPr>
            <a:xfrm>
              <a:off x="5647536" y="1784966"/>
              <a:ext cx="3825470" cy="0"/>
            </a:xfrm>
            <a:prstGeom prst="line">
              <a:avLst/>
            </a:prstGeom>
            <a:ln w="25400">
              <a:solidFill>
                <a:srgbClr val="002856"/>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476FF5F-673D-1553-D88B-96CE5CB1B1A5}"/>
                </a:ext>
              </a:extLst>
            </p:cNvPr>
            <p:cNvCxnSpPr>
              <a:cxnSpLocks/>
            </p:cNvCxnSpPr>
            <p:nvPr/>
          </p:nvCxnSpPr>
          <p:spPr>
            <a:xfrm flipV="1">
              <a:off x="7498783" y="1591812"/>
              <a:ext cx="0" cy="208251"/>
            </a:xfrm>
            <a:prstGeom prst="line">
              <a:avLst/>
            </a:prstGeom>
            <a:ln w="25400">
              <a:solidFill>
                <a:srgbClr val="002856"/>
              </a:solidFill>
            </a:ln>
          </p:spPr>
          <p:style>
            <a:lnRef idx="1">
              <a:schemeClr val="accent1"/>
            </a:lnRef>
            <a:fillRef idx="0">
              <a:schemeClr val="accent1"/>
            </a:fillRef>
            <a:effectRef idx="0">
              <a:schemeClr val="accent1"/>
            </a:effectRef>
            <a:fontRef idx="minor">
              <a:schemeClr val="tx1"/>
            </a:fontRef>
          </p:style>
        </p:cxnSp>
        <p:sp>
          <p:nvSpPr>
            <p:cNvPr id="26" name="TextBox 1">
              <a:extLst>
                <a:ext uri="{FF2B5EF4-FFF2-40B4-BE49-F238E27FC236}">
                  <a16:creationId xmlns:a16="http://schemas.microsoft.com/office/drawing/2014/main" id="{FE5FB47E-028A-2EC8-949F-CB6C779F99EC}"/>
                </a:ext>
              </a:extLst>
            </p:cNvPr>
            <p:cNvSpPr txBox="1"/>
            <p:nvPr/>
          </p:nvSpPr>
          <p:spPr>
            <a:xfrm>
              <a:off x="5830833" y="1159743"/>
              <a:ext cx="3458876" cy="403242"/>
            </a:xfrm>
            <a:prstGeom prst="rect">
              <a:avLst/>
            </a:prstGeom>
            <a:noFill/>
            <a:ln w="25400">
              <a:solidFill>
                <a:srgbClr val="002856"/>
              </a:solidFill>
            </a:ln>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prstClr val="black"/>
                </a:solidFill>
                <a:effectLst/>
                <a:uLnTx/>
                <a:uFillTx/>
                <a:latin typeface="Arial Black" panose="020B0604020202020204" pitchFamily="34" charset="0"/>
                <a:ea typeface="+mn-ea"/>
                <a:cs typeface="Arial Black"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Black" panose="020B0604020202020204" pitchFamily="34" charset="0"/>
                  <a:ea typeface="+mn-ea"/>
                  <a:cs typeface="Arial Black" panose="020B0604020202020204" pitchFamily="34" charset="0"/>
                </a:rPr>
                <a:t>23% </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CIO</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sp>
        <p:nvSpPr>
          <p:cNvPr id="13" name="Google Shape;308;p4">
            <a:extLst>
              <a:ext uri="{FF2B5EF4-FFF2-40B4-BE49-F238E27FC236}">
                <a16:creationId xmlns:a16="http://schemas.microsoft.com/office/drawing/2014/main" id="{06DE1D04-5D6F-A0B6-97C8-CAE0655C39E0}"/>
              </a:ext>
            </a:extLst>
          </p:cNvPr>
          <p:cNvSpPr txBox="1"/>
          <p:nvPr/>
        </p:nvSpPr>
        <p:spPr>
          <a:xfrm>
            <a:off x="708551" y="6185703"/>
            <a:ext cx="6952269" cy="415458"/>
          </a:xfrm>
          <a:prstGeom prst="rect">
            <a:avLst/>
          </a:prstGeom>
          <a:solidFill>
            <a:schemeClr val="bg1"/>
          </a:solidFill>
          <a:ln>
            <a:noFill/>
          </a:ln>
        </p:spPr>
        <p:txBody>
          <a:bodyPr spcFirstLastPara="1" wrap="square" lIns="0" tIns="45700" rIns="0" bIns="45700" anchor="t"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n = 3973 (June 2025)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dirty="0">
                <a:ln>
                  <a:noFill/>
                </a:ln>
                <a:solidFill>
                  <a:srgbClr val="6F7878"/>
                </a:solidFill>
                <a:effectLst/>
                <a:uLnTx/>
                <a:uFillTx/>
                <a:latin typeface="Arial" panose="020B0604020202020204"/>
                <a:ea typeface="+mn-ea"/>
                <a:cs typeface="+mn-cs"/>
              </a:rPr>
              <a:t>Source: Polling from Gartner webinar titled  </a:t>
            </a:r>
            <a:r>
              <a:rPr kumimoji="0" lang="en-US" sz="900" b="1" i="0" u="none" strike="noStrike" kern="1200" cap="none" spc="0" normalizeH="0" baseline="0" noProof="0" dirty="0">
                <a:ln>
                  <a:noFill/>
                </a:ln>
                <a:solidFill>
                  <a:prstClr val="black"/>
                </a:solidFill>
                <a:effectLst/>
                <a:uLnTx/>
                <a:uFillTx/>
                <a:latin typeface="Arial"/>
                <a:ea typeface="+mn-ea"/>
                <a:cs typeface="+mn-cs"/>
                <a:hlinkClick r:id="rId4"/>
              </a:rPr>
              <a:t>AI Value Creation: Achieving ROI Demands a Labor-based Mindset Shift</a:t>
            </a:r>
            <a:endParaRPr kumimoji="0" lang="en-US" sz="900" b="1"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35051039"/>
      </p:ext>
    </p:extLst>
  </p:cSld>
  <p:clrMapOvr>
    <a:masterClrMapping/>
  </p:clrMapOvr>
  <mc:AlternateContent xmlns:mc="http://schemas.openxmlformats.org/markup-compatibility/2006">
    <mc:Choice xmlns:p14="http://schemas.microsoft.com/office/powerpoint/2010/main" Requires="p14">
      <p:transition spd="med" p14:dur="700" advTm="75964">
        <p:fade/>
      </p:transition>
    </mc:Choice>
    <mc:Fallback>
      <p:transition spd="med" advTm="75964">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7E4AC-E0E8-19CB-72D4-EF04515F49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B6AFA2-5054-DBC3-9E4B-8803C3003002}"/>
              </a:ext>
            </a:extLst>
          </p:cNvPr>
          <p:cNvSpPr>
            <a:spLocks noGrp="1"/>
          </p:cNvSpPr>
          <p:nvPr>
            <p:ph type="title"/>
          </p:nvPr>
        </p:nvSpPr>
        <p:spPr>
          <a:xfrm>
            <a:off x="457200" y="366713"/>
            <a:ext cx="11276013" cy="443198"/>
          </a:xfrm>
        </p:spPr>
        <p:txBody>
          <a:bodyPr/>
          <a:lstStyle/>
          <a:p>
            <a:r>
              <a:rPr lang="en-GB" dirty="0"/>
              <a:t>Agency Dimensions</a:t>
            </a:r>
          </a:p>
        </p:txBody>
      </p:sp>
      <p:sp>
        <p:nvSpPr>
          <p:cNvPr id="26" name="object 8">
            <a:extLst>
              <a:ext uri="{FF2B5EF4-FFF2-40B4-BE49-F238E27FC236}">
                <a16:creationId xmlns:a16="http://schemas.microsoft.com/office/drawing/2014/main" id="{EA8E208D-BAC9-9E6E-2C8A-2C91023C1F74}"/>
              </a:ext>
            </a:extLst>
          </p:cNvPr>
          <p:cNvSpPr txBox="1"/>
          <p:nvPr/>
        </p:nvSpPr>
        <p:spPr>
          <a:xfrm>
            <a:off x="7967702" y="4426905"/>
            <a:ext cx="3449126" cy="3206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000" b="1" i="0" u="none" strike="noStrike" kern="1200" cap="none" spc="0" normalizeH="0" baseline="0" noProof="0">
                <a:ln>
                  <a:noFill/>
                </a:ln>
                <a:solidFill>
                  <a:prstClr val="white"/>
                </a:solidFill>
                <a:effectLst/>
                <a:uLnTx/>
                <a:uFillTx/>
                <a:latin typeface="Arial" panose="020B0604020202020204" pitchFamily="34" charset="0"/>
                <a:ea typeface="+mn-ea"/>
                <a:cs typeface="Graphik Regular"/>
              </a:rPr>
              <a:t>Goal</a:t>
            </a:r>
            <a:r>
              <a:rPr kumimoji="0" sz="2000" b="1" i="0" u="none" strike="noStrike" kern="1200" cap="none" spc="-30" normalizeH="0" baseline="0" noProof="0">
                <a:ln>
                  <a:noFill/>
                </a:ln>
                <a:solidFill>
                  <a:prstClr val="white"/>
                </a:solidFill>
                <a:effectLst/>
                <a:uLnTx/>
                <a:uFillTx/>
                <a:latin typeface="Arial" panose="020B0604020202020204" pitchFamily="34" charset="0"/>
                <a:ea typeface="+mn-ea"/>
                <a:cs typeface="Graphik Regular"/>
              </a:rPr>
              <a:t> </a:t>
            </a:r>
            <a:r>
              <a:rPr kumimoji="0" sz="2000" b="1" i="0" u="none" strike="noStrike" kern="1200" cap="none" spc="-10" normalizeH="0" baseline="0" noProof="0">
                <a:ln>
                  <a:noFill/>
                </a:ln>
                <a:solidFill>
                  <a:prstClr val="white"/>
                </a:solidFill>
                <a:effectLst/>
                <a:uLnTx/>
                <a:uFillTx/>
                <a:latin typeface="Arial" panose="020B0604020202020204" pitchFamily="34" charset="0"/>
                <a:ea typeface="+mn-ea"/>
                <a:cs typeface="Graphik Regular"/>
              </a:rPr>
              <a:t>seeking</a:t>
            </a:r>
            <a:endParaRPr kumimoji="0" sz="2000" b="1" i="0" u="none" strike="noStrike" kern="1200" cap="none" spc="0" normalizeH="0" baseline="0" noProof="0">
              <a:ln>
                <a:noFill/>
              </a:ln>
              <a:solidFill>
                <a:prstClr val="white"/>
              </a:solidFill>
              <a:effectLst/>
              <a:uLnTx/>
              <a:uFillTx/>
              <a:latin typeface="Arial" panose="020B0604020202020204" pitchFamily="34" charset="0"/>
              <a:ea typeface="+mn-ea"/>
              <a:cs typeface="Graphik Regular"/>
            </a:endParaRPr>
          </a:p>
        </p:txBody>
      </p:sp>
      <p:sp>
        <p:nvSpPr>
          <p:cNvPr id="27" name="object 9">
            <a:extLst>
              <a:ext uri="{FF2B5EF4-FFF2-40B4-BE49-F238E27FC236}">
                <a16:creationId xmlns:a16="http://schemas.microsoft.com/office/drawing/2014/main" id="{A11938D3-3098-1AFF-A777-C2FF5F498AFD}"/>
              </a:ext>
            </a:extLst>
          </p:cNvPr>
          <p:cNvSpPr txBox="1"/>
          <p:nvPr/>
        </p:nvSpPr>
        <p:spPr>
          <a:xfrm>
            <a:off x="8202422" y="3041702"/>
            <a:ext cx="3693052" cy="3206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000" b="1" i="0" u="none" strike="noStrike" kern="1200" cap="none" spc="-10" normalizeH="0" baseline="0" noProof="0">
                <a:ln>
                  <a:noFill/>
                </a:ln>
                <a:solidFill>
                  <a:prstClr val="white"/>
                </a:solidFill>
                <a:effectLst/>
                <a:uLnTx/>
                <a:uFillTx/>
                <a:latin typeface="Arial" panose="020B0604020202020204" pitchFamily="34" charset="0"/>
                <a:ea typeface="+mn-ea"/>
                <a:cs typeface="Graphik Regular"/>
              </a:rPr>
              <a:t>Proactiveness</a:t>
            </a:r>
            <a:endParaRPr kumimoji="0" sz="2000" b="1" i="0" u="none" strike="noStrike" kern="1200" cap="none" spc="0" normalizeH="0" baseline="0" noProof="0">
              <a:ln>
                <a:noFill/>
              </a:ln>
              <a:solidFill>
                <a:prstClr val="white"/>
              </a:solidFill>
              <a:effectLst/>
              <a:uLnTx/>
              <a:uFillTx/>
              <a:latin typeface="Arial" panose="020B0604020202020204" pitchFamily="34" charset="0"/>
              <a:ea typeface="+mn-ea"/>
              <a:cs typeface="Graphik Regular"/>
            </a:endParaRPr>
          </a:p>
        </p:txBody>
      </p:sp>
      <p:grpSp>
        <p:nvGrpSpPr>
          <p:cNvPr id="3" name="object 20">
            <a:extLst>
              <a:ext uri="{FF2B5EF4-FFF2-40B4-BE49-F238E27FC236}">
                <a16:creationId xmlns:a16="http://schemas.microsoft.com/office/drawing/2014/main" id="{9AD4282A-ED3B-C7FF-F649-74194321143C}"/>
              </a:ext>
            </a:extLst>
          </p:cNvPr>
          <p:cNvGrpSpPr/>
          <p:nvPr/>
        </p:nvGrpSpPr>
        <p:grpSpPr>
          <a:xfrm>
            <a:off x="4191205" y="1678758"/>
            <a:ext cx="3823702" cy="3762584"/>
            <a:chOff x="2345531" y="1712390"/>
            <a:chExt cx="3178175" cy="3127375"/>
          </a:xfrm>
        </p:grpSpPr>
        <p:sp>
          <p:nvSpPr>
            <p:cNvPr id="4" name="object 25">
              <a:extLst>
                <a:ext uri="{FF2B5EF4-FFF2-40B4-BE49-F238E27FC236}">
                  <a16:creationId xmlns:a16="http://schemas.microsoft.com/office/drawing/2014/main" id="{6B4BD176-F4F6-A3EC-0887-37CE01919F49}"/>
                </a:ext>
              </a:extLst>
            </p:cNvPr>
            <p:cNvSpPr/>
            <p:nvPr/>
          </p:nvSpPr>
          <p:spPr>
            <a:xfrm>
              <a:off x="2345531" y="1715565"/>
              <a:ext cx="3175000" cy="3124200"/>
            </a:xfrm>
            <a:custGeom>
              <a:avLst/>
              <a:gdLst/>
              <a:ahLst/>
              <a:cxnLst/>
              <a:rect l="l" t="t" r="r" b="b"/>
              <a:pathLst>
                <a:path w="3175000" h="3124200">
                  <a:moveTo>
                    <a:pt x="1587500" y="1289050"/>
                  </a:moveTo>
                  <a:lnTo>
                    <a:pt x="1797050" y="1365250"/>
                  </a:lnTo>
                </a:path>
                <a:path w="3175000" h="3124200">
                  <a:moveTo>
                    <a:pt x="1797050" y="1365250"/>
                  </a:moveTo>
                  <a:lnTo>
                    <a:pt x="1905000" y="1555750"/>
                  </a:lnTo>
                </a:path>
                <a:path w="3175000" h="3124200">
                  <a:moveTo>
                    <a:pt x="1905000" y="1555750"/>
                  </a:moveTo>
                  <a:lnTo>
                    <a:pt x="1866900" y="1771650"/>
                  </a:lnTo>
                </a:path>
                <a:path w="3175000" h="3124200">
                  <a:moveTo>
                    <a:pt x="1866900" y="1771650"/>
                  </a:moveTo>
                  <a:lnTo>
                    <a:pt x="1701800" y="1911350"/>
                  </a:lnTo>
                </a:path>
                <a:path w="3175000" h="3124200">
                  <a:moveTo>
                    <a:pt x="1701800" y="1911350"/>
                  </a:moveTo>
                  <a:lnTo>
                    <a:pt x="1479550" y="1911350"/>
                  </a:lnTo>
                </a:path>
                <a:path w="3175000" h="3124200">
                  <a:moveTo>
                    <a:pt x="1479550" y="1911350"/>
                  </a:moveTo>
                  <a:lnTo>
                    <a:pt x="1308100" y="1771650"/>
                  </a:lnTo>
                </a:path>
                <a:path w="3175000" h="3124200">
                  <a:moveTo>
                    <a:pt x="1308100" y="1771650"/>
                  </a:moveTo>
                  <a:lnTo>
                    <a:pt x="1270000" y="1555750"/>
                  </a:lnTo>
                </a:path>
                <a:path w="3175000" h="3124200">
                  <a:moveTo>
                    <a:pt x="1270000" y="1555750"/>
                  </a:moveTo>
                  <a:lnTo>
                    <a:pt x="1384300" y="1365250"/>
                  </a:lnTo>
                </a:path>
                <a:path w="3175000" h="3124200">
                  <a:moveTo>
                    <a:pt x="1384300" y="1365250"/>
                  </a:moveTo>
                  <a:lnTo>
                    <a:pt x="1587500" y="1289050"/>
                  </a:lnTo>
                </a:path>
                <a:path w="3175000" h="3124200">
                  <a:moveTo>
                    <a:pt x="1587500" y="965200"/>
                  </a:moveTo>
                  <a:lnTo>
                    <a:pt x="2006600" y="1117600"/>
                  </a:lnTo>
                </a:path>
                <a:path w="3175000" h="3124200">
                  <a:moveTo>
                    <a:pt x="2006600" y="1117600"/>
                  </a:moveTo>
                  <a:lnTo>
                    <a:pt x="2222500" y="1498600"/>
                  </a:lnTo>
                </a:path>
                <a:path w="3175000" h="3124200">
                  <a:moveTo>
                    <a:pt x="2222500" y="1498600"/>
                  </a:moveTo>
                  <a:lnTo>
                    <a:pt x="2146300" y="1930400"/>
                  </a:lnTo>
                </a:path>
                <a:path w="3175000" h="3124200">
                  <a:moveTo>
                    <a:pt x="2146300" y="1930400"/>
                  </a:moveTo>
                  <a:lnTo>
                    <a:pt x="1809750" y="2216150"/>
                  </a:lnTo>
                </a:path>
                <a:path w="3175000" h="3124200">
                  <a:moveTo>
                    <a:pt x="1809750" y="2216150"/>
                  </a:moveTo>
                  <a:lnTo>
                    <a:pt x="1371600" y="2216150"/>
                  </a:lnTo>
                </a:path>
                <a:path w="3175000" h="3124200">
                  <a:moveTo>
                    <a:pt x="1371600" y="2216150"/>
                  </a:moveTo>
                  <a:lnTo>
                    <a:pt x="1028700" y="1930400"/>
                  </a:lnTo>
                </a:path>
                <a:path w="3175000" h="3124200">
                  <a:moveTo>
                    <a:pt x="1028700" y="1930400"/>
                  </a:moveTo>
                  <a:lnTo>
                    <a:pt x="952500" y="1498600"/>
                  </a:lnTo>
                </a:path>
                <a:path w="3175000" h="3124200">
                  <a:moveTo>
                    <a:pt x="952500" y="1498600"/>
                  </a:moveTo>
                  <a:lnTo>
                    <a:pt x="1174750" y="1117600"/>
                  </a:lnTo>
                </a:path>
                <a:path w="3175000" h="3124200">
                  <a:moveTo>
                    <a:pt x="1174750" y="1117600"/>
                  </a:moveTo>
                  <a:lnTo>
                    <a:pt x="1587500" y="965200"/>
                  </a:lnTo>
                </a:path>
                <a:path w="3175000" h="3124200">
                  <a:moveTo>
                    <a:pt x="1587500" y="641350"/>
                  </a:moveTo>
                  <a:lnTo>
                    <a:pt x="2209800" y="869950"/>
                  </a:lnTo>
                </a:path>
                <a:path w="3175000" h="3124200">
                  <a:moveTo>
                    <a:pt x="2209800" y="869950"/>
                  </a:moveTo>
                  <a:lnTo>
                    <a:pt x="2540000" y="1441450"/>
                  </a:lnTo>
                </a:path>
                <a:path w="3175000" h="3124200">
                  <a:moveTo>
                    <a:pt x="2540000" y="1441450"/>
                  </a:moveTo>
                  <a:lnTo>
                    <a:pt x="2425700" y="2095500"/>
                  </a:lnTo>
                </a:path>
                <a:path w="3175000" h="3124200">
                  <a:moveTo>
                    <a:pt x="2425700" y="2095500"/>
                  </a:moveTo>
                  <a:lnTo>
                    <a:pt x="1924050" y="2520950"/>
                  </a:lnTo>
                </a:path>
                <a:path w="3175000" h="3124200">
                  <a:moveTo>
                    <a:pt x="1924050" y="2520950"/>
                  </a:moveTo>
                  <a:lnTo>
                    <a:pt x="1257300" y="2520950"/>
                  </a:lnTo>
                </a:path>
                <a:path w="3175000" h="3124200">
                  <a:moveTo>
                    <a:pt x="1257300" y="2520950"/>
                  </a:moveTo>
                  <a:lnTo>
                    <a:pt x="755650" y="2095500"/>
                  </a:lnTo>
                </a:path>
                <a:path w="3175000" h="3124200">
                  <a:moveTo>
                    <a:pt x="755650" y="2095500"/>
                  </a:moveTo>
                  <a:lnTo>
                    <a:pt x="635000" y="1441450"/>
                  </a:lnTo>
                </a:path>
                <a:path w="3175000" h="3124200">
                  <a:moveTo>
                    <a:pt x="635000" y="1441450"/>
                  </a:moveTo>
                  <a:lnTo>
                    <a:pt x="971550" y="869950"/>
                  </a:lnTo>
                </a:path>
                <a:path w="3175000" h="3124200">
                  <a:moveTo>
                    <a:pt x="971550" y="869950"/>
                  </a:moveTo>
                  <a:lnTo>
                    <a:pt x="1587500" y="641350"/>
                  </a:lnTo>
                </a:path>
                <a:path w="3175000" h="3124200">
                  <a:moveTo>
                    <a:pt x="1587500" y="317500"/>
                  </a:moveTo>
                  <a:lnTo>
                    <a:pt x="2419350" y="622300"/>
                  </a:lnTo>
                </a:path>
                <a:path w="3175000" h="3124200">
                  <a:moveTo>
                    <a:pt x="2419350" y="622300"/>
                  </a:moveTo>
                  <a:lnTo>
                    <a:pt x="2857500" y="1384300"/>
                  </a:lnTo>
                </a:path>
                <a:path w="3175000" h="3124200">
                  <a:moveTo>
                    <a:pt x="2857500" y="1384300"/>
                  </a:moveTo>
                  <a:lnTo>
                    <a:pt x="2705100" y="2254250"/>
                  </a:lnTo>
                </a:path>
                <a:path w="3175000" h="3124200">
                  <a:moveTo>
                    <a:pt x="2705100" y="2254250"/>
                  </a:moveTo>
                  <a:lnTo>
                    <a:pt x="2032000" y="2819400"/>
                  </a:lnTo>
                </a:path>
                <a:path w="3175000" h="3124200">
                  <a:moveTo>
                    <a:pt x="2032000" y="2819400"/>
                  </a:moveTo>
                  <a:lnTo>
                    <a:pt x="1149350" y="2819400"/>
                  </a:lnTo>
                </a:path>
                <a:path w="3175000" h="3124200">
                  <a:moveTo>
                    <a:pt x="1149350" y="2819400"/>
                  </a:moveTo>
                  <a:lnTo>
                    <a:pt x="476250" y="2254250"/>
                  </a:lnTo>
                </a:path>
                <a:path w="3175000" h="3124200">
                  <a:moveTo>
                    <a:pt x="476250" y="2254250"/>
                  </a:moveTo>
                  <a:lnTo>
                    <a:pt x="317500" y="1384300"/>
                  </a:lnTo>
                </a:path>
                <a:path w="3175000" h="3124200">
                  <a:moveTo>
                    <a:pt x="317500" y="1384300"/>
                  </a:moveTo>
                  <a:lnTo>
                    <a:pt x="762000" y="622300"/>
                  </a:lnTo>
                </a:path>
                <a:path w="3175000" h="3124200">
                  <a:moveTo>
                    <a:pt x="762000" y="622300"/>
                  </a:moveTo>
                  <a:lnTo>
                    <a:pt x="1587500" y="317500"/>
                  </a:lnTo>
                </a:path>
                <a:path w="3175000" h="3124200">
                  <a:moveTo>
                    <a:pt x="1587500" y="0"/>
                  </a:moveTo>
                  <a:lnTo>
                    <a:pt x="2628900" y="374650"/>
                  </a:lnTo>
                </a:path>
                <a:path w="3175000" h="3124200">
                  <a:moveTo>
                    <a:pt x="2628900" y="374650"/>
                  </a:moveTo>
                  <a:lnTo>
                    <a:pt x="3175000" y="1327150"/>
                  </a:lnTo>
                </a:path>
                <a:path w="3175000" h="3124200">
                  <a:moveTo>
                    <a:pt x="3175000" y="1327150"/>
                  </a:moveTo>
                  <a:lnTo>
                    <a:pt x="2984500" y="2413000"/>
                  </a:lnTo>
                </a:path>
                <a:path w="3175000" h="3124200">
                  <a:moveTo>
                    <a:pt x="2984500" y="2413000"/>
                  </a:moveTo>
                  <a:lnTo>
                    <a:pt x="2139950" y="3124200"/>
                  </a:lnTo>
                </a:path>
                <a:path w="3175000" h="3124200">
                  <a:moveTo>
                    <a:pt x="2139950" y="3124200"/>
                  </a:moveTo>
                  <a:lnTo>
                    <a:pt x="1041400" y="3124200"/>
                  </a:lnTo>
                </a:path>
                <a:path w="3175000" h="3124200">
                  <a:moveTo>
                    <a:pt x="1041400" y="3124200"/>
                  </a:moveTo>
                  <a:lnTo>
                    <a:pt x="196850" y="2413000"/>
                  </a:lnTo>
                </a:path>
                <a:path w="3175000" h="3124200">
                  <a:moveTo>
                    <a:pt x="196850" y="2413000"/>
                  </a:moveTo>
                  <a:lnTo>
                    <a:pt x="0" y="1327150"/>
                  </a:lnTo>
                </a:path>
                <a:path w="3175000" h="3124200">
                  <a:moveTo>
                    <a:pt x="0" y="1327150"/>
                  </a:moveTo>
                  <a:lnTo>
                    <a:pt x="552450" y="374650"/>
                  </a:lnTo>
                </a:path>
                <a:path w="3175000" h="3124200">
                  <a:moveTo>
                    <a:pt x="552450" y="374650"/>
                  </a:moveTo>
                  <a:lnTo>
                    <a:pt x="1587500" y="0"/>
                  </a:lnTo>
                </a:path>
              </a:pathLst>
            </a:custGeom>
            <a:ln w="25400">
              <a:solidFill>
                <a:srgbClr val="355578"/>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mn-ea"/>
                <a:cs typeface="+mn-cs"/>
              </a:endParaRPr>
            </a:p>
          </p:txBody>
        </p:sp>
        <p:sp>
          <p:nvSpPr>
            <p:cNvPr id="14" name="object 26">
              <a:extLst>
                <a:ext uri="{FF2B5EF4-FFF2-40B4-BE49-F238E27FC236}">
                  <a16:creationId xmlns:a16="http://schemas.microsoft.com/office/drawing/2014/main" id="{6A2CA814-2C1E-6059-A6BA-876C885D1141}"/>
                </a:ext>
              </a:extLst>
            </p:cNvPr>
            <p:cNvSpPr/>
            <p:nvPr/>
          </p:nvSpPr>
          <p:spPr>
            <a:xfrm>
              <a:off x="2348706" y="1712390"/>
              <a:ext cx="3175000" cy="3124200"/>
            </a:xfrm>
            <a:custGeom>
              <a:avLst/>
              <a:gdLst/>
              <a:ahLst/>
              <a:cxnLst/>
              <a:rect l="l" t="t" r="r" b="b"/>
              <a:pathLst>
                <a:path w="3175000" h="3124200">
                  <a:moveTo>
                    <a:pt x="1587500" y="1612900"/>
                  </a:moveTo>
                  <a:lnTo>
                    <a:pt x="1587500" y="0"/>
                  </a:lnTo>
                </a:path>
                <a:path w="3175000" h="3124200">
                  <a:moveTo>
                    <a:pt x="1587500" y="1612900"/>
                  </a:moveTo>
                  <a:lnTo>
                    <a:pt x="2622550" y="374650"/>
                  </a:lnTo>
                </a:path>
                <a:path w="3175000" h="3124200">
                  <a:moveTo>
                    <a:pt x="1587500" y="1612900"/>
                  </a:moveTo>
                  <a:lnTo>
                    <a:pt x="3175000" y="1333500"/>
                  </a:lnTo>
                </a:path>
                <a:path w="3175000" h="3124200">
                  <a:moveTo>
                    <a:pt x="1587500" y="1612900"/>
                  </a:moveTo>
                  <a:lnTo>
                    <a:pt x="2984500" y="2419350"/>
                  </a:lnTo>
                </a:path>
                <a:path w="3175000" h="3124200">
                  <a:moveTo>
                    <a:pt x="1587500" y="1612900"/>
                  </a:moveTo>
                  <a:lnTo>
                    <a:pt x="2139950" y="3124200"/>
                  </a:lnTo>
                </a:path>
                <a:path w="3175000" h="3124200">
                  <a:moveTo>
                    <a:pt x="1587500" y="1612900"/>
                  </a:moveTo>
                  <a:lnTo>
                    <a:pt x="1035050" y="3124200"/>
                  </a:lnTo>
                </a:path>
                <a:path w="3175000" h="3124200">
                  <a:moveTo>
                    <a:pt x="1587500" y="1612900"/>
                  </a:moveTo>
                  <a:lnTo>
                    <a:pt x="190500" y="2419350"/>
                  </a:lnTo>
                </a:path>
                <a:path w="3175000" h="3124200">
                  <a:moveTo>
                    <a:pt x="1587500" y="1612900"/>
                  </a:moveTo>
                  <a:lnTo>
                    <a:pt x="0" y="1333500"/>
                  </a:lnTo>
                </a:path>
                <a:path w="3175000" h="3124200">
                  <a:moveTo>
                    <a:pt x="1587500" y="1612900"/>
                  </a:moveTo>
                  <a:lnTo>
                    <a:pt x="552450" y="374650"/>
                  </a:lnTo>
                </a:path>
                <a:path w="3175000" h="3124200">
                  <a:moveTo>
                    <a:pt x="1587500" y="1612900"/>
                  </a:moveTo>
                  <a:lnTo>
                    <a:pt x="1587500" y="0"/>
                  </a:lnTo>
                </a:path>
              </a:pathLst>
            </a:custGeom>
            <a:ln w="25400">
              <a:solidFill>
                <a:srgbClr val="355578"/>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mn-ea"/>
                <a:cs typeface="+mn-cs"/>
              </a:endParaRPr>
            </a:p>
          </p:txBody>
        </p:sp>
      </p:grpSp>
      <p:grpSp>
        <p:nvGrpSpPr>
          <p:cNvPr id="21" name="Group 20">
            <a:extLst>
              <a:ext uri="{FF2B5EF4-FFF2-40B4-BE49-F238E27FC236}">
                <a16:creationId xmlns:a16="http://schemas.microsoft.com/office/drawing/2014/main" id="{8EA53AD2-6603-6C6B-A6A8-4167F9F1DC8F}"/>
              </a:ext>
            </a:extLst>
          </p:cNvPr>
          <p:cNvGrpSpPr/>
          <p:nvPr/>
        </p:nvGrpSpPr>
        <p:grpSpPr>
          <a:xfrm>
            <a:off x="5919104" y="1436557"/>
            <a:ext cx="166547" cy="2060817"/>
            <a:chOff x="5943104" y="1669167"/>
            <a:chExt cx="138430" cy="1712905"/>
          </a:xfrm>
        </p:grpSpPr>
        <p:sp>
          <p:nvSpPr>
            <p:cNvPr id="15" name="object 30">
              <a:extLst>
                <a:ext uri="{FF2B5EF4-FFF2-40B4-BE49-F238E27FC236}">
                  <a16:creationId xmlns:a16="http://schemas.microsoft.com/office/drawing/2014/main" id="{E31942A4-C690-9E21-9385-2C9AD13E32F2}"/>
                </a:ext>
              </a:extLst>
            </p:cNvPr>
            <p:cNvSpPr txBox="1"/>
            <p:nvPr/>
          </p:nvSpPr>
          <p:spPr>
            <a:xfrm>
              <a:off x="5943104" y="3184582"/>
              <a:ext cx="138430" cy="197490"/>
            </a:xfrm>
            <a:prstGeom prst="rect">
              <a:avLst/>
            </a:prstGeom>
          </p:spPr>
          <p:txBody>
            <a:bodyPr vert="horz" wrap="square" lIns="0" tIns="12700" rIns="0" bIns="0" rtlCol="0">
              <a:spAutoFit/>
            </a:bodyPr>
            <a:lstStyle/>
            <a:p>
              <a:pPr marL="27940" marR="0" lvl="0" indent="0" algn="ctr"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50" normalizeH="0" baseline="0" noProof="0">
                  <a:ln>
                    <a:noFill/>
                  </a:ln>
                  <a:solidFill>
                    <a:srgbClr val="D0DEEA"/>
                  </a:solidFill>
                  <a:effectLst/>
                  <a:uLnTx/>
                  <a:uFillTx/>
                  <a:latin typeface="Arial" panose="020B0604020202020204" pitchFamily="34" charset="0"/>
                  <a:ea typeface="+mn-ea"/>
                  <a:cs typeface="Graphik Regular"/>
                </a:rPr>
                <a:t>0</a:t>
              </a:r>
              <a:endParaRPr kumimoji="0" sz="1200" b="0" i="0" u="none" strike="noStrike" kern="1200" cap="none" spc="0" normalizeH="0" baseline="0" noProof="0">
                <a:ln>
                  <a:noFill/>
                </a:ln>
                <a:solidFill>
                  <a:srgbClr val="D0DEEA"/>
                </a:solidFill>
                <a:effectLst/>
                <a:uLnTx/>
                <a:uFillTx/>
                <a:latin typeface="Arial" panose="020B0604020202020204" pitchFamily="34" charset="0"/>
                <a:ea typeface="+mn-ea"/>
                <a:cs typeface="Graphik Regular"/>
              </a:endParaRPr>
            </a:p>
          </p:txBody>
        </p:sp>
        <p:sp>
          <p:nvSpPr>
            <p:cNvPr id="16" name="object 30">
              <a:extLst>
                <a:ext uri="{FF2B5EF4-FFF2-40B4-BE49-F238E27FC236}">
                  <a16:creationId xmlns:a16="http://schemas.microsoft.com/office/drawing/2014/main" id="{EF913C77-96F1-2BEB-4D5E-97495770A809}"/>
                </a:ext>
              </a:extLst>
            </p:cNvPr>
            <p:cNvSpPr txBox="1"/>
            <p:nvPr/>
          </p:nvSpPr>
          <p:spPr>
            <a:xfrm>
              <a:off x="5943104" y="2881499"/>
              <a:ext cx="138430" cy="197490"/>
            </a:xfrm>
            <a:prstGeom prst="rect">
              <a:avLst/>
            </a:prstGeom>
          </p:spPr>
          <p:txBody>
            <a:bodyPr vert="horz" wrap="square" lIns="0" tIns="12700" rIns="0" bIns="0" rtlCol="0">
              <a:spAutoFit/>
            </a:bodyPr>
            <a:lstStyle/>
            <a:p>
              <a:pPr marL="27940" marR="0" lvl="0" indent="0" algn="ctr" defTabSz="914400" rtl="0" eaLnBrk="1" fontAlgn="auto" latinLnBrk="0" hangingPunct="1">
                <a:lnSpc>
                  <a:spcPct val="100000"/>
                </a:lnSpc>
                <a:spcBef>
                  <a:spcPts val="100"/>
                </a:spcBef>
                <a:spcAft>
                  <a:spcPts val="0"/>
                </a:spcAft>
                <a:buClrTx/>
                <a:buSzTx/>
                <a:buFontTx/>
                <a:buNone/>
                <a:tabLst/>
                <a:defRPr/>
              </a:pPr>
              <a:r>
                <a:rPr kumimoji="0" lang="en-US" sz="1200" b="0" i="0" u="none" strike="noStrike" kern="1200" cap="none" spc="-50" normalizeH="0" baseline="0" noProof="0">
                  <a:ln>
                    <a:noFill/>
                  </a:ln>
                  <a:solidFill>
                    <a:srgbClr val="D0DEEA"/>
                  </a:solidFill>
                  <a:effectLst/>
                  <a:uLnTx/>
                  <a:uFillTx/>
                  <a:latin typeface="Arial" panose="020B0604020202020204" pitchFamily="34" charset="0"/>
                  <a:ea typeface="+mn-ea"/>
                  <a:cs typeface="Graphik Regular"/>
                </a:rPr>
                <a:t>1</a:t>
              </a:r>
              <a:endParaRPr kumimoji="0" sz="1200" b="0" i="0" u="none" strike="noStrike" kern="1200" cap="none" spc="0" normalizeH="0" baseline="0" noProof="0">
                <a:ln>
                  <a:noFill/>
                </a:ln>
                <a:solidFill>
                  <a:srgbClr val="D0DEEA"/>
                </a:solidFill>
                <a:effectLst/>
                <a:uLnTx/>
                <a:uFillTx/>
                <a:latin typeface="Arial" panose="020B0604020202020204" pitchFamily="34" charset="0"/>
                <a:ea typeface="+mn-ea"/>
                <a:cs typeface="Graphik Regular"/>
              </a:endParaRPr>
            </a:p>
          </p:txBody>
        </p:sp>
        <p:sp>
          <p:nvSpPr>
            <p:cNvPr id="17" name="object 30">
              <a:extLst>
                <a:ext uri="{FF2B5EF4-FFF2-40B4-BE49-F238E27FC236}">
                  <a16:creationId xmlns:a16="http://schemas.microsoft.com/office/drawing/2014/main" id="{6189AB59-F697-2248-6BDF-538EF183C7F4}"/>
                </a:ext>
              </a:extLst>
            </p:cNvPr>
            <p:cNvSpPr txBox="1"/>
            <p:nvPr/>
          </p:nvSpPr>
          <p:spPr>
            <a:xfrm>
              <a:off x="5943104" y="2578416"/>
              <a:ext cx="138430" cy="197490"/>
            </a:xfrm>
            <a:prstGeom prst="rect">
              <a:avLst/>
            </a:prstGeom>
          </p:spPr>
          <p:txBody>
            <a:bodyPr vert="horz" wrap="square" lIns="0" tIns="12700" rIns="0" bIns="0" rtlCol="0">
              <a:spAutoFit/>
            </a:bodyPr>
            <a:lstStyle/>
            <a:p>
              <a:pPr marL="27940" marR="0" lvl="0" indent="0" algn="ctr" defTabSz="914400" rtl="0" eaLnBrk="1" fontAlgn="auto" latinLnBrk="0" hangingPunct="1">
                <a:lnSpc>
                  <a:spcPct val="100000"/>
                </a:lnSpc>
                <a:spcBef>
                  <a:spcPts val="100"/>
                </a:spcBef>
                <a:spcAft>
                  <a:spcPts val="0"/>
                </a:spcAft>
                <a:buClrTx/>
                <a:buSzTx/>
                <a:buFontTx/>
                <a:buNone/>
                <a:tabLst/>
                <a:defRPr/>
              </a:pPr>
              <a:r>
                <a:rPr kumimoji="0" lang="en-US" sz="1200" b="0" i="0" u="none" strike="noStrike" kern="1200" cap="none" spc="-50" normalizeH="0" baseline="0" noProof="0">
                  <a:ln>
                    <a:noFill/>
                  </a:ln>
                  <a:solidFill>
                    <a:srgbClr val="D0DEEA"/>
                  </a:solidFill>
                  <a:effectLst/>
                  <a:uLnTx/>
                  <a:uFillTx/>
                  <a:latin typeface="Arial" panose="020B0604020202020204" pitchFamily="34" charset="0"/>
                  <a:ea typeface="+mn-ea"/>
                  <a:cs typeface="Graphik Regular"/>
                </a:rPr>
                <a:t>2</a:t>
              </a:r>
              <a:endParaRPr kumimoji="0" sz="1200" b="0" i="0" u="none" strike="noStrike" kern="1200" cap="none" spc="0" normalizeH="0" baseline="0" noProof="0">
                <a:ln>
                  <a:noFill/>
                </a:ln>
                <a:solidFill>
                  <a:srgbClr val="D0DEEA"/>
                </a:solidFill>
                <a:effectLst/>
                <a:uLnTx/>
                <a:uFillTx/>
                <a:latin typeface="Arial" panose="020B0604020202020204" pitchFamily="34" charset="0"/>
                <a:ea typeface="+mn-ea"/>
                <a:cs typeface="Graphik Regular"/>
              </a:endParaRPr>
            </a:p>
          </p:txBody>
        </p:sp>
        <p:sp>
          <p:nvSpPr>
            <p:cNvPr id="18" name="object 30">
              <a:extLst>
                <a:ext uri="{FF2B5EF4-FFF2-40B4-BE49-F238E27FC236}">
                  <a16:creationId xmlns:a16="http://schemas.microsoft.com/office/drawing/2014/main" id="{0DF55F5E-868F-A2A3-8A51-45774D48214F}"/>
                </a:ext>
              </a:extLst>
            </p:cNvPr>
            <p:cNvSpPr txBox="1"/>
            <p:nvPr/>
          </p:nvSpPr>
          <p:spPr>
            <a:xfrm>
              <a:off x="5943104" y="2275333"/>
              <a:ext cx="138430" cy="197490"/>
            </a:xfrm>
            <a:prstGeom prst="rect">
              <a:avLst/>
            </a:prstGeom>
          </p:spPr>
          <p:txBody>
            <a:bodyPr vert="horz" wrap="square" lIns="0" tIns="12700" rIns="0" bIns="0" rtlCol="0">
              <a:spAutoFit/>
            </a:bodyPr>
            <a:lstStyle/>
            <a:p>
              <a:pPr marL="27940" marR="0" lvl="0" indent="0" algn="ctr" defTabSz="914400" rtl="0" eaLnBrk="1" fontAlgn="auto" latinLnBrk="0" hangingPunct="1">
                <a:lnSpc>
                  <a:spcPct val="100000"/>
                </a:lnSpc>
                <a:spcBef>
                  <a:spcPts val="100"/>
                </a:spcBef>
                <a:spcAft>
                  <a:spcPts val="0"/>
                </a:spcAft>
                <a:buClrTx/>
                <a:buSzTx/>
                <a:buFontTx/>
                <a:buNone/>
                <a:tabLst/>
                <a:defRPr/>
              </a:pPr>
              <a:r>
                <a:rPr kumimoji="0" lang="en-US" sz="1200" b="0" i="0" u="none" strike="noStrike" kern="1200" cap="none" spc="-50" normalizeH="0" baseline="0" noProof="0">
                  <a:ln>
                    <a:noFill/>
                  </a:ln>
                  <a:solidFill>
                    <a:srgbClr val="D0DEEA"/>
                  </a:solidFill>
                  <a:effectLst/>
                  <a:uLnTx/>
                  <a:uFillTx/>
                  <a:latin typeface="Arial" panose="020B0604020202020204" pitchFamily="34" charset="0"/>
                  <a:ea typeface="+mn-ea"/>
                  <a:cs typeface="Graphik Regular"/>
                </a:rPr>
                <a:t>3</a:t>
              </a:r>
              <a:endParaRPr kumimoji="0" sz="1200" b="0" i="0" u="none" strike="noStrike" kern="1200" cap="none" spc="0" normalizeH="0" baseline="0" noProof="0">
                <a:ln>
                  <a:noFill/>
                </a:ln>
                <a:solidFill>
                  <a:srgbClr val="D0DEEA"/>
                </a:solidFill>
                <a:effectLst/>
                <a:uLnTx/>
                <a:uFillTx/>
                <a:latin typeface="Arial" panose="020B0604020202020204" pitchFamily="34" charset="0"/>
                <a:ea typeface="+mn-ea"/>
                <a:cs typeface="Graphik Regular"/>
              </a:endParaRPr>
            </a:p>
          </p:txBody>
        </p:sp>
        <p:sp>
          <p:nvSpPr>
            <p:cNvPr id="19" name="object 30">
              <a:extLst>
                <a:ext uri="{FF2B5EF4-FFF2-40B4-BE49-F238E27FC236}">
                  <a16:creationId xmlns:a16="http://schemas.microsoft.com/office/drawing/2014/main" id="{85514F74-5782-E375-5B2B-B78CAFE72212}"/>
                </a:ext>
              </a:extLst>
            </p:cNvPr>
            <p:cNvSpPr txBox="1"/>
            <p:nvPr/>
          </p:nvSpPr>
          <p:spPr>
            <a:xfrm>
              <a:off x="5943104" y="1972250"/>
              <a:ext cx="138430" cy="197490"/>
            </a:xfrm>
            <a:prstGeom prst="rect">
              <a:avLst/>
            </a:prstGeom>
          </p:spPr>
          <p:txBody>
            <a:bodyPr vert="horz" wrap="square" lIns="0" tIns="12700" rIns="0" bIns="0" rtlCol="0">
              <a:spAutoFit/>
            </a:bodyPr>
            <a:lstStyle/>
            <a:p>
              <a:pPr marL="27940" marR="0" lvl="0" indent="0" algn="ctr" defTabSz="914400" rtl="0" eaLnBrk="1" fontAlgn="auto" latinLnBrk="0" hangingPunct="1">
                <a:lnSpc>
                  <a:spcPct val="100000"/>
                </a:lnSpc>
                <a:spcBef>
                  <a:spcPts val="100"/>
                </a:spcBef>
                <a:spcAft>
                  <a:spcPts val="0"/>
                </a:spcAft>
                <a:buClrTx/>
                <a:buSzTx/>
                <a:buFontTx/>
                <a:buNone/>
                <a:tabLst/>
                <a:defRPr/>
              </a:pPr>
              <a:r>
                <a:rPr kumimoji="0" lang="en-US" sz="1200" b="0" i="0" u="none" strike="noStrike" kern="1200" cap="none" spc="-50" normalizeH="0" baseline="0" noProof="0">
                  <a:ln>
                    <a:noFill/>
                  </a:ln>
                  <a:solidFill>
                    <a:srgbClr val="D0DEEA"/>
                  </a:solidFill>
                  <a:effectLst/>
                  <a:uLnTx/>
                  <a:uFillTx/>
                  <a:latin typeface="Arial" panose="020B0604020202020204" pitchFamily="34" charset="0"/>
                  <a:ea typeface="+mn-ea"/>
                  <a:cs typeface="Graphik Regular"/>
                </a:rPr>
                <a:t>4</a:t>
              </a:r>
              <a:endParaRPr kumimoji="0" sz="1200" b="0" i="0" u="none" strike="noStrike" kern="1200" cap="none" spc="0" normalizeH="0" baseline="0" noProof="0">
                <a:ln>
                  <a:noFill/>
                </a:ln>
                <a:solidFill>
                  <a:srgbClr val="D0DEEA"/>
                </a:solidFill>
                <a:effectLst/>
                <a:uLnTx/>
                <a:uFillTx/>
                <a:latin typeface="Arial" panose="020B0604020202020204" pitchFamily="34" charset="0"/>
                <a:ea typeface="+mn-ea"/>
                <a:cs typeface="Graphik Regular"/>
              </a:endParaRPr>
            </a:p>
          </p:txBody>
        </p:sp>
        <p:sp>
          <p:nvSpPr>
            <p:cNvPr id="20" name="object 30">
              <a:extLst>
                <a:ext uri="{FF2B5EF4-FFF2-40B4-BE49-F238E27FC236}">
                  <a16:creationId xmlns:a16="http://schemas.microsoft.com/office/drawing/2014/main" id="{7F4358A6-A9D4-3061-0E55-CF8DD32F28CD}"/>
                </a:ext>
              </a:extLst>
            </p:cNvPr>
            <p:cNvSpPr txBox="1"/>
            <p:nvPr/>
          </p:nvSpPr>
          <p:spPr>
            <a:xfrm>
              <a:off x="5943104" y="1669167"/>
              <a:ext cx="138430" cy="197490"/>
            </a:xfrm>
            <a:prstGeom prst="rect">
              <a:avLst/>
            </a:prstGeom>
          </p:spPr>
          <p:txBody>
            <a:bodyPr vert="horz" wrap="square" lIns="0" tIns="12700" rIns="0" bIns="0" rtlCol="0">
              <a:spAutoFit/>
            </a:bodyPr>
            <a:lstStyle/>
            <a:p>
              <a:pPr marL="27940" marR="0" lvl="0" indent="0" algn="ctr" defTabSz="914400" rtl="0" eaLnBrk="1" fontAlgn="auto" latinLnBrk="0" hangingPunct="1">
                <a:lnSpc>
                  <a:spcPct val="100000"/>
                </a:lnSpc>
                <a:spcBef>
                  <a:spcPts val="100"/>
                </a:spcBef>
                <a:spcAft>
                  <a:spcPts val="0"/>
                </a:spcAft>
                <a:buClrTx/>
                <a:buSzTx/>
                <a:buFontTx/>
                <a:buNone/>
                <a:tabLst/>
                <a:defRPr/>
              </a:pPr>
              <a:r>
                <a:rPr kumimoji="0" lang="en-US" sz="1200" b="0" i="0" u="none" strike="noStrike" kern="1200" cap="none" spc="-50" normalizeH="0" baseline="0" noProof="0">
                  <a:ln>
                    <a:noFill/>
                  </a:ln>
                  <a:solidFill>
                    <a:srgbClr val="D0DEEA"/>
                  </a:solidFill>
                  <a:effectLst/>
                  <a:uLnTx/>
                  <a:uFillTx/>
                  <a:latin typeface="Arial" panose="020B0604020202020204" pitchFamily="34" charset="0"/>
                  <a:ea typeface="+mn-ea"/>
                  <a:cs typeface="Graphik Regular"/>
                </a:rPr>
                <a:t>5</a:t>
              </a:r>
              <a:endParaRPr kumimoji="0" sz="1200" b="0" i="0" u="none" strike="noStrike" kern="1200" cap="none" spc="0" normalizeH="0" baseline="0" noProof="0">
                <a:ln>
                  <a:noFill/>
                </a:ln>
                <a:solidFill>
                  <a:srgbClr val="D0DEEA"/>
                </a:solidFill>
                <a:effectLst/>
                <a:uLnTx/>
                <a:uFillTx/>
                <a:latin typeface="Arial" panose="020B0604020202020204" pitchFamily="34" charset="0"/>
                <a:ea typeface="+mn-ea"/>
                <a:cs typeface="Graphik Regular"/>
              </a:endParaRPr>
            </a:p>
          </p:txBody>
        </p:sp>
      </p:grpSp>
      <p:sp>
        <p:nvSpPr>
          <p:cNvPr id="22" name="object 3">
            <a:extLst>
              <a:ext uri="{FF2B5EF4-FFF2-40B4-BE49-F238E27FC236}">
                <a16:creationId xmlns:a16="http://schemas.microsoft.com/office/drawing/2014/main" id="{F7AA66F0-7634-D20C-A527-6464C91FA764}"/>
              </a:ext>
            </a:extLst>
          </p:cNvPr>
          <p:cNvSpPr txBox="1"/>
          <p:nvPr/>
        </p:nvSpPr>
        <p:spPr>
          <a:xfrm>
            <a:off x="4199827" y="1030318"/>
            <a:ext cx="3811259" cy="320601"/>
          </a:xfrm>
          <a:prstGeom prst="rect">
            <a:avLst/>
          </a:prstGeom>
        </p:spPr>
        <p:txBody>
          <a:bodyPr vert="horz" wrap="square" lIns="0" tIns="12700" rIns="0" bIns="0" rtlCol="0">
            <a:spAutoFit/>
          </a:bodyPr>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sz="2000" b="1" i="0" u="none" strike="noStrike" kern="1200" cap="none" spc="0" normalizeH="0" baseline="0" noProof="0">
                <a:ln>
                  <a:noFill/>
                </a:ln>
                <a:solidFill>
                  <a:prstClr val="white"/>
                </a:solidFill>
                <a:effectLst/>
                <a:uLnTx/>
                <a:uFillTx/>
                <a:latin typeface="Arial" panose="020B0604020202020204" pitchFamily="34" charset="0"/>
                <a:ea typeface="+mn-ea"/>
                <a:cs typeface="Graphik Regular"/>
              </a:rPr>
              <a:t>Role</a:t>
            </a:r>
            <a:r>
              <a:rPr kumimoji="0" sz="2000" b="1" i="0" u="none" strike="noStrike" kern="1200" cap="none" spc="-40" normalizeH="0" baseline="0" noProof="0">
                <a:ln>
                  <a:noFill/>
                </a:ln>
                <a:solidFill>
                  <a:prstClr val="white"/>
                </a:solidFill>
                <a:effectLst/>
                <a:uLnTx/>
                <a:uFillTx/>
                <a:latin typeface="Arial" panose="020B0604020202020204" pitchFamily="34" charset="0"/>
                <a:ea typeface="+mn-ea"/>
                <a:cs typeface="Graphik Regular"/>
              </a:rPr>
              <a:t> </a:t>
            </a:r>
            <a:r>
              <a:rPr kumimoji="0" sz="2000" b="1" i="0" u="none" strike="noStrike" kern="1200" cap="none" spc="-10" normalizeH="0" baseline="0" noProof="0">
                <a:ln>
                  <a:noFill/>
                </a:ln>
                <a:solidFill>
                  <a:prstClr val="white"/>
                </a:solidFill>
                <a:effectLst/>
                <a:uLnTx/>
                <a:uFillTx/>
                <a:latin typeface="Arial" panose="020B0604020202020204" pitchFamily="34" charset="0"/>
                <a:ea typeface="+mn-ea"/>
                <a:cs typeface="Graphik Regular"/>
              </a:rPr>
              <a:t>generalization</a:t>
            </a:r>
            <a:endParaRPr kumimoji="0" sz="2000" b="1" i="0" u="none" strike="noStrike" kern="1200" cap="none" spc="0" normalizeH="0" baseline="0" noProof="0">
              <a:ln>
                <a:noFill/>
              </a:ln>
              <a:solidFill>
                <a:prstClr val="white"/>
              </a:solidFill>
              <a:effectLst/>
              <a:uLnTx/>
              <a:uFillTx/>
              <a:latin typeface="Arial" panose="020B0604020202020204" pitchFamily="34" charset="0"/>
              <a:ea typeface="+mn-ea"/>
              <a:cs typeface="Graphik Regular"/>
            </a:endParaRPr>
          </a:p>
        </p:txBody>
      </p:sp>
      <p:sp>
        <p:nvSpPr>
          <p:cNvPr id="25" name="object 7">
            <a:extLst>
              <a:ext uri="{FF2B5EF4-FFF2-40B4-BE49-F238E27FC236}">
                <a16:creationId xmlns:a16="http://schemas.microsoft.com/office/drawing/2014/main" id="{043516AD-0AF9-B6BC-708F-01BEEB1E2D3A}"/>
              </a:ext>
            </a:extLst>
          </p:cNvPr>
          <p:cNvSpPr txBox="1"/>
          <p:nvPr/>
        </p:nvSpPr>
        <p:spPr>
          <a:xfrm>
            <a:off x="6899898" y="5441964"/>
            <a:ext cx="2135608" cy="3206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tab pos="2145665" algn="l"/>
              </a:tabLst>
              <a:defRPr/>
            </a:pPr>
            <a:r>
              <a:rPr kumimoji="0" sz="2000" b="1" i="0" u="none" strike="noStrike" kern="1200" cap="none" spc="-10" normalizeH="0" baseline="0" noProof="0">
                <a:ln>
                  <a:noFill/>
                </a:ln>
                <a:solidFill>
                  <a:prstClr val="white"/>
                </a:solidFill>
                <a:effectLst/>
                <a:uLnTx/>
                <a:uFillTx/>
                <a:latin typeface="Arial" panose="020B0604020202020204" pitchFamily="34" charset="0"/>
                <a:ea typeface="+mn-ea"/>
                <a:cs typeface="Graphik Regular"/>
              </a:rPr>
              <a:t>Planning</a:t>
            </a:r>
            <a:endParaRPr kumimoji="0" sz="2000" b="1" i="0" u="none" strike="noStrike" kern="1200" cap="none" spc="0" normalizeH="0" baseline="0" noProof="0">
              <a:ln>
                <a:noFill/>
              </a:ln>
              <a:solidFill>
                <a:prstClr val="white"/>
              </a:solidFill>
              <a:effectLst/>
              <a:uLnTx/>
              <a:uFillTx/>
              <a:latin typeface="Arial" panose="020B0604020202020204" pitchFamily="34" charset="0"/>
              <a:ea typeface="+mn-ea"/>
              <a:cs typeface="Graphik Regular"/>
            </a:endParaRPr>
          </a:p>
        </p:txBody>
      </p:sp>
      <p:sp>
        <p:nvSpPr>
          <p:cNvPr id="30" name="object 10">
            <a:extLst>
              <a:ext uri="{FF2B5EF4-FFF2-40B4-BE49-F238E27FC236}">
                <a16:creationId xmlns:a16="http://schemas.microsoft.com/office/drawing/2014/main" id="{125B8B15-B165-BFF7-39D3-EA75AA48C7F9}"/>
              </a:ext>
            </a:extLst>
          </p:cNvPr>
          <p:cNvSpPr txBox="1"/>
          <p:nvPr/>
        </p:nvSpPr>
        <p:spPr>
          <a:xfrm>
            <a:off x="7594776" y="1824598"/>
            <a:ext cx="2777279" cy="3206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000" b="1" i="0" u="none" strike="noStrike" kern="1200" cap="none" spc="-10" normalizeH="0" baseline="0" noProof="0">
                <a:ln>
                  <a:noFill/>
                </a:ln>
                <a:solidFill>
                  <a:prstClr val="white"/>
                </a:solidFill>
                <a:effectLst/>
                <a:uLnTx/>
                <a:uFillTx/>
                <a:latin typeface="Arial" panose="020B0604020202020204" pitchFamily="34" charset="0"/>
                <a:ea typeface="+mn-ea"/>
                <a:cs typeface="Graphik Regular"/>
              </a:rPr>
              <a:t>Autonomy</a:t>
            </a:r>
            <a:endParaRPr kumimoji="0" sz="2000" b="1" i="0" u="none" strike="noStrike" kern="1200" cap="none" spc="0" normalizeH="0" baseline="0" noProof="0">
              <a:ln>
                <a:noFill/>
              </a:ln>
              <a:solidFill>
                <a:prstClr val="white"/>
              </a:solidFill>
              <a:effectLst/>
              <a:uLnTx/>
              <a:uFillTx/>
              <a:latin typeface="Arial" panose="020B0604020202020204" pitchFamily="34" charset="0"/>
              <a:ea typeface="+mn-ea"/>
              <a:cs typeface="Graphik Regular"/>
            </a:endParaRPr>
          </a:p>
        </p:txBody>
      </p:sp>
      <p:sp>
        <p:nvSpPr>
          <p:cNvPr id="32" name="object 4">
            <a:extLst>
              <a:ext uri="{FF2B5EF4-FFF2-40B4-BE49-F238E27FC236}">
                <a16:creationId xmlns:a16="http://schemas.microsoft.com/office/drawing/2014/main" id="{87B9A62B-BFB8-68B6-DE10-4579DD1C6C92}"/>
              </a:ext>
            </a:extLst>
          </p:cNvPr>
          <p:cNvSpPr txBox="1"/>
          <p:nvPr/>
        </p:nvSpPr>
        <p:spPr>
          <a:xfrm>
            <a:off x="789283" y="1824598"/>
            <a:ext cx="3904869" cy="320601"/>
          </a:xfrm>
          <a:prstGeom prst="rect">
            <a:avLst/>
          </a:prstGeom>
        </p:spPr>
        <p:txBody>
          <a:bodyPr vert="horz" wrap="square" lIns="0" tIns="12700" rIns="0" bIns="0" rtlCol="0">
            <a:spAutoFit/>
          </a:bodyPr>
          <a:lstStyle/>
          <a:p>
            <a:pPr marL="12700" marR="0" lvl="0" indent="0" algn="r" defTabSz="914400" rtl="0" eaLnBrk="1" fontAlgn="auto" latinLnBrk="0" hangingPunct="1">
              <a:lnSpc>
                <a:spcPct val="100000"/>
              </a:lnSpc>
              <a:spcBef>
                <a:spcPts val="100"/>
              </a:spcBef>
              <a:spcAft>
                <a:spcPts val="0"/>
              </a:spcAft>
              <a:buClrTx/>
              <a:buSzTx/>
              <a:buFontTx/>
              <a:buNone/>
              <a:tabLst/>
              <a:defRPr/>
            </a:pPr>
            <a:r>
              <a:rPr kumimoji="0" sz="2000" b="1" i="0" u="none" strike="noStrike" kern="1200" cap="none" spc="0" normalizeH="0" baseline="0" noProof="0">
                <a:ln>
                  <a:noFill/>
                </a:ln>
                <a:solidFill>
                  <a:prstClr val="white"/>
                </a:solidFill>
                <a:effectLst/>
                <a:uLnTx/>
                <a:uFillTx/>
                <a:latin typeface="Arial" panose="020B0604020202020204" pitchFamily="34" charset="0"/>
                <a:ea typeface="+mn-ea"/>
                <a:cs typeface="Graphik Regular"/>
              </a:rPr>
              <a:t>Learning</a:t>
            </a:r>
            <a:r>
              <a:rPr kumimoji="0" sz="2000" b="1" i="0" u="none" strike="noStrike" kern="1200" cap="none" spc="-20" normalizeH="0" baseline="0" noProof="0">
                <a:ln>
                  <a:noFill/>
                </a:ln>
                <a:solidFill>
                  <a:prstClr val="white"/>
                </a:solidFill>
                <a:effectLst/>
                <a:uLnTx/>
                <a:uFillTx/>
                <a:latin typeface="Arial" panose="020B0604020202020204" pitchFamily="34" charset="0"/>
                <a:ea typeface="+mn-ea"/>
                <a:cs typeface="Graphik Regular"/>
              </a:rPr>
              <a:t> </a:t>
            </a:r>
            <a:r>
              <a:rPr kumimoji="0" sz="2000" b="1" i="0" u="none" strike="noStrike" kern="1200" cap="none" spc="-10" normalizeH="0" baseline="0" noProof="0">
                <a:ln>
                  <a:noFill/>
                </a:ln>
                <a:solidFill>
                  <a:prstClr val="white"/>
                </a:solidFill>
                <a:effectLst/>
                <a:uLnTx/>
                <a:uFillTx/>
                <a:latin typeface="Arial" panose="020B0604020202020204" pitchFamily="34" charset="0"/>
                <a:ea typeface="+mn-ea"/>
                <a:cs typeface="Graphik Regular"/>
              </a:rPr>
              <a:t>(behavior)</a:t>
            </a:r>
            <a:endParaRPr kumimoji="0" sz="2000" b="1" i="0" u="none" strike="noStrike" kern="1200" cap="none" spc="0" normalizeH="0" baseline="0" noProof="0">
              <a:ln>
                <a:noFill/>
              </a:ln>
              <a:solidFill>
                <a:prstClr val="white"/>
              </a:solidFill>
              <a:effectLst/>
              <a:uLnTx/>
              <a:uFillTx/>
              <a:latin typeface="Arial" panose="020B0604020202020204" pitchFamily="34" charset="0"/>
              <a:ea typeface="+mn-ea"/>
              <a:cs typeface="Graphik Regular"/>
            </a:endParaRPr>
          </a:p>
        </p:txBody>
      </p:sp>
      <p:sp>
        <p:nvSpPr>
          <p:cNvPr id="34" name="object 5">
            <a:extLst>
              <a:ext uri="{FF2B5EF4-FFF2-40B4-BE49-F238E27FC236}">
                <a16:creationId xmlns:a16="http://schemas.microsoft.com/office/drawing/2014/main" id="{7E219673-AE1E-FE6B-E9C9-C6C2EBD85B10}"/>
              </a:ext>
            </a:extLst>
          </p:cNvPr>
          <p:cNvSpPr txBox="1"/>
          <p:nvPr/>
        </p:nvSpPr>
        <p:spPr>
          <a:xfrm>
            <a:off x="681161" y="2856557"/>
            <a:ext cx="3290794" cy="628377"/>
          </a:xfrm>
          <a:prstGeom prst="rect">
            <a:avLst/>
          </a:prstGeom>
        </p:spPr>
        <p:txBody>
          <a:bodyPr vert="horz" wrap="square" lIns="0" tIns="12700" rIns="0" bIns="0" rtlCol="0">
            <a:spAutoFit/>
          </a:bodyPr>
          <a:lstStyle/>
          <a:p>
            <a:pPr marL="12700" marR="0" lvl="0" indent="0" algn="r" defTabSz="914400" rtl="0" eaLnBrk="1" fontAlgn="auto" latinLnBrk="0" hangingPunct="1">
              <a:lnSpc>
                <a:spcPct val="100000"/>
              </a:lnSpc>
              <a:spcBef>
                <a:spcPts val="100"/>
              </a:spcBef>
              <a:spcAft>
                <a:spcPts val="0"/>
              </a:spcAft>
              <a:buClrTx/>
              <a:buSzTx/>
              <a:buFontTx/>
              <a:buNone/>
              <a:tabLst/>
              <a:defRPr/>
            </a:pPr>
            <a:r>
              <a:rPr kumimoji="0" sz="2000" b="1" i="0" u="none" strike="noStrike" kern="1200" cap="none" spc="0" normalizeH="0" baseline="0" noProof="0">
                <a:ln>
                  <a:noFill/>
                </a:ln>
                <a:solidFill>
                  <a:prstClr val="white"/>
                </a:solidFill>
                <a:effectLst/>
                <a:uLnTx/>
                <a:uFillTx/>
                <a:latin typeface="Arial" panose="020B0604020202020204" pitchFamily="34" charset="0"/>
                <a:ea typeface="+mn-ea"/>
                <a:cs typeface="Graphik Regular"/>
              </a:rPr>
              <a:t>Memory</a:t>
            </a:r>
            <a:r>
              <a:rPr kumimoji="0" sz="2000" b="1" i="0" u="none" strike="noStrike" kern="1200" cap="none" spc="-40" normalizeH="0" baseline="0" noProof="0">
                <a:ln>
                  <a:noFill/>
                </a:ln>
                <a:solidFill>
                  <a:prstClr val="white"/>
                </a:solidFill>
                <a:effectLst/>
                <a:uLnTx/>
                <a:uFillTx/>
                <a:latin typeface="Arial" panose="020B0604020202020204" pitchFamily="34" charset="0"/>
                <a:ea typeface="+mn-ea"/>
                <a:cs typeface="Graphik Regular"/>
              </a:rPr>
              <a:t> </a:t>
            </a:r>
            <a:br>
              <a:rPr kumimoji="0" lang="en-US" sz="2000" b="1" i="0" u="none" strike="noStrike" kern="1200" cap="none" spc="-40" normalizeH="0" baseline="0" noProof="0">
                <a:ln>
                  <a:noFill/>
                </a:ln>
                <a:solidFill>
                  <a:prstClr val="white"/>
                </a:solidFill>
                <a:effectLst/>
                <a:uLnTx/>
                <a:uFillTx/>
                <a:latin typeface="Arial" panose="020B0604020202020204" pitchFamily="34" charset="0"/>
                <a:ea typeface="+mn-ea"/>
                <a:cs typeface="Graphik Regular"/>
              </a:rPr>
            </a:br>
            <a:r>
              <a:rPr kumimoji="0" sz="2000" b="1" i="0" u="none" strike="noStrike" kern="1200" cap="none" spc="-10" normalizeH="0" baseline="0" noProof="0">
                <a:ln>
                  <a:noFill/>
                </a:ln>
                <a:solidFill>
                  <a:prstClr val="white"/>
                </a:solidFill>
                <a:effectLst/>
                <a:uLnTx/>
                <a:uFillTx/>
                <a:latin typeface="Arial" panose="020B0604020202020204" pitchFamily="34" charset="0"/>
                <a:ea typeface="+mn-ea"/>
                <a:cs typeface="Graphik Regular"/>
              </a:rPr>
              <a:t>(facts/grounding)</a:t>
            </a:r>
            <a:endParaRPr kumimoji="0" sz="2000" b="1" i="0" u="none" strike="noStrike" kern="1200" cap="none" spc="0" normalizeH="0" baseline="0" noProof="0">
              <a:ln>
                <a:noFill/>
              </a:ln>
              <a:solidFill>
                <a:prstClr val="white"/>
              </a:solidFill>
              <a:effectLst/>
              <a:uLnTx/>
              <a:uFillTx/>
              <a:latin typeface="Arial" panose="020B0604020202020204" pitchFamily="34" charset="0"/>
              <a:ea typeface="+mn-ea"/>
              <a:cs typeface="Graphik Regular"/>
            </a:endParaRPr>
          </a:p>
        </p:txBody>
      </p:sp>
      <p:sp>
        <p:nvSpPr>
          <p:cNvPr id="35" name="object 6">
            <a:extLst>
              <a:ext uri="{FF2B5EF4-FFF2-40B4-BE49-F238E27FC236}">
                <a16:creationId xmlns:a16="http://schemas.microsoft.com/office/drawing/2014/main" id="{BF8C7668-53BF-B9F0-9E97-005AE4F8B0E1}"/>
              </a:ext>
            </a:extLst>
          </p:cNvPr>
          <p:cNvSpPr txBox="1"/>
          <p:nvPr/>
        </p:nvSpPr>
        <p:spPr>
          <a:xfrm>
            <a:off x="461911" y="4426905"/>
            <a:ext cx="3776498" cy="320601"/>
          </a:xfrm>
          <a:prstGeom prst="rect">
            <a:avLst/>
          </a:prstGeom>
        </p:spPr>
        <p:txBody>
          <a:bodyPr vert="horz" wrap="square" lIns="0" tIns="12700" rIns="0" bIns="0" rtlCol="0">
            <a:spAutoFit/>
          </a:bodyPr>
          <a:lstStyle/>
          <a:p>
            <a:pPr marL="12700" marR="0" lvl="0" indent="0" algn="r" defTabSz="914400" rtl="0" eaLnBrk="1" fontAlgn="auto" latinLnBrk="0" hangingPunct="1">
              <a:lnSpc>
                <a:spcPct val="100000"/>
              </a:lnSpc>
              <a:spcBef>
                <a:spcPts val="100"/>
              </a:spcBef>
              <a:spcAft>
                <a:spcPts val="0"/>
              </a:spcAft>
              <a:buClrTx/>
              <a:buSzTx/>
              <a:buFontTx/>
              <a:buNone/>
              <a:tabLst/>
              <a:defRPr/>
            </a:pPr>
            <a:r>
              <a:rPr kumimoji="0" sz="2000" b="1" i="0" u="none" strike="noStrike" kern="1200" cap="none" spc="0" normalizeH="0" baseline="0" noProof="0">
                <a:ln>
                  <a:noFill/>
                </a:ln>
                <a:solidFill>
                  <a:prstClr val="white"/>
                </a:solidFill>
                <a:effectLst/>
                <a:uLnTx/>
                <a:uFillTx/>
                <a:latin typeface="Arial" panose="020B0604020202020204" pitchFamily="34" charset="0"/>
                <a:ea typeface="+mn-ea"/>
                <a:cs typeface="Graphik Regular"/>
              </a:rPr>
              <a:t>Act</a:t>
            </a:r>
            <a:r>
              <a:rPr kumimoji="0" sz="2000" b="1" i="0" u="none" strike="noStrike" kern="1200" cap="none" spc="-20" normalizeH="0" baseline="0" noProof="0">
                <a:ln>
                  <a:noFill/>
                </a:ln>
                <a:solidFill>
                  <a:prstClr val="white"/>
                </a:solidFill>
                <a:effectLst/>
                <a:uLnTx/>
                <a:uFillTx/>
                <a:latin typeface="Arial" panose="020B0604020202020204" pitchFamily="34" charset="0"/>
                <a:ea typeface="+mn-ea"/>
                <a:cs typeface="Graphik Regular"/>
              </a:rPr>
              <a:t> </a:t>
            </a:r>
            <a:r>
              <a:rPr kumimoji="0" sz="2000" b="1" i="0" u="none" strike="noStrike" kern="1200" cap="none" spc="-10" normalizeH="0" baseline="0" noProof="0">
                <a:ln>
                  <a:noFill/>
                </a:ln>
                <a:solidFill>
                  <a:prstClr val="white"/>
                </a:solidFill>
                <a:effectLst/>
                <a:uLnTx/>
                <a:uFillTx/>
                <a:latin typeface="Arial" panose="020B0604020202020204" pitchFamily="34" charset="0"/>
                <a:ea typeface="+mn-ea"/>
                <a:cs typeface="Graphik Regular"/>
              </a:rPr>
              <a:t>(effecting)</a:t>
            </a:r>
            <a:endParaRPr kumimoji="0" sz="2000" b="1" i="0" u="none" strike="noStrike" kern="1200" cap="none" spc="0" normalizeH="0" baseline="0" noProof="0">
              <a:ln>
                <a:noFill/>
              </a:ln>
              <a:solidFill>
                <a:prstClr val="white"/>
              </a:solidFill>
              <a:effectLst/>
              <a:uLnTx/>
              <a:uFillTx/>
              <a:latin typeface="Arial" panose="020B0604020202020204" pitchFamily="34" charset="0"/>
              <a:ea typeface="+mn-ea"/>
              <a:cs typeface="Graphik Regular"/>
            </a:endParaRPr>
          </a:p>
        </p:txBody>
      </p:sp>
      <p:sp>
        <p:nvSpPr>
          <p:cNvPr id="36" name="object 7">
            <a:extLst>
              <a:ext uri="{FF2B5EF4-FFF2-40B4-BE49-F238E27FC236}">
                <a16:creationId xmlns:a16="http://schemas.microsoft.com/office/drawing/2014/main" id="{1CF55095-BEAE-DD0A-91E5-2338FE78B499}"/>
              </a:ext>
            </a:extLst>
          </p:cNvPr>
          <p:cNvSpPr txBox="1"/>
          <p:nvPr/>
        </p:nvSpPr>
        <p:spPr>
          <a:xfrm>
            <a:off x="2094738" y="5441964"/>
            <a:ext cx="3211475" cy="320601"/>
          </a:xfrm>
          <a:prstGeom prst="rect">
            <a:avLst/>
          </a:prstGeom>
        </p:spPr>
        <p:txBody>
          <a:bodyPr vert="horz" wrap="square" lIns="0" tIns="12700" rIns="0" bIns="0" rtlCol="0">
            <a:spAutoFit/>
          </a:bodyPr>
          <a:lstStyle/>
          <a:p>
            <a:pPr marL="12700" marR="0" lvl="0" indent="0" algn="r" defTabSz="914400" rtl="0" eaLnBrk="1" fontAlgn="auto" latinLnBrk="0" hangingPunct="1">
              <a:lnSpc>
                <a:spcPct val="100000"/>
              </a:lnSpc>
              <a:spcBef>
                <a:spcPts val="100"/>
              </a:spcBef>
              <a:spcAft>
                <a:spcPts val="0"/>
              </a:spcAft>
              <a:buClrTx/>
              <a:buSzTx/>
              <a:buFontTx/>
              <a:buNone/>
              <a:tabLst>
                <a:tab pos="2145665" algn="l"/>
              </a:tabLst>
              <a:defRPr/>
            </a:pPr>
            <a:r>
              <a:rPr kumimoji="0" sz="2000" b="1" i="0" u="none" strike="noStrike" kern="1200" cap="none" spc="0" normalizeH="0" baseline="0" noProof="0">
                <a:ln>
                  <a:noFill/>
                </a:ln>
                <a:solidFill>
                  <a:prstClr val="white"/>
                </a:solidFill>
                <a:effectLst/>
                <a:uLnTx/>
                <a:uFillTx/>
                <a:latin typeface="Arial" panose="020B0604020202020204" pitchFamily="34" charset="0"/>
                <a:ea typeface="+mn-ea"/>
                <a:cs typeface="Graphik Regular"/>
              </a:rPr>
              <a:t>Act</a:t>
            </a:r>
            <a:r>
              <a:rPr kumimoji="0" sz="2000" b="1" i="0" u="none" strike="noStrike" kern="1200" cap="none" spc="-20" normalizeH="0" baseline="0" noProof="0">
                <a:ln>
                  <a:noFill/>
                </a:ln>
                <a:solidFill>
                  <a:prstClr val="white"/>
                </a:solidFill>
                <a:effectLst/>
                <a:uLnTx/>
                <a:uFillTx/>
                <a:latin typeface="Arial" panose="020B0604020202020204" pitchFamily="34" charset="0"/>
                <a:ea typeface="+mn-ea"/>
                <a:cs typeface="Graphik Regular"/>
              </a:rPr>
              <a:t> </a:t>
            </a:r>
            <a:r>
              <a:rPr kumimoji="0" sz="2000" b="1" i="0" u="none" strike="noStrike" kern="1200" cap="none" spc="-10" normalizeH="0" baseline="0" noProof="0">
                <a:ln>
                  <a:noFill/>
                </a:ln>
                <a:solidFill>
                  <a:prstClr val="white"/>
                </a:solidFill>
                <a:effectLst/>
                <a:uLnTx/>
                <a:uFillTx/>
                <a:latin typeface="Arial" panose="020B0604020202020204" pitchFamily="34" charset="0"/>
                <a:ea typeface="+mn-ea"/>
                <a:cs typeface="Graphik Regular"/>
              </a:rPr>
              <a:t>(sensing)</a:t>
            </a:r>
            <a:endParaRPr kumimoji="0" sz="2000" b="1" i="0" u="none" strike="noStrike" kern="1200" cap="none" spc="0" normalizeH="0" baseline="0" noProof="0">
              <a:ln>
                <a:noFill/>
              </a:ln>
              <a:solidFill>
                <a:prstClr val="white"/>
              </a:solidFill>
              <a:effectLst/>
              <a:uLnTx/>
              <a:uFillTx/>
              <a:latin typeface="Arial" panose="020B0604020202020204" pitchFamily="34" charset="0"/>
              <a:ea typeface="+mn-ea"/>
              <a:cs typeface="Graphik Regular"/>
            </a:endParaRPr>
          </a:p>
        </p:txBody>
      </p:sp>
    </p:spTree>
    <p:custDataLst>
      <p:tags r:id="rId1"/>
    </p:custDataLst>
    <p:extLst>
      <p:ext uri="{BB962C8B-B14F-4D97-AF65-F5344CB8AC3E}">
        <p14:creationId xmlns:p14="http://schemas.microsoft.com/office/powerpoint/2010/main" val="3373517312"/>
      </p:ext>
    </p:extLst>
  </p:cSld>
  <p:clrMapOvr>
    <a:masterClrMapping/>
  </p:clrMapOvr>
  <mc:AlternateContent xmlns:mc="http://schemas.openxmlformats.org/markup-compatibility/2006">
    <mc:Choice xmlns:p14="http://schemas.microsoft.com/office/powerpoint/2010/main" Requires="p14">
      <p:transition spd="slow" p14:dur="2000" advTm="33066"/>
    </mc:Choice>
    <mc:Fallback>
      <p:transition spd="slow" advTm="3306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250"/>
                                        <p:tgtEl>
                                          <p:spTgt spid="30"/>
                                        </p:tgtEl>
                                      </p:cBhvr>
                                    </p:animEffect>
                                  </p:child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250"/>
                                        <p:tgtEl>
                                          <p:spTgt spid="27"/>
                                        </p:tgtEl>
                                      </p:cBhvr>
                                    </p:animEffec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250"/>
                                        <p:tgtEl>
                                          <p:spTgt spid="26"/>
                                        </p:tgtEl>
                                      </p:cBhvr>
                                    </p:animEffect>
                                  </p:childTnLst>
                                </p:cTn>
                              </p:par>
                            </p:childTnLst>
                          </p:cTn>
                        </p:par>
                        <p:par>
                          <p:cTn id="16" fill="hold">
                            <p:stCondLst>
                              <p:cond delay="750"/>
                            </p:stCondLst>
                            <p:childTnLst>
                              <p:par>
                                <p:cTn id="17" presetID="10" presetClass="entr" presetSubtype="0" fill="hold" grpId="0" nodeType="after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250"/>
                                        <p:tgtEl>
                                          <p:spTgt spid="2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fade">
                                      <p:cBhvr>
                                        <p:cTn id="24" dur="250"/>
                                        <p:tgtEl>
                                          <p:spTgt spid="32"/>
                                        </p:tgtEl>
                                      </p:cBhvr>
                                    </p:animEffect>
                                  </p:childTnLst>
                                </p:cTn>
                              </p:par>
                            </p:childTnLst>
                          </p:cTn>
                        </p:par>
                        <p:par>
                          <p:cTn id="25" fill="hold">
                            <p:stCondLst>
                              <p:cond delay="250"/>
                            </p:stCondLst>
                            <p:childTnLst>
                              <p:par>
                                <p:cTn id="26" presetID="10" presetClass="entr" presetSubtype="0" fill="hold" grpId="0" nodeType="after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fade">
                                      <p:cBhvr>
                                        <p:cTn id="28" dur="250"/>
                                        <p:tgtEl>
                                          <p:spTgt spid="34"/>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fade">
                                      <p:cBhvr>
                                        <p:cTn id="32" dur="250"/>
                                        <p:tgtEl>
                                          <p:spTgt spid="35"/>
                                        </p:tgtEl>
                                      </p:cBhvr>
                                    </p:animEffect>
                                  </p:childTnLst>
                                </p:cTn>
                              </p:par>
                            </p:childTnLst>
                          </p:cTn>
                        </p:par>
                        <p:par>
                          <p:cTn id="33" fill="hold">
                            <p:stCondLst>
                              <p:cond delay="750"/>
                            </p:stCondLst>
                            <p:childTnLst>
                              <p:par>
                                <p:cTn id="34" presetID="10" presetClass="entr" presetSubtype="0" fill="hold" grpId="0" nodeType="after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fade">
                                      <p:cBhvr>
                                        <p:cTn id="36" dur="25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5" grpId="0"/>
      <p:bldP spid="30" grpId="0"/>
      <p:bldP spid="32" grpId="0"/>
      <p:bldP spid="34" grpId="0"/>
      <p:bldP spid="35" grpId="0"/>
      <p:bldP spid="3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9DC9D-96A4-CF80-4E35-267D8C28AE89}"/>
            </a:ext>
          </a:extLst>
        </p:cNvPr>
        <p:cNvGrpSpPr/>
        <p:nvPr/>
      </p:nvGrpSpPr>
      <p:grpSpPr>
        <a:xfrm>
          <a:off x="0" y="0"/>
          <a:ext cx="0" cy="0"/>
          <a:chOff x="0" y="0"/>
          <a:chExt cx="0" cy="0"/>
        </a:xfrm>
      </p:grpSpPr>
      <p:grpSp>
        <p:nvGrpSpPr>
          <p:cNvPr id="59" name="object 20">
            <a:extLst>
              <a:ext uri="{FF2B5EF4-FFF2-40B4-BE49-F238E27FC236}">
                <a16:creationId xmlns:a16="http://schemas.microsoft.com/office/drawing/2014/main" id="{83C2C95F-489B-5F66-2766-FC2E53E9EBF3}"/>
              </a:ext>
            </a:extLst>
          </p:cNvPr>
          <p:cNvGrpSpPr/>
          <p:nvPr/>
        </p:nvGrpSpPr>
        <p:grpSpPr>
          <a:xfrm>
            <a:off x="4191205" y="1678758"/>
            <a:ext cx="3823702" cy="3762584"/>
            <a:chOff x="2345531" y="1712390"/>
            <a:chExt cx="3178175" cy="3127375"/>
          </a:xfrm>
        </p:grpSpPr>
        <p:sp>
          <p:nvSpPr>
            <p:cNvPr id="74" name="object 25">
              <a:extLst>
                <a:ext uri="{FF2B5EF4-FFF2-40B4-BE49-F238E27FC236}">
                  <a16:creationId xmlns:a16="http://schemas.microsoft.com/office/drawing/2014/main" id="{5D1ECC4C-5011-A141-00FE-673B43E2F362}"/>
                </a:ext>
              </a:extLst>
            </p:cNvPr>
            <p:cNvSpPr/>
            <p:nvPr/>
          </p:nvSpPr>
          <p:spPr>
            <a:xfrm>
              <a:off x="2345531" y="1715565"/>
              <a:ext cx="3175000" cy="3124200"/>
            </a:xfrm>
            <a:custGeom>
              <a:avLst/>
              <a:gdLst/>
              <a:ahLst/>
              <a:cxnLst/>
              <a:rect l="l" t="t" r="r" b="b"/>
              <a:pathLst>
                <a:path w="3175000" h="3124200">
                  <a:moveTo>
                    <a:pt x="1587500" y="1289050"/>
                  </a:moveTo>
                  <a:lnTo>
                    <a:pt x="1797050" y="1365250"/>
                  </a:lnTo>
                </a:path>
                <a:path w="3175000" h="3124200">
                  <a:moveTo>
                    <a:pt x="1797050" y="1365250"/>
                  </a:moveTo>
                  <a:lnTo>
                    <a:pt x="1905000" y="1555750"/>
                  </a:lnTo>
                </a:path>
                <a:path w="3175000" h="3124200">
                  <a:moveTo>
                    <a:pt x="1905000" y="1555750"/>
                  </a:moveTo>
                  <a:lnTo>
                    <a:pt x="1866900" y="1771650"/>
                  </a:lnTo>
                </a:path>
                <a:path w="3175000" h="3124200">
                  <a:moveTo>
                    <a:pt x="1866900" y="1771650"/>
                  </a:moveTo>
                  <a:lnTo>
                    <a:pt x="1701800" y="1911350"/>
                  </a:lnTo>
                </a:path>
                <a:path w="3175000" h="3124200">
                  <a:moveTo>
                    <a:pt x="1701800" y="1911350"/>
                  </a:moveTo>
                  <a:lnTo>
                    <a:pt x="1479550" y="1911350"/>
                  </a:lnTo>
                </a:path>
                <a:path w="3175000" h="3124200">
                  <a:moveTo>
                    <a:pt x="1479550" y="1911350"/>
                  </a:moveTo>
                  <a:lnTo>
                    <a:pt x="1308100" y="1771650"/>
                  </a:lnTo>
                </a:path>
                <a:path w="3175000" h="3124200">
                  <a:moveTo>
                    <a:pt x="1308100" y="1771650"/>
                  </a:moveTo>
                  <a:lnTo>
                    <a:pt x="1270000" y="1555750"/>
                  </a:lnTo>
                </a:path>
                <a:path w="3175000" h="3124200">
                  <a:moveTo>
                    <a:pt x="1270000" y="1555750"/>
                  </a:moveTo>
                  <a:lnTo>
                    <a:pt x="1384300" y="1365250"/>
                  </a:lnTo>
                </a:path>
                <a:path w="3175000" h="3124200">
                  <a:moveTo>
                    <a:pt x="1384300" y="1365250"/>
                  </a:moveTo>
                  <a:lnTo>
                    <a:pt x="1587500" y="1289050"/>
                  </a:lnTo>
                </a:path>
                <a:path w="3175000" h="3124200">
                  <a:moveTo>
                    <a:pt x="1587500" y="965200"/>
                  </a:moveTo>
                  <a:lnTo>
                    <a:pt x="2006600" y="1117600"/>
                  </a:lnTo>
                </a:path>
                <a:path w="3175000" h="3124200">
                  <a:moveTo>
                    <a:pt x="2006600" y="1117600"/>
                  </a:moveTo>
                  <a:lnTo>
                    <a:pt x="2222500" y="1498600"/>
                  </a:lnTo>
                </a:path>
                <a:path w="3175000" h="3124200">
                  <a:moveTo>
                    <a:pt x="2222500" y="1498600"/>
                  </a:moveTo>
                  <a:lnTo>
                    <a:pt x="2146300" y="1930400"/>
                  </a:lnTo>
                </a:path>
                <a:path w="3175000" h="3124200">
                  <a:moveTo>
                    <a:pt x="2146300" y="1930400"/>
                  </a:moveTo>
                  <a:lnTo>
                    <a:pt x="1809750" y="2216150"/>
                  </a:lnTo>
                </a:path>
                <a:path w="3175000" h="3124200">
                  <a:moveTo>
                    <a:pt x="1809750" y="2216150"/>
                  </a:moveTo>
                  <a:lnTo>
                    <a:pt x="1371600" y="2216150"/>
                  </a:lnTo>
                </a:path>
                <a:path w="3175000" h="3124200">
                  <a:moveTo>
                    <a:pt x="1371600" y="2216150"/>
                  </a:moveTo>
                  <a:lnTo>
                    <a:pt x="1028700" y="1930400"/>
                  </a:lnTo>
                </a:path>
                <a:path w="3175000" h="3124200">
                  <a:moveTo>
                    <a:pt x="1028700" y="1930400"/>
                  </a:moveTo>
                  <a:lnTo>
                    <a:pt x="952500" y="1498600"/>
                  </a:lnTo>
                </a:path>
                <a:path w="3175000" h="3124200">
                  <a:moveTo>
                    <a:pt x="952500" y="1498600"/>
                  </a:moveTo>
                  <a:lnTo>
                    <a:pt x="1174750" y="1117600"/>
                  </a:lnTo>
                </a:path>
                <a:path w="3175000" h="3124200">
                  <a:moveTo>
                    <a:pt x="1174750" y="1117600"/>
                  </a:moveTo>
                  <a:lnTo>
                    <a:pt x="1587500" y="965200"/>
                  </a:lnTo>
                </a:path>
                <a:path w="3175000" h="3124200">
                  <a:moveTo>
                    <a:pt x="1587500" y="641350"/>
                  </a:moveTo>
                  <a:lnTo>
                    <a:pt x="2209800" y="869950"/>
                  </a:lnTo>
                </a:path>
                <a:path w="3175000" h="3124200">
                  <a:moveTo>
                    <a:pt x="2209800" y="869950"/>
                  </a:moveTo>
                  <a:lnTo>
                    <a:pt x="2540000" y="1441450"/>
                  </a:lnTo>
                </a:path>
                <a:path w="3175000" h="3124200">
                  <a:moveTo>
                    <a:pt x="2540000" y="1441450"/>
                  </a:moveTo>
                  <a:lnTo>
                    <a:pt x="2425700" y="2095500"/>
                  </a:lnTo>
                </a:path>
                <a:path w="3175000" h="3124200">
                  <a:moveTo>
                    <a:pt x="2425700" y="2095500"/>
                  </a:moveTo>
                  <a:lnTo>
                    <a:pt x="1924050" y="2520950"/>
                  </a:lnTo>
                </a:path>
                <a:path w="3175000" h="3124200">
                  <a:moveTo>
                    <a:pt x="1924050" y="2520950"/>
                  </a:moveTo>
                  <a:lnTo>
                    <a:pt x="1257300" y="2520950"/>
                  </a:lnTo>
                </a:path>
                <a:path w="3175000" h="3124200">
                  <a:moveTo>
                    <a:pt x="1257300" y="2520950"/>
                  </a:moveTo>
                  <a:lnTo>
                    <a:pt x="755650" y="2095500"/>
                  </a:lnTo>
                </a:path>
                <a:path w="3175000" h="3124200">
                  <a:moveTo>
                    <a:pt x="755650" y="2095500"/>
                  </a:moveTo>
                  <a:lnTo>
                    <a:pt x="635000" y="1441450"/>
                  </a:lnTo>
                </a:path>
                <a:path w="3175000" h="3124200">
                  <a:moveTo>
                    <a:pt x="635000" y="1441450"/>
                  </a:moveTo>
                  <a:lnTo>
                    <a:pt x="971550" y="869950"/>
                  </a:lnTo>
                </a:path>
                <a:path w="3175000" h="3124200">
                  <a:moveTo>
                    <a:pt x="971550" y="869950"/>
                  </a:moveTo>
                  <a:lnTo>
                    <a:pt x="1587500" y="641350"/>
                  </a:lnTo>
                </a:path>
                <a:path w="3175000" h="3124200">
                  <a:moveTo>
                    <a:pt x="1587500" y="317500"/>
                  </a:moveTo>
                  <a:lnTo>
                    <a:pt x="2419350" y="622300"/>
                  </a:lnTo>
                </a:path>
                <a:path w="3175000" h="3124200">
                  <a:moveTo>
                    <a:pt x="2419350" y="622300"/>
                  </a:moveTo>
                  <a:lnTo>
                    <a:pt x="2857500" y="1384300"/>
                  </a:lnTo>
                </a:path>
                <a:path w="3175000" h="3124200">
                  <a:moveTo>
                    <a:pt x="2857500" y="1384300"/>
                  </a:moveTo>
                  <a:lnTo>
                    <a:pt x="2705100" y="2254250"/>
                  </a:lnTo>
                </a:path>
                <a:path w="3175000" h="3124200">
                  <a:moveTo>
                    <a:pt x="2705100" y="2254250"/>
                  </a:moveTo>
                  <a:lnTo>
                    <a:pt x="2032000" y="2819400"/>
                  </a:lnTo>
                </a:path>
                <a:path w="3175000" h="3124200">
                  <a:moveTo>
                    <a:pt x="2032000" y="2819400"/>
                  </a:moveTo>
                  <a:lnTo>
                    <a:pt x="1149350" y="2819400"/>
                  </a:lnTo>
                </a:path>
                <a:path w="3175000" h="3124200">
                  <a:moveTo>
                    <a:pt x="1149350" y="2819400"/>
                  </a:moveTo>
                  <a:lnTo>
                    <a:pt x="476250" y="2254250"/>
                  </a:lnTo>
                </a:path>
                <a:path w="3175000" h="3124200">
                  <a:moveTo>
                    <a:pt x="476250" y="2254250"/>
                  </a:moveTo>
                  <a:lnTo>
                    <a:pt x="317500" y="1384300"/>
                  </a:lnTo>
                </a:path>
                <a:path w="3175000" h="3124200">
                  <a:moveTo>
                    <a:pt x="317500" y="1384300"/>
                  </a:moveTo>
                  <a:lnTo>
                    <a:pt x="762000" y="622300"/>
                  </a:lnTo>
                </a:path>
                <a:path w="3175000" h="3124200">
                  <a:moveTo>
                    <a:pt x="762000" y="622300"/>
                  </a:moveTo>
                  <a:lnTo>
                    <a:pt x="1587500" y="317500"/>
                  </a:lnTo>
                </a:path>
                <a:path w="3175000" h="3124200">
                  <a:moveTo>
                    <a:pt x="1587500" y="0"/>
                  </a:moveTo>
                  <a:lnTo>
                    <a:pt x="2628900" y="374650"/>
                  </a:lnTo>
                </a:path>
                <a:path w="3175000" h="3124200">
                  <a:moveTo>
                    <a:pt x="2628900" y="374650"/>
                  </a:moveTo>
                  <a:lnTo>
                    <a:pt x="3175000" y="1327150"/>
                  </a:lnTo>
                </a:path>
                <a:path w="3175000" h="3124200">
                  <a:moveTo>
                    <a:pt x="3175000" y="1327150"/>
                  </a:moveTo>
                  <a:lnTo>
                    <a:pt x="2984500" y="2413000"/>
                  </a:lnTo>
                </a:path>
                <a:path w="3175000" h="3124200">
                  <a:moveTo>
                    <a:pt x="2984500" y="2413000"/>
                  </a:moveTo>
                  <a:lnTo>
                    <a:pt x="2139950" y="3124200"/>
                  </a:lnTo>
                </a:path>
                <a:path w="3175000" h="3124200">
                  <a:moveTo>
                    <a:pt x="2139950" y="3124200"/>
                  </a:moveTo>
                  <a:lnTo>
                    <a:pt x="1041400" y="3124200"/>
                  </a:lnTo>
                </a:path>
                <a:path w="3175000" h="3124200">
                  <a:moveTo>
                    <a:pt x="1041400" y="3124200"/>
                  </a:moveTo>
                  <a:lnTo>
                    <a:pt x="196850" y="2413000"/>
                  </a:lnTo>
                </a:path>
                <a:path w="3175000" h="3124200">
                  <a:moveTo>
                    <a:pt x="196850" y="2413000"/>
                  </a:moveTo>
                  <a:lnTo>
                    <a:pt x="0" y="1327150"/>
                  </a:lnTo>
                </a:path>
                <a:path w="3175000" h="3124200">
                  <a:moveTo>
                    <a:pt x="0" y="1327150"/>
                  </a:moveTo>
                  <a:lnTo>
                    <a:pt x="552450" y="374650"/>
                  </a:lnTo>
                </a:path>
                <a:path w="3175000" h="3124200">
                  <a:moveTo>
                    <a:pt x="552450" y="374650"/>
                  </a:moveTo>
                  <a:lnTo>
                    <a:pt x="1587500" y="0"/>
                  </a:lnTo>
                </a:path>
              </a:pathLst>
            </a:custGeom>
            <a:ln w="25400">
              <a:solidFill>
                <a:srgbClr val="355578"/>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mn-ea"/>
                <a:cs typeface="+mn-cs"/>
              </a:endParaRPr>
            </a:p>
          </p:txBody>
        </p:sp>
        <p:sp>
          <p:nvSpPr>
            <p:cNvPr id="75" name="object 26">
              <a:extLst>
                <a:ext uri="{FF2B5EF4-FFF2-40B4-BE49-F238E27FC236}">
                  <a16:creationId xmlns:a16="http://schemas.microsoft.com/office/drawing/2014/main" id="{9BDFB494-11E4-C513-B293-1836002C24C0}"/>
                </a:ext>
              </a:extLst>
            </p:cNvPr>
            <p:cNvSpPr/>
            <p:nvPr/>
          </p:nvSpPr>
          <p:spPr>
            <a:xfrm>
              <a:off x="2348706" y="1712390"/>
              <a:ext cx="3175000" cy="3124200"/>
            </a:xfrm>
            <a:custGeom>
              <a:avLst/>
              <a:gdLst/>
              <a:ahLst/>
              <a:cxnLst/>
              <a:rect l="l" t="t" r="r" b="b"/>
              <a:pathLst>
                <a:path w="3175000" h="3124200">
                  <a:moveTo>
                    <a:pt x="1587500" y="1612900"/>
                  </a:moveTo>
                  <a:lnTo>
                    <a:pt x="1587500" y="0"/>
                  </a:lnTo>
                </a:path>
                <a:path w="3175000" h="3124200">
                  <a:moveTo>
                    <a:pt x="1587500" y="1612900"/>
                  </a:moveTo>
                  <a:lnTo>
                    <a:pt x="2622550" y="374650"/>
                  </a:lnTo>
                </a:path>
                <a:path w="3175000" h="3124200">
                  <a:moveTo>
                    <a:pt x="1587500" y="1612900"/>
                  </a:moveTo>
                  <a:lnTo>
                    <a:pt x="3175000" y="1333500"/>
                  </a:lnTo>
                </a:path>
                <a:path w="3175000" h="3124200">
                  <a:moveTo>
                    <a:pt x="1587500" y="1612900"/>
                  </a:moveTo>
                  <a:lnTo>
                    <a:pt x="2984500" y="2419350"/>
                  </a:lnTo>
                </a:path>
                <a:path w="3175000" h="3124200">
                  <a:moveTo>
                    <a:pt x="1587500" y="1612900"/>
                  </a:moveTo>
                  <a:lnTo>
                    <a:pt x="2139950" y="3124200"/>
                  </a:lnTo>
                </a:path>
                <a:path w="3175000" h="3124200">
                  <a:moveTo>
                    <a:pt x="1587500" y="1612900"/>
                  </a:moveTo>
                  <a:lnTo>
                    <a:pt x="1035050" y="3124200"/>
                  </a:lnTo>
                </a:path>
                <a:path w="3175000" h="3124200">
                  <a:moveTo>
                    <a:pt x="1587500" y="1612900"/>
                  </a:moveTo>
                  <a:lnTo>
                    <a:pt x="190500" y="2419350"/>
                  </a:lnTo>
                </a:path>
                <a:path w="3175000" h="3124200">
                  <a:moveTo>
                    <a:pt x="1587500" y="1612900"/>
                  </a:moveTo>
                  <a:lnTo>
                    <a:pt x="0" y="1333500"/>
                  </a:lnTo>
                </a:path>
                <a:path w="3175000" h="3124200">
                  <a:moveTo>
                    <a:pt x="1587500" y="1612900"/>
                  </a:moveTo>
                  <a:lnTo>
                    <a:pt x="552450" y="374650"/>
                  </a:lnTo>
                </a:path>
                <a:path w="3175000" h="3124200">
                  <a:moveTo>
                    <a:pt x="1587500" y="1612900"/>
                  </a:moveTo>
                  <a:lnTo>
                    <a:pt x="1587500" y="0"/>
                  </a:lnTo>
                </a:path>
              </a:pathLst>
            </a:custGeom>
            <a:ln w="25400">
              <a:solidFill>
                <a:srgbClr val="355578"/>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57" name="object 8">
            <a:extLst>
              <a:ext uri="{FF2B5EF4-FFF2-40B4-BE49-F238E27FC236}">
                <a16:creationId xmlns:a16="http://schemas.microsoft.com/office/drawing/2014/main" id="{702D0F62-4075-47B8-2410-F05127244B47}"/>
              </a:ext>
            </a:extLst>
          </p:cNvPr>
          <p:cNvSpPr txBox="1"/>
          <p:nvPr/>
        </p:nvSpPr>
        <p:spPr>
          <a:xfrm>
            <a:off x="7967702" y="4426905"/>
            <a:ext cx="3449126" cy="3206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000" b="1" i="0" u="none" strike="noStrike" kern="1200" cap="none" spc="0" normalizeH="0" baseline="0" noProof="0">
                <a:ln>
                  <a:noFill/>
                </a:ln>
                <a:solidFill>
                  <a:prstClr val="white"/>
                </a:solidFill>
                <a:effectLst/>
                <a:uLnTx/>
                <a:uFillTx/>
                <a:latin typeface="Arial" panose="020B0604020202020204" pitchFamily="34" charset="0"/>
                <a:ea typeface="+mn-ea"/>
                <a:cs typeface="Graphik Regular"/>
              </a:rPr>
              <a:t>Goal</a:t>
            </a:r>
            <a:r>
              <a:rPr kumimoji="0" sz="2000" b="1" i="0" u="none" strike="noStrike" kern="1200" cap="none" spc="-30" normalizeH="0" baseline="0" noProof="0">
                <a:ln>
                  <a:noFill/>
                </a:ln>
                <a:solidFill>
                  <a:prstClr val="white"/>
                </a:solidFill>
                <a:effectLst/>
                <a:uLnTx/>
                <a:uFillTx/>
                <a:latin typeface="Arial" panose="020B0604020202020204" pitchFamily="34" charset="0"/>
                <a:ea typeface="+mn-ea"/>
                <a:cs typeface="Graphik Regular"/>
              </a:rPr>
              <a:t> </a:t>
            </a:r>
            <a:r>
              <a:rPr kumimoji="0" sz="2000" b="1" i="0" u="none" strike="noStrike" kern="1200" cap="none" spc="-10" normalizeH="0" baseline="0" noProof="0">
                <a:ln>
                  <a:noFill/>
                </a:ln>
                <a:solidFill>
                  <a:prstClr val="white"/>
                </a:solidFill>
                <a:effectLst/>
                <a:uLnTx/>
                <a:uFillTx/>
                <a:latin typeface="Arial" panose="020B0604020202020204" pitchFamily="34" charset="0"/>
                <a:ea typeface="+mn-ea"/>
                <a:cs typeface="Graphik Regular"/>
              </a:rPr>
              <a:t>seeking</a:t>
            </a:r>
            <a:endParaRPr kumimoji="0" sz="2000" b="1" i="0" u="none" strike="noStrike" kern="1200" cap="none" spc="0" normalizeH="0" baseline="0" noProof="0">
              <a:ln>
                <a:noFill/>
              </a:ln>
              <a:solidFill>
                <a:prstClr val="white"/>
              </a:solidFill>
              <a:effectLst/>
              <a:uLnTx/>
              <a:uFillTx/>
              <a:latin typeface="Arial" panose="020B0604020202020204" pitchFamily="34" charset="0"/>
              <a:ea typeface="+mn-ea"/>
              <a:cs typeface="Graphik Regular"/>
            </a:endParaRPr>
          </a:p>
        </p:txBody>
      </p:sp>
      <p:sp>
        <p:nvSpPr>
          <p:cNvPr id="58" name="object 9">
            <a:extLst>
              <a:ext uri="{FF2B5EF4-FFF2-40B4-BE49-F238E27FC236}">
                <a16:creationId xmlns:a16="http://schemas.microsoft.com/office/drawing/2014/main" id="{EED06741-78EC-03C5-371A-F5ADC4E017AE}"/>
              </a:ext>
            </a:extLst>
          </p:cNvPr>
          <p:cNvSpPr txBox="1"/>
          <p:nvPr/>
        </p:nvSpPr>
        <p:spPr>
          <a:xfrm>
            <a:off x="8202422" y="3041702"/>
            <a:ext cx="3693052" cy="3206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000" b="1" i="0" u="none" strike="noStrike" kern="1200" cap="none" spc="-10" normalizeH="0" baseline="0" noProof="0">
                <a:ln>
                  <a:noFill/>
                </a:ln>
                <a:solidFill>
                  <a:prstClr val="white"/>
                </a:solidFill>
                <a:effectLst/>
                <a:uLnTx/>
                <a:uFillTx/>
                <a:latin typeface="Arial" panose="020B0604020202020204" pitchFamily="34" charset="0"/>
                <a:ea typeface="+mn-ea"/>
                <a:cs typeface="Graphik Regular"/>
              </a:rPr>
              <a:t>Proactiveness</a:t>
            </a:r>
            <a:endParaRPr kumimoji="0" sz="2000" b="1" i="0" u="none" strike="noStrike" kern="1200" cap="none" spc="0" normalizeH="0" baseline="0" noProof="0">
              <a:ln>
                <a:noFill/>
              </a:ln>
              <a:solidFill>
                <a:prstClr val="white"/>
              </a:solidFill>
              <a:effectLst/>
              <a:uLnTx/>
              <a:uFillTx/>
              <a:latin typeface="Arial" panose="020B0604020202020204" pitchFamily="34" charset="0"/>
              <a:ea typeface="+mn-ea"/>
              <a:cs typeface="Graphik Regular"/>
            </a:endParaRPr>
          </a:p>
        </p:txBody>
      </p:sp>
      <p:sp>
        <p:nvSpPr>
          <p:cNvPr id="61" name="object 3">
            <a:extLst>
              <a:ext uri="{FF2B5EF4-FFF2-40B4-BE49-F238E27FC236}">
                <a16:creationId xmlns:a16="http://schemas.microsoft.com/office/drawing/2014/main" id="{B258C0E0-12C2-8B53-67A1-05A02603E23C}"/>
              </a:ext>
            </a:extLst>
          </p:cNvPr>
          <p:cNvSpPr txBox="1"/>
          <p:nvPr/>
        </p:nvSpPr>
        <p:spPr>
          <a:xfrm>
            <a:off x="4199827" y="1030318"/>
            <a:ext cx="3811259" cy="320601"/>
          </a:xfrm>
          <a:prstGeom prst="rect">
            <a:avLst/>
          </a:prstGeom>
        </p:spPr>
        <p:txBody>
          <a:bodyPr vert="horz" wrap="square" lIns="0" tIns="12700" rIns="0" bIns="0" rtlCol="0">
            <a:spAutoFit/>
          </a:bodyPr>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sz="2000" b="1" i="0" u="none" strike="noStrike" kern="1200" cap="none" spc="0" normalizeH="0" baseline="0" noProof="0">
                <a:ln>
                  <a:noFill/>
                </a:ln>
                <a:solidFill>
                  <a:prstClr val="white"/>
                </a:solidFill>
                <a:effectLst/>
                <a:uLnTx/>
                <a:uFillTx/>
                <a:latin typeface="Arial" panose="020B0604020202020204" pitchFamily="34" charset="0"/>
                <a:ea typeface="+mn-ea"/>
                <a:cs typeface="Graphik Regular"/>
              </a:rPr>
              <a:t>Role</a:t>
            </a:r>
            <a:r>
              <a:rPr kumimoji="0" sz="2000" b="1" i="0" u="none" strike="noStrike" kern="1200" cap="none" spc="-40" normalizeH="0" baseline="0" noProof="0">
                <a:ln>
                  <a:noFill/>
                </a:ln>
                <a:solidFill>
                  <a:prstClr val="white"/>
                </a:solidFill>
                <a:effectLst/>
                <a:uLnTx/>
                <a:uFillTx/>
                <a:latin typeface="Arial" panose="020B0604020202020204" pitchFamily="34" charset="0"/>
                <a:ea typeface="+mn-ea"/>
                <a:cs typeface="Graphik Regular"/>
              </a:rPr>
              <a:t> </a:t>
            </a:r>
            <a:r>
              <a:rPr kumimoji="0" sz="2000" b="1" i="0" u="none" strike="noStrike" kern="1200" cap="none" spc="-10" normalizeH="0" baseline="0" noProof="0">
                <a:ln>
                  <a:noFill/>
                </a:ln>
                <a:solidFill>
                  <a:prstClr val="white"/>
                </a:solidFill>
                <a:effectLst/>
                <a:uLnTx/>
                <a:uFillTx/>
                <a:latin typeface="Arial" panose="020B0604020202020204" pitchFamily="34" charset="0"/>
                <a:ea typeface="+mn-ea"/>
                <a:cs typeface="Graphik Regular"/>
              </a:rPr>
              <a:t>generalization</a:t>
            </a:r>
            <a:endParaRPr kumimoji="0" sz="2000" b="1" i="0" u="none" strike="noStrike" kern="1200" cap="none" spc="0" normalizeH="0" baseline="0" noProof="0">
              <a:ln>
                <a:noFill/>
              </a:ln>
              <a:solidFill>
                <a:prstClr val="white"/>
              </a:solidFill>
              <a:effectLst/>
              <a:uLnTx/>
              <a:uFillTx/>
              <a:latin typeface="Arial" panose="020B0604020202020204" pitchFamily="34" charset="0"/>
              <a:ea typeface="+mn-ea"/>
              <a:cs typeface="Graphik Regular"/>
            </a:endParaRPr>
          </a:p>
        </p:txBody>
      </p:sp>
      <p:sp>
        <p:nvSpPr>
          <p:cNvPr id="62" name="object 7">
            <a:extLst>
              <a:ext uri="{FF2B5EF4-FFF2-40B4-BE49-F238E27FC236}">
                <a16:creationId xmlns:a16="http://schemas.microsoft.com/office/drawing/2014/main" id="{EEA94029-1955-C942-E625-F50EBE2AEC2C}"/>
              </a:ext>
            </a:extLst>
          </p:cNvPr>
          <p:cNvSpPr txBox="1"/>
          <p:nvPr/>
        </p:nvSpPr>
        <p:spPr>
          <a:xfrm>
            <a:off x="6899898" y="5441964"/>
            <a:ext cx="2135608" cy="3206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tab pos="2145665" algn="l"/>
              </a:tabLst>
              <a:defRPr/>
            </a:pPr>
            <a:r>
              <a:rPr kumimoji="0" sz="2000" b="1" i="0" u="none" strike="noStrike" kern="1200" cap="none" spc="-10" normalizeH="0" baseline="0" noProof="0">
                <a:ln>
                  <a:noFill/>
                </a:ln>
                <a:solidFill>
                  <a:prstClr val="white"/>
                </a:solidFill>
                <a:effectLst/>
                <a:uLnTx/>
                <a:uFillTx/>
                <a:latin typeface="Arial" panose="020B0604020202020204" pitchFamily="34" charset="0"/>
                <a:ea typeface="+mn-ea"/>
                <a:cs typeface="Graphik Regular"/>
              </a:rPr>
              <a:t>Planning</a:t>
            </a:r>
            <a:endParaRPr kumimoji="0" sz="2000" b="1" i="0" u="none" strike="noStrike" kern="1200" cap="none" spc="0" normalizeH="0" baseline="0" noProof="0">
              <a:ln>
                <a:noFill/>
              </a:ln>
              <a:solidFill>
                <a:prstClr val="white"/>
              </a:solidFill>
              <a:effectLst/>
              <a:uLnTx/>
              <a:uFillTx/>
              <a:latin typeface="Arial" panose="020B0604020202020204" pitchFamily="34" charset="0"/>
              <a:ea typeface="+mn-ea"/>
              <a:cs typeface="Graphik Regular"/>
            </a:endParaRPr>
          </a:p>
        </p:txBody>
      </p:sp>
      <p:sp>
        <p:nvSpPr>
          <p:cNvPr id="63" name="object 10">
            <a:extLst>
              <a:ext uri="{FF2B5EF4-FFF2-40B4-BE49-F238E27FC236}">
                <a16:creationId xmlns:a16="http://schemas.microsoft.com/office/drawing/2014/main" id="{D97E715C-B924-1851-A40C-A1F305A66353}"/>
              </a:ext>
            </a:extLst>
          </p:cNvPr>
          <p:cNvSpPr txBox="1"/>
          <p:nvPr/>
        </p:nvSpPr>
        <p:spPr>
          <a:xfrm>
            <a:off x="7594776" y="1824598"/>
            <a:ext cx="2777279" cy="3206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000" b="1" i="0" u="none" strike="noStrike" kern="1200" cap="none" spc="-10" normalizeH="0" baseline="0" noProof="0">
                <a:ln>
                  <a:noFill/>
                </a:ln>
                <a:solidFill>
                  <a:prstClr val="white"/>
                </a:solidFill>
                <a:effectLst/>
                <a:uLnTx/>
                <a:uFillTx/>
                <a:latin typeface="Arial" panose="020B0604020202020204" pitchFamily="34" charset="0"/>
                <a:ea typeface="+mn-ea"/>
                <a:cs typeface="Graphik Regular"/>
              </a:rPr>
              <a:t>Autonomy</a:t>
            </a:r>
            <a:endParaRPr kumimoji="0" sz="2000" b="1" i="0" u="none" strike="noStrike" kern="1200" cap="none" spc="0" normalizeH="0" baseline="0" noProof="0">
              <a:ln>
                <a:noFill/>
              </a:ln>
              <a:solidFill>
                <a:prstClr val="white"/>
              </a:solidFill>
              <a:effectLst/>
              <a:uLnTx/>
              <a:uFillTx/>
              <a:latin typeface="Arial" panose="020B0604020202020204" pitchFamily="34" charset="0"/>
              <a:ea typeface="+mn-ea"/>
              <a:cs typeface="Graphik Regular"/>
            </a:endParaRPr>
          </a:p>
        </p:txBody>
      </p:sp>
      <p:sp>
        <p:nvSpPr>
          <p:cNvPr id="64" name="object 4">
            <a:extLst>
              <a:ext uri="{FF2B5EF4-FFF2-40B4-BE49-F238E27FC236}">
                <a16:creationId xmlns:a16="http://schemas.microsoft.com/office/drawing/2014/main" id="{8844F089-826A-299B-10B2-CBC8AD893147}"/>
              </a:ext>
            </a:extLst>
          </p:cNvPr>
          <p:cNvSpPr txBox="1"/>
          <p:nvPr/>
        </p:nvSpPr>
        <p:spPr>
          <a:xfrm>
            <a:off x="789283" y="1824598"/>
            <a:ext cx="3904869" cy="320601"/>
          </a:xfrm>
          <a:prstGeom prst="rect">
            <a:avLst/>
          </a:prstGeom>
        </p:spPr>
        <p:txBody>
          <a:bodyPr vert="horz" wrap="square" lIns="0" tIns="12700" rIns="0" bIns="0" rtlCol="0">
            <a:spAutoFit/>
          </a:bodyPr>
          <a:lstStyle/>
          <a:p>
            <a:pPr marL="12700" marR="0" lvl="0" indent="0" algn="r" defTabSz="914400" rtl="0" eaLnBrk="1" fontAlgn="auto" latinLnBrk="0" hangingPunct="1">
              <a:lnSpc>
                <a:spcPct val="100000"/>
              </a:lnSpc>
              <a:spcBef>
                <a:spcPts val="100"/>
              </a:spcBef>
              <a:spcAft>
                <a:spcPts val="0"/>
              </a:spcAft>
              <a:buClrTx/>
              <a:buSzTx/>
              <a:buFontTx/>
              <a:buNone/>
              <a:tabLst/>
              <a:defRPr/>
            </a:pPr>
            <a:r>
              <a:rPr kumimoji="0" sz="2000" b="1" i="0" u="none" strike="noStrike" kern="1200" cap="none" spc="0" normalizeH="0" baseline="0" noProof="0">
                <a:ln>
                  <a:noFill/>
                </a:ln>
                <a:solidFill>
                  <a:prstClr val="white"/>
                </a:solidFill>
                <a:effectLst/>
                <a:uLnTx/>
                <a:uFillTx/>
                <a:latin typeface="Arial" panose="020B0604020202020204" pitchFamily="34" charset="0"/>
                <a:ea typeface="+mn-ea"/>
                <a:cs typeface="Graphik Regular"/>
              </a:rPr>
              <a:t>Learning</a:t>
            </a:r>
            <a:r>
              <a:rPr kumimoji="0" sz="2000" b="1" i="0" u="none" strike="noStrike" kern="1200" cap="none" spc="-20" normalizeH="0" baseline="0" noProof="0">
                <a:ln>
                  <a:noFill/>
                </a:ln>
                <a:solidFill>
                  <a:prstClr val="white"/>
                </a:solidFill>
                <a:effectLst/>
                <a:uLnTx/>
                <a:uFillTx/>
                <a:latin typeface="Arial" panose="020B0604020202020204" pitchFamily="34" charset="0"/>
                <a:ea typeface="+mn-ea"/>
                <a:cs typeface="Graphik Regular"/>
              </a:rPr>
              <a:t> </a:t>
            </a:r>
            <a:r>
              <a:rPr kumimoji="0" sz="2000" b="1" i="0" u="none" strike="noStrike" kern="1200" cap="none" spc="-10" normalizeH="0" baseline="0" noProof="0">
                <a:ln>
                  <a:noFill/>
                </a:ln>
                <a:solidFill>
                  <a:prstClr val="white"/>
                </a:solidFill>
                <a:effectLst/>
                <a:uLnTx/>
                <a:uFillTx/>
                <a:latin typeface="Arial" panose="020B0604020202020204" pitchFamily="34" charset="0"/>
                <a:ea typeface="+mn-ea"/>
                <a:cs typeface="Graphik Regular"/>
              </a:rPr>
              <a:t>(behavior)</a:t>
            </a:r>
            <a:endParaRPr kumimoji="0" sz="2000" b="1" i="0" u="none" strike="noStrike" kern="1200" cap="none" spc="0" normalizeH="0" baseline="0" noProof="0">
              <a:ln>
                <a:noFill/>
              </a:ln>
              <a:solidFill>
                <a:prstClr val="white"/>
              </a:solidFill>
              <a:effectLst/>
              <a:uLnTx/>
              <a:uFillTx/>
              <a:latin typeface="Arial" panose="020B0604020202020204" pitchFamily="34" charset="0"/>
              <a:ea typeface="+mn-ea"/>
              <a:cs typeface="Graphik Regular"/>
            </a:endParaRPr>
          </a:p>
        </p:txBody>
      </p:sp>
      <p:sp>
        <p:nvSpPr>
          <p:cNvPr id="65" name="object 5">
            <a:extLst>
              <a:ext uri="{FF2B5EF4-FFF2-40B4-BE49-F238E27FC236}">
                <a16:creationId xmlns:a16="http://schemas.microsoft.com/office/drawing/2014/main" id="{D4E6646D-0450-92A2-BE8A-6339EA19E289}"/>
              </a:ext>
            </a:extLst>
          </p:cNvPr>
          <p:cNvSpPr txBox="1"/>
          <p:nvPr/>
        </p:nvSpPr>
        <p:spPr>
          <a:xfrm>
            <a:off x="681161" y="2856557"/>
            <a:ext cx="3290794" cy="628377"/>
          </a:xfrm>
          <a:prstGeom prst="rect">
            <a:avLst/>
          </a:prstGeom>
        </p:spPr>
        <p:txBody>
          <a:bodyPr vert="horz" wrap="square" lIns="0" tIns="12700" rIns="0" bIns="0" rtlCol="0">
            <a:spAutoFit/>
          </a:bodyPr>
          <a:lstStyle/>
          <a:p>
            <a:pPr marL="12700" marR="0" lvl="0" indent="0" algn="r" defTabSz="914400" rtl="0" eaLnBrk="1" fontAlgn="auto" latinLnBrk="0" hangingPunct="1">
              <a:lnSpc>
                <a:spcPct val="100000"/>
              </a:lnSpc>
              <a:spcBef>
                <a:spcPts val="100"/>
              </a:spcBef>
              <a:spcAft>
                <a:spcPts val="0"/>
              </a:spcAft>
              <a:buClrTx/>
              <a:buSzTx/>
              <a:buFontTx/>
              <a:buNone/>
              <a:tabLst/>
              <a:defRPr/>
            </a:pPr>
            <a:r>
              <a:rPr kumimoji="0" sz="2000" b="1" i="0" u="none" strike="noStrike" kern="1200" cap="none" spc="0" normalizeH="0" baseline="0" noProof="0">
                <a:ln>
                  <a:noFill/>
                </a:ln>
                <a:solidFill>
                  <a:prstClr val="white"/>
                </a:solidFill>
                <a:effectLst/>
                <a:uLnTx/>
                <a:uFillTx/>
                <a:latin typeface="Arial" panose="020B0604020202020204" pitchFamily="34" charset="0"/>
                <a:ea typeface="+mn-ea"/>
                <a:cs typeface="Graphik Regular"/>
              </a:rPr>
              <a:t>Memory</a:t>
            </a:r>
            <a:r>
              <a:rPr kumimoji="0" sz="2000" b="1" i="0" u="none" strike="noStrike" kern="1200" cap="none" spc="-40" normalizeH="0" baseline="0" noProof="0">
                <a:ln>
                  <a:noFill/>
                </a:ln>
                <a:solidFill>
                  <a:prstClr val="white"/>
                </a:solidFill>
                <a:effectLst/>
                <a:uLnTx/>
                <a:uFillTx/>
                <a:latin typeface="Arial" panose="020B0604020202020204" pitchFamily="34" charset="0"/>
                <a:ea typeface="+mn-ea"/>
                <a:cs typeface="Graphik Regular"/>
              </a:rPr>
              <a:t> </a:t>
            </a:r>
            <a:br>
              <a:rPr kumimoji="0" lang="en-US" sz="2000" b="1" i="0" u="none" strike="noStrike" kern="1200" cap="none" spc="-40" normalizeH="0" baseline="0" noProof="0">
                <a:ln>
                  <a:noFill/>
                </a:ln>
                <a:solidFill>
                  <a:prstClr val="white"/>
                </a:solidFill>
                <a:effectLst/>
                <a:uLnTx/>
                <a:uFillTx/>
                <a:latin typeface="Arial" panose="020B0604020202020204" pitchFamily="34" charset="0"/>
                <a:ea typeface="+mn-ea"/>
                <a:cs typeface="Graphik Regular"/>
              </a:rPr>
            </a:br>
            <a:r>
              <a:rPr kumimoji="0" sz="2000" b="1" i="0" u="none" strike="noStrike" kern="1200" cap="none" spc="-10" normalizeH="0" baseline="0" noProof="0">
                <a:ln>
                  <a:noFill/>
                </a:ln>
                <a:solidFill>
                  <a:prstClr val="white"/>
                </a:solidFill>
                <a:effectLst/>
                <a:uLnTx/>
                <a:uFillTx/>
                <a:latin typeface="Arial" panose="020B0604020202020204" pitchFamily="34" charset="0"/>
                <a:ea typeface="+mn-ea"/>
                <a:cs typeface="Graphik Regular"/>
              </a:rPr>
              <a:t>(facts/grounding)</a:t>
            </a:r>
            <a:endParaRPr kumimoji="0" sz="2000" b="1" i="0" u="none" strike="noStrike" kern="1200" cap="none" spc="0" normalizeH="0" baseline="0" noProof="0">
              <a:ln>
                <a:noFill/>
              </a:ln>
              <a:solidFill>
                <a:prstClr val="white"/>
              </a:solidFill>
              <a:effectLst/>
              <a:uLnTx/>
              <a:uFillTx/>
              <a:latin typeface="Arial" panose="020B0604020202020204" pitchFamily="34" charset="0"/>
              <a:ea typeface="+mn-ea"/>
              <a:cs typeface="Graphik Regular"/>
            </a:endParaRPr>
          </a:p>
        </p:txBody>
      </p:sp>
      <p:sp>
        <p:nvSpPr>
          <p:cNvPr id="66" name="object 6">
            <a:extLst>
              <a:ext uri="{FF2B5EF4-FFF2-40B4-BE49-F238E27FC236}">
                <a16:creationId xmlns:a16="http://schemas.microsoft.com/office/drawing/2014/main" id="{4C73275B-1F37-33B4-CF0C-738358FF8A3E}"/>
              </a:ext>
            </a:extLst>
          </p:cNvPr>
          <p:cNvSpPr txBox="1"/>
          <p:nvPr/>
        </p:nvSpPr>
        <p:spPr>
          <a:xfrm>
            <a:off x="461911" y="4426905"/>
            <a:ext cx="3776498" cy="320601"/>
          </a:xfrm>
          <a:prstGeom prst="rect">
            <a:avLst/>
          </a:prstGeom>
        </p:spPr>
        <p:txBody>
          <a:bodyPr vert="horz" wrap="square" lIns="0" tIns="12700" rIns="0" bIns="0" rtlCol="0">
            <a:spAutoFit/>
          </a:bodyPr>
          <a:lstStyle/>
          <a:p>
            <a:pPr marL="12700" marR="0" lvl="0" indent="0" algn="r" defTabSz="914400" rtl="0" eaLnBrk="1" fontAlgn="auto" latinLnBrk="0" hangingPunct="1">
              <a:lnSpc>
                <a:spcPct val="100000"/>
              </a:lnSpc>
              <a:spcBef>
                <a:spcPts val="100"/>
              </a:spcBef>
              <a:spcAft>
                <a:spcPts val="0"/>
              </a:spcAft>
              <a:buClrTx/>
              <a:buSzTx/>
              <a:buFontTx/>
              <a:buNone/>
              <a:tabLst/>
              <a:defRPr/>
            </a:pPr>
            <a:r>
              <a:rPr kumimoji="0" sz="2000" b="1" i="0" u="none" strike="noStrike" kern="1200" cap="none" spc="0" normalizeH="0" baseline="0" noProof="0">
                <a:ln>
                  <a:noFill/>
                </a:ln>
                <a:solidFill>
                  <a:prstClr val="white"/>
                </a:solidFill>
                <a:effectLst/>
                <a:uLnTx/>
                <a:uFillTx/>
                <a:latin typeface="Arial" panose="020B0604020202020204" pitchFamily="34" charset="0"/>
                <a:ea typeface="+mn-ea"/>
                <a:cs typeface="Graphik Regular"/>
              </a:rPr>
              <a:t>Act</a:t>
            </a:r>
            <a:r>
              <a:rPr kumimoji="0" sz="2000" b="1" i="0" u="none" strike="noStrike" kern="1200" cap="none" spc="-20" normalizeH="0" baseline="0" noProof="0">
                <a:ln>
                  <a:noFill/>
                </a:ln>
                <a:solidFill>
                  <a:prstClr val="white"/>
                </a:solidFill>
                <a:effectLst/>
                <a:uLnTx/>
                <a:uFillTx/>
                <a:latin typeface="Arial" panose="020B0604020202020204" pitchFamily="34" charset="0"/>
                <a:ea typeface="+mn-ea"/>
                <a:cs typeface="Graphik Regular"/>
              </a:rPr>
              <a:t> </a:t>
            </a:r>
            <a:r>
              <a:rPr kumimoji="0" sz="2000" b="1" i="0" u="none" strike="noStrike" kern="1200" cap="none" spc="-10" normalizeH="0" baseline="0" noProof="0">
                <a:ln>
                  <a:noFill/>
                </a:ln>
                <a:solidFill>
                  <a:prstClr val="white"/>
                </a:solidFill>
                <a:effectLst/>
                <a:uLnTx/>
                <a:uFillTx/>
                <a:latin typeface="Arial" panose="020B0604020202020204" pitchFamily="34" charset="0"/>
                <a:ea typeface="+mn-ea"/>
                <a:cs typeface="Graphik Regular"/>
              </a:rPr>
              <a:t>(effecting)</a:t>
            </a:r>
            <a:endParaRPr kumimoji="0" sz="2000" b="1" i="0" u="none" strike="noStrike" kern="1200" cap="none" spc="0" normalizeH="0" baseline="0" noProof="0">
              <a:ln>
                <a:noFill/>
              </a:ln>
              <a:solidFill>
                <a:prstClr val="white"/>
              </a:solidFill>
              <a:effectLst/>
              <a:uLnTx/>
              <a:uFillTx/>
              <a:latin typeface="Arial" panose="020B0604020202020204" pitchFamily="34" charset="0"/>
              <a:ea typeface="+mn-ea"/>
              <a:cs typeface="Graphik Regular"/>
            </a:endParaRPr>
          </a:p>
        </p:txBody>
      </p:sp>
      <p:sp>
        <p:nvSpPr>
          <p:cNvPr id="67" name="object 7">
            <a:extLst>
              <a:ext uri="{FF2B5EF4-FFF2-40B4-BE49-F238E27FC236}">
                <a16:creationId xmlns:a16="http://schemas.microsoft.com/office/drawing/2014/main" id="{296411B6-4C68-EB53-6492-DC05AA4CB784}"/>
              </a:ext>
            </a:extLst>
          </p:cNvPr>
          <p:cNvSpPr txBox="1"/>
          <p:nvPr/>
        </p:nvSpPr>
        <p:spPr>
          <a:xfrm>
            <a:off x="2094738" y="5441964"/>
            <a:ext cx="3211475" cy="320601"/>
          </a:xfrm>
          <a:prstGeom prst="rect">
            <a:avLst/>
          </a:prstGeom>
        </p:spPr>
        <p:txBody>
          <a:bodyPr vert="horz" wrap="square" lIns="0" tIns="12700" rIns="0" bIns="0" rtlCol="0">
            <a:spAutoFit/>
          </a:bodyPr>
          <a:lstStyle/>
          <a:p>
            <a:pPr marL="12700" marR="0" lvl="0" indent="0" algn="r" defTabSz="914400" rtl="0" eaLnBrk="1" fontAlgn="auto" latinLnBrk="0" hangingPunct="1">
              <a:lnSpc>
                <a:spcPct val="100000"/>
              </a:lnSpc>
              <a:spcBef>
                <a:spcPts val="100"/>
              </a:spcBef>
              <a:spcAft>
                <a:spcPts val="0"/>
              </a:spcAft>
              <a:buClrTx/>
              <a:buSzTx/>
              <a:buFontTx/>
              <a:buNone/>
              <a:tabLst>
                <a:tab pos="2145665" algn="l"/>
              </a:tabLst>
              <a:defRPr/>
            </a:pPr>
            <a:r>
              <a:rPr kumimoji="0" sz="2000" b="1" i="0" u="none" strike="noStrike" kern="1200" cap="none" spc="0" normalizeH="0" baseline="0" noProof="0">
                <a:ln>
                  <a:noFill/>
                </a:ln>
                <a:solidFill>
                  <a:prstClr val="white"/>
                </a:solidFill>
                <a:effectLst/>
                <a:uLnTx/>
                <a:uFillTx/>
                <a:latin typeface="Arial" panose="020B0604020202020204" pitchFamily="34" charset="0"/>
                <a:ea typeface="+mn-ea"/>
                <a:cs typeface="Graphik Regular"/>
              </a:rPr>
              <a:t>Act</a:t>
            </a:r>
            <a:r>
              <a:rPr kumimoji="0" sz="2000" b="1" i="0" u="none" strike="noStrike" kern="1200" cap="none" spc="-20" normalizeH="0" baseline="0" noProof="0">
                <a:ln>
                  <a:noFill/>
                </a:ln>
                <a:solidFill>
                  <a:prstClr val="white"/>
                </a:solidFill>
                <a:effectLst/>
                <a:uLnTx/>
                <a:uFillTx/>
                <a:latin typeface="Arial" panose="020B0604020202020204" pitchFamily="34" charset="0"/>
                <a:ea typeface="+mn-ea"/>
                <a:cs typeface="Graphik Regular"/>
              </a:rPr>
              <a:t> </a:t>
            </a:r>
            <a:r>
              <a:rPr kumimoji="0" sz="2000" b="1" i="0" u="none" strike="noStrike" kern="1200" cap="none" spc="-10" normalizeH="0" baseline="0" noProof="0">
                <a:ln>
                  <a:noFill/>
                </a:ln>
                <a:solidFill>
                  <a:prstClr val="white"/>
                </a:solidFill>
                <a:effectLst/>
                <a:uLnTx/>
                <a:uFillTx/>
                <a:latin typeface="Arial" panose="020B0604020202020204" pitchFamily="34" charset="0"/>
                <a:ea typeface="+mn-ea"/>
                <a:cs typeface="Graphik Regular"/>
              </a:rPr>
              <a:t>(sensing)</a:t>
            </a:r>
            <a:endParaRPr kumimoji="0" sz="2000" b="1" i="0" u="none" strike="noStrike" kern="1200" cap="none" spc="0" normalizeH="0" baseline="0" noProof="0">
              <a:ln>
                <a:noFill/>
              </a:ln>
              <a:solidFill>
                <a:prstClr val="white"/>
              </a:solidFill>
              <a:effectLst/>
              <a:uLnTx/>
              <a:uFillTx/>
              <a:latin typeface="Arial" panose="020B0604020202020204" pitchFamily="34" charset="0"/>
              <a:ea typeface="+mn-ea"/>
              <a:cs typeface="Graphik Regular"/>
            </a:endParaRPr>
          </a:p>
        </p:txBody>
      </p:sp>
      <p:sp>
        <p:nvSpPr>
          <p:cNvPr id="5" name="Title 4">
            <a:extLst>
              <a:ext uri="{FF2B5EF4-FFF2-40B4-BE49-F238E27FC236}">
                <a16:creationId xmlns:a16="http://schemas.microsoft.com/office/drawing/2014/main" id="{D92A1C61-3B7D-EE56-A7FC-050E362E66C5}"/>
              </a:ext>
            </a:extLst>
          </p:cNvPr>
          <p:cNvSpPr>
            <a:spLocks noGrp="1"/>
          </p:cNvSpPr>
          <p:nvPr>
            <p:ph type="title"/>
          </p:nvPr>
        </p:nvSpPr>
        <p:spPr>
          <a:xfrm>
            <a:off x="457200" y="366713"/>
            <a:ext cx="11276013" cy="443198"/>
          </a:xfrm>
        </p:spPr>
        <p:txBody>
          <a:bodyPr/>
          <a:lstStyle/>
          <a:p>
            <a:r>
              <a:rPr lang="en-GB" dirty="0"/>
              <a:t>Agency Dimensions</a:t>
            </a:r>
            <a:endParaRPr lang="en-US" dirty="0"/>
          </a:p>
        </p:txBody>
      </p:sp>
      <p:sp>
        <p:nvSpPr>
          <p:cNvPr id="53" name="object 27">
            <a:extLst>
              <a:ext uri="{FF2B5EF4-FFF2-40B4-BE49-F238E27FC236}">
                <a16:creationId xmlns:a16="http://schemas.microsoft.com/office/drawing/2014/main" id="{28AB61E1-7DC5-A0CD-682C-2DAA75DC62CA}"/>
              </a:ext>
            </a:extLst>
          </p:cNvPr>
          <p:cNvSpPr/>
          <p:nvPr/>
        </p:nvSpPr>
        <p:spPr>
          <a:xfrm>
            <a:off x="5711626" y="2719435"/>
            <a:ext cx="1140088" cy="1976152"/>
          </a:xfrm>
          <a:custGeom>
            <a:avLst/>
            <a:gdLst/>
            <a:ahLst/>
            <a:cxnLst/>
            <a:rect l="l" t="t" r="r" b="b"/>
            <a:pathLst>
              <a:path w="952500" h="1651000">
                <a:moveTo>
                  <a:pt x="120650" y="495300"/>
                </a:moveTo>
                <a:lnTo>
                  <a:pt x="330200" y="95250"/>
                </a:lnTo>
                <a:lnTo>
                  <a:pt x="952500" y="0"/>
                </a:lnTo>
                <a:lnTo>
                  <a:pt x="647700" y="685800"/>
                </a:lnTo>
                <a:lnTo>
                  <a:pt x="889000" y="1066800"/>
                </a:lnTo>
                <a:lnTo>
                  <a:pt x="438150" y="1047750"/>
                </a:lnTo>
                <a:lnTo>
                  <a:pt x="0" y="1651000"/>
                </a:lnTo>
                <a:lnTo>
                  <a:pt x="50800" y="901700"/>
                </a:lnTo>
                <a:lnTo>
                  <a:pt x="12700" y="685800"/>
                </a:lnTo>
                <a:lnTo>
                  <a:pt x="120650" y="495300"/>
                </a:lnTo>
              </a:path>
            </a:pathLst>
          </a:custGeom>
          <a:ln w="57150">
            <a:solidFill>
              <a:srgbClr val="06C4B0"/>
            </a:solidFill>
            <a:miter lim="800000"/>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mn-ea"/>
              <a:cs typeface="+mn-cs"/>
            </a:endParaRPr>
          </a:p>
        </p:txBody>
      </p:sp>
      <p:sp>
        <p:nvSpPr>
          <p:cNvPr id="54" name="object 28">
            <a:extLst>
              <a:ext uri="{FF2B5EF4-FFF2-40B4-BE49-F238E27FC236}">
                <a16:creationId xmlns:a16="http://schemas.microsoft.com/office/drawing/2014/main" id="{035B2B21-FBD6-6DA5-9B0D-CD147DD5F53C}"/>
              </a:ext>
            </a:extLst>
          </p:cNvPr>
          <p:cNvSpPr/>
          <p:nvPr/>
        </p:nvSpPr>
        <p:spPr>
          <a:xfrm>
            <a:off x="4586739" y="2126589"/>
            <a:ext cx="2857820" cy="3291053"/>
          </a:xfrm>
          <a:custGeom>
            <a:avLst/>
            <a:gdLst/>
            <a:ahLst/>
            <a:cxnLst/>
            <a:rect l="l" t="t" r="r" b="b"/>
            <a:pathLst>
              <a:path w="2387600" h="2749550">
                <a:moveTo>
                  <a:pt x="857250" y="742950"/>
                </a:moveTo>
                <a:lnTo>
                  <a:pt x="1270000" y="273050"/>
                </a:lnTo>
                <a:lnTo>
                  <a:pt x="2305050" y="0"/>
                </a:lnTo>
                <a:lnTo>
                  <a:pt x="1905000" y="1123950"/>
                </a:lnTo>
                <a:lnTo>
                  <a:pt x="2387600" y="1879600"/>
                </a:lnTo>
                <a:lnTo>
                  <a:pt x="1708150" y="2451100"/>
                </a:lnTo>
                <a:lnTo>
                  <a:pt x="717550" y="2749550"/>
                </a:lnTo>
                <a:lnTo>
                  <a:pt x="711200" y="1562100"/>
                </a:lnTo>
                <a:lnTo>
                  <a:pt x="0" y="1016000"/>
                </a:lnTo>
                <a:lnTo>
                  <a:pt x="857250" y="742950"/>
                </a:lnTo>
              </a:path>
            </a:pathLst>
          </a:custGeom>
          <a:ln w="57150">
            <a:solidFill>
              <a:srgbClr val="FEC10D"/>
            </a:solidFill>
            <a:miter lim="800000"/>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mn-ea"/>
              <a:cs typeface="+mn-cs"/>
            </a:endParaRPr>
          </a:p>
        </p:txBody>
      </p:sp>
      <p:sp>
        <p:nvSpPr>
          <p:cNvPr id="55" name="object 29">
            <a:extLst>
              <a:ext uri="{FF2B5EF4-FFF2-40B4-BE49-F238E27FC236}">
                <a16:creationId xmlns:a16="http://schemas.microsoft.com/office/drawing/2014/main" id="{6052F964-8A58-BB1D-7FBB-EA76B46A364E}"/>
              </a:ext>
            </a:extLst>
          </p:cNvPr>
          <p:cNvSpPr/>
          <p:nvPr/>
        </p:nvSpPr>
        <p:spPr>
          <a:xfrm>
            <a:off x="4966769" y="2065784"/>
            <a:ext cx="2660204" cy="2629802"/>
          </a:xfrm>
          <a:custGeom>
            <a:avLst/>
            <a:gdLst/>
            <a:ahLst/>
            <a:cxnLst/>
            <a:rect l="l" t="t" r="r" b="b"/>
            <a:pathLst>
              <a:path w="2222500" h="2197100">
                <a:moveTo>
                  <a:pt x="120650" y="298450"/>
                </a:moveTo>
                <a:lnTo>
                  <a:pt x="952500" y="0"/>
                </a:lnTo>
                <a:lnTo>
                  <a:pt x="1574800" y="546100"/>
                </a:lnTo>
                <a:lnTo>
                  <a:pt x="2222500" y="1066800"/>
                </a:lnTo>
                <a:lnTo>
                  <a:pt x="1790700" y="1771650"/>
                </a:lnTo>
                <a:lnTo>
                  <a:pt x="1282700" y="2197100"/>
                </a:lnTo>
                <a:lnTo>
                  <a:pt x="730250" y="1892300"/>
                </a:lnTo>
                <a:lnTo>
                  <a:pt x="114300" y="1771650"/>
                </a:lnTo>
                <a:lnTo>
                  <a:pt x="0" y="1117600"/>
                </a:lnTo>
                <a:lnTo>
                  <a:pt x="120650" y="298450"/>
                </a:lnTo>
              </a:path>
            </a:pathLst>
          </a:custGeom>
          <a:ln w="57150">
            <a:solidFill>
              <a:srgbClr val="009AD7"/>
            </a:solidFill>
            <a:miter lim="800000"/>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mn-ea"/>
              <a:cs typeface="+mn-cs"/>
            </a:endParaRPr>
          </a:p>
        </p:txBody>
      </p:sp>
      <p:grpSp>
        <p:nvGrpSpPr>
          <p:cNvPr id="80" name="Group 79">
            <a:extLst>
              <a:ext uri="{FF2B5EF4-FFF2-40B4-BE49-F238E27FC236}">
                <a16:creationId xmlns:a16="http://schemas.microsoft.com/office/drawing/2014/main" id="{0659C4B1-1C0D-D788-AD1D-6EFECC8351D4}"/>
              </a:ext>
            </a:extLst>
          </p:cNvPr>
          <p:cNvGrpSpPr/>
          <p:nvPr/>
        </p:nvGrpSpPr>
        <p:grpSpPr>
          <a:xfrm>
            <a:off x="10102113" y="1419453"/>
            <a:ext cx="1750447" cy="215444"/>
            <a:chOff x="10145027" y="1419453"/>
            <a:chExt cx="1750447" cy="215444"/>
          </a:xfrm>
        </p:grpSpPr>
        <p:cxnSp>
          <p:nvCxnSpPr>
            <p:cNvPr id="78" name="Straight Connector 77">
              <a:extLst>
                <a:ext uri="{FF2B5EF4-FFF2-40B4-BE49-F238E27FC236}">
                  <a16:creationId xmlns:a16="http://schemas.microsoft.com/office/drawing/2014/main" id="{08CEE3A1-93BE-600F-18B2-BCF1EA52602E}"/>
                </a:ext>
              </a:extLst>
            </p:cNvPr>
            <p:cNvCxnSpPr>
              <a:cxnSpLocks/>
            </p:cNvCxnSpPr>
            <p:nvPr/>
          </p:nvCxnSpPr>
          <p:spPr>
            <a:xfrm>
              <a:off x="10145027" y="1527175"/>
              <a:ext cx="394636" cy="0"/>
            </a:xfrm>
            <a:prstGeom prst="line">
              <a:avLst/>
            </a:prstGeom>
            <a:ln w="38100">
              <a:solidFill>
                <a:srgbClr val="06C4B0"/>
              </a:solidFill>
            </a:ln>
          </p:spPr>
          <p:style>
            <a:lnRef idx="1">
              <a:schemeClr val="accent1"/>
            </a:lnRef>
            <a:fillRef idx="0">
              <a:schemeClr val="accent1"/>
            </a:fillRef>
            <a:effectRef idx="0">
              <a:schemeClr val="accent1"/>
            </a:effectRef>
            <a:fontRef idx="minor">
              <a:schemeClr val="tx1"/>
            </a:fontRef>
          </p:style>
        </p:cxnSp>
        <p:sp>
          <p:nvSpPr>
            <p:cNvPr id="79" name="object 12">
              <a:extLst>
                <a:ext uri="{FF2B5EF4-FFF2-40B4-BE49-F238E27FC236}">
                  <a16:creationId xmlns:a16="http://schemas.microsoft.com/office/drawing/2014/main" id="{B40F6645-AFF7-F6DF-A465-937DF04AA922}"/>
                </a:ext>
              </a:extLst>
            </p:cNvPr>
            <p:cNvSpPr txBox="1"/>
            <p:nvPr/>
          </p:nvSpPr>
          <p:spPr>
            <a:xfrm>
              <a:off x="10679394" y="1419453"/>
              <a:ext cx="1216080" cy="215444"/>
            </a:xfrm>
            <a:prstGeom prst="rect">
              <a:avLst/>
            </a:prstGeom>
          </p:spPr>
          <p:txBody>
            <a:bodyPr vert="horz" wrap="square" lIns="0" tIns="0" rIns="0" bIns="0" rtlCol="0" anchor="ctr">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US" sz="1400" b="0" i="0" u="none" strike="noStrike" kern="1200" cap="none" spc="-25" normalizeH="0" baseline="0" noProof="0">
                  <a:ln>
                    <a:noFill/>
                  </a:ln>
                  <a:solidFill>
                    <a:prstClr val="white"/>
                  </a:solidFill>
                  <a:effectLst/>
                  <a:uLnTx/>
                  <a:uFillTx/>
                  <a:latin typeface="Arial" panose="020B0604020202020204" pitchFamily="34" charset="0"/>
                  <a:ea typeface="+mn-ea"/>
                  <a:cs typeface="Graphik Regular"/>
                </a:rPr>
                <a:t>Q&amp;A </a:t>
              </a:r>
              <a:r>
                <a:rPr kumimoji="0" sz="1400" b="0" i="0" u="none" strike="noStrike" kern="1200" cap="none" spc="-10" normalizeH="0" baseline="0" noProof="0">
                  <a:ln>
                    <a:noFill/>
                  </a:ln>
                  <a:solidFill>
                    <a:prstClr val="white"/>
                  </a:solidFill>
                  <a:effectLst/>
                  <a:uLnTx/>
                  <a:uFillTx/>
                  <a:latin typeface="Arial" panose="020B0604020202020204" pitchFamily="34" charset="0"/>
                  <a:ea typeface="+mn-ea"/>
                  <a:cs typeface="Graphik Regular"/>
                </a:rPr>
                <a:t>assistant</a:t>
              </a:r>
              <a:endParaRPr kumimoji="0" sz="1400" b="0" i="0" u="none" strike="noStrike" kern="1200" cap="none" spc="0" normalizeH="0" baseline="0" noProof="0">
                <a:ln>
                  <a:noFill/>
                </a:ln>
                <a:solidFill>
                  <a:prstClr val="white"/>
                </a:solidFill>
                <a:effectLst/>
                <a:uLnTx/>
                <a:uFillTx/>
                <a:latin typeface="Arial" panose="020B0604020202020204" pitchFamily="34" charset="0"/>
                <a:ea typeface="+mn-ea"/>
                <a:cs typeface="Graphik Regular"/>
              </a:endParaRPr>
            </a:p>
          </p:txBody>
        </p:sp>
      </p:grpSp>
      <p:grpSp>
        <p:nvGrpSpPr>
          <p:cNvPr id="81" name="Group 80">
            <a:extLst>
              <a:ext uri="{FF2B5EF4-FFF2-40B4-BE49-F238E27FC236}">
                <a16:creationId xmlns:a16="http://schemas.microsoft.com/office/drawing/2014/main" id="{7D0D9613-965B-0A1D-03D4-4699DC1C3247}"/>
              </a:ext>
            </a:extLst>
          </p:cNvPr>
          <p:cNvGrpSpPr/>
          <p:nvPr/>
        </p:nvGrpSpPr>
        <p:grpSpPr>
          <a:xfrm>
            <a:off x="10102113" y="1866238"/>
            <a:ext cx="1987105" cy="430887"/>
            <a:chOff x="10145027" y="1311731"/>
            <a:chExt cx="1987105" cy="430887"/>
          </a:xfrm>
        </p:grpSpPr>
        <p:cxnSp>
          <p:nvCxnSpPr>
            <p:cNvPr id="82" name="Straight Connector 81">
              <a:extLst>
                <a:ext uri="{FF2B5EF4-FFF2-40B4-BE49-F238E27FC236}">
                  <a16:creationId xmlns:a16="http://schemas.microsoft.com/office/drawing/2014/main" id="{998C6BE3-856E-7C08-706D-9E41E1F9F974}"/>
                </a:ext>
              </a:extLst>
            </p:cNvPr>
            <p:cNvCxnSpPr>
              <a:cxnSpLocks/>
            </p:cNvCxnSpPr>
            <p:nvPr/>
          </p:nvCxnSpPr>
          <p:spPr>
            <a:xfrm>
              <a:off x="10145027" y="1527175"/>
              <a:ext cx="394636" cy="0"/>
            </a:xfrm>
            <a:prstGeom prst="line">
              <a:avLst/>
            </a:prstGeom>
            <a:ln w="38100">
              <a:solidFill>
                <a:srgbClr val="009AD7"/>
              </a:solidFill>
            </a:ln>
          </p:spPr>
          <p:style>
            <a:lnRef idx="1">
              <a:schemeClr val="accent1"/>
            </a:lnRef>
            <a:fillRef idx="0">
              <a:schemeClr val="accent1"/>
            </a:fillRef>
            <a:effectRef idx="0">
              <a:schemeClr val="accent1"/>
            </a:effectRef>
            <a:fontRef idx="minor">
              <a:schemeClr val="tx1"/>
            </a:fontRef>
          </p:style>
        </p:cxnSp>
        <p:sp>
          <p:nvSpPr>
            <p:cNvPr id="83" name="object 12">
              <a:extLst>
                <a:ext uri="{FF2B5EF4-FFF2-40B4-BE49-F238E27FC236}">
                  <a16:creationId xmlns:a16="http://schemas.microsoft.com/office/drawing/2014/main" id="{646B91EF-9D6C-34AD-8378-810117286632}"/>
                </a:ext>
              </a:extLst>
            </p:cNvPr>
            <p:cNvSpPr txBox="1"/>
            <p:nvPr/>
          </p:nvSpPr>
          <p:spPr>
            <a:xfrm>
              <a:off x="10679393" y="1311731"/>
              <a:ext cx="1452739" cy="430887"/>
            </a:xfrm>
            <a:prstGeom prst="rect">
              <a:avLst/>
            </a:prstGeom>
          </p:spPr>
          <p:txBody>
            <a:bodyPr vert="horz" wrap="square" lIns="0" tIns="0" rIns="0" bIns="0" rtlCol="0" anchor="ctr">
              <a:spAutoFit/>
            </a:bodyPr>
            <a:lstStyle/>
            <a:p>
              <a:pPr marL="12700">
                <a:spcBef>
                  <a:spcPts val="100"/>
                </a:spcBef>
                <a:defRPr/>
              </a:pPr>
              <a:r>
                <a:rPr kumimoji="0" lang="en-IN" sz="1400" b="0" i="0" u="none" strike="noStrike" kern="1200" cap="none" spc="-10" normalizeH="0" baseline="0" noProof="0">
                  <a:ln>
                    <a:noFill/>
                  </a:ln>
                  <a:solidFill>
                    <a:prstClr val="white"/>
                  </a:solidFill>
                  <a:effectLst/>
                  <a:uLnTx/>
                  <a:uFillTx/>
                  <a:latin typeface="Arial" panose="020B0604020202020204" pitchFamily="34" charset="0"/>
                  <a:ea typeface="+mn-ea"/>
                  <a:cs typeface="Graphik Regular"/>
                </a:rPr>
                <a:t>Email response </a:t>
              </a:r>
              <a:r>
                <a:rPr lang="en-IN" sz="1400" spc="-10">
                  <a:solidFill>
                    <a:prstClr val="white"/>
                  </a:solidFill>
                  <a:latin typeface="Arial" panose="020B0604020202020204" pitchFamily="34" charset="0"/>
                  <a:cs typeface="Graphik Regular"/>
                </a:rPr>
                <a:t>a</a:t>
              </a:r>
              <a:r>
                <a:rPr kumimoji="0" lang="en-IN" sz="1400" b="0" i="0" u="none" strike="noStrike" kern="1200" cap="none" spc="-10" normalizeH="0" baseline="0" noProof="0">
                  <a:ln>
                    <a:noFill/>
                  </a:ln>
                  <a:solidFill>
                    <a:prstClr val="white"/>
                  </a:solidFill>
                  <a:effectLst/>
                  <a:uLnTx/>
                  <a:uFillTx/>
                  <a:latin typeface="Arial" panose="020B0604020202020204" pitchFamily="34" charset="0"/>
                  <a:ea typeface="+mn-ea"/>
                  <a:cs typeface="Graphik Regular"/>
                </a:rPr>
                <a:t>gent </a:t>
              </a:r>
            </a:p>
          </p:txBody>
        </p:sp>
      </p:grpSp>
      <p:grpSp>
        <p:nvGrpSpPr>
          <p:cNvPr id="84" name="Group 83">
            <a:extLst>
              <a:ext uri="{FF2B5EF4-FFF2-40B4-BE49-F238E27FC236}">
                <a16:creationId xmlns:a16="http://schemas.microsoft.com/office/drawing/2014/main" id="{96D61419-32EC-20CA-7370-CAFB9BA6743C}"/>
              </a:ext>
            </a:extLst>
          </p:cNvPr>
          <p:cNvGrpSpPr/>
          <p:nvPr/>
        </p:nvGrpSpPr>
        <p:grpSpPr>
          <a:xfrm>
            <a:off x="10102113" y="2528467"/>
            <a:ext cx="1987105" cy="215444"/>
            <a:chOff x="10145027" y="1419453"/>
            <a:chExt cx="1987105" cy="215444"/>
          </a:xfrm>
        </p:grpSpPr>
        <p:cxnSp>
          <p:nvCxnSpPr>
            <p:cNvPr id="85" name="Straight Connector 84">
              <a:extLst>
                <a:ext uri="{FF2B5EF4-FFF2-40B4-BE49-F238E27FC236}">
                  <a16:creationId xmlns:a16="http://schemas.microsoft.com/office/drawing/2014/main" id="{931422C7-15A3-F181-2528-1F20D01F8968}"/>
                </a:ext>
              </a:extLst>
            </p:cNvPr>
            <p:cNvCxnSpPr>
              <a:cxnSpLocks/>
            </p:cNvCxnSpPr>
            <p:nvPr/>
          </p:nvCxnSpPr>
          <p:spPr>
            <a:xfrm>
              <a:off x="10145027" y="1527175"/>
              <a:ext cx="394636" cy="0"/>
            </a:xfrm>
            <a:prstGeom prst="line">
              <a:avLst/>
            </a:prstGeom>
            <a:ln w="38100">
              <a:solidFill>
                <a:srgbClr val="FEC10D"/>
              </a:solidFill>
            </a:ln>
          </p:spPr>
          <p:style>
            <a:lnRef idx="1">
              <a:schemeClr val="accent1"/>
            </a:lnRef>
            <a:fillRef idx="0">
              <a:schemeClr val="accent1"/>
            </a:fillRef>
            <a:effectRef idx="0">
              <a:schemeClr val="accent1"/>
            </a:effectRef>
            <a:fontRef idx="minor">
              <a:schemeClr val="tx1"/>
            </a:fontRef>
          </p:style>
        </p:cxnSp>
        <p:sp>
          <p:nvSpPr>
            <p:cNvPr id="86" name="object 12">
              <a:extLst>
                <a:ext uri="{FF2B5EF4-FFF2-40B4-BE49-F238E27FC236}">
                  <a16:creationId xmlns:a16="http://schemas.microsoft.com/office/drawing/2014/main" id="{E6439396-A3BF-9EE4-46E0-ABE4FA6AD0F3}"/>
                </a:ext>
              </a:extLst>
            </p:cNvPr>
            <p:cNvSpPr txBox="1"/>
            <p:nvPr/>
          </p:nvSpPr>
          <p:spPr>
            <a:xfrm>
              <a:off x="10679394" y="1419453"/>
              <a:ext cx="1452738" cy="215444"/>
            </a:xfrm>
            <a:prstGeom prst="rect">
              <a:avLst/>
            </a:prstGeom>
          </p:spPr>
          <p:txBody>
            <a:bodyPr vert="horz" wrap="square" lIns="0" tIns="0" rIns="0" bIns="0" rtlCol="0" anchor="ctr">
              <a:spAutoFit/>
            </a:bodyPr>
            <a:lstStyle/>
            <a:p>
              <a:pPr marL="12700">
                <a:spcBef>
                  <a:spcPts val="100"/>
                </a:spcBef>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Graphik Regular"/>
                </a:rPr>
                <a:t>Research </a:t>
              </a:r>
              <a:r>
                <a:rPr lang="en-US" sz="1400">
                  <a:solidFill>
                    <a:prstClr val="white"/>
                  </a:solidFill>
                  <a:latin typeface="Arial" panose="020B0604020202020204" pitchFamily="34" charset="0"/>
                  <a:cs typeface="Graphik Regular"/>
                </a:rPr>
                <a:t>a</a:t>
              </a: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Graphik Regular"/>
                </a:rPr>
                <a:t>gent</a:t>
              </a:r>
            </a:p>
          </p:txBody>
        </p:sp>
      </p:grpSp>
      <p:grpSp>
        <p:nvGrpSpPr>
          <p:cNvPr id="60" name="Group 59">
            <a:extLst>
              <a:ext uri="{FF2B5EF4-FFF2-40B4-BE49-F238E27FC236}">
                <a16:creationId xmlns:a16="http://schemas.microsoft.com/office/drawing/2014/main" id="{0EADD420-B9FD-4AC6-C833-542B329F225A}"/>
              </a:ext>
            </a:extLst>
          </p:cNvPr>
          <p:cNvGrpSpPr/>
          <p:nvPr/>
        </p:nvGrpSpPr>
        <p:grpSpPr>
          <a:xfrm>
            <a:off x="5919104" y="1436557"/>
            <a:ext cx="166547" cy="2060817"/>
            <a:chOff x="5943104" y="1669167"/>
            <a:chExt cx="138430" cy="1712905"/>
          </a:xfrm>
        </p:grpSpPr>
        <p:sp>
          <p:nvSpPr>
            <p:cNvPr id="68" name="object 30">
              <a:extLst>
                <a:ext uri="{FF2B5EF4-FFF2-40B4-BE49-F238E27FC236}">
                  <a16:creationId xmlns:a16="http://schemas.microsoft.com/office/drawing/2014/main" id="{D8AB4936-09C1-2539-FB25-05E51BA16880}"/>
                </a:ext>
              </a:extLst>
            </p:cNvPr>
            <p:cNvSpPr txBox="1"/>
            <p:nvPr/>
          </p:nvSpPr>
          <p:spPr>
            <a:xfrm>
              <a:off x="5943104" y="3184582"/>
              <a:ext cx="138430" cy="197490"/>
            </a:xfrm>
            <a:prstGeom prst="rect">
              <a:avLst/>
            </a:prstGeom>
          </p:spPr>
          <p:txBody>
            <a:bodyPr vert="horz" wrap="square" lIns="0" tIns="12700" rIns="0" bIns="0" rtlCol="0">
              <a:spAutoFit/>
            </a:bodyPr>
            <a:lstStyle/>
            <a:p>
              <a:pPr marL="27940" marR="0" lvl="0" indent="0" algn="ctr"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50" normalizeH="0" baseline="0" noProof="0">
                  <a:ln>
                    <a:noFill/>
                  </a:ln>
                  <a:solidFill>
                    <a:srgbClr val="D0DEEA"/>
                  </a:solidFill>
                  <a:effectLst/>
                  <a:uLnTx/>
                  <a:uFillTx/>
                  <a:latin typeface="Arial" panose="020B0604020202020204" pitchFamily="34" charset="0"/>
                  <a:ea typeface="+mn-ea"/>
                  <a:cs typeface="Graphik Regular"/>
                </a:rPr>
                <a:t>0</a:t>
              </a:r>
              <a:endParaRPr kumimoji="0" sz="1200" b="0" i="0" u="none" strike="noStrike" kern="1200" cap="none" spc="0" normalizeH="0" baseline="0" noProof="0">
                <a:ln>
                  <a:noFill/>
                </a:ln>
                <a:solidFill>
                  <a:srgbClr val="D0DEEA"/>
                </a:solidFill>
                <a:effectLst/>
                <a:uLnTx/>
                <a:uFillTx/>
                <a:latin typeface="Arial" panose="020B0604020202020204" pitchFamily="34" charset="0"/>
                <a:ea typeface="+mn-ea"/>
                <a:cs typeface="Graphik Regular"/>
              </a:endParaRPr>
            </a:p>
          </p:txBody>
        </p:sp>
        <p:sp>
          <p:nvSpPr>
            <p:cNvPr id="69" name="object 30">
              <a:extLst>
                <a:ext uri="{FF2B5EF4-FFF2-40B4-BE49-F238E27FC236}">
                  <a16:creationId xmlns:a16="http://schemas.microsoft.com/office/drawing/2014/main" id="{BCFB3167-5F5C-AB61-632B-8EDFB6BCECF6}"/>
                </a:ext>
              </a:extLst>
            </p:cNvPr>
            <p:cNvSpPr txBox="1"/>
            <p:nvPr/>
          </p:nvSpPr>
          <p:spPr>
            <a:xfrm>
              <a:off x="5943104" y="2881499"/>
              <a:ext cx="138430" cy="197490"/>
            </a:xfrm>
            <a:prstGeom prst="rect">
              <a:avLst/>
            </a:prstGeom>
          </p:spPr>
          <p:txBody>
            <a:bodyPr vert="horz" wrap="square" lIns="0" tIns="12700" rIns="0" bIns="0" rtlCol="0">
              <a:spAutoFit/>
            </a:bodyPr>
            <a:lstStyle/>
            <a:p>
              <a:pPr marL="27940" marR="0" lvl="0" indent="0" algn="ctr" defTabSz="914400" rtl="0" eaLnBrk="1" fontAlgn="auto" latinLnBrk="0" hangingPunct="1">
                <a:lnSpc>
                  <a:spcPct val="100000"/>
                </a:lnSpc>
                <a:spcBef>
                  <a:spcPts val="100"/>
                </a:spcBef>
                <a:spcAft>
                  <a:spcPts val="0"/>
                </a:spcAft>
                <a:buClrTx/>
                <a:buSzTx/>
                <a:buFontTx/>
                <a:buNone/>
                <a:tabLst/>
                <a:defRPr/>
              </a:pPr>
              <a:r>
                <a:rPr kumimoji="0" lang="en-US" sz="1200" b="0" i="0" u="none" strike="noStrike" kern="1200" cap="none" spc="-50" normalizeH="0" baseline="0" noProof="0">
                  <a:ln>
                    <a:noFill/>
                  </a:ln>
                  <a:solidFill>
                    <a:srgbClr val="D0DEEA"/>
                  </a:solidFill>
                  <a:effectLst/>
                  <a:uLnTx/>
                  <a:uFillTx/>
                  <a:latin typeface="Arial" panose="020B0604020202020204" pitchFamily="34" charset="0"/>
                  <a:ea typeface="+mn-ea"/>
                  <a:cs typeface="Graphik Regular"/>
                </a:rPr>
                <a:t>1</a:t>
              </a:r>
              <a:endParaRPr kumimoji="0" sz="1200" b="0" i="0" u="none" strike="noStrike" kern="1200" cap="none" spc="0" normalizeH="0" baseline="0" noProof="0">
                <a:ln>
                  <a:noFill/>
                </a:ln>
                <a:solidFill>
                  <a:srgbClr val="D0DEEA"/>
                </a:solidFill>
                <a:effectLst/>
                <a:uLnTx/>
                <a:uFillTx/>
                <a:latin typeface="Arial" panose="020B0604020202020204" pitchFamily="34" charset="0"/>
                <a:ea typeface="+mn-ea"/>
                <a:cs typeface="Graphik Regular"/>
              </a:endParaRPr>
            </a:p>
          </p:txBody>
        </p:sp>
        <p:sp>
          <p:nvSpPr>
            <p:cNvPr id="70" name="object 30">
              <a:extLst>
                <a:ext uri="{FF2B5EF4-FFF2-40B4-BE49-F238E27FC236}">
                  <a16:creationId xmlns:a16="http://schemas.microsoft.com/office/drawing/2014/main" id="{7EE6C289-18CF-F23E-EA7F-5411B8068D37}"/>
                </a:ext>
              </a:extLst>
            </p:cNvPr>
            <p:cNvSpPr txBox="1"/>
            <p:nvPr/>
          </p:nvSpPr>
          <p:spPr>
            <a:xfrm>
              <a:off x="5943104" y="2578416"/>
              <a:ext cx="138430" cy="197490"/>
            </a:xfrm>
            <a:prstGeom prst="rect">
              <a:avLst/>
            </a:prstGeom>
          </p:spPr>
          <p:txBody>
            <a:bodyPr vert="horz" wrap="square" lIns="0" tIns="12700" rIns="0" bIns="0" rtlCol="0">
              <a:spAutoFit/>
            </a:bodyPr>
            <a:lstStyle/>
            <a:p>
              <a:pPr marL="27940" marR="0" lvl="0" indent="0" algn="ctr" defTabSz="914400" rtl="0" eaLnBrk="1" fontAlgn="auto" latinLnBrk="0" hangingPunct="1">
                <a:lnSpc>
                  <a:spcPct val="100000"/>
                </a:lnSpc>
                <a:spcBef>
                  <a:spcPts val="100"/>
                </a:spcBef>
                <a:spcAft>
                  <a:spcPts val="0"/>
                </a:spcAft>
                <a:buClrTx/>
                <a:buSzTx/>
                <a:buFontTx/>
                <a:buNone/>
                <a:tabLst/>
                <a:defRPr/>
              </a:pPr>
              <a:r>
                <a:rPr kumimoji="0" lang="en-US" sz="1200" b="0" i="0" u="none" strike="noStrike" kern="1200" cap="none" spc="-50" normalizeH="0" baseline="0" noProof="0">
                  <a:ln>
                    <a:noFill/>
                  </a:ln>
                  <a:solidFill>
                    <a:srgbClr val="D0DEEA"/>
                  </a:solidFill>
                  <a:effectLst/>
                  <a:uLnTx/>
                  <a:uFillTx/>
                  <a:latin typeface="Arial" panose="020B0604020202020204" pitchFamily="34" charset="0"/>
                  <a:ea typeface="+mn-ea"/>
                  <a:cs typeface="Graphik Regular"/>
                </a:rPr>
                <a:t>2</a:t>
              </a:r>
              <a:endParaRPr kumimoji="0" sz="1200" b="0" i="0" u="none" strike="noStrike" kern="1200" cap="none" spc="0" normalizeH="0" baseline="0" noProof="0">
                <a:ln>
                  <a:noFill/>
                </a:ln>
                <a:solidFill>
                  <a:srgbClr val="D0DEEA"/>
                </a:solidFill>
                <a:effectLst/>
                <a:uLnTx/>
                <a:uFillTx/>
                <a:latin typeface="Arial" panose="020B0604020202020204" pitchFamily="34" charset="0"/>
                <a:ea typeface="+mn-ea"/>
                <a:cs typeface="Graphik Regular"/>
              </a:endParaRPr>
            </a:p>
          </p:txBody>
        </p:sp>
        <p:sp>
          <p:nvSpPr>
            <p:cNvPr id="71" name="object 30">
              <a:extLst>
                <a:ext uri="{FF2B5EF4-FFF2-40B4-BE49-F238E27FC236}">
                  <a16:creationId xmlns:a16="http://schemas.microsoft.com/office/drawing/2014/main" id="{3994FC78-9BD1-4A17-0588-7E3ACE5ACE14}"/>
                </a:ext>
              </a:extLst>
            </p:cNvPr>
            <p:cNvSpPr txBox="1"/>
            <p:nvPr/>
          </p:nvSpPr>
          <p:spPr>
            <a:xfrm>
              <a:off x="5943104" y="2275333"/>
              <a:ext cx="138430" cy="197490"/>
            </a:xfrm>
            <a:prstGeom prst="rect">
              <a:avLst/>
            </a:prstGeom>
          </p:spPr>
          <p:txBody>
            <a:bodyPr vert="horz" wrap="square" lIns="0" tIns="12700" rIns="0" bIns="0" rtlCol="0">
              <a:spAutoFit/>
            </a:bodyPr>
            <a:lstStyle/>
            <a:p>
              <a:pPr marL="27940" marR="0" lvl="0" indent="0" algn="ctr" defTabSz="914400" rtl="0" eaLnBrk="1" fontAlgn="auto" latinLnBrk="0" hangingPunct="1">
                <a:lnSpc>
                  <a:spcPct val="100000"/>
                </a:lnSpc>
                <a:spcBef>
                  <a:spcPts val="100"/>
                </a:spcBef>
                <a:spcAft>
                  <a:spcPts val="0"/>
                </a:spcAft>
                <a:buClrTx/>
                <a:buSzTx/>
                <a:buFontTx/>
                <a:buNone/>
                <a:tabLst/>
                <a:defRPr/>
              </a:pPr>
              <a:r>
                <a:rPr kumimoji="0" lang="en-US" sz="1200" b="0" i="0" u="none" strike="noStrike" kern="1200" cap="none" spc="-50" normalizeH="0" baseline="0" noProof="0">
                  <a:ln>
                    <a:noFill/>
                  </a:ln>
                  <a:solidFill>
                    <a:srgbClr val="D0DEEA"/>
                  </a:solidFill>
                  <a:effectLst/>
                  <a:uLnTx/>
                  <a:uFillTx/>
                  <a:latin typeface="Arial" panose="020B0604020202020204" pitchFamily="34" charset="0"/>
                  <a:ea typeface="+mn-ea"/>
                  <a:cs typeface="Graphik Regular"/>
                </a:rPr>
                <a:t>3</a:t>
              </a:r>
              <a:endParaRPr kumimoji="0" sz="1200" b="0" i="0" u="none" strike="noStrike" kern="1200" cap="none" spc="0" normalizeH="0" baseline="0" noProof="0">
                <a:ln>
                  <a:noFill/>
                </a:ln>
                <a:solidFill>
                  <a:srgbClr val="D0DEEA"/>
                </a:solidFill>
                <a:effectLst/>
                <a:uLnTx/>
                <a:uFillTx/>
                <a:latin typeface="Arial" panose="020B0604020202020204" pitchFamily="34" charset="0"/>
                <a:ea typeface="+mn-ea"/>
                <a:cs typeface="Graphik Regular"/>
              </a:endParaRPr>
            </a:p>
          </p:txBody>
        </p:sp>
        <p:sp>
          <p:nvSpPr>
            <p:cNvPr id="72" name="object 30">
              <a:extLst>
                <a:ext uri="{FF2B5EF4-FFF2-40B4-BE49-F238E27FC236}">
                  <a16:creationId xmlns:a16="http://schemas.microsoft.com/office/drawing/2014/main" id="{CA52633B-94E5-20AD-9021-6560496B4C4B}"/>
                </a:ext>
              </a:extLst>
            </p:cNvPr>
            <p:cNvSpPr txBox="1"/>
            <p:nvPr/>
          </p:nvSpPr>
          <p:spPr>
            <a:xfrm>
              <a:off x="5943104" y="1972250"/>
              <a:ext cx="138430" cy="197490"/>
            </a:xfrm>
            <a:prstGeom prst="rect">
              <a:avLst/>
            </a:prstGeom>
          </p:spPr>
          <p:txBody>
            <a:bodyPr vert="horz" wrap="square" lIns="0" tIns="12700" rIns="0" bIns="0" rtlCol="0">
              <a:spAutoFit/>
            </a:bodyPr>
            <a:lstStyle/>
            <a:p>
              <a:pPr marL="27940" marR="0" lvl="0" indent="0" algn="ctr" defTabSz="914400" rtl="0" eaLnBrk="1" fontAlgn="auto" latinLnBrk="0" hangingPunct="1">
                <a:lnSpc>
                  <a:spcPct val="100000"/>
                </a:lnSpc>
                <a:spcBef>
                  <a:spcPts val="100"/>
                </a:spcBef>
                <a:spcAft>
                  <a:spcPts val="0"/>
                </a:spcAft>
                <a:buClrTx/>
                <a:buSzTx/>
                <a:buFontTx/>
                <a:buNone/>
                <a:tabLst/>
                <a:defRPr/>
              </a:pPr>
              <a:r>
                <a:rPr kumimoji="0" lang="en-US" sz="1200" b="0" i="0" u="none" strike="noStrike" kern="1200" cap="none" spc="-50" normalizeH="0" baseline="0" noProof="0">
                  <a:ln>
                    <a:noFill/>
                  </a:ln>
                  <a:solidFill>
                    <a:srgbClr val="D0DEEA"/>
                  </a:solidFill>
                  <a:effectLst/>
                  <a:uLnTx/>
                  <a:uFillTx/>
                  <a:latin typeface="Arial" panose="020B0604020202020204" pitchFamily="34" charset="0"/>
                  <a:ea typeface="+mn-ea"/>
                  <a:cs typeface="Graphik Regular"/>
                </a:rPr>
                <a:t>4</a:t>
              </a:r>
              <a:endParaRPr kumimoji="0" sz="1200" b="0" i="0" u="none" strike="noStrike" kern="1200" cap="none" spc="0" normalizeH="0" baseline="0" noProof="0">
                <a:ln>
                  <a:noFill/>
                </a:ln>
                <a:solidFill>
                  <a:srgbClr val="D0DEEA"/>
                </a:solidFill>
                <a:effectLst/>
                <a:uLnTx/>
                <a:uFillTx/>
                <a:latin typeface="Arial" panose="020B0604020202020204" pitchFamily="34" charset="0"/>
                <a:ea typeface="+mn-ea"/>
                <a:cs typeface="Graphik Regular"/>
              </a:endParaRPr>
            </a:p>
          </p:txBody>
        </p:sp>
        <p:sp>
          <p:nvSpPr>
            <p:cNvPr id="73" name="object 30">
              <a:extLst>
                <a:ext uri="{FF2B5EF4-FFF2-40B4-BE49-F238E27FC236}">
                  <a16:creationId xmlns:a16="http://schemas.microsoft.com/office/drawing/2014/main" id="{8869432E-0997-E5E4-8329-F43AC7D4EEB3}"/>
                </a:ext>
              </a:extLst>
            </p:cNvPr>
            <p:cNvSpPr txBox="1"/>
            <p:nvPr/>
          </p:nvSpPr>
          <p:spPr>
            <a:xfrm>
              <a:off x="5943104" y="1669167"/>
              <a:ext cx="138430" cy="197490"/>
            </a:xfrm>
            <a:prstGeom prst="rect">
              <a:avLst/>
            </a:prstGeom>
          </p:spPr>
          <p:txBody>
            <a:bodyPr vert="horz" wrap="square" lIns="0" tIns="12700" rIns="0" bIns="0" rtlCol="0">
              <a:spAutoFit/>
            </a:bodyPr>
            <a:lstStyle/>
            <a:p>
              <a:pPr marL="27940" marR="0" lvl="0" indent="0" algn="ctr" defTabSz="914400" rtl="0" eaLnBrk="1" fontAlgn="auto" latinLnBrk="0" hangingPunct="1">
                <a:lnSpc>
                  <a:spcPct val="100000"/>
                </a:lnSpc>
                <a:spcBef>
                  <a:spcPts val="100"/>
                </a:spcBef>
                <a:spcAft>
                  <a:spcPts val="0"/>
                </a:spcAft>
                <a:buClrTx/>
                <a:buSzTx/>
                <a:buFontTx/>
                <a:buNone/>
                <a:tabLst/>
                <a:defRPr/>
              </a:pPr>
              <a:r>
                <a:rPr kumimoji="0" lang="en-US" sz="1200" b="0" i="0" u="none" strike="noStrike" kern="1200" cap="none" spc="-50" normalizeH="0" baseline="0" noProof="0" dirty="0">
                  <a:ln>
                    <a:noFill/>
                  </a:ln>
                  <a:solidFill>
                    <a:srgbClr val="D0DEEA"/>
                  </a:solidFill>
                  <a:effectLst/>
                  <a:uLnTx/>
                  <a:uFillTx/>
                  <a:latin typeface="Arial" panose="020B0604020202020204" pitchFamily="34" charset="0"/>
                  <a:ea typeface="+mn-ea"/>
                  <a:cs typeface="Graphik Regular"/>
                </a:rPr>
                <a:t>5</a:t>
              </a:r>
              <a:endParaRPr kumimoji="0" sz="1200" b="0" i="0" u="none" strike="noStrike" kern="1200" cap="none" spc="0" normalizeH="0" baseline="0" noProof="0" dirty="0">
                <a:ln>
                  <a:noFill/>
                </a:ln>
                <a:solidFill>
                  <a:srgbClr val="D0DEEA"/>
                </a:solidFill>
                <a:effectLst/>
                <a:uLnTx/>
                <a:uFillTx/>
                <a:latin typeface="Arial" panose="020B0604020202020204" pitchFamily="34" charset="0"/>
                <a:ea typeface="+mn-ea"/>
                <a:cs typeface="Graphik Regular"/>
              </a:endParaRPr>
            </a:p>
          </p:txBody>
        </p:sp>
      </p:grpSp>
    </p:spTree>
    <p:custDataLst>
      <p:tags r:id="rId1"/>
    </p:custDataLst>
    <p:extLst>
      <p:ext uri="{BB962C8B-B14F-4D97-AF65-F5344CB8AC3E}">
        <p14:creationId xmlns:p14="http://schemas.microsoft.com/office/powerpoint/2010/main" val="4282410829"/>
      </p:ext>
    </p:extLst>
  </p:cSld>
  <p:clrMapOvr>
    <a:masterClrMapping/>
  </p:clrMapOvr>
  <mc:AlternateContent xmlns:mc="http://schemas.openxmlformats.org/markup-compatibility/2006">
    <mc:Choice xmlns:p14="http://schemas.microsoft.com/office/powerpoint/2010/main" Requires="p14">
      <p:transition spd="slow" p14:dur="2000" advTm="78588"/>
    </mc:Choice>
    <mc:Fallback>
      <p:transition spd="slow" advTm="7858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childTnLst>
                                </p:cTn>
                              </p:par>
                              <p:par>
                                <p:cTn id="8" presetID="10" presetClass="entr" presetSubtype="0" fill="hold" nodeType="withEffect">
                                  <p:stCondLst>
                                    <p:cond delay="0"/>
                                  </p:stCondLst>
                                  <p:childTnLst>
                                    <p:set>
                                      <p:cBhvr>
                                        <p:cTn id="9" dur="1" fill="hold">
                                          <p:stCondLst>
                                            <p:cond delay="0"/>
                                          </p:stCondLst>
                                        </p:cTn>
                                        <p:tgtEl>
                                          <p:spTgt spid="80"/>
                                        </p:tgtEl>
                                        <p:attrNameLst>
                                          <p:attrName>style.visibility</p:attrName>
                                        </p:attrNameLst>
                                      </p:cBhvr>
                                      <p:to>
                                        <p:strVal val="visible"/>
                                      </p:to>
                                    </p:set>
                                    <p:animEffect transition="in" filter="fade">
                                      <p:cBhvr>
                                        <p:cTn id="10" dur="500"/>
                                        <p:tgtEl>
                                          <p:spTgt spid="8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5"/>
                                        </p:tgtEl>
                                        <p:attrNameLst>
                                          <p:attrName>style.visibility</p:attrName>
                                        </p:attrNameLst>
                                      </p:cBhvr>
                                      <p:to>
                                        <p:strVal val="visible"/>
                                      </p:to>
                                    </p:set>
                                    <p:animEffect transition="in" filter="fade">
                                      <p:cBhvr>
                                        <p:cTn id="15" dur="500"/>
                                        <p:tgtEl>
                                          <p:spTgt spid="55"/>
                                        </p:tgtEl>
                                      </p:cBhvr>
                                    </p:animEffect>
                                  </p:childTnLst>
                                </p:cTn>
                              </p:par>
                              <p:par>
                                <p:cTn id="16" presetID="10" presetClass="entr" presetSubtype="0" fill="hold" nodeType="withEffect">
                                  <p:stCondLst>
                                    <p:cond delay="0"/>
                                  </p:stCondLst>
                                  <p:childTnLst>
                                    <p:set>
                                      <p:cBhvr>
                                        <p:cTn id="17" dur="1" fill="hold">
                                          <p:stCondLst>
                                            <p:cond delay="0"/>
                                          </p:stCondLst>
                                        </p:cTn>
                                        <p:tgtEl>
                                          <p:spTgt spid="81"/>
                                        </p:tgtEl>
                                        <p:attrNameLst>
                                          <p:attrName>style.visibility</p:attrName>
                                        </p:attrNameLst>
                                      </p:cBhvr>
                                      <p:to>
                                        <p:strVal val="visible"/>
                                      </p:to>
                                    </p:set>
                                    <p:animEffect transition="in" filter="fade">
                                      <p:cBhvr>
                                        <p:cTn id="18" dur="500"/>
                                        <p:tgtEl>
                                          <p:spTgt spid="8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4"/>
                                        </p:tgtEl>
                                        <p:attrNameLst>
                                          <p:attrName>style.visibility</p:attrName>
                                        </p:attrNameLst>
                                      </p:cBhvr>
                                      <p:to>
                                        <p:strVal val="visible"/>
                                      </p:to>
                                    </p:set>
                                    <p:animEffect transition="in" filter="fade">
                                      <p:cBhvr>
                                        <p:cTn id="23" dur="500"/>
                                        <p:tgtEl>
                                          <p:spTgt spid="54"/>
                                        </p:tgtEl>
                                      </p:cBhvr>
                                    </p:animEffect>
                                  </p:childTnLst>
                                </p:cTn>
                              </p:par>
                              <p:par>
                                <p:cTn id="24" presetID="10" presetClass="entr" presetSubtype="0" fill="hold" nodeType="withEffect">
                                  <p:stCondLst>
                                    <p:cond delay="0"/>
                                  </p:stCondLst>
                                  <p:childTnLst>
                                    <p:set>
                                      <p:cBhvr>
                                        <p:cTn id="25" dur="1" fill="hold">
                                          <p:stCondLst>
                                            <p:cond delay="0"/>
                                          </p:stCondLst>
                                        </p:cTn>
                                        <p:tgtEl>
                                          <p:spTgt spid="84"/>
                                        </p:tgtEl>
                                        <p:attrNameLst>
                                          <p:attrName>style.visibility</p:attrName>
                                        </p:attrNameLst>
                                      </p:cBhvr>
                                      <p:to>
                                        <p:strVal val="visible"/>
                                      </p:to>
                                    </p:set>
                                    <p:animEffect transition="in" filter="fade">
                                      <p:cBhvr>
                                        <p:cTn id="26"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4" grpId="0" animBg="1"/>
      <p:bldP spid="5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8D272-2C26-46D9-9CEB-E8307D0235F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D46FDEB-4301-C6C9-8F4E-2A83ADC461B2}"/>
              </a:ext>
            </a:extLst>
          </p:cNvPr>
          <p:cNvPicPr>
            <a:picLocks noChangeAspect="1"/>
          </p:cNvPicPr>
          <p:nvPr/>
        </p:nvPicPr>
        <p:blipFill>
          <a:blip r:embed="rId3"/>
          <a:stretch>
            <a:fillRect/>
          </a:stretch>
        </p:blipFill>
        <p:spPr>
          <a:xfrm>
            <a:off x="10288471" y="366713"/>
            <a:ext cx="1444742" cy="1444742"/>
          </a:xfrm>
          <a:prstGeom prst="rect">
            <a:avLst/>
          </a:prstGeom>
        </p:spPr>
      </p:pic>
      <p:sp>
        <p:nvSpPr>
          <p:cNvPr id="8" name="TextBox 7">
            <a:extLst>
              <a:ext uri="{FF2B5EF4-FFF2-40B4-BE49-F238E27FC236}">
                <a16:creationId xmlns:a16="http://schemas.microsoft.com/office/drawing/2014/main" id="{66C54E06-6163-EDDE-2EF4-BAEA88E9B1AE}"/>
              </a:ext>
            </a:extLst>
          </p:cNvPr>
          <p:cNvSpPr txBox="1"/>
          <p:nvPr/>
        </p:nvSpPr>
        <p:spPr>
          <a:xfrm>
            <a:off x="10288471" y="1922494"/>
            <a:ext cx="1444742" cy="1077218"/>
          </a:xfrm>
          <a:prstGeom prst="rect">
            <a:avLst/>
          </a:prstGeom>
          <a:noFill/>
        </p:spPr>
        <p:txBody>
          <a:bodyPr wrap="square" lIns="0" tIns="0" rIns="0" bIns="0">
            <a:spAutoFit/>
          </a:bodyPr>
          <a:lstStyle/>
          <a:p>
            <a:pPr algn="ctr"/>
            <a:r>
              <a:rPr lang="en-US" sz="1400" dirty="0">
                <a:effectLst/>
                <a:latin typeface="Arial" panose="020B0604020202020204" pitchFamily="34" charset="0"/>
                <a:cs typeface="Arial" panose="020B0604020202020204" pitchFamily="34" charset="0"/>
              </a:rPr>
              <a:t>Emerging Patterns for Building LLM-Based AI Agent (G00823011)</a:t>
            </a:r>
          </a:p>
        </p:txBody>
      </p:sp>
      <p:grpSp>
        <p:nvGrpSpPr>
          <p:cNvPr id="58" name="Group 57">
            <a:extLst>
              <a:ext uri="{FF2B5EF4-FFF2-40B4-BE49-F238E27FC236}">
                <a16:creationId xmlns:a16="http://schemas.microsoft.com/office/drawing/2014/main" id="{B071B867-99DB-9523-5643-6743945DD6FC}"/>
              </a:ext>
            </a:extLst>
          </p:cNvPr>
          <p:cNvGrpSpPr/>
          <p:nvPr/>
        </p:nvGrpSpPr>
        <p:grpSpPr>
          <a:xfrm>
            <a:off x="457200" y="366713"/>
            <a:ext cx="6661690" cy="2984595"/>
            <a:chOff x="457200" y="366713"/>
            <a:chExt cx="6661690" cy="2984595"/>
          </a:xfrm>
        </p:grpSpPr>
        <p:sp>
          <p:nvSpPr>
            <p:cNvPr id="2" name="object 4">
              <a:extLst>
                <a:ext uri="{FF2B5EF4-FFF2-40B4-BE49-F238E27FC236}">
                  <a16:creationId xmlns:a16="http://schemas.microsoft.com/office/drawing/2014/main" id="{52968B3F-0DF0-5469-51CC-B0C93F1EF224}"/>
                </a:ext>
              </a:extLst>
            </p:cNvPr>
            <p:cNvSpPr/>
            <p:nvPr/>
          </p:nvSpPr>
          <p:spPr>
            <a:xfrm>
              <a:off x="457200" y="366713"/>
              <a:ext cx="6661690" cy="304607"/>
            </a:xfrm>
            <a:custGeom>
              <a:avLst/>
              <a:gdLst/>
              <a:ahLst/>
              <a:cxnLst/>
              <a:rect l="l" t="t" r="r" b="b"/>
              <a:pathLst>
                <a:path w="6045200" h="316230">
                  <a:moveTo>
                    <a:pt x="6045200" y="0"/>
                  </a:moveTo>
                  <a:lnTo>
                    <a:pt x="0" y="0"/>
                  </a:lnTo>
                  <a:lnTo>
                    <a:pt x="0" y="316204"/>
                  </a:lnTo>
                  <a:lnTo>
                    <a:pt x="6045200" y="316204"/>
                  </a:lnTo>
                  <a:lnTo>
                    <a:pt x="6045200" y="0"/>
                  </a:lnTo>
                  <a:close/>
                </a:path>
              </a:pathLst>
            </a:custGeom>
            <a:solidFill>
              <a:srgbClr val="FF540A"/>
            </a:solidFill>
          </p:spPr>
          <p:txBody>
            <a:bodyPr vert="horz" wrap="square" lIns="0" tIns="0" rIns="0" bIns="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10" normalizeH="0" baseline="0" noProof="0" dirty="0">
                  <a:ln>
                    <a:noFill/>
                  </a:ln>
                  <a:solidFill>
                    <a:srgbClr val="FFFFFF"/>
                  </a:solidFill>
                  <a:effectLst/>
                  <a:uLnTx/>
                  <a:uFillTx/>
                  <a:latin typeface="Arial" panose="020B0604020202020204" pitchFamily="34" charset="0"/>
                  <a:ea typeface="+mn-ea"/>
                  <a:cs typeface="Graphik Bold"/>
                </a:rPr>
                <a:t>Functional</a:t>
              </a:r>
              <a:r>
                <a:rPr kumimoji="0" lang="en-GB" sz="1400" b="1" i="0" u="none" strike="noStrike" kern="1200" cap="none" spc="5" normalizeH="0" baseline="0" noProof="0" dirty="0">
                  <a:ln>
                    <a:noFill/>
                  </a:ln>
                  <a:solidFill>
                    <a:srgbClr val="FFFFFF"/>
                  </a:solidFill>
                  <a:effectLst/>
                  <a:uLnTx/>
                  <a:uFillTx/>
                  <a:latin typeface="Arial" panose="020B0604020202020204" pitchFamily="34" charset="0"/>
                  <a:ea typeface="+mn-ea"/>
                  <a:cs typeface="Graphik Bold"/>
                </a:rPr>
                <a:t> </a:t>
              </a:r>
              <a:r>
                <a:rPr kumimoji="0" lang="en-GB" sz="1400" b="1" i="0" u="none" strike="noStrike" kern="1200" cap="none" spc="-10" normalizeH="0" baseline="0" noProof="0" dirty="0">
                  <a:ln>
                    <a:noFill/>
                  </a:ln>
                  <a:solidFill>
                    <a:srgbClr val="FFFFFF"/>
                  </a:solidFill>
                  <a:effectLst/>
                  <a:uLnTx/>
                  <a:uFillTx/>
                  <a:latin typeface="Arial" panose="020B0604020202020204" pitchFamily="34" charset="0"/>
                  <a:ea typeface="+mn-ea"/>
                  <a:cs typeface="Graphik Bold"/>
                </a:rPr>
                <a:t>patterns</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Graphik Regular"/>
              </a:endParaRPr>
            </a:p>
          </p:txBody>
        </p:sp>
        <p:sp>
          <p:nvSpPr>
            <p:cNvPr id="12" name="object 46">
              <a:extLst>
                <a:ext uri="{FF2B5EF4-FFF2-40B4-BE49-F238E27FC236}">
                  <a16:creationId xmlns:a16="http://schemas.microsoft.com/office/drawing/2014/main" id="{98092A28-BEC6-9158-7349-3B933D8575D7}"/>
                </a:ext>
              </a:extLst>
            </p:cNvPr>
            <p:cNvSpPr/>
            <p:nvPr/>
          </p:nvSpPr>
          <p:spPr>
            <a:xfrm>
              <a:off x="3350687" y="773530"/>
              <a:ext cx="3768202" cy="2557962"/>
            </a:xfrm>
            <a:custGeom>
              <a:avLst/>
              <a:gdLst/>
              <a:ahLst/>
              <a:cxnLst/>
              <a:rect l="l" t="t" r="r" b="b"/>
              <a:pathLst>
                <a:path w="3412490" h="2683510">
                  <a:moveTo>
                    <a:pt x="3412172" y="0"/>
                  </a:moveTo>
                  <a:lnTo>
                    <a:pt x="0" y="0"/>
                  </a:lnTo>
                  <a:lnTo>
                    <a:pt x="0" y="2683179"/>
                  </a:lnTo>
                  <a:lnTo>
                    <a:pt x="3412172" y="2683179"/>
                  </a:lnTo>
                  <a:lnTo>
                    <a:pt x="3412172" y="0"/>
                  </a:lnTo>
                  <a:close/>
                </a:path>
              </a:pathLst>
            </a:custGeom>
            <a:solidFill>
              <a:srgbClr val="6A80A3"/>
            </a:solidFill>
            <a:ln>
              <a:noFill/>
            </a:ln>
          </p:spPr>
          <p:txBody>
            <a:bodyPr wrap="square" lIns="0" tIns="72000" rIns="0" bIns="0" rtlCol="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pitchFamily="34" charset="0"/>
                  <a:ea typeface="+mn-ea"/>
                  <a:cs typeface="Graphik Bold"/>
                </a:rPr>
                <a:t>Agent</a:t>
              </a:r>
              <a:r>
                <a:rPr kumimoji="0" lang="en-GB" sz="1400" b="1" i="0" u="none" strike="noStrike" kern="1200" cap="none" spc="-40" normalizeH="0" baseline="0" noProof="0" dirty="0">
                  <a:ln>
                    <a:noFill/>
                  </a:ln>
                  <a:solidFill>
                    <a:srgbClr val="FFFFFF"/>
                  </a:solidFill>
                  <a:effectLst/>
                  <a:uLnTx/>
                  <a:uFillTx/>
                  <a:latin typeface="Arial" panose="020B0604020202020204" pitchFamily="34" charset="0"/>
                  <a:ea typeface="+mn-ea"/>
                  <a:cs typeface="Graphik Bold"/>
                </a:rPr>
                <a:t> </a:t>
              </a:r>
              <a:r>
                <a:rPr kumimoji="0" lang="en-GB" sz="1400" b="1" i="0" u="none" strike="noStrike" kern="1200" cap="none" spc="0" normalizeH="0" baseline="0" noProof="0" dirty="0">
                  <a:ln>
                    <a:noFill/>
                  </a:ln>
                  <a:solidFill>
                    <a:srgbClr val="FFFFFF"/>
                  </a:solidFill>
                  <a:effectLst/>
                  <a:uLnTx/>
                  <a:uFillTx/>
                  <a:latin typeface="Arial" panose="020B0604020202020204" pitchFamily="34" charset="0"/>
                  <a:ea typeface="+mn-ea"/>
                  <a:cs typeface="Graphik Bold"/>
                </a:rPr>
                <a:t>process</a:t>
              </a:r>
              <a:r>
                <a:rPr kumimoji="0" lang="en-GB" sz="1400" b="1" i="0" u="none" strike="noStrike" kern="1200" cap="none" spc="-35" normalizeH="0" baseline="0" noProof="0" dirty="0">
                  <a:ln>
                    <a:noFill/>
                  </a:ln>
                  <a:solidFill>
                    <a:srgbClr val="FFFFFF"/>
                  </a:solidFill>
                  <a:effectLst/>
                  <a:uLnTx/>
                  <a:uFillTx/>
                  <a:latin typeface="Arial" panose="020B0604020202020204" pitchFamily="34" charset="0"/>
                  <a:ea typeface="+mn-ea"/>
                  <a:cs typeface="Graphik Bold"/>
                </a:rPr>
                <a:t> </a:t>
              </a:r>
              <a:r>
                <a:rPr kumimoji="0" lang="en-GB" sz="1400" b="1" i="0" u="none" strike="noStrike" kern="1200" cap="none" spc="-10" normalizeH="0" baseline="0" noProof="0" dirty="0">
                  <a:ln>
                    <a:noFill/>
                  </a:ln>
                  <a:solidFill>
                    <a:srgbClr val="FFFFFF"/>
                  </a:solidFill>
                  <a:effectLst/>
                  <a:uLnTx/>
                  <a:uFillTx/>
                  <a:latin typeface="Arial" panose="020B0604020202020204" pitchFamily="34" charset="0"/>
                  <a:ea typeface="+mn-ea"/>
                  <a:cs typeface="Graphik Bold"/>
                </a:rPr>
                <a:t>patterns</a:t>
              </a:r>
              <a:endParaRPr kumimoji="0" sz="1400" b="0" i="0" u="none" strike="noStrike" kern="1200" cap="none" spc="0" normalizeH="0" baseline="0" noProof="0" dirty="0">
                <a:ln>
                  <a:noFill/>
                </a:ln>
                <a:solidFill>
                  <a:srgbClr val="FFFFFF"/>
                </a:solidFill>
                <a:effectLst/>
                <a:uLnTx/>
                <a:uFillTx/>
                <a:latin typeface="Arial"/>
                <a:ea typeface="+mn-ea"/>
                <a:cs typeface="+mn-cs"/>
              </a:endParaRPr>
            </a:p>
          </p:txBody>
        </p:sp>
        <p:sp>
          <p:nvSpPr>
            <p:cNvPr id="24" name="object 11">
              <a:extLst>
                <a:ext uri="{FF2B5EF4-FFF2-40B4-BE49-F238E27FC236}">
                  <a16:creationId xmlns:a16="http://schemas.microsoft.com/office/drawing/2014/main" id="{A64E55C2-2A2C-0283-CEC4-658F41AC9C1E}"/>
                </a:ext>
              </a:extLst>
            </p:cNvPr>
            <p:cNvSpPr/>
            <p:nvPr/>
          </p:nvSpPr>
          <p:spPr>
            <a:xfrm>
              <a:off x="464421" y="773530"/>
              <a:ext cx="2772000" cy="2577778"/>
            </a:xfrm>
            <a:custGeom>
              <a:avLst/>
              <a:gdLst/>
              <a:ahLst/>
              <a:cxnLst/>
              <a:rect l="l" t="t" r="r" b="b"/>
              <a:pathLst>
                <a:path w="2518410" h="2938779">
                  <a:moveTo>
                    <a:pt x="0" y="2938614"/>
                  </a:moveTo>
                  <a:lnTo>
                    <a:pt x="2517863" y="2938614"/>
                  </a:lnTo>
                  <a:lnTo>
                    <a:pt x="2517863" y="0"/>
                  </a:lnTo>
                  <a:lnTo>
                    <a:pt x="0" y="0"/>
                  </a:lnTo>
                  <a:lnTo>
                    <a:pt x="0" y="2938614"/>
                  </a:lnTo>
                  <a:close/>
                </a:path>
              </a:pathLst>
            </a:custGeom>
            <a:solidFill>
              <a:srgbClr val="6A80A3"/>
            </a:solidFill>
            <a:ln w="12700">
              <a:noFill/>
            </a:ln>
          </p:spPr>
          <p:txBody>
            <a:bodyPr wrap="square" lIns="0" tIns="72000" rIns="0" bIns="0" rtlCol="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pitchFamily="34" charset="0"/>
                  <a:ea typeface="+mn-ea"/>
                  <a:cs typeface="Graphik Bold"/>
                </a:rPr>
                <a:t>Agent</a:t>
              </a:r>
              <a:r>
                <a:rPr kumimoji="0" lang="en-GB" sz="1400" b="1" i="0" u="none" strike="noStrike" kern="1200" cap="none" spc="5" normalizeH="0" baseline="0" noProof="0" dirty="0">
                  <a:ln>
                    <a:noFill/>
                  </a:ln>
                  <a:solidFill>
                    <a:srgbClr val="FFFFFF"/>
                  </a:solidFill>
                  <a:effectLst/>
                  <a:uLnTx/>
                  <a:uFillTx/>
                  <a:latin typeface="Arial" panose="020B0604020202020204" pitchFamily="34" charset="0"/>
                  <a:ea typeface="+mn-ea"/>
                  <a:cs typeface="Graphik Bold"/>
                </a:rPr>
                <a:t> </a:t>
              </a:r>
              <a:r>
                <a:rPr kumimoji="0" lang="en-GB" sz="1400" b="1" i="0" u="none" strike="noStrike" kern="1200" cap="none" spc="-10" normalizeH="0" baseline="0" noProof="0" dirty="0">
                  <a:ln>
                    <a:noFill/>
                  </a:ln>
                  <a:solidFill>
                    <a:srgbClr val="FFFFFF"/>
                  </a:solidFill>
                  <a:effectLst/>
                  <a:uLnTx/>
                  <a:uFillTx/>
                  <a:latin typeface="Arial" panose="020B0604020202020204" pitchFamily="34" charset="0"/>
                  <a:ea typeface="+mn-ea"/>
                  <a:cs typeface="Graphik Bold"/>
                </a:rPr>
                <a:t>architecture</a:t>
              </a:r>
              <a:r>
                <a:rPr kumimoji="0" lang="en-GB" sz="1400" b="1" i="0" u="none" strike="noStrike" kern="1200" cap="none" spc="5" normalizeH="0" baseline="0" noProof="0" dirty="0">
                  <a:ln>
                    <a:noFill/>
                  </a:ln>
                  <a:solidFill>
                    <a:srgbClr val="FFFFFF"/>
                  </a:solidFill>
                  <a:effectLst/>
                  <a:uLnTx/>
                  <a:uFillTx/>
                  <a:latin typeface="Arial" panose="020B0604020202020204" pitchFamily="34" charset="0"/>
                  <a:ea typeface="+mn-ea"/>
                  <a:cs typeface="Graphik Bold"/>
                </a:rPr>
                <a:t> </a:t>
              </a:r>
              <a:r>
                <a:rPr kumimoji="0" lang="en-GB" sz="1400" b="1" i="0" u="none" strike="noStrike" kern="1200" cap="none" spc="-10" normalizeH="0" baseline="0" noProof="0" dirty="0">
                  <a:ln>
                    <a:noFill/>
                  </a:ln>
                  <a:solidFill>
                    <a:srgbClr val="FFFFFF"/>
                  </a:solidFill>
                  <a:effectLst/>
                  <a:uLnTx/>
                  <a:uFillTx/>
                  <a:latin typeface="Arial" panose="020B0604020202020204" pitchFamily="34" charset="0"/>
                  <a:ea typeface="+mn-ea"/>
                  <a:cs typeface="Graphik Bold"/>
                </a:rPr>
                <a:t>patterns</a:t>
              </a:r>
              <a:endParaRPr kumimoji="0" lang="en-GB" sz="1400" b="0" i="0" u="none" strike="noStrike" kern="1200" cap="none" spc="0" normalizeH="0" baseline="0" noProof="0" dirty="0">
                <a:ln>
                  <a:noFill/>
                </a:ln>
                <a:solidFill>
                  <a:srgbClr val="FFFFFF"/>
                </a:solidFill>
                <a:effectLst/>
                <a:uLnTx/>
                <a:uFillTx/>
                <a:latin typeface="Arial"/>
                <a:ea typeface="+mn-ea"/>
                <a:cs typeface="+mn-cs"/>
              </a:endParaRPr>
            </a:p>
          </p:txBody>
        </p:sp>
        <p:sp>
          <p:nvSpPr>
            <p:cNvPr id="25" name="object 15">
              <a:extLst>
                <a:ext uri="{FF2B5EF4-FFF2-40B4-BE49-F238E27FC236}">
                  <a16:creationId xmlns:a16="http://schemas.microsoft.com/office/drawing/2014/main" id="{56514A94-4A49-25B3-4ADA-DB1DABE895D6}"/>
                </a:ext>
              </a:extLst>
            </p:cNvPr>
            <p:cNvSpPr/>
            <p:nvPr/>
          </p:nvSpPr>
          <p:spPr>
            <a:xfrm>
              <a:off x="577030" y="1144348"/>
              <a:ext cx="2546782" cy="499295"/>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spcBef>
                  <a:spcPts val="100"/>
                </a:spcBef>
                <a:defRPr/>
              </a:pPr>
              <a:r>
                <a:rPr lang="en-IN" sz="1400" dirty="0">
                  <a:solidFill>
                    <a:schemeClr val="bg1"/>
                  </a:solidFill>
                  <a:latin typeface="Arial" panose="020B0604020202020204" pitchFamily="34" charset="0"/>
                  <a:cs typeface="Arial" panose="020B0604020202020204" pitchFamily="34" charset="0"/>
                </a:rPr>
                <a:t>Solo</a:t>
              </a:r>
              <a:r>
                <a:rPr lang="en-IN" sz="1400" spc="-30" dirty="0">
                  <a:solidFill>
                    <a:schemeClr val="bg1"/>
                  </a:solidFill>
                  <a:latin typeface="Arial" panose="020B0604020202020204" pitchFamily="34" charset="0"/>
                  <a:cs typeface="Arial" panose="020B0604020202020204" pitchFamily="34" charset="0"/>
                </a:rPr>
                <a:t> </a:t>
              </a:r>
              <a:r>
                <a:rPr lang="en-IN" sz="1400" spc="-10" dirty="0">
                  <a:solidFill>
                    <a:schemeClr val="bg1"/>
                  </a:solidFill>
                  <a:latin typeface="Arial" panose="020B0604020202020204" pitchFamily="34" charset="0"/>
                  <a:cs typeface="Arial" panose="020B0604020202020204" pitchFamily="34" charset="0"/>
                </a:rPr>
                <a:t>agent</a:t>
              </a:r>
              <a:endParaRPr lang="en-IN" sz="1400" dirty="0">
                <a:solidFill>
                  <a:schemeClr val="bg1"/>
                </a:solidFill>
                <a:latin typeface="Arial" panose="020B0604020202020204" pitchFamily="34" charset="0"/>
                <a:cs typeface="Arial" panose="020B0604020202020204" pitchFamily="34" charset="0"/>
              </a:endParaRPr>
            </a:p>
          </p:txBody>
        </p:sp>
        <p:sp>
          <p:nvSpPr>
            <p:cNvPr id="26" name="object 15">
              <a:extLst>
                <a:ext uri="{FF2B5EF4-FFF2-40B4-BE49-F238E27FC236}">
                  <a16:creationId xmlns:a16="http://schemas.microsoft.com/office/drawing/2014/main" id="{54B83E5F-045D-E47B-DE5E-57A38C6BB772}"/>
                </a:ext>
              </a:extLst>
            </p:cNvPr>
            <p:cNvSpPr/>
            <p:nvPr/>
          </p:nvSpPr>
          <p:spPr>
            <a:xfrm>
              <a:off x="577029" y="1693986"/>
              <a:ext cx="2546783" cy="499295"/>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lang="en-IN" sz="1400" dirty="0">
                  <a:solidFill>
                    <a:schemeClr val="bg1"/>
                  </a:solidFill>
                  <a:latin typeface="Arial" panose="020B0604020202020204" pitchFamily="34" charset="0"/>
                  <a:cs typeface="Arial" panose="020B0604020202020204" pitchFamily="34" charset="0"/>
                </a:rPr>
                <a:t>Agent</a:t>
              </a:r>
              <a:r>
                <a:rPr lang="en-IN" sz="1400" spc="-15" dirty="0">
                  <a:solidFill>
                    <a:schemeClr val="bg1"/>
                  </a:solidFill>
                  <a:latin typeface="Arial" panose="020B0604020202020204" pitchFamily="34" charset="0"/>
                  <a:cs typeface="Arial" panose="020B0604020202020204" pitchFamily="34" charset="0"/>
                </a:rPr>
                <a:t> </a:t>
              </a:r>
              <a:r>
                <a:rPr lang="en-IN" sz="1400" spc="-10" dirty="0">
                  <a:solidFill>
                    <a:schemeClr val="bg1"/>
                  </a:solidFill>
                  <a:latin typeface="Arial" panose="020B0604020202020204" pitchFamily="34" charset="0"/>
                  <a:cs typeface="Arial" panose="020B0604020202020204" pitchFamily="34" charset="0"/>
                </a:rPr>
                <a:t>roles</a:t>
              </a:r>
              <a:endParaRPr lang="en-IN" sz="1400" dirty="0">
                <a:solidFill>
                  <a:schemeClr val="bg1"/>
                </a:solidFill>
                <a:latin typeface="Arial" panose="020B0604020202020204" pitchFamily="34" charset="0"/>
                <a:cs typeface="Arial" panose="020B0604020202020204" pitchFamily="34" charset="0"/>
              </a:endParaRPr>
            </a:p>
          </p:txBody>
        </p:sp>
        <p:sp>
          <p:nvSpPr>
            <p:cNvPr id="27" name="object 15">
              <a:extLst>
                <a:ext uri="{FF2B5EF4-FFF2-40B4-BE49-F238E27FC236}">
                  <a16:creationId xmlns:a16="http://schemas.microsoft.com/office/drawing/2014/main" id="{79A4F63E-2F01-C3E7-E5CC-3EA7C251B120}"/>
                </a:ext>
              </a:extLst>
            </p:cNvPr>
            <p:cNvSpPr/>
            <p:nvPr/>
          </p:nvSpPr>
          <p:spPr>
            <a:xfrm>
              <a:off x="577029" y="2243623"/>
              <a:ext cx="2546783" cy="499295"/>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lang="en-IN" sz="1400" spc="-10" dirty="0">
                  <a:solidFill>
                    <a:schemeClr val="bg1"/>
                  </a:solidFill>
                  <a:latin typeface="Arial" panose="020B0604020202020204" pitchFamily="34" charset="0"/>
                  <a:cs typeface="Arial" panose="020B0604020202020204" pitchFamily="34" charset="0"/>
                </a:rPr>
                <a:t>Agent-</a:t>
              </a:r>
              <a:r>
                <a:rPr lang="en-IN" sz="1400" dirty="0">
                  <a:solidFill>
                    <a:schemeClr val="bg1"/>
                  </a:solidFill>
                  <a:latin typeface="Arial" panose="020B0604020202020204" pitchFamily="34" charset="0"/>
                  <a:cs typeface="Arial" panose="020B0604020202020204" pitchFamily="34" charset="0"/>
                </a:rPr>
                <a:t>to-</a:t>
              </a:r>
              <a:r>
                <a:rPr lang="en-IN" sz="1400" spc="-10" dirty="0">
                  <a:solidFill>
                    <a:schemeClr val="bg1"/>
                  </a:solidFill>
                  <a:latin typeface="Arial" panose="020B0604020202020204" pitchFamily="34" charset="0"/>
                  <a:cs typeface="Arial" panose="020B0604020202020204" pitchFamily="34" charset="0"/>
                </a:rPr>
                <a:t>agent handoff</a:t>
              </a:r>
              <a:endParaRPr lang="en-IN" sz="1400" dirty="0">
                <a:solidFill>
                  <a:schemeClr val="bg1"/>
                </a:solidFill>
                <a:latin typeface="Arial" panose="020B0604020202020204" pitchFamily="34" charset="0"/>
                <a:cs typeface="Arial" panose="020B0604020202020204" pitchFamily="34" charset="0"/>
              </a:endParaRPr>
            </a:p>
          </p:txBody>
        </p:sp>
        <p:sp>
          <p:nvSpPr>
            <p:cNvPr id="28" name="object 15">
              <a:extLst>
                <a:ext uri="{FF2B5EF4-FFF2-40B4-BE49-F238E27FC236}">
                  <a16:creationId xmlns:a16="http://schemas.microsoft.com/office/drawing/2014/main" id="{170A584B-CECE-6B94-55E9-A48FCBD6D9BD}"/>
                </a:ext>
              </a:extLst>
            </p:cNvPr>
            <p:cNvSpPr/>
            <p:nvPr/>
          </p:nvSpPr>
          <p:spPr>
            <a:xfrm>
              <a:off x="577029" y="2793260"/>
              <a:ext cx="2546783" cy="499295"/>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lang="en-IN" sz="1400" spc="-10" dirty="0">
                  <a:solidFill>
                    <a:schemeClr val="bg1"/>
                  </a:solidFill>
                  <a:latin typeface="Arial" panose="020B0604020202020204" pitchFamily="34" charset="0"/>
                  <a:cs typeface="Arial" panose="020B0604020202020204" pitchFamily="34" charset="0"/>
                </a:rPr>
                <a:t>Multiagent modularity</a:t>
              </a:r>
              <a:endParaRPr lang="en-IN" sz="1400" dirty="0">
                <a:solidFill>
                  <a:schemeClr val="bg1"/>
                </a:solidFill>
                <a:latin typeface="Arial" panose="020B0604020202020204" pitchFamily="34" charset="0"/>
                <a:cs typeface="Arial" panose="020B0604020202020204" pitchFamily="34" charset="0"/>
              </a:endParaRPr>
            </a:p>
          </p:txBody>
        </p:sp>
        <p:sp>
          <p:nvSpPr>
            <p:cNvPr id="29" name="object 15">
              <a:extLst>
                <a:ext uri="{FF2B5EF4-FFF2-40B4-BE49-F238E27FC236}">
                  <a16:creationId xmlns:a16="http://schemas.microsoft.com/office/drawing/2014/main" id="{4722A6F2-5AC7-F383-3819-69DCAA48C611}"/>
                </a:ext>
              </a:extLst>
            </p:cNvPr>
            <p:cNvSpPr/>
            <p:nvPr/>
          </p:nvSpPr>
          <p:spPr>
            <a:xfrm>
              <a:off x="3424144" y="1144348"/>
              <a:ext cx="1772621" cy="670968"/>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lang="en-IN" sz="1400" spc="-10" dirty="0">
                  <a:solidFill>
                    <a:schemeClr val="bg1"/>
                  </a:solidFill>
                  <a:latin typeface="Arial" panose="020B0604020202020204" pitchFamily="34" charset="0"/>
                  <a:cs typeface="Arial" panose="020B0604020202020204" pitchFamily="34" charset="0"/>
                </a:rPr>
                <a:t>Prescribed</a:t>
              </a:r>
              <a:br>
                <a:rPr lang="en-IN" sz="1400" spc="-10" dirty="0">
                  <a:solidFill>
                    <a:schemeClr val="bg1"/>
                  </a:solidFill>
                  <a:latin typeface="Arial" panose="020B0604020202020204" pitchFamily="34" charset="0"/>
                  <a:cs typeface="Arial" panose="020B0604020202020204" pitchFamily="34" charset="0"/>
                </a:rPr>
              </a:br>
              <a:r>
                <a:rPr lang="en-IN" sz="1400" spc="-20" dirty="0">
                  <a:solidFill>
                    <a:schemeClr val="bg1"/>
                  </a:solidFill>
                  <a:latin typeface="Arial" panose="020B0604020202020204" pitchFamily="34" charset="0"/>
                  <a:cs typeface="Arial" panose="020B0604020202020204" pitchFamily="34" charset="0"/>
                </a:rPr>
                <a:t>plan</a:t>
              </a:r>
              <a:endParaRPr lang="en-IN" sz="1400" dirty="0">
                <a:solidFill>
                  <a:schemeClr val="bg1"/>
                </a:solidFill>
                <a:latin typeface="Arial" panose="020B0604020202020204" pitchFamily="34" charset="0"/>
                <a:cs typeface="Arial" panose="020B0604020202020204" pitchFamily="34" charset="0"/>
              </a:endParaRPr>
            </a:p>
          </p:txBody>
        </p:sp>
        <p:sp>
          <p:nvSpPr>
            <p:cNvPr id="30" name="object 15">
              <a:extLst>
                <a:ext uri="{FF2B5EF4-FFF2-40B4-BE49-F238E27FC236}">
                  <a16:creationId xmlns:a16="http://schemas.microsoft.com/office/drawing/2014/main" id="{76D8866D-2736-3927-61F0-33CBDC640B9B}"/>
                </a:ext>
              </a:extLst>
            </p:cNvPr>
            <p:cNvSpPr/>
            <p:nvPr/>
          </p:nvSpPr>
          <p:spPr>
            <a:xfrm>
              <a:off x="3424144" y="1882967"/>
              <a:ext cx="1772621" cy="670968"/>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lang="en-IN" sz="1400" spc="-20" dirty="0">
                  <a:solidFill>
                    <a:schemeClr val="bg1"/>
                  </a:solidFill>
                  <a:latin typeface="Arial" panose="020B0604020202020204" pitchFamily="34" charset="0"/>
                  <a:cs typeface="Arial" panose="020B0604020202020204" pitchFamily="34" charset="0"/>
                </a:rPr>
                <a:t>MHQA</a:t>
              </a:r>
              <a:endParaRPr kumimoji="0" lang="en-US" sz="1400" b="0" i="0" u="none" strike="noStrike" kern="1200" cap="none" spc="0" normalizeH="0" baseline="0" noProof="0" dirty="0">
                <a:ln>
                  <a:noFill/>
                </a:ln>
                <a:solidFill>
                  <a:prstClr val="black"/>
                </a:solidFill>
                <a:effectLst/>
                <a:uLnTx/>
                <a:uFillTx/>
                <a:latin typeface="Arial"/>
                <a:ea typeface="+mn-ea"/>
                <a:cs typeface="+mn-cs"/>
              </a:endParaRPr>
            </a:p>
          </p:txBody>
        </p:sp>
        <p:sp>
          <p:nvSpPr>
            <p:cNvPr id="31" name="object 15">
              <a:extLst>
                <a:ext uri="{FF2B5EF4-FFF2-40B4-BE49-F238E27FC236}">
                  <a16:creationId xmlns:a16="http://schemas.microsoft.com/office/drawing/2014/main" id="{69922039-6EB5-557C-32D9-33E4B8C5B9BD}"/>
                </a:ext>
              </a:extLst>
            </p:cNvPr>
            <p:cNvSpPr/>
            <p:nvPr/>
          </p:nvSpPr>
          <p:spPr>
            <a:xfrm>
              <a:off x="3424144" y="2621587"/>
              <a:ext cx="1772621" cy="670968"/>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lang="en-IN" sz="1400" spc="-10" dirty="0">
                  <a:solidFill>
                    <a:schemeClr val="bg1"/>
                  </a:solidFill>
                  <a:latin typeface="Arial" panose="020B0604020202020204" pitchFamily="34" charset="0"/>
                  <a:cs typeface="Arial" panose="020B0604020202020204" pitchFamily="34" charset="0"/>
                </a:rPr>
                <a:t>Human-</a:t>
              </a:r>
              <a:r>
                <a:rPr lang="en-IN" sz="1400" spc="-25" dirty="0">
                  <a:solidFill>
                    <a:schemeClr val="bg1"/>
                  </a:solidFill>
                  <a:latin typeface="Arial" panose="020B0604020202020204" pitchFamily="34" charset="0"/>
                  <a:cs typeface="Arial" panose="020B0604020202020204" pitchFamily="34" charset="0"/>
                </a:rPr>
                <a:t>in-</a:t>
              </a:r>
              <a:br>
                <a:rPr lang="en-IN" sz="1400" spc="-25" dirty="0">
                  <a:solidFill>
                    <a:schemeClr val="bg1"/>
                  </a:solidFill>
                  <a:latin typeface="Arial" panose="020B0604020202020204" pitchFamily="34" charset="0"/>
                  <a:cs typeface="Arial" panose="020B0604020202020204" pitchFamily="34" charset="0"/>
                </a:rPr>
              </a:br>
              <a:r>
                <a:rPr lang="en-IN" sz="1400" spc="-10" dirty="0">
                  <a:solidFill>
                    <a:schemeClr val="bg1"/>
                  </a:solidFill>
                  <a:latin typeface="Arial" panose="020B0604020202020204" pitchFamily="34" charset="0"/>
                  <a:cs typeface="Arial" panose="020B0604020202020204" pitchFamily="34" charset="0"/>
                </a:rPr>
                <a:t>the-</a:t>
              </a:r>
              <a:r>
                <a:rPr lang="en-IN" sz="1400" spc="-20" dirty="0">
                  <a:solidFill>
                    <a:schemeClr val="bg1"/>
                  </a:solidFill>
                  <a:latin typeface="Arial" panose="020B0604020202020204" pitchFamily="34" charset="0"/>
                  <a:cs typeface="Arial" panose="020B0604020202020204" pitchFamily="34" charset="0"/>
                </a:rPr>
                <a:t>loop</a:t>
              </a:r>
              <a:endParaRPr lang="en-IN" sz="1400" dirty="0">
                <a:solidFill>
                  <a:schemeClr val="bg1"/>
                </a:solidFill>
                <a:latin typeface="Arial" panose="020B0604020202020204" pitchFamily="34" charset="0"/>
                <a:cs typeface="Arial" panose="020B0604020202020204" pitchFamily="34" charset="0"/>
              </a:endParaRPr>
            </a:p>
          </p:txBody>
        </p:sp>
        <p:sp>
          <p:nvSpPr>
            <p:cNvPr id="32" name="object 15">
              <a:extLst>
                <a:ext uri="{FF2B5EF4-FFF2-40B4-BE49-F238E27FC236}">
                  <a16:creationId xmlns:a16="http://schemas.microsoft.com/office/drawing/2014/main" id="{598B9C61-C878-A533-98C6-E3CCE4EAD42C}"/>
                </a:ext>
              </a:extLst>
            </p:cNvPr>
            <p:cNvSpPr/>
            <p:nvPr/>
          </p:nvSpPr>
          <p:spPr>
            <a:xfrm>
              <a:off x="5271153" y="1144348"/>
              <a:ext cx="1772621" cy="670968"/>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lang="en-IN" sz="1400" dirty="0">
                  <a:solidFill>
                    <a:schemeClr val="bg1"/>
                  </a:solidFill>
                  <a:latin typeface="Arial" panose="020B0604020202020204" pitchFamily="34" charset="0"/>
                  <a:cs typeface="Arial" panose="020B0604020202020204" pitchFamily="34" charset="0"/>
                </a:rPr>
                <a:t>Dynamic </a:t>
              </a:r>
              <a:r>
                <a:rPr lang="en-IN" sz="1400" spc="-20" dirty="0">
                  <a:solidFill>
                    <a:schemeClr val="bg1"/>
                  </a:solidFill>
                  <a:latin typeface="Arial" panose="020B0604020202020204" pitchFamily="34" charset="0"/>
                  <a:cs typeface="Arial" panose="020B0604020202020204" pitchFamily="34" charset="0"/>
                </a:rPr>
                <a:t>plan </a:t>
              </a:r>
              <a:r>
                <a:rPr lang="en-IN" sz="1400" spc="-10" dirty="0">
                  <a:solidFill>
                    <a:schemeClr val="bg1"/>
                  </a:solidFill>
                  <a:latin typeface="Arial" panose="020B0604020202020204" pitchFamily="34" charset="0"/>
                  <a:cs typeface="Arial" panose="020B0604020202020204" pitchFamily="34" charset="0"/>
                </a:rPr>
                <a:t>generation</a:t>
              </a:r>
              <a:endParaRPr lang="en-IN" sz="1400" dirty="0">
                <a:solidFill>
                  <a:schemeClr val="bg1"/>
                </a:solidFill>
                <a:latin typeface="Arial" panose="020B0604020202020204" pitchFamily="34" charset="0"/>
                <a:cs typeface="Arial" panose="020B0604020202020204" pitchFamily="34" charset="0"/>
              </a:endParaRPr>
            </a:p>
          </p:txBody>
        </p:sp>
        <p:sp>
          <p:nvSpPr>
            <p:cNvPr id="33" name="object 15">
              <a:extLst>
                <a:ext uri="{FF2B5EF4-FFF2-40B4-BE49-F238E27FC236}">
                  <a16:creationId xmlns:a16="http://schemas.microsoft.com/office/drawing/2014/main" id="{237F62C9-1C45-7E00-5397-7A303B3AFB6D}"/>
                </a:ext>
              </a:extLst>
            </p:cNvPr>
            <p:cNvSpPr/>
            <p:nvPr/>
          </p:nvSpPr>
          <p:spPr>
            <a:xfrm>
              <a:off x="5271153" y="1882967"/>
              <a:ext cx="1772621" cy="670968"/>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lang="en-IN" sz="1400" spc="-10" dirty="0">
                  <a:solidFill>
                    <a:schemeClr val="bg1"/>
                  </a:solidFill>
                  <a:latin typeface="Arial" panose="020B0604020202020204" pitchFamily="34" charset="0"/>
                  <a:cs typeface="Arial" panose="020B0604020202020204" pitchFamily="34" charset="0"/>
                </a:rPr>
                <a:t>Collaborating agents</a:t>
              </a:r>
              <a:endParaRPr lang="en-IN" sz="1400" dirty="0">
                <a:solidFill>
                  <a:schemeClr val="bg1"/>
                </a:solidFill>
                <a:latin typeface="Arial" panose="020B0604020202020204" pitchFamily="34" charset="0"/>
                <a:cs typeface="Arial" panose="020B0604020202020204" pitchFamily="34" charset="0"/>
              </a:endParaRPr>
            </a:p>
          </p:txBody>
        </p:sp>
        <p:sp>
          <p:nvSpPr>
            <p:cNvPr id="34" name="object 15">
              <a:extLst>
                <a:ext uri="{FF2B5EF4-FFF2-40B4-BE49-F238E27FC236}">
                  <a16:creationId xmlns:a16="http://schemas.microsoft.com/office/drawing/2014/main" id="{3DE6725F-BB9A-5D6F-D4ED-D16CA0DEA535}"/>
                </a:ext>
              </a:extLst>
            </p:cNvPr>
            <p:cNvSpPr/>
            <p:nvPr/>
          </p:nvSpPr>
          <p:spPr>
            <a:xfrm>
              <a:off x="5271153" y="2621587"/>
              <a:ext cx="1772621" cy="670968"/>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lang="en-IN" sz="1400" spc="-10" dirty="0">
                  <a:solidFill>
                    <a:schemeClr val="bg1"/>
                  </a:solidFill>
                  <a:latin typeface="Arial" panose="020B0604020202020204" pitchFamily="34" charset="0"/>
                  <a:cs typeface="Arial" panose="020B0604020202020204" pitchFamily="34" charset="0"/>
                </a:rPr>
                <a:t>Orchestrated agents</a:t>
              </a:r>
              <a:endParaRPr lang="en-IN" sz="1400" dirty="0">
                <a:solidFill>
                  <a:schemeClr val="bg1"/>
                </a:solidFill>
                <a:latin typeface="Arial" panose="020B0604020202020204" pitchFamily="34" charset="0"/>
                <a:cs typeface="Arial" panose="020B0604020202020204" pitchFamily="34" charset="0"/>
              </a:endParaRPr>
            </a:p>
          </p:txBody>
        </p:sp>
        <p:pic>
          <p:nvPicPr>
            <p:cNvPr id="35" name="Graphic 34">
              <a:extLst>
                <a:ext uri="{FF2B5EF4-FFF2-40B4-BE49-F238E27FC236}">
                  <a16:creationId xmlns:a16="http://schemas.microsoft.com/office/drawing/2014/main" id="{05BB7086-C2F7-F7A4-7565-74B8DA53EF17}"/>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a:stretch/>
          </p:blipFill>
          <p:spPr>
            <a:xfrm>
              <a:off x="631905" y="1223700"/>
              <a:ext cx="437903" cy="340591"/>
            </a:xfrm>
            <a:prstGeom prst="rect">
              <a:avLst/>
            </a:prstGeom>
          </p:spPr>
        </p:pic>
        <p:pic>
          <p:nvPicPr>
            <p:cNvPr id="36" name="Graphic 35">
              <a:extLst>
                <a:ext uri="{FF2B5EF4-FFF2-40B4-BE49-F238E27FC236}">
                  <a16:creationId xmlns:a16="http://schemas.microsoft.com/office/drawing/2014/main" id="{DDE58C2C-C231-2F8E-370C-779D18CBFEA9}"/>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a:stretch/>
          </p:blipFill>
          <p:spPr>
            <a:xfrm>
              <a:off x="631542" y="2872612"/>
              <a:ext cx="437903" cy="340591"/>
            </a:xfrm>
            <a:prstGeom prst="rect">
              <a:avLst/>
            </a:prstGeom>
          </p:spPr>
        </p:pic>
        <p:pic>
          <p:nvPicPr>
            <p:cNvPr id="39" name="Graphic 38">
              <a:extLst>
                <a:ext uri="{FF2B5EF4-FFF2-40B4-BE49-F238E27FC236}">
                  <a16:creationId xmlns:a16="http://schemas.microsoft.com/office/drawing/2014/main" id="{A60B8CB3-C991-11DB-5B8A-DB1ABCE6D16C}"/>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a:stretch/>
          </p:blipFill>
          <p:spPr>
            <a:xfrm>
              <a:off x="631361" y="2327489"/>
              <a:ext cx="437903" cy="340591"/>
            </a:xfrm>
            <a:prstGeom prst="rect">
              <a:avLst/>
            </a:prstGeom>
          </p:spPr>
        </p:pic>
        <p:pic>
          <p:nvPicPr>
            <p:cNvPr id="40" name="Graphic 39">
              <a:extLst>
                <a:ext uri="{FF2B5EF4-FFF2-40B4-BE49-F238E27FC236}">
                  <a16:creationId xmlns:a16="http://schemas.microsoft.com/office/drawing/2014/main" id="{62A68D2E-059E-3CCC-AE97-7E3C4361A02C}"/>
                </a:ext>
              </a:extLst>
            </p:cNvPr>
            <p:cNvPicPr>
              <a:picLocks noChangeAspect="1"/>
            </p:cNvPicPr>
            <p:nvPr/>
          </p:nvPicPr>
          <p:blipFill rotWithShape="1">
            <a:blip r:embed="rId10">
              <a:extLst>
                <a:ext uri="{96DAC541-7B7A-43D3-8B79-37D633B846F1}">
                  <asvg:svgBlip xmlns:asvg="http://schemas.microsoft.com/office/drawing/2016/SVG/main" r:embed="rId11"/>
                </a:ext>
              </a:extLst>
            </a:blip>
            <a:srcRect/>
            <a:stretch/>
          </p:blipFill>
          <p:spPr>
            <a:xfrm>
              <a:off x="631271" y="1773574"/>
              <a:ext cx="437903" cy="340591"/>
            </a:xfrm>
            <a:prstGeom prst="rect">
              <a:avLst/>
            </a:prstGeom>
          </p:spPr>
        </p:pic>
        <p:sp>
          <p:nvSpPr>
            <p:cNvPr id="46" name="object 85">
              <a:extLst>
                <a:ext uri="{FF2B5EF4-FFF2-40B4-BE49-F238E27FC236}">
                  <a16:creationId xmlns:a16="http://schemas.microsoft.com/office/drawing/2014/main" id="{85E95C52-719D-00E0-9AA5-F9E5D0E260A1}"/>
                </a:ext>
              </a:extLst>
            </p:cNvPr>
            <p:cNvSpPr/>
            <p:nvPr/>
          </p:nvSpPr>
          <p:spPr>
            <a:xfrm>
              <a:off x="3530633" y="1316320"/>
              <a:ext cx="323850" cy="327025"/>
            </a:xfrm>
            <a:custGeom>
              <a:avLst/>
              <a:gdLst/>
              <a:ahLst/>
              <a:cxnLst/>
              <a:rect l="l" t="t" r="r" b="b"/>
              <a:pathLst>
                <a:path w="323850" h="327025">
                  <a:moveTo>
                    <a:pt x="226948" y="266242"/>
                  </a:moveTo>
                  <a:lnTo>
                    <a:pt x="190944" y="266242"/>
                  </a:lnTo>
                  <a:lnTo>
                    <a:pt x="251421" y="326707"/>
                  </a:lnTo>
                  <a:lnTo>
                    <a:pt x="287413" y="290715"/>
                  </a:lnTo>
                  <a:lnTo>
                    <a:pt x="251421" y="290715"/>
                  </a:lnTo>
                  <a:lnTo>
                    <a:pt x="226948" y="266242"/>
                  </a:lnTo>
                  <a:close/>
                </a:path>
                <a:path w="323850" h="327025">
                  <a:moveTo>
                    <a:pt x="287420" y="218503"/>
                  </a:moveTo>
                  <a:lnTo>
                    <a:pt x="251421" y="218503"/>
                  </a:lnTo>
                  <a:lnTo>
                    <a:pt x="287515" y="254609"/>
                  </a:lnTo>
                  <a:lnTo>
                    <a:pt x="251421" y="290715"/>
                  </a:lnTo>
                  <a:lnTo>
                    <a:pt x="287413" y="290715"/>
                  </a:lnTo>
                  <a:lnTo>
                    <a:pt x="323519" y="254609"/>
                  </a:lnTo>
                  <a:lnTo>
                    <a:pt x="287420" y="218503"/>
                  </a:lnTo>
                  <a:close/>
                </a:path>
                <a:path w="323850" h="327025">
                  <a:moveTo>
                    <a:pt x="76377" y="203682"/>
                  </a:moveTo>
                  <a:lnTo>
                    <a:pt x="50914" y="203682"/>
                  </a:lnTo>
                  <a:lnTo>
                    <a:pt x="50914" y="267335"/>
                  </a:lnTo>
                  <a:lnTo>
                    <a:pt x="190944" y="267335"/>
                  </a:lnTo>
                  <a:lnTo>
                    <a:pt x="190944" y="266242"/>
                  </a:lnTo>
                  <a:lnTo>
                    <a:pt x="226948" y="266242"/>
                  </a:lnTo>
                  <a:lnTo>
                    <a:pt x="215315" y="254609"/>
                  </a:lnTo>
                  <a:lnTo>
                    <a:pt x="226948" y="242976"/>
                  </a:lnTo>
                  <a:lnTo>
                    <a:pt x="190944" y="242976"/>
                  </a:lnTo>
                  <a:lnTo>
                    <a:pt x="190944" y="241884"/>
                  </a:lnTo>
                  <a:lnTo>
                    <a:pt x="76377" y="241884"/>
                  </a:lnTo>
                  <a:lnTo>
                    <a:pt x="76377" y="203682"/>
                  </a:lnTo>
                  <a:close/>
                </a:path>
                <a:path w="323850" h="327025">
                  <a:moveTo>
                    <a:pt x="251421" y="182499"/>
                  </a:moveTo>
                  <a:lnTo>
                    <a:pt x="190944" y="242976"/>
                  </a:lnTo>
                  <a:lnTo>
                    <a:pt x="226948" y="242976"/>
                  </a:lnTo>
                  <a:lnTo>
                    <a:pt x="251421" y="218503"/>
                  </a:lnTo>
                  <a:lnTo>
                    <a:pt x="287420" y="218503"/>
                  </a:lnTo>
                  <a:lnTo>
                    <a:pt x="251421" y="182499"/>
                  </a:lnTo>
                  <a:close/>
                </a:path>
                <a:path w="323850" h="327025">
                  <a:moveTo>
                    <a:pt x="127292" y="101841"/>
                  </a:moveTo>
                  <a:lnTo>
                    <a:pt x="0" y="101841"/>
                  </a:lnTo>
                  <a:lnTo>
                    <a:pt x="0" y="203682"/>
                  </a:lnTo>
                  <a:lnTo>
                    <a:pt x="127292" y="203682"/>
                  </a:lnTo>
                  <a:lnTo>
                    <a:pt x="127292" y="178219"/>
                  </a:lnTo>
                  <a:lnTo>
                    <a:pt x="25450" y="178219"/>
                  </a:lnTo>
                  <a:lnTo>
                    <a:pt x="25450" y="127304"/>
                  </a:lnTo>
                  <a:lnTo>
                    <a:pt x="127292" y="127304"/>
                  </a:lnTo>
                  <a:lnTo>
                    <a:pt x="127292" y="101841"/>
                  </a:lnTo>
                  <a:close/>
                </a:path>
                <a:path w="323850" h="327025">
                  <a:moveTo>
                    <a:pt x="127292" y="127304"/>
                  </a:moveTo>
                  <a:lnTo>
                    <a:pt x="101828" y="127304"/>
                  </a:lnTo>
                  <a:lnTo>
                    <a:pt x="101828" y="178219"/>
                  </a:lnTo>
                  <a:lnTo>
                    <a:pt x="127292" y="178219"/>
                  </a:lnTo>
                  <a:lnTo>
                    <a:pt x="127292" y="127304"/>
                  </a:lnTo>
                  <a:close/>
                </a:path>
                <a:path w="323850" h="327025">
                  <a:moveTo>
                    <a:pt x="305523" y="0"/>
                  </a:moveTo>
                  <a:lnTo>
                    <a:pt x="178219" y="0"/>
                  </a:lnTo>
                  <a:lnTo>
                    <a:pt x="178219" y="38201"/>
                  </a:lnTo>
                  <a:lnTo>
                    <a:pt x="50914" y="38201"/>
                  </a:lnTo>
                  <a:lnTo>
                    <a:pt x="50914" y="101841"/>
                  </a:lnTo>
                  <a:lnTo>
                    <a:pt x="76377" y="101841"/>
                  </a:lnTo>
                  <a:lnTo>
                    <a:pt x="76377" y="63652"/>
                  </a:lnTo>
                  <a:lnTo>
                    <a:pt x="203682" y="63652"/>
                  </a:lnTo>
                  <a:lnTo>
                    <a:pt x="203682" y="25463"/>
                  </a:lnTo>
                  <a:lnTo>
                    <a:pt x="305523" y="25463"/>
                  </a:lnTo>
                  <a:lnTo>
                    <a:pt x="305523" y="0"/>
                  </a:lnTo>
                  <a:close/>
                </a:path>
                <a:path w="323850" h="327025">
                  <a:moveTo>
                    <a:pt x="203682" y="63652"/>
                  </a:moveTo>
                  <a:lnTo>
                    <a:pt x="178219" y="63652"/>
                  </a:lnTo>
                  <a:lnTo>
                    <a:pt x="178219" y="101841"/>
                  </a:lnTo>
                  <a:lnTo>
                    <a:pt x="305523" y="101841"/>
                  </a:lnTo>
                  <a:lnTo>
                    <a:pt x="305523" y="76377"/>
                  </a:lnTo>
                  <a:lnTo>
                    <a:pt x="203682" y="76377"/>
                  </a:lnTo>
                  <a:lnTo>
                    <a:pt x="203682" y="63652"/>
                  </a:lnTo>
                  <a:close/>
                </a:path>
                <a:path w="323850" h="327025">
                  <a:moveTo>
                    <a:pt x="305523" y="25463"/>
                  </a:moveTo>
                  <a:lnTo>
                    <a:pt x="280060" y="25463"/>
                  </a:lnTo>
                  <a:lnTo>
                    <a:pt x="280060" y="76377"/>
                  </a:lnTo>
                  <a:lnTo>
                    <a:pt x="305523" y="76377"/>
                  </a:lnTo>
                  <a:lnTo>
                    <a:pt x="305523" y="25463"/>
                  </a:lnTo>
                  <a:close/>
                </a:path>
              </a:pathLst>
            </a:custGeom>
            <a:solidFill>
              <a:srgbClr val="002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pic>
          <p:nvPicPr>
            <p:cNvPr id="47" name="Graphic 46">
              <a:extLst>
                <a:ext uri="{FF2B5EF4-FFF2-40B4-BE49-F238E27FC236}">
                  <a16:creationId xmlns:a16="http://schemas.microsoft.com/office/drawing/2014/main" id="{D0D89E62-4BDE-122B-8FA6-82F6E135D60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310300" y="1300146"/>
              <a:ext cx="462050" cy="359372"/>
            </a:xfrm>
            <a:prstGeom prst="rect">
              <a:avLst/>
            </a:prstGeom>
          </p:spPr>
        </p:pic>
        <p:sp>
          <p:nvSpPr>
            <p:cNvPr id="48" name="object 84">
              <a:extLst>
                <a:ext uri="{FF2B5EF4-FFF2-40B4-BE49-F238E27FC236}">
                  <a16:creationId xmlns:a16="http://schemas.microsoft.com/office/drawing/2014/main" id="{1191B8DD-FFE5-4908-EBB6-1A862F1FE788}"/>
                </a:ext>
              </a:extLst>
            </p:cNvPr>
            <p:cNvSpPr/>
            <p:nvPr/>
          </p:nvSpPr>
          <p:spPr>
            <a:xfrm>
              <a:off x="3503178" y="2083179"/>
              <a:ext cx="378760" cy="270543"/>
            </a:xfrm>
            <a:custGeom>
              <a:avLst/>
              <a:gdLst/>
              <a:ahLst/>
              <a:cxnLst/>
              <a:rect l="l" t="t" r="r" b="b"/>
              <a:pathLst>
                <a:path w="355600" h="254000">
                  <a:moveTo>
                    <a:pt x="76504" y="0"/>
                  </a:moveTo>
                  <a:lnTo>
                    <a:pt x="0" y="0"/>
                  </a:lnTo>
                  <a:lnTo>
                    <a:pt x="0" y="253758"/>
                  </a:lnTo>
                  <a:lnTo>
                    <a:pt x="76504" y="253758"/>
                  </a:lnTo>
                  <a:lnTo>
                    <a:pt x="76504" y="228307"/>
                  </a:lnTo>
                  <a:lnTo>
                    <a:pt x="25450" y="228307"/>
                  </a:lnTo>
                  <a:lnTo>
                    <a:pt x="25450" y="25463"/>
                  </a:lnTo>
                  <a:lnTo>
                    <a:pt x="76504" y="25463"/>
                  </a:lnTo>
                  <a:lnTo>
                    <a:pt x="76504" y="0"/>
                  </a:lnTo>
                  <a:close/>
                </a:path>
                <a:path w="355600" h="254000">
                  <a:moveTo>
                    <a:pt x="76504" y="25463"/>
                  </a:moveTo>
                  <a:lnTo>
                    <a:pt x="51028" y="25463"/>
                  </a:lnTo>
                  <a:lnTo>
                    <a:pt x="51028" y="228307"/>
                  </a:lnTo>
                  <a:lnTo>
                    <a:pt x="76504" y="228307"/>
                  </a:lnTo>
                  <a:lnTo>
                    <a:pt x="76504" y="25463"/>
                  </a:lnTo>
                  <a:close/>
                </a:path>
                <a:path w="355600" h="254000">
                  <a:moveTo>
                    <a:pt x="355549" y="0"/>
                  </a:moveTo>
                  <a:lnTo>
                    <a:pt x="279044" y="0"/>
                  </a:lnTo>
                  <a:lnTo>
                    <a:pt x="279044" y="253758"/>
                  </a:lnTo>
                  <a:lnTo>
                    <a:pt x="355549" y="253758"/>
                  </a:lnTo>
                  <a:lnTo>
                    <a:pt x="355549" y="228307"/>
                  </a:lnTo>
                  <a:lnTo>
                    <a:pt x="304507" y="228307"/>
                  </a:lnTo>
                  <a:lnTo>
                    <a:pt x="304507" y="25463"/>
                  </a:lnTo>
                  <a:lnTo>
                    <a:pt x="355549" y="25463"/>
                  </a:lnTo>
                  <a:lnTo>
                    <a:pt x="355549" y="0"/>
                  </a:lnTo>
                  <a:close/>
                </a:path>
                <a:path w="355600" h="254000">
                  <a:moveTo>
                    <a:pt x="355549" y="25463"/>
                  </a:moveTo>
                  <a:lnTo>
                    <a:pt x="330085" y="25463"/>
                  </a:lnTo>
                  <a:lnTo>
                    <a:pt x="330085" y="228307"/>
                  </a:lnTo>
                  <a:lnTo>
                    <a:pt x="355549" y="228307"/>
                  </a:lnTo>
                  <a:lnTo>
                    <a:pt x="355549" y="25463"/>
                  </a:lnTo>
                  <a:close/>
                </a:path>
                <a:path w="355600" h="254000">
                  <a:moveTo>
                    <a:pt x="131406" y="136829"/>
                  </a:moveTo>
                  <a:lnTo>
                    <a:pt x="102133" y="205739"/>
                  </a:lnTo>
                  <a:lnTo>
                    <a:pt x="171043" y="235000"/>
                  </a:lnTo>
                  <a:lnTo>
                    <a:pt x="181000" y="211569"/>
                  </a:lnTo>
                  <a:lnTo>
                    <a:pt x="152095" y="199301"/>
                  </a:lnTo>
                  <a:lnTo>
                    <a:pt x="152019" y="199110"/>
                  </a:lnTo>
                  <a:lnTo>
                    <a:pt x="207384" y="175412"/>
                  </a:lnTo>
                  <a:lnTo>
                    <a:pt x="142684" y="175412"/>
                  </a:lnTo>
                  <a:lnTo>
                    <a:pt x="154838" y="146786"/>
                  </a:lnTo>
                  <a:lnTo>
                    <a:pt x="131406" y="136829"/>
                  </a:lnTo>
                  <a:close/>
                </a:path>
                <a:path w="355600" h="254000">
                  <a:moveTo>
                    <a:pt x="243332" y="18160"/>
                  </a:moveTo>
                  <a:lnTo>
                    <a:pt x="111594" y="75247"/>
                  </a:lnTo>
                  <a:lnTo>
                    <a:pt x="111594" y="98602"/>
                  </a:lnTo>
                  <a:lnTo>
                    <a:pt x="216204" y="143941"/>
                  </a:lnTo>
                  <a:lnTo>
                    <a:pt x="142684" y="175412"/>
                  </a:lnTo>
                  <a:lnTo>
                    <a:pt x="207384" y="175412"/>
                  </a:lnTo>
                  <a:lnTo>
                    <a:pt x="253403" y="155714"/>
                  </a:lnTo>
                  <a:lnTo>
                    <a:pt x="253453" y="132333"/>
                  </a:lnTo>
                  <a:lnTo>
                    <a:pt x="148678" y="86918"/>
                  </a:lnTo>
                  <a:lnTo>
                    <a:pt x="253453" y="41516"/>
                  </a:lnTo>
                  <a:lnTo>
                    <a:pt x="243332" y="18160"/>
                  </a:lnTo>
                  <a:close/>
                </a:path>
              </a:pathLst>
            </a:custGeom>
            <a:solidFill>
              <a:srgbClr val="002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49" name="object 93">
              <a:extLst>
                <a:ext uri="{FF2B5EF4-FFF2-40B4-BE49-F238E27FC236}">
                  <a16:creationId xmlns:a16="http://schemas.microsoft.com/office/drawing/2014/main" id="{203B6BF0-FF94-92BE-0B38-C1651BA93A01}"/>
                </a:ext>
              </a:extLst>
            </p:cNvPr>
            <p:cNvSpPr/>
            <p:nvPr/>
          </p:nvSpPr>
          <p:spPr>
            <a:xfrm>
              <a:off x="5342888" y="2071782"/>
              <a:ext cx="396875" cy="281940"/>
            </a:xfrm>
            <a:custGeom>
              <a:avLst/>
              <a:gdLst/>
              <a:ahLst/>
              <a:cxnLst/>
              <a:rect l="l" t="t" r="r" b="b"/>
              <a:pathLst>
                <a:path w="396875" h="281939">
                  <a:moveTo>
                    <a:pt x="67557" y="200660"/>
                  </a:moveTo>
                  <a:lnTo>
                    <a:pt x="56144" y="203200"/>
                  </a:lnTo>
                  <a:lnTo>
                    <a:pt x="45492" y="208280"/>
                  </a:lnTo>
                  <a:lnTo>
                    <a:pt x="34468" y="219710"/>
                  </a:lnTo>
                  <a:lnTo>
                    <a:pt x="29082" y="234950"/>
                  </a:lnTo>
                  <a:lnTo>
                    <a:pt x="29585" y="250190"/>
                  </a:lnTo>
                  <a:lnTo>
                    <a:pt x="29627" y="251460"/>
                  </a:lnTo>
                  <a:lnTo>
                    <a:pt x="36399" y="265430"/>
                  </a:lnTo>
                  <a:lnTo>
                    <a:pt x="43198" y="273050"/>
                  </a:lnTo>
                  <a:lnTo>
                    <a:pt x="51285" y="278130"/>
                  </a:lnTo>
                  <a:lnTo>
                    <a:pt x="60250" y="281940"/>
                  </a:lnTo>
                  <a:lnTo>
                    <a:pt x="78055" y="281940"/>
                  </a:lnTo>
                  <a:lnTo>
                    <a:pt x="86500" y="279400"/>
                  </a:lnTo>
                  <a:lnTo>
                    <a:pt x="93777" y="274320"/>
                  </a:lnTo>
                  <a:lnTo>
                    <a:pt x="103791" y="264160"/>
                  </a:lnTo>
                  <a:lnTo>
                    <a:pt x="106611" y="257810"/>
                  </a:lnTo>
                  <a:lnTo>
                    <a:pt x="67118" y="257810"/>
                  </a:lnTo>
                  <a:lnTo>
                    <a:pt x="61326" y="255270"/>
                  </a:lnTo>
                  <a:lnTo>
                    <a:pt x="56630" y="251460"/>
                  </a:lnTo>
                  <a:lnTo>
                    <a:pt x="53980" y="245110"/>
                  </a:lnTo>
                  <a:lnTo>
                    <a:pt x="53764" y="238760"/>
                  </a:lnTo>
                  <a:lnTo>
                    <a:pt x="55871" y="233680"/>
                  </a:lnTo>
                  <a:lnTo>
                    <a:pt x="60186" y="228600"/>
                  </a:lnTo>
                  <a:lnTo>
                    <a:pt x="63031" y="226060"/>
                  </a:lnTo>
                  <a:lnTo>
                    <a:pt x="107479" y="226060"/>
                  </a:lnTo>
                  <a:lnTo>
                    <a:pt x="106807" y="223520"/>
                  </a:lnTo>
                  <a:lnTo>
                    <a:pt x="128244" y="205740"/>
                  </a:lnTo>
                  <a:lnTo>
                    <a:pt x="89764" y="205740"/>
                  </a:lnTo>
                  <a:lnTo>
                    <a:pt x="79005" y="201930"/>
                  </a:lnTo>
                  <a:lnTo>
                    <a:pt x="67557" y="200660"/>
                  </a:lnTo>
                  <a:close/>
                </a:path>
                <a:path w="396875" h="281939">
                  <a:moveTo>
                    <a:pt x="303657" y="203200"/>
                  </a:moveTo>
                  <a:lnTo>
                    <a:pt x="265138" y="203200"/>
                  </a:lnTo>
                  <a:lnTo>
                    <a:pt x="289637" y="223520"/>
                  </a:lnTo>
                  <a:lnTo>
                    <a:pt x="285934" y="237490"/>
                  </a:lnTo>
                  <a:lnTo>
                    <a:pt x="286906" y="250190"/>
                  </a:lnTo>
                  <a:lnTo>
                    <a:pt x="287003" y="251460"/>
                  </a:lnTo>
                  <a:lnTo>
                    <a:pt x="292646" y="264160"/>
                  </a:lnTo>
                  <a:lnTo>
                    <a:pt x="302667" y="274320"/>
                  </a:lnTo>
                  <a:lnTo>
                    <a:pt x="309944" y="279400"/>
                  </a:lnTo>
                  <a:lnTo>
                    <a:pt x="318377" y="281940"/>
                  </a:lnTo>
                  <a:lnTo>
                    <a:pt x="336187" y="281940"/>
                  </a:lnTo>
                  <a:lnTo>
                    <a:pt x="345152" y="278130"/>
                  </a:lnTo>
                  <a:lnTo>
                    <a:pt x="353235" y="273050"/>
                  </a:lnTo>
                  <a:lnTo>
                    <a:pt x="360033" y="265430"/>
                  </a:lnTo>
                  <a:lnTo>
                    <a:pt x="363726" y="257810"/>
                  </a:lnTo>
                  <a:lnTo>
                    <a:pt x="325070" y="257810"/>
                  </a:lnTo>
                  <a:lnTo>
                    <a:pt x="320828" y="256540"/>
                  </a:lnTo>
                  <a:lnTo>
                    <a:pt x="317361" y="254000"/>
                  </a:lnTo>
                  <a:lnTo>
                    <a:pt x="313044" y="250190"/>
                  </a:lnTo>
                  <a:lnTo>
                    <a:pt x="310935" y="243840"/>
                  </a:lnTo>
                  <a:lnTo>
                    <a:pt x="311106" y="238760"/>
                  </a:lnTo>
                  <a:lnTo>
                    <a:pt x="311149" y="237490"/>
                  </a:lnTo>
                  <a:lnTo>
                    <a:pt x="313805" y="232410"/>
                  </a:lnTo>
                  <a:lnTo>
                    <a:pt x="318502" y="227330"/>
                  </a:lnTo>
                  <a:lnTo>
                    <a:pt x="324297" y="226060"/>
                  </a:lnTo>
                  <a:lnTo>
                    <a:pt x="364208" y="226060"/>
                  </a:lnTo>
                  <a:lnTo>
                    <a:pt x="361963" y="219710"/>
                  </a:lnTo>
                  <a:lnTo>
                    <a:pt x="350940" y="208280"/>
                  </a:lnTo>
                  <a:lnTo>
                    <a:pt x="345612" y="205740"/>
                  </a:lnTo>
                  <a:lnTo>
                    <a:pt x="306680" y="205740"/>
                  </a:lnTo>
                  <a:lnTo>
                    <a:pt x="303657" y="203200"/>
                  </a:lnTo>
                  <a:close/>
                </a:path>
                <a:path w="396875" h="281939">
                  <a:moveTo>
                    <a:pt x="107479" y="226060"/>
                  </a:moveTo>
                  <a:lnTo>
                    <a:pt x="74588" y="226060"/>
                  </a:lnTo>
                  <a:lnTo>
                    <a:pt x="79490" y="227330"/>
                  </a:lnTo>
                  <a:lnTo>
                    <a:pt x="82627" y="232410"/>
                  </a:lnTo>
                  <a:lnTo>
                    <a:pt x="85282" y="237490"/>
                  </a:lnTo>
                  <a:lnTo>
                    <a:pt x="85498" y="243840"/>
                  </a:lnTo>
                  <a:lnTo>
                    <a:pt x="83393" y="250190"/>
                  </a:lnTo>
                  <a:lnTo>
                    <a:pt x="79083" y="254000"/>
                  </a:lnTo>
                  <a:lnTo>
                    <a:pt x="73280" y="256540"/>
                  </a:lnTo>
                  <a:lnTo>
                    <a:pt x="67118" y="257810"/>
                  </a:lnTo>
                  <a:lnTo>
                    <a:pt x="106611" y="257810"/>
                  </a:lnTo>
                  <a:lnTo>
                    <a:pt x="109432" y="251460"/>
                  </a:lnTo>
                  <a:lnTo>
                    <a:pt x="110405" y="238760"/>
                  </a:lnTo>
                  <a:lnTo>
                    <a:pt x="110503" y="237490"/>
                  </a:lnTo>
                  <a:lnTo>
                    <a:pt x="107479" y="226060"/>
                  </a:lnTo>
                  <a:close/>
                </a:path>
                <a:path w="396875" h="281939">
                  <a:moveTo>
                    <a:pt x="364208" y="226060"/>
                  </a:moveTo>
                  <a:lnTo>
                    <a:pt x="330455" y="226060"/>
                  </a:lnTo>
                  <a:lnTo>
                    <a:pt x="336246" y="228600"/>
                  </a:lnTo>
                  <a:lnTo>
                    <a:pt x="340561" y="233680"/>
                  </a:lnTo>
                  <a:lnTo>
                    <a:pt x="342667" y="238760"/>
                  </a:lnTo>
                  <a:lnTo>
                    <a:pt x="342495" y="243840"/>
                  </a:lnTo>
                  <a:lnTo>
                    <a:pt x="342452" y="245110"/>
                  </a:lnTo>
                  <a:lnTo>
                    <a:pt x="339802" y="251460"/>
                  </a:lnTo>
                  <a:lnTo>
                    <a:pt x="337287" y="254000"/>
                  </a:lnTo>
                  <a:lnTo>
                    <a:pt x="333553" y="256540"/>
                  </a:lnTo>
                  <a:lnTo>
                    <a:pt x="325070" y="257810"/>
                  </a:lnTo>
                  <a:lnTo>
                    <a:pt x="363726" y="257810"/>
                  </a:lnTo>
                  <a:lnTo>
                    <a:pt x="366804" y="251460"/>
                  </a:lnTo>
                  <a:lnTo>
                    <a:pt x="367224" y="238760"/>
                  </a:lnTo>
                  <a:lnTo>
                    <a:pt x="367350" y="234950"/>
                  </a:lnTo>
                  <a:lnTo>
                    <a:pt x="364208" y="226060"/>
                  </a:lnTo>
                  <a:close/>
                </a:path>
                <a:path w="396875" h="281939">
                  <a:moveTo>
                    <a:pt x="175006" y="203200"/>
                  </a:moveTo>
                  <a:lnTo>
                    <a:pt x="131306" y="203200"/>
                  </a:lnTo>
                  <a:lnTo>
                    <a:pt x="145064" y="215900"/>
                  </a:lnTo>
                  <a:lnTo>
                    <a:pt x="161083" y="224790"/>
                  </a:lnTo>
                  <a:lnTo>
                    <a:pt x="178942" y="231140"/>
                  </a:lnTo>
                  <a:lnTo>
                    <a:pt x="198222" y="232410"/>
                  </a:lnTo>
                  <a:lnTo>
                    <a:pt x="217500" y="231140"/>
                  </a:lnTo>
                  <a:lnTo>
                    <a:pt x="235357" y="224790"/>
                  </a:lnTo>
                  <a:lnTo>
                    <a:pt x="251375" y="215900"/>
                  </a:lnTo>
                  <a:lnTo>
                    <a:pt x="261009" y="207010"/>
                  </a:lnTo>
                  <a:lnTo>
                    <a:pt x="190043" y="207010"/>
                  </a:lnTo>
                  <a:lnTo>
                    <a:pt x="182233" y="205740"/>
                  </a:lnTo>
                  <a:lnTo>
                    <a:pt x="175006" y="203200"/>
                  </a:lnTo>
                  <a:close/>
                </a:path>
                <a:path w="396875" h="281939">
                  <a:moveTo>
                    <a:pt x="287033" y="189230"/>
                  </a:moveTo>
                  <a:lnTo>
                    <a:pt x="221438" y="189230"/>
                  </a:lnTo>
                  <a:lnTo>
                    <a:pt x="221438" y="203200"/>
                  </a:lnTo>
                  <a:lnTo>
                    <a:pt x="214199" y="205740"/>
                  </a:lnTo>
                  <a:lnTo>
                    <a:pt x="206401" y="207010"/>
                  </a:lnTo>
                  <a:lnTo>
                    <a:pt x="261009" y="207010"/>
                  </a:lnTo>
                  <a:lnTo>
                    <a:pt x="265138" y="203200"/>
                  </a:lnTo>
                  <a:lnTo>
                    <a:pt x="303657" y="203200"/>
                  </a:lnTo>
                  <a:lnTo>
                    <a:pt x="287033" y="189230"/>
                  </a:lnTo>
                  <a:close/>
                </a:path>
                <a:path w="396875" h="281939">
                  <a:moveTo>
                    <a:pt x="133380" y="153670"/>
                  </a:moveTo>
                  <a:lnTo>
                    <a:pt x="108103" y="153670"/>
                  </a:lnTo>
                  <a:lnTo>
                    <a:pt x="109449" y="161290"/>
                  </a:lnTo>
                  <a:lnTo>
                    <a:pt x="111392" y="168910"/>
                  </a:lnTo>
                  <a:lnTo>
                    <a:pt x="113907" y="175260"/>
                  </a:lnTo>
                  <a:lnTo>
                    <a:pt x="116967" y="182880"/>
                  </a:lnTo>
                  <a:lnTo>
                    <a:pt x="89764" y="205740"/>
                  </a:lnTo>
                  <a:lnTo>
                    <a:pt x="128244" y="205740"/>
                  </a:lnTo>
                  <a:lnTo>
                    <a:pt x="131306" y="203200"/>
                  </a:lnTo>
                  <a:lnTo>
                    <a:pt x="175006" y="203200"/>
                  </a:lnTo>
                  <a:lnTo>
                    <a:pt x="175006" y="189230"/>
                  </a:lnTo>
                  <a:lnTo>
                    <a:pt x="287033" y="189230"/>
                  </a:lnTo>
                  <a:lnTo>
                    <a:pt x="284011" y="186690"/>
                  </a:lnTo>
                  <a:lnTo>
                    <a:pt x="150000" y="186690"/>
                  </a:lnTo>
                  <a:lnTo>
                    <a:pt x="142549" y="176530"/>
                  </a:lnTo>
                  <a:lnTo>
                    <a:pt x="136929" y="166370"/>
                  </a:lnTo>
                  <a:lnTo>
                    <a:pt x="133380" y="153670"/>
                  </a:lnTo>
                  <a:close/>
                </a:path>
                <a:path w="396875" h="281939">
                  <a:moveTo>
                    <a:pt x="328877" y="200660"/>
                  </a:moveTo>
                  <a:lnTo>
                    <a:pt x="317435" y="201930"/>
                  </a:lnTo>
                  <a:lnTo>
                    <a:pt x="306680" y="205740"/>
                  </a:lnTo>
                  <a:lnTo>
                    <a:pt x="345612" y="205740"/>
                  </a:lnTo>
                  <a:lnTo>
                    <a:pt x="340284" y="203200"/>
                  </a:lnTo>
                  <a:lnTo>
                    <a:pt x="328877" y="200660"/>
                  </a:lnTo>
                  <a:close/>
                </a:path>
                <a:path w="396875" h="281939">
                  <a:moveTo>
                    <a:pt x="246444" y="165100"/>
                  </a:moveTo>
                  <a:lnTo>
                    <a:pt x="150000" y="165100"/>
                  </a:lnTo>
                  <a:lnTo>
                    <a:pt x="150000" y="186690"/>
                  </a:lnTo>
                  <a:lnTo>
                    <a:pt x="246444" y="186690"/>
                  </a:lnTo>
                  <a:lnTo>
                    <a:pt x="246444" y="165100"/>
                  </a:lnTo>
                  <a:close/>
                </a:path>
                <a:path w="396875" h="281939">
                  <a:moveTo>
                    <a:pt x="259633" y="74930"/>
                  </a:moveTo>
                  <a:lnTo>
                    <a:pt x="198222" y="74930"/>
                  </a:lnTo>
                  <a:lnTo>
                    <a:pt x="223918" y="80010"/>
                  </a:lnTo>
                  <a:lnTo>
                    <a:pt x="244925" y="95250"/>
                  </a:lnTo>
                  <a:lnTo>
                    <a:pt x="259099" y="115570"/>
                  </a:lnTo>
                  <a:lnTo>
                    <a:pt x="264300" y="140970"/>
                  </a:lnTo>
                  <a:lnTo>
                    <a:pt x="263681" y="147320"/>
                  </a:lnTo>
                  <a:lnTo>
                    <a:pt x="263557" y="148590"/>
                  </a:lnTo>
                  <a:lnTo>
                    <a:pt x="263434" y="149860"/>
                  </a:lnTo>
                  <a:lnTo>
                    <a:pt x="263310" y="151130"/>
                  </a:lnTo>
                  <a:lnTo>
                    <a:pt x="263186" y="152400"/>
                  </a:lnTo>
                  <a:lnTo>
                    <a:pt x="263062" y="153670"/>
                  </a:lnTo>
                  <a:lnTo>
                    <a:pt x="259511" y="166370"/>
                  </a:lnTo>
                  <a:lnTo>
                    <a:pt x="253890" y="176530"/>
                  </a:lnTo>
                  <a:lnTo>
                    <a:pt x="246444" y="186690"/>
                  </a:lnTo>
                  <a:lnTo>
                    <a:pt x="284011" y="186690"/>
                  </a:lnTo>
                  <a:lnTo>
                    <a:pt x="279477" y="182880"/>
                  </a:lnTo>
                  <a:lnTo>
                    <a:pt x="282535" y="175260"/>
                  </a:lnTo>
                  <a:lnTo>
                    <a:pt x="285047" y="168910"/>
                  </a:lnTo>
                  <a:lnTo>
                    <a:pt x="286990" y="161290"/>
                  </a:lnTo>
                  <a:lnTo>
                    <a:pt x="288341" y="153670"/>
                  </a:lnTo>
                  <a:lnTo>
                    <a:pt x="344193" y="153670"/>
                  </a:lnTo>
                  <a:lnTo>
                    <a:pt x="342456" y="152400"/>
                  </a:lnTo>
                  <a:lnTo>
                    <a:pt x="340170" y="148590"/>
                  </a:lnTo>
                  <a:lnTo>
                    <a:pt x="338836" y="139700"/>
                  </a:lnTo>
                  <a:lnTo>
                    <a:pt x="339852" y="135890"/>
                  </a:lnTo>
                  <a:lnTo>
                    <a:pt x="344065" y="129540"/>
                  </a:lnTo>
                  <a:lnTo>
                    <a:pt x="288341" y="129540"/>
                  </a:lnTo>
                  <a:lnTo>
                    <a:pt x="286990" y="121920"/>
                  </a:lnTo>
                  <a:lnTo>
                    <a:pt x="285047" y="114300"/>
                  </a:lnTo>
                  <a:lnTo>
                    <a:pt x="282535" y="106680"/>
                  </a:lnTo>
                  <a:lnTo>
                    <a:pt x="279477" y="100330"/>
                  </a:lnTo>
                  <a:lnTo>
                    <a:pt x="303691" y="80010"/>
                  </a:lnTo>
                  <a:lnTo>
                    <a:pt x="265138" y="80010"/>
                  </a:lnTo>
                  <a:lnTo>
                    <a:pt x="259633" y="74930"/>
                  </a:lnTo>
                  <a:close/>
                </a:path>
                <a:path w="396875" h="281939">
                  <a:moveTo>
                    <a:pt x="47486" y="100330"/>
                  </a:moveTo>
                  <a:lnTo>
                    <a:pt x="39377" y="100330"/>
                  </a:lnTo>
                  <a:lnTo>
                    <a:pt x="31458" y="101600"/>
                  </a:lnTo>
                  <a:lnTo>
                    <a:pt x="2526" y="127000"/>
                  </a:lnTo>
                  <a:lnTo>
                    <a:pt x="0" y="143510"/>
                  </a:lnTo>
                  <a:lnTo>
                    <a:pt x="1091" y="151130"/>
                  </a:lnTo>
                  <a:lnTo>
                    <a:pt x="31675" y="181610"/>
                  </a:lnTo>
                  <a:lnTo>
                    <a:pt x="41110" y="182880"/>
                  </a:lnTo>
                  <a:lnTo>
                    <a:pt x="49480" y="182880"/>
                  </a:lnTo>
                  <a:lnTo>
                    <a:pt x="78592" y="157480"/>
                  </a:lnTo>
                  <a:lnTo>
                    <a:pt x="38543" y="157480"/>
                  </a:lnTo>
                  <a:lnTo>
                    <a:pt x="32751" y="154940"/>
                  </a:lnTo>
                  <a:lnTo>
                    <a:pt x="28055" y="151130"/>
                  </a:lnTo>
                  <a:lnTo>
                    <a:pt x="25527" y="147320"/>
                  </a:lnTo>
                  <a:lnTo>
                    <a:pt x="24511" y="143510"/>
                  </a:lnTo>
                  <a:lnTo>
                    <a:pt x="25858" y="134620"/>
                  </a:lnTo>
                  <a:lnTo>
                    <a:pt x="28131" y="130810"/>
                  </a:lnTo>
                  <a:lnTo>
                    <a:pt x="34392" y="127000"/>
                  </a:lnTo>
                  <a:lnTo>
                    <a:pt x="37656" y="125730"/>
                  </a:lnTo>
                  <a:lnTo>
                    <a:pt x="79020" y="125730"/>
                  </a:lnTo>
                  <a:lnTo>
                    <a:pt x="78690" y="124460"/>
                  </a:lnTo>
                  <a:lnTo>
                    <a:pt x="55338" y="102870"/>
                  </a:lnTo>
                  <a:lnTo>
                    <a:pt x="47486" y="100330"/>
                  </a:lnTo>
                  <a:close/>
                </a:path>
                <a:path w="396875" h="281939">
                  <a:moveTo>
                    <a:pt x="344193" y="153670"/>
                  </a:moveTo>
                  <a:lnTo>
                    <a:pt x="316383" y="153670"/>
                  </a:lnTo>
                  <a:lnTo>
                    <a:pt x="318812" y="160020"/>
                  </a:lnTo>
                  <a:lnTo>
                    <a:pt x="346952" y="182880"/>
                  </a:lnTo>
                  <a:lnTo>
                    <a:pt x="355321" y="182880"/>
                  </a:lnTo>
                  <a:lnTo>
                    <a:pt x="392718" y="158750"/>
                  </a:lnTo>
                  <a:lnTo>
                    <a:pt x="393155" y="157480"/>
                  </a:lnTo>
                  <a:lnTo>
                    <a:pt x="349403" y="157480"/>
                  </a:lnTo>
                  <a:lnTo>
                    <a:pt x="344193" y="153670"/>
                  </a:lnTo>
                  <a:close/>
                </a:path>
                <a:path w="396875" h="281939">
                  <a:moveTo>
                    <a:pt x="204648" y="100330"/>
                  </a:moveTo>
                  <a:lnTo>
                    <a:pt x="196550" y="100330"/>
                  </a:lnTo>
                  <a:lnTo>
                    <a:pt x="188630" y="101600"/>
                  </a:lnTo>
                  <a:lnTo>
                    <a:pt x="159688" y="127000"/>
                  </a:lnTo>
                  <a:lnTo>
                    <a:pt x="157170" y="143510"/>
                  </a:lnTo>
                  <a:lnTo>
                    <a:pt x="158181" y="151130"/>
                  </a:lnTo>
                  <a:lnTo>
                    <a:pt x="160623" y="157480"/>
                  </a:lnTo>
                  <a:lnTo>
                    <a:pt x="164440" y="165100"/>
                  </a:lnTo>
                  <a:lnTo>
                    <a:pt x="232055" y="165100"/>
                  </a:lnTo>
                  <a:lnTo>
                    <a:pt x="235656" y="157480"/>
                  </a:lnTo>
                  <a:lnTo>
                    <a:pt x="195706" y="157480"/>
                  </a:lnTo>
                  <a:lnTo>
                    <a:pt x="189913" y="154940"/>
                  </a:lnTo>
                  <a:lnTo>
                    <a:pt x="185217" y="151130"/>
                  </a:lnTo>
                  <a:lnTo>
                    <a:pt x="182690" y="147320"/>
                  </a:lnTo>
                  <a:lnTo>
                    <a:pt x="181674" y="143510"/>
                  </a:lnTo>
                  <a:lnTo>
                    <a:pt x="182347" y="138430"/>
                  </a:lnTo>
                  <a:lnTo>
                    <a:pt x="183020" y="134620"/>
                  </a:lnTo>
                  <a:lnTo>
                    <a:pt x="185293" y="130810"/>
                  </a:lnTo>
                  <a:lnTo>
                    <a:pt x="191555" y="127000"/>
                  </a:lnTo>
                  <a:lnTo>
                    <a:pt x="194818" y="125730"/>
                  </a:lnTo>
                  <a:lnTo>
                    <a:pt x="236007" y="125730"/>
                  </a:lnTo>
                  <a:lnTo>
                    <a:pt x="231458" y="116840"/>
                  </a:lnTo>
                  <a:lnTo>
                    <a:pt x="226071" y="111760"/>
                  </a:lnTo>
                  <a:lnTo>
                    <a:pt x="219696" y="106680"/>
                  </a:lnTo>
                  <a:lnTo>
                    <a:pt x="212500" y="102870"/>
                  </a:lnTo>
                  <a:lnTo>
                    <a:pt x="204648" y="100330"/>
                  </a:lnTo>
                  <a:close/>
                </a:path>
                <a:path w="396875" h="281939">
                  <a:moveTo>
                    <a:pt x="79020" y="125730"/>
                  </a:moveTo>
                  <a:lnTo>
                    <a:pt x="47803" y="125730"/>
                  </a:lnTo>
                  <a:lnTo>
                    <a:pt x="51537" y="128270"/>
                  </a:lnTo>
                  <a:lnTo>
                    <a:pt x="56579" y="135890"/>
                  </a:lnTo>
                  <a:lnTo>
                    <a:pt x="57608" y="139700"/>
                  </a:lnTo>
                  <a:lnTo>
                    <a:pt x="56935" y="143510"/>
                  </a:lnTo>
                  <a:lnTo>
                    <a:pt x="56261" y="148590"/>
                  </a:lnTo>
                  <a:lnTo>
                    <a:pt x="53975" y="152400"/>
                  </a:lnTo>
                  <a:lnTo>
                    <a:pt x="50508" y="154940"/>
                  </a:lnTo>
                  <a:lnTo>
                    <a:pt x="44705" y="157480"/>
                  </a:lnTo>
                  <a:lnTo>
                    <a:pt x="78592" y="157480"/>
                  </a:lnTo>
                  <a:lnTo>
                    <a:pt x="80049" y="153670"/>
                  </a:lnTo>
                  <a:lnTo>
                    <a:pt x="133380" y="153670"/>
                  </a:lnTo>
                  <a:lnTo>
                    <a:pt x="132144" y="140970"/>
                  </a:lnTo>
                  <a:lnTo>
                    <a:pt x="134484" y="129540"/>
                  </a:lnTo>
                  <a:lnTo>
                    <a:pt x="80010" y="129540"/>
                  </a:lnTo>
                  <a:lnTo>
                    <a:pt x="79020" y="125730"/>
                  </a:lnTo>
                  <a:close/>
                </a:path>
                <a:path w="396875" h="281939">
                  <a:moveTo>
                    <a:pt x="236007" y="125730"/>
                  </a:moveTo>
                  <a:lnTo>
                    <a:pt x="204978" y="125730"/>
                  </a:lnTo>
                  <a:lnTo>
                    <a:pt x="208700" y="128270"/>
                  </a:lnTo>
                  <a:lnTo>
                    <a:pt x="211227" y="132080"/>
                  </a:lnTo>
                  <a:lnTo>
                    <a:pt x="213875" y="138430"/>
                  </a:lnTo>
                  <a:lnTo>
                    <a:pt x="213981" y="140970"/>
                  </a:lnTo>
                  <a:lnTo>
                    <a:pt x="214088" y="143510"/>
                  </a:lnTo>
                  <a:lnTo>
                    <a:pt x="211981" y="149860"/>
                  </a:lnTo>
                  <a:lnTo>
                    <a:pt x="207671" y="154940"/>
                  </a:lnTo>
                  <a:lnTo>
                    <a:pt x="201868" y="157480"/>
                  </a:lnTo>
                  <a:lnTo>
                    <a:pt x="235656" y="157480"/>
                  </a:lnTo>
                  <a:lnTo>
                    <a:pt x="237457" y="153670"/>
                  </a:lnTo>
                  <a:lnTo>
                    <a:pt x="239257" y="140970"/>
                  </a:lnTo>
                  <a:lnTo>
                    <a:pt x="237307" y="128270"/>
                  </a:lnTo>
                  <a:lnTo>
                    <a:pt x="236007" y="125730"/>
                  </a:lnTo>
                  <a:close/>
                </a:path>
                <a:path w="396875" h="281939">
                  <a:moveTo>
                    <a:pt x="393211" y="125730"/>
                  </a:moveTo>
                  <a:lnTo>
                    <a:pt x="358775" y="125730"/>
                  </a:lnTo>
                  <a:lnTo>
                    <a:pt x="362052" y="127000"/>
                  </a:lnTo>
                  <a:lnTo>
                    <a:pt x="368300" y="130810"/>
                  </a:lnTo>
                  <a:lnTo>
                    <a:pt x="370586" y="134620"/>
                  </a:lnTo>
                  <a:lnTo>
                    <a:pt x="371920" y="143510"/>
                  </a:lnTo>
                  <a:lnTo>
                    <a:pt x="370904" y="147320"/>
                  </a:lnTo>
                  <a:lnTo>
                    <a:pt x="365862" y="154940"/>
                  </a:lnTo>
                  <a:lnTo>
                    <a:pt x="362128" y="156210"/>
                  </a:lnTo>
                  <a:lnTo>
                    <a:pt x="353645" y="157480"/>
                  </a:lnTo>
                  <a:lnTo>
                    <a:pt x="393155" y="157480"/>
                  </a:lnTo>
                  <a:lnTo>
                    <a:pt x="395340" y="151130"/>
                  </a:lnTo>
                  <a:lnTo>
                    <a:pt x="396432" y="143510"/>
                  </a:lnTo>
                  <a:lnTo>
                    <a:pt x="396017" y="135890"/>
                  </a:lnTo>
                  <a:lnTo>
                    <a:pt x="395948" y="134620"/>
                  </a:lnTo>
                  <a:lnTo>
                    <a:pt x="393908" y="127000"/>
                  </a:lnTo>
                  <a:lnTo>
                    <a:pt x="393211" y="125730"/>
                  </a:lnTo>
                  <a:close/>
                </a:path>
                <a:path w="396875" h="281939">
                  <a:moveTo>
                    <a:pt x="128409" y="77470"/>
                  </a:moveTo>
                  <a:lnTo>
                    <a:pt x="89713" y="77470"/>
                  </a:lnTo>
                  <a:lnTo>
                    <a:pt x="116967" y="100330"/>
                  </a:lnTo>
                  <a:lnTo>
                    <a:pt x="113909" y="106680"/>
                  </a:lnTo>
                  <a:lnTo>
                    <a:pt x="111397" y="114300"/>
                  </a:lnTo>
                  <a:lnTo>
                    <a:pt x="109454" y="121920"/>
                  </a:lnTo>
                  <a:lnTo>
                    <a:pt x="108103" y="129540"/>
                  </a:lnTo>
                  <a:lnTo>
                    <a:pt x="134484" y="129540"/>
                  </a:lnTo>
                  <a:lnTo>
                    <a:pt x="137345" y="115570"/>
                  </a:lnTo>
                  <a:lnTo>
                    <a:pt x="151519" y="95250"/>
                  </a:lnTo>
                  <a:lnTo>
                    <a:pt x="172526" y="80010"/>
                  </a:lnTo>
                  <a:lnTo>
                    <a:pt x="131306" y="80010"/>
                  </a:lnTo>
                  <a:lnTo>
                    <a:pt x="128409" y="77470"/>
                  </a:lnTo>
                  <a:close/>
                </a:path>
                <a:path w="396875" h="281939">
                  <a:moveTo>
                    <a:pt x="357046" y="100330"/>
                  </a:moveTo>
                  <a:lnTo>
                    <a:pt x="348958" y="100330"/>
                  </a:lnTo>
                  <a:lnTo>
                    <a:pt x="341106" y="102870"/>
                  </a:lnTo>
                  <a:lnTo>
                    <a:pt x="316421" y="129540"/>
                  </a:lnTo>
                  <a:lnTo>
                    <a:pt x="344065" y="129540"/>
                  </a:lnTo>
                  <a:lnTo>
                    <a:pt x="344907" y="128270"/>
                  </a:lnTo>
                  <a:lnTo>
                    <a:pt x="348628" y="125730"/>
                  </a:lnTo>
                  <a:lnTo>
                    <a:pt x="393211" y="125730"/>
                  </a:lnTo>
                  <a:lnTo>
                    <a:pt x="390424" y="120650"/>
                  </a:lnTo>
                  <a:lnTo>
                    <a:pt x="385597" y="113030"/>
                  </a:lnTo>
                  <a:lnTo>
                    <a:pt x="379527" y="107950"/>
                  </a:lnTo>
                  <a:lnTo>
                    <a:pt x="372526" y="104140"/>
                  </a:lnTo>
                  <a:lnTo>
                    <a:pt x="364967" y="101600"/>
                  </a:lnTo>
                  <a:lnTo>
                    <a:pt x="357046" y="100330"/>
                  </a:lnTo>
                  <a:close/>
                </a:path>
                <a:path w="396875" h="281939">
                  <a:moveTo>
                    <a:pt x="67952" y="0"/>
                  </a:moveTo>
                  <a:lnTo>
                    <a:pt x="34589" y="20320"/>
                  </a:lnTo>
                  <a:lnTo>
                    <a:pt x="28574" y="43180"/>
                  </a:lnTo>
                  <a:lnTo>
                    <a:pt x="29666" y="50800"/>
                  </a:lnTo>
                  <a:lnTo>
                    <a:pt x="55351" y="80010"/>
                  </a:lnTo>
                  <a:lnTo>
                    <a:pt x="63208" y="82550"/>
                  </a:lnTo>
                  <a:lnTo>
                    <a:pt x="76747" y="82550"/>
                  </a:lnTo>
                  <a:lnTo>
                    <a:pt x="83566" y="81280"/>
                  </a:lnTo>
                  <a:lnTo>
                    <a:pt x="89713" y="77470"/>
                  </a:lnTo>
                  <a:lnTo>
                    <a:pt x="128409" y="77470"/>
                  </a:lnTo>
                  <a:lnTo>
                    <a:pt x="106680" y="58420"/>
                  </a:lnTo>
                  <a:lnTo>
                    <a:pt x="71362" y="58420"/>
                  </a:lnTo>
                  <a:lnTo>
                    <a:pt x="67120" y="57150"/>
                  </a:lnTo>
                  <a:lnTo>
                    <a:pt x="62878" y="57150"/>
                  </a:lnTo>
                  <a:lnTo>
                    <a:pt x="59157" y="54610"/>
                  </a:lnTo>
                  <a:lnTo>
                    <a:pt x="54102" y="46990"/>
                  </a:lnTo>
                  <a:lnTo>
                    <a:pt x="53086" y="43180"/>
                  </a:lnTo>
                  <a:lnTo>
                    <a:pt x="54433" y="34290"/>
                  </a:lnTo>
                  <a:lnTo>
                    <a:pt x="56706" y="30480"/>
                  </a:lnTo>
                  <a:lnTo>
                    <a:pt x="62967" y="26670"/>
                  </a:lnTo>
                  <a:lnTo>
                    <a:pt x="66231" y="25400"/>
                  </a:lnTo>
                  <a:lnTo>
                    <a:pt x="107405" y="25400"/>
                  </a:lnTo>
                  <a:lnTo>
                    <a:pt x="106968" y="24130"/>
                  </a:lnTo>
                  <a:lnTo>
                    <a:pt x="102858" y="17780"/>
                  </a:lnTo>
                  <a:lnTo>
                    <a:pt x="97478" y="11430"/>
                  </a:lnTo>
                  <a:lnTo>
                    <a:pt x="91107" y="6350"/>
                  </a:lnTo>
                  <a:lnTo>
                    <a:pt x="83913" y="2540"/>
                  </a:lnTo>
                  <a:lnTo>
                    <a:pt x="67952" y="0"/>
                  </a:lnTo>
                  <a:close/>
                </a:path>
                <a:path w="396875" h="281939">
                  <a:moveTo>
                    <a:pt x="345884" y="77470"/>
                  </a:moveTo>
                  <a:lnTo>
                    <a:pt x="306718" y="77470"/>
                  </a:lnTo>
                  <a:lnTo>
                    <a:pt x="312865" y="81280"/>
                  </a:lnTo>
                  <a:lnTo>
                    <a:pt x="319685" y="82550"/>
                  </a:lnTo>
                  <a:lnTo>
                    <a:pt x="333236" y="82550"/>
                  </a:lnTo>
                  <a:lnTo>
                    <a:pt x="341088" y="80010"/>
                  </a:lnTo>
                  <a:lnTo>
                    <a:pt x="345884" y="77470"/>
                  </a:lnTo>
                  <a:close/>
                </a:path>
                <a:path w="396875" h="281939">
                  <a:moveTo>
                    <a:pt x="198222" y="50800"/>
                  </a:moveTo>
                  <a:lnTo>
                    <a:pt x="178942" y="52070"/>
                  </a:lnTo>
                  <a:lnTo>
                    <a:pt x="161083" y="58420"/>
                  </a:lnTo>
                  <a:lnTo>
                    <a:pt x="145064" y="67310"/>
                  </a:lnTo>
                  <a:lnTo>
                    <a:pt x="131306" y="80010"/>
                  </a:lnTo>
                  <a:lnTo>
                    <a:pt x="172526" y="80010"/>
                  </a:lnTo>
                  <a:lnTo>
                    <a:pt x="198222" y="74930"/>
                  </a:lnTo>
                  <a:lnTo>
                    <a:pt x="259633" y="74930"/>
                  </a:lnTo>
                  <a:lnTo>
                    <a:pt x="251375" y="67310"/>
                  </a:lnTo>
                  <a:lnTo>
                    <a:pt x="235357" y="58420"/>
                  </a:lnTo>
                  <a:lnTo>
                    <a:pt x="217500" y="52070"/>
                  </a:lnTo>
                  <a:lnTo>
                    <a:pt x="198222" y="50800"/>
                  </a:lnTo>
                  <a:close/>
                </a:path>
                <a:path w="396875" h="281939">
                  <a:moveTo>
                    <a:pt x="328471" y="0"/>
                  </a:moveTo>
                  <a:lnTo>
                    <a:pt x="293574" y="17780"/>
                  </a:lnTo>
                  <a:lnTo>
                    <a:pt x="285749" y="39370"/>
                  </a:lnTo>
                  <a:lnTo>
                    <a:pt x="286164" y="46990"/>
                  </a:lnTo>
                  <a:lnTo>
                    <a:pt x="286233" y="48260"/>
                  </a:lnTo>
                  <a:lnTo>
                    <a:pt x="286843" y="52070"/>
                  </a:lnTo>
                  <a:lnTo>
                    <a:pt x="288151" y="55880"/>
                  </a:lnTo>
                  <a:lnTo>
                    <a:pt x="289751" y="58420"/>
                  </a:lnTo>
                  <a:lnTo>
                    <a:pt x="265138" y="80010"/>
                  </a:lnTo>
                  <a:lnTo>
                    <a:pt x="303691" y="80010"/>
                  </a:lnTo>
                  <a:lnTo>
                    <a:pt x="306718" y="77470"/>
                  </a:lnTo>
                  <a:lnTo>
                    <a:pt x="345884" y="77470"/>
                  </a:lnTo>
                  <a:lnTo>
                    <a:pt x="348282" y="76200"/>
                  </a:lnTo>
                  <a:lnTo>
                    <a:pt x="354653" y="71120"/>
                  </a:lnTo>
                  <a:lnTo>
                    <a:pt x="360033" y="66040"/>
                  </a:lnTo>
                  <a:lnTo>
                    <a:pt x="364143" y="58420"/>
                  </a:lnTo>
                  <a:lnTo>
                    <a:pt x="325070" y="58420"/>
                  </a:lnTo>
                  <a:lnTo>
                    <a:pt x="320828" y="57150"/>
                  </a:lnTo>
                  <a:lnTo>
                    <a:pt x="313881" y="52070"/>
                  </a:lnTo>
                  <a:lnTo>
                    <a:pt x="311595" y="48260"/>
                  </a:lnTo>
                  <a:lnTo>
                    <a:pt x="310261" y="39370"/>
                  </a:lnTo>
                  <a:lnTo>
                    <a:pt x="311277" y="35560"/>
                  </a:lnTo>
                  <a:lnTo>
                    <a:pt x="316332" y="27940"/>
                  </a:lnTo>
                  <a:lnTo>
                    <a:pt x="320053" y="26670"/>
                  </a:lnTo>
                  <a:lnTo>
                    <a:pt x="325133" y="25400"/>
                  </a:lnTo>
                  <a:lnTo>
                    <a:pt x="364636" y="25400"/>
                  </a:lnTo>
                  <a:lnTo>
                    <a:pt x="361849" y="20320"/>
                  </a:lnTo>
                  <a:lnTo>
                    <a:pt x="357022" y="13970"/>
                  </a:lnTo>
                  <a:lnTo>
                    <a:pt x="350952" y="8890"/>
                  </a:lnTo>
                  <a:lnTo>
                    <a:pt x="343951" y="3810"/>
                  </a:lnTo>
                  <a:lnTo>
                    <a:pt x="336392" y="1270"/>
                  </a:lnTo>
                  <a:lnTo>
                    <a:pt x="328471" y="0"/>
                  </a:lnTo>
                  <a:close/>
                </a:path>
                <a:path w="396875" h="281939">
                  <a:moveTo>
                    <a:pt x="107405" y="25400"/>
                  </a:moveTo>
                  <a:lnTo>
                    <a:pt x="71298" y="25400"/>
                  </a:lnTo>
                  <a:lnTo>
                    <a:pt x="76378" y="26670"/>
                  </a:lnTo>
                  <a:lnTo>
                    <a:pt x="80112" y="27940"/>
                  </a:lnTo>
                  <a:lnTo>
                    <a:pt x="85154" y="35560"/>
                  </a:lnTo>
                  <a:lnTo>
                    <a:pt x="86183" y="39370"/>
                  </a:lnTo>
                  <a:lnTo>
                    <a:pt x="84836" y="48260"/>
                  </a:lnTo>
                  <a:lnTo>
                    <a:pt x="82550" y="52070"/>
                  </a:lnTo>
                  <a:lnTo>
                    <a:pt x="75604" y="57150"/>
                  </a:lnTo>
                  <a:lnTo>
                    <a:pt x="71362" y="58420"/>
                  </a:lnTo>
                  <a:lnTo>
                    <a:pt x="106680" y="58420"/>
                  </a:lnTo>
                  <a:lnTo>
                    <a:pt x="108281" y="55880"/>
                  </a:lnTo>
                  <a:lnTo>
                    <a:pt x="109589" y="52070"/>
                  </a:lnTo>
                  <a:lnTo>
                    <a:pt x="110198" y="48260"/>
                  </a:lnTo>
                  <a:lnTo>
                    <a:pt x="110682" y="39370"/>
                  </a:lnTo>
                  <a:lnTo>
                    <a:pt x="109590" y="31750"/>
                  </a:lnTo>
                  <a:lnTo>
                    <a:pt x="107405" y="25400"/>
                  </a:lnTo>
                  <a:close/>
                </a:path>
                <a:path w="396875" h="281939">
                  <a:moveTo>
                    <a:pt x="364636" y="25400"/>
                  </a:moveTo>
                  <a:lnTo>
                    <a:pt x="330200" y="25400"/>
                  </a:lnTo>
                  <a:lnTo>
                    <a:pt x="333477" y="26670"/>
                  </a:lnTo>
                  <a:lnTo>
                    <a:pt x="339725" y="30480"/>
                  </a:lnTo>
                  <a:lnTo>
                    <a:pt x="342011" y="34290"/>
                  </a:lnTo>
                  <a:lnTo>
                    <a:pt x="343345" y="43180"/>
                  </a:lnTo>
                  <a:lnTo>
                    <a:pt x="342329" y="46990"/>
                  </a:lnTo>
                  <a:lnTo>
                    <a:pt x="337287" y="54610"/>
                  </a:lnTo>
                  <a:lnTo>
                    <a:pt x="333553" y="57150"/>
                  </a:lnTo>
                  <a:lnTo>
                    <a:pt x="325070" y="58420"/>
                  </a:lnTo>
                  <a:lnTo>
                    <a:pt x="364143" y="58420"/>
                  </a:lnTo>
                  <a:lnTo>
                    <a:pt x="366765" y="50800"/>
                  </a:lnTo>
                  <a:lnTo>
                    <a:pt x="367857" y="43180"/>
                  </a:lnTo>
                  <a:lnTo>
                    <a:pt x="367373" y="35560"/>
                  </a:lnTo>
                  <a:lnTo>
                    <a:pt x="365333" y="26670"/>
                  </a:lnTo>
                  <a:lnTo>
                    <a:pt x="364636" y="25400"/>
                  </a:lnTo>
                  <a:close/>
                </a:path>
              </a:pathLst>
            </a:custGeom>
            <a:solidFill>
              <a:srgbClr val="002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pic>
          <p:nvPicPr>
            <p:cNvPr id="50" name="Graphic 49">
              <a:extLst>
                <a:ext uri="{FF2B5EF4-FFF2-40B4-BE49-F238E27FC236}">
                  <a16:creationId xmlns:a16="http://schemas.microsoft.com/office/drawing/2014/main" id="{EAC73E1B-EA1F-87D4-A0B7-A4198B80B5C9}"/>
                </a:ext>
              </a:extLst>
            </p:cNvPr>
            <p:cNvPicPr>
              <a:picLocks noChangeAspect="1"/>
            </p:cNvPicPr>
            <p:nvPr/>
          </p:nvPicPr>
          <p:blipFill rotWithShape="1">
            <a:blip r:embed="rId14">
              <a:extLst>
                <a:ext uri="{96DAC541-7B7A-43D3-8B79-37D633B846F1}">
                  <asvg:svgBlip xmlns:asvg="http://schemas.microsoft.com/office/drawing/2016/SVG/main" r:embed="rId15"/>
                </a:ext>
              </a:extLst>
            </a:blip>
            <a:srcRect/>
            <a:stretch/>
          </p:blipFill>
          <p:spPr>
            <a:xfrm>
              <a:off x="3473607" y="2775153"/>
              <a:ext cx="437903" cy="340591"/>
            </a:xfrm>
            <a:prstGeom prst="rect">
              <a:avLst/>
            </a:prstGeom>
          </p:spPr>
        </p:pic>
        <p:pic>
          <p:nvPicPr>
            <p:cNvPr id="51" name="Graphic 50">
              <a:extLst>
                <a:ext uri="{FF2B5EF4-FFF2-40B4-BE49-F238E27FC236}">
                  <a16:creationId xmlns:a16="http://schemas.microsoft.com/office/drawing/2014/main" id="{502D5C4D-2552-F228-EDAC-DE88F6CD7E87}"/>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322374" y="2793260"/>
              <a:ext cx="452781" cy="352163"/>
            </a:xfrm>
            <a:prstGeom prst="rect">
              <a:avLst/>
            </a:prstGeom>
          </p:spPr>
        </p:pic>
      </p:grpSp>
    </p:spTree>
    <p:extLst>
      <p:ext uri="{BB962C8B-B14F-4D97-AF65-F5344CB8AC3E}">
        <p14:creationId xmlns:p14="http://schemas.microsoft.com/office/powerpoint/2010/main" val="3949659977"/>
      </p:ext>
    </p:extLst>
  </p:cSld>
  <p:clrMapOvr>
    <a:masterClrMapping/>
  </p:clrMapOvr>
  <mc:AlternateContent xmlns:mc="http://schemas.openxmlformats.org/markup-compatibility/2006">
    <mc:Choice xmlns:p14="http://schemas.microsoft.com/office/powerpoint/2010/main" Requires="p14">
      <p:transition spd="slow" p14:dur="2000" advTm="8154"/>
    </mc:Choice>
    <mc:Fallback>
      <p:transition spd="slow" advTm="8154"/>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83D6F-E8BA-FB7D-9C86-5A3DB1828FB3}"/>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97459FB0-2031-951B-1A4D-320FBBE7702F}"/>
              </a:ext>
            </a:extLst>
          </p:cNvPr>
          <p:cNvPicPr>
            <a:picLocks noChangeAspect="1"/>
          </p:cNvPicPr>
          <p:nvPr/>
        </p:nvPicPr>
        <p:blipFill>
          <a:blip r:embed="rId3"/>
          <a:stretch>
            <a:fillRect/>
          </a:stretch>
        </p:blipFill>
        <p:spPr>
          <a:xfrm>
            <a:off x="10288471" y="366713"/>
            <a:ext cx="1444742" cy="1444742"/>
          </a:xfrm>
          <a:prstGeom prst="rect">
            <a:avLst/>
          </a:prstGeom>
        </p:spPr>
      </p:pic>
      <p:sp>
        <p:nvSpPr>
          <p:cNvPr id="8" name="TextBox 7">
            <a:extLst>
              <a:ext uri="{FF2B5EF4-FFF2-40B4-BE49-F238E27FC236}">
                <a16:creationId xmlns:a16="http://schemas.microsoft.com/office/drawing/2014/main" id="{B00C2E0F-E3E8-EBEE-CD92-6C33DB0979CB}"/>
              </a:ext>
            </a:extLst>
          </p:cNvPr>
          <p:cNvSpPr txBox="1"/>
          <p:nvPr/>
        </p:nvSpPr>
        <p:spPr>
          <a:xfrm>
            <a:off x="10288471" y="1922494"/>
            <a:ext cx="1444742" cy="1077218"/>
          </a:xfrm>
          <a:prstGeom prst="rect">
            <a:avLst/>
          </a:prstGeom>
          <a:noFill/>
        </p:spPr>
        <p:txBody>
          <a:bodyPr wrap="square" lIns="0" tIns="0" rIns="0" bIns="0">
            <a:spAutoFit/>
          </a:bodyPr>
          <a:lstStyle/>
          <a:p>
            <a:pPr algn="ctr"/>
            <a:r>
              <a:rPr lang="en-US" sz="1400" dirty="0">
                <a:effectLst/>
                <a:latin typeface="Arial" panose="020B0604020202020204" pitchFamily="34" charset="0"/>
                <a:cs typeface="Arial" panose="020B0604020202020204" pitchFamily="34" charset="0"/>
              </a:rPr>
              <a:t>Emerging Patterns for Building LLM-Based AI Agent (G00823011)</a:t>
            </a:r>
          </a:p>
        </p:txBody>
      </p:sp>
      <p:grpSp>
        <p:nvGrpSpPr>
          <p:cNvPr id="72" name="Group 71">
            <a:extLst>
              <a:ext uri="{FF2B5EF4-FFF2-40B4-BE49-F238E27FC236}">
                <a16:creationId xmlns:a16="http://schemas.microsoft.com/office/drawing/2014/main" id="{557E6A43-121B-295C-40FB-95C65A8D924A}"/>
              </a:ext>
            </a:extLst>
          </p:cNvPr>
          <p:cNvGrpSpPr/>
          <p:nvPr/>
        </p:nvGrpSpPr>
        <p:grpSpPr>
          <a:xfrm>
            <a:off x="457200" y="366713"/>
            <a:ext cx="6661690" cy="2984595"/>
            <a:chOff x="457200" y="366713"/>
            <a:chExt cx="6661690" cy="2984595"/>
          </a:xfrm>
        </p:grpSpPr>
        <p:sp>
          <p:nvSpPr>
            <p:cNvPr id="2" name="object 4">
              <a:extLst>
                <a:ext uri="{FF2B5EF4-FFF2-40B4-BE49-F238E27FC236}">
                  <a16:creationId xmlns:a16="http://schemas.microsoft.com/office/drawing/2014/main" id="{6F94D98C-4EFE-B244-E246-E6FE08B4FF3E}"/>
                </a:ext>
              </a:extLst>
            </p:cNvPr>
            <p:cNvSpPr/>
            <p:nvPr/>
          </p:nvSpPr>
          <p:spPr>
            <a:xfrm>
              <a:off x="457200" y="366713"/>
              <a:ext cx="6661690" cy="304607"/>
            </a:xfrm>
            <a:custGeom>
              <a:avLst/>
              <a:gdLst/>
              <a:ahLst/>
              <a:cxnLst/>
              <a:rect l="l" t="t" r="r" b="b"/>
              <a:pathLst>
                <a:path w="6045200" h="316230">
                  <a:moveTo>
                    <a:pt x="6045200" y="0"/>
                  </a:moveTo>
                  <a:lnTo>
                    <a:pt x="0" y="0"/>
                  </a:lnTo>
                  <a:lnTo>
                    <a:pt x="0" y="316204"/>
                  </a:lnTo>
                  <a:lnTo>
                    <a:pt x="6045200" y="316204"/>
                  </a:lnTo>
                  <a:lnTo>
                    <a:pt x="6045200" y="0"/>
                  </a:lnTo>
                  <a:close/>
                </a:path>
              </a:pathLst>
            </a:custGeom>
            <a:solidFill>
              <a:srgbClr val="FF540A"/>
            </a:solidFill>
          </p:spPr>
          <p:txBody>
            <a:bodyPr vert="horz" wrap="square" lIns="0" tIns="0" rIns="0" bIns="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10" normalizeH="0" baseline="0" noProof="0" dirty="0">
                  <a:ln>
                    <a:noFill/>
                  </a:ln>
                  <a:solidFill>
                    <a:srgbClr val="FFFFFF"/>
                  </a:solidFill>
                  <a:effectLst/>
                  <a:uLnTx/>
                  <a:uFillTx/>
                  <a:latin typeface="Arial" panose="020B0604020202020204" pitchFamily="34" charset="0"/>
                  <a:ea typeface="+mn-ea"/>
                  <a:cs typeface="Graphik Bold"/>
                </a:rPr>
                <a:t>Functional</a:t>
              </a:r>
              <a:r>
                <a:rPr kumimoji="0" lang="en-GB" sz="1400" b="1" i="0" u="none" strike="noStrike" kern="1200" cap="none" spc="5" normalizeH="0" baseline="0" noProof="0" dirty="0">
                  <a:ln>
                    <a:noFill/>
                  </a:ln>
                  <a:solidFill>
                    <a:srgbClr val="FFFFFF"/>
                  </a:solidFill>
                  <a:effectLst/>
                  <a:uLnTx/>
                  <a:uFillTx/>
                  <a:latin typeface="Arial" panose="020B0604020202020204" pitchFamily="34" charset="0"/>
                  <a:ea typeface="+mn-ea"/>
                  <a:cs typeface="Graphik Bold"/>
                </a:rPr>
                <a:t> </a:t>
              </a:r>
              <a:r>
                <a:rPr kumimoji="0" lang="en-GB" sz="1400" b="1" i="0" u="none" strike="noStrike" kern="1200" cap="none" spc="-10" normalizeH="0" baseline="0" noProof="0" dirty="0">
                  <a:ln>
                    <a:noFill/>
                  </a:ln>
                  <a:solidFill>
                    <a:srgbClr val="FFFFFF"/>
                  </a:solidFill>
                  <a:effectLst/>
                  <a:uLnTx/>
                  <a:uFillTx/>
                  <a:latin typeface="Arial" panose="020B0604020202020204" pitchFamily="34" charset="0"/>
                  <a:ea typeface="+mn-ea"/>
                  <a:cs typeface="Graphik Bold"/>
                </a:rPr>
                <a:t>patterns</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Graphik Regular"/>
              </a:endParaRPr>
            </a:p>
          </p:txBody>
        </p:sp>
        <p:sp>
          <p:nvSpPr>
            <p:cNvPr id="12" name="object 46">
              <a:extLst>
                <a:ext uri="{FF2B5EF4-FFF2-40B4-BE49-F238E27FC236}">
                  <a16:creationId xmlns:a16="http://schemas.microsoft.com/office/drawing/2014/main" id="{F9DC6930-2C25-5F99-1CD0-485BE807BDA6}"/>
                </a:ext>
              </a:extLst>
            </p:cNvPr>
            <p:cNvSpPr/>
            <p:nvPr/>
          </p:nvSpPr>
          <p:spPr>
            <a:xfrm>
              <a:off x="3350687" y="773530"/>
              <a:ext cx="3768202" cy="2557962"/>
            </a:xfrm>
            <a:custGeom>
              <a:avLst/>
              <a:gdLst/>
              <a:ahLst/>
              <a:cxnLst/>
              <a:rect l="l" t="t" r="r" b="b"/>
              <a:pathLst>
                <a:path w="3412490" h="2683510">
                  <a:moveTo>
                    <a:pt x="3412172" y="0"/>
                  </a:moveTo>
                  <a:lnTo>
                    <a:pt x="0" y="0"/>
                  </a:lnTo>
                  <a:lnTo>
                    <a:pt x="0" y="2683179"/>
                  </a:lnTo>
                  <a:lnTo>
                    <a:pt x="3412172" y="2683179"/>
                  </a:lnTo>
                  <a:lnTo>
                    <a:pt x="3412172" y="0"/>
                  </a:lnTo>
                  <a:close/>
                </a:path>
              </a:pathLst>
            </a:custGeom>
            <a:solidFill>
              <a:srgbClr val="6A80A3"/>
            </a:solidFill>
            <a:ln>
              <a:noFill/>
            </a:ln>
          </p:spPr>
          <p:txBody>
            <a:bodyPr wrap="square" lIns="0" tIns="72000" rIns="0" bIns="0" rtlCol="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pitchFamily="34" charset="0"/>
                  <a:ea typeface="+mn-ea"/>
                  <a:cs typeface="Graphik Bold"/>
                </a:rPr>
                <a:t>Agent</a:t>
              </a:r>
              <a:r>
                <a:rPr kumimoji="0" lang="en-GB" sz="1400" b="1" i="0" u="none" strike="noStrike" kern="1200" cap="none" spc="-40" normalizeH="0" baseline="0" noProof="0" dirty="0">
                  <a:ln>
                    <a:noFill/>
                  </a:ln>
                  <a:solidFill>
                    <a:srgbClr val="FFFFFF"/>
                  </a:solidFill>
                  <a:effectLst/>
                  <a:uLnTx/>
                  <a:uFillTx/>
                  <a:latin typeface="Arial" panose="020B0604020202020204" pitchFamily="34" charset="0"/>
                  <a:ea typeface="+mn-ea"/>
                  <a:cs typeface="Graphik Bold"/>
                </a:rPr>
                <a:t> </a:t>
              </a:r>
              <a:r>
                <a:rPr kumimoji="0" lang="en-GB" sz="1400" b="1" i="0" u="none" strike="noStrike" kern="1200" cap="none" spc="0" normalizeH="0" baseline="0" noProof="0" dirty="0">
                  <a:ln>
                    <a:noFill/>
                  </a:ln>
                  <a:solidFill>
                    <a:srgbClr val="FFFFFF"/>
                  </a:solidFill>
                  <a:effectLst/>
                  <a:uLnTx/>
                  <a:uFillTx/>
                  <a:latin typeface="Arial" panose="020B0604020202020204" pitchFamily="34" charset="0"/>
                  <a:ea typeface="+mn-ea"/>
                  <a:cs typeface="Graphik Bold"/>
                </a:rPr>
                <a:t>process</a:t>
              </a:r>
              <a:r>
                <a:rPr kumimoji="0" lang="en-GB" sz="1400" b="1" i="0" u="none" strike="noStrike" kern="1200" cap="none" spc="-35" normalizeH="0" baseline="0" noProof="0" dirty="0">
                  <a:ln>
                    <a:noFill/>
                  </a:ln>
                  <a:solidFill>
                    <a:srgbClr val="FFFFFF"/>
                  </a:solidFill>
                  <a:effectLst/>
                  <a:uLnTx/>
                  <a:uFillTx/>
                  <a:latin typeface="Arial" panose="020B0604020202020204" pitchFamily="34" charset="0"/>
                  <a:ea typeface="+mn-ea"/>
                  <a:cs typeface="Graphik Bold"/>
                </a:rPr>
                <a:t> </a:t>
              </a:r>
              <a:r>
                <a:rPr kumimoji="0" lang="en-GB" sz="1400" b="1" i="0" u="none" strike="noStrike" kern="1200" cap="none" spc="-10" normalizeH="0" baseline="0" noProof="0" dirty="0">
                  <a:ln>
                    <a:noFill/>
                  </a:ln>
                  <a:solidFill>
                    <a:srgbClr val="FFFFFF"/>
                  </a:solidFill>
                  <a:effectLst/>
                  <a:uLnTx/>
                  <a:uFillTx/>
                  <a:latin typeface="Arial" panose="020B0604020202020204" pitchFamily="34" charset="0"/>
                  <a:ea typeface="+mn-ea"/>
                  <a:cs typeface="Graphik Bold"/>
                </a:rPr>
                <a:t>patterns</a:t>
              </a:r>
              <a:endParaRPr kumimoji="0" sz="1400" b="0" i="0" u="none" strike="noStrike" kern="1200" cap="none" spc="0" normalizeH="0" baseline="0" noProof="0" dirty="0">
                <a:ln>
                  <a:noFill/>
                </a:ln>
                <a:solidFill>
                  <a:srgbClr val="FFFFFF"/>
                </a:solidFill>
                <a:effectLst/>
                <a:uLnTx/>
                <a:uFillTx/>
                <a:latin typeface="Arial"/>
                <a:ea typeface="+mn-ea"/>
                <a:cs typeface="+mn-cs"/>
              </a:endParaRPr>
            </a:p>
          </p:txBody>
        </p:sp>
        <p:sp>
          <p:nvSpPr>
            <p:cNvPr id="28" name="object 11">
              <a:extLst>
                <a:ext uri="{FF2B5EF4-FFF2-40B4-BE49-F238E27FC236}">
                  <a16:creationId xmlns:a16="http://schemas.microsoft.com/office/drawing/2014/main" id="{DA14B368-A4F8-236B-7EF6-9268ECF9DDCF}"/>
                </a:ext>
              </a:extLst>
            </p:cNvPr>
            <p:cNvSpPr/>
            <p:nvPr/>
          </p:nvSpPr>
          <p:spPr>
            <a:xfrm>
              <a:off x="464421" y="773530"/>
              <a:ext cx="2772000" cy="2577778"/>
            </a:xfrm>
            <a:custGeom>
              <a:avLst/>
              <a:gdLst/>
              <a:ahLst/>
              <a:cxnLst/>
              <a:rect l="l" t="t" r="r" b="b"/>
              <a:pathLst>
                <a:path w="2518410" h="2938779">
                  <a:moveTo>
                    <a:pt x="0" y="2938614"/>
                  </a:moveTo>
                  <a:lnTo>
                    <a:pt x="2517863" y="2938614"/>
                  </a:lnTo>
                  <a:lnTo>
                    <a:pt x="2517863" y="0"/>
                  </a:lnTo>
                  <a:lnTo>
                    <a:pt x="0" y="0"/>
                  </a:lnTo>
                  <a:lnTo>
                    <a:pt x="0" y="2938614"/>
                  </a:lnTo>
                  <a:close/>
                </a:path>
              </a:pathLst>
            </a:custGeom>
            <a:solidFill>
              <a:srgbClr val="6A80A3"/>
            </a:solidFill>
            <a:ln w="12700">
              <a:noFill/>
            </a:ln>
          </p:spPr>
          <p:txBody>
            <a:bodyPr wrap="square" lIns="0" tIns="72000" rIns="0" bIns="0" rtlCol="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pitchFamily="34" charset="0"/>
                  <a:ea typeface="+mn-ea"/>
                  <a:cs typeface="Graphik Bold"/>
                </a:rPr>
                <a:t>Agent</a:t>
              </a:r>
              <a:r>
                <a:rPr kumimoji="0" lang="en-GB" sz="1400" b="1" i="0" u="none" strike="noStrike" kern="1200" cap="none" spc="5" normalizeH="0" baseline="0" noProof="0" dirty="0">
                  <a:ln>
                    <a:noFill/>
                  </a:ln>
                  <a:solidFill>
                    <a:srgbClr val="FFFFFF"/>
                  </a:solidFill>
                  <a:effectLst/>
                  <a:uLnTx/>
                  <a:uFillTx/>
                  <a:latin typeface="Arial" panose="020B0604020202020204" pitchFamily="34" charset="0"/>
                  <a:ea typeface="+mn-ea"/>
                  <a:cs typeface="Graphik Bold"/>
                </a:rPr>
                <a:t> </a:t>
              </a:r>
              <a:r>
                <a:rPr kumimoji="0" lang="en-GB" sz="1400" b="1" i="0" u="none" strike="noStrike" kern="1200" cap="none" spc="-10" normalizeH="0" baseline="0" noProof="0" dirty="0">
                  <a:ln>
                    <a:noFill/>
                  </a:ln>
                  <a:solidFill>
                    <a:srgbClr val="FFFFFF"/>
                  </a:solidFill>
                  <a:effectLst/>
                  <a:uLnTx/>
                  <a:uFillTx/>
                  <a:latin typeface="Arial" panose="020B0604020202020204" pitchFamily="34" charset="0"/>
                  <a:ea typeface="+mn-ea"/>
                  <a:cs typeface="Graphik Bold"/>
                </a:rPr>
                <a:t>architecture</a:t>
              </a:r>
              <a:r>
                <a:rPr kumimoji="0" lang="en-GB" sz="1400" b="1" i="0" u="none" strike="noStrike" kern="1200" cap="none" spc="5" normalizeH="0" baseline="0" noProof="0" dirty="0">
                  <a:ln>
                    <a:noFill/>
                  </a:ln>
                  <a:solidFill>
                    <a:srgbClr val="FFFFFF"/>
                  </a:solidFill>
                  <a:effectLst/>
                  <a:uLnTx/>
                  <a:uFillTx/>
                  <a:latin typeface="Arial" panose="020B0604020202020204" pitchFamily="34" charset="0"/>
                  <a:ea typeface="+mn-ea"/>
                  <a:cs typeface="Graphik Bold"/>
                </a:rPr>
                <a:t> </a:t>
              </a:r>
              <a:r>
                <a:rPr kumimoji="0" lang="en-GB" sz="1400" b="1" i="0" u="none" strike="noStrike" kern="1200" cap="none" spc="-10" normalizeH="0" baseline="0" noProof="0" dirty="0">
                  <a:ln>
                    <a:noFill/>
                  </a:ln>
                  <a:solidFill>
                    <a:srgbClr val="FFFFFF"/>
                  </a:solidFill>
                  <a:effectLst/>
                  <a:uLnTx/>
                  <a:uFillTx/>
                  <a:latin typeface="Arial" panose="020B0604020202020204" pitchFamily="34" charset="0"/>
                  <a:ea typeface="+mn-ea"/>
                  <a:cs typeface="Graphik Bold"/>
                </a:rPr>
                <a:t>patterns</a:t>
              </a:r>
              <a:endParaRPr kumimoji="0" lang="en-GB" sz="1400" b="0" i="0" u="none" strike="noStrike" kern="1200" cap="none" spc="0" normalizeH="0" baseline="0" noProof="0" dirty="0">
                <a:ln>
                  <a:noFill/>
                </a:ln>
                <a:solidFill>
                  <a:srgbClr val="FFFFFF"/>
                </a:solidFill>
                <a:effectLst/>
                <a:uLnTx/>
                <a:uFillTx/>
                <a:latin typeface="Arial"/>
                <a:ea typeface="+mn-ea"/>
                <a:cs typeface="+mn-cs"/>
              </a:endParaRPr>
            </a:p>
          </p:txBody>
        </p:sp>
        <p:sp>
          <p:nvSpPr>
            <p:cNvPr id="29" name="object 15">
              <a:extLst>
                <a:ext uri="{FF2B5EF4-FFF2-40B4-BE49-F238E27FC236}">
                  <a16:creationId xmlns:a16="http://schemas.microsoft.com/office/drawing/2014/main" id="{2A9B851E-79E2-A91C-8E16-2E13B736E542}"/>
                </a:ext>
              </a:extLst>
            </p:cNvPr>
            <p:cNvSpPr/>
            <p:nvPr/>
          </p:nvSpPr>
          <p:spPr>
            <a:xfrm>
              <a:off x="577030" y="1144348"/>
              <a:ext cx="2546782" cy="499295"/>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spcBef>
                  <a:spcPts val="100"/>
                </a:spcBef>
                <a:defRPr/>
              </a:pPr>
              <a:r>
                <a:rPr lang="en-IN" sz="1400" dirty="0">
                  <a:solidFill>
                    <a:schemeClr val="bg1"/>
                  </a:solidFill>
                  <a:latin typeface="Arial" panose="020B0604020202020204" pitchFamily="34" charset="0"/>
                  <a:cs typeface="Arial" panose="020B0604020202020204" pitchFamily="34" charset="0"/>
                </a:rPr>
                <a:t>Solo</a:t>
              </a:r>
              <a:r>
                <a:rPr lang="en-IN" sz="1400" spc="-30" dirty="0">
                  <a:solidFill>
                    <a:schemeClr val="bg1"/>
                  </a:solidFill>
                  <a:latin typeface="Arial" panose="020B0604020202020204" pitchFamily="34" charset="0"/>
                  <a:cs typeface="Arial" panose="020B0604020202020204" pitchFamily="34" charset="0"/>
                </a:rPr>
                <a:t> </a:t>
              </a:r>
              <a:r>
                <a:rPr lang="en-IN" sz="1400" spc="-10" dirty="0">
                  <a:solidFill>
                    <a:schemeClr val="bg1"/>
                  </a:solidFill>
                  <a:latin typeface="Arial" panose="020B0604020202020204" pitchFamily="34" charset="0"/>
                  <a:cs typeface="Arial" panose="020B0604020202020204" pitchFamily="34" charset="0"/>
                </a:rPr>
                <a:t>agent</a:t>
              </a:r>
              <a:endParaRPr lang="en-IN" sz="1400" dirty="0">
                <a:solidFill>
                  <a:schemeClr val="bg1"/>
                </a:solidFill>
                <a:latin typeface="Arial" panose="020B0604020202020204" pitchFamily="34" charset="0"/>
                <a:cs typeface="Arial" panose="020B0604020202020204" pitchFamily="34" charset="0"/>
              </a:endParaRPr>
            </a:p>
          </p:txBody>
        </p:sp>
        <p:sp>
          <p:nvSpPr>
            <p:cNvPr id="30" name="object 15">
              <a:extLst>
                <a:ext uri="{FF2B5EF4-FFF2-40B4-BE49-F238E27FC236}">
                  <a16:creationId xmlns:a16="http://schemas.microsoft.com/office/drawing/2014/main" id="{EAC2DCCA-0211-A366-A1CE-03C036B1FE5A}"/>
                </a:ext>
              </a:extLst>
            </p:cNvPr>
            <p:cNvSpPr/>
            <p:nvPr/>
          </p:nvSpPr>
          <p:spPr>
            <a:xfrm>
              <a:off x="577029" y="1693986"/>
              <a:ext cx="2546783" cy="499295"/>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lang="en-IN" sz="1400" dirty="0">
                  <a:solidFill>
                    <a:schemeClr val="bg1"/>
                  </a:solidFill>
                  <a:latin typeface="Arial" panose="020B0604020202020204" pitchFamily="34" charset="0"/>
                  <a:cs typeface="Arial" panose="020B0604020202020204" pitchFamily="34" charset="0"/>
                </a:rPr>
                <a:t>Agent</a:t>
              </a:r>
              <a:r>
                <a:rPr lang="en-IN" sz="1400" spc="-15" dirty="0">
                  <a:solidFill>
                    <a:schemeClr val="bg1"/>
                  </a:solidFill>
                  <a:latin typeface="Arial" panose="020B0604020202020204" pitchFamily="34" charset="0"/>
                  <a:cs typeface="Arial" panose="020B0604020202020204" pitchFamily="34" charset="0"/>
                </a:rPr>
                <a:t> </a:t>
              </a:r>
              <a:r>
                <a:rPr lang="en-IN" sz="1400" spc="-10" dirty="0">
                  <a:solidFill>
                    <a:schemeClr val="bg1"/>
                  </a:solidFill>
                  <a:latin typeface="Arial" panose="020B0604020202020204" pitchFamily="34" charset="0"/>
                  <a:cs typeface="Arial" panose="020B0604020202020204" pitchFamily="34" charset="0"/>
                </a:rPr>
                <a:t>roles</a:t>
              </a:r>
              <a:endParaRPr lang="en-IN" sz="1400" dirty="0">
                <a:solidFill>
                  <a:schemeClr val="bg1"/>
                </a:solidFill>
                <a:latin typeface="Arial" panose="020B0604020202020204" pitchFamily="34" charset="0"/>
                <a:cs typeface="Arial" panose="020B0604020202020204" pitchFamily="34" charset="0"/>
              </a:endParaRPr>
            </a:p>
          </p:txBody>
        </p:sp>
        <p:sp>
          <p:nvSpPr>
            <p:cNvPr id="31" name="object 15">
              <a:extLst>
                <a:ext uri="{FF2B5EF4-FFF2-40B4-BE49-F238E27FC236}">
                  <a16:creationId xmlns:a16="http://schemas.microsoft.com/office/drawing/2014/main" id="{EC207AA0-3F6C-3F7C-4765-481E582BDEA8}"/>
                </a:ext>
              </a:extLst>
            </p:cNvPr>
            <p:cNvSpPr/>
            <p:nvPr/>
          </p:nvSpPr>
          <p:spPr>
            <a:xfrm>
              <a:off x="577029" y="2243623"/>
              <a:ext cx="2546783" cy="499295"/>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lang="en-IN" sz="1400" spc="-10" dirty="0">
                  <a:solidFill>
                    <a:schemeClr val="bg1"/>
                  </a:solidFill>
                  <a:latin typeface="Arial" panose="020B0604020202020204" pitchFamily="34" charset="0"/>
                  <a:cs typeface="Arial" panose="020B0604020202020204" pitchFamily="34" charset="0"/>
                </a:rPr>
                <a:t>Agent-</a:t>
              </a:r>
              <a:r>
                <a:rPr lang="en-IN" sz="1400" dirty="0">
                  <a:solidFill>
                    <a:schemeClr val="bg1"/>
                  </a:solidFill>
                  <a:latin typeface="Arial" panose="020B0604020202020204" pitchFamily="34" charset="0"/>
                  <a:cs typeface="Arial" panose="020B0604020202020204" pitchFamily="34" charset="0"/>
                </a:rPr>
                <a:t>to-</a:t>
              </a:r>
              <a:r>
                <a:rPr lang="en-IN" sz="1400" spc="-10" dirty="0">
                  <a:solidFill>
                    <a:schemeClr val="bg1"/>
                  </a:solidFill>
                  <a:latin typeface="Arial" panose="020B0604020202020204" pitchFamily="34" charset="0"/>
                  <a:cs typeface="Arial" panose="020B0604020202020204" pitchFamily="34" charset="0"/>
                </a:rPr>
                <a:t>agent handoff</a:t>
              </a:r>
              <a:endParaRPr lang="en-IN" sz="1400" dirty="0">
                <a:solidFill>
                  <a:schemeClr val="bg1"/>
                </a:solidFill>
                <a:latin typeface="Arial" panose="020B0604020202020204" pitchFamily="34" charset="0"/>
                <a:cs typeface="Arial" panose="020B0604020202020204" pitchFamily="34" charset="0"/>
              </a:endParaRPr>
            </a:p>
          </p:txBody>
        </p:sp>
        <p:sp>
          <p:nvSpPr>
            <p:cNvPr id="32" name="object 15">
              <a:extLst>
                <a:ext uri="{FF2B5EF4-FFF2-40B4-BE49-F238E27FC236}">
                  <a16:creationId xmlns:a16="http://schemas.microsoft.com/office/drawing/2014/main" id="{DB09A039-7A4B-BDF8-5416-46D7B6C75C76}"/>
                </a:ext>
              </a:extLst>
            </p:cNvPr>
            <p:cNvSpPr/>
            <p:nvPr/>
          </p:nvSpPr>
          <p:spPr>
            <a:xfrm>
              <a:off x="577029" y="2793260"/>
              <a:ext cx="2546783" cy="499295"/>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lang="en-IN" sz="1400" spc="-10" dirty="0">
                  <a:solidFill>
                    <a:schemeClr val="bg1"/>
                  </a:solidFill>
                  <a:latin typeface="Arial" panose="020B0604020202020204" pitchFamily="34" charset="0"/>
                  <a:cs typeface="Arial" panose="020B0604020202020204" pitchFamily="34" charset="0"/>
                </a:rPr>
                <a:t>Multiagent modularity</a:t>
              </a:r>
              <a:endParaRPr lang="en-IN" sz="1400" dirty="0">
                <a:solidFill>
                  <a:schemeClr val="bg1"/>
                </a:solidFill>
                <a:latin typeface="Arial" panose="020B0604020202020204" pitchFamily="34" charset="0"/>
                <a:cs typeface="Arial" panose="020B0604020202020204" pitchFamily="34" charset="0"/>
              </a:endParaRPr>
            </a:p>
          </p:txBody>
        </p:sp>
        <p:sp>
          <p:nvSpPr>
            <p:cNvPr id="33" name="object 15">
              <a:extLst>
                <a:ext uri="{FF2B5EF4-FFF2-40B4-BE49-F238E27FC236}">
                  <a16:creationId xmlns:a16="http://schemas.microsoft.com/office/drawing/2014/main" id="{B2E6EB36-4F52-DE7E-C5BB-CA6AFDC0AD10}"/>
                </a:ext>
              </a:extLst>
            </p:cNvPr>
            <p:cNvSpPr/>
            <p:nvPr/>
          </p:nvSpPr>
          <p:spPr>
            <a:xfrm>
              <a:off x="3424144" y="1144348"/>
              <a:ext cx="1772621" cy="670968"/>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lang="en-IN" sz="1400" spc="-10" dirty="0">
                  <a:solidFill>
                    <a:schemeClr val="bg1"/>
                  </a:solidFill>
                  <a:latin typeface="Arial" panose="020B0604020202020204" pitchFamily="34" charset="0"/>
                  <a:cs typeface="Arial" panose="020B0604020202020204" pitchFamily="34" charset="0"/>
                </a:rPr>
                <a:t>Prescribed</a:t>
              </a:r>
              <a:br>
                <a:rPr lang="en-IN" sz="1400" spc="-10" dirty="0">
                  <a:solidFill>
                    <a:schemeClr val="bg1"/>
                  </a:solidFill>
                  <a:latin typeface="Arial" panose="020B0604020202020204" pitchFamily="34" charset="0"/>
                  <a:cs typeface="Arial" panose="020B0604020202020204" pitchFamily="34" charset="0"/>
                </a:rPr>
              </a:br>
              <a:r>
                <a:rPr lang="en-IN" sz="1400" spc="-20" dirty="0">
                  <a:solidFill>
                    <a:schemeClr val="bg1"/>
                  </a:solidFill>
                  <a:latin typeface="Arial" panose="020B0604020202020204" pitchFamily="34" charset="0"/>
                  <a:cs typeface="Arial" panose="020B0604020202020204" pitchFamily="34" charset="0"/>
                </a:rPr>
                <a:t>plan</a:t>
              </a:r>
              <a:endParaRPr lang="en-IN" sz="1400" dirty="0">
                <a:solidFill>
                  <a:schemeClr val="bg1"/>
                </a:solidFill>
                <a:latin typeface="Arial" panose="020B0604020202020204" pitchFamily="34" charset="0"/>
                <a:cs typeface="Arial" panose="020B0604020202020204" pitchFamily="34" charset="0"/>
              </a:endParaRPr>
            </a:p>
          </p:txBody>
        </p:sp>
        <p:sp>
          <p:nvSpPr>
            <p:cNvPr id="34" name="object 15">
              <a:extLst>
                <a:ext uri="{FF2B5EF4-FFF2-40B4-BE49-F238E27FC236}">
                  <a16:creationId xmlns:a16="http://schemas.microsoft.com/office/drawing/2014/main" id="{B0D99DAE-392B-EA74-79B6-961753BF0EE3}"/>
                </a:ext>
              </a:extLst>
            </p:cNvPr>
            <p:cNvSpPr/>
            <p:nvPr/>
          </p:nvSpPr>
          <p:spPr>
            <a:xfrm>
              <a:off x="3424144" y="1882967"/>
              <a:ext cx="1772621" cy="670968"/>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lang="en-IN" sz="1400" spc="-20" dirty="0">
                  <a:solidFill>
                    <a:schemeClr val="bg1"/>
                  </a:solidFill>
                  <a:latin typeface="Arial" panose="020B0604020202020204" pitchFamily="34" charset="0"/>
                  <a:cs typeface="Arial" panose="020B0604020202020204" pitchFamily="34" charset="0"/>
                </a:rPr>
                <a:t>MHQA</a:t>
              </a:r>
              <a:endParaRPr kumimoji="0" lang="en-US" sz="1400" b="0" i="0" u="none" strike="noStrike" kern="1200" cap="none" spc="0" normalizeH="0" baseline="0" noProof="0" dirty="0">
                <a:ln>
                  <a:noFill/>
                </a:ln>
                <a:solidFill>
                  <a:prstClr val="black"/>
                </a:solidFill>
                <a:effectLst/>
                <a:uLnTx/>
                <a:uFillTx/>
                <a:latin typeface="Arial"/>
                <a:ea typeface="+mn-ea"/>
                <a:cs typeface="+mn-cs"/>
              </a:endParaRPr>
            </a:p>
          </p:txBody>
        </p:sp>
        <p:sp>
          <p:nvSpPr>
            <p:cNvPr id="35" name="object 15">
              <a:extLst>
                <a:ext uri="{FF2B5EF4-FFF2-40B4-BE49-F238E27FC236}">
                  <a16:creationId xmlns:a16="http://schemas.microsoft.com/office/drawing/2014/main" id="{083ADFC9-05AD-C6A3-F053-EF36466FBC51}"/>
                </a:ext>
              </a:extLst>
            </p:cNvPr>
            <p:cNvSpPr/>
            <p:nvPr/>
          </p:nvSpPr>
          <p:spPr>
            <a:xfrm>
              <a:off x="3424144" y="2621587"/>
              <a:ext cx="1772621" cy="670968"/>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lang="en-IN" sz="1400" spc="-10" dirty="0">
                  <a:solidFill>
                    <a:schemeClr val="bg1"/>
                  </a:solidFill>
                  <a:latin typeface="Arial" panose="020B0604020202020204" pitchFamily="34" charset="0"/>
                  <a:cs typeface="Arial" panose="020B0604020202020204" pitchFamily="34" charset="0"/>
                </a:rPr>
                <a:t>Human-</a:t>
              </a:r>
              <a:r>
                <a:rPr lang="en-IN" sz="1400" spc="-25" dirty="0">
                  <a:solidFill>
                    <a:schemeClr val="bg1"/>
                  </a:solidFill>
                  <a:latin typeface="Arial" panose="020B0604020202020204" pitchFamily="34" charset="0"/>
                  <a:cs typeface="Arial" panose="020B0604020202020204" pitchFamily="34" charset="0"/>
                </a:rPr>
                <a:t>in-</a:t>
              </a:r>
              <a:br>
                <a:rPr lang="en-IN" sz="1400" spc="-25" dirty="0">
                  <a:solidFill>
                    <a:schemeClr val="bg1"/>
                  </a:solidFill>
                  <a:latin typeface="Arial" panose="020B0604020202020204" pitchFamily="34" charset="0"/>
                  <a:cs typeface="Arial" panose="020B0604020202020204" pitchFamily="34" charset="0"/>
                </a:rPr>
              </a:br>
              <a:r>
                <a:rPr lang="en-IN" sz="1400" spc="-10" dirty="0">
                  <a:solidFill>
                    <a:schemeClr val="bg1"/>
                  </a:solidFill>
                  <a:latin typeface="Arial" panose="020B0604020202020204" pitchFamily="34" charset="0"/>
                  <a:cs typeface="Arial" panose="020B0604020202020204" pitchFamily="34" charset="0"/>
                </a:rPr>
                <a:t>the-</a:t>
              </a:r>
              <a:r>
                <a:rPr lang="en-IN" sz="1400" spc="-20" dirty="0">
                  <a:solidFill>
                    <a:schemeClr val="bg1"/>
                  </a:solidFill>
                  <a:latin typeface="Arial" panose="020B0604020202020204" pitchFamily="34" charset="0"/>
                  <a:cs typeface="Arial" panose="020B0604020202020204" pitchFamily="34" charset="0"/>
                </a:rPr>
                <a:t>loop</a:t>
              </a:r>
              <a:endParaRPr lang="en-IN" sz="1400" dirty="0">
                <a:solidFill>
                  <a:schemeClr val="bg1"/>
                </a:solidFill>
                <a:latin typeface="Arial" panose="020B0604020202020204" pitchFamily="34" charset="0"/>
                <a:cs typeface="Arial" panose="020B0604020202020204" pitchFamily="34" charset="0"/>
              </a:endParaRPr>
            </a:p>
          </p:txBody>
        </p:sp>
        <p:sp>
          <p:nvSpPr>
            <p:cNvPr id="36" name="object 15">
              <a:extLst>
                <a:ext uri="{FF2B5EF4-FFF2-40B4-BE49-F238E27FC236}">
                  <a16:creationId xmlns:a16="http://schemas.microsoft.com/office/drawing/2014/main" id="{5A58A539-AA45-150D-E7F0-32E3CF821D43}"/>
                </a:ext>
              </a:extLst>
            </p:cNvPr>
            <p:cNvSpPr/>
            <p:nvPr/>
          </p:nvSpPr>
          <p:spPr>
            <a:xfrm>
              <a:off x="5271153" y="1144348"/>
              <a:ext cx="1772621" cy="670968"/>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lang="en-IN" sz="1400" dirty="0">
                  <a:solidFill>
                    <a:schemeClr val="bg1"/>
                  </a:solidFill>
                  <a:latin typeface="Arial" panose="020B0604020202020204" pitchFamily="34" charset="0"/>
                  <a:cs typeface="Arial" panose="020B0604020202020204" pitchFamily="34" charset="0"/>
                </a:rPr>
                <a:t>Dynamic </a:t>
              </a:r>
              <a:r>
                <a:rPr lang="en-IN" sz="1400" spc="-20" dirty="0">
                  <a:solidFill>
                    <a:schemeClr val="bg1"/>
                  </a:solidFill>
                  <a:latin typeface="Arial" panose="020B0604020202020204" pitchFamily="34" charset="0"/>
                  <a:cs typeface="Arial" panose="020B0604020202020204" pitchFamily="34" charset="0"/>
                </a:rPr>
                <a:t>plan </a:t>
              </a:r>
              <a:r>
                <a:rPr lang="en-IN" sz="1400" spc="-10" dirty="0">
                  <a:solidFill>
                    <a:schemeClr val="bg1"/>
                  </a:solidFill>
                  <a:latin typeface="Arial" panose="020B0604020202020204" pitchFamily="34" charset="0"/>
                  <a:cs typeface="Arial" panose="020B0604020202020204" pitchFamily="34" charset="0"/>
                </a:rPr>
                <a:t>generation</a:t>
              </a:r>
              <a:endParaRPr lang="en-IN" sz="1400" dirty="0">
                <a:solidFill>
                  <a:schemeClr val="bg1"/>
                </a:solidFill>
                <a:latin typeface="Arial" panose="020B0604020202020204" pitchFamily="34" charset="0"/>
                <a:cs typeface="Arial" panose="020B0604020202020204" pitchFamily="34" charset="0"/>
              </a:endParaRPr>
            </a:p>
          </p:txBody>
        </p:sp>
        <p:sp>
          <p:nvSpPr>
            <p:cNvPr id="37" name="object 15">
              <a:extLst>
                <a:ext uri="{FF2B5EF4-FFF2-40B4-BE49-F238E27FC236}">
                  <a16:creationId xmlns:a16="http://schemas.microsoft.com/office/drawing/2014/main" id="{298F7B16-7789-9D63-4190-E7F5917E6103}"/>
                </a:ext>
              </a:extLst>
            </p:cNvPr>
            <p:cNvSpPr/>
            <p:nvPr/>
          </p:nvSpPr>
          <p:spPr>
            <a:xfrm>
              <a:off x="5271153" y="1882967"/>
              <a:ext cx="1772621" cy="670968"/>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lang="en-IN" sz="1400" spc="-10" dirty="0">
                  <a:solidFill>
                    <a:schemeClr val="bg1"/>
                  </a:solidFill>
                  <a:latin typeface="Arial" panose="020B0604020202020204" pitchFamily="34" charset="0"/>
                  <a:cs typeface="Arial" panose="020B0604020202020204" pitchFamily="34" charset="0"/>
                </a:rPr>
                <a:t>Collaborating agents</a:t>
              </a:r>
              <a:endParaRPr lang="en-IN" sz="1400" dirty="0">
                <a:solidFill>
                  <a:schemeClr val="bg1"/>
                </a:solidFill>
                <a:latin typeface="Arial" panose="020B0604020202020204" pitchFamily="34" charset="0"/>
                <a:cs typeface="Arial" panose="020B0604020202020204" pitchFamily="34" charset="0"/>
              </a:endParaRPr>
            </a:p>
          </p:txBody>
        </p:sp>
        <p:sp>
          <p:nvSpPr>
            <p:cNvPr id="38" name="object 15">
              <a:extLst>
                <a:ext uri="{FF2B5EF4-FFF2-40B4-BE49-F238E27FC236}">
                  <a16:creationId xmlns:a16="http://schemas.microsoft.com/office/drawing/2014/main" id="{CA8A9B45-9A50-E728-85EB-99031FA5AFA8}"/>
                </a:ext>
              </a:extLst>
            </p:cNvPr>
            <p:cNvSpPr/>
            <p:nvPr/>
          </p:nvSpPr>
          <p:spPr>
            <a:xfrm>
              <a:off x="5271153" y="2621587"/>
              <a:ext cx="1772621" cy="670968"/>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lang="en-IN" sz="1400" spc="-10" dirty="0">
                  <a:solidFill>
                    <a:schemeClr val="bg1"/>
                  </a:solidFill>
                  <a:latin typeface="Arial" panose="020B0604020202020204" pitchFamily="34" charset="0"/>
                  <a:cs typeface="Arial" panose="020B0604020202020204" pitchFamily="34" charset="0"/>
                </a:rPr>
                <a:t>Orchestrated agents</a:t>
              </a:r>
              <a:endParaRPr lang="en-IN" sz="1400" dirty="0">
                <a:solidFill>
                  <a:schemeClr val="bg1"/>
                </a:solidFill>
                <a:latin typeface="Arial" panose="020B0604020202020204" pitchFamily="34" charset="0"/>
                <a:cs typeface="Arial" panose="020B0604020202020204" pitchFamily="34" charset="0"/>
              </a:endParaRPr>
            </a:p>
          </p:txBody>
        </p:sp>
        <p:pic>
          <p:nvPicPr>
            <p:cNvPr id="43" name="Graphic 42">
              <a:extLst>
                <a:ext uri="{FF2B5EF4-FFF2-40B4-BE49-F238E27FC236}">
                  <a16:creationId xmlns:a16="http://schemas.microsoft.com/office/drawing/2014/main" id="{1C9CE400-DFC9-2924-353C-C47F88C9BD4F}"/>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a:stretch/>
          </p:blipFill>
          <p:spPr>
            <a:xfrm>
              <a:off x="631905" y="1223700"/>
              <a:ext cx="437903" cy="340591"/>
            </a:xfrm>
            <a:prstGeom prst="rect">
              <a:avLst/>
            </a:prstGeom>
          </p:spPr>
        </p:pic>
        <p:pic>
          <p:nvPicPr>
            <p:cNvPr id="44" name="Graphic 43">
              <a:extLst>
                <a:ext uri="{FF2B5EF4-FFF2-40B4-BE49-F238E27FC236}">
                  <a16:creationId xmlns:a16="http://schemas.microsoft.com/office/drawing/2014/main" id="{A88811D0-7DC2-FBF2-1CCF-3EF531539F00}"/>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a:stretch/>
          </p:blipFill>
          <p:spPr>
            <a:xfrm>
              <a:off x="631542" y="2872612"/>
              <a:ext cx="437903" cy="340591"/>
            </a:xfrm>
            <a:prstGeom prst="rect">
              <a:avLst/>
            </a:prstGeom>
          </p:spPr>
        </p:pic>
        <p:pic>
          <p:nvPicPr>
            <p:cNvPr id="47" name="Graphic 46">
              <a:extLst>
                <a:ext uri="{FF2B5EF4-FFF2-40B4-BE49-F238E27FC236}">
                  <a16:creationId xmlns:a16="http://schemas.microsoft.com/office/drawing/2014/main" id="{64EBF262-6F8F-87F4-1C35-124E7E24941F}"/>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a:stretch/>
          </p:blipFill>
          <p:spPr>
            <a:xfrm>
              <a:off x="631361" y="2327489"/>
              <a:ext cx="437903" cy="340591"/>
            </a:xfrm>
            <a:prstGeom prst="rect">
              <a:avLst/>
            </a:prstGeom>
          </p:spPr>
        </p:pic>
        <p:pic>
          <p:nvPicPr>
            <p:cNvPr id="48" name="Graphic 47">
              <a:extLst>
                <a:ext uri="{FF2B5EF4-FFF2-40B4-BE49-F238E27FC236}">
                  <a16:creationId xmlns:a16="http://schemas.microsoft.com/office/drawing/2014/main" id="{D90A814B-D653-4282-00C1-48138DB2E305}"/>
                </a:ext>
              </a:extLst>
            </p:cNvPr>
            <p:cNvPicPr>
              <a:picLocks noChangeAspect="1"/>
            </p:cNvPicPr>
            <p:nvPr/>
          </p:nvPicPr>
          <p:blipFill rotWithShape="1">
            <a:blip r:embed="rId10">
              <a:extLst>
                <a:ext uri="{96DAC541-7B7A-43D3-8B79-37D633B846F1}">
                  <asvg:svgBlip xmlns:asvg="http://schemas.microsoft.com/office/drawing/2016/SVG/main" r:embed="rId11"/>
                </a:ext>
              </a:extLst>
            </a:blip>
            <a:srcRect/>
            <a:stretch/>
          </p:blipFill>
          <p:spPr>
            <a:xfrm>
              <a:off x="631271" y="1773574"/>
              <a:ext cx="437903" cy="340591"/>
            </a:xfrm>
            <a:prstGeom prst="rect">
              <a:avLst/>
            </a:prstGeom>
          </p:spPr>
        </p:pic>
        <p:sp>
          <p:nvSpPr>
            <p:cNvPr id="54" name="object 85">
              <a:extLst>
                <a:ext uri="{FF2B5EF4-FFF2-40B4-BE49-F238E27FC236}">
                  <a16:creationId xmlns:a16="http://schemas.microsoft.com/office/drawing/2014/main" id="{0EAEB2E0-6B2E-1E43-40EA-5B8C158700E2}"/>
                </a:ext>
              </a:extLst>
            </p:cNvPr>
            <p:cNvSpPr/>
            <p:nvPr/>
          </p:nvSpPr>
          <p:spPr>
            <a:xfrm>
              <a:off x="3530633" y="1316320"/>
              <a:ext cx="323850" cy="327025"/>
            </a:xfrm>
            <a:custGeom>
              <a:avLst/>
              <a:gdLst/>
              <a:ahLst/>
              <a:cxnLst/>
              <a:rect l="l" t="t" r="r" b="b"/>
              <a:pathLst>
                <a:path w="323850" h="327025">
                  <a:moveTo>
                    <a:pt x="226948" y="266242"/>
                  </a:moveTo>
                  <a:lnTo>
                    <a:pt x="190944" y="266242"/>
                  </a:lnTo>
                  <a:lnTo>
                    <a:pt x="251421" y="326707"/>
                  </a:lnTo>
                  <a:lnTo>
                    <a:pt x="287413" y="290715"/>
                  </a:lnTo>
                  <a:lnTo>
                    <a:pt x="251421" y="290715"/>
                  </a:lnTo>
                  <a:lnTo>
                    <a:pt x="226948" y="266242"/>
                  </a:lnTo>
                  <a:close/>
                </a:path>
                <a:path w="323850" h="327025">
                  <a:moveTo>
                    <a:pt x="287420" y="218503"/>
                  </a:moveTo>
                  <a:lnTo>
                    <a:pt x="251421" y="218503"/>
                  </a:lnTo>
                  <a:lnTo>
                    <a:pt x="287515" y="254609"/>
                  </a:lnTo>
                  <a:lnTo>
                    <a:pt x="251421" y="290715"/>
                  </a:lnTo>
                  <a:lnTo>
                    <a:pt x="287413" y="290715"/>
                  </a:lnTo>
                  <a:lnTo>
                    <a:pt x="323519" y="254609"/>
                  </a:lnTo>
                  <a:lnTo>
                    <a:pt x="287420" y="218503"/>
                  </a:lnTo>
                  <a:close/>
                </a:path>
                <a:path w="323850" h="327025">
                  <a:moveTo>
                    <a:pt x="76377" y="203682"/>
                  </a:moveTo>
                  <a:lnTo>
                    <a:pt x="50914" y="203682"/>
                  </a:lnTo>
                  <a:lnTo>
                    <a:pt x="50914" y="267335"/>
                  </a:lnTo>
                  <a:lnTo>
                    <a:pt x="190944" y="267335"/>
                  </a:lnTo>
                  <a:lnTo>
                    <a:pt x="190944" y="266242"/>
                  </a:lnTo>
                  <a:lnTo>
                    <a:pt x="226948" y="266242"/>
                  </a:lnTo>
                  <a:lnTo>
                    <a:pt x="215315" y="254609"/>
                  </a:lnTo>
                  <a:lnTo>
                    <a:pt x="226948" y="242976"/>
                  </a:lnTo>
                  <a:lnTo>
                    <a:pt x="190944" y="242976"/>
                  </a:lnTo>
                  <a:lnTo>
                    <a:pt x="190944" y="241884"/>
                  </a:lnTo>
                  <a:lnTo>
                    <a:pt x="76377" y="241884"/>
                  </a:lnTo>
                  <a:lnTo>
                    <a:pt x="76377" y="203682"/>
                  </a:lnTo>
                  <a:close/>
                </a:path>
                <a:path w="323850" h="327025">
                  <a:moveTo>
                    <a:pt x="251421" y="182499"/>
                  </a:moveTo>
                  <a:lnTo>
                    <a:pt x="190944" y="242976"/>
                  </a:lnTo>
                  <a:lnTo>
                    <a:pt x="226948" y="242976"/>
                  </a:lnTo>
                  <a:lnTo>
                    <a:pt x="251421" y="218503"/>
                  </a:lnTo>
                  <a:lnTo>
                    <a:pt x="287420" y="218503"/>
                  </a:lnTo>
                  <a:lnTo>
                    <a:pt x="251421" y="182499"/>
                  </a:lnTo>
                  <a:close/>
                </a:path>
                <a:path w="323850" h="327025">
                  <a:moveTo>
                    <a:pt x="127292" y="101841"/>
                  </a:moveTo>
                  <a:lnTo>
                    <a:pt x="0" y="101841"/>
                  </a:lnTo>
                  <a:lnTo>
                    <a:pt x="0" y="203682"/>
                  </a:lnTo>
                  <a:lnTo>
                    <a:pt x="127292" y="203682"/>
                  </a:lnTo>
                  <a:lnTo>
                    <a:pt x="127292" y="178219"/>
                  </a:lnTo>
                  <a:lnTo>
                    <a:pt x="25450" y="178219"/>
                  </a:lnTo>
                  <a:lnTo>
                    <a:pt x="25450" y="127304"/>
                  </a:lnTo>
                  <a:lnTo>
                    <a:pt x="127292" y="127304"/>
                  </a:lnTo>
                  <a:lnTo>
                    <a:pt x="127292" y="101841"/>
                  </a:lnTo>
                  <a:close/>
                </a:path>
                <a:path w="323850" h="327025">
                  <a:moveTo>
                    <a:pt x="127292" y="127304"/>
                  </a:moveTo>
                  <a:lnTo>
                    <a:pt x="101828" y="127304"/>
                  </a:lnTo>
                  <a:lnTo>
                    <a:pt x="101828" y="178219"/>
                  </a:lnTo>
                  <a:lnTo>
                    <a:pt x="127292" y="178219"/>
                  </a:lnTo>
                  <a:lnTo>
                    <a:pt x="127292" y="127304"/>
                  </a:lnTo>
                  <a:close/>
                </a:path>
                <a:path w="323850" h="327025">
                  <a:moveTo>
                    <a:pt x="305523" y="0"/>
                  </a:moveTo>
                  <a:lnTo>
                    <a:pt x="178219" y="0"/>
                  </a:lnTo>
                  <a:lnTo>
                    <a:pt x="178219" y="38201"/>
                  </a:lnTo>
                  <a:lnTo>
                    <a:pt x="50914" y="38201"/>
                  </a:lnTo>
                  <a:lnTo>
                    <a:pt x="50914" y="101841"/>
                  </a:lnTo>
                  <a:lnTo>
                    <a:pt x="76377" y="101841"/>
                  </a:lnTo>
                  <a:lnTo>
                    <a:pt x="76377" y="63652"/>
                  </a:lnTo>
                  <a:lnTo>
                    <a:pt x="203682" y="63652"/>
                  </a:lnTo>
                  <a:lnTo>
                    <a:pt x="203682" y="25463"/>
                  </a:lnTo>
                  <a:lnTo>
                    <a:pt x="305523" y="25463"/>
                  </a:lnTo>
                  <a:lnTo>
                    <a:pt x="305523" y="0"/>
                  </a:lnTo>
                  <a:close/>
                </a:path>
                <a:path w="323850" h="327025">
                  <a:moveTo>
                    <a:pt x="203682" y="63652"/>
                  </a:moveTo>
                  <a:lnTo>
                    <a:pt x="178219" y="63652"/>
                  </a:lnTo>
                  <a:lnTo>
                    <a:pt x="178219" y="101841"/>
                  </a:lnTo>
                  <a:lnTo>
                    <a:pt x="305523" y="101841"/>
                  </a:lnTo>
                  <a:lnTo>
                    <a:pt x="305523" y="76377"/>
                  </a:lnTo>
                  <a:lnTo>
                    <a:pt x="203682" y="76377"/>
                  </a:lnTo>
                  <a:lnTo>
                    <a:pt x="203682" y="63652"/>
                  </a:lnTo>
                  <a:close/>
                </a:path>
                <a:path w="323850" h="327025">
                  <a:moveTo>
                    <a:pt x="305523" y="25463"/>
                  </a:moveTo>
                  <a:lnTo>
                    <a:pt x="280060" y="25463"/>
                  </a:lnTo>
                  <a:lnTo>
                    <a:pt x="280060" y="76377"/>
                  </a:lnTo>
                  <a:lnTo>
                    <a:pt x="305523" y="76377"/>
                  </a:lnTo>
                  <a:lnTo>
                    <a:pt x="305523" y="25463"/>
                  </a:lnTo>
                  <a:close/>
                </a:path>
              </a:pathLst>
            </a:custGeom>
            <a:solidFill>
              <a:srgbClr val="002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pic>
          <p:nvPicPr>
            <p:cNvPr id="55" name="Graphic 54">
              <a:extLst>
                <a:ext uri="{FF2B5EF4-FFF2-40B4-BE49-F238E27FC236}">
                  <a16:creationId xmlns:a16="http://schemas.microsoft.com/office/drawing/2014/main" id="{DBFAA029-58BF-566C-421C-6C47AE115CD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310300" y="1300146"/>
              <a:ext cx="462050" cy="359372"/>
            </a:xfrm>
            <a:prstGeom prst="rect">
              <a:avLst/>
            </a:prstGeom>
          </p:spPr>
        </p:pic>
        <p:sp>
          <p:nvSpPr>
            <p:cNvPr id="56" name="object 84">
              <a:extLst>
                <a:ext uri="{FF2B5EF4-FFF2-40B4-BE49-F238E27FC236}">
                  <a16:creationId xmlns:a16="http://schemas.microsoft.com/office/drawing/2014/main" id="{2C82A335-E5DC-CCB3-BD49-16F8AD40F880}"/>
                </a:ext>
              </a:extLst>
            </p:cNvPr>
            <p:cNvSpPr/>
            <p:nvPr/>
          </p:nvSpPr>
          <p:spPr>
            <a:xfrm>
              <a:off x="3503178" y="2083179"/>
              <a:ext cx="378760" cy="270543"/>
            </a:xfrm>
            <a:custGeom>
              <a:avLst/>
              <a:gdLst/>
              <a:ahLst/>
              <a:cxnLst/>
              <a:rect l="l" t="t" r="r" b="b"/>
              <a:pathLst>
                <a:path w="355600" h="254000">
                  <a:moveTo>
                    <a:pt x="76504" y="0"/>
                  </a:moveTo>
                  <a:lnTo>
                    <a:pt x="0" y="0"/>
                  </a:lnTo>
                  <a:lnTo>
                    <a:pt x="0" y="253758"/>
                  </a:lnTo>
                  <a:lnTo>
                    <a:pt x="76504" y="253758"/>
                  </a:lnTo>
                  <a:lnTo>
                    <a:pt x="76504" y="228307"/>
                  </a:lnTo>
                  <a:lnTo>
                    <a:pt x="25450" y="228307"/>
                  </a:lnTo>
                  <a:lnTo>
                    <a:pt x="25450" y="25463"/>
                  </a:lnTo>
                  <a:lnTo>
                    <a:pt x="76504" y="25463"/>
                  </a:lnTo>
                  <a:lnTo>
                    <a:pt x="76504" y="0"/>
                  </a:lnTo>
                  <a:close/>
                </a:path>
                <a:path w="355600" h="254000">
                  <a:moveTo>
                    <a:pt x="76504" y="25463"/>
                  </a:moveTo>
                  <a:lnTo>
                    <a:pt x="51028" y="25463"/>
                  </a:lnTo>
                  <a:lnTo>
                    <a:pt x="51028" y="228307"/>
                  </a:lnTo>
                  <a:lnTo>
                    <a:pt x="76504" y="228307"/>
                  </a:lnTo>
                  <a:lnTo>
                    <a:pt x="76504" y="25463"/>
                  </a:lnTo>
                  <a:close/>
                </a:path>
                <a:path w="355600" h="254000">
                  <a:moveTo>
                    <a:pt x="355549" y="0"/>
                  </a:moveTo>
                  <a:lnTo>
                    <a:pt x="279044" y="0"/>
                  </a:lnTo>
                  <a:lnTo>
                    <a:pt x="279044" y="253758"/>
                  </a:lnTo>
                  <a:lnTo>
                    <a:pt x="355549" y="253758"/>
                  </a:lnTo>
                  <a:lnTo>
                    <a:pt x="355549" y="228307"/>
                  </a:lnTo>
                  <a:lnTo>
                    <a:pt x="304507" y="228307"/>
                  </a:lnTo>
                  <a:lnTo>
                    <a:pt x="304507" y="25463"/>
                  </a:lnTo>
                  <a:lnTo>
                    <a:pt x="355549" y="25463"/>
                  </a:lnTo>
                  <a:lnTo>
                    <a:pt x="355549" y="0"/>
                  </a:lnTo>
                  <a:close/>
                </a:path>
                <a:path w="355600" h="254000">
                  <a:moveTo>
                    <a:pt x="355549" y="25463"/>
                  </a:moveTo>
                  <a:lnTo>
                    <a:pt x="330085" y="25463"/>
                  </a:lnTo>
                  <a:lnTo>
                    <a:pt x="330085" y="228307"/>
                  </a:lnTo>
                  <a:lnTo>
                    <a:pt x="355549" y="228307"/>
                  </a:lnTo>
                  <a:lnTo>
                    <a:pt x="355549" y="25463"/>
                  </a:lnTo>
                  <a:close/>
                </a:path>
                <a:path w="355600" h="254000">
                  <a:moveTo>
                    <a:pt x="131406" y="136829"/>
                  </a:moveTo>
                  <a:lnTo>
                    <a:pt x="102133" y="205739"/>
                  </a:lnTo>
                  <a:lnTo>
                    <a:pt x="171043" y="235000"/>
                  </a:lnTo>
                  <a:lnTo>
                    <a:pt x="181000" y="211569"/>
                  </a:lnTo>
                  <a:lnTo>
                    <a:pt x="152095" y="199301"/>
                  </a:lnTo>
                  <a:lnTo>
                    <a:pt x="152019" y="199110"/>
                  </a:lnTo>
                  <a:lnTo>
                    <a:pt x="207384" y="175412"/>
                  </a:lnTo>
                  <a:lnTo>
                    <a:pt x="142684" y="175412"/>
                  </a:lnTo>
                  <a:lnTo>
                    <a:pt x="154838" y="146786"/>
                  </a:lnTo>
                  <a:lnTo>
                    <a:pt x="131406" y="136829"/>
                  </a:lnTo>
                  <a:close/>
                </a:path>
                <a:path w="355600" h="254000">
                  <a:moveTo>
                    <a:pt x="243332" y="18160"/>
                  </a:moveTo>
                  <a:lnTo>
                    <a:pt x="111594" y="75247"/>
                  </a:lnTo>
                  <a:lnTo>
                    <a:pt x="111594" y="98602"/>
                  </a:lnTo>
                  <a:lnTo>
                    <a:pt x="216204" y="143941"/>
                  </a:lnTo>
                  <a:lnTo>
                    <a:pt x="142684" y="175412"/>
                  </a:lnTo>
                  <a:lnTo>
                    <a:pt x="207384" y="175412"/>
                  </a:lnTo>
                  <a:lnTo>
                    <a:pt x="253403" y="155714"/>
                  </a:lnTo>
                  <a:lnTo>
                    <a:pt x="253453" y="132333"/>
                  </a:lnTo>
                  <a:lnTo>
                    <a:pt x="148678" y="86918"/>
                  </a:lnTo>
                  <a:lnTo>
                    <a:pt x="253453" y="41516"/>
                  </a:lnTo>
                  <a:lnTo>
                    <a:pt x="243332" y="18160"/>
                  </a:lnTo>
                  <a:close/>
                </a:path>
              </a:pathLst>
            </a:custGeom>
            <a:solidFill>
              <a:srgbClr val="002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7" name="object 93">
              <a:extLst>
                <a:ext uri="{FF2B5EF4-FFF2-40B4-BE49-F238E27FC236}">
                  <a16:creationId xmlns:a16="http://schemas.microsoft.com/office/drawing/2014/main" id="{1EB50726-542E-18AE-FFF6-0C6C7D097E9F}"/>
                </a:ext>
              </a:extLst>
            </p:cNvPr>
            <p:cNvSpPr/>
            <p:nvPr/>
          </p:nvSpPr>
          <p:spPr>
            <a:xfrm>
              <a:off x="5342888" y="2071782"/>
              <a:ext cx="396875" cy="281940"/>
            </a:xfrm>
            <a:custGeom>
              <a:avLst/>
              <a:gdLst/>
              <a:ahLst/>
              <a:cxnLst/>
              <a:rect l="l" t="t" r="r" b="b"/>
              <a:pathLst>
                <a:path w="396875" h="281939">
                  <a:moveTo>
                    <a:pt x="67557" y="200660"/>
                  </a:moveTo>
                  <a:lnTo>
                    <a:pt x="56144" y="203200"/>
                  </a:lnTo>
                  <a:lnTo>
                    <a:pt x="45492" y="208280"/>
                  </a:lnTo>
                  <a:lnTo>
                    <a:pt x="34468" y="219710"/>
                  </a:lnTo>
                  <a:lnTo>
                    <a:pt x="29082" y="234950"/>
                  </a:lnTo>
                  <a:lnTo>
                    <a:pt x="29585" y="250190"/>
                  </a:lnTo>
                  <a:lnTo>
                    <a:pt x="29627" y="251460"/>
                  </a:lnTo>
                  <a:lnTo>
                    <a:pt x="36399" y="265430"/>
                  </a:lnTo>
                  <a:lnTo>
                    <a:pt x="43198" y="273050"/>
                  </a:lnTo>
                  <a:lnTo>
                    <a:pt x="51285" y="278130"/>
                  </a:lnTo>
                  <a:lnTo>
                    <a:pt x="60250" y="281940"/>
                  </a:lnTo>
                  <a:lnTo>
                    <a:pt x="78055" y="281940"/>
                  </a:lnTo>
                  <a:lnTo>
                    <a:pt x="86500" y="279400"/>
                  </a:lnTo>
                  <a:lnTo>
                    <a:pt x="93777" y="274320"/>
                  </a:lnTo>
                  <a:lnTo>
                    <a:pt x="103791" y="264160"/>
                  </a:lnTo>
                  <a:lnTo>
                    <a:pt x="106611" y="257810"/>
                  </a:lnTo>
                  <a:lnTo>
                    <a:pt x="67118" y="257810"/>
                  </a:lnTo>
                  <a:lnTo>
                    <a:pt x="61326" y="255270"/>
                  </a:lnTo>
                  <a:lnTo>
                    <a:pt x="56630" y="251460"/>
                  </a:lnTo>
                  <a:lnTo>
                    <a:pt x="53980" y="245110"/>
                  </a:lnTo>
                  <a:lnTo>
                    <a:pt x="53764" y="238760"/>
                  </a:lnTo>
                  <a:lnTo>
                    <a:pt x="55871" y="233680"/>
                  </a:lnTo>
                  <a:lnTo>
                    <a:pt x="60186" y="228600"/>
                  </a:lnTo>
                  <a:lnTo>
                    <a:pt x="63031" y="226060"/>
                  </a:lnTo>
                  <a:lnTo>
                    <a:pt x="107479" y="226060"/>
                  </a:lnTo>
                  <a:lnTo>
                    <a:pt x="106807" y="223520"/>
                  </a:lnTo>
                  <a:lnTo>
                    <a:pt x="128244" y="205740"/>
                  </a:lnTo>
                  <a:lnTo>
                    <a:pt x="89764" y="205740"/>
                  </a:lnTo>
                  <a:lnTo>
                    <a:pt x="79005" y="201930"/>
                  </a:lnTo>
                  <a:lnTo>
                    <a:pt x="67557" y="200660"/>
                  </a:lnTo>
                  <a:close/>
                </a:path>
                <a:path w="396875" h="281939">
                  <a:moveTo>
                    <a:pt x="303657" y="203200"/>
                  </a:moveTo>
                  <a:lnTo>
                    <a:pt x="265138" y="203200"/>
                  </a:lnTo>
                  <a:lnTo>
                    <a:pt x="289637" y="223520"/>
                  </a:lnTo>
                  <a:lnTo>
                    <a:pt x="285934" y="237490"/>
                  </a:lnTo>
                  <a:lnTo>
                    <a:pt x="286906" y="250190"/>
                  </a:lnTo>
                  <a:lnTo>
                    <a:pt x="287003" y="251460"/>
                  </a:lnTo>
                  <a:lnTo>
                    <a:pt x="292646" y="264160"/>
                  </a:lnTo>
                  <a:lnTo>
                    <a:pt x="302667" y="274320"/>
                  </a:lnTo>
                  <a:lnTo>
                    <a:pt x="309944" y="279400"/>
                  </a:lnTo>
                  <a:lnTo>
                    <a:pt x="318377" y="281940"/>
                  </a:lnTo>
                  <a:lnTo>
                    <a:pt x="336187" y="281940"/>
                  </a:lnTo>
                  <a:lnTo>
                    <a:pt x="345152" y="278130"/>
                  </a:lnTo>
                  <a:lnTo>
                    <a:pt x="353235" y="273050"/>
                  </a:lnTo>
                  <a:lnTo>
                    <a:pt x="360033" y="265430"/>
                  </a:lnTo>
                  <a:lnTo>
                    <a:pt x="363726" y="257810"/>
                  </a:lnTo>
                  <a:lnTo>
                    <a:pt x="325070" y="257810"/>
                  </a:lnTo>
                  <a:lnTo>
                    <a:pt x="320828" y="256540"/>
                  </a:lnTo>
                  <a:lnTo>
                    <a:pt x="317361" y="254000"/>
                  </a:lnTo>
                  <a:lnTo>
                    <a:pt x="313044" y="250190"/>
                  </a:lnTo>
                  <a:lnTo>
                    <a:pt x="310935" y="243840"/>
                  </a:lnTo>
                  <a:lnTo>
                    <a:pt x="311106" y="238760"/>
                  </a:lnTo>
                  <a:lnTo>
                    <a:pt x="311149" y="237490"/>
                  </a:lnTo>
                  <a:lnTo>
                    <a:pt x="313805" y="232410"/>
                  </a:lnTo>
                  <a:lnTo>
                    <a:pt x="318502" y="227330"/>
                  </a:lnTo>
                  <a:lnTo>
                    <a:pt x="324297" y="226060"/>
                  </a:lnTo>
                  <a:lnTo>
                    <a:pt x="364208" y="226060"/>
                  </a:lnTo>
                  <a:lnTo>
                    <a:pt x="361963" y="219710"/>
                  </a:lnTo>
                  <a:lnTo>
                    <a:pt x="350940" y="208280"/>
                  </a:lnTo>
                  <a:lnTo>
                    <a:pt x="345612" y="205740"/>
                  </a:lnTo>
                  <a:lnTo>
                    <a:pt x="306680" y="205740"/>
                  </a:lnTo>
                  <a:lnTo>
                    <a:pt x="303657" y="203200"/>
                  </a:lnTo>
                  <a:close/>
                </a:path>
                <a:path w="396875" h="281939">
                  <a:moveTo>
                    <a:pt x="107479" y="226060"/>
                  </a:moveTo>
                  <a:lnTo>
                    <a:pt x="74588" y="226060"/>
                  </a:lnTo>
                  <a:lnTo>
                    <a:pt x="79490" y="227330"/>
                  </a:lnTo>
                  <a:lnTo>
                    <a:pt x="82627" y="232410"/>
                  </a:lnTo>
                  <a:lnTo>
                    <a:pt x="85282" y="237490"/>
                  </a:lnTo>
                  <a:lnTo>
                    <a:pt x="85498" y="243840"/>
                  </a:lnTo>
                  <a:lnTo>
                    <a:pt x="83393" y="250190"/>
                  </a:lnTo>
                  <a:lnTo>
                    <a:pt x="79083" y="254000"/>
                  </a:lnTo>
                  <a:lnTo>
                    <a:pt x="73280" y="256540"/>
                  </a:lnTo>
                  <a:lnTo>
                    <a:pt x="67118" y="257810"/>
                  </a:lnTo>
                  <a:lnTo>
                    <a:pt x="106611" y="257810"/>
                  </a:lnTo>
                  <a:lnTo>
                    <a:pt x="109432" y="251460"/>
                  </a:lnTo>
                  <a:lnTo>
                    <a:pt x="110405" y="238760"/>
                  </a:lnTo>
                  <a:lnTo>
                    <a:pt x="110503" y="237490"/>
                  </a:lnTo>
                  <a:lnTo>
                    <a:pt x="107479" y="226060"/>
                  </a:lnTo>
                  <a:close/>
                </a:path>
                <a:path w="396875" h="281939">
                  <a:moveTo>
                    <a:pt x="364208" y="226060"/>
                  </a:moveTo>
                  <a:lnTo>
                    <a:pt x="330455" y="226060"/>
                  </a:lnTo>
                  <a:lnTo>
                    <a:pt x="336246" y="228600"/>
                  </a:lnTo>
                  <a:lnTo>
                    <a:pt x="340561" y="233680"/>
                  </a:lnTo>
                  <a:lnTo>
                    <a:pt x="342667" y="238760"/>
                  </a:lnTo>
                  <a:lnTo>
                    <a:pt x="342495" y="243840"/>
                  </a:lnTo>
                  <a:lnTo>
                    <a:pt x="342452" y="245110"/>
                  </a:lnTo>
                  <a:lnTo>
                    <a:pt x="339802" y="251460"/>
                  </a:lnTo>
                  <a:lnTo>
                    <a:pt x="337287" y="254000"/>
                  </a:lnTo>
                  <a:lnTo>
                    <a:pt x="333553" y="256540"/>
                  </a:lnTo>
                  <a:lnTo>
                    <a:pt x="325070" y="257810"/>
                  </a:lnTo>
                  <a:lnTo>
                    <a:pt x="363726" y="257810"/>
                  </a:lnTo>
                  <a:lnTo>
                    <a:pt x="366804" y="251460"/>
                  </a:lnTo>
                  <a:lnTo>
                    <a:pt x="367224" y="238760"/>
                  </a:lnTo>
                  <a:lnTo>
                    <a:pt x="367350" y="234950"/>
                  </a:lnTo>
                  <a:lnTo>
                    <a:pt x="364208" y="226060"/>
                  </a:lnTo>
                  <a:close/>
                </a:path>
                <a:path w="396875" h="281939">
                  <a:moveTo>
                    <a:pt x="175006" y="203200"/>
                  </a:moveTo>
                  <a:lnTo>
                    <a:pt x="131306" y="203200"/>
                  </a:lnTo>
                  <a:lnTo>
                    <a:pt x="145064" y="215900"/>
                  </a:lnTo>
                  <a:lnTo>
                    <a:pt x="161083" y="224790"/>
                  </a:lnTo>
                  <a:lnTo>
                    <a:pt x="178942" y="231140"/>
                  </a:lnTo>
                  <a:lnTo>
                    <a:pt x="198222" y="232410"/>
                  </a:lnTo>
                  <a:lnTo>
                    <a:pt x="217500" y="231140"/>
                  </a:lnTo>
                  <a:lnTo>
                    <a:pt x="235357" y="224790"/>
                  </a:lnTo>
                  <a:lnTo>
                    <a:pt x="251375" y="215900"/>
                  </a:lnTo>
                  <a:lnTo>
                    <a:pt x="261009" y="207010"/>
                  </a:lnTo>
                  <a:lnTo>
                    <a:pt x="190043" y="207010"/>
                  </a:lnTo>
                  <a:lnTo>
                    <a:pt x="182233" y="205740"/>
                  </a:lnTo>
                  <a:lnTo>
                    <a:pt x="175006" y="203200"/>
                  </a:lnTo>
                  <a:close/>
                </a:path>
                <a:path w="396875" h="281939">
                  <a:moveTo>
                    <a:pt x="287033" y="189230"/>
                  </a:moveTo>
                  <a:lnTo>
                    <a:pt x="221438" y="189230"/>
                  </a:lnTo>
                  <a:lnTo>
                    <a:pt x="221438" y="203200"/>
                  </a:lnTo>
                  <a:lnTo>
                    <a:pt x="214199" y="205740"/>
                  </a:lnTo>
                  <a:lnTo>
                    <a:pt x="206401" y="207010"/>
                  </a:lnTo>
                  <a:lnTo>
                    <a:pt x="261009" y="207010"/>
                  </a:lnTo>
                  <a:lnTo>
                    <a:pt x="265138" y="203200"/>
                  </a:lnTo>
                  <a:lnTo>
                    <a:pt x="303657" y="203200"/>
                  </a:lnTo>
                  <a:lnTo>
                    <a:pt x="287033" y="189230"/>
                  </a:lnTo>
                  <a:close/>
                </a:path>
                <a:path w="396875" h="281939">
                  <a:moveTo>
                    <a:pt x="133380" y="153670"/>
                  </a:moveTo>
                  <a:lnTo>
                    <a:pt x="108103" y="153670"/>
                  </a:lnTo>
                  <a:lnTo>
                    <a:pt x="109449" y="161290"/>
                  </a:lnTo>
                  <a:lnTo>
                    <a:pt x="111392" y="168910"/>
                  </a:lnTo>
                  <a:lnTo>
                    <a:pt x="113907" y="175260"/>
                  </a:lnTo>
                  <a:lnTo>
                    <a:pt x="116967" y="182880"/>
                  </a:lnTo>
                  <a:lnTo>
                    <a:pt x="89764" y="205740"/>
                  </a:lnTo>
                  <a:lnTo>
                    <a:pt x="128244" y="205740"/>
                  </a:lnTo>
                  <a:lnTo>
                    <a:pt x="131306" y="203200"/>
                  </a:lnTo>
                  <a:lnTo>
                    <a:pt x="175006" y="203200"/>
                  </a:lnTo>
                  <a:lnTo>
                    <a:pt x="175006" y="189230"/>
                  </a:lnTo>
                  <a:lnTo>
                    <a:pt x="287033" y="189230"/>
                  </a:lnTo>
                  <a:lnTo>
                    <a:pt x="284011" y="186690"/>
                  </a:lnTo>
                  <a:lnTo>
                    <a:pt x="150000" y="186690"/>
                  </a:lnTo>
                  <a:lnTo>
                    <a:pt x="142549" y="176530"/>
                  </a:lnTo>
                  <a:lnTo>
                    <a:pt x="136929" y="166370"/>
                  </a:lnTo>
                  <a:lnTo>
                    <a:pt x="133380" y="153670"/>
                  </a:lnTo>
                  <a:close/>
                </a:path>
                <a:path w="396875" h="281939">
                  <a:moveTo>
                    <a:pt x="328877" y="200660"/>
                  </a:moveTo>
                  <a:lnTo>
                    <a:pt x="317435" y="201930"/>
                  </a:lnTo>
                  <a:lnTo>
                    <a:pt x="306680" y="205740"/>
                  </a:lnTo>
                  <a:lnTo>
                    <a:pt x="345612" y="205740"/>
                  </a:lnTo>
                  <a:lnTo>
                    <a:pt x="340284" y="203200"/>
                  </a:lnTo>
                  <a:lnTo>
                    <a:pt x="328877" y="200660"/>
                  </a:lnTo>
                  <a:close/>
                </a:path>
                <a:path w="396875" h="281939">
                  <a:moveTo>
                    <a:pt x="246444" y="165100"/>
                  </a:moveTo>
                  <a:lnTo>
                    <a:pt x="150000" y="165100"/>
                  </a:lnTo>
                  <a:lnTo>
                    <a:pt x="150000" y="186690"/>
                  </a:lnTo>
                  <a:lnTo>
                    <a:pt x="246444" y="186690"/>
                  </a:lnTo>
                  <a:lnTo>
                    <a:pt x="246444" y="165100"/>
                  </a:lnTo>
                  <a:close/>
                </a:path>
                <a:path w="396875" h="281939">
                  <a:moveTo>
                    <a:pt x="259633" y="74930"/>
                  </a:moveTo>
                  <a:lnTo>
                    <a:pt x="198222" y="74930"/>
                  </a:lnTo>
                  <a:lnTo>
                    <a:pt x="223918" y="80010"/>
                  </a:lnTo>
                  <a:lnTo>
                    <a:pt x="244925" y="95250"/>
                  </a:lnTo>
                  <a:lnTo>
                    <a:pt x="259099" y="115570"/>
                  </a:lnTo>
                  <a:lnTo>
                    <a:pt x="264300" y="140970"/>
                  </a:lnTo>
                  <a:lnTo>
                    <a:pt x="263681" y="147320"/>
                  </a:lnTo>
                  <a:lnTo>
                    <a:pt x="263557" y="148590"/>
                  </a:lnTo>
                  <a:lnTo>
                    <a:pt x="263434" y="149860"/>
                  </a:lnTo>
                  <a:lnTo>
                    <a:pt x="263310" y="151130"/>
                  </a:lnTo>
                  <a:lnTo>
                    <a:pt x="263186" y="152400"/>
                  </a:lnTo>
                  <a:lnTo>
                    <a:pt x="263062" y="153670"/>
                  </a:lnTo>
                  <a:lnTo>
                    <a:pt x="259511" y="166370"/>
                  </a:lnTo>
                  <a:lnTo>
                    <a:pt x="253890" y="176530"/>
                  </a:lnTo>
                  <a:lnTo>
                    <a:pt x="246444" y="186690"/>
                  </a:lnTo>
                  <a:lnTo>
                    <a:pt x="284011" y="186690"/>
                  </a:lnTo>
                  <a:lnTo>
                    <a:pt x="279477" y="182880"/>
                  </a:lnTo>
                  <a:lnTo>
                    <a:pt x="282535" y="175260"/>
                  </a:lnTo>
                  <a:lnTo>
                    <a:pt x="285047" y="168910"/>
                  </a:lnTo>
                  <a:lnTo>
                    <a:pt x="286990" y="161290"/>
                  </a:lnTo>
                  <a:lnTo>
                    <a:pt x="288341" y="153670"/>
                  </a:lnTo>
                  <a:lnTo>
                    <a:pt x="344193" y="153670"/>
                  </a:lnTo>
                  <a:lnTo>
                    <a:pt x="342456" y="152400"/>
                  </a:lnTo>
                  <a:lnTo>
                    <a:pt x="340170" y="148590"/>
                  </a:lnTo>
                  <a:lnTo>
                    <a:pt x="338836" y="139700"/>
                  </a:lnTo>
                  <a:lnTo>
                    <a:pt x="339852" y="135890"/>
                  </a:lnTo>
                  <a:lnTo>
                    <a:pt x="344065" y="129540"/>
                  </a:lnTo>
                  <a:lnTo>
                    <a:pt x="288341" y="129540"/>
                  </a:lnTo>
                  <a:lnTo>
                    <a:pt x="286990" y="121920"/>
                  </a:lnTo>
                  <a:lnTo>
                    <a:pt x="285047" y="114300"/>
                  </a:lnTo>
                  <a:lnTo>
                    <a:pt x="282535" y="106680"/>
                  </a:lnTo>
                  <a:lnTo>
                    <a:pt x="279477" y="100330"/>
                  </a:lnTo>
                  <a:lnTo>
                    <a:pt x="303691" y="80010"/>
                  </a:lnTo>
                  <a:lnTo>
                    <a:pt x="265138" y="80010"/>
                  </a:lnTo>
                  <a:lnTo>
                    <a:pt x="259633" y="74930"/>
                  </a:lnTo>
                  <a:close/>
                </a:path>
                <a:path w="396875" h="281939">
                  <a:moveTo>
                    <a:pt x="47486" y="100330"/>
                  </a:moveTo>
                  <a:lnTo>
                    <a:pt x="39377" y="100330"/>
                  </a:lnTo>
                  <a:lnTo>
                    <a:pt x="31458" y="101600"/>
                  </a:lnTo>
                  <a:lnTo>
                    <a:pt x="2526" y="127000"/>
                  </a:lnTo>
                  <a:lnTo>
                    <a:pt x="0" y="143510"/>
                  </a:lnTo>
                  <a:lnTo>
                    <a:pt x="1091" y="151130"/>
                  </a:lnTo>
                  <a:lnTo>
                    <a:pt x="31675" y="181610"/>
                  </a:lnTo>
                  <a:lnTo>
                    <a:pt x="41110" y="182880"/>
                  </a:lnTo>
                  <a:lnTo>
                    <a:pt x="49480" y="182880"/>
                  </a:lnTo>
                  <a:lnTo>
                    <a:pt x="78592" y="157480"/>
                  </a:lnTo>
                  <a:lnTo>
                    <a:pt x="38543" y="157480"/>
                  </a:lnTo>
                  <a:lnTo>
                    <a:pt x="32751" y="154940"/>
                  </a:lnTo>
                  <a:lnTo>
                    <a:pt x="28055" y="151130"/>
                  </a:lnTo>
                  <a:lnTo>
                    <a:pt x="25527" y="147320"/>
                  </a:lnTo>
                  <a:lnTo>
                    <a:pt x="24511" y="143510"/>
                  </a:lnTo>
                  <a:lnTo>
                    <a:pt x="25858" y="134620"/>
                  </a:lnTo>
                  <a:lnTo>
                    <a:pt x="28131" y="130810"/>
                  </a:lnTo>
                  <a:lnTo>
                    <a:pt x="34392" y="127000"/>
                  </a:lnTo>
                  <a:lnTo>
                    <a:pt x="37656" y="125730"/>
                  </a:lnTo>
                  <a:lnTo>
                    <a:pt x="79020" y="125730"/>
                  </a:lnTo>
                  <a:lnTo>
                    <a:pt x="78690" y="124460"/>
                  </a:lnTo>
                  <a:lnTo>
                    <a:pt x="55338" y="102870"/>
                  </a:lnTo>
                  <a:lnTo>
                    <a:pt x="47486" y="100330"/>
                  </a:lnTo>
                  <a:close/>
                </a:path>
                <a:path w="396875" h="281939">
                  <a:moveTo>
                    <a:pt x="344193" y="153670"/>
                  </a:moveTo>
                  <a:lnTo>
                    <a:pt x="316383" y="153670"/>
                  </a:lnTo>
                  <a:lnTo>
                    <a:pt x="318812" y="160020"/>
                  </a:lnTo>
                  <a:lnTo>
                    <a:pt x="346952" y="182880"/>
                  </a:lnTo>
                  <a:lnTo>
                    <a:pt x="355321" y="182880"/>
                  </a:lnTo>
                  <a:lnTo>
                    <a:pt x="392718" y="158750"/>
                  </a:lnTo>
                  <a:lnTo>
                    <a:pt x="393155" y="157480"/>
                  </a:lnTo>
                  <a:lnTo>
                    <a:pt x="349403" y="157480"/>
                  </a:lnTo>
                  <a:lnTo>
                    <a:pt x="344193" y="153670"/>
                  </a:lnTo>
                  <a:close/>
                </a:path>
                <a:path w="396875" h="281939">
                  <a:moveTo>
                    <a:pt x="204648" y="100330"/>
                  </a:moveTo>
                  <a:lnTo>
                    <a:pt x="196550" y="100330"/>
                  </a:lnTo>
                  <a:lnTo>
                    <a:pt x="188630" y="101600"/>
                  </a:lnTo>
                  <a:lnTo>
                    <a:pt x="159688" y="127000"/>
                  </a:lnTo>
                  <a:lnTo>
                    <a:pt x="157170" y="143510"/>
                  </a:lnTo>
                  <a:lnTo>
                    <a:pt x="158181" y="151130"/>
                  </a:lnTo>
                  <a:lnTo>
                    <a:pt x="160623" y="157480"/>
                  </a:lnTo>
                  <a:lnTo>
                    <a:pt x="164440" y="165100"/>
                  </a:lnTo>
                  <a:lnTo>
                    <a:pt x="232055" y="165100"/>
                  </a:lnTo>
                  <a:lnTo>
                    <a:pt x="235656" y="157480"/>
                  </a:lnTo>
                  <a:lnTo>
                    <a:pt x="195706" y="157480"/>
                  </a:lnTo>
                  <a:lnTo>
                    <a:pt x="189913" y="154940"/>
                  </a:lnTo>
                  <a:lnTo>
                    <a:pt x="185217" y="151130"/>
                  </a:lnTo>
                  <a:lnTo>
                    <a:pt x="182690" y="147320"/>
                  </a:lnTo>
                  <a:lnTo>
                    <a:pt x="181674" y="143510"/>
                  </a:lnTo>
                  <a:lnTo>
                    <a:pt x="182347" y="138430"/>
                  </a:lnTo>
                  <a:lnTo>
                    <a:pt x="183020" y="134620"/>
                  </a:lnTo>
                  <a:lnTo>
                    <a:pt x="185293" y="130810"/>
                  </a:lnTo>
                  <a:lnTo>
                    <a:pt x="191555" y="127000"/>
                  </a:lnTo>
                  <a:lnTo>
                    <a:pt x="194818" y="125730"/>
                  </a:lnTo>
                  <a:lnTo>
                    <a:pt x="236007" y="125730"/>
                  </a:lnTo>
                  <a:lnTo>
                    <a:pt x="231458" y="116840"/>
                  </a:lnTo>
                  <a:lnTo>
                    <a:pt x="226071" y="111760"/>
                  </a:lnTo>
                  <a:lnTo>
                    <a:pt x="219696" y="106680"/>
                  </a:lnTo>
                  <a:lnTo>
                    <a:pt x="212500" y="102870"/>
                  </a:lnTo>
                  <a:lnTo>
                    <a:pt x="204648" y="100330"/>
                  </a:lnTo>
                  <a:close/>
                </a:path>
                <a:path w="396875" h="281939">
                  <a:moveTo>
                    <a:pt x="79020" y="125730"/>
                  </a:moveTo>
                  <a:lnTo>
                    <a:pt x="47803" y="125730"/>
                  </a:lnTo>
                  <a:lnTo>
                    <a:pt x="51537" y="128270"/>
                  </a:lnTo>
                  <a:lnTo>
                    <a:pt x="56579" y="135890"/>
                  </a:lnTo>
                  <a:lnTo>
                    <a:pt x="57608" y="139700"/>
                  </a:lnTo>
                  <a:lnTo>
                    <a:pt x="56935" y="143510"/>
                  </a:lnTo>
                  <a:lnTo>
                    <a:pt x="56261" y="148590"/>
                  </a:lnTo>
                  <a:lnTo>
                    <a:pt x="53975" y="152400"/>
                  </a:lnTo>
                  <a:lnTo>
                    <a:pt x="50508" y="154940"/>
                  </a:lnTo>
                  <a:lnTo>
                    <a:pt x="44705" y="157480"/>
                  </a:lnTo>
                  <a:lnTo>
                    <a:pt x="78592" y="157480"/>
                  </a:lnTo>
                  <a:lnTo>
                    <a:pt x="80049" y="153670"/>
                  </a:lnTo>
                  <a:lnTo>
                    <a:pt x="133380" y="153670"/>
                  </a:lnTo>
                  <a:lnTo>
                    <a:pt x="132144" y="140970"/>
                  </a:lnTo>
                  <a:lnTo>
                    <a:pt x="134484" y="129540"/>
                  </a:lnTo>
                  <a:lnTo>
                    <a:pt x="80010" y="129540"/>
                  </a:lnTo>
                  <a:lnTo>
                    <a:pt x="79020" y="125730"/>
                  </a:lnTo>
                  <a:close/>
                </a:path>
                <a:path w="396875" h="281939">
                  <a:moveTo>
                    <a:pt x="236007" y="125730"/>
                  </a:moveTo>
                  <a:lnTo>
                    <a:pt x="204978" y="125730"/>
                  </a:lnTo>
                  <a:lnTo>
                    <a:pt x="208700" y="128270"/>
                  </a:lnTo>
                  <a:lnTo>
                    <a:pt x="211227" y="132080"/>
                  </a:lnTo>
                  <a:lnTo>
                    <a:pt x="213875" y="138430"/>
                  </a:lnTo>
                  <a:lnTo>
                    <a:pt x="213981" y="140970"/>
                  </a:lnTo>
                  <a:lnTo>
                    <a:pt x="214088" y="143510"/>
                  </a:lnTo>
                  <a:lnTo>
                    <a:pt x="211981" y="149860"/>
                  </a:lnTo>
                  <a:lnTo>
                    <a:pt x="207671" y="154940"/>
                  </a:lnTo>
                  <a:lnTo>
                    <a:pt x="201868" y="157480"/>
                  </a:lnTo>
                  <a:lnTo>
                    <a:pt x="235656" y="157480"/>
                  </a:lnTo>
                  <a:lnTo>
                    <a:pt x="237457" y="153670"/>
                  </a:lnTo>
                  <a:lnTo>
                    <a:pt x="239257" y="140970"/>
                  </a:lnTo>
                  <a:lnTo>
                    <a:pt x="237307" y="128270"/>
                  </a:lnTo>
                  <a:lnTo>
                    <a:pt x="236007" y="125730"/>
                  </a:lnTo>
                  <a:close/>
                </a:path>
                <a:path w="396875" h="281939">
                  <a:moveTo>
                    <a:pt x="393211" y="125730"/>
                  </a:moveTo>
                  <a:lnTo>
                    <a:pt x="358775" y="125730"/>
                  </a:lnTo>
                  <a:lnTo>
                    <a:pt x="362052" y="127000"/>
                  </a:lnTo>
                  <a:lnTo>
                    <a:pt x="368300" y="130810"/>
                  </a:lnTo>
                  <a:lnTo>
                    <a:pt x="370586" y="134620"/>
                  </a:lnTo>
                  <a:lnTo>
                    <a:pt x="371920" y="143510"/>
                  </a:lnTo>
                  <a:lnTo>
                    <a:pt x="370904" y="147320"/>
                  </a:lnTo>
                  <a:lnTo>
                    <a:pt x="365862" y="154940"/>
                  </a:lnTo>
                  <a:lnTo>
                    <a:pt x="362128" y="156210"/>
                  </a:lnTo>
                  <a:lnTo>
                    <a:pt x="353645" y="157480"/>
                  </a:lnTo>
                  <a:lnTo>
                    <a:pt x="393155" y="157480"/>
                  </a:lnTo>
                  <a:lnTo>
                    <a:pt x="395340" y="151130"/>
                  </a:lnTo>
                  <a:lnTo>
                    <a:pt x="396432" y="143510"/>
                  </a:lnTo>
                  <a:lnTo>
                    <a:pt x="396017" y="135890"/>
                  </a:lnTo>
                  <a:lnTo>
                    <a:pt x="395948" y="134620"/>
                  </a:lnTo>
                  <a:lnTo>
                    <a:pt x="393908" y="127000"/>
                  </a:lnTo>
                  <a:lnTo>
                    <a:pt x="393211" y="125730"/>
                  </a:lnTo>
                  <a:close/>
                </a:path>
                <a:path w="396875" h="281939">
                  <a:moveTo>
                    <a:pt x="128409" y="77470"/>
                  </a:moveTo>
                  <a:lnTo>
                    <a:pt x="89713" y="77470"/>
                  </a:lnTo>
                  <a:lnTo>
                    <a:pt x="116967" y="100330"/>
                  </a:lnTo>
                  <a:lnTo>
                    <a:pt x="113909" y="106680"/>
                  </a:lnTo>
                  <a:lnTo>
                    <a:pt x="111397" y="114300"/>
                  </a:lnTo>
                  <a:lnTo>
                    <a:pt x="109454" y="121920"/>
                  </a:lnTo>
                  <a:lnTo>
                    <a:pt x="108103" y="129540"/>
                  </a:lnTo>
                  <a:lnTo>
                    <a:pt x="134484" y="129540"/>
                  </a:lnTo>
                  <a:lnTo>
                    <a:pt x="137345" y="115570"/>
                  </a:lnTo>
                  <a:lnTo>
                    <a:pt x="151519" y="95250"/>
                  </a:lnTo>
                  <a:lnTo>
                    <a:pt x="172526" y="80010"/>
                  </a:lnTo>
                  <a:lnTo>
                    <a:pt x="131306" y="80010"/>
                  </a:lnTo>
                  <a:lnTo>
                    <a:pt x="128409" y="77470"/>
                  </a:lnTo>
                  <a:close/>
                </a:path>
                <a:path w="396875" h="281939">
                  <a:moveTo>
                    <a:pt x="357046" y="100330"/>
                  </a:moveTo>
                  <a:lnTo>
                    <a:pt x="348958" y="100330"/>
                  </a:lnTo>
                  <a:lnTo>
                    <a:pt x="341106" y="102870"/>
                  </a:lnTo>
                  <a:lnTo>
                    <a:pt x="316421" y="129540"/>
                  </a:lnTo>
                  <a:lnTo>
                    <a:pt x="344065" y="129540"/>
                  </a:lnTo>
                  <a:lnTo>
                    <a:pt x="344907" y="128270"/>
                  </a:lnTo>
                  <a:lnTo>
                    <a:pt x="348628" y="125730"/>
                  </a:lnTo>
                  <a:lnTo>
                    <a:pt x="393211" y="125730"/>
                  </a:lnTo>
                  <a:lnTo>
                    <a:pt x="390424" y="120650"/>
                  </a:lnTo>
                  <a:lnTo>
                    <a:pt x="385597" y="113030"/>
                  </a:lnTo>
                  <a:lnTo>
                    <a:pt x="379527" y="107950"/>
                  </a:lnTo>
                  <a:lnTo>
                    <a:pt x="372526" y="104140"/>
                  </a:lnTo>
                  <a:lnTo>
                    <a:pt x="364967" y="101600"/>
                  </a:lnTo>
                  <a:lnTo>
                    <a:pt x="357046" y="100330"/>
                  </a:lnTo>
                  <a:close/>
                </a:path>
                <a:path w="396875" h="281939">
                  <a:moveTo>
                    <a:pt x="67952" y="0"/>
                  </a:moveTo>
                  <a:lnTo>
                    <a:pt x="34589" y="20320"/>
                  </a:lnTo>
                  <a:lnTo>
                    <a:pt x="28574" y="43180"/>
                  </a:lnTo>
                  <a:lnTo>
                    <a:pt x="29666" y="50800"/>
                  </a:lnTo>
                  <a:lnTo>
                    <a:pt x="55351" y="80010"/>
                  </a:lnTo>
                  <a:lnTo>
                    <a:pt x="63208" y="82550"/>
                  </a:lnTo>
                  <a:lnTo>
                    <a:pt x="76747" y="82550"/>
                  </a:lnTo>
                  <a:lnTo>
                    <a:pt x="83566" y="81280"/>
                  </a:lnTo>
                  <a:lnTo>
                    <a:pt x="89713" y="77470"/>
                  </a:lnTo>
                  <a:lnTo>
                    <a:pt x="128409" y="77470"/>
                  </a:lnTo>
                  <a:lnTo>
                    <a:pt x="106680" y="58420"/>
                  </a:lnTo>
                  <a:lnTo>
                    <a:pt x="71362" y="58420"/>
                  </a:lnTo>
                  <a:lnTo>
                    <a:pt x="67120" y="57150"/>
                  </a:lnTo>
                  <a:lnTo>
                    <a:pt x="62878" y="57150"/>
                  </a:lnTo>
                  <a:lnTo>
                    <a:pt x="59157" y="54610"/>
                  </a:lnTo>
                  <a:lnTo>
                    <a:pt x="54102" y="46990"/>
                  </a:lnTo>
                  <a:lnTo>
                    <a:pt x="53086" y="43180"/>
                  </a:lnTo>
                  <a:lnTo>
                    <a:pt x="54433" y="34290"/>
                  </a:lnTo>
                  <a:lnTo>
                    <a:pt x="56706" y="30480"/>
                  </a:lnTo>
                  <a:lnTo>
                    <a:pt x="62967" y="26670"/>
                  </a:lnTo>
                  <a:lnTo>
                    <a:pt x="66231" y="25400"/>
                  </a:lnTo>
                  <a:lnTo>
                    <a:pt x="107405" y="25400"/>
                  </a:lnTo>
                  <a:lnTo>
                    <a:pt x="106968" y="24130"/>
                  </a:lnTo>
                  <a:lnTo>
                    <a:pt x="102858" y="17780"/>
                  </a:lnTo>
                  <a:lnTo>
                    <a:pt x="97478" y="11430"/>
                  </a:lnTo>
                  <a:lnTo>
                    <a:pt x="91107" y="6350"/>
                  </a:lnTo>
                  <a:lnTo>
                    <a:pt x="83913" y="2540"/>
                  </a:lnTo>
                  <a:lnTo>
                    <a:pt x="67952" y="0"/>
                  </a:lnTo>
                  <a:close/>
                </a:path>
                <a:path w="396875" h="281939">
                  <a:moveTo>
                    <a:pt x="345884" y="77470"/>
                  </a:moveTo>
                  <a:lnTo>
                    <a:pt x="306718" y="77470"/>
                  </a:lnTo>
                  <a:lnTo>
                    <a:pt x="312865" y="81280"/>
                  </a:lnTo>
                  <a:lnTo>
                    <a:pt x="319685" y="82550"/>
                  </a:lnTo>
                  <a:lnTo>
                    <a:pt x="333236" y="82550"/>
                  </a:lnTo>
                  <a:lnTo>
                    <a:pt x="341088" y="80010"/>
                  </a:lnTo>
                  <a:lnTo>
                    <a:pt x="345884" y="77470"/>
                  </a:lnTo>
                  <a:close/>
                </a:path>
                <a:path w="396875" h="281939">
                  <a:moveTo>
                    <a:pt x="198222" y="50800"/>
                  </a:moveTo>
                  <a:lnTo>
                    <a:pt x="178942" y="52070"/>
                  </a:lnTo>
                  <a:lnTo>
                    <a:pt x="161083" y="58420"/>
                  </a:lnTo>
                  <a:lnTo>
                    <a:pt x="145064" y="67310"/>
                  </a:lnTo>
                  <a:lnTo>
                    <a:pt x="131306" y="80010"/>
                  </a:lnTo>
                  <a:lnTo>
                    <a:pt x="172526" y="80010"/>
                  </a:lnTo>
                  <a:lnTo>
                    <a:pt x="198222" y="74930"/>
                  </a:lnTo>
                  <a:lnTo>
                    <a:pt x="259633" y="74930"/>
                  </a:lnTo>
                  <a:lnTo>
                    <a:pt x="251375" y="67310"/>
                  </a:lnTo>
                  <a:lnTo>
                    <a:pt x="235357" y="58420"/>
                  </a:lnTo>
                  <a:lnTo>
                    <a:pt x="217500" y="52070"/>
                  </a:lnTo>
                  <a:lnTo>
                    <a:pt x="198222" y="50800"/>
                  </a:lnTo>
                  <a:close/>
                </a:path>
                <a:path w="396875" h="281939">
                  <a:moveTo>
                    <a:pt x="328471" y="0"/>
                  </a:moveTo>
                  <a:lnTo>
                    <a:pt x="293574" y="17780"/>
                  </a:lnTo>
                  <a:lnTo>
                    <a:pt x="285749" y="39370"/>
                  </a:lnTo>
                  <a:lnTo>
                    <a:pt x="286164" y="46990"/>
                  </a:lnTo>
                  <a:lnTo>
                    <a:pt x="286233" y="48260"/>
                  </a:lnTo>
                  <a:lnTo>
                    <a:pt x="286843" y="52070"/>
                  </a:lnTo>
                  <a:lnTo>
                    <a:pt x="288151" y="55880"/>
                  </a:lnTo>
                  <a:lnTo>
                    <a:pt x="289751" y="58420"/>
                  </a:lnTo>
                  <a:lnTo>
                    <a:pt x="265138" y="80010"/>
                  </a:lnTo>
                  <a:lnTo>
                    <a:pt x="303691" y="80010"/>
                  </a:lnTo>
                  <a:lnTo>
                    <a:pt x="306718" y="77470"/>
                  </a:lnTo>
                  <a:lnTo>
                    <a:pt x="345884" y="77470"/>
                  </a:lnTo>
                  <a:lnTo>
                    <a:pt x="348282" y="76200"/>
                  </a:lnTo>
                  <a:lnTo>
                    <a:pt x="354653" y="71120"/>
                  </a:lnTo>
                  <a:lnTo>
                    <a:pt x="360033" y="66040"/>
                  </a:lnTo>
                  <a:lnTo>
                    <a:pt x="364143" y="58420"/>
                  </a:lnTo>
                  <a:lnTo>
                    <a:pt x="325070" y="58420"/>
                  </a:lnTo>
                  <a:lnTo>
                    <a:pt x="320828" y="57150"/>
                  </a:lnTo>
                  <a:lnTo>
                    <a:pt x="313881" y="52070"/>
                  </a:lnTo>
                  <a:lnTo>
                    <a:pt x="311595" y="48260"/>
                  </a:lnTo>
                  <a:lnTo>
                    <a:pt x="310261" y="39370"/>
                  </a:lnTo>
                  <a:lnTo>
                    <a:pt x="311277" y="35560"/>
                  </a:lnTo>
                  <a:lnTo>
                    <a:pt x="316332" y="27940"/>
                  </a:lnTo>
                  <a:lnTo>
                    <a:pt x="320053" y="26670"/>
                  </a:lnTo>
                  <a:lnTo>
                    <a:pt x="325133" y="25400"/>
                  </a:lnTo>
                  <a:lnTo>
                    <a:pt x="364636" y="25400"/>
                  </a:lnTo>
                  <a:lnTo>
                    <a:pt x="361849" y="20320"/>
                  </a:lnTo>
                  <a:lnTo>
                    <a:pt x="357022" y="13970"/>
                  </a:lnTo>
                  <a:lnTo>
                    <a:pt x="350952" y="8890"/>
                  </a:lnTo>
                  <a:lnTo>
                    <a:pt x="343951" y="3810"/>
                  </a:lnTo>
                  <a:lnTo>
                    <a:pt x="336392" y="1270"/>
                  </a:lnTo>
                  <a:lnTo>
                    <a:pt x="328471" y="0"/>
                  </a:lnTo>
                  <a:close/>
                </a:path>
                <a:path w="396875" h="281939">
                  <a:moveTo>
                    <a:pt x="107405" y="25400"/>
                  </a:moveTo>
                  <a:lnTo>
                    <a:pt x="71298" y="25400"/>
                  </a:lnTo>
                  <a:lnTo>
                    <a:pt x="76378" y="26670"/>
                  </a:lnTo>
                  <a:lnTo>
                    <a:pt x="80112" y="27940"/>
                  </a:lnTo>
                  <a:lnTo>
                    <a:pt x="85154" y="35560"/>
                  </a:lnTo>
                  <a:lnTo>
                    <a:pt x="86183" y="39370"/>
                  </a:lnTo>
                  <a:lnTo>
                    <a:pt x="84836" y="48260"/>
                  </a:lnTo>
                  <a:lnTo>
                    <a:pt x="82550" y="52070"/>
                  </a:lnTo>
                  <a:lnTo>
                    <a:pt x="75604" y="57150"/>
                  </a:lnTo>
                  <a:lnTo>
                    <a:pt x="71362" y="58420"/>
                  </a:lnTo>
                  <a:lnTo>
                    <a:pt x="106680" y="58420"/>
                  </a:lnTo>
                  <a:lnTo>
                    <a:pt x="108281" y="55880"/>
                  </a:lnTo>
                  <a:lnTo>
                    <a:pt x="109589" y="52070"/>
                  </a:lnTo>
                  <a:lnTo>
                    <a:pt x="110198" y="48260"/>
                  </a:lnTo>
                  <a:lnTo>
                    <a:pt x="110682" y="39370"/>
                  </a:lnTo>
                  <a:lnTo>
                    <a:pt x="109590" y="31750"/>
                  </a:lnTo>
                  <a:lnTo>
                    <a:pt x="107405" y="25400"/>
                  </a:lnTo>
                  <a:close/>
                </a:path>
                <a:path w="396875" h="281939">
                  <a:moveTo>
                    <a:pt x="364636" y="25400"/>
                  </a:moveTo>
                  <a:lnTo>
                    <a:pt x="330200" y="25400"/>
                  </a:lnTo>
                  <a:lnTo>
                    <a:pt x="333477" y="26670"/>
                  </a:lnTo>
                  <a:lnTo>
                    <a:pt x="339725" y="30480"/>
                  </a:lnTo>
                  <a:lnTo>
                    <a:pt x="342011" y="34290"/>
                  </a:lnTo>
                  <a:lnTo>
                    <a:pt x="343345" y="43180"/>
                  </a:lnTo>
                  <a:lnTo>
                    <a:pt x="342329" y="46990"/>
                  </a:lnTo>
                  <a:lnTo>
                    <a:pt x="337287" y="54610"/>
                  </a:lnTo>
                  <a:lnTo>
                    <a:pt x="333553" y="57150"/>
                  </a:lnTo>
                  <a:lnTo>
                    <a:pt x="325070" y="58420"/>
                  </a:lnTo>
                  <a:lnTo>
                    <a:pt x="364143" y="58420"/>
                  </a:lnTo>
                  <a:lnTo>
                    <a:pt x="366765" y="50800"/>
                  </a:lnTo>
                  <a:lnTo>
                    <a:pt x="367857" y="43180"/>
                  </a:lnTo>
                  <a:lnTo>
                    <a:pt x="367373" y="35560"/>
                  </a:lnTo>
                  <a:lnTo>
                    <a:pt x="365333" y="26670"/>
                  </a:lnTo>
                  <a:lnTo>
                    <a:pt x="364636" y="25400"/>
                  </a:lnTo>
                  <a:close/>
                </a:path>
              </a:pathLst>
            </a:custGeom>
            <a:solidFill>
              <a:srgbClr val="002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pic>
          <p:nvPicPr>
            <p:cNvPr id="58" name="Graphic 57">
              <a:extLst>
                <a:ext uri="{FF2B5EF4-FFF2-40B4-BE49-F238E27FC236}">
                  <a16:creationId xmlns:a16="http://schemas.microsoft.com/office/drawing/2014/main" id="{42E3BAF8-5803-2AFD-FF65-416AC6AF3C32}"/>
                </a:ext>
              </a:extLst>
            </p:cNvPr>
            <p:cNvPicPr>
              <a:picLocks noChangeAspect="1"/>
            </p:cNvPicPr>
            <p:nvPr/>
          </p:nvPicPr>
          <p:blipFill rotWithShape="1">
            <a:blip r:embed="rId14">
              <a:extLst>
                <a:ext uri="{96DAC541-7B7A-43D3-8B79-37D633B846F1}">
                  <asvg:svgBlip xmlns:asvg="http://schemas.microsoft.com/office/drawing/2016/SVG/main" r:embed="rId15"/>
                </a:ext>
              </a:extLst>
            </a:blip>
            <a:srcRect/>
            <a:stretch/>
          </p:blipFill>
          <p:spPr>
            <a:xfrm>
              <a:off x="3473607" y="2775153"/>
              <a:ext cx="437903" cy="340591"/>
            </a:xfrm>
            <a:prstGeom prst="rect">
              <a:avLst/>
            </a:prstGeom>
          </p:spPr>
        </p:pic>
        <p:pic>
          <p:nvPicPr>
            <p:cNvPr id="59" name="Graphic 58">
              <a:extLst>
                <a:ext uri="{FF2B5EF4-FFF2-40B4-BE49-F238E27FC236}">
                  <a16:creationId xmlns:a16="http://schemas.microsoft.com/office/drawing/2014/main" id="{DB15D719-0BB6-8BA0-CC42-23C599BB78F0}"/>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322374" y="2793260"/>
              <a:ext cx="452781" cy="352163"/>
            </a:xfrm>
            <a:prstGeom prst="rect">
              <a:avLst/>
            </a:prstGeom>
          </p:spPr>
        </p:pic>
      </p:grpSp>
      <p:grpSp>
        <p:nvGrpSpPr>
          <p:cNvPr id="73" name="Group 72">
            <a:extLst>
              <a:ext uri="{FF2B5EF4-FFF2-40B4-BE49-F238E27FC236}">
                <a16:creationId xmlns:a16="http://schemas.microsoft.com/office/drawing/2014/main" id="{4B8EC856-EADA-292A-5860-D8CD5E449706}"/>
              </a:ext>
            </a:extLst>
          </p:cNvPr>
          <p:cNvGrpSpPr/>
          <p:nvPr/>
        </p:nvGrpSpPr>
        <p:grpSpPr>
          <a:xfrm>
            <a:off x="464421" y="3410061"/>
            <a:ext cx="6654468" cy="2577778"/>
            <a:chOff x="464421" y="3410061"/>
            <a:chExt cx="6654468" cy="2577778"/>
          </a:xfrm>
        </p:grpSpPr>
        <p:sp>
          <p:nvSpPr>
            <p:cNvPr id="9" name="object 11">
              <a:extLst>
                <a:ext uri="{FF2B5EF4-FFF2-40B4-BE49-F238E27FC236}">
                  <a16:creationId xmlns:a16="http://schemas.microsoft.com/office/drawing/2014/main" id="{A13BD2D6-C54D-91BB-025E-F9AEAFB00A7F}"/>
                </a:ext>
              </a:extLst>
            </p:cNvPr>
            <p:cNvSpPr/>
            <p:nvPr/>
          </p:nvSpPr>
          <p:spPr>
            <a:xfrm>
              <a:off x="464421" y="3410061"/>
              <a:ext cx="2772000" cy="2577778"/>
            </a:xfrm>
            <a:custGeom>
              <a:avLst/>
              <a:gdLst/>
              <a:ahLst/>
              <a:cxnLst/>
              <a:rect l="l" t="t" r="r" b="b"/>
              <a:pathLst>
                <a:path w="2518410" h="2938779">
                  <a:moveTo>
                    <a:pt x="0" y="2938614"/>
                  </a:moveTo>
                  <a:lnTo>
                    <a:pt x="2517863" y="2938614"/>
                  </a:lnTo>
                  <a:lnTo>
                    <a:pt x="2517863" y="0"/>
                  </a:lnTo>
                  <a:lnTo>
                    <a:pt x="0" y="0"/>
                  </a:lnTo>
                  <a:lnTo>
                    <a:pt x="0" y="2938614"/>
                  </a:lnTo>
                  <a:close/>
                </a:path>
              </a:pathLst>
            </a:custGeom>
            <a:solidFill>
              <a:srgbClr val="6A80A3"/>
            </a:solidFill>
            <a:ln w="12700">
              <a:noFill/>
            </a:ln>
          </p:spPr>
          <p:txBody>
            <a:bodyPr wrap="square" lIns="0" tIns="72000" rIns="0" bIns="0" rtlCol="0"/>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lang="en-IN" sz="1400" b="1" i="0" u="none" strike="noStrike" kern="1200" cap="none" spc="0" normalizeH="0" baseline="0" noProof="0" dirty="0">
                  <a:ln>
                    <a:noFill/>
                  </a:ln>
                  <a:solidFill>
                    <a:srgbClr val="FFFFFF"/>
                  </a:solidFill>
                  <a:effectLst/>
                  <a:uLnTx/>
                  <a:uFillTx/>
                  <a:latin typeface="Arial" panose="020B0604020202020204" pitchFamily="34" charset="0"/>
                  <a:ea typeface="+mn-ea"/>
                  <a:cs typeface="Graphik Bold"/>
                </a:rPr>
                <a:t>LLM</a:t>
              </a:r>
              <a:r>
                <a:rPr kumimoji="0" lang="en-IN" sz="1400" b="1" i="0" u="none" strike="noStrike" kern="1200" cap="none" spc="-5" normalizeH="0" baseline="0" noProof="0" dirty="0">
                  <a:ln>
                    <a:noFill/>
                  </a:ln>
                  <a:solidFill>
                    <a:srgbClr val="FFFFFF"/>
                  </a:solidFill>
                  <a:effectLst/>
                  <a:uLnTx/>
                  <a:uFillTx/>
                  <a:latin typeface="Arial" panose="020B0604020202020204" pitchFamily="34" charset="0"/>
                  <a:ea typeface="+mn-ea"/>
                  <a:cs typeface="Graphik Bold"/>
                </a:rPr>
                <a:t> </a:t>
              </a:r>
              <a:r>
                <a:rPr kumimoji="0" lang="en-IN" sz="1400" b="1" i="0" u="none" strike="noStrike" kern="1200" cap="none" spc="-10" normalizeH="0" baseline="0" noProof="0" dirty="0">
                  <a:ln>
                    <a:noFill/>
                  </a:ln>
                  <a:solidFill>
                    <a:srgbClr val="FFFFFF"/>
                  </a:solidFill>
                  <a:effectLst/>
                  <a:uLnTx/>
                  <a:uFillTx/>
                  <a:latin typeface="Arial" panose="020B0604020202020204" pitchFamily="34" charset="0"/>
                  <a:ea typeface="+mn-ea"/>
                  <a:cs typeface="Graphik Bold"/>
                </a:rPr>
                <a:t>interaction</a:t>
              </a:r>
              <a:r>
                <a:rPr kumimoji="0" lang="en-IN" sz="1400" b="1" i="0" u="none" strike="noStrike" kern="1200" cap="none" spc="-5" normalizeH="0" baseline="0" noProof="0" dirty="0">
                  <a:ln>
                    <a:noFill/>
                  </a:ln>
                  <a:solidFill>
                    <a:srgbClr val="FFFFFF"/>
                  </a:solidFill>
                  <a:effectLst/>
                  <a:uLnTx/>
                  <a:uFillTx/>
                  <a:latin typeface="Arial" panose="020B0604020202020204" pitchFamily="34" charset="0"/>
                  <a:ea typeface="+mn-ea"/>
                  <a:cs typeface="Graphik Bold"/>
                </a:rPr>
                <a:t> </a:t>
              </a:r>
              <a:r>
                <a:rPr kumimoji="0" lang="en-IN" sz="1400" b="1" i="0" u="none" strike="noStrike" kern="1200" cap="none" spc="-10" normalizeH="0" baseline="0" noProof="0" dirty="0">
                  <a:ln>
                    <a:noFill/>
                  </a:ln>
                  <a:solidFill>
                    <a:srgbClr val="FFFFFF"/>
                  </a:solidFill>
                  <a:effectLst/>
                  <a:uLnTx/>
                  <a:uFillTx/>
                  <a:latin typeface="Arial" panose="020B0604020202020204" pitchFamily="34" charset="0"/>
                  <a:ea typeface="+mn-ea"/>
                  <a:cs typeface="Graphik Bold"/>
                </a:rPr>
                <a:t>patterns</a:t>
              </a:r>
              <a:endParaRPr kumimoji="0" lang="en-IN" sz="1400" b="0" i="0" u="none" strike="noStrike" kern="1200" cap="none" spc="0" normalizeH="0" baseline="0" noProof="0" dirty="0">
                <a:ln>
                  <a:noFill/>
                </a:ln>
                <a:solidFill>
                  <a:srgbClr val="FFFFFF"/>
                </a:solidFill>
                <a:effectLst/>
                <a:uLnTx/>
                <a:uFillTx/>
                <a:latin typeface="Arial" panose="020B0604020202020204" pitchFamily="34" charset="0"/>
                <a:ea typeface="+mn-ea"/>
                <a:cs typeface="Graphik Regular"/>
              </a:endParaRPr>
            </a:p>
          </p:txBody>
        </p:sp>
        <p:sp>
          <p:nvSpPr>
            <p:cNvPr id="10" name="object 23">
              <a:extLst>
                <a:ext uri="{FF2B5EF4-FFF2-40B4-BE49-F238E27FC236}">
                  <a16:creationId xmlns:a16="http://schemas.microsoft.com/office/drawing/2014/main" id="{7F55D2B6-6B94-1665-3F99-5C9E815A3185}"/>
                </a:ext>
              </a:extLst>
            </p:cNvPr>
            <p:cNvSpPr/>
            <p:nvPr/>
          </p:nvSpPr>
          <p:spPr>
            <a:xfrm>
              <a:off x="3350687" y="3410061"/>
              <a:ext cx="1849055" cy="2577778"/>
            </a:xfrm>
            <a:custGeom>
              <a:avLst/>
              <a:gdLst/>
              <a:ahLst/>
              <a:cxnLst/>
              <a:rect l="l" t="t" r="r" b="b"/>
              <a:pathLst>
                <a:path w="1674495" h="2938779">
                  <a:moveTo>
                    <a:pt x="0" y="2938614"/>
                  </a:moveTo>
                  <a:lnTo>
                    <a:pt x="1674202" y="2938614"/>
                  </a:lnTo>
                  <a:lnTo>
                    <a:pt x="1674202" y="0"/>
                  </a:lnTo>
                  <a:lnTo>
                    <a:pt x="0" y="0"/>
                  </a:lnTo>
                  <a:lnTo>
                    <a:pt x="0" y="2938614"/>
                  </a:lnTo>
                  <a:close/>
                </a:path>
              </a:pathLst>
            </a:custGeom>
            <a:solidFill>
              <a:srgbClr val="6A80A3"/>
            </a:solidFill>
            <a:ln w="12700">
              <a:noFill/>
            </a:ln>
          </p:spPr>
          <p:txBody>
            <a:bodyPr wrap="square" lIns="0" tIns="72000" rIns="0" bIns="0" rtlCol="0"/>
            <a:lstStyle/>
            <a:p>
              <a:pPr marR="5080" lvl="0" algn="ctr" defTabSz="914400" rtl="0" eaLnBrk="1" fontAlgn="auto" latinLnBrk="0" hangingPunct="1">
                <a:lnSpc>
                  <a:spcPct val="100000"/>
                </a:lnSpc>
                <a:spcBef>
                  <a:spcPts val="100"/>
                </a:spcBef>
                <a:spcAft>
                  <a:spcPts val="0"/>
                </a:spcAft>
                <a:buClrTx/>
                <a:buSzTx/>
                <a:buFontTx/>
                <a:buNone/>
                <a:tabLst/>
                <a:defRPr/>
              </a:pPr>
              <a:r>
                <a:rPr kumimoji="0" lang="en-IN" sz="1400" b="1" i="0" u="none" strike="noStrike" kern="1200" cap="none" spc="0" normalizeH="0" baseline="0" noProof="0" dirty="0">
                  <a:ln>
                    <a:noFill/>
                  </a:ln>
                  <a:solidFill>
                    <a:srgbClr val="FFFFFF"/>
                  </a:solidFill>
                  <a:effectLst/>
                  <a:uLnTx/>
                  <a:uFillTx/>
                  <a:latin typeface="Arial" panose="020B0604020202020204" pitchFamily="34" charset="0"/>
                  <a:ea typeface="+mn-ea"/>
                  <a:cs typeface="Graphik Bold"/>
                </a:rPr>
                <a:t>Agent</a:t>
              </a:r>
              <a:r>
                <a:rPr kumimoji="0" lang="en-IN" sz="1400" b="1" i="0" u="none" strike="noStrike" kern="1200" cap="none" spc="-15" normalizeH="0" baseline="0" noProof="0" dirty="0">
                  <a:ln>
                    <a:noFill/>
                  </a:ln>
                  <a:solidFill>
                    <a:srgbClr val="FFFFFF"/>
                  </a:solidFill>
                  <a:effectLst/>
                  <a:uLnTx/>
                  <a:uFillTx/>
                  <a:latin typeface="Arial" panose="020B0604020202020204" pitchFamily="34" charset="0"/>
                  <a:ea typeface="+mn-ea"/>
                  <a:cs typeface="Graphik Bold"/>
                </a:rPr>
                <a:t> </a:t>
              </a:r>
              <a:r>
                <a:rPr kumimoji="0" lang="en-IN" sz="1400" b="1" i="0" u="none" strike="noStrike" kern="1200" cap="none" spc="-10" normalizeH="0" baseline="0" noProof="0" dirty="0">
                  <a:ln>
                    <a:noFill/>
                  </a:ln>
                  <a:solidFill>
                    <a:srgbClr val="FFFFFF"/>
                  </a:solidFill>
                  <a:effectLst/>
                  <a:uLnTx/>
                  <a:uFillTx/>
                  <a:latin typeface="Arial" panose="020B0604020202020204" pitchFamily="34" charset="0"/>
                  <a:ea typeface="+mn-ea"/>
                  <a:cs typeface="Graphik Bold"/>
                </a:rPr>
                <a:t>action</a:t>
              </a:r>
              <a:br>
                <a:rPr kumimoji="0" lang="en-IN" sz="1400" b="1" i="0" u="none" strike="noStrike" kern="1200" cap="none" spc="-10" normalizeH="0" baseline="0" noProof="0" dirty="0">
                  <a:ln>
                    <a:noFill/>
                  </a:ln>
                  <a:solidFill>
                    <a:srgbClr val="FFFFFF"/>
                  </a:solidFill>
                  <a:effectLst/>
                  <a:uLnTx/>
                  <a:uFillTx/>
                  <a:latin typeface="Arial" panose="020B0604020202020204" pitchFamily="34" charset="0"/>
                  <a:ea typeface="+mn-ea"/>
                  <a:cs typeface="Graphik Bold"/>
                </a:rPr>
              </a:br>
              <a:r>
                <a:rPr kumimoji="0" lang="en-IN" sz="1400" b="1" i="0" u="none" strike="noStrike" kern="1200" cap="none" spc="-10" normalizeH="0" baseline="0" noProof="0" dirty="0">
                  <a:ln>
                    <a:noFill/>
                  </a:ln>
                  <a:solidFill>
                    <a:srgbClr val="FFFFFF"/>
                  </a:solidFill>
                  <a:effectLst/>
                  <a:uLnTx/>
                  <a:uFillTx/>
                  <a:latin typeface="Arial" panose="020B0604020202020204" pitchFamily="34" charset="0"/>
                  <a:ea typeface="+mn-ea"/>
                  <a:cs typeface="Graphik Bold"/>
                </a:rPr>
                <a:t>patterns</a:t>
              </a:r>
              <a:endParaRPr kumimoji="0" lang="en-IN" sz="1400" b="0" i="0" u="none" strike="noStrike" kern="1200" cap="none" spc="0" normalizeH="0" baseline="0" noProof="0" dirty="0">
                <a:ln>
                  <a:noFill/>
                </a:ln>
                <a:solidFill>
                  <a:srgbClr val="FFFFFF"/>
                </a:solidFill>
                <a:effectLst/>
                <a:uLnTx/>
                <a:uFillTx/>
                <a:latin typeface="Arial" panose="020B0604020202020204" pitchFamily="34" charset="0"/>
                <a:ea typeface="+mn-ea"/>
                <a:cs typeface="Graphik Regular"/>
              </a:endParaRPr>
            </a:p>
          </p:txBody>
        </p:sp>
        <p:sp>
          <p:nvSpPr>
            <p:cNvPr id="11" name="object 26">
              <a:extLst>
                <a:ext uri="{FF2B5EF4-FFF2-40B4-BE49-F238E27FC236}">
                  <a16:creationId xmlns:a16="http://schemas.microsoft.com/office/drawing/2014/main" id="{6AD331FF-2EF6-8FA9-6208-583CF9312553}"/>
                </a:ext>
              </a:extLst>
            </p:cNvPr>
            <p:cNvSpPr/>
            <p:nvPr/>
          </p:nvSpPr>
          <p:spPr>
            <a:xfrm>
              <a:off x="5269834" y="3410061"/>
              <a:ext cx="1849055" cy="2577778"/>
            </a:xfrm>
            <a:custGeom>
              <a:avLst/>
              <a:gdLst/>
              <a:ahLst/>
              <a:cxnLst/>
              <a:rect l="l" t="t" r="r" b="b"/>
              <a:pathLst>
                <a:path w="1674495" h="2938779">
                  <a:moveTo>
                    <a:pt x="0" y="2938614"/>
                  </a:moveTo>
                  <a:lnTo>
                    <a:pt x="1674202" y="2938614"/>
                  </a:lnTo>
                  <a:lnTo>
                    <a:pt x="1674202" y="0"/>
                  </a:lnTo>
                  <a:lnTo>
                    <a:pt x="0" y="0"/>
                  </a:lnTo>
                  <a:lnTo>
                    <a:pt x="0" y="2938614"/>
                  </a:lnTo>
                  <a:close/>
                </a:path>
              </a:pathLst>
            </a:custGeom>
            <a:solidFill>
              <a:srgbClr val="6A80A3"/>
            </a:solidFill>
            <a:ln w="12700">
              <a:noFill/>
            </a:ln>
          </p:spPr>
          <p:txBody>
            <a:bodyPr wrap="square" lIns="0" tIns="72000" rIns="0" bIns="0" rtlCol="0"/>
            <a:lstStyle/>
            <a:p>
              <a:pPr marR="5080" lvl="0" algn="ctr" defTabSz="914400" rtl="0" eaLnBrk="1" fontAlgn="auto" latinLnBrk="0" hangingPunct="1">
                <a:lnSpc>
                  <a:spcPct val="100000"/>
                </a:lnSpc>
                <a:spcBef>
                  <a:spcPts val="100"/>
                </a:spcBef>
                <a:spcAft>
                  <a:spcPts val="0"/>
                </a:spcAft>
                <a:buClrTx/>
                <a:buSzTx/>
                <a:buFontTx/>
                <a:buNone/>
                <a:tabLst/>
                <a:defRPr/>
              </a:pPr>
              <a:r>
                <a:rPr kumimoji="0" lang="en-IN" sz="1400" b="1" i="0" u="none" strike="noStrike" kern="1200" cap="none" spc="0" normalizeH="0" baseline="0" noProof="0" dirty="0">
                  <a:ln>
                    <a:noFill/>
                  </a:ln>
                  <a:solidFill>
                    <a:srgbClr val="FFFFFF"/>
                  </a:solidFill>
                  <a:effectLst/>
                  <a:uLnTx/>
                  <a:uFillTx/>
                  <a:latin typeface="Arial" panose="020B0604020202020204" pitchFamily="34" charset="0"/>
                  <a:ea typeface="+mn-ea"/>
                  <a:cs typeface="Graphik Bold"/>
                </a:rPr>
                <a:t>Agent</a:t>
              </a:r>
              <a:r>
                <a:rPr kumimoji="0" lang="en-IN" sz="1400" b="1" i="0" u="none" strike="noStrike" kern="1200" cap="none" spc="-15" normalizeH="0" baseline="0" noProof="0" dirty="0">
                  <a:ln>
                    <a:noFill/>
                  </a:ln>
                  <a:solidFill>
                    <a:srgbClr val="FFFFFF"/>
                  </a:solidFill>
                  <a:effectLst/>
                  <a:uLnTx/>
                  <a:uFillTx/>
                  <a:latin typeface="Arial" panose="020B0604020202020204" pitchFamily="34" charset="0"/>
                  <a:ea typeface="+mn-ea"/>
                  <a:cs typeface="Graphik Bold"/>
                </a:rPr>
                <a:t> </a:t>
              </a:r>
              <a:r>
                <a:rPr kumimoji="0" lang="en-IN" sz="1400" b="1" i="0" u="none" strike="noStrike" kern="1200" cap="none" spc="-10" normalizeH="0" baseline="0" noProof="0" dirty="0">
                  <a:ln>
                    <a:noFill/>
                  </a:ln>
                  <a:solidFill>
                    <a:srgbClr val="FFFFFF"/>
                  </a:solidFill>
                  <a:effectLst/>
                  <a:uLnTx/>
                  <a:uFillTx/>
                  <a:latin typeface="Arial" panose="020B0604020202020204" pitchFamily="34" charset="0"/>
                  <a:ea typeface="+mn-ea"/>
                  <a:cs typeface="Graphik Bold"/>
                </a:rPr>
                <a:t>memory patterns</a:t>
              </a:r>
              <a:endParaRPr kumimoji="0" lang="en-IN" sz="1400" b="0" i="0" u="none" strike="noStrike" kern="1200" cap="none" spc="0" normalizeH="0" baseline="0" noProof="0" dirty="0">
                <a:ln>
                  <a:noFill/>
                </a:ln>
                <a:solidFill>
                  <a:srgbClr val="FFFFFF"/>
                </a:solidFill>
                <a:effectLst/>
                <a:uLnTx/>
                <a:uFillTx/>
                <a:latin typeface="Arial" panose="020B0604020202020204" pitchFamily="34" charset="0"/>
                <a:ea typeface="+mn-ea"/>
                <a:cs typeface="Graphik Regular"/>
              </a:endParaRPr>
            </a:p>
          </p:txBody>
        </p:sp>
        <p:sp>
          <p:nvSpPr>
            <p:cNvPr id="15" name="object 15">
              <a:extLst>
                <a:ext uri="{FF2B5EF4-FFF2-40B4-BE49-F238E27FC236}">
                  <a16:creationId xmlns:a16="http://schemas.microsoft.com/office/drawing/2014/main" id="{CB6B9339-D1CA-27FE-A0C6-1136FA00E337}"/>
                </a:ext>
              </a:extLst>
            </p:cNvPr>
            <p:cNvSpPr/>
            <p:nvPr/>
          </p:nvSpPr>
          <p:spPr>
            <a:xfrm>
              <a:off x="577030" y="3780879"/>
              <a:ext cx="1345220" cy="499295"/>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marL="0" marR="0" lvl="0" indent="0" algn="l" defTabSz="914400" rtl="0" eaLnBrk="1" fontAlgn="auto" latinLnBrk="0" hangingPunct="1">
                <a:lnSpc>
                  <a:spcPct val="100000"/>
                </a:lnSpc>
                <a:spcBef>
                  <a:spcPts val="100"/>
                </a:spcBef>
                <a:spcAft>
                  <a:spcPts val="0"/>
                </a:spcAft>
                <a:buClrTx/>
                <a:buSzTx/>
                <a:buFontTx/>
                <a:buNone/>
                <a:tabLst/>
                <a:defRPr/>
              </a:pPr>
              <a:r>
                <a:rPr kumimoji="0" lang="en-GB" sz="1400" b="0" i="0" u="none" strike="noStrike" kern="1200" cap="none" spc="-10" normalizeH="0" baseline="0" noProof="0" dirty="0" err="1">
                  <a:ln>
                    <a:noFill/>
                  </a:ln>
                  <a:solidFill>
                    <a:prstClr val="black"/>
                  </a:solidFill>
                  <a:effectLst/>
                  <a:uLnTx/>
                  <a:uFillTx/>
                  <a:latin typeface="Arial" panose="020B0604020202020204" pitchFamily="34" charset="0"/>
                  <a:ea typeface="+mn-ea"/>
                  <a:cs typeface="Graphik Regular"/>
                </a:rPr>
                <a:t>ReAct</a:t>
              </a: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Graphik Regular"/>
              </a:endParaRPr>
            </a:p>
          </p:txBody>
        </p:sp>
        <p:sp>
          <p:nvSpPr>
            <p:cNvPr id="16" name="object 15">
              <a:extLst>
                <a:ext uri="{FF2B5EF4-FFF2-40B4-BE49-F238E27FC236}">
                  <a16:creationId xmlns:a16="http://schemas.microsoft.com/office/drawing/2014/main" id="{745DAB84-9C86-9D6C-ACC1-45CDD6DFF8EC}"/>
                </a:ext>
              </a:extLst>
            </p:cNvPr>
            <p:cNvSpPr/>
            <p:nvPr/>
          </p:nvSpPr>
          <p:spPr>
            <a:xfrm>
              <a:off x="1974249" y="3780879"/>
              <a:ext cx="1149564" cy="499295"/>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marL="0" marR="5080" lvl="0" indent="0" algn="l" defTabSz="914400" rtl="0" eaLnBrk="1" fontAlgn="auto" latinLnBrk="0" hangingPunct="1">
                <a:lnSpc>
                  <a:spcPct val="100000"/>
                </a:lnSpc>
                <a:spcBef>
                  <a:spcPts val="100"/>
                </a:spcBef>
                <a:spcAft>
                  <a:spcPts val="0"/>
                </a:spcAft>
                <a:buClrTx/>
                <a:buSzTx/>
                <a:buFontTx/>
                <a:buNone/>
                <a:tabLst/>
                <a:defRPr/>
              </a:pPr>
              <a:r>
                <a:rPr kumimoji="0" lang="en-IN" sz="1400" b="0" i="0" u="none" strike="noStrike" kern="1200" cap="none" spc="-10" normalizeH="0" baseline="0" noProof="0" dirty="0">
                  <a:ln>
                    <a:noFill/>
                  </a:ln>
                  <a:solidFill>
                    <a:prstClr val="black"/>
                  </a:solidFill>
                  <a:effectLst/>
                  <a:uLnTx/>
                  <a:uFillTx/>
                  <a:latin typeface="Arial" panose="020B0604020202020204" pitchFamily="34" charset="0"/>
                  <a:ea typeface="+mn-ea"/>
                  <a:cs typeface="Graphik Regular"/>
                </a:rPr>
                <a:t>Retry</a:t>
              </a:r>
              <a:br>
                <a:rPr kumimoji="0" lang="en-IN" sz="1400" b="0" i="0" u="none" strike="noStrike" kern="1200" cap="none" spc="-10" normalizeH="0" baseline="0" noProof="0" dirty="0">
                  <a:ln>
                    <a:noFill/>
                  </a:ln>
                  <a:solidFill>
                    <a:prstClr val="black"/>
                  </a:solidFill>
                  <a:effectLst/>
                  <a:uLnTx/>
                  <a:uFillTx/>
                  <a:latin typeface="Arial" panose="020B0604020202020204" pitchFamily="34" charset="0"/>
                  <a:ea typeface="+mn-ea"/>
                  <a:cs typeface="Graphik Regular"/>
                </a:rPr>
              </a:br>
              <a:r>
                <a:rPr kumimoji="0" lang="en-IN" sz="1400" b="0" i="0" u="none" strike="noStrike" kern="1200" cap="none" spc="-20" normalizeH="0" baseline="0" noProof="0" dirty="0">
                  <a:ln>
                    <a:noFill/>
                  </a:ln>
                  <a:solidFill>
                    <a:prstClr val="black"/>
                  </a:solidFill>
                  <a:effectLst/>
                  <a:uLnTx/>
                  <a:uFillTx/>
                  <a:latin typeface="Arial" panose="020B0604020202020204" pitchFamily="34" charset="0"/>
                  <a:ea typeface="+mn-ea"/>
                  <a:cs typeface="Graphik Regular"/>
                </a:rPr>
                <a:t>limits</a:t>
              </a:r>
              <a:endParaRPr kumimoji="0" lang="en-IN" sz="1400" b="0" i="0" u="none" strike="noStrike" kern="1200" cap="none" spc="0" normalizeH="0" baseline="0" noProof="0" dirty="0">
                <a:ln>
                  <a:noFill/>
                </a:ln>
                <a:solidFill>
                  <a:prstClr val="black"/>
                </a:solidFill>
                <a:effectLst/>
                <a:uLnTx/>
                <a:uFillTx/>
                <a:latin typeface="Arial" panose="020B0604020202020204" pitchFamily="34" charset="0"/>
                <a:ea typeface="+mn-ea"/>
                <a:cs typeface="Graphik Regular"/>
              </a:endParaRPr>
            </a:p>
          </p:txBody>
        </p:sp>
        <p:sp>
          <p:nvSpPr>
            <p:cNvPr id="17" name="object 15">
              <a:extLst>
                <a:ext uri="{FF2B5EF4-FFF2-40B4-BE49-F238E27FC236}">
                  <a16:creationId xmlns:a16="http://schemas.microsoft.com/office/drawing/2014/main" id="{8E29BACE-151F-0084-0A16-B1649BB6539F}"/>
                </a:ext>
              </a:extLst>
            </p:cNvPr>
            <p:cNvSpPr/>
            <p:nvPr/>
          </p:nvSpPr>
          <p:spPr>
            <a:xfrm>
              <a:off x="577029" y="4330517"/>
              <a:ext cx="2546783" cy="499295"/>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prstClr val="black"/>
                  </a:solidFill>
                  <a:effectLst/>
                  <a:uLnTx/>
                  <a:uFillTx/>
                  <a:latin typeface="Arial"/>
                  <a:ea typeface="+mn-ea"/>
                  <a:cs typeface="+mn-cs"/>
                </a:rPr>
                <a:t>Chain of thought</a:t>
              </a:r>
            </a:p>
          </p:txBody>
        </p:sp>
        <p:sp>
          <p:nvSpPr>
            <p:cNvPr id="18" name="object 15">
              <a:extLst>
                <a:ext uri="{FF2B5EF4-FFF2-40B4-BE49-F238E27FC236}">
                  <a16:creationId xmlns:a16="http://schemas.microsoft.com/office/drawing/2014/main" id="{2E1718C6-7E7A-68C6-BEE1-352AAEB4BE59}"/>
                </a:ext>
              </a:extLst>
            </p:cNvPr>
            <p:cNvSpPr/>
            <p:nvPr/>
          </p:nvSpPr>
          <p:spPr>
            <a:xfrm>
              <a:off x="577029" y="4880154"/>
              <a:ext cx="2546783" cy="499295"/>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Structured response</a:t>
              </a:r>
            </a:p>
          </p:txBody>
        </p:sp>
        <p:sp>
          <p:nvSpPr>
            <p:cNvPr id="19" name="object 15">
              <a:extLst>
                <a:ext uri="{FF2B5EF4-FFF2-40B4-BE49-F238E27FC236}">
                  <a16:creationId xmlns:a16="http://schemas.microsoft.com/office/drawing/2014/main" id="{4004BD83-19D5-8E49-291D-7830D8DDE6F2}"/>
                </a:ext>
              </a:extLst>
            </p:cNvPr>
            <p:cNvSpPr/>
            <p:nvPr/>
          </p:nvSpPr>
          <p:spPr>
            <a:xfrm>
              <a:off x="577029" y="5429791"/>
              <a:ext cx="2546783" cy="499295"/>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kumimoji="0" lang="en-US" sz="1400" b="0" i="0" u="none" strike="noStrike" kern="1200" cap="none" spc="0" normalizeH="0" baseline="0" noProof="0" dirty="0" err="1">
                  <a:ln>
                    <a:noFill/>
                  </a:ln>
                  <a:solidFill>
                    <a:prstClr val="black"/>
                  </a:solidFill>
                  <a:effectLst/>
                  <a:uLnTx/>
                  <a:uFillTx/>
                  <a:latin typeface="Arial"/>
                  <a:ea typeface="+mn-ea"/>
                  <a:cs typeface="+mn-cs"/>
                </a:rPr>
                <a:t>Reflexion</a:t>
              </a:r>
              <a:endParaRPr kumimoji="0" lang="en-US" sz="1400" b="0" i="0" u="none" strike="noStrike" kern="1200" cap="none" spc="0" normalizeH="0" baseline="0" noProof="0" dirty="0">
                <a:ln>
                  <a:noFill/>
                </a:ln>
                <a:solidFill>
                  <a:prstClr val="black"/>
                </a:solidFill>
                <a:effectLst/>
                <a:uLnTx/>
                <a:uFillTx/>
                <a:latin typeface="Arial"/>
                <a:ea typeface="+mn-ea"/>
                <a:cs typeface="+mn-cs"/>
              </a:endParaRPr>
            </a:p>
          </p:txBody>
        </p:sp>
        <p:sp>
          <p:nvSpPr>
            <p:cNvPr id="20" name="object 15">
              <a:extLst>
                <a:ext uri="{FF2B5EF4-FFF2-40B4-BE49-F238E27FC236}">
                  <a16:creationId xmlns:a16="http://schemas.microsoft.com/office/drawing/2014/main" id="{822FCE30-6CAA-CDD2-AB44-5255280F4042}"/>
                </a:ext>
              </a:extLst>
            </p:cNvPr>
            <p:cNvSpPr/>
            <p:nvPr/>
          </p:nvSpPr>
          <p:spPr>
            <a:xfrm>
              <a:off x="3424144" y="5327042"/>
              <a:ext cx="1698825" cy="602044"/>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API tool use</a:t>
              </a:r>
            </a:p>
          </p:txBody>
        </p:sp>
        <p:sp>
          <p:nvSpPr>
            <p:cNvPr id="21" name="object 15">
              <a:extLst>
                <a:ext uri="{FF2B5EF4-FFF2-40B4-BE49-F238E27FC236}">
                  <a16:creationId xmlns:a16="http://schemas.microsoft.com/office/drawing/2014/main" id="{4A100E52-9CBA-939E-1090-3C939DABC2BE}"/>
                </a:ext>
              </a:extLst>
            </p:cNvPr>
            <p:cNvSpPr/>
            <p:nvPr/>
          </p:nvSpPr>
          <p:spPr>
            <a:xfrm>
              <a:off x="3424144" y="4659428"/>
              <a:ext cx="1698825" cy="602044"/>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kumimoji="0" lang="en-IN" sz="1300" b="0" i="0" u="none" strike="noStrike" kern="1200" cap="none" spc="-10" normalizeH="0" baseline="0" noProof="0" dirty="0">
                  <a:ln>
                    <a:noFill/>
                  </a:ln>
                  <a:solidFill>
                    <a:prstClr val="black"/>
                  </a:solidFill>
                  <a:effectLst/>
                  <a:uLnTx/>
                  <a:uFillTx/>
                  <a:latin typeface="Arial" panose="020B0604020202020204" pitchFamily="34" charset="0"/>
                  <a:ea typeface="+mn-ea"/>
                  <a:cs typeface="Graphik Regular"/>
                </a:rPr>
                <a:t>Generated </a:t>
              </a:r>
              <a:r>
                <a:rPr kumimoji="0" lang="en-IN" sz="1300" b="0" i="0" u="none" strike="noStrike" kern="1200" cap="none" spc="-20" normalizeH="0" baseline="0" noProof="0" dirty="0">
                  <a:ln>
                    <a:noFill/>
                  </a:ln>
                  <a:solidFill>
                    <a:prstClr val="black"/>
                  </a:solidFill>
                  <a:effectLst/>
                  <a:uLnTx/>
                  <a:uFillTx/>
                  <a:latin typeface="Arial" panose="020B0604020202020204" pitchFamily="34" charset="0"/>
                  <a:ea typeface="+mn-ea"/>
                  <a:cs typeface="Graphik Regular"/>
                </a:rPr>
                <a:t>code </a:t>
              </a:r>
              <a:r>
                <a:rPr kumimoji="0" lang="en-IN" sz="1300" b="0" i="0" u="none" strike="noStrike" kern="1200" cap="none" spc="-10" normalizeH="0" baseline="0" noProof="0" dirty="0">
                  <a:ln>
                    <a:noFill/>
                  </a:ln>
                  <a:solidFill>
                    <a:prstClr val="black"/>
                  </a:solidFill>
                  <a:effectLst/>
                  <a:uLnTx/>
                  <a:uFillTx/>
                  <a:latin typeface="Arial" panose="020B0604020202020204" pitchFamily="34" charset="0"/>
                  <a:ea typeface="+mn-ea"/>
                  <a:cs typeface="Graphik Regular"/>
                </a:rPr>
                <a:t>execution</a:t>
              </a:r>
              <a:endParaRPr kumimoji="0" lang="en-IN" sz="1300" b="0" i="0" u="none" strike="noStrike" kern="1200" cap="none" spc="0" normalizeH="0" baseline="0" noProof="0" dirty="0">
                <a:ln>
                  <a:noFill/>
                </a:ln>
                <a:solidFill>
                  <a:prstClr val="black"/>
                </a:solidFill>
                <a:effectLst/>
                <a:uLnTx/>
                <a:uFillTx/>
                <a:latin typeface="Arial" panose="020B0604020202020204" pitchFamily="34" charset="0"/>
                <a:ea typeface="+mn-ea"/>
                <a:cs typeface="Graphik Regular"/>
              </a:endParaRPr>
            </a:p>
          </p:txBody>
        </p:sp>
        <p:sp>
          <p:nvSpPr>
            <p:cNvPr id="22" name="object 15">
              <a:extLst>
                <a:ext uri="{FF2B5EF4-FFF2-40B4-BE49-F238E27FC236}">
                  <a16:creationId xmlns:a16="http://schemas.microsoft.com/office/drawing/2014/main" id="{FBCF44BA-725F-3DE6-C53F-47AE29EE6A66}"/>
                </a:ext>
              </a:extLst>
            </p:cNvPr>
            <p:cNvSpPr/>
            <p:nvPr/>
          </p:nvSpPr>
          <p:spPr>
            <a:xfrm>
              <a:off x="3424144" y="4001549"/>
              <a:ext cx="1698825" cy="602044"/>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Function calling</a:t>
              </a:r>
            </a:p>
          </p:txBody>
        </p:sp>
        <p:sp>
          <p:nvSpPr>
            <p:cNvPr id="23" name="object 15">
              <a:extLst>
                <a:ext uri="{FF2B5EF4-FFF2-40B4-BE49-F238E27FC236}">
                  <a16:creationId xmlns:a16="http://schemas.microsoft.com/office/drawing/2014/main" id="{9D0BC042-DE4E-0D42-9097-28953ED6096A}"/>
                </a:ext>
              </a:extLst>
            </p:cNvPr>
            <p:cNvSpPr/>
            <p:nvPr/>
          </p:nvSpPr>
          <p:spPr>
            <a:xfrm>
              <a:off x="5344949" y="5327042"/>
              <a:ext cx="1698825" cy="602044"/>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kumimoji="0" lang="en-IN" sz="1400" b="0" i="0" u="none" strike="noStrike" kern="1200" cap="none" spc="-10" normalizeH="0" baseline="0" noProof="0" dirty="0">
                  <a:ln>
                    <a:noFill/>
                  </a:ln>
                  <a:solidFill>
                    <a:prstClr val="black"/>
                  </a:solidFill>
                  <a:effectLst/>
                  <a:uLnTx/>
                  <a:uFillTx/>
                  <a:latin typeface="Arial" panose="020B0604020202020204" pitchFamily="34" charset="0"/>
                  <a:ea typeface="+mn-ea"/>
                  <a:cs typeface="Graphik Regular"/>
                </a:rPr>
                <a:t>Memory</a:t>
              </a:r>
              <a:br>
                <a:rPr kumimoji="0" lang="en-IN" sz="1400" b="0" i="0" u="none" strike="noStrike" kern="1200" cap="none" spc="-10" normalizeH="0" baseline="0" noProof="0" dirty="0">
                  <a:ln>
                    <a:noFill/>
                  </a:ln>
                  <a:solidFill>
                    <a:prstClr val="black"/>
                  </a:solidFill>
                  <a:effectLst/>
                  <a:uLnTx/>
                  <a:uFillTx/>
                  <a:latin typeface="Arial" panose="020B0604020202020204" pitchFamily="34" charset="0"/>
                  <a:ea typeface="+mn-ea"/>
                  <a:cs typeface="Graphik Regular"/>
                </a:rPr>
              </a:br>
              <a:r>
                <a:rPr kumimoji="0" lang="en-IN" sz="1400" b="0" i="0" u="none" strike="noStrike" kern="1200" cap="none" spc="-10" normalizeH="0" baseline="0" noProof="0" dirty="0">
                  <a:ln>
                    <a:noFill/>
                  </a:ln>
                  <a:solidFill>
                    <a:prstClr val="black"/>
                  </a:solidFill>
                  <a:effectLst/>
                  <a:uLnTx/>
                  <a:uFillTx/>
                  <a:latin typeface="Arial" panose="020B0604020202020204" pitchFamily="34" charset="0"/>
                  <a:ea typeface="+mn-ea"/>
                  <a:cs typeface="Graphik Regular"/>
                </a:rPr>
                <a:t>scope</a:t>
              </a:r>
              <a:endParaRPr kumimoji="0" lang="en-IN" sz="1400" b="0" i="0" u="none" strike="noStrike" kern="1200" cap="none" spc="0" normalizeH="0" baseline="0" noProof="0" dirty="0">
                <a:ln>
                  <a:noFill/>
                </a:ln>
                <a:solidFill>
                  <a:prstClr val="black"/>
                </a:solidFill>
                <a:effectLst/>
                <a:uLnTx/>
                <a:uFillTx/>
                <a:latin typeface="Arial" panose="020B0604020202020204" pitchFamily="34" charset="0"/>
                <a:ea typeface="+mn-ea"/>
                <a:cs typeface="Graphik Regular"/>
              </a:endParaRPr>
            </a:p>
          </p:txBody>
        </p:sp>
        <p:sp>
          <p:nvSpPr>
            <p:cNvPr id="24" name="object 15">
              <a:extLst>
                <a:ext uri="{FF2B5EF4-FFF2-40B4-BE49-F238E27FC236}">
                  <a16:creationId xmlns:a16="http://schemas.microsoft.com/office/drawing/2014/main" id="{68900C12-0F5C-6138-5EBD-79C03D65031A}"/>
                </a:ext>
              </a:extLst>
            </p:cNvPr>
            <p:cNvSpPr/>
            <p:nvPr/>
          </p:nvSpPr>
          <p:spPr>
            <a:xfrm>
              <a:off x="5344949" y="4659428"/>
              <a:ext cx="1698825" cy="602044"/>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kumimoji="0" lang="en-IN" sz="1400" b="0" i="0" u="none" strike="noStrike" kern="1200" cap="none" spc="-10" normalizeH="0" baseline="0" noProof="0" dirty="0">
                  <a:ln>
                    <a:noFill/>
                  </a:ln>
                  <a:solidFill>
                    <a:prstClr val="black"/>
                  </a:solidFill>
                  <a:effectLst/>
                  <a:uLnTx/>
                  <a:uFillTx/>
                  <a:latin typeface="Arial" panose="020B0604020202020204" pitchFamily="34" charset="0"/>
                  <a:ea typeface="+mn-ea"/>
                  <a:cs typeface="Graphik Regular"/>
                </a:rPr>
                <a:t>Memory longevity</a:t>
              </a:r>
              <a:endParaRPr kumimoji="0" lang="en-IN" sz="1400" b="0" i="0" u="none" strike="noStrike" kern="1200" cap="none" spc="0" normalizeH="0" baseline="0" noProof="0" dirty="0">
                <a:ln>
                  <a:noFill/>
                </a:ln>
                <a:solidFill>
                  <a:prstClr val="black"/>
                </a:solidFill>
                <a:effectLst/>
                <a:uLnTx/>
                <a:uFillTx/>
                <a:latin typeface="Arial" panose="020B0604020202020204" pitchFamily="34" charset="0"/>
                <a:ea typeface="+mn-ea"/>
                <a:cs typeface="Graphik Regular"/>
              </a:endParaRPr>
            </a:p>
          </p:txBody>
        </p:sp>
        <p:sp>
          <p:nvSpPr>
            <p:cNvPr id="25" name="object 15">
              <a:extLst>
                <a:ext uri="{FF2B5EF4-FFF2-40B4-BE49-F238E27FC236}">
                  <a16:creationId xmlns:a16="http://schemas.microsoft.com/office/drawing/2014/main" id="{B5C32C70-6372-1035-1AAA-CBCC90068E58}"/>
                </a:ext>
              </a:extLst>
            </p:cNvPr>
            <p:cNvSpPr/>
            <p:nvPr/>
          </p:nvSpPr>
          <p:spPr>
            <a:xfrm>
              <a:off x="5344949" y="4001549"/>
              <a:ext cx="1698825" cy="602044"/>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RAG</a:t>
              </a:r>
            </a:p>
          </p:txBody>
        </p:sp>
        <p:pic>
          <p:nvPicPr>
            <p:cNvPr id="45" name="Graphic 44">
              <a:extLst>
                <a:ext uri="{FF2B5EF4-FFF2-40B4-BE49-F238E27FC236}">
                  <a16:creationId xmlns:a16="http://schemas.microsoft.com/office/drawing/2014/main" id="{4CD15DC6-909D-4EA1-1AE0-196B90913E11}"/>
                </a:ext>
              </a:extLst>
            </p:cNvPr>
            <p:cNvPicPr>
              <a:picLocks noChangeAspect="1"/>
            </p:cNvPicPr>
            <p:nvPr/>
          </p:nvPicPr>
          <p:blipFill rotWithShape="1">
            <a:blip r:embed="rId18">
              <a:extLst>
                <a:ext uri="{96DAC541-7B7A-43D3-8B79-37D633B846F1}">
                  <asvg:svgBlip xmlns:asvg="http://schemas.microsoft.com/office/drawing/2016/SVG/main" r:embed="rId19"/>
                </a:ext>
              </a:extLst>
            </a:blip>
            <a:srcRect/>
            <a:stretch/>
          </p:blipFill>
          <p:spPr>
            <a:xfrm>
              <a:off x="631361" y="3860231"/>
              <a:ext cx="437903" cy="340591"/>
            </a:xfrm>
            <a:prstGeom prst="rect">
              <a:avLst/>
            </a:prstGeom>
          </p:spPr>
        </p:pic>
        <p:pic>
          <p:nvPicPr>
            <p:cNvPr id="46" name="Graphic 45">
              <a:extLst>
                <a:ext uri="{FF2B5EF4-FFF2-40B4-BE49-F238E27FC236}">
                  <a16:creationId xmlns:a16="http://schemas.microsoft.com/office/drawing/2014/main" id="{685A9932-DFC7-6920-7E89-9141A4D9F0F3}"/>
                </a:ext>
              </a:extLst>
            </p:cNvPr>
            <p:cNvPicPr>
              <a:picLocks noChangeAspect="1"/>
            </p:cNvPicPr>
            <p:nvPr/>
          </p:nvPicPr>
          <p:blipFill rotWithShape="1">
            <a:blip r:embed="rId20">
              <a:extLst>
                <a:ext uri="{96DAC541-7B7A-43D3-8B79-37D633B846F1}">
                  <asvg:svgBlip xmlns:asvg="http://schemas.microsoft.com/office/drawing/2016/SVG/main" r:embed="rId21"/>
                </a:ext>
              </a:extLst>
            </a:blip>
            <a:srcRect/>
            <a:stretch/>
          </p:blipFill>
          <p:spPr>
            <a:xfrm>
              <a:off x="630818" y="4409868"/>
              <a:ext cx="437903" cy="340591"/>
            </a:xfrm>
            <a:prstGeom prst="rect">
              <a:avLst/>
            </a:prstGeom>
          </p:spPr>
        </p:pic>
        <p:pic>
          <p:nvPicPr>
            <p:cNvPr id="49" name="Graphic 48">
              <a:extLst>
                <a:ext uri="{FF2B5EF4-FFF2-40B4-BE49-F238E27FC236}">
                  <a16:creationId xmlns:a16="http://schemas.microsoft.com/office/drawing/2014/main" id="{E45F36A1-4198-1BD0-9C4C-2F87737B21A6}"/>
                </a:ext>
              </a:extLst>
            </p:cNvPr>
            <p:cNvPicPr>
              <a:picLocks noChangeAspect="1"/>
            </p:cNvPicPr>
            <p:nvPr/>
          </p:nvPicPr>
          <p:blipFill rotWithShape="1">
            <a:blip r:embed="rId22">
              <a:extLst>
                <a:ext uri="{96DAC541-7B7A-43D3-8B79-37D633B846F1}">
                  <asvg:svgBlip xmlns:asvg="http://schemas.microsoft.com/office/drawing/2016/SVG/main" r:embed="rId23"/>
                </a:ext>
              </a:extLst>
            </a:blip>
            <a:srcRect/>
            <a:stretch/>
          </p:blipFill>
          <p:spPr>
            <a:xfrm>
              <a:off x="630454" y="4959505"/>
              <a:ext cx="437903" cy="340591"/>
            </a:xfrm>
            <a:prstGeom prst="rect">
              <a:avLst/>
            </a:prstGeom>
          </p:spPr>
        </p:pic>
        <p:pic>
          <p:nvPicPr>
            <p:cNvPr id="50" name="Graphic 49">
              <a:extLst>
                <a:ext uri="{FF2B5EF4-FFF2-40B4-BE49-F238E27FC236}">
                  <a16:creationId xmlns:a16="http://schemas.microsoft.com/office/drawing/2014/main" id="{BD7EE0F8-ABEC-34C0-528C-C3C62DDB44D4}"/>
                </a:ext>
              </a:extLst>
            </p:cNvPr>
            <p:cNvPicPr>
              <a:picLocks noChangeAspect="1"/>
            </p:cNvPicPr>
            <p:nvPr/>
          </p:nvPicPr>
          <p:blipFill rotWithShape="1">
            <a:blip r:embed="rId24">
              <a:extLst>
                <a:ext uri="{96DAC541-7B7A-43D3-8B79-37D633B846F1}">
                  <asvg:svgBlip xmlns:asvg="http://schemas.microsoft.com/office/drawing/2016/SVG/main" r:embed="rId25"/>
                </a:ext>
              </a:extLst>
            </a:blip>
            <a:srcRect/>
            <a:stretch/>
          </p:blipFill>
          <p:spPr>
            <a:xfrm>
              <a:off x="2034859" y="3877952"/>
              <a:ext cx="437903" cy="340591"/>
            </a:xfrm>
            <a:prstGeom prst="rect">
              <a:avLst/>
            </a:prstGeom>
          </p:spPr>
        </p:pic>
        <p:grpSp>
          <p:nvGrpSpPr>
            <p:cNvPr id="51" name="Group 50">
              <a:extLst>
                <a:ext uri="{FF2B5EF4-FFF2-40B4-BE49-F238E27FC236}">
                  <a16:creationId xmlns:a16="http://schemas.microsoft.com/office/drawing/2014/main" id="{D840B4BA-3CCD-640D-B395-09049F3C97DC}"/>
                </a:ext>
              </a:extLst>
            </p:cNvPr>
            <p:cNvGrpSpPr/>
            <p:nvPr/>
          </p:nvGrpSpPr>
          <p:grpSpPr>
            <a:xfrm>
              <a:off x="715979" y="5527758"/>
              <a:ext cx="266854" cy="303359"/>
              <a:chOff x="-1195512" y="715628"/>
              <a:chExt cx="328270" cy="373177"/>
            </a:xfrm>
          </p:grpSpPr>
          <p:sp>
            <p:nvSpPr>
              <p:cNvPr id="52" name="Freeform 51">
                <a:extLst>
                  <a:ext uri="{FF2B5EF4-FFF2-40B4-BE49-F238E27FC236}">
                    <a16:creationId xmlns:a16="http://schemas.microsoft.com/office/drawing/2014/main" id="{1524BE55-8740-11BC-D6F1-54FAF9B4130E}"/>
                  </a:ext>
                </a:extLst>
              </p:cNvPr>
              <p:cNvSpPr/>
              <p:nvPr/>
            </p:nvSpPr>
            <p:spPr>
              <a:xfrm>
                <a:off x="-1195512" y="715628"/>
                <a:ext cx="328270" cy="373177"/>
              </a:xfrm>
              <a:custGeom>
                <a:avLst/>
                <a:gdLst>
                  <a:gd name="connsiteX0" fmla="*/ 197968 w 328270"/>
                  <a:gd name="connsiteY0" fmla="*/ 0 h 373177"/>
                  <a:gd name="connsiteX1" fmla="*/ 244958 w 328270"/>
                  <a:gd name="connsiteY1" fmla="*/ 13043 h 373177"/>
                  <a:gd name="connsiteX2" fmla="*/ 268643 w 328270"/>
                  <a:gd name="connsiteY2" fmla="*/ 28271 h 373177"/>
                  <a:gd name="connsiteX3" fmla="*/ 285661 w 328270"/>
                  <a:gd name="connsiteY3" fmla="*/ 39205 h 373177"/>
                  <a:gd name="connsiteX4" fmla="*/ 311862 w 328270"/>
                  <a:gd name="connsiteY4" fmla="*/ 71171 h 373177"/>
                  <a:gd name="connsiteX5" fmla="*/ 311950 w 328270"/>
                  <a:gd name="connsiteY5" fmla="*/ 71412 h 373177"/>
                  <a:gd name="connsiteX6" fmla="*/ 326174 w 328270"/>
                  <a:gd name="connsiteY6" fmla="*/ 108446 h 373177"/>
                  <a:gd name="connsiteX7" fmla="*/ 328219 w 328270"/>
                  <a:gd name="connsiteY7" fmla="*/ 148438 h 373177"/>
                  <a:gd name="connsiteX8" fmla="*/ 328270 w 328270"/>
                  <a:gd name="connsiteY8" fmla="*/ 149835 h 373177"/>
                  <a:gd name="connsiteX9" fmla="*/ 317869 w 328270"/>
                  <a:gd name="connsiteY9" fmla="*/ 193942 h 373177"/>
                  <a:gd name="connsiteX10" fmla="*/ 317170 w 328270"/>
                  <a:gd name="connsiteY10" fmla="*/ 196038 h 373177"/>
                  <a:gd name="connsiteX11" fmla="*/ 310871 w 328270"/>
                  <a:gd name="connsiteY11" fmla="*/ 207239 h 373177"/>
                  <a:gd name="connsiteX12" fmla="*/ 291046 w 328270"/>
                  <a:gd name="connsiteY12" fmla="*/ 244666 h 373177"/>
                  <a:gd name="connsiteX13" fmla="*/ 280493 w 328270"/>
                  <a:gd name="connsiteY13" fmla="*/ 271844 h 373177"/>
                  <a:gd name="connsiteX14" fmla="*/ 280429 w 328270"/>
                  <a:gd name="connsiteY14" fmla="*/ 272339 h 373177"/>
                  <a:gd name="connsiteX15" fmla="*/ 276898 w 328270"/>
                  <a:gd name="connsiteY15" fmla="*/ 299797 h 373177"/>
                  <a:gd name="connsiteX16" fmla="*/ 276949 w 328270"/>
                  <a:gd name="connsiteY16" fmla="*/ 301803 h 373177"/>
                  <a:gd name="connsiteX17" fmla="*/ 277051 w 328270"/>
                  <a:gd name="connsiteY17" fmla="*/ 305613 h 373177"/>
                  <a:gd name="connsiteX18" fmla="*/ 277140 w 328270"/>
                  <a:gd name="connsiteY18" fmla="*/ 309042 h 373177"/>
                  <a:gd name="connsiteX19" fmla="*/ 277864 w 328270"/>
                  <a:gd name="connsiteY19" fmla="*/ 335852 h 373177"/>
                  <a:gd name="connsiteX20" fmla="*/ 277965 w 328270"/>
                  <a:gd name="connsiteY20" fmla="*/ 341681 h 373177"/>
                  <a:gd name="connsiteX21" fmla="*/ 279286 w 328270"/>
                  <a:gd name="connsiteY21" fmla="*/ 348971 h 373177"/>
                  <a:gd name="connsiteX22" fmla="*/ 280137 w 328270"/>
                  <a:gd name="connsiteY22" fmla="*/ 356909 h 373177"/>
                  <a:gd name="connsiteX23" fmla="*/ 280607 w 328270"/>
                  <a:gd name="connsiteY23" fmla="*/ 365113 h 373177"/>
                  <a:gd name="connsiteX24" fmla="*/ 280721 w 328270"/>
                  <a:gd name="connsiteY24" fmla="*/ 371082 h 373177"/>
                  <a:gd name="connsiteX25" fmla="*/ 280759 w 328270"/>
                  <a:gd name="connsiteY25" fmla="*/ 373177 h 373177"/>
                  <a:gd name="connsiteX26" fmla="*/ 253454 w 328270"/>
                  <a:gd name="connsiteY26" fmla="*/ 372479 h 373177"/>
                  <a:gd name="connsiteX27" fmla="*/ 253327 w 328270"/>
                  <a:gd name="connsiteY27" fmla="*/ 365113 h 373177"/>
                  <a:gd name="connsiteX28" fmla="*/ 252934 w 328270"/>
                  <a:gd name="connsiteY28" fmla="*/ 352794 h 373177"/>
                  <a:gd name="connsiteX29" fmla="*/ 252845 w 328270"/>
                  <a:gd name="connsiteY29" fmla="*/ 348971 h 373177"/>
                  <a:gd name="connsiteX30" fmla="*/ 252756 w 328270"/>
                  <a:gd name="connsiteY30" fmla="*/ 341681 h 373177"/>
                  <a:gd name="connsiteX31" fmla="*/ 252654 w 328270"/>
                  <a:gd name="connsiteY31" fmla="*/ 337224 h 373177"/>
                  <a:gd name="connsiteX32" fmla="*/ 252616 w 328270"/>
                  <a:gd name="connsiteY32" fmla="*/ 335852 h 373177"/>
                  <a:gd name="connsiteX33" fmla="*/ 251740 w 328270"/>
                  <a:gd name="connsiteY33" fmla="*/ 296660 h 373177"/>
                  <a:gd name="connsiteX34" fmla="*/ 256248 w 328270"/>
                  <a:gd name="connsiteY34" fmla="*/ 264491 h 373177"/>
                  <a:gd name="connsiteX35" fmla="*/ 268110 w 328270"/>
                  <a:gd name="connsiteY35" fmla="*/ 234163 h 373177"/>
                  <a:gd name="connsiteX36" fmla="*/ 289167 w 328270"/>
                  <a:gd name="connsiteY36" fmla="*/ 194641 h 373177"/>
                  <a:gd name="connsiteX37" fmla="*/ 294767 w 328270"/>
                  <a:gd name="connsiteY37" fmla="*/ 184836 h 373177"/>
                  <a:gd name="connsiteX38" fmla="*/ 303022 w 328270"/>
                  <a:gd name="connsiteY38" fmla="*/ 149136 h 373177"/>
                  <a:gd name="connsiteX39" fmla="*/ 301587 w 328270"/>
                  <a:gd name="connsiteY39" fmla="*/ 116053 h 373177"/>
                  <a:gd name="connsiteX40" fmla="*/ 269558 w 328270"/>
                  <a:gd name="connsiteY40" fmla="*/ 60910 h 373177"/>
                  <a:gd name="connsiteX41" fmla="*/ 235128 w 328270"/>
                  <a:gd name="connsiteY41" fmla="*/ 39040 h 373177"/>
                  <a:gd name="connsiteX42" fmla="*/ 195250 w 328270"/>
                  <a:gd name="connsiteY42" fmla="*/ 28271 h 373177"/>
                  <a:gd name="connsiteX43" fmla="*/ 153658 w 328270"/>
                  <a:gd name="connsiteY43" fmla="*/ 28918 h 373177"/>
                  <a:gd name="connsiteX44" fmla="*/ 93815 w 328270"/>
                  <a:gd name="connsiteY44" fmla="*/ 55309 h 373177"/>
                  <a:gd name="connsiteX45" fmla="*/ 64491 w 328270"/>
                  <a:gd name="connsiteY45" fmla="*/ 99073 h 373177"/>
                  <a:gd name="connsiteX46" fmla="*/ 63005 w 328270"/>
                  <a:gd name="connsiteY46" fmla="*/ 149136 h 373177"/>
                  <a:gd name="connsiteX47" fmla="*/ 64415 w 328270"/>
                  <a:gd name="connsiteY47" fmla="*/ 154737 h 373177"/>
                  <a:gd name="connsiteX48" fmla="*/ 32906 w 328270"/>
                  <a:gd name="connsiteY48" fmla="*/ 201638 h 373177"/>
                  <a:gd name="connsiteX49" fmla="*/ 35002 w 328270"/>
                  <a:gd name="connsiteY49" fmla="*/ 202350 h 373177"/>
                  <a:gd name="connsiteX50" fmla="*/ 36399 w 328270"/>
                  <a:gd name="connsiteY50" fmla="*/ 202350 h 373177"/>
                  <a:gd name="connsiteX51" fmla="*/ 37808 w 328270"/>
                  <a:gd name="connsiteY51" fmla="*/ 203048 h 373177"/>
                  <a:gd name="connsiteX52" fmla="*/ 42012 w 328270"/>
                  <a:gd name="connsiteY52" fmla="*/ 204445 h 373177"/>
                  <a:gd name="connsiteX53" fmla="*/ 45504 w 328270"/>
                  <a:gd name="connsiteY53" fmla="*/ 205144 h 373177"/>
                  <a:gd name="connsiteX54" fmla="*/ 55309 w 328270"/>
                  <a:gd name="connsiteY54" fmla="*/ 210046 h 373177"/>
                  <a:gd name="connsiteX55" fmla="*/ 56007 w 328270"/>
                  <a:gd name="connsiteY55" fmla="*/ 219850 h 373177"/>
                  <a:gd name="connsiteX56" fmla="*/ 60630 w 328270"/>
                  <a:gd name="connsiteY56" fmla="*/ 272339 h 373177"/>
                  <a:gd name="connsiteX57" fmla="*/ 63005 w 328270"/>
                  <a:gd name="connsiteY57" fmla="*/ 285662 h 373177"/>
                  <a:gd name="connsiteX58" fmla="*/ 63005 w 328270"/>
                  <a:gd name="connsiteY58" fmla="*/ 286360 h 373177"/>
                  <a:gd name="connsiteX59" fmla="*/ 63716 w 328270"/>
                  <a:gd name="connsiteY59" fmla="*/ 288468 h 373177"/>
                  <a:gd name="connsiteX60" fmla="*/ 66510 w 328270"/>
                  <a:gd name="connsiteY60" fmla="*/ 289865 h 373177"/>
                  <a:gd name="connsiteX61" fmla="*/ 90018 w 328270"/>
                  <a:gd name="connsiteY61" fmla="*/ 292659 h 373177"/>
                  <a:gd name="connsiteX62" fmla="*/ 89650 w 328270"/>
                  <a:gd name="connsiteY62" fmla="*/ 292659 h 373177"/>
                  <a:gd name="connsiteX63" fmla="*/ 124397 w 328270"/>
                  <a:gd name="connsiteY63" fmla="*/ 305613 h 373177"/>
                  <a:gd name="connsiteX64" fmla="*/ 138799 w 328270"/>
                  <a:gd name="connsiteY64" fmla="*/ 352794 h 373177"/>
                  <a:gd name="connsiteX65" fmla="*/ 138900 w 328270"/>
                  <a:gd name="connsiteY65" fmla="*/ 355423 h 373177"/>
                  <a:gd name="connsiteX66" fmla="*/ 138964 w 328270"/>
                  <a:gd name="connsiteY66" fmla="*/ 356909 h 373177"/>
                  <a:gd name="connsiteX67" fmla="*/ 139294 w 328270"/>
                  <a:gd name="connsiteY67" fmla="*/ 365113 h 373177"/>
                  <a:gd name="connsiteX68" fmla="*/ 139332 w 328270"/>
                  <a:gd name="connsiteY68" fmla="*/ 371780 h 373177"/>
                  <a:gd name="connsiteX69" fmla="*/ 112027 w 328270"/>
                  <a:gd name="connsiteY69" fmla="*/ 371082 h 373177"/>
                  <a:gd name="connsiteX70" fmla="*/ 98540 w 328270"/>
                  <a:gd name="connsiteY70" fmla="*/ 321907 h 373177"/>
                  <a:gd name="connsiteX71" fmla="*/ 85459 w 328270"/>
                  <a:gd name="connsiteY71" fmla="*/ 319190 h 373177"/>
                  <a:gd name="connsiteX72" fmla="*/ 35700 w 328270"/>
                  <a:gd name="connsiteY72" fmla="*/ 292659 h 373177"/>
                  <a:gd name="connsiteX73" fmla="*/ 29198 w 328270"/>
                  <a:gd name="connsiteY73" fmla="*/ 246977 h 373177"/>
                  <a:gd name="connsiteX74" fmla="*/ 28004 w 328270"/>
                  <a:gd name="connsiteY74" fmla="*/ 228245 h 373177"/>
                  <a:gd name="connsiteX75" fmla="*/ 20816 w 328270"/>
                  <a:gd name="connsiteY75" fmla="*/ 225921 h 373177"/>
                  <a:gd name="connsiteX76" fmla="*/ 13551 w 328270"/>
                  <a:gd name="connsiteY76" fmla="*/ 222746 h 373177"/>
                  <a:gd name="connsiteX77" fmla="*/ 7227 w 328270"/>
                  <a:gd name="connsiteY77" fmla="*/ 218110 h 373177"/>
                  <a:gd name="connsiteX78" fmla="*/ 2794 w 328270"/>
                  <a:gd name="connsiteY78" fmla="*/ 211443 h 373177"/>
                  <a:gd name="connsiteX79" fmla="*/ 0 w 328270"/>
                  <a:gd name="connsiteY79" fmla="*/ 205842 h 373177"/>
                  <a:gd name="connsiteX80" fmla="*/ 64 w 328270"/>
                  <a:gd name="connsiteY80" fmla="*/ 205144 h 373177"/>
                  <a:gd name="connsiteX81" fmla="*/ 140 w 328270"/>
                  <a:gd name="connsiteY81" fmla="*/ 204445 h 373177"/>
                  <a:gd name="connsiteX82" fmla="*/ 699 w 328270"/>
                  <a:gd name="connsiteY82" fmla="*/ 198844 h 373177"/>
                  <a:gd name="connsiteX83" fmla="*/ 4255 w 328270"/>
                  <a:gd name="connsiteY83" fmla="*/ 193117 h 373177"/>
                  <a:gd name="connsiteX84" fmla="*/ 4903 w 328270"/>
                  <a:gd name="connsiteY84" fmla="*/ 191847 h 373177"/>
                  <a:gd name="connsiteX85" fmla="*/ 34303 w 328270"/>
                  <a:gd name="connsiteY85" fmla="*/ 148438 h 373177"/>
                  <a:gd name="connsiteX86" fmla="*/ 32652 w 328270"/>
                  <a:gd name="connsiteY86" fmla="*/ 119037 h 373177"/>
                  <a:gd name="connsiteX87" fmla="*/ 32639 w 328270"/>
                  <a:gd name="connsiteY87" fmla="*/ 117145 h 373177"/>
                  <a:gd name="connsiteX88" fmla="*/ 52667 w 328270"/>
                  <a:gd name="connsiteY88" fmla="*/ 60211 h 373177"/>
                  <a:gd name="connsiteX89" fmla="*/ 100826 w 328270"/>
                  <a:gd name="connsiteY89" fmla="*/ 15405 h 373177"/>
                  <a:gd name="connsiteX90" fmla="*/ 148603 w 328270"/>
                  <a:gd name="connsiteY90" fmla="*/ 610 h 373177"/>
                  <a:gd name="connsiteX91" fmla="*/ 197968 w 328270"/>
                  <a:gd name="connsiteY91" fmla="*/ 0 h 37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8270" h="373177">
                    <a:moveTo>
                      <a:pt x="197968" y="0"/>
                    </a:moveTo>
                    <a:lnTo>
                      <a:pt x="244958" y="13043"/>
                    </a:lnTo>
                    <a:lnTo>
                      <a:pt x="268643" y="28271"/>
                    </a:lnTo>
                    <a:lnTo>
                      <a:pt x="285661" y="39205"/>
                    </a:lnTo>
                    <a:lnTo>
                      <a:pt x="311862" y="71171"/>
                    </a:lnTo>
                    <a:lnTo>
                      <a:pt x="311950" y="71412"/>
                    </a:lnTo>
                    <a:lnTo>
                      <a:pt x="326174" y="108446"/>
                    </a:lnTo>
                    <a:lnTo>
                      <a:pt x="328219" y="148438"/>
                    </a:lnTo>
                    <a:lnTo>
                      <a:pt x="328270" y="149835"/>
                    </a:lnTo>
                    <a:lnTo>
                      <a:pt x="317869" y="193942"/>
                    </a:lnTo>
                    <a:lnTo>
                      <a:pt x="317170" y="196038"/>
                    </a:lnTo>
                    <a:lnTo>
                      <a:pt x="310871" y="207239"/>
                    </a:lnTo>
                    <a:lnTo>
                      <a:pt x="291046" y="244666"/>
                    </a:lnTo>
                    <a:lnTo>
                      <a:pt x="280493" y="271844"/>
                    </a:lnTo>
                    <a:lnTo>
                      <a:pt x="280429" y="272339"/>
                    </a:lnTo>
                    <a:lnTo>
                      <a:pt x="276898" y="299797"/>
                    </a:lnTo>
                    <a:lnTo>
                      <a:pt x="276949" y="301803"/>
                    </a:lnTo>
                    <a:lnTo>
                      <a:pt x="277051" y="305613"/>
                    </a:lnTo>
                    <a:lnTo>
                      <a:pt x="277140" y="309042"/>
                    </a:lnTo>
                    <a:lnTo>
                      <a:pt x="277864" y="335852"/>
                    </a:lnTo>
                    <a:lnTo>
                      <a:pt x="277965" y="341681"/>
                    </a:lnTo>
                    <a:lnTo>
                      <a:pt x="279286" y="348971"/>
                    </a:lnTo>
                    <a:lnTo>
                      <a:pt x="280137" y="356909"/>
                    </a:lnTo>
                    <a:lnTo>
                      <a:pt x="280607" y="365113"/>
                    </a:lnTo>
                    <a:lnTo>
                      <a:pt x="280721" y="371082"/>
                    </a:lnTo>
                    <a:lnTo>
                      <a:pt x="280759" y="373177"/>
                    </a:lnTo>
                    <a:lnTo>
                      <a:pt x="253454" y="372479"/>
                    </a:lnTo>
                    <a:lnTo>
                      <a:pt x="253327" y="365113"/>
                    </a:lnTo>
                    <a:lnTo>
                      <a:pt x="252934" y="352794"/>
                    </a:lnTo>
                    <a:lnTo>
                      <a:pt x="252845" y="348971"/>
                    </a:lnTo>
                    <a:lnTo>
                      <a:pt x="252756" y="341681"/>
                    </a:lnTo>
                    <a:lnTo>
                      <a:pt x="252654" y="337224"/>
                    </a:lnTo>
                    <a:lnTo>
                      <a:pt x="252616" y="335852"/>
                    </a:lnTo>
                    <a:lnTo>
                      <a:pt x="251740" y="296660"/>
                    </a:lnTo>
                    <a:lnTo>
                      <a:pt x="256248" y="264491"/>
                    </a:lnTo>
                    <a:lnTo>
                      <a:pt x="268110" y="234163"/>
                    </a:lnTo>
                    <a:lnTo>
                      <a:pt x="289167" y="194641"/>
                    </a:lnTo>
                    <a:lnTo>
                      <a:pt x="294767" y="184836"/>
                    </a:lnTo>
                    <a:lnTo>
                      <a:pt x="303022" y="149136"/>
                    </a:lnTo>
                    <a:lnTo>
                      <a:pt x="301587" y="116053"/>
                    </a:lnTo>
                    <a:lnTo>
                      <a:pt x="269558" y="60910"/>
                    </a:lnTo>
                    <a:lnTo>
                      <a:pt x="235128" y="39040"/>
                    </a:lnTo>
                    <a:lnTo>
                      <a:pt x="195250" y="28271"/>
                    </a:lnTo>
                    <a:lnTo>
                      <a:pt x="153658" y="28918"/>
                    </a:lnTo>
                    <a:lnTo>
                      <a:pt x="93815" y="55309"/>
                    </a:lnTo>
                    <a:lnTo>
                      <a:pt x="64491" y="99073"/>
                    </a:lnTo>
                    <a:lnTo>
                      <a:pt x="63005" y="149136"/>
                    </a:lnTo>
                    <a:lnTo>
                      <a:pt x="64415" y="154737"/>
                    </a:lnTo>
                    <a:lnTo>
                      <a:pt x="32906" y="201638"/>
                    </a:lnTo>
                    <a:lnTo>
                      <a:pt x="35002" y="202350"/>
                    </a:lnTo>
                    <a:lnTo>
                      <a:pt x="36399" y="202350"/>
                    </a:lnTo>
                    <a:lnTo>
                      <a:pt x="37808" y="203048"/>
                    </a:lnTo>
                    <a:lnTo>
                      <a:pt x="42012" y="204445"/>
                    </a:lnTo>
                    <a:lnTo>
                      <a:pt x="45504" y="205144"/>
                    </a:lnTo>
                    <a:lnTo>
                      <a:pt x="55309" y="210046"/>
                    </a:lnTo>
                    <a:lnTo>
                      <a:pt x="56007" y="219850"/>
                    </a:lnTo>
                    <a:lnTo>
                      <a:pt x="60630" y="272339"/>
                    </a:lnTo>
                    <a:lnTo>
                      <a:pt x="63005" y="285662"/>
                    </a:lnTo>
                    <a:lnTo>
                      <a:pt x="63005" y="286360"/>
                    </a:lnTo>
                    <a:lnTo>
                      <a:pt x="63716" y="288468"/>
                    </a:lnTo>
                    <a:lnTo>
                      <a:pt x="66510" y="289865"/>
                    </a:lnTo>
                    <a:lnTo>
                      <a:pt x="90018" y="292659"/>
                    </a:lnTo>
                    <a:lnTo>
                      <a:pt x="89650" y="292659"/>
                    </a:lnTo>
                    <a:lnTo>
                      <a:pt x="124397" y="305613"/>
                    </a:lnTo>
                    <a:lnTo>
                      <a:pt x="138799" y="352794"/>
                    </a:lnTo>
                    <a:lnTo>
                      <a:pt x="138900" y="355423"/>
                    </a:lnTo>
                    <a:lnTo>
                      <a:pt x="138964" y="356909"/>
                    </a:lnTo>
                    <a:lnTo>
                      <a:pt x="139294" y="365113"/>
                    </a:lnTo>
                    <a:lnTo>
                      <a:pt x="139332" y="371780"/>
                    </a:lnTo>
                    <a:lnTo>
                      <a:pt x="112027" y="371082"/>
                    </a:lnTo>
                    <a:lnTo>
                      <a:pt x="98540" y="321907"/>
                    </a:lnTo>
                    <a:lnTo>
                      <a:pt x="85459" y="319190"/>
                    </a:lnTo>
                    <a:lnTo>
                      <a:pt x="35700" y="292659"/>
                    </a:lnTo>
                    <a:lnTo>
                      <a:pt x="29198" y="246977"/>
                    </a:lnTo>
                    <a:lnTo>
                      <a:pt x="28004" y="228245"/>
                    </a:lnTo>
                    <a:lnTo>
                      <a:pt x="20816" y="225921"/>
                    </a:lnTo>
                    <a:lnTo>
                      <a:pt x="13551" y="222746"/>
                    </a:lnTo>
                    <a:lnTo>
                      <a:pt x="7227" y="218110"/>
                    </a:lnTo>
                    <a:lnTo>
                      <a:pt x="2794" y="211443"/>
                    </a:lnTo>
                    <a:lnTo>
                      <a:pt x="0" y="205842"/>
                    </a:lnTo>
                    <a:lnTo>
                      <a:pt x="64" y="205144"/>
                    </a:lnTo>
                    <a:lnTo>
                      <a:pt x="140" y="204445"/>
                    </a:lnTo>
                    <a:lnTo>
                      <a:pt x="699" y="198844"/>
                    </a:lnTo>
                    <a:lnTo>
                      <a:pt x="4255" y="193117"/>
                    </a:lnTo>
                    <a:lnTo>
                      <a:pt x="4903" y="191847"/>
                    </a:lnTo>
                    <a:lnTo>
                      <a:pt x="34303" y="148438"/>
                    </a:lnTo>
                    <a:lnTo>
                      <a:pt x="32652" y="119037"/>
                    </a:lnTo>
                    <a:lnTo>
                      <a:pt x="32639" y="117145"/>
                    </a:lnTo>
                    <a:lnTo>
                      <a:pt x="52667" y="60211"/>
                    </a:lnTo>
                    <a:lnTo>
                      <a:pt x="100826" y="15405"/>
                    </a:lnTo>
                    <a:lnTo>
                      <a:pt x="148603" y="610"/>
                    </a:lnTo>
                    <a:lnTo>
                      <a:pt x="197968" y="0"/>
                    </a:lnTo>
                    <a:close/>
                  </a:path>
                </a:pathLst>
              </a:cu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53" name="Freeform 52">
                <a:extLst>
                  <a:ext uri="{FF2B5EF4-FFF2-40B4-BE49-F238E27FC236}">
                    <a16:creationId xmlns:a16="http://schemas.microsoft.com/office/drawing/2014/main" id="{EDF40832-4571-64BB-7823-8F526C7828C5}"/>
                  </a:ext>
                </a:extLst>
              </p:cNvPr>
              <p:cNvSpPr/>
              <p:nvPr/>
            </p:nvSpPr>
            <p:spPr>
              <a:xfrm>
                <a:off x="-1103094" y="775839"/>
                <a:ext cx="175044" cy="139129"/>
              </a:xfrm>
              <a:custGeom>
                <a:avLst/>
                <a:gdLst>
                  <a:gd name="connsiteX0" fmla="*/ 109919 w 175044"/>
                  <a:gd name="connsiteY0" fmla="*/ 0 h 139129"/>
                  <a:gd name="connsiteX1" fmla="*/ 135077 w 175044"/>
                  <a:gd name="connsiteY1" fmla="*/ 11900 h 139129"/>
                  <a:gd name="connsiteX2" fmla="*/ 137605 w 175044"/>
                  <a:gd name="connsiteY2" fmla="*/ 14808 h 139129"/>
                  <a:gd name="connsiteX3" fmla="*/ 142126 w 175044"/>
                  <a:gd name="connsiteY3" fmla="*/ 23800 h 139129"/>
                  <a:gd name="connsiteX4" fmla="*/ 143536 w 175044"/>
                  <a:gd name="connsiteY4" fmla="*/ 23800 h 139129"/>
                  <a:gd name="connsiteX5" fmla="*/ 147028 w 175044"/>
                  <a:gd name="connsiteY5" fmla="*/ 24511 h 139129"/>
                  <a:gd name="connsiteX6" fmla="*/ 151232 w 175044"/>
                  <a:gd name="connsiteY6" fmla="*/ 25210 h 139129"/>
                  <a:gd name="connsiteX7" fmla="*/ 154039 w 175044"/>
                  <a:gd name="connsiteY7" fmla="*/ 26607 h 139129"/>
                  <a:gd name="connsiteX8" fmla="*/ 164084 w 175044"/>
                  <a:gd name="connsiteY8" fmla="*/ 34265 h 139129"/>
                  <a:gd name="connsiteX9" fmla="*/ 169875 w 175044"/>
                  <a:gd name="connsiteY9" fmla="*/ 44818 h 139129"/>
                  <a:gd name="connsiteX10" fmla="*/ 169939 w 175044"/>
                  <a:gd name="connsiteY10" fmla="*/ 45517 h 139129"/>
                  <a:gd name="connsiteX11" fmla="*/ 170955 w 175044"/>
                  <a:gd name="connsiteY11" fmla="*/ 55842 h 139129"/>
                  <a:gd name="connsiteX12" fmla="*/ 170955 w 175044"/>
                  <a:gd name="connsiteY12" fmla="*/ 57302 h 139129"/>
                  <a:gd name="connsiteX13" fmla="*/ 167335 w 175044"/>
                  <a:gd name="connsiteY13" fmla="*/ 69317 h 139129"/>
                  <a:gd name="connsiteX14" fmla="*/ 166637 w 175044"/>
                  <a:gd name="connsiteY14" fmla="*/ 71412 h 139129"/>
                  <a:gd name="connsiteX15" fmla="*/ 166637 w 175044"/>
                  <a:gd name="connsiteY15" fmla="*/ 72123 h 139129"/>
                  <a:gd name="connsiteX16" fmla="*/ 168034 w 175044"/>
                  <a:gd name="connsiteY16" fmla="*/ 74219 h 139129"/>
                  <a:gd name="connsiteX17" fmla="*/ 173635 w 175044"/>
                  <a:gd name="connsiteY17" fmla="*/ 81217 h 139129"/>
                  <a:gd name="connsiteX18" fmla="*/ 175044 w 175044"/>
                  <a:gd name="connsiteY18" fmla="*/ 89624 h 139129"/>
                  <a:gd name="connsiteX19" fmla="*/ 173635 w 175044"/>
                  <a:gd name="connsiteY19" fmla="*/ 98019 h 139129"/>
                  <a:gd name="connsiteX20" fmla="*/ 172466 w 175044"/>
                  <a:gd name="connsiteY20" fmla="*/ 101524 h 139129"/>
                  <a:gd name="connsiteX21" fmla="*/ 170853 w 175044"/>
                  <a:gd name="connsiteY21" fmla="*/ 106426 h 139129"/>
                  <a:gd name="connsiteX22" fmla="*/ 170574 w 175044"/>
                  <a:gd name="connsiteY22" fmla="*/ 107277 h 139129"/>
                  <a:gd name="connsiteX23" fmla="*/ 164884 w 175044"/>
                  <a:gd name="connsiteY23" fmla="*/ 114833 h 139129"/>
                  <a:gd name="connsiteX24" fmla="*/ 157099 w 175044"/>
                  <a:gd name="connsiteY24" fmla="*/ 120282 h 139129"/>
                  <a:gd name="connsiteX25" fmla="*/ 147739 w 175044"/>
                  <a:gd name="connsiteY25" fmla="*/ 123228 h 139129"/>
                  <a:gd name="connsiteX26" fmla="*/ 146330 w 175044"/>
                  <a:gd name="connsiteY26" fmla="*/ 123228 h 139129"/>
                  <a:gd name="connsiteX27" fmla="*/ 144234 w 175044"/>
                  <a:gd name="connsiteY27" fmla="*/ 125324 h 139129"/>
                  <a:gd name="connsiteX28" fmla="*/ 137275 w 175044"/>
                  <a:gd name="connsiteY28" fmla="*/ 132906 h 139129"/>
                  <a:gd name="connsiteX29" fmla="*/ 128473 w 175044"/>
                  <a:gd name="connsiteY29" fmla="*/ 137592 h 139129"/>
                  <a:gd name="connsiteX30" fmla="*/ 118631 w 175044"/>
                  <a:gd name="connsiteY30" fmla="*/ 139129 h 139129"/>
                  <a:gd name="connsiteX31" fmla="*/ 108522 w 175044"/>
                  <a:gd name="connsiteY31" fmla="*/ 137236 h 139129"/>
                  <a:gd name="connsiteX32" fmla="*/ 101029 w 175044"/>
                  <a:gd name="connsiteY32" fmla="*/ 133426 h 139129"/>
                  <a:gd name="connsiteX33" fmla="*/ 95301 w 175044"/>
                  <a:gd name="connsiteY33" fmla="*/ 128308 h 139129"/>
                  <a:gd name="connsiteX34" fmla="*/ 91288 w 175044"/>
                  <a:gd name="connsiteY34" fmla="*/ 121869 h 139129"/>
                  <a:gd name="connsiteX35" fmla="*/ 88926 w 175044"/>
                  <a:gd name="connsiteY35" fmla="*/ 114122 h 139129"/>
                  <a:gd name="connsiteX36" fmla="*/ 88214 w 175044"/>
                  <a:gd name="connsiteY36" fmla="*/ 112027 h 139129"/>
                  <a:gd name="connsiteX37" fmla="*/ 88214 w 175044"/>
                  <a:gd name="connsiteY37" fmla="*/ 107125 h 139129"/>
                  <a:gd name="connsiteX38" fmla="*/ 86817 w 175044"/>
                  <a:gd name="connsiteY38" fmla="*/ 106426 h 139129"/>
                  <a:gd name="connsiteX39" fmla="*/ 85420 w 175044"/>
                  <a:gd name="connsiteY39" fmla="*/ 107823 h 139129"/>
                  <a:gd name="connsiteX40" fmla="*/ 79921 w 175044"/>
                  <a:gd name="connsiteY40" fmla="*/ 111379 h 139129"/>
                  <a:gd name="connsiteX41" fmla="*/ 74041 w 175044"/>
                  <a:gd name="connsiteY41" fmla="*/ 113602 h 139129"/>
                  <a:gd name="connsiteX42" fmla="*/ 67882 w 175044"/>
                  <a:gd name="connsiteY42" fmla="*/ 114529 h 139129"/>
                  <a:gd name="connsiteX43" fmla="*/ 42012 w 175044"/>
                  <a:gd name="connsiteY43" fmla="*/ 101524 h 139129"/>
                  <a:gd name="connsiteX44" fmla="*/ 41313 w 175044"/>
                  <a:gd name="connsiteY44" fmla="*/ 101524 h 139129"/>
                  <a:gd name="connsiteX45" fmla="*/ 39904 w 175044"/>
                  <a:gd name="connsiteY45" fmla="*/ 102222 h 139129"/>
                  <a:gd name="connsiteX46" fmla="*/ 32207 w 175044"/>
                  <a:gd name="connsiteY46" fmla="*/ 104331 h 139129"/>
                  <a:gd name="connsiteX47" fmla="*/ 25210 w 175044"/>
                  <a:gd name="connsiteY47" fmla="*/ 104331 h 139129"/>
                  <a:gd name="connsiteX48" fmla="*/ 18199 w 175044"/>
                  <a:gd name="connsiteY48" fmla="*/ 100825 h 139129"/>
                  <a:gd name="connsiteX49" fmla="*/ 10719 w 175044"/>
                  <a:gd name="connsiteY49" fmla="*/ 96393 h 139129"/>
                  <a:gd name="connsiteX50" fmla="*/ 5156 w 175044"/>
                  <a:gd name="connsiteY50" fmla="*/ 90500 h 139129"/>
                  <a:gd name="connsiteX51" fmla="*/ 1562 w 175044"/>
                  <a:gd name="connsiteY51" fmla="*/ 83299 h 139129"/>
                  <a:gd name="connsiteX52" fmla="*/ 0 w 175044"/>
                  <a:gd name="connsiteY52" fmla="*/ 74917 h 139129"/>
                  <a:gd name="connsiteX53" fmla="*/ 16802 w 175044"/>
                  <a:gd name="connsiteY53" fmla="*/ 45517 h 139129"/>
                  <a:gd name="connsiteX54" fmla="*/ 17501 w 175044"/>
                  <a:gd name="connsiteY54" fmla="*/ 44107 h 139129"/>
                  <a:gd name="connsiteX55" fmla="*/ 17501 w 175044"/>
                  <a:gd name="connsiteY55" fmla="*/ 32906 h 139129"/>
                  <a:gd name="connsiteX56" fmla="*/ 51105 w 175044"/>
                  <a:gd name="connsiteY56" fmla="*/ 11900 h 139129"/>
                  <a:gd name="connsiteX57" fmla="*/ 53213 w 175044"/>
                  <a:gd name="connsiteY57" fmla="*/ 11900 h 139129"/>
                  <a:gd name="connsiteX58" fmla="*/ 53912 w 175044"/>
                  <a:gd name="connsiteY58" fmla="*/ 11201 h 139129"/>
                  <a:gd name="connsiteX59" fmla="*/ 62294 w 175044"/>
                  <a:gd name="connsiteY59" fmla="*/ 4826 h 139129"/>
                  <a:gd name="connsiteX60" fmla="*/ 72111 w 175044"/>
                  <a:gd name="connsiteY60" fmla="*/ 1664 h 139129"/>
                  <a:gd name="connsiteX61" fmla="*/ 83782 w 175044"/>
                  <a:gd name="connsiteY61" fmla="*/ 2096 h 139129"/>
                  <a:gd name="connsiteX62" fmla="*/ 82576 w 175044"/>
                  <a:gd name="connsiteY62" fmla="*/ 2096 h 139129"/>
                  <a:gd name="connsiteX63" fmla="*/ 92418 w 175044"/>
                  <a:gd name="connsiteY63" fmla="*/ 6299 h 139129"/>
                  <a:gd name="connsiteX64" fmla="*/ 93815 w 175044"/>
                  <a:gd name="connsiteY64" fmla="*/ 6998 h 139129"/>
                  <a:gd name="connsiteX65" fmla="*/ 94526 w 175044"/>
                  <a:gd name="connsiteY65" fmla="*/ 6998 h 139129"/>
                  <a:gd name="connsiteX66" fmla="*/ 95923 w 175044"/>
                  <a:gd name="connsiteY66" fmla="*/ 6299 h 139129"/>
                  <a:gd name="connsiteX67" fmla="*/ 102921 w 175044"/>
                  <a:gd name="connsiteY67" fmla="*/ 2096 h 139129"/>
                  <a:gd name="connsiteX68" fmla="*/ 109919 w 175044"/>
                  <a:gd name="connsiteY68"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75044" h="139129">
                    <a:moveTo>
                      <a:pt x="109919" y="0"/>
                    </a:moveTo>
                    <a:lnTo>
                      <a:pt x="135077" y="11900"/>
                    </a:lnTo>
                    <a:lnTo>
                      <a:pt x="137605" y="14808"/>
                    </a:lnTo>
                    <a:lnTo>
                      <a:pt x="142126" y="23800"/>
                    </a:lnTo>
                    <a:lnTo>
                      <a:pt x="143536" y="23800"/>
                    </a:lnTo>
                    <a:lnTo>
                      <a:pt x="147028" y="24511"/>
                    </a:lnTo>
                    <a:lnTo>
                      <a:pt x="151232" y="25210"/>
                    </a:lnTo>
                    <a:lnTo>
                      <a:pt x="154039" y="26607"/>
                    </a:lnTo>
                    <a:lnTo>
                      <a:pt x="164084" y="34265"/>
                    </a:lnTo>
                    <a:lnTo>
                      <a:pt x="169875" y="44818"/>
                    </a:lnTo>
                    <a:lnTo>
                      <a:pt x="169939" y="45517"/>
                    </a:lnTo>
                    <a:lnTo>
                      <a:pt x="170955" y="55842"/>
                    </a:lnTo>
                    <a:lnTo>
                      <a:pt x="170955" y="57302"/>
                    </a:lnTo>
                    <a:lnTo>
                      <a:pt x="167335" y="69317"/>
                    </a:lnTo>
                    <a:lnTo>
                      <a:pt x="166637" y="71412"/>
                    </a:lnTo>
                    <a:lnTo>
                      <a:pt x="166637" y="72123"/>
                    </a:lnTo>
                    <a:lnTo>
                      <a:pt x="168034" y="74219"/>
                    </a:lnTo>
                    <a:lnTo>
                      <a:pt x="173635" y="81217"/>
                    </a:lnTo>
                    <a:lnTo>
                      <a:pt x="175044" y="89624"/>
                    </a:lnTo>
                    <a:lnTo>
                      <a:pt x="173635" y="98019"/>
                    </a:lnTo>
                    <a:lnTo>
                      <a:pt x="172466" y="101524"/>
                    </a:lnTo>
                    <a:lnTo>
                      <a:pt x="170853" y="106426"/>
                    </a:lnTo>
                    <a:lnTo>
                      <a:pt x="170574" y="107277"/>
                    </a:lnTo>
                    <a:lnTo>
                      <a:pt x="164884" y="114833"/>
                    </a:lnTo>
                    <a:lnTo>
                      <a:pt x="157099" y="120282"/>
                    </a:lnTo>
                    <a:lnTo>
                      <a:pt x="147739" y="123228"/>
                    </a:lnTo>
                    <a:lnTo>
                      <a:pt x="146330" y="123228"/>
                    </a:lnTo>
                    <a:lnTo>
                      <a:pt x="144234" y="125324"/>
                    </a:lnTo>
                    <a:lnTo>
                      <a:pt x="137275" y="132906"/>
                    </a:lnTo>
                    <a:lnTo>
                      <a:pt x="128473" y="137592"/>
                    </a:lnTo>
                    <a:lnTo>
                      <a:pt x="118631" y="139129"/>
                    </a:lnTo>
                    <a:lnTo>
                      <a:pt x="108522" y="137236"/>
                    </a:lnTo>
                    <a:lnTo>
                      <a:pt x="101029" y="133426"/>
                    </a:lnTo>
                    <a:lnTo>
                      <a:pt x="95301" y="128308"/>
                    </a:lnTo>
                    <a:lnTo>
                      <a:pt x="91288" y="121869"/>
                    </a:lnTo>
                    <a:lnTo>
                      <a:pt x="88926" y="114122"/>
                    </a:lnTo>
                    <a:lnTo>
                      <a:pt x="88214" y="112027"/>
                    </a:lnTo>
                    <a:lnTo>
                      <a:pt x="88214" y="107125"/>
                    </a:lnTo>
                    <a:lnTo>
                      <a:pt x="86817" y="106426"/>
                    </a:lnTo>
                    <a:lnTo>
                      <a:pt x="85420" y="107823"/>
                    </a:lnTo>
                    <a:lnTo>
                      <a:pt x="79921" y="111379"/>
                    </a:lnTo>
                    <a:lnTo>
                      <a:pt x="74041" y="113602"/>
                    </a:lnTo>
                    <a:lnTo>
                      <a:pt x="67882" y="114529"/>
                    </a:lnTo>
                    <a:lnTo>
                      <a:pt x="42012" y="101524"/>
                    </a:lnTo>
                    <a:lnTo>
                      <a:pt x="41313" y="101524"/>
                    </a:lnTo>
                    <a:lnTo>
                      <a:pt x="39904" y="102222"/>
                    </a:lnTo>
                    <a:lnTo>
                      <a:pt x="32207" y="104331"/>
                    </a:lnTo>
                    <a:lnTo>
                      <a:pt x="25210" y="104331"/>
                    </a:lnTo>
                    <a:lnTo>
                      <a:pt x="18199" y="100825"/>
                    </a:lnTo>
                    <a:lnTo>
                      <a:pt x="10719" y="96393"/>
                    </a:lnTo>
                    <a:lnTo>
                      <a:pt x="5156" y="90500"/>
                    </a:lnTo>
                    <a:lnTo>
                      <a:pt x="1562" y="83299"/>
                    </a:lnTo>
                    <a:lnTo>
                      <a:pt x="0" y="74917"/>
                    </a:lnTo>
                    <a:lnTo>
                      <a:pt x="16802" y="45517"/>
                    </a:lnTo>
                    <a:lnTo>
                      <a:pt x="17501" y="44107"/>
                    </a:lnTo>
                    <a:lnTo>
                      <a:pt x="17501" y="32906"/>
                    </a:lnTo>
                    <a:lnTo>
                      <a:pt x="51105" y="11900"/>
                    </a:lnTo>
                    <a:lnTo>
                      <a:pt x="53213" y="11900"/>
                    </a:lnTo>
                    <a:lnTo>
                      <a:pt x="53912" y="11201"/>
                    </a:lnTo>
                    <a:lnTo>
                      <a:pt x="62294" y="4826"/>
                    </a:lnTo>
                    <a:lnTo>
                      <a:pt x="72111" y="1664"/>
                    </a:lnTo>
                    <a:lnTo>
                      <a:pt x="83782" y="2096"/>
                    </a:lnTo>
                    <a:lnTo>
                      <a:pt x="82576" y="2096"/>
                    </a:lnTo>
                    <a:lnTo>
                      <a:pt x="92418" y="6299"/>
                    </a:lnTo>
                    <a:lnTo>
                      <a:pt x="93815" y="6998"/>
                    </a:lnTo>
                    <a:lnTo>
                      <a:pt x="94526" y="6998"/>
                    </a:lnTo>
                    <a:lnTo>
                      <a:pt x="95923" y="6299"/>
                    </a:lnTo>
                    <a:lnTo>
                      <a:pt x="102921" y="2096"/>
                    </a:lnTo>
                    <a:lnTo>
                      <a:pt x="109919" y="0"/>
                    </a:lnTo>
                    <a:close/>
                  </a:path>
                </a:pathLst>
              </a:cu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sp>
          <p:nvSpPr>
            <p:cNvPr id="60" name="object 88">
              <a:extLst>
                <a:ext uri="{FF2B5EF4-FFF2-40B4-BE49-F238E27FC236}">
                  <a16:creationId xmlns:a16="http://schemas.microsoft.com/office/drawing/2014/main" id="{2F5191CE-4BB5-5B13-571D-4D53C55C1B82}"/>
                </a:ext>
              </a:extLst>
            </p:cNvPr>
            <p:cNvSpPr txBox="1"/>
            <p:nvPr/>
          </p:nvSpPr>
          <p:spPr>
            <a:xfrm>
              <a:off x="3560062" y="4184270"/>
              <a:ext cx="455966" cy="236603"/>
            </a:xfrm>
            <a:prstGeom prst="rect">
              <a:avLst/>
            </a:prstGeom>
          </p:spPr>
          <p:txBody>
            <a:bodyPr vert="horz" wrap="square" lIns="0" tIns="13335" rIns="0" bIns="0" rtlCol="0">
              <a:spAutoFit/>
            </a:bodyPr>
            <a:lstStyle/>
            <a:p>
              <a:pPr marL="0" marR="0" lvl="0" indent="0" algn="l" defTabSz="914400" rtl="0" eaLnBrk="1" fontAlgn="auto" latinLnBrk="0" hangingPunct="1">
                <a:lnSpc>
                  <a:spcPct val="100000"/>
                </a:lnSpc>
                <a:spcBef>
                  <a:spcPts val="105"/>
                </a:spcBef>
                <a:spcAft>
                  <a:spcPts val="0"/>
                </a:spcAft>
                <a:buClrTx/>
                <a:buSzTx/>
                <a:buFontTx/>
                <a:buNone/>
                <a:tabLst/>
                <a:defRPr/>
              </a:pPr>
              <a:r>
                <a:rPr kumimoji="0" sz="1450" b="1" u="none" strike="noStrike" kern="1200" cap="none" spc="-20" normalizeH="0" baseline="0" noProof="0" dirty="0">
                  <a:ln>
                    <a:noFill/>
                  </a:ln>
                  <a:solidFill>
                    <a:srgbClr val="002856"/>
                  </a:solidFill>
                  <a:effectLst/>
                  <a:uLnTx/>
                  <a:uFillTx/>
                  <a:latin typeface="Arial Black" panose="020B0604020202020204" pitchFamily="34" charset="0"/>
                  <a:cs typeface="Arial Black" panose="020B0604020202020204" pitchFamily="34" charset="0"/>
                </a:rPr>
                <a:t>f(x)</a:t>
              </a:r>
              <a:endParaRPr kumimoji="0" sz="1450" b="1" u="none" strike="noStrike" kern="1200" cap="none" spc="0" normalizeH="0" baseline="0" noProof="0" dirty="0">
                <a:ln>
                  <a:noFill/>
                </a:ln>
                <a:solidFill>
                  <a:srgbClr val="002856"/>
                </a:solidFill>
                <a:effectLst/>
                <a:uLnTx/>
                <a:uFillTx/>
                <a:latin typeface="Arial Black" panose="020B0604020202020204" pitchFamily="34" charset="0"/>
                <a:cs typeface="Arial Black" panose="020B0604020202020204" pitchFamily="34" charset="0"/>
              </a:endParaRPr>
            </a:p>
          </p:txBody>
        </p:sp>
        <p:sp>
          <p:nvSpPr>
            <p:cNvPr id="61" name="Freeform 60">
              <a:extLst>
                <a:ext uri="{FF2B5EF4-FFF2-40B4-BE49-F238E27FC236}">
                  <a16:creationId xmlns:a16="http://schemas.microsoft.com/office/drawing/2014/main" id="{97CD715D-0C2D-A332-1475-353D50843327}"/>
                </a:ext>
              </a:extLst>
            </p:cNvPr>
            <p:cNvSpPr/>
            <p:nvPr/>
          </p:nvSpPr>
          <p:spPr>
            <a:xfrm>
              <a:off x="3514123" y="4782231"/>
              <a:ext cx="356438" cy="356438"/>
            </a:xfrm>
            <a:custGeom>
              <a:avLst/>
              <a:gdLst>
                <a:gd name="connsiteX0" fmla="*/ 241871 w 356438"/>
                <a:gd name="connsiteY0" fmla="*/ 305511 h 356438"/>
                <a:gd name="connsiteX1" fmla="*/ 267335 w 356438"/>
                <a:gd name="connsiteY1" fmla="*/ 305511 h 356438"/>
                <a:gd name="connsiteX2" fmla="*/ 267335 w 356438"/>
                <a:gd name="connsiteY2" fmla="*/ 356438 h 356438"/>
                <a:gd name="connsiteX3" fmla="*/ 241871 w 356438"/>
                <a:gd name="connsiteY3" fmla="*/ 356438 h 356438"/>
                <a:gd name="connsiteX4" fmla="*/ 190944 w 356438"/>
                <a:gd name="connsiteY4" fmla="*/ 305511 h 356438"/>
                <a:gd name="connsiteX5" fmla="*/ 216408 w 356438"/>
                <a:gd name="connsiteY5" fmla="*/ 305511 h 356438"/>
                <a:gd name="connsiteX6" fmla="*/ 216408 w 356438"/>
                <a:gd name="connsiteY6" fmla="*/ 356438 h 356438"/>
                <a:gd name="connsiteX7" fmla="*/ 190944 w 356438"/>
                <a:gd name="connsiteY7" fmla="*/ 356438 h 356438"/>
                <a:gd name="connsiteX8" fmla="*/ 140030 w 356438"/>
                <a:gd name="connsiteY8" fmla="*/ 305511 h 356438"/>
                <a:gd name="connsiteX9" fmla="*/ 165481 w 356438"/>
                <a:gd name="connsiteY9" fmla="*/ 305511 h 356438"/>
                <a:gd name="connsiteX10" fmla="*/ 165481 w 356438"/>
                <a:gd name="connsiteY10" fmla="*/ 356438 h 356438"/>
                <a:gd name="connsiteX11" fmla="*/ 140030 w 356438"/>
                <a:gd name="connsiteY11" fmla="*/ 356438 h 356438"/>
                <a:gd name="connsiteX12" fmla="*/ 89103 w 356438"/>
                <a:gd name="connsiteY12" fmla="*/ 305511 h 356438"/>
                <a:gd name="connsiteX13" fmla="*/ 114566 w 356438"/>
                <a:gd name="connsiteY13" fmla="*/ 305511 h 356438"/>
                <a:gd name="connsiteX14" fmla="*/ 114566 w 356438"/>
                <a:gd name="connsiteY14" fmla="*/ 356438 h 356438"/>
                <a:gd name="connsiteX15" fmla="*/ 89103 w 356438"/>
                <a:gd name="connsiteY15" fmla="*/ 356438 h 356438"/>
                <a:gd name="connsiteX16" fmla="*/ 305523 w 356438"/>
                <a:gd name="connsiteY16" fmla="*/ 241871 h 356438"/>
                <a:gd name="connsiteX17" fmla="*/ 356438 w 356438"/>
                <a:gd name="connsiteY17" fmla="*/ 241871 h 356438"/>
                <a:gd name="connsiteX18" fmla="*/ 356438 w 356438"/>
                <a:gd name="connsiteY18" fmla="*/ 267335 h 356438"/>
                <a:gd name="connsiteX19" fmla="*/ 305523 w 356438"/>
                <a:gd name="connsiteY19" fmla="*/ 267335 h 356438"/>
                <a:gd name="connsiteX20" fmla="*/ 0 w 356438"/>
                <a:gd name="connsiteY20" fmla="*/ 241871 h 356438"/>
                <a:gd name="connsiteX21" fmla="*/ 50914 w 356438"/>
                <a:gd name="connsiteY21" fmla="*/ 241871 h 356438"/>
                <a:gd name="connsiteX22" fmla="*/ 50914 w 356438"/>
                <a:gd name="connsiteY22" fmla="*/ 267335 h 356438"/>
                <a:gd name="connsiteX23" fmla="*/ 0 w 356438"/>
                <a:gd name="connsiteY23" fmla="*/ 267335 h 356438"/>
                <a:gd name="connsiteX24" fmla="*/ 305523 w 356438"/>
                <a:gd name="connsiteY24" fmla="*/ 190944 h 356438"/>
                <a:gd name="connsiteX25" fmla="*/ 356438 w 356438"/>
                <a:gd name="connsiteY25" fmla="*/ 190944 h 356438"/>
                <a:gd name="connsiteX26" fmla="*/ 356438 w 356438"/>
                <a:gd name="connsiteY26" fmla="*/ 216408 h 356438"/>
                <a:gd name="connsiteX27" fmla="*/ 305523 w 356438"/>
                <a:gd name="connsiteY27" fmla="*/ 216408 h 356438"/>
                <a:gd name="connsiteX28" fmla="*/ 0 w 356438"/>
                <a:gd name="connsiteY28" fmla="*/ 190944 h 356438"/>
                <a:gd name="connsiteX29" fmla="*/ 50914 w 356438"/>
                <a:gd name="connsiteY29" fmla="*/ 190944 h 356438"/>
                <a:gd name="connsiteX30" fmla="*/ 50914 w 356438"/>
                <a:gd name="connsiteY30" fmla="*/ 216408 h 356438"/>
                <a:gd name="connsiteX31" fmla="*/ 0 w 356438"/>
                <a:gd name="connsiteY31" fmla="*/ 216408 h 356438"/>
                <a:gd name="connsiteX32" fmla="*/ 305523 w 356438"/>
                <a:gd name="connsiteY32" fmla="*/ 140030 h 356438"/>
                <a:gd name="connsiteX33" fmla="*/ 356438 w 356438"/>
                <a:gd name="connsiteY33" fmla="*/ 140030 h 356438"/>
                <a:gd name="connsiteX34" fmla="*/ 356438 w 356438"/>
                <a:gd name="connsiteY34" fmla="*/ 165493 h 356438"/>
                <a:gd name="connsiteX35" fmla="*/ 305523 w 356438"/>
                <a:gd name="connsiteY35" fmla="*/ 165493 h 356438"/>
                <a:gd name="connsiteX36" fmla="*/ 0 w 356438"/>
                <a:gd name="connsiteY36" fmla="*/ 140030 h 356438"/>
                <a:gd name="connsiteX37" fmla="*/ 50914 w 356438"/>
                <a:gd name="connsiteY37" fmla="*/ 140030 h 356438"/>
                <a:gd name="connsiteX38" fmla="*/ 50914 w 356438"/>
                <a:gd name="connsiteY38" fmla="*/ 165493 h 356438"/>
                <a:gd name="connsiteX39" fmla="*/ 0 w 356438"/>
                <a:gd name="connsiteY39" fmla="*/ 165493 h 356438"/>
                <a:gd name="connsiteX40" fmla="*/ 101841 w 356438"/>
                <a:gd name="connsiteY40" fmla="*/ 102057 h 356438"/>
                <a:gd name="connsiteX41" fmla="*/ 101841 w 356438"/>
                <a:gd name="connsiteY41" fmla="*/ 254457 h 356438"/>
                <a:gd name="connsiteX42" fmla="*/ 254609 w 356438"/>
                <a:gd name="connsiteY42" fmla="*/ 254457 h 356438"/>
                <a:gd name="connsiteX43" fmla="*/ 254609 w 356438"/>
                <a:gd name="connsiteY43" fmla="*/ 102057 h 356438"/>
                <a:gd name="connsiteX44" fmla="*/ 305523 w 356438"/>
                <a:gd name="connsiteY44" fmla="*/ 89115 h 356438"/>
                <a:gd name="connsiteX45" fmla="*/ 356438 w 356438"/>
                <a:gd name="connsiteY45" fmla="*/ 89115 h 356438"/>
                <a:gd name="connsiteX46" fmla="*/ 356438 w 356438"/>
                <a:gd name="connsiteY46" fmla="*/ 114566 h 356438"/>
                <a:gd name="connsiteX47" fmla="*/ 305523 w 356438"/>
                <a:gd name="connsiteY47" fmla="*/ 114566 h 356438"/>
                <a:gd name="connsiteX48" fmla="*/ 0 w 356438"/>
                <a:gd name="connsiteY48" fmla="*/ 89103 h 356438"/>
                <a:gd name="connsiteX49" fmla="*/ 50914 w 356438"/>
                <a:gd name="connsiteY49" fmla="*/ 89103 h 356438"/>
                <a:gd name="connsiteX50" fmla="*/ 50914 w 356438"/>
                <a:gd name="connsiteY50" fmla="*/ 114566 h 356438"/>
                <a:gd name="connsiteX51" fmla="*/ 0 w 356438"/>
                <a:gd name="connsiteY51" fmla="*/ 114566 h 356438"/>
                <a:gd name="connsiteX52" fmla="*/ 76377 w 356438"/>
                <a:gd name="connsiteY52" fmla="*/ 76657 h 356438"/>
                <a:gd name="connsiteX53" fmla="*/ 254609 w 356438"/>
                <a:gd name="connsiteY53" fmla="*/ 76657 h 356438"/>
                <a:gd name="connsiteX54" fmla="*/ 280060 w 356438"/>
                <a:gd name="connsiteY54" fmla="*/ 76657 h 356438"/>
                <a:gd name="connsiteX55" fmla="*/ 280060 w 356438"/>
                <a:gd name="connsiteY55" fmla="*/ 101828 h 356438"/>
                <a:gd name="connsiteX56" fmla="*/ 280060 w 356438"/>
                <a:gd name="connsiteY56" fmla="*/ 102057 h 356438"/>
                <a:gd name="connsiteX57" fmla="*/ 280060 w 356438"/>
                <a:gd name="connsiteY57" fmla="*/ 254457 h 356438"/>
                <a:gd name="connsiteX58" fmla="*/ 280060 w 356438"/>
                <a:gd name="connsiteY58" fmla="*/ 254596 h 356438"/>
                <a:gd name="connsiteX59" fmla="*/ 280060 w 356438"/>
                <a:gd name="connsiteY59" fmla="*/ 279857 h 356438"/>
                <a:gd name="connsiteX60" fmla="*/ 76377 w 356438"/>
                <a:gd name="connsiteY60" fmla="*/ 279857 h 356438"/>
                <a:gd name="connsiteX61" fmla="*/ 76377 w 356438"/>
                <a:gd name="connsiteY61" fmla="*/ 254457 h 356438"/>
                <a:gd name="connsiteX62" fmla="*/ 76377 w 356438"/>
                <a:gd name="connsiteY62" fmla="*/ 102057 h 356438"/>
                <a:gd name="connsiteX63" fmla="*/ 241858 w 356438"/>
                <a:gd name="connsiteY63" fmla="*/ 0 h 356438"/>
                <a:gd name="connsiteX64" fmla="*/ 267322 w 356438"/>
                <a:gd name="connsiteY64" fmla="*/ 0 h 356438"/>
                <a:gd name="connsiteX65" fmla="*/ 267322 w 356438"/>
                <a:gd name="connsiteY65" fmla="*/ 50914 h 356438"/>
                <a:gd name="connsiteX66" fmla="*/ 241858 w 356438"/>
                <a:gd name="connsiteY66" fmla="*/ 50914 h 356438"/>
                <a:gd name="connsiteX67" fmla="*/ 190944 w 356438"/>
                <a:gd name="connsiteY67" fmla="*/ 0 h 356438"/>
                <a:gd name="connsiteX68" fmla="*/ 216408 w 356438"/>
                <a:gd name="connsiteY68" fmla="*/ 0 h 356438"/>
                <a:gd name="connsiteX69" fmla="*/ 216408 w 356438"/>
                <a:gd name="connsiteY69" fmla="*/ 50914 h 356438"/>
                <a:gd name="connsiteX70" fmla="*/ 190944 w 356438"/>
                <a:gd name="connsiteY70" fmla="*/ 50914 h 356438"/>
                <a:gd name="connsiteX71" fmla="*/ 140017 w 356438"/>
                <a:gd name="connsiteY71" fmla="*/ 0 h 356438"/>
                <a:gd name="connsiteX72" fmla="*/ 165481 w 356438"/>
                <a:gd name="connsiteY72" fmla="*/ 0 h 356438"/>
                <a:gd name="connsiteX73" fmla="*/ 165481 w 356438"/>
                <a:gd name="connsiteY73" fmla="*/ 50914 h 356438"/>
                <a:gd name="connsiteX74" fmla="*/ 140017 w 356438"/>
                <a:gd name="connsiteY74" fmla="*/ 50914 h 356438"/>
                <a:gd name="connsiteX75" fmla="*/ 89103 w 356438"/>
                <a:gd name="connsiteY75" fmla="*/ 0 h 356438"/>
                <a:gd name="connsiteX76" fmla="*/ 114566 w 356438"/>
                <a:gd name="connsiteY76" fmla="*/ 0 h 356438"/>
                <a:gd name="connsiteX77" fmla="*/ 114566 w 356438"/>
                <a:gd name="connsiteY77" fmla="*/ 50914 h 356438"/>
                <a:gd name="connsiteX78" fmla="*/ 89103 w 356438"/>
                <a:gd name="connsiteY78" fmla="*/ 50914 h 356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356438" h="356438">
                  <a:moveTo>
                    <a:pt x="241871" y="305511"/>
                  </a:moveTo>
                  <a:lnTo>
                    <a:pt x="267335" y="305511"/>
                  </a:lnTo>
                  <a:lnTo>
                    <a:pt x="267335" y="356438"/>
                  </a:lnTo>
                  <a:lnTo>
                    <a:pt x="241871" y="356438"/>
                  </a:lnTo>
                  <a:close/>
                  <a:moveTo>
                    <a:pt x="190944" y="305511"/>
                  </a:moveTo>
                  <a:lnTo>
                    <a:pt x="216408" y="305511"/>
                  </a:lnTo>
                  <a:lnTo>
                    <a:pt x="216408" y="356438"/>
                  </a:lnTo>
                  <a:lnTo>
                    <a:pt x="190944" y="356438"/>
                  </a:lnTo>
                  <a:close/>
                  <a:moveTo>
                    <a:pt x="140030" y="305511"/>
                  </a:moveTo>
                  <a:lnTo>
                    <a:pt x="165481" y="305511"/>
                  </a:lnTo>
                  <a:lnTo>
                    <a:pt x="165481" y="356438"/>
                  </a:lnTo>
                  <a:lnTo>
                    <a:pt x="140030" y="356438"/>
                  </a:lnTo>
                  <a:close/>
                  <a:moveTo>
                    <a:pt x="89103" y="305511"/>
                  </a:moveTo>
                  <a:lnTo>
                    <a:pt x="114566" y="305511"/>
                  </a:lnTo>
                  <a:lnTo>
                    <a:pt x="114566" y="356438"/>
                  </a:lnTo>
                  <a:lnTo>
                    <a:pt x="89103" y="356438"/>
                  </a:lnTo>
                  <a:close/>
                  <a:moveTo>
                    <a:pt x="305523" y="241871"/>
                  </a:moveTo>
                  <a:lnTo>
                    <a:pt x="356438" y="241871"/>
                  </a:lnTo>
                  <a:lnTo>
                    <a:pt x="356438" y="267335"/>
                  </a:lnTo>
                  <a:lnTo>
                    <a:pt x="305523" y="267335"/>
                  </a:lnTo>
                  <a:close/>
                  <a:moveTo>
                    <a:pt x="0" y="241871"/>
                  </a:moveTo>
                  <a:lnTo>
                    <a:pt x="50914" y="241871"/>
                  </a:lnTo>
                  <a:lnTo>
                    <a:pt x="50914" y="267335"/>
                  </a:lnTo>
                  <a:lnTo>
                    <a:pt x="0" y="267335"/>
                  </a:lnTo>
                  <a:close/>
                  <a:moveTo>
                    <a:pt x="305523" y="190944"/>
                  </a:moveTo>
                  <a:lnTo>
                    <a:pt x="356438" y="190944"/>
                  </a:lnTo>
                  <a:lnTo>
                    <a:pt x="356438" y="216408"/>
                  </a:lnTo>
                  <a:lnTo>
                    <a:pt x="305523" y="216408"/>
                  </a:lnTo>
                  <a:close/>
                  <a:moveTo>
                    <a:pt x="0" y="190944"/>
                  </a:moveTo>
                  <a:lnTo>
                    <a:pt x="50914" y="190944"/>
                  </a:lnTo>
                  <a:lnTo>
                    <a:pt x="50914" y="216408"/>
                  </a:lnTo>
                  <a:lnTo>
                    <a:pt x="0" y="216408"/>
                  </a:lnTo>
                  <a:close/>
                  <a:moveTo>
                    <a:pt x="305523" y="140030"/>
                  </a:moveTo>
                  <a:lnTo>
                    <a:pt x="356438" y="140030"/>
                  </a:lnTo>
                  <a:lnTo>
                    <a:pt x="356438" y="165493"/>
                  </a:lnTo>
                  <a:lnTo>
                    <a:pt x="305523" y="165493"/>
                  </a:lnTo>
                  <a:close/>
                  <a:moveTo>
                    <a:pt x="0" y="140030"/>
                  </a:moveTo>
                  <a:lnTo>
                    <a:pt x="50914" y="140030"/>
                  </a:lnTo>
                  <a:lnTo>
                    <a:pt x="50914" y="165493"/>
                  </a:lnTo>
                  <a:lnTo>
                    <a:pt x="0" y="165493"/>
                  </a:lnTo>
                  <a:close/>
                  <a:moveTo>
                    <a:pt x="101841" y="102057"/>
                  </a:moveTo>
                  <a:lnTo>
                    <a:pt x="101841" y="254457"/>
                  </a:lnTo>
                  <a:lnTo>
                    <a:pt x="254609" y="254457"/>
                  </a:lnTo>
                  <a:lnTo>
                    <a:pt x="254609" y="102057"/>
                  </a:lnTo>
                  <a:close/>
                  <a:moveTo>
                    <a:pt x="305523" y="89115"/>
                  </a:moveTo>
                  <a:lnTo>
                    <a:pt x="356438" y="89115"/>
                  </a:lnTo>
                  <a:lnTo>
                    <a:pt x="356438" y="114566"/>
                  </a:lnTo>
                  <a:lnTo>
                    <a:pt x="305523" y="114566"/>
                  </a:lnTo>
                  <a:close/>
                  <a:moveTo>
                    <a:pt x="0" y="89103"/>
                  </a:moveTo>
                  <a:lnTo>
                    <a:pt x="50914" y="89103"/>
                  </a:lnTo>
                  <a:lnTo>
                    <a:pt x="50914" y="114566"/>
                  </a:lnTo>
                  <a:lnTo>
                    <a:pt x="0" y="114566"/>
                  </a:lnTo>
                  <a:close/>
                  <a:moveTo>
                    <a:pt x="76377" y="76657"/>
                  </a:moveTo>
                  <a:lnTo>
                    <a:pt x="254609" y="76657"/>
                  </a:lnTo>
                  <a:lnTo>
                    <a:pt x="280060" y="76657"/>
                  </a:lnTo>
                  <a:lnTo>
                    <a:pt x="280060" y="101828"/>
                  </a:lnTo>
                  <a:lnTo>
                    <a:pt x="280060" y="102057"/>
                  </a:lnTo>
                  <a:lnTo>
                    <a:pt x="280060" y="254457"/>
                  </a:lnTo>
                  <a:lnTo>
                    <a:pt x="280060" y="254596"/>
                  </a:lnTo>
                  <a:lnTo>
                    <a:pt x="280060" y="279857"/>
                  </a:lnTo>
                  <a:lnTo>
                    <a:pt x="76377" y="279857"/>
                  </a:lnTo>
                  <a:lnTo>
                    <a:pt x="76377" y="254457"/>
                  </a:lnTo>
                  <a:lnTo>
                    <a:pt x="76377" y="102057"/>
                  </a:lnTo>
                  <a:close/>
                  <a:moveTo>
                    <a:pt x="241858" y="0"/>
                  </a:moveTo>
                  <a:lnTo>
                    <a:pt x="267322" y="0"/>
                  </a:lnTo>
                  <a:lnTo>
                    <a:pt x="267322" y="50914"/>
                  </a:lnTo>
                  <a:lnTo>
                    <a:pt x="241858" y="50914"/>
                  </a:lnTo>
                  <a:close/>
                  <a:moveTo>
                    <a:pt x="190944" y="0"/>
                  </a:moveTo>
                  <a:lnTo>
                    <a:pt x="216408" y="0"/>
                  </a:lnTo>
                  <a:lnTo>
                    <a:pt x="216408" y="50914"/>
                  </a:lnTo>
                  <a:lnTo>
                    <a:pt x="190944" y="50914"/>
                  </a:lnTo>
                  <a:close/>
                  <a:moveTo>
                    <a:pt x="140017" y="0"/>
                  </a:moveTo>
                  <a:lnTo>
                    <a:pt x="165481" y="0"/>
                  </a:lnTo>
                  <a:lnTo>
                    <a:pt x="165481" y="50914"/>
                  </a:lnTo>
                  <a:lnTo>
                    <a:pt x="140017" y="50914"/>
                  </a:lnTo>
                  <a:close/>
                  <a:moveTo>
                    <a:pt x="89103" y="0"/>
                  </a:moveTo>
                  <a:lnTo>
                    <a:pt x="114566" y="0"/>
                  </a:lnTo>
                  <a:lnTo>
                    <a:pt x="114566" y="50914"/>
                  </a:lnTo>
                  <a:lnTo>
                    <a:pt x="89103" y="50914"/>
                  </a:lnTo>
                  <a:close/>
                </a:path>
              </a:pathLst>
            </a:custGeom>
            <a:solidFill>
              <a:srgbClr val="002957"/>
            </a:solid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62" name="Graphic 61">
              <a:extLst>
                <a:ext uri="{FF2B5EF4-FFF2-40B4-BE49-F238E27FC236}">
                  <a16:creationId xmlns:a16="http://schemas.microsoft.com/office/drawing/2014/main" id="{AF5B3A30-ED30-1253-1033-62CA012AFDD8}"/>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3473607" y="5445104"/>
              <a:ext cx="470469" cy="365920"/>
            </a:xfrm>
            <a:prstGeom prst="rect">
              <a:avLst/>
            </a:prstGeom>
          </p:spPr>
        </p:pic>
        <p:sp>
          <p:nvSpPr>
            <p:cNvPr id="63" name="Freeform 62">
              <a:extLst>
                <a:ext uri="{FF2B5EF4-FFF2-40B4-BE49-F238E27FC236}">
                  <a16:creationId xmlns:a16="http://schemas.microsoft.com/office/drawing/2014/main" id="{74467475-FAA5-A830-97F7-B1EDA3041B6A}"/>
                </a:ext>
              </a:extLst>
            </p:cNvPr>
            <p:cNvSpPr/>
            <p:nvPr/>
          </p:nvSpPr>
          <p:spPr>
            <a:xfrm>
              <a:off x="5447720" y="5461713"/>
              <a:ext cx="348335" cy="332702"/>
            </a:xfrm>
            <a:custGeom>
              <a:avLst/>
              <a:gdLst>
                <a:gd name="connsiteX0" fmla="*/ 235686 w 348335"/>
                <a:gd name="connsiteY0" fmla="*/ 218084 h 332702"/>
                <a:gd name="connsiteX1" fmla="*/ 226339 w 348335"/>
                <a:gd name="connsiteY1" fmla="*/ 218910 h 332702"/>
                <a:gd name="connsiteX2" fmla="*/ 215430 w 348335"/>
                <a:gd name="connsiteY2" fmla="*/ 219621 h 332702"/>
                <a:gd name="connsiteX3" fmla="*/ 214655 w 348335"/>
                <a:gd name="connsiteY3" fmla="*/ 219621 h 332702"/>
                <a:gd name="connsiteX4" fmla="*/ 206781 w 348335"/>
                <a:gd name="connsiteY4" fmla="*/ 219939 h 332702"/>
                <a:gd name="connsiteX5" fmla="*/ 196596 w 348335"/>
                <a:gd name="connsiteY5" fmla="*/ 220078 h 332702"/>
                <a:gd name="connsiteX6" fmla="*/ 191681 w 348335"/>
                <a:gd name="connsiteY6" fmla="*/ 220078 h 332702"/>
                <a:gd name="connsiteX7" fmla="*/ 181483 w 348335"/>
                <a:gd name="connsiteY7" fmla="*/ 219621 h 332702"/>
                <a:gd name="connsiteX8" fmla="*/ 181597 w 348335"/>
                <a:gd name="connsiteY8" fmla="*/ 220078 h 332702"/>
                <a:gd name="connsiteX9" fmla="*/ 181711 w 348335"/>
                <a:gd name="connsiteY9" fmla="*/ 220561 h 332702"/>
                <a:gd name="connsiteX10" fmla="*/ 183083 w 348335"/>
                <a:gd name="connsiteY10" fmla="*/ 226403 h 332702"/>
                <a:gd name="connsiteX11" fmla="*/ 184023 w 348335"/>
                <a:gd name="connsiteY11" fmla="*/ 233439 h 332702"/>
                <a:gd name="connsiteX12" fmla="*/ 182765 w 348335"/>
                <a:gd name="connsiteY12" fmla="*/ 255715 h 332702"/>
                <a:gd name="connsiteX13" fmla="*/ 181495 w 348335"/>
                <a:gd name="connsiteY13" fmla="*/ 262052 h 332702"/>
                <a:gd name="connsiteX14" fmla="*/ 179590 w 348335"/>
                <a:gd name="connsiteY14" fmla="*/ 268808 h 332702"/>
                <a:gd name="connsiteX15" fmla="*/ 186004 w 348335"/>
                <a:gd name="connsiteY15" fmla="*/ 269875 h 332702"/>
                <a:gd name="connsiteX16" fmla="*/ 192544 w 348335"/>
                <a:gd name="connsiteY16" fmla="*/ 270574 h 332702"/>
                <a:gd name="connsiteX17" fmla="*/ 206844 w 348335"/>
                <a:gd name="connsiteY17" fmla="*/ 270574 h 332702"/>
                <a:gd name="connsiteX18" fmla="*/ 213410 w 348335"/>
                <a:gd name="connsiteY18" fmla="*/ 269875 h 332702"/>
                <a:gd name="connsiteX19" fmla="*/ 213766 w 348335"/>
                <a:gd name="connsiteY19" fmla="*/ 269875 h 332702"/>
                <a:gd name="connsiteX20" fmla="*/ 225907 w 348335"/>
                <a:gd name="connsiteY20" fmla="*/ 255715 h 332702"/>
                <a:gd name="connsiteX21" fmla="*/ 307225 w 348335"/>
                <a:gd name="connsiteY21" fmla="*/ 204432 h 332702"/>
                <a:gd name="connsiteX22" fmla="*/ 298107 w 348335"/>
                <a:gd name="connsiteY22" fmla="*/ 206947 h 332702"/>
                <a:gd name="connsiteX23" fmla="*/ 287934 w 348335"/>
                <a:gd name="connsiteY23" fmla="*/ 209461 h 332702"/>
                <a:gd name="connsiteX24" fmla="*/ 276783 w 348335"/>
                <a:gd name="connsiteY24" fmla="*/ 211900 h 332702"/>
                <a:gd name="connsiteX25" fmla="*/ 264668 w 348335"/>
                <a:gd name="connsiteY25" fmla="*/ 214173 h 332702"/>
                <a:gd name="connsiteX26" fmla="*/ 263944 w 348335"/>
                <a:gd name="connsiteY26" fmla="*/ 218084 h 332702"/>
                <a:gd name="connsiteX27" fmla="*/ 262712 w 348335"/>
                <a:gd name="connsiteY27" fmla="*/ 224752 h 332702"/>
                <a:gd name="connsiteX28" fmla="*/ 260375 w 348335"/>
                <a:gd name="connsiteY28" fmla="*/ 235433 h 332702"/>
                <a:gd name="connsiteX29" fmla="*/ 257670 w 348335"/>
                <a:gd name="connsiteY29" fmla="*/ 246228 h 332702"/>
                <a:gd name="connsiteX30" fmla="*/ 254558 w 348335"/>
                <a:gd name="connsiteY30" fmla="*/ 257112 h 332702"/>
                <a:gd name="connsiteX31" fmla="*/ 270687 w 348335"/>
                <a:gd name="connsiteY31" fmla="*/ 247155 h 332702"/>
                <a:gd name="connsiteX32" fmla="*/ 285013 w 348335"/>
                <a:gd name="connsiteY32" fmla="*/ 234887 h 332702"/>
                <a:gd name="connsiteX33" fmla="*/ 297281 w 348335"/>
                <a:gd name="connsiteY33" fmla="*/ 220561 h 332702"/>
                <a:gd name="connsiteX34" fmla="*/ 82931 w 348335"/>
                <a:gd name="connsiteY34" fmla="*/ 197155 h 332702"/>
                <a:gd name="connsiteX35" fmla="*/ 111975 w 348335"/>
                <a:gd name="connsiteY35" fmla="*/ 197155 h 332702"/>
                <a:gd name="connsiteX36" fmla="*/ 98450 w 348335"/>
                <a:gd name="connsiteY36" fmla="*/ 229807 h 332702"/>
                <a:gd name="connsiteX37" fmla="*/ 122859 w 348335"/>
                <a:gd name="connsiteY37" fmla="*/ 229807 h 332702"/>
                <a:gd name="connsiteX38" fmla="*/ 81127 w 348335"/>
                <a:gd name="connsiteY38" fmla="*/ 284251 h 332702"/>
                <a:gd name="connsiteX39" fmla="*/ 72047 w 348335"/>
                <a:gd name="connsiteY39" fmla="*/ 284251 h 332702"/>
                <a:gd name="connsiteX40" fmla="*/ 85204 w 348335"/>
                <a:gd name="connsiteY40" fmla="*/ 249771 h 332702"/>
                <a:gd name="connsiteX41" fmla="*/ 61163 w 348335"/>
                <a:gd name="connsiteY41" fmla="*/ 249771 h 332702"/>
                <a:gd name="connsiteX42" fmla="*/ 92011 w 348335"/>
                <a:gd name="connsiteY42" fmla="*/ 176416 h 332702"/>
                <a:gd name="connsiteX43" fmla="*/ 67017 w 348335"/>
                <a:gd name="connsiteY43" fmla="*/ 181483 h 332702"/>
                <a:gd name="connsiteX44" fmla="*/ 46583 w 348335"/>
                <a:gd name="connsiteY44" fmla="*/ 195263 h 332702"/>
                <a:gd name="connsiteX45" fmla="*/ 32791 w 348335"/>
                <a:gd name="connsiteY45" fmla="*/ 215710 h 332702"/>
                <a:gd name="connsiteX46" fmla="*/ 27724 w 348335"/>
                <a:gd name="connsiteY46" fmla="*/ 240703 h 332702"/>
                <a:gd name="connsiteX47" fmla="*/ 32791 w 348335"/>
                <a:gd name="connsiteY47" fmla="*/ 265697 h 332702"/>
                <a:gd name="connsiteX48" fmla="*/ 46583 w 348335"/>
                <a:gd name="connsiteY48" fmla="*/ 286131 h 332702"/>
                <a:gd name="connsiteX49" fmla="*/ 67017 w 348335"/>
                <a:gd name="connsiteY49" fmla="*/ 299923 h 332702"/>
                <a:gd name="connsiteX50" fmla="*/ 92011 w 348335"/>
                <a:gd name="connsiteY50" fmla="*/ 304978 h 332702"/>
                <a:gd name="connsiteX51" fmla="*/ 117017 w 348335"/>
                <a:gd name="connsiteY51" fmla="*/ 299923 h 332702"/>
                <a:gd name="connsiteX52" fmla="*/ 137452 w 348335"/>
                <a:gd name="connsiteY52" fmla="*/ 286131 h 332702"/>
                <a:gd name="connsiteX53" fmla="*/ 151244 w 348335"/>
                <a:gd name="connsiteY53" fmla="*/ 265697 h 332702"/>
                <a:gd name="connsiteX54" fmla="*/ 156298 w 348335"/>
                <a:gd name="connsiteY54" fmla="*/ 240703 h 332702"/>
                <a:gd name="connsiteX55" fmla="*/ 151244 w 348335"/>
                <a:gd name="connsiteY55" fmla="*/ 215710 h 332702"/>
                <a:gd name="connsiteX56" fmla="*/ 137452 w 348335"/>
                <a:gd name="connsiteY56" fmla="*/ 195263 h 332702"/>
                <a:gd name="connsiteX57" fmla="*/ 117017 w 348335"/>
                <a:gd name="connsiteY57" fmla="*/ 181483 h 332702"/>
                <a:gd name="connsiteX58" fmla="*/ 129997 w 348335"/>
                <a:gd name="connsiteY58" fmla="*/ 113856 h 332702"/>
                <a:gd name="connsiteX59" fmla="*/ 113614 w 348335"/>
                <a:gd name="connsiteY59" fmla="*/ 117399 h 332702"/>
                <a:gd name="connsiteX60" fmla="*/ 77838 w 348335"/>
                <a:gd name="connsiteY60" fmla="*/ 141656 h 332702"/>
                <a:gd name="connsiteX61" fmla="*/ 77876 w 348335"/>
                <a:gd name="connsiteY61" fmla="*/ 149885 h 332702"/>
                <a:gd name="connsiteX62" fmla="*/ 82296 w 348335"/>
                <a:gd name="connsiteY62" fmla="*/ 149212 h 332702"/>
                <a:gd name="connsiteX63" fmla="*/ 87185 w 348335"/>
                <a:gd name="connsiteY63" fmla="*/ 148692 h 332702"/>
                <a:gd name="connsiteX64" fmla="*/ 92011 w 348335"/>
                <a:gd name="connsiteY64" fmla="*/ 148692 h 332702"/>
                <a:gd name="connsiteX65" fmla="*/ 101714 w 348335"/>
                <a:gd name="connsiteY65" fmla="*/ 149212 h 332702"/>
                <a:gd name="connsiteX66" fmla="*/ 105968 w 348335"/>
                <a:gd name="connsiteY66" fmla="*/ 149885 h 332702"/>
                <a:gd name="connsiteX67" fmla="*/ 111125 w 348335"/>
                <a:gd name="connsiteY67" fmla="*/ 150711 h 332702"/>
                <a:gd name="connsiteX68" fmla="*/ 120192 w 348335"/>
                <a:gd name="connsiteY68" fmla="*/ 153149 h 332702"/>
                <a:gd name="connsiteX69" fmla="*/ 128866 w 348335"/>
                <a:gd name="connsiteY69" fmla="*/ 156451 h 332702"/>
                <a:gd name="connsiteX70" fmla="*/ 128866 w 348335"/>
                <a:gd name="connsiteY70" fmla="*/ 134353 h 332702"/>
                <a:gd name="connsiteX71" fmla="*/ 129260 w 348335"/>
                <a:gd name="connsiteY71" fmla="*/ 124409 h 332702"/>
                <a:gd name="connsiteX72" fmla="*/ 129374 w 348335"/>
                <a:gd name="connsiteY72" fmla="*/ 122758 h 332702"/>
                <a:gd name="connsiteX73" fmla="*/ 129501 w 348335"/>
                <a:gd name="connsiteY73" fmla="*/ 121018 h 332702"/>
                <a:gd name="connsiteX74" fmla="*/ 267970 w 348335"/>
                <a:gd name="connsiteY74" fmla="*/ 112954 h 332702"/>
                <a:gd name="connsiteX75" fmla="*/ 268046 w 348335"/>
                <a:gd name="connsiteY75" fmla="*/ 113856 h 332702"/>
                <a:gd name="connsiteX76" fmla="*/ 269278 w 348335"/>
                <a:gd name="connsiteY76" fmla="*/ 129743 h 332702"/>
                <a:gd name="connsiteX77" fmla="*/ 269697 w 348335"/>
                <a:gd name="connsiteY77" fmla="*/ 141656 h 332702"/>
                <a:gd name="connsiteX78" fmla="*/ 269671 w 348335"/>
                <a:gd name="connsiteY78" fmla="*/ 165837 h 332702"/>
                <a:gd name="connsiteX79" fmla="*/ 269544 w 348335"/>
                <a:gd name="connsiteY79" fmla="*/ 167729 h 332702"/>
                <a:gd name="connsiteX80" fmla="*/ 268478 w 348335"/>
                <a:gd name="connsiteY80" fmla="*/ 184976 h 332702"/>
                <a:gd name="connsiteX81" fmla="*/ 284683 w 348335"/>
                <a:gd name="connsiteY81" fmla="*/ 181483 h 332702"/>
                <a:gd name="connsiteX82" fmla="*/ 298792 w 348335"/>
                <a:gd name="connsiteY82" fmla="*/ 177825 h 332702"/>
                <a:gd name="connsiteX83" fmla="*/ 307225 w 348335"/>
                <a:gd name="connsiteY83" fmla="*/ 175311 h 332702"/>
                <a:gd name="connsiteX84" fmla="*/ 310095 w 348335"/>
                <a:gd name="connsiteY84" fmla="*/ 174447 h 332702"/>
                <a:gd name="connsiteX85" fmla="*/ 318516 w 348335"/>
                <a:gd name="connsiteY85" fmla="*/ 171602 h 332702"/>
                <a:gd name="connsiteX86" fmla="*/ 319887 w 348335"/>
                <a:gd name="connsiteY86" fmla="*/ 164325 h 332702"/>
                <a:gd name="connsiteX87" fmla="*/ 320675 w 348335"/>
                <a:gd name="connsiteY87" fmla="*/ 156832 h 332702"/>
                <a:gd name="connsiteX88" fmla="*/ 320675 w 348335"/>
                <a:gd name="connsiteY88" fmla="*/ 141656 h 332702"/>
                <a:gd name="connsiteX89" fmla="*/ 318604 w 348335"/>
                <a:gd name="connsiteY89" fmla="*/ 127279 h 332702"/>
                <a:gd name="connsiteX90" fmla="*/ 280454 w 348335"/>
                <a:gd name="connsiteY90" fmla="*/ 115646 h 332702"/>
                <a:gd name="connsiteX91" fmla="*/ 196850 w 348335"/>
                <a:gd name="connsiteY91" fmla="*/ 106858 h 332702"/>
                <a:gd name="connsiteX92" fmla="*/ 177088 w 348335"/>
                <a:gd name="connsiteY92" fmla="*/ 107683 h 332702"/>
                <a:gd name="connsiteX93" fmla="*/ 158534 w 348335"/>
                <a:gd name="connsiteY93" fmla="*/ 109411 h 332702"/>
                <a:gd name="connsiteX94" fmla="*/ 158203 w 348335"/>
                <a:gd name="connsiteY94" fmla="*/ 113856 h 332702"/>
                <a:gd name="connsiteX95" fmla="*/ 157175 w 348335"/>
                <a:gd name="connsiteY95" fmla="*/ 127279 h 332702"/>
                <a:gd name="connsiteX96" fmla="*/ 157111 w 348335"/>
                <a:gd name="connsiteY96" fmla="*/ 129743 h 332702"/>
                <a:gd name="connsiteX97" fmla="*/ 156997 w 348335"/>
                <a:gd name="connsiteY97" fmla="*/ 134353 h 332702"/>
                <a:gd name="connsiteX98" fmla="*/ 156959 w 348335"/>
                <a:gd name="connsiteY98" fmla="*/ 135636 h 332702"/>
                <a:gd name="connsiteX99" fmla="*/ 156819 w 348335"/>
                <a:gd name="connsiteY99" fmla="*/ 141656 h 332702"/>
                <a:gd name="connsiteX100" fmla="*/ 156921 w 348335"/>
                <a:gd name="connsiteY100" fmla="*/ 152362 h 332702"/>
                <a:gd name="connsiteX101" fmla="*/ 157010 w 348335"/>
                <a:gd name="connsiteY101" fmla="*/ 156451 h 332702"/>
                <a:gd name="connsiteX102" fmla="*/ 157124 w 348335"/>
                <a:gd name="connsiteY102" fmla="*/ 161061 h 332702"/>
                <a:gd name="connsiteX103" fmla="*/ 158115 w 348335"/>
                <a:gd name="connsiteY103" fmla="*/ 176416 h 332702"/>
                <a:gd name="connsiteX104" fmla="*/ 158140 w 348335"/>
                <a:gd name="connsiteY104" fmla="*/ 176886 h 332702"/>
                <a:gd name="connsiteX105" fmla="*/ 162255 w 348335"/>
                <a:gd name="connsiteY105" fmla="*/ 181140 h 332702"/>
                <a:gd name="connsiteX106" fmla="*/ 165950 w 348335"/>
                <a:gd name="connsiteY106" fmla="*/ 185788 h 332702"/>
                <a:gd name="connsiteX107" fmla="*/ 169189 w 348335"/>
                <a:gd name="connsiteY107" fmla="*/ 190767 h 332702"/>
                <a:gd name="connsiteX108" fmla="*/ 188544 w 348335"/>
                <a:gd name="connsiteY108" fmla="*/ 191745 h 332702"/>
                <a:gd name="connsiteX109" fmla="*/ 206298 w 348335"/>
                <a:gd name="connsiteY109" fmla="*/ 191745 h 332702"/>
                <a:gd name="connsiteX110" fmla="*/ 223634 w 348335"/>
                <a:gd name="connsiteY110" fmla="*/ 190945 h 332702"/>
                <a:gd name="connsiteX111" fmla="*/ 235686 w 348335"/>
                <a:gd name="connsiteY111" fmla="*/ 189814 h 332702"/>
                <a:gd name="connsiteX112" fmla="*/ 239979 w 348335"/>
                <a:gd name="connsiteY112" fmla="*/ 189408 h 332702"/>
                <a:gd name="connsiteX113" fmla="*/ 241604 w 348335"/>
                <a:gd name="connsiteY113" fmla="*/ 167729 h 332702"/>
                <a:gd name="connsiteX114" fmla="*/ 241681 w 348335"/>
                <a:gd name="connsiteY114" fmla="*/ 141656 h 332702"/>
                <a:gd name="connsiteX115" fmla="*/ 241096 w 348335"/>
                <a:gd name="connsiteY115" fmla="*/ 127279 h 332702"/>
                <a:gd name="connsiteX116" fmla="*/ 239382 w 348335"/>
                <a:gd name="connsiteY116" fmla="*/ 108725 h 332702"/>
                <a:gd name="connsiteX117" fmla="*/ 217665 w 348335"/>
                <a:gd name="connsiteY117" fmla="*/ 107137 h 332702"/>
                <a:gd name="connsiteX118" fmla="*/ 143954 w 348335"/>
                <a:gd name="connsiteY118" fmla="*/ 41186 h 332702"/>
                <a:gd name="connsiteX119" fmla="*/ 127698 w 348335"/>
                <a:gd name="connsiteY119" fmla="*/ 51245 h 332702"/>
                <a:gd name="connsiteX120" fmla="*/ 113233 w 348335"/>
                <a:gd name="connsiteY120" fmla="*/ 63703 h 332702"/>
                <a:gd name="connsiteX121" fmla="*/ 100977 w 348335"/>
                <a:gd name="connsiteY121" fmla="*/ 78130 h 332702"/>
                <a:gd name="connsiteX122" fmla="*/ 91008 w 348335"/>
                <a:gd name="connsiteY122" fmla="*/ 94450 h 332702"/>
                <a:gd name="connsiteX123" fmla="*/ 100164 w 348335"/>
                <a:gd name="connsiteY123" fmla="*/ 91923 h 332702"/>
                <a:gd name="connsiteX124" fmla="*/ 110375 w 348335"/>
                <a:gd name="connsiteY124" fmla="*/ 89395 h 332702"/>
                <a:gd name="connsiteX125" fmla="*/ 121589 w 348335"/>
                <a:gd name="connsiteY125" fmla="*/ 86944 h 332702"/>
                <a:gd name="connsiteX126" fmla="*/ 129997 w 348335"/>
                <a:gd name="connsiteY126" fmla="*/ 85369 h 332702"/>
                <a:gd name="connsiteX127" fmla="*/ 133756 w 348335"/>
                <a:gd name="connsiteY127" fmla="*/ 84658 h 332702"/>
                <a:gd name="connsiteX128" fmla="*/ 135737 w 348335"/>
                <a:gd name="connsiteY128" fmla="*/ 73952 h 332702"/>
                <a:gd name="connsiteX129" fmla="*/ 138074 w 348335"/>
                <a:gd name="connsiteY129" fmla="*/ 63132 h 332702"/>
                <a:gd name="connsiteX130" fmla="*/ 140817 w 348335"/>
                <a:gd name="connsiteY130" fmla="*/ 52210 h 332702"/>
                <a:gd name="connsiteX131" fmla="*/ 254254 w 348335"/>
                <a:gd name="connsiteY131" fmla="*/ 41034 h 332702"/>
                <a:gd name="connsiteX132" fmla="*/ 254304 w 348335"/>
                <a:gd name="connsiteY132" fmla="*/ 41186 h 332702"/>
                <a:gd name="connsiteX133" fmla="*/ 263448 w 348335"/>
                <a:gd name="connsiteY133" fmla="*/ 80721 h 332702"/>
                <a:gd name="connsiteX134" fmla="*/ 264058 w 348335"/>
                <a:gd name="connsiteY134" fmla="*/ 83960 h 332702"/>
                <a:gd name="connsiteX135" fmla="*/ 274726 w 348335"/>
                <a:gd name="connsiteY135" fmla="*/ 85941 h 332702"/>
                <a:gd name="connsiteX136" fmla="*/ 285508 w 348335"/>
                <a:gd name="connsiteY136" fmla="*/ 88278 h 332702"/>
                <a:gd name="connsiteX137" fmla="*/ 296392 w 348335"/>
                <a:gd name="connsiteY137" fmla="*/ 91008 h 332702"/>
                <a:gd name="connsiteX138" fmla="*/ 307365 w 348335"/>
                <a:gd name="connsiteY138" fmla="*/ 94145 h 332702"/>
                <a:gd name="connsiteX139" fmla="*/ 297357 w 348335"/>
                <a:gd name="connsiteY139" fmla="*/ 77864 h 332702"/>
                <a:gd name="connsiteX140" fmla="*/ 285000 w 348335"/>
                <a:gd name="connsiteY140" fmla="*/ 63398 h 332702"/>
                <a:gd name="connsiteX141" fmla="*/ 270548 w 348335"/>
                <a:gd name="connsiteY141" fmla="*/ 51041 h 332702"/>
                <a:gd name="connsiteX142" fmla="*/ 191668 w 348335"/>
                <a:gd name="connsiteY142" fmla="*/ 27724 h 332702"/>
                <a:gd name="connsiteX143" fmla="*/ 177063 w 348335"/>
                <a:gd name="connsiteY143" fmla="*/ 29858 h 332702"/>
                <a:gd name="connsiteX144" fmla="*/ 165442 w 348335"/>
                <a:gd name="connsiteY144" fmla="*/ 68174 h 332702"/>
                <a:gd name="connsiteX145" fmla="*/ 162750 w 348335"/>
                <a:gd name="connsiteY145" fmla="*/ 80721 h 332702"/>
                <a:gd name="connsiteX146" fmla="*/ 179578 w 348335"/>
                <a:gd name="connsiteY146" fmla="*/ 79400 h 332702"/>
                <a:gd name="connsiteX147" fmla="*/ 197269 w 348335"/>
                <a:gd name="connsiteY147" fmla="*/ 78778 h 332702"/>
                <a:gd name="connsiteX148" fmla="*/ 215760 w 348335"/>
                <a:gd name="connsiteY148" fmla="*/ 78994 h 332702"/>
                <a:gd name="connsiteX149" fmla="*/ 234950 w 348335"/>
                <a:gd name="connsiteY149" fmla="*/ 80175 h 332702"/>
                <a:gd name="connsiteX150" fmla="*/ 231241 w 348335"/>
                <a:gd name="connsiteY150" fmla="*/ 63132 h 332702"/>
                <a:gd name="connsiteX151" fmla="*/ 206857 w 348335"/>
                <a:gd name="connsiteY151" fmla="*/ 27724 h 332702"/>
                <a:gd name="connsiteX152" fmla="*/ 199263 w 348335"/>
                <a:gd name="connsiteY152" fmla="*/ 0 h 332702"/>
                <a:gd name="connsiteX153" fmla="*/ 234950 w 348335"/>
                <a:gd name="connsiteY153" fmla="*/ 5779 h 332702"/>
                <a:gd name="connsiteX154" fmla="*/ 241681 w 348335"/>
                <a:gd name="connsiteY154" fmla="*/ 6871 h 332702"/>
                <a:gd name="connsiteX155" fmla="*/ 246354 w 348335"/>
                <a:gd name="connsiteY155" fmla="*/ 7620 h 332702"/>
                <a:gd name="connsiteX156" fmla="*/ 307365 w 348335"/>
                <a:gd name="connsiteY156" fmla="*/ 48895 h 332702"/>
                <a:gd name="connsiteX157" fmla="*/ 319595 w 348335"/>
                <a:gd name="connsiteY157" fmla="*/ 61125 h 332702"/>
                <a:gd name="connsiteX158" fmla="*/ 320675 w 348335"/>
                <a:gd name="connsiteY158" fmla="*/ 63221 h 332702"/>
                <a:gd name="connsiteX159" fmla="*/ 336702 w 348335"/>
                <a:gd name="connsiteY159" fmla="*/ 94145 h 332702"/>
                <a:gd name="connsiteX160" fmla="*/ 336854 w 348335"/>
                <a:gd name="connsiteY160" fmla="*/ 94450 h 332702"/>
                <a:gd name="connsiteX161" fmla="*/ 340804 w 348335"/>
                <a:gd name="connsiteY161" fmla="*/ 102057 h 332702"/>
                <a:gd name="connsiteX162" fmla="*/ 341579 w 348335"/>
                <a:gd name="connsiteY162" fmla="*/ 106858 h 332702"/>
                <a:gd name="connsiteX163" fmla="*/ 341617 w 348335"/>
                <a:gd name="connsiteY163" fmla="*/ 107137 h 332702"/>
                <a:gd name="connsiteX164" fmla="*/ 341706 w 348335"/>
                <a:gd name="connsiteY164" fmla="*/ 107683 h 332702"/>
                <a:gd name="connsiteX165" fmla="*/ 342557 w 348335"/>
                <a:gd name="connsiteY165" fmla="*/ 112954 h 332702"/>
                <a:gd name="connsiteX166" fmla="*/ 348335 w 348335"/>
                <a:gd name="connsiteY166" fmla="*/ 148692 h 332702"/>
                <a:gd name="connsiteX167" fmla="*/ 348297 w 348335"/>
                <a:gd name="connsiteY167" fmla="*/ 149885 h 332702"/>
                <a:gd name="connsiteX168" fmla="*/ 342620 w 348335"/>
                <a:gd name="connsiteY168" fmla="*/ 184976 h 332702"/>
                <a:gd name="connsiteX169" fmla="*/ 341528 w 348335"/>
                <a:gd name="connsiteY169" fmla="*/ 191745 h 332702"/>
                <a:gd name="connsiteX170" fmla="*/ 340804 w 348335"/>
                <a:gd name="connsiteY170" fmla="*/ 196240 h 332702"/>
                <a:gd name="connsiteX171" fmla="*/ 319595 w 348335"/>
                <a:gd name="connsiteY171" fmla="*/ 237185 h 332702"/>
                <a:gd name="connsiteX172" fmla="*/ 285191 w 348335"/>
                <a:gd name="connsiteY172" fmla="*/ 270574 h 332702"/>
                <a:gd name="connsiteX173" fmla="*/ 223139 w 348335"/>
                <a:gd name="connsiteY173" fmla="*/ 294437 h 332702"/>
                <a:gd name="connsiteX174" fmla="*/ 199263 w 348335"/>
                <a:gd name="connsiteY174" fmla="*/ 298298 h 332702"/>
                <a:gd name="connsiteX175" fmla="*/ 190881 w 348335"/>
                <a:gd name="connsiteY175" fmla="*/ 298031 h 332702"/>
                <a:gd name="connsiteX176" fmla="*/ 182638 w 348335"/>
                <a:gd name="connsiteY176" fmla="*/ 297269 h 332702"/>
                <a:gd name="connsiteX177" fmla="*/ 174523 w 348335"/>
                <a:gd name="connsiteY177" fmla="*/ 296062 h 332702"/>
                <a:gd name="connsiteX178" fmla="*/ 166535 w 348335"/>
                <a:gd name="connsiteY178" fmla="*/ 294437 h 332702"/>
                <a:gd name="connsiteX179" fmla="*/ 156895 w 348335"/>
                <a:gd name="connsiteY179" fmla="*/ 304978 h 332702"/>
                <a:gd name="connsiteX180" fmla="*/ 152146 w 348335"/>
                <a:gd name="connsiteY180" fmla="*/ 310172 h 332702"/>
                <a:gd name="connsiteX181" fmla="*/ 134505 w 348335"/>
                <a:gd name="connsiteY181" fmla="*/ 322237 h 332702"/>
                <a:gd name="connsiteX182" fmla="*/ 114249 w 348335"/>
                <a:gd name="connsiteY182" fmla="*/ 329971 h 332702"/>
                <a:gd name="connsiteX183" fmla="*/ 92011 w 348335"/>
                <a:gd name="connsiteY183" fmla="*/ 332702 h 332702"/>
                <a:gd name="connsiteX184" fmla="*/ 56235 w 348335"/>
                <a:gd name="connsiteY184" fmla="*/ 325463 h 332702"/>
                <a:gd name="connsiteX185" fmla="*/ 26987 w 348335"/>
                <a:gd name="connsiteY185" fmla="*/ 305727 h 332702"/>
                <a:gd name="connsiteX186" fmla="*/ 7251 w 348335"/>
                <a:gd name="connsiteY186" fmla="*/ 276479 h 332702"/>
                <a:gd name="connsiteX187" fmla="*/ 0 w 348335"/>
                <a:gd name="connsiteY187" fmla="*/ 240703 h 332702"/>
                <a:gd name="connsiteX188" fmla="*/ 3683 w 348335"/>
                <a:gd name="connsiteY188" fmla="*/ 214935 h 332702"/>
                <a:gd name="connsiteX189" fmla="*/ 14033 w 348335"/>
                <a:gd name="connsiteY189" fmla="*/ 191986 h 332702"/>
                <a:gd name="connsiteX190" fmla="*/ 29984 w 348335"/>
                <a:gd name="connsiteY190" fmla="*/ 172911 h 332702"/>
                <a:gd name="connsiteX191" fmla="*/ 50482 w 348335"/>
                <a:gd name="connsiteY191" fmla="*/ 158712 h 332702"/>
                <a:gd name="connsiteX192" fmla="*/ 50266 w 348335"/>
                <a:gd name="connsiteY192" fmla="*/ 155537 h 332702"/>
                <a:gd name="connsiteX193" fmla="*/ 50190 w 348335"/>
                <a:gd name="connsiteY193" fmla="*/ 148692 h 332702"/>
                <a:gd name="connsiteX194" fmla="*/ 57734 w 348335"/>
                <a:gd name="connsiteY194" fmla="*/ 102057 h 332702"/>
                <a:gd name="connsiteX195" fmla="*/ 78930 w 348335"/>
                <a:gd name="connsiteY195" fmla="*/ 61125 h 332702"/>
                <a:gd name="connsiteX196" fmla="*/ 111239 w 348335"/>
                <a:gd name="connsiteY196" fmla="*/ 28816 h 332702"/>
                <a:gd name="connsiteX197" fmla="*/ 143954 w 348335"/>
                <a:gd name="connsiteY197" fmla="*/ 11887 h 332702"/>
                <a:gd name="connsiteX198" fmla="*/ 152171 w 348335"/>
                <a:gd name="connsiteY198" fmla="*/ 7620 h 332702"/>
                <a:gd name="connsiteX199" fmla="*/ 156298 w 348335"/>
                <a:gd name="connsiteY199" fmla="*/ 6960 h 33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348335" h="332702">
                  <a:moveTo>
                    <a:pt x="235686" y="218084"/>
                  </a:moveTo>
                  <a:lnTo>
                    <a:pt x="226339" y="218910"/>
                  </a:lnTo>
                  <a:lnTo>
                    <a:pt x="215430" y="219621"/>
                  </a:lnTo>
                  <a:lnTo>
                    <a:pt x="214655" y="219621"/>
                  </a:lnTo>
                  <a:lnTo>
                    <a:pt x="206781" y="219939"/>
                  </a:lnTo>
                  <a:lnTo>
                    <a:pt x="196596" y="220078"/>
                  </a:lnTo>
                  <a:lnTo>
                    <a:pt x="191681" y="220078"/>
                  </a:lnTo>
                  <a:lnTo>
                    <a:pt x="181483" y="219621"/>
                  </a:lnTo>
                  <a:lnTo>
                    <a:pt x="181597" y="220078"/>
                  </a:lnTo>
                  <a:lnTo>
                    <a:pt x="181711" y="220561"/>
                  </a:lnTo>
                  <a:lnTo>
                    <a:pt x="183083" y="226403"/>
                  </a:lnTo>
                  <a:lnTo>
                    <a:pt x="184023" y="233439"/>
                  </a:lnTo>
                  <a:lnTo>
                    <a:pt x="182765" y="255715"/>
                  </a:lnTo>
                  <a:lnTo>
                    <a:pt x="181495" y="262052"/>
                  </a:lnTo>
                  <a:lnTo>
                    <a:pt x="179590" y="268808"/>
                  </a:lnTo>
                  <a:lnTo>
                    <a:pt x="186004" y="269875"/>
                  </a:lnTo>
                  <a:lnTo>
                    <a:pt x="192544" y="270574"/>
                  </a:lnTo>
                  <a:lnTo>
                    <a:pt x="206844" y="270574"/>
                  </a:lnTo>
                  <a:lnTo>
                    <a:pt x="213410" y="269875"/>
                  </a:lnTo>
                  <a:lnTo>
                    <a:pt x="213766" y="269875"/>
                  </a:lnTo>
                  <a:lnTo>
                    <a:pt x="225907" y="255715"/>
                  </a:lnTo>
                  <a:close/>
                  <a:moveTo>
                    <a:pt x="307225" y="204432"/>
                  </a:moveTo>
                  <a:lnTo>
                    <a:pt x="298107" y="206947"/>
                  </a:lnTo>
                  <a:lnTo>
                    <a:pt x="287934" y="209461"/>
                  </a:lnTo>
                  <a:lnTo>
                    <a:pt x="276783" y="211900"/>
                  </a:lnTo>
                  <a:lnTo>
                    <a:pt x="264668" y="214173"/>
                  </a:lnTo>
                  <a:lnTo>
                    <a:pt x="263944" y="218084"/>
                  </a:lnTo>
                  <a:lnTo>
                    <a:pt x="262712" y="224752"/>
                  </a:lnTo>
                  <a:lnTo>
                    <a:pt x="260375" y="235433"/>
                  </a:lnTo>
                  <a:lnTo>
                    <a:pt x="257670" y="246228"/>
                  </a:lnTo>
                  <a:lnTo>
                    <a:pt x="254558" y="257112"/>
                  </a:lnTo>
                  <a:lnTo>
                    <a:pt x="270687" y="247155"/>
                  </a:lnTo>
                  <a:lnTo>
                    <a:pt x="285013" y="234887"/>
                  </a:lnTo>
                  <a:lnTo>
                    <a:pt x="297281" y="220561"/>
                  </a:lnTo>
                  <a:close/>
                  <a:moveTo>
                    <a:pt x="82931" y="197155"/>
                  </a:moveTo>
                  <a:lnTo>
                    <a:pt x="111975" y="197155"/>
                  </a:lnTo>
                  <a:lnTo>
                    <a:pt x="98450" y="229807"/>
                  </a:lnTo>
                  <a:lnTo>
                    <a:pt x="122859" y="229807"/>
                  </a:lnTo>
                  <a:lnTo>
                    <a:pt x="81127" y="284251"/>
                  </a:lnTo>
                  <a:lnTo>
                    <a:pt x="72047" y="284251"/>
                  </a:lnTo>
                  <a:lnTo>
                    <a:pt x="85204" y="249771"/>
                  </a:lnTo>
                  <a:lnTo>
                    <a:pt x="61163" y="249771"/>
                  </a:lnTo>
                  <a:close/>
                  <a:moveTo>
                    <a:pt x="92011" y="176416"/>
                  </a:moveTo>
                  <a:lnTo>
                    <a:pt x="67017" y="181483"/>
                  </a:lnTo>
                  <a:lnTo>
                    <a:pt x="46583" y="195263"/>
                  </a:lnTo>
                  <a:lnTo>
                    <a:pt x="32791" y="215710"/>
                  </a:lnTo>
                  <a:lnTo>
                    <a:pt x="27724" y="240703"/>
                  </a:lnTo>
                  <a:lnTo>
                    <a:pt x="32791" y="265697"/>
                  </a:lnTo>
                  <a:lnTo>
                    <a:pt x="46583" y="286131"/>
                  </a:lnTo>
                  <a:lnTo>
                    <a:pt x="67017" y="299923"/>
                  </a:lnTo>
                  <a:lnTo>
                    <a:pt x="92011" y="304978"/>
                  </a:lnTo>
                  <a:lnTo>
                    <a:pt x="117017" y="299923"/>
                  </a:lnTo>
                  <a:lnTo>
                    <a:pt x="137452" y="286131"/>
                  </a:lnTo>
                  <a:lnTo>
                    <a:pt x="151244" y="265697"/>
                  </a:lnTo>
                  <a:lnTo>
                    <a:pt x="156298" y="240703"/>
                  </a:lnTo>
                  <a:lnTo>
                    <a:pt x="151244" y="215710"/>
                  </a:lnTo>
                  <a:lnTo>
                    <a:pt x="137452" y="195263"/>
                  </a:lnTo>
                  <a:lnTo>
                    <a:pt x="117017" y="181483"/>
                  </a:lnTo>
                  <a:close/>
                  <a:moveTo>
                    <a:pt x="129997" y="113856"/>
                  </a:moveTo>
                  <a:lnTo>
                    <a:pt x="113614" y="117399"/>
                  </a:lnTo>
                  <a:lnTo>
                    <a:pt x="77838" y="141656"/>
                  </a:lnTo>
                  <a:lnTo>
                    <a:pt x="77876" y="149885"/>
                  </a:lnTo>
                  <a:lnTo>
                    <a:pt x="82296" y="149212"/>
                  </a:lnTo>
                  <a:lnTo>
                    <a:pt x="87185" y="148692"/>
                  </a:lnTo>
                  <a:lnTo>
                    <a:pt x="92011" y="148692"/>
                  </a:lnTo>
                  <a:lnTo>
                    <a:pt x="101714" y="149212"/>
                  </a:lnTo>
                  <a:lnTo>
                    <a:pt x="105968" y="149885"/>
                  </a:lnTo>
                  <a:lnTo>
                    <a:pt x="111125" y="150711"/>
                  </a:lnTo>
                  <a:lnTo>
                    <a:pt x="120192" y="153149"/>
                  </a:lnTo>
                  <a:lnTo>
                    <a:pt x="128866" y="156451"/>
                  </a:lnTo>
                  <a:lnTo>
                    <a:pt x="128866" y="134353"/>
                  </a:lnTo>
                  <a:lnTo>
                    <a:pt x="129260" y="124409"/>
                  </a:lnTo>
                  <a:lnTo>
                    <a:pt x="129374" y="122758"/>
                  </a:lnTo>
                  <a:lnTo>
                    <a:pt x="129501" y="121018"/>
                  </a:lnTo>
                  <a:close/>
                  <a:moveTo>
                    <a:pt x="267970" y="112954"/>
                  </a:moveTo>
                  <a:lnTo>
                    <a:pt x="268046" y="113856"/>
                  </a:lnTo>
                  <a:lnTo>
                    <a:pt x="269278" y="129743"/>
                  </a:lnTo>
                  <a:lnTo>
                    <a:pt x="269697" y="141656"/>
                  </a:lnTo>
                  <a:lnTo>
                    <a:pt x="269671" y="165837"/>
                  </a:lnTo>
                  <a:lnTo>
                    <a:pt x="269544" y="167729"/>
                  </a:lnTo>
                  <a:lnTo>
                    <a:pt x="268478" y="184976"/>
                  </a:lnTo>
                  <a:lnTo>
                    <a:pt x="284683" y="181483"/>
                  </a:lnTo>
                  <a:lnTo>
                    <a:pt x="298792" y="177825"/>
                  </a:lnTo>
                  <a:lnTo>
                    <a:pt x="307225" y="175311"/>
                  </a:lnTo>
                  <a:lnTo>
                    <a:pt x="310095" y="174447"/>
                  </a:lnTo>
                  <a:lnTo>
                    <a:pt x="318516" y="171602"/>
                  </a:lnTo>
                  <a:lnTo>
                    <a:pt x="319887" y="164325"/>
                  </a:lnTo>
                  <a:lnTo>
                    <a:pt x="320675" y="156832"/>
                  </a:lnTo>
                  <a:lnTo>
                    <a:pt x="320675" y="141656"/>
                  </a:lnTo>
                  <a:lnTo>
                    <a:pt x="318604" y="127279"/>
                  </a:lnTo>
                  <a:lnTo>
                    <a:pt x="280454" y="115646"/>
                  </a:lnTo>
                  <a:close/>
                  <a:moveTo>
                    <a:pt x="196850" y="106858"/>
                  </a:moveTo>
                  <a:lnTo>
                    <a:pt x="177088" y="107683"/>
                  </a:lnTo>
                  <a:lnTo>
                    <a:pt x="158534" y="109411"/>
                  </a:lnTo>
                  <a:lnTo>
                    <a:pt x="158203" y="113856"/>
                  </a:lnTo>
                  <a:lnTo>
                    <a:pt x="157175" y="127279"/>
                  </a:lnTo>
                  <a:lnTo>
                    <a:pt x="157111" y="129743"/>
                  </a:lnTo>
                  <a:lnTo>
                    <a:pt x="156997" y="134353"/>
                  </a:lnTo>
                  <a:lnTo>
                    <a:pt x="156959" y="135636"/>
                  </a:lnTo>
                  <a:lnTo>
                    <a:pt x="156819" y="141656"/>
                  </a:lnTo>
                  <a:lnTo>
                    <a:pt x="156921" y="152362"/>
                  </a:lnTo>
                  <a:lnTo>
                    <a:pt x="157010" y="156451"/>
                  </a:lnTo>
                  <a:lnTo>
                    <a:pt x="157124" y="161061"/>
                  </a:lnTo>
                  <a:lnTo>
                    <a:pt x="158115" y="176416"/>
                  </a:lnTo>
                  <a:lnTo>
                    <a:pt x="158140" y="176886"/>
                  </a:lnTo>
                  <a:lnTo>
                    <a:pt x="162255" y="181140"/>
                  </a:lnTo>
                  <a:lnTo>
                    <a:pt x="165950" y="185788"/>
                  </a:lnTo>
                  <a:lnTo>
                    <a:pt x="169189" y="190767"/>
                  </a:lnTo>
                  <a:lnTo>
                    <a:pt x="188544" y="191745"/>
                  </a:lnTo>
                  <a:lnTo>
                    <a:pt x="206298" y="191745"/>
                  </a:lnTo>
                  <a:lnTo>
                    <a:pt x="223634" y="190945"/>
                  </a:lnTo>
                  <a:lnTo>
                    <a:pt x="235686" y="189814"/>
                  </a:lnTo>
                  <a:lnTo>
                    <a:pt x="239979" y="189408"/>
                  </a:lnTo>
                  <a:lnTo>
                    <a:pt x="241604" y="167729"/>
                  </a:lnTo>
                  <a:lnTo>
                    <a:pt x="241681" y="141656"/>
                  </a:lnTo>
                  <a:lnTo>
                    <a:pt x="241096" y="127279"/>
                  </a:lnTo>
                  <a:lnTo>
                    <a:pt x="239382" y="108725"/>
                  </a:lnTo>
                  <a:lnTo>
                    <a:pt x="217665" y="107137"/>
                  </a:lnTo>
                  <a:close/>
                  <a:moveTo>
                    <a:pt x="143954" y="41186"/>
                  </a:moveTo>
                  <a:lnTo>
                    <a:pt x="127698" y="51245"/>
                  </a:lnTo>
                  <a:lnTo>
                    <a:pt x="113233" y="63703"/>
                  </a:lnTo>
                  <a:lnTo>
                    <a:pt x="100977" y="78130"/>
                  </a:lnTo>
                  <a:lnTo>
                    <a:pt x="91008" y="94450"/>
                  </a:lnTo>
                  <a:lnTo>
                    <a:pt x="100164" y="91923"/>
                  </a:lnTo>
                  <a:lnTo>
                    <a:pt x="110375" y="89395"/>
                  </a:lnTo>
                  <a:lnTo>
                    <a:pt x="121589" y="86944"/>
                  </a:lnTo>
                  <a:lnTo>
                    <a:pt x="129997" y="85369"/>
                  </a:lnTo>
                  <a:lnTo>
                    <a:pt x="133756" y="84658"/>
                  </a:lnTo>
                  <a:lnTo>
                    <a:pt x="135737" y="73952"/>
                  </a:lnTo>
                  <a:lnTo>
                    <a:pt x="138074" y="63132"/>
                  </a:lnTo>
                  <a:lnTo>
                    <a:pt x="140817" y="52210"/>
                  </a:lnTo>
                  <a:close/>
                  <a:moveTo>
                    <a:pt x="254254" y="41034"/>
                  </a:moveTo>
                  <a:lnTo>
                    <a:pt x="254304" y="41186"/>
                  </a:lnTo>
                  <a:lnTo>
                    <a:pt x="263448" y="80721"/>
                  </a:lnTo>
                  <a:lnTo>
                    <a:pt x="264058" y="83960"/>
                  </a:lnTo>
                  <a:lnTo>
                    <a:pt x="274726" y="85941"/>
                  </a:lnTo>
                  <a:lnTo>
                    <a:pt x="285508" y="88278"/>
                  </a:lnTo>
                  <a:lnTo>
                    <a:pt x="296392" y="91008"/>
                  </a:lnTo>
                  <a:lnTo>
                    <a:pt x="307365" y="94145"/>
                  </a:lnTo>
                  <a:lnTo>
                    <a:pt x="297357" y="77864"/>
                  </a:lnTo>
                  <a:lnTo>
                    <a:pt x="285000" y="63398"/>
                  </a:lnTo>
                  <a:lnTo>
                    <a:pt x="270548" y="51041"/>
                  </a:lnTo>
                  <a:close/>
                  <a:moveTo>
                    <a:pt x="191668" y="27724"/>
                  </a:moveTo>
                  <a:lnTo>
                    <a:pt x="177063" y="29858"/>
                  </a:lnTo>
                  <a:lnTo>
                    <a:pt x="165442" y="68174"/>
                  </a:lnTo>
                  <a:lnTo>
                    <a:pt x="162750" y="80721"/>
                  </a:lnTo>
                  <a:lnTo>
                    <a:pt x="179578" y="79400"/>
                  </a:lnTo>
                  <a:lnTo>
                    <a:pt x="197269" y="78778"/>
                  </a:lnTo>
                  <a:lnTo>
                    <a:pt x="215760" y="78994"/>
                  </a:lnTo>
                  <a:lnTo>
                    <a:pt x="234950" y="80175"/>
                  </a:lnTo>
                  <a:lnTo>
                    <a:pt x="231241" y="63132"/>
                  </a:lnTo>
                  <a:lnTo>
                    <a:pt x="206857" y="27724"/>
                  </a:lnTo>
                  <a:close/>
                  <a:moveTo>
                    <a:pt x="199263" y="0"/>
                  </a:moveTo>
                  <a:lnTo>
                    <a:pt x="234950" y="5779"/>
                  </a:lnTo>
                  <a:lnTo>
                    <a:pt x="241681" y="6871"/>
                  </a:lnTo>
                  <a:lnTo>
                    <a:pt x="246354" y="7620"/>
                  </a:lnTo>
                  <a:lnTo>
                    <a:pt x="307365" y="48895"/>
                  </a:lnTo>
                  <a:lnTo>
                    <a:pt x="319595" y="61125"/>
                  </a:lnTo>
                  <a:lnTo>
                    <a:pt x="320675" y="63221"/>
                  </a:lnTo>
                  <a:lnTo>
                    <a:pt x="336702" y="94145"/>
                  </a:lnTo>
                  <a:lnTo>
                    <a:pt x="336854" y="94450"/>
                  </a:lnTo>
                  <a:lnTo>
                    <a:pt x="340804" y="102057"/>
                  </a:lnTo>
                  <a:lnTo>
                    <a:pt x="341579" y="106858"/>
                  </a:lnTo>
                  <a:lnTo>
                    <a:pt x="341617" y="107137"/>
                  </a:lnTo>
                  <a:lnTo>
                    <a:pt x="341706" y="107683"/>
                  </a:lnTo>
                  <a:lnTo>
                    <a:pt x="342557" y="112954"/>
                  </a:lnTo>
                  <a:lnTo>
                    <a:pt x="348335" y="148692"/>
                  </a:lnTo>
                  <a:lnTo>
                    <a:pt x="348297" y="149885"/>
                  </a:lnTo>
                  <a:lnTo>
                    <a:pt x="342620" y="184976"/>
                  </a:lnTo>
                  <a:lnTo>
                    <a:pt x="341528" y="191745"/>
                  </a:lnTo>
                  <a:lnTo>
                    <a:pt x="340804" y="196240"/>
                  </a:lnTo>
                  <a:lnTo>
                    <a:pt x="319595" y="237185"/>
                  </a:lnTo>
                  <a:lnTo>
                    <a:pt x="285191" y="270574"/>
                  </a:lnTo>
                  <a:lnTo>
                    <a:pt x="223139" y="294437"/>
                  </a:lnTo>
                  <a:lnTo>
                    <a:pt x="199263" y="298298"/>
                  </a:lnTo>
                  <a:lnTo>
                    <a:pt x="190881" y="298031"/>
                  </a:lnTo>
                  <a:lnTo>
                    <a:pt x="182638" y="297269"/>
                  </a:lnTo>
                  <a:lnTo>
                    <a:pt x="174523" y="296062"/>
                  </a:lnTo>
                  <a:lnTo>
                    <a:pt x="166535" y="294437"/>
                  </a:lnTo>
                  <a:lnTo>
                    <a:pt x="156895" y="304978"/>
                  </a:lnTo>
                  <a:lnTo>
                    <a:pt x="152146" y="310172"/>
                  </a:lnTo>
                  <a:lnTo>
                    <a:pt x="134505" y="322237"/>
                  </a:lnTo>
                  <a:lnTo>
                    <a:pt x="114249" y="329971"/>
                  </a:lnTo>
                  <a:lnTo>
                    <a:pt x="92011" y="332702"/>
                  </a:lnTo>
                  <a:lnTo>
                    <a:pt x="56235" y="325463"/>
                  </a:lnTo>
                  <a:lnTo>
                    <a:pt x="26987" y="305727"/>
                  </a:lnTo>
                  <a:lnTo>
                    <a:pt x="7251" y="276479"/>
                  </a:lnTo>
                  <a:lnTo>
                    <a:pt x="0" y="240703"/>
                  </a:lnTo>
                  <a:lnTo>
                    <a:pt x="3683" y="214935"/>
                  </a:lnTo>
                  <a:lnTo>
                    <a:pt x="14033" y="191986"/>
                  </a:lnTo>
                  <a:lnTo>
                    <a:pt x="29984" y="172911"/>
                  </a:lnTo>
                  <a:lnTo>
                    <a:pt x="50482" y="158712"/>
                  </a:lnTo>
                  <a:lnTo>
                    <a:pt x="50266" y="155537"/>
                  </a:lnTo>
                  <a:lnTo>
                    <a:pt x="50190" y="148692"/>
                  </a:lnTo>
                  <a:lnTo>
                    <a:pt x="57734" y="102057"/>
                  </a:lnTo>
                  <a:lnTo>
                    <a:pt x="78930" y="61125"/>
                  </a:lnTo>
                  <a:lnTo>
                    <a:pt x="111239" y="28816"/>
                  </a:lnTo>
                  <a:lnTo>
                    <a:pt x="143954" y="11887"/>
                  </a:lnTo>
                  <a:lnTo>
                    <a:pt x="152171" y="7620"/>
                  </a:lnTo>
                  <a:lnTo>
                    <a:pt x="156298" y="6960"/>
                  </a:lnTo>
                  <a:close/>
                </a:path>
              </a:pathLst>
            </a:custGeom>
            <a:solidFill>
              <a:srgbClr val="002957"/>
            </a:solid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pic>
          <p:nvPicPr>
            <p:cNvPr id="64" name="Graphic 63">
              <a:extLst>
                <a:ext uri="{FF2B5EF4-FFF2-40B4-BE49-F238E27FC236}">
                  <a16:creationId xmlns:a16="http://schemas.microsoft.com/office/drawing/2014/main" id="{AF271B34-80E0-1D74-C548-B37E9335C865}"/>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5407643" y="4793816"/>
              <a:ext cx="428488" cy="333269"/>
            </a:xfrm>
            <a:prstGeom prst="rect">
              <a:avLst/>
            </a:prstGeom>
          </p:spPr>
        </p:pic>
        <p:pic>
          <p:nvPicPr>
            <p:cNvPr id="65" name="Graphic 64">
              <a:extLst>
                <a:ext uri="{FF2B5EF4-FFF2-40B4-BE49-F238E27FC236}">
                  <a16:creationId xmlns:a16="http://schemas.microsoft.com/office/drawing/2014/main" id="{BBF452FA-7FA6-D52B-1F5A-1B08ED5F0E31}"/>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5419051" y="4140373"/>
              <a:ext cx="417080" cy="324396"/>
            </a:xfrm>
            <a:prstGeom prst="rect">
              <a:avLst/>
            </a:prstGeom>
          </p:spPr>
        </p:pic>
      </p:grpSp>
    </p:spTree>
    <p:extLst>
      <p:ext uri="{BB962C8B-B14F-4D97-AF65-F5344CB8AC3E}">
        <p14:creationId xmlns:p14="http://schemas.microsoft.com/office/powerpoint/2010/main" val="2809081613"/>
      </p:ext>
    </p:extLst>
  </p:cSld>
  <p:clrMapOvr>
    <a:masterClrMapping/>
  </p:clrMapOvr>
  <mc:AlternateContent xmlns:mc="http://schemas.openxmlformats.org/markup-compatibility/2006">
    <mc:Choice xmlns:p14="http://schemas.microsoft.com/office/powerpoint/2010/main" Requires="p14">
      <p:transition spd="slow" p14:dur="2000" advTm="4797"/>
    </mc:Choice>
    <mc:Fallback>
      <p:transition spd="slow" advTm="4797"/>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9A973-BF0D-DCD3-D04E-7E35FD6B6D9F}"/>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55DA146A-2521-80B2-710D-18F622525328}"/>
              </a:ext>
            </a:extLst>
          </p:cNvPr>
          <p:cNvPicPr>
            <a:picLocks noChangeAspect="1"/>
          </p:cNvPicPr>
          <p:nvPr/>
        </p:nvPicPr>
        <p:blipFill>
          <a:blip r:embed="rId3"/>
          <a:stretch>
            <a:fillRect/>
          </a:stretch>
        </p:blipFill>
        <p:spPr>
          <a:xfrm>
            <a:off x="10288471" y="366713"/>
            <a:ext cx="1444742" cy="1444742"/>
          </a:xfrm>
          <a:prstGeom prst="rect">
            <a:avLst/>
          </a:prstGeom>
        </p:spPr>
      </p:pic>
      <p:sp>
        <p:nvSpPr>
          <p:cNvPr id="9" name="TextBox 8">
            <a:extLst>
              <a:ext uri="{FF2B5EF4-FFF2-40B4-BE49-F238E27FC236}">
                <a16:creationId xmlns:a16="http://schemas.microsoft.com/office/drawing/2014/main" id="{F7BC2CA4-ACC4-C552-6F16-7C9370C8C0E9}"/>
              </a:ext>
            </a:extLst>
          </p:cNvPr>
          <p:cNvSpPr txBox="1"/>
          <p:nvPr/>
        </p:nvSpPr>
        <p:spPr>
          <a:xfrm>
            <a:off x="10288471" y="1922494"/>
            <a:ext cx="1444742" cy="1077218"/>
          </a:xfrm>
          <a:prstGeom prst="rect">
            <a:avLst/>
          </a:prstGeom>
          <a:noFill/>
        </p:spPr>
        <p:txBody>
          <a:bodyPr wrap="square" lIns="0" tIns="0" rIns="0" bIns="0">
            <a:spAutoFit/>
          </a:bodyPr>
          <a:lstStyle/>
          <a:p>
            <a:pPr algn="ctr"/>
            <a:r>
              <a:rPr lang="en-US" sz="1400" dirty="0">
                <a:effectLst/>
                <a:latin typeface="Arial" panose="020B0604020202020204" pitchFamily="34" charset="0"/>
                <a:cs typeface="Arial" panose="020B0604020202020204" pitchFamily="34" charset="0"/>
              </a:rPr>
              <a:t>Emerging Patterns for Building LLM-Based AI Agent (G00823011)</a:t>
            </a:r>
          </a:p>
        </p:txBody>
      </p:sp>
      <p:grpSp>
        <p:nvGrpSpPr>
          <p:cNvPr id="311" name="Group 310">
            <a:extLst>
              <a:ext uri="{FF2B5EF4-FFF2-40B4-BE49-F238E27FC236}">
                <a16:creationId xmlns:a16="http://schemas.microsoft.com/office/drawing/2014/main" id="{4EEBA4AF-2D5C-A52E-006C-BED2698DDF89}"/>
              </a:ext>
            </a:extLst>
          </p:cNvPr>
          <p:cNvGrpSpPr/>
          <p:nvPr/>
        </p:nvGrpSpPr>
        <p:grpSpPr>
          <a:xfrm>
            <a:off x="7256995" y="366713"/>
            <a:ext cx="2885626" cy="5621126"/>
            <a:chOff x="7256995" y="366713"/>
            <a:chExt cx="2885626" cy="5621126"/>
          </a:xfrm>
        </p:grpSpPr>
        <p:sp>
          <p:nvSpPr>
            <p:cNvPr id="4" name="object 5">
              <a:extLst>
                <a:ext uri="{FF2B5EF4-FFF2-40B4-BE49-F238E27FC236}">
                  <a16:creationId xmlns:a16="http://schemas.microsoft.com/office/drawing/2014/main" id="{CCE5550B-7A13-B14C-18A0-F433D2E6D4D2}"/>
                </a:ext>
              </a:extLst>
            </p:cNvPr>
            <p:cNvSpPr txBox="1"/>
            <p:nvPr/>
          </p:nvSpPr>
          <p:spPr>
            <a:xfrm>
              <a:off x="7256995" y="366713"/>
              <a:ext cx="2885626" cy="304607"/>
            </a:xfrm>
            <a:prstGeom prst="rect">
              <a:avLst/>
            </a:prstGeom>
            <a:solidFill>
              <a:srgbClr val="009AD7"/>
            </a:solidFill>
          </p:spPr>
          <p:txBody>
            <a:bodyPr vert="horz" wrap="square" lIns="0" tIns="0" rIns="0" bIns="0" rtlCol="0" anchor="ctr" anchorCtr="0">
              <a:noAutofit/>
            </a:bodyPr>
            <a:lstStyle/>
            <a:p>
              <a:pPr marL="85725" marR="0" lvl="0" indent="0" algn="ctr" defTabSz="914400" rtl="0" eaLnBrk="1" fontAlgn="auto" latinLnBrk="0" hangingPunct="1">
                <a:lnSpc>
                  <a:spcPct val="100000"/>
                </a:lnSpc>
                <a:spcBef>
                  <a:spcPts val="470"/>
                </a:spcBef>
                <a:spcAft>
                  <a:spcPts val="0"/>
                </a:spcAft>
                <a:buClrTx/>
                <a:buSzTx/>
                <a:buFontTx/>
                <a:buNone/>
                <a:tabLst/>
                <a:defRPr/>
              </a:pPr>
              <a:r>
                <a:rPr kumimoji="0" sz="1400" b="1" i="0" u="none" strike="noStrike" kern="1200" cap="none" spc="-10" normalizeH="0" baseline="0" noProof="0" dirty="0">
                  <a:ln>
                    <a:noFill/>
                  </a:ln>
                  <a:solidFill>
                    <a:prstClr val="white"/>
                  </a:solidFill>
                  <a:effectLst/>
                  <a:uLnTx/>
                  <a:uFillTx/>
                  <a:latin typeface="Arial" panose="020B0604020202020204" pitchFamily="34" charset="0"/>
                  <a:ea typeface="+mn-ea"/>
                  <a:cs typeface="Graphik Bold"/>
                </a:rPr>
                <a:t>Operational</a:t>
              </a:r>
              <a:r>
                <a:rPr kumimoji="0" sz="1400" b="1" i="0" u="none" strike="noStrike" kern="1200" cap="none" spc="15" normalizeH="0" baseline="0" noProof="0" dirty="0">
                  <a:ln>
                    <a:noFill/>
                  </a:ln>
                  <a:solidFill>
                    <a:prstClr val="white"/>
                  </a:solidFill>
                  <a:effectLst/>
                  <a:uLnTx/>
                  <a:uFillTx/>
                  <a:latin typeface="Arial" panose="020B0604020202020204" pitchFamily="34" charset="0"/>
                  <a:ea typeface="+mn-ea"/>
                  <a:cs typeface="Graphik Bold"/>
                </a:rPr>
                <a:t> </a:t>
              </a:r>
              <a:r>
                <a:rPr kumimoji="0" sz="1400" b="1" i="0" u="none" strike="noStrike" kern="1200" cap="none" spc="-10" normalizeH="0" baseline="0" noProof="0" dirty="0">
                  <a:ln>
                    <a:noFill/>
                  </a:ln>
                  <a:solidFill>
                    <a:prstClr val="white"/>
                  </a:solidFill>
                  <a:effectLst/>
                  <a:uLnTx/>
                  <a:uFillTx/>
                  <a:latin typeface="Arial" panose="020B0604020202020204" pitchFamily="34" charset="0"/>
                  <a:ea typeface="+mn-ea"/>
                  <a:cs typeface="Graphik Bold"/>
                </a:rPr>
                <a:t>patterns</a:t>
              </a:r>
              <a:endParaRPr kumimoji="0" sz="1400" b="0" i="0" u="none" strike="noStrike" kern="1200" cap="none" spc="0" normalizeH="0" baseline="0" noProof="0" dirty="0">
                <a:ln>
                  <a:noFill/>
                </a:ln>
                <a:solidFill>
                  <a:prstClr val="white"/>
                </a:solidFill>
                <a:effectLst/>
                <a:uLnTx/>
                <a:uFillTx/>
                <a:latin typeface="Arial" panose="020B0604020202020204" pitchFamily="34" charset="0"/>
                <a:ea typeface="+mn-ea"/>
                <a:cs typeface="Graphik Regular"/>
              </a:endParaRPr>
            </a:p>
          </p:txBody>
        </p:sp>
        <p:sp>
          <p:nvSpPr>
            <p:cNvPr id="15" name="object 53">
              <a:extLst>
                <a:ext uri="{FF2B5EF4-FFF2-40B4-BE49-F238E27FC236}">
                  <a16:creationId xmlns:a16="http://schemas.microsoft.com/office/drawing/2014/main" id="{FF735E1C-30F3-6AF5-6E14-5BEA8CABDF84}"/>
                </a:ext>
              </a:extLst>
            </p:cNvPr>
            <p:cNvSpPr/>
            <p:nvPr/>
          </p:nvSpPr>
          <p:spPr>
            <a:xfrm>
              <a:off x="7256995" y="773530"/>
              <a:ext cx="2885626" cy="3309860"/>
            </a:xfrm>
            <a:custGeom>
              <a:avLst/>
              <a:gdLst/>
              <a:ahLst/>
              <a:cxnLst/>
              <a:rect l="l" t="t" r="r" b="b"/>
              <a:pathLst>
                <a:path w="2499995" h="3525520">
                  <a:moveTo>
                    <a:pt x="2499880" y="0"/>
                  </a:moveTo>
                  <a:lnTo>
                    <a:pt x="0" y="0"/>
                  </a:lnTo>
                  <a:lnTo>
                    <a:pt x="0" y="3525139"/>
                  </a:lnTo>
                  <a:lnTo>
                    <a:pt x="2499880" y="3525139"/>
                  </a:lnTo>
                  <a:lnTo>
                    <a:pt x="2499880" y="0"/>
                  </a:lnTo>
                  <a:close/>
                </a:path>
              </a:pathLst>
            </a:custGeom>
            <a:solidFill>
              <a:srgbClr val="6A80A3"/>
            </a:solidFill>
            <a:ln>
              <a:noFill/>
            </a:ln>
          </p:spPr>
          <p:txBody>
            <a:bodyPr wrap="square" lIns="0" tIns="72000" rIns="0" bIns="0" rtlCol="0"/>
            <a:lstStyle/>
            <a:p>
              <a:pPr marR="0" lvl="0" indent="0" algn="ctr" defTabSz="914400" rtl="0" eaLnBrk="1" fontAlgn="auto" latinLnBrk="0" hangingPunct="1">
                <a:lnSpc>
                  <a:spcPct val="100000"/>
                </a:lnSpc>
                <a:spcBef>
                  <a:spcPts val="100"/>
                </a:spcBef>
                <a:spcAft>
                  <a:spcPts val="0"/>
                </a:spcAft>
                <a:buClrTx/>
                <a:buSzTx/>
                <a:buFontTx/>
                <a:buNone/>
                <a:tabLst/>
                <a:defRPr/>
              </a:pPr>
              <a:r>
                <a:rPr kumimoji="0" lang="en-IN" sz="1400" b="1" i="0" u="none" strike="noStrike" kern="1200" cap="none" spc="0" normalizeH="0" baseline="0" noProof="0" dirty="0">
                  <a:ln>
                    <a:noFill/>
                  </a:ln>
                  <a:solidFill>
                    <a:srgbClr val="FFFFFF"/>
                  </a:solidFill>
                  <a:effectLst/>
                  <a:uLnTx/>
                  <a:uFillTx/>
                  <a:latin typeface="Arial" panose="020B0604020202020204" pitchFamily="34" charset="0"/>
                  <a:ea typeface="+mn-ea"/>
                  <a:cs typeface="Graphik Bold"/>
                </a:rPr>
                <a:t>Agent</a:t>
              </a:r>
              <a:r>
                <a:rPr kumimoji="0" lang="en-IN" sz="1400" b="1" i="0" u="none" strike="noStrike" kern="1200" cap="none" spc="-20" normalizeH="0" baseline="0" noProof="0" dirty="0">
                  <a:ln>
                    <a:noFill/>
                  </a:ln>
                  <a:solidFill>
                    <a:srgbClr val="FFFFFF"/>
                  </a:solidFill>
                  <a:effectLst/>
                  <a:uLnTx/>
                  <a:uFillTx/>
                  <a:latin typeface="Arial" panose="020B0604020202020204" pitchFamily="34" charset="0"/>
                  <a:ea typeface="+mn-ea"/>
                  <a:cs typeface="Graphik Bold"/>
                </a:rPr>
                <a:t> </a:t>
              </a:r>
              <a:r>
                <a:rPr kumimoji="0" lang="en-IN" sz="1400" b="1" i="0" u="none" strike="noStrike" kern="1200" cap="none" spc="-10" normalizeH="0" baseline="0" noProof="0" dirty="0">
                  <a:ln>
                    <a:noFill/>
                  </a:ln>
                  <a:solidFill>
                    <a:srgbClr val="FFFFFF"/>
                  </a:solidFill>
                  <a:effectLst/>
                  <a:uLnTx/>
                  <a:uFillTx/>
                  <a:latin typeface="Arial" panose="020B0604020202020204" pitchFamily="34" charset="0"/>
                  <a:ea typeface="+mn-ea"/>
                  <a:cs typeface="Graphik Bold"/>
                </a:rPr>
                <a:t>evaluation</a:t>
              </a:r>
              <a:r>
                <a:rPr kumimoji="0" lang="en-IN" sz="1400" b="1" i="0" u="none" strike="noStrike" kern="1200" cap="none" spc="-15" normalizeH="0" baseline="0" noProof="0" dirty="0">
                  <a:ln>
                    <a:noFill/>
                  </a:ln>
                  <a:solidFill>
                    <a:srgbClr val="FFFFFF"/>
                  </a:solidFill>
                  <a:effectLst/>
                  <a:uLnTx/>
                  <a:uFillTx/>
                  <a:latin typeface="Arial" panose="020B0604020202020204" pitchFamily="34" charset="0"/>
                  <a:ea typeface="+mn-ea"/>
                  <a:cs typeface="Graphik Bold"/>
                </a:rPr>
                <a:t> </a:t>
              </a:r>
              <a:r>
                <a:rPr kumimoji="0" lang="en-IN" sz="1400" b="1" i="0" u="none" strike="noStrike" kern="1200" cap="none" spc="-10" normalizeH="0" baseline="0" noProof="0" dirty="0">
                  <a:ln>
                    <a:noFill/>
                  </a:ln>
                  <a:solidFill>
                    <a:srgbClr val="FFFFFF"/>
                  </a:solidFill>
                  <a:effectLst/>
                  <a:uLnTx/>
                  <a:uFillTx/>
                  <a:latin typeface="Arial" panose="020B0604020202020204" pitchFamily="34" charset="0"/>
                  <a:ea typeface="+mn-ea"/>
                  <a:cs typeface="Graphik Bold"/>
                </a:rPr>
                <a:t>patterns</a:t>
              </a:r>
              <a:endParaRPr kumimoji="0" lang="en-IN" sz="1400" b="0" i="0" u="none" strike="noStrike" kern="1200" cap="none" spc="0" normalizeH="0" baseline="0" noProof="0" dirty="0">
                <a:ln>
                  <a:noFill/>
                </a:ln>
                <a:solidFill>
                  <a:srgbClr val="FFFFFF"/>
                </a:solidFill>
                <a:effectLst/>
                <a:uLnTx/>
                <a:uFillTx/>
                <a:latin typeface="Arial" panose="020B0604020202020204" pitchFamily="34" charset="0"/>
                <a:ea typeface="+mn-ea"/>
                <a:cs typeface="Graphik Regular"/>
              </a:endParaRPr>
            </a:p>
          </p:txBody>
        </p:sp>
        <p:sp>
          <p:nvSpPr>
            <p:cNvPr id="24" name="Rectangle 23">
              <a:extLst>
                <a:ext uri="{FF2B5EF4-FFF2-40B4-BE49-F238E27FC236}">
                  <a16:creationId xmlns:a16="http://schemas.microsoft.com/office/drawing/2014/main" id="{87A280C4-353F-8F86-04D0-0CD384B4BB2C}"/>
                </a:ext>
              </a:extLst>
            </p:cNvPr>
            <p:cNvSpPr/>
            <p:nvPr/>
          </p:nvSpPr>
          <p:spPr>
            <a:xfrm>
              <a:off x="7256995" y="4183172"/>
              <a:ext cx="2885626" cy="1804667"/>
            </a:xfrm>
            <a:prstGeom prst="rect">
              <a:avLst/>
            </a:prstGeom>
            <a:solidFill>
              <a:srgbClr val="6A80A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72000" rIns="0" bIns="0" numCol="1" spcCol="0" rtlCol="0" fromWordArt="0" anchor="t" anchorCtr="0" forceAA="0" compatLnSpc="1">
              <a:prstTxWarp prst="textNoShape">
                <a:avLst/>
              </a:prstTxWarp>
              <a:noAutofit/>
            </a:bodyPr>
            <a:lstStyle/>
            <a:p>
              <a:pPr algn="ctr"/>
              <a:r>
                <a:rPr lang="en-US" sz="1400" b="1" dirty="0"/>
                <a:t>Security and identity patterns</a:t>
              </a:r>
            </a:p>
          </p:txBody>
        </p:sp>
        <p:sp>
          <p:nvSpPr>
            <p:cNvPr id="54" name="object 15">
              <a:extLst>
                <a:ext uri="{FF2B5EF4-FFF2-40B4-BE49-F238E27FC236}">
                  <a16:creationId xmlns:a16="http://schemas.microsoft.com/office/drawing/2014/main" id="{CAFF48C4-DB89-2C9F-683C-89CCDD3447ED}"/>
                </a:ext>
              </a:extLst>
            </p:cNvPr>
            <p:cNvSpPr/>
            <p:nvPr/>
          </p:nvSpPr>
          <p:spPr>
            <a:xfrm>
              <a:off x="7374219" y="5324480"/>
              <a:ext cx="2651178" cy="599734"/>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612000" tIns="0" rIns="0" bIns="0" rtlCol="0" anchor="ctr"/>
            <a:lstStyle/>
            <a:p>
              <a:pPr>
                <a:defRPr/>
              </a:pPr>
              <a:r>
                <a:rPr kumimoji="0" lang="en-IN" sz="1400" b="0" i="0" u="none" strike="noStrike" kern="1200" cap="none" spc="0" normalizeH="0" baseline="0" noProof="0" dirty="0">
                  <a:ln>
                    <a:noFill/>
                  </a:ln>
                  <a:solidFill>
                    <a:prstClr val="black"/>
                  </a:solidFill>
                  <a:effectLst/>
                  <a:uLnTx/>
                  <a:uFillTx/>
                  <a:latin typeface="Arial" panose="020B0604020202020204" pitchFamily="34" charset="0"/>
                  <a:ea typeface="+mn-ea"/>
                  <a:cs typeface="Graphik Regular"/>
                </a:rPr>
                <a:t>LLM</a:t>
              </a:r>
              <a:r>
                <a:rPr kumimoji="0" lang="en-IN" sz="1400" b="0" i="0" u="none" strike="noStrike" kern="1200" cap="none" spc="-30" normalizeH="0" baseline="0" noProof="0" dirty="0">
                  <a:ln>
                    <a:noFill/>
                  </a:ln>
                  <a:solidFill>
                    <a:prstClr val="black"/>
                  </a:solidFill>
                  <a:effectLst/>
                  <a:uLnTx/>
                  <a:uFillTx/>
                  <a:latin typeface="Arial" panose="020B0604020202020204" pitchFamily="34" charset="0"/>
                  <a:ea typeface="+mn-ea"/>
                  <a:cs typeface="Graphik Regular"/>
                </a:rPr>
                <a:t> </a:t>
              </a:r>
              <a:r>
                <a:rPr kumimoji="0" lang="en-IN" sz="1400" b="0" i="0" u="none" strike="noStrike" kern="1200" cap="none" spc="-10" normalizeH="0" baseline="0" noProof="0" dirty="0">
                  <a:ln>
                    <a:noFill/>
                  </a:ln>
                  <a:solidFill>
                    <a:prstClr val="black"/>
                  </a:solidFill>
                  <a:effectLst/>
                  <a:uLnTx/>
                  <a:uFillTx/>
                  <a:latin typeface="Arial" panose="020B0604020202020204" pitchFamily="34" charset="0"/>
                  <a:ea typeface="+mn-ea"/>
                  <a:cs typeface="Graphik Regular"/>
                </a:rPr>
                <a:t>guardrails</a:t>
              </a:r>
              <a:endParaRPr kumimoji="0" lang="en-IN" sz="1400" b="0" i="0" u="none" strike="noStrike" kern="1200" cap="none" spc="0" normalizeH="0" baseline="0" noProof="0" dirty="0">
                <a:ln>
                  <a:noFill/>
                </a:ln>
                <a:solidFill>
                  <a:prstClr val="black"/>
                </a:solidFill>
                <a:effectLst/>
                <a:uLnTx/>
                <a:uFillTx/>
                <a:latin typeface="Arial" panose="020B0604020202020204" pitchFamily="34" charset="0"/>
                <a:ea typeface="+mn-ea"/>
                <a:cs typeface="Graphik Regular"/>
              </a:endParaRPr>
            </a:p>
          </p:txBody>
        </p:sp>
        <p:sp>
          <p:nvSpPr>
            <p:cNvPr id="55" name="object 15">
              <a:extLst>
                <a:ext uri="{FF2B5EF4-FFF2-40B4-BE49-F238E27FC236}">
                  <a16:creationId xmlns:a16="http://schemas.microsoft.com/office/drawing/2014/main" id="{0849CC5D-E78F-33D5-6978-DED0A9D1AFC2}"/>
                </a:ext>
              </a:extLst>
            </p:cNvPr>
            <p:cNvSpPr/>
            <p:nvPr/>
          </p:nvSpPr>
          <p:spPr>
            <a:xfrm>
              <a:off x="7374219" y="4659427"/>
              <a:ext cx="2651178" cy="599734"/>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612000" tIns="0" rIns="0" bIns="0" rtlCol="0" anchor="ctr"/>
            <a:lstStyle/>
            <a:p>
              <a:pPr>
                <a:defRPr/>
              </a:pPr>
              <a:r>
                <a:rPr kumimoji="0" lang="en-IN" sz="1400" b="0" i="0" u="none" strike="noStrike" kern="1200" cap="none" spc="0" normalizeH="0" baseline="0" noProof="0" dirty="0">
                  <a:ln>
                    <a:noFill/>
                  </a:ln>
                  <a:solidFill>
                    <a:prstClr val="black"/>
                  </a:solidFill>
                  <a:effectLst/>
                  <a:uLnTx/>
                  <a:uFillTx/>
                  <a:latin typeface="Arial" panose="020B0604020202020204" pitchFamily="34" charset="0"/>
                  <a:ea typeface="+mn-ea"/>
                  <a:cs typeface="Graphik Regular"/>
                </a:rPr>
                <a:t>Identity</a:t>
              </a:r>
              <a:r>
                <a:rPr kumimoji="0" lang="en-IN" sz="1400" b="0" i="0" u="none" strike="noStrike" kern="1200" cap="none" spc="-50" normalizeH="0" baseline="0" noProof="0" dirty="0">
                  <a:ln>
                    <a:noFill/>
                  </a:ln>
                  <a:solidFill>
                    <a:prstClr val="black"/>
                  </a:solidFill>
                  <a:effectLst/>
                  <a:uLnTx/>
                  <a:uFillTx/>
                  <a:latin typeface="Arial" panose="020B0604020202020204" pitchFamily="34" charset="0"/>
                  <a:ea typeface="+mn-ea"/>
                  <a:cs typeface="Graphik Regular"/>
                </a:rPr>
                <a:t> </a:t>
              </a:r>
              <a:r>
                <a:rPr kumimoji="0" lang="en-IN" sz="1400" b="0" i="0" u="none" strike="noStrike" kern="1200" cap="none" spc="-10" normalizeH="0" baseline="0" noProof="0" dirty="0">
                  <a:ln>
                    <a:noFill/>
                  </a:ln>
                  <a:solidFill>
                    <a:prstClr val="black"/>
                  </a:solidFill>
                  <a:effectLst/>
                  <a:uLnTx/>
                  <a:uFillTx/>
                  <a:latin typeface="Arial" panose="020B0604020202020204" pitchFamily="34" charset="0"/>
                  <a:ea typeface="+mn-ea"/>
                  <a:cs typeface="Graphik Regular"/>
                </a:rPr>
                <a:t>token</a:t>
              </a:r>
              <a:br>
                <a:rPr kumimoji="0" lang="en-IN" sz="1400" b="0" i="0" u="none" strike="noStrike" kern="1200" cap="none" spc="-10" normalizeH="0" baseline="0" noProof="0" dirty="0">
                  <a:ln>
                    <a:noFill/>
                  </a:ln>
                  <a:solidFill>
                    <a:prstClr val="black"/>
                  </a:solidFill>
                  <a:effectLst/>
                  <a:uLnTx/>
                  <a:uFillTx/>
                  <a:latin typeface="Arial" panose="020B0604020202020204" pitchFamily="34" charset="0"/>
                  <a:ea typeface="+mn-ea"/>
                  <a:cs typeface="Graphik Regular"/>
                </a:rPr>
              </a:br>
              <a:r>
                <a:rPr kumimoji="0" lang="en-IN" sz="1400" b="0" i="0" u="none" strike="noStrike" kern="1200" cap="none" spc="-10" normalizeH="0" baseline="0" noProof="0" dirty="0">
                  <a:ln>
                    <a:noFill/>
                  </a:ln>
                  <a:solidFill>
                    <a:prstClr val="black"/>
                  </a:solidFill>
                  <a:effectLst/>
                  <a:uLnTx/>
                  <a:uFillTx/>
                  <a:latin typeface="Arial" panose="020B0604020202020204" pitchFamily="34" charset="0"/>
                  <a:ea typeface="+mn-ea"/>
                  <a:cs typeface="Graphik Regular"/>
                </a:rPr>
                <a:t>propagations</a:t>
              </a:r>
              <a:endParaRPr kumimoji="0" lang="en-IN" sz="1400" b="0" i="0" u="none" strike="noStrike" kern="1200" cap="none" spc="0" normalizeH="0" baseline="0" noProof="0" dirty="0">
                <a:ln>
                  <a:noFill/>
                </a:ln>
                <a:solidFill>
                  <a:prstClr val="black"/>
                </a:solidFill>
                <a:effectLst/>
                <a:uLnTx/>
                <a:uFillTx/>
                <a:latin typeface="Arial" panose="020B0604020202020204" pitchFamily="34" charset="0"/>
                <a:ea typeface="+mn-ea"/>
                <a:cs typeface="Graphik Regular"/>
              </a:endParaRPr>
            </a:p>
          </p:txBody>
        </p:sp>
        <p:sp>
          <p:nvSpPr>
            <p:cNvPr id="197" name="object 15">
              <a:extLst>
                <a:ext uri="{FF2B5EF4-FFF2-40B4-BE49-F238E27FC236}">
                  <a16:creationId xmlns:a16="http://schemas.microsoft.com/office/drawing/2014/main" id="{285F0286-9AC3-D968-63D9-BE1F593E0F73}"/>
                </a:ext>
              </a:extLst>
            </p:cNvPr>
            <p:cNvSpPr/>
            <p:nvPr/>
          </p:nvSpPr>
          <p:spPr>
            <a:xfrm>
              <a:off x="7374217" y="1144348"/>
              <a:ext cx="2651179" cy="664619"/>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612000" tIns="0" rIns="0" bIns="0" rtlCol="0" anchor="ctr"/>
            <a:lstStyle/>
            <a:p>
              <a:pPr>
                <a:defRPr/>
              </a:pPr>
              <a:r>
                <a:rPr kumimoji="0" lang="en-IN" sz="1400" b="0" i="0" u="none" strike="noStrike" kern="1200" cap="none" spc="-10" normalizeH="0" baseline="0" noProof="0" dirty="0">
                  <a:ln>
                    <a:noFill/>
                  </a:ln>
                  <a:solidFill>
                    <a:prstClr val="black"/>
                  </a:solidFill>
                  <a:effectLst/>
                  <a:uLnTx/>
                  <a:uFillTx/>
                  <a:latin typeface="Arial" panose="020B0604020202020204" pitchFamily="34" charset="0"/>
                  <a:ea typeface="+mn-ea"/>
                  <a:cs typeface="Graphik Regular"/>
                </a:rPr>
                <a:t>User-in-the-</a:t>
              </a:r>
              <a:r>
                <a:rPr kumimoji="0" lang="en-IN" sz="1400" b="0" i="0" u="none" strike="noStrike" kern="1200" cap="none" spc="-20" normalizeH="0" baseline="0" noProof="0" dirty="0">
                  <a:ln>
                    <a:noFill/>
                  </a:ln>
                  <a:solidFill>
                    <a:prstClr val="black"/>
                  </a:solidFill>
                  <a:effectLst/>
                  <a:uLnTx/>
                  <a:uFillTx/>
                  <a:latin typeface="Arial" panose="020B0604020202020204" pitchFamily="34" charset="0"/>
                  <a:ea typeface="+mn-ea"/>
                  <a:cs typeface="Graphik Regular"/>
                </a:rPr>
                <a:t>loop</a:t>
              </a:r>
              <a:endParaRPr kumimoji="0" lang="en-IN" sz="1400" b="0" i="0" u="none" strike="noStrike" kern="1200" cap="none" spc="0" normalizeH="0" baseline="0" noProof="0" dirty="0">
                <a:ln>
                  <a:noFill/>
                </a:ln>
                <a:solidFill>
                  <a:prstClr val="black"/>
                </a:solidFill>
                <a:effectLst/>
                <a:uLnTx/>
                <a:uFillTx/>
                <a:latin typeface="Arial" panose="020B0604020202020204" pitchFamily="34" charset="0"/>
                <a:ea typeface="+mn-ea"/>
                <a:cs typeface="Graphik Regular"/>
              </a:endParaRPr>
            </a:p>
          </p:txBody>
        </p:sp>
        <p:sp>
          <p:nvSpPr>
            <p:cNvPr id="198" name="object 15">
              <a:extLst>
                <a:ext uri="{FF2B5EF4-FFF2-40B4-BE49-F238E27FC236}">
                  <a16:creationId xmlns:a16="http://schemas.microsoft.com/office/drawing/2014/main" id="{FF458218-0800-7867-6316-EFB6646F8638}"/>
                </a:ext>
              </a:extLst>
            </p:cNvPr>
            <p:cNvSpPr/>
            <p:nvPr/>
          </p:nvSpPr>
          <p:spPr>
            <a:xfrm>
              <a:off x="7374217" y="1875209"/>
              <a:ext cx="2651179" cy="664619"/>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612000" tIns="0" rIns="0" bIns="0" rtlCol="0" anchor="ctr"/>
            <a:lstStyle/>
            <a:p>
              <a:pPr>
                <a:defRPr/>
              </a:pPr>
              <a:r>
                <a:rPr kumimoji="0" lang="en-IN" sz="1400" b="0" i="0" u="none" strike="noStrike" kern="1200" cap="none" spc="-10" normalizeH="0" baseline="0" noProof="0" dirty="0">
                  <a:ln>
                    <a:noFill/>
                  </a:ln>
                  <a:solidFill>
                    <a:prstClr val="black"/>
                  </a:solidFill>
                  <a:effectLst/>
                  <a:uLnTx/>
                  <a:uFillTx/>
                  <a:latin typeface="Arial" panose="020B0604020202020204" pitchFamily="34" charset="0"/>
                  <a:ea typeface="+mn-ea"/>
                  <a:cs typeface="Graphik Regular"/>
                </a:rPr>
                <a:t>LLM-as-a-judge</a:t>
              </a:r>
              <a:endParaRPr kumimoji="0" lang="en-US" sz="1400" b="0" i="0" u="none" strike="noStrike" kern="1200" cap="none" spc="0" normalizeH="0" baseline="0" noProof="0" dirty="0">
                <a:ln>
                  <a:noFill/>
                </a:ln>
                <a:solidFill>
                  <a:prstClr val="black"/>
                </a:solidFill>
                <a:effectLst/>
                <a:uLnTx/>
                <a:uFillTx/>
                <a:latin typeface="Arial"/>
                <a:ea typeface="+mn-ea"/>
                <a:cs typeface="+mn-cs"/>
              </a:endParaRPr>
            </a:p>
          </p:txBody>
        </p:sp>
        <p:sp>
          <p:nvSpPr>
            <p:cNvPr id="199" name="object 15">
              <a:extLst>
                <a:ext uri="{FF2B5EF4-FFF2-40B4-BE49-F238E27FC236}">
                  <a16:creationId xmlns:a16="http://schemas.microsoft.com/office/drawing/2014/main" id="{0F19B467-6F7B-DD22-9E13-D9CFB0F65E84}"/>
                </a:ext>
              </a:extLst>
            </p:cNvPr>
            <p:cNvSpPr/>
            <p:nvPr/>
          </p:nvSpPr>
          <p:spPr>
            <a:xfrm>
              <a:off x="7374217" y="2606069"/>
              <a:ext cx="2651179" cy="664619"/>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612000" tIns="0" rIns="0" bIns="0" rtlCol="0" anchor="ctr"/>
            <a:lstStyle/>
            <a:p>
              <a:pPr>
                <a:defRPr/>
              </a:pPr>
              <a:r>
                <a:rPr kumimoji="0" lang="en-IN" sz="1400" b="0" i="0" u="none" strike="noStrike" kern="1200" cap="none" spc="-10" normalizeH="0" baseline="0" noProof="0" dirty="0">
                  <a:ln>
                    <a:noFill/>
                  </a:ln>
                  <a:solidFill>
                    <a:prstClr val="black"/>
                  </a:solidFill>
                  <a:effectLst/>
                  <a:uLnTx/>
                  <a:uFillTx/>
                  <a:latin typeface="Arial" panose="020B0604020202020204" pitchFamily="34" charset="0"/>
                  <a:ea typeface="+mn-ea"/>
                  <a:cs typeface="Graphik Regular"/>
                </a:rPr>
                <a:t>Deterministic (code-</a:t>
              </a:r>
              <a:br>
                <a:rPr kumimoji="0" lang="en-IN" sz="1400" b="0" i="0" u="none" strike="noStrike" kern="1200" cap="none" spc="-10" normalizeH="0" baseline="0" noProof="0" dirty="0">
                  <a:ln>
                    <a:noFill/>
                  </a:ln>
                  <a:solidFill>
                    <a:prstClr val="black"/>
                  </a:solidFill>
                  <a:effectLst/>
                  <a:uLnTx/>
                  <a:uFillTx/>
                  <a:latin typeface="Arial" panose="020B0604020202020204" pitchFamily="34" charset="0"/>
                  <a:ea typeface="+mn-ea"/>
                  <a:cs typeface="Graphik Regular"/>
                </a:rPr>
              </a:br>
              <a:r>
                <a:rPr kumimoji="0" lang="en-IN" sz="1400" b="0" i="0" u="none" strike="noStrike" kern="1200" cap="none" spc="-10" normalizeH="0" baseline="0" noProof="0" dirty="0">
                  <a:ln>
                    <a:noFill/>
                  </a:ln>
                  <a:solidFill>
                    <a:prstClr val="black"/>
                  </a:solidFill>
                  <a:effectLst/>
                  <a:uLnTx/>
                  <a:uFillTx/>
                  <a:latin typeface="Arial" panose="020B0604020202020204" pitchFamily="34" charset="0"/>
                  <a:ea typeface="+mn-ea"/>
                  <a:cs typeface="Graphik Regular"/>
                </a:rPr>
                <a:t>based) evaluation</a:t>
              </a:r>
              <a:endParaRPr kumimoji="0" lang="en-IN" sz="1400" b="0" i="0" u="none" strike="noStrike" kern="1200" cap="none" spc="0" normalizeH="0" baseline="0" noProof="0" dirty="0">
                <a:ln>
                  <a:noFill/>
                </a:ln>
                <a:solidFill>
                  <a:prstClr val="black"/>
                </a:solidFill>
                <a:effectLst/>
                <a:uLnTx/>
                <a:uFillTx/>
                <a:latin typeface="Arial" panose="020B0604020202020204" pitchFamily="34" charset="0"/>
                <a:ea typeface="+mn-ea"/>
                <a:cs typeface="Graphik Regular"/>
              </a:endParaRPr>
            </a:p>
          </p:txBody>
        </p:sp>
        <p:sp>
          <p:nvSpPr>
            <p:cNvPr id="200" name="object 15">
              <a:extLst>
                <a:ext uri="{FF2B5EF4-FFF2-40B4-BE49-F238E27FC236}">
                  <a16:creationId xmlns:a16="http://schemas.microsoft.com/office/drawing/2014/main" id="{A597D6C6-B57D-990E-5C88-28B0B5388F52}"/>
                </a:ext>
              </a:extLst>
            </p:cNvPr>
            <p:cNvSpPr/>
            <p:nvPr/>
          </p:nvSpPr>
          <p:spPr>
            <a:xfrm>
              <a:off x="7374217" y="3336930"/>
              <a:ext cx="2651179" cy="664619"/>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612000" tIns="0" rIns="0" bIns="0" rtlCol="0" anchor="ctr"/>
            <a:lstStyle/>
            <a:p>
              <a:pPr>
                <a:defRPr/>
              </a:pPr>
              <a:r>
                <a:rPr kumimoji="0" lang="en-IN" sz="1400" b="0" i="0" u="none" strike="noStrike" kern="1200" cap="none" spc="0" normalizeH="0" baseline="0" noProof="0" dirty="0">
                  <a:ln>
                    <a:noFill/>
                  </a:ln>
                  <a:solidFill>
                    <a:prstClr val="black"/>
                  </a:solidFill>
                  <a:effectLst/>
                  <a:uLnTx/>
                  <a:uFillTx/>
                  <a:latin typeface="Arial" panose="020B0604020202020204" pitchFamily="34" charset="0"/>
                  <a:ea typeface="+mn-ea"/>
                  <a:cs typeface="Graphik Regular"/>
                </a:rPr>
                <a:t>Interaction</a:t>
              </a:r>
              <a:r>
                <a:rPr kumimoji="0" lang="en-IN" sz="1400" b="0" i="0" u="none" strike="noStrike" kern="1200" cap="none" spc="-50" normalizeH="0" baseline="0" noProof="0" dirty="0">
                  <a:ln>
                    <a:noFill/>
                  </a:ln>
                  <a:solidFill>
                    <a:prstClr val="black"/>
                  </a:solidFill>
                  <a:effectLst/>
                  <a:uLnTx/>
                  <a:uFillTx/>
                  <a:latin typeface="Arial" panose="020B0604020202020204" pitchFamily="34" charset="0"/>
                  <a:ea typeface="+mn-ea"/>
                  <a:cs typeface="Graphik Regular"/>
                </a:rPr>
                <a:t> </a:t>
              </a:r>
              <a:r>
                <a:rPr kumimoji="0" lang="en-IN" sz="1400" b="0" i="0" u="none" strike="noStrike" kern="1200" cap="none" spc="-10" normalizeH="0" baseline="0" noProof="0" dirty="0">
                  <a:ln>
                    <a:noFill/>
                  </a:ln>
                  <a:solidFill>
                    <a:prstClr val="black"/>
                  </a:solidFill>
                  <a:effectLst/>
                  <a:uLnTx/>
                  <a:uFillTx/>
                  <a:latin typeface="Arial" panose="020B0604020202020204" pitchFamily="34" charset="0"/>
                  <a:ea typeface="+mn-ea"/>
                  <a:cs typeface="Graphik Regular"/>
                </a:rPr>
                <a:t>logging</a:t>
              </a:r>
              <a:endParaRPr kumimoji="0" lang="en-IN" sz="1400" b="0" i="0" u="none" strike="noStrike" kern="1200" cap="none" spc="0" normalizeH="0" baseline="0" noProof="0" dirty="0">
                <a:ln>
                  <a:noFill/>
                </a:ln>
                <a:solidFill>
                  <a:prstClr val="black"/>
                </a:solidFill>
                <a:effectLst/>
                <a:uLnTx/>
                <a:uFillTx/>
                <a:latin typeface="Arial" panose="020B0604020202020204" pitchFamily="34" charset="0"/>
                <a:ea typeface="+mn-ea"/>
                <a:cs typeface="Graphik Regular"/>
              </a:endParaRPr>
            </a:p>
          </p:txBody>
        </p:sp>
        <p:sp>
          <p:nvSpPr>
            <p:cNvPr id="293" name="Freeform 292">
              <a:extLst>
                <a:ext uri="{FF2B5EF4-FFF2-40B4-BE49-F238E27FC236}">
                  <a16:creationId xmlns:a16="http://schemas.microsoft.com/office/drawing/2014/main" id="{0231CF37-8417-4B0F-993C-293A7876B978}"/>
                </a:ext>
              </a:extLst>
            </p:cNvPr>
            <p:cNvSpPr/>
            <p:nvPr/>
          </p:nvSpPr>
          <p:spPr>
            <a:xfrm>
              <a:off x="7481931" y="1298699"/>
              <a:ext cx="418655" cy="355917"/>
            </a:xfrm>
            <a:custGeom>
              <a:avLst/>
              <a:gdLst>
                <a:gd name="connsiteX0" fmla="*/ 38938 w 418655"/>
                <a:gd name="connsiteY0" fmla="*/ 171970 h 355917"/>
                <a:gd name="connsiteX1" fmla="*/ 99999 w 418655"/>
                <a:gd name="connsiteY1" fmla="*/ 210908 h 355917"/>
                <a:gd name="connsiteX2" fmla="*/ 96342 w 418655"/>
                <a:gd name="connsiteY2" fmla="*/ 216649 h 355917"/>
                <a:gd name="connsiteX3" fmla="*/ 86309 w 418655"/>
                <a:gd name="connsiteY3" fmla="*/ 232384 h 355917"/>
                <a:gd name="connsiteX4" fmla="*/ 61658 w 418655"/>
                <a:gd name="connsiteY4" fmla="*/ 216649 h 355917"/>
                <a:gd name="connsiteX5" fmla="*/ 75933 w 418655"/>
                <a:gd name="connsiteY5" fmla="*/ 252183 h 355917"/>
                <a:gd name="connsiteX6" fmla="*/ 127762 w 418655"/>
                <a:gd name="connsiteY6" fmla="*/ 306895 h 355917"/>
                <a:gd name="connsiteX7" fmla="*/ 163156 w 418655"/>
                <a:gd name="connsiteY7" fmla="*/ 323291 h 355917"/>
                <a:gd name="connsiteX8" fmla="*/ 211480 w 418655"/>
                <a:gd name="connsiteY8" fmla="*/ 330428 h 355917"/>
                <a:gd name="connsiteX9" fmla="*/ 258013 w 418655"/>
                <a:gd name="connsiteY9" fmla="*/ 322414 h 355917"/>
                <a:gd name="connsiteX10" fmla="*/ 299554 w 418655"/>
                <a:gd name="connsiteY10" fmla="*/ 300875 h 355917"/>
                <a:gd name="connsiteX11" fmla="*/ 332930 w 418655"/>
                <a:gd name="connsiteY11" fmla="*/ 267462 h 355917"/>
                <a:gd name="connsiteX12" fmla="*/ 354952 w 418655"/>
                <a:gd name="connsiteY12" fmla="*/ 223850 h 355917"/>
                <a:gd name="connsiteX13" fmla="*/ 379209 w 418655"/>
                <a:gd name="connsiteY13" fmla="*/ 231546 h 355917"/>
                <a:gd name="connsiteX14" fmla="*/ 359549 w 418655"/>
                <a:gd name="connsiteY14" fmla="*/ 273596 h 355917"/>
                <a:gd name="connsiteX15" fmla="*/ 330758 w 418655"/>
                <a:gd name="connsiteY15" fmla="*/ 308076 h 355917"/>
                <a:gd name="connsiteX16" fmla="*/ 299707 w 418655"/>
                <a:gd name="connsiteY16" fmla="*/ 330428 h 355917"/>
                <a:gd name="connsiteX17" fmla="*/ 294792 w 418655"/>
                <a:gd name="connsiteY17" fmla="*/ 333971 h 355917"/>
                <a:gd name="connsiteX18" fmla="*/ 253619 w 418655"/>
                <a:gd name="connsiteY18" fmla="*/ 350253 h 355917"/>
                <a:gd name="connsiteX19" fmla="*/ 209207 w 418655"/>
                <a:gd name="connsiteY19" fmla="*/ 355917 h 355917"/>
                <a:gd name="connsiteX20" fmla="*/ 195808 w 418655"/>
                <a:gd name="connsiteY20" fmla="*/ 355409 h 355917"/>
                <a:gd name="connsiteX21" fmla="*/ 155460 w 418655"/>
                <a:gd name="connsiteY21" fmla="*/ 347573 h 355917"/>
                <a:gd name="connsiteX22" fmla="*/ 114033 w 418655"/>
                <a:gd name="connsiteY22" fmla="*/ 328358 h 355917"/>
                <a:gd name="connsiteX23" fmla="*/ 79603 w 418655"/>
                <a:gd name="connsiteY23" fmla="*/ 300024 h 355917"/>
                <a:gd name="connsiteX24" fmla="*/ 53467 w 418655"/>
                <a:gd name="connsiteY24" fmla="*/ 264210 h 355917"/>
                <a:gd name="connsiteX25" fmla="*/ 36880 w 418655"/>
                <a:gd name="connsiteY25" fmla="*/ 222542 h 355917"/>
                <a:gd name="connsiteX26" fmla="*/ 21463 w 418655"/>
                <a:gd name="connsiteY26" fmla="*/ 246710 h 355917"/>
                <a:gd name="connsiteX27" fmla="*/ 0 w 418655"/>
                <a:gd name="connsiteY27" fmla="*/ 233032 h 355917"/>
                <a:gd name="connsiteX28" fmla="*/ 209321 w 418655"/>
                <a:gd name="connsiteY28" fmla="*/ 108153 h 355917"/>
                <a:gd name="connsiteX29" fmla="*/ 195262 w 418655"/>
                <a:gd name="connsiteY29" fmla="*/ 110998 h 355917"/>
                <a:gd name="connsiteX30" fmla="*/ 183781 w 418655"/>
                <a:gd name="connsiteY30" fmla="*/ 118745 h 355917"/>
                <a:gd name="connsiteX31" fmla="*/ 176022 w 418655"/>
                <a:gd name="connsiteY31" fmla="*/ 130238 h 355917"/>
                <a:gd name="connsiteX32" fmla="*/ 173177 w 418655"/>
                <a:gd name="connsiteY32" fmla="*/ 144297 h 355917"/>
                <a:gd name="connsiteX33" fmla="*/ 173202 w 418655"/>
                <a:gd name="connsiteY33" fmla="*/ 144449 h 355917"/>
                <a:gd name="connsiteX34" fmla="*/ 176022 w 418655"/>
                <a:gd name="connsiteY34" fmla="*/ 158343 h 355917"/>
                <a:gd name="connsiteX35" fmla="*/ 183781 w 418655"/>
                <a:gd name="connsiteY35" fmla="*/ 169837 h 355917"/>
                <a:gd name="connsiteX36" fmla="*/ 195262 w 418655"/>
                <a:gd name="connsiteY36" fmla="*/ 177596 h 355917"/>
                <a:gd name="connsiteX37" fmla="*/ 209321 w 418655"/>
                <a:gd name="connsiteY37" fmla="*/ 180441 h 355917"/>
                <a:gd name="connsiteX38" fmla="*/ 223380 w 418655"/>
                <a:gd name="connsiteY38" fmla="*/ 177596 h 355917"/>
                <a:gd name="connsiteX39" fmla="*/ 234873 w 418655"/>
                <a:gd name="connsiteY39" fmla="*/ 169837 h 355917"/>
                <a:gd name="connsiteX40" fmla="*/ 242633 w 418655"/>
                <a:gd name="connsiteY40" fmla="*/ 158343 h 355917"/>
                <a:gd name="connsiteX41" fmla="*/ 245478 w 418655"/>
                <a:gd name="connsiteY41" fmla="*/ 144297 h 355917"/>
                <a:gd name="connsiteX42" fmla="*/ 242633 w 418655"/>
                <a:gd name="connsiteY42" fmla="*/ 130238 h 355917"/>
                <a:gd name="connsiteX43" fmla="*/ 234873 w 418655"/>
                <a:gd name="connsiteY43" fmla="*/ 118745 h 355917"/>
                <a:gd name="connsiteX44" fmla="*/ 223380 w 418655"/>
                <a:gd name="connsiteY44" fmla="*/ 110998 h 355917"/>
                <a:gd name="connsiteX45" fmla="*/ 209321 w 418655"/>
                <a:gd name="connsiteY45" fmla="*/ 85877 h 355917"/>
                <a:gd name="connsiteX46" fmla="*/ 232041 w 418655"/>
                <a:gd name="connsiteY46" fmla="*/ 90474 h 355917"/>
                <a:gd name="connsiteX47" fmla="*/ 245478 w 418655"/>
                <a:gd name="connsiteY47" fmla="*/ 99542 h 355917"/>
                <a:gd name="connsiteX48" fmla="*/ 250621 w 418655"/>
                <a:gd name="connsiteY48" fmla="*/ 102997 h 355917"/>
                <a:gd name="connsiteX49" fmla="*/ 250736 w 418655"/>
                <a:gd name="connsiteY49" fmla="*/ 103187 h 355917"/>
                <a:gd name="connsiteX50" fmla="*/ 254088 w 418655"/>
                <a:gd name="connsiteY50" fmla="*/ 108153 h 355917"/>
                <a:gd name="connsiteX51" fmla="*/ 263156 w 418655"/>
                <a:gd name="connsiteY51" fmla="*/ 121577 h 355917"/>
                <a:gd name="connsiteX52" fmla="*/ 267754 w 418655"/>
                <a:gd name="connsiteY52" fmla="*/ 144297 h 355917"/>
                <a:gd name="connsiteX53" fmla="*/ 267741 w 418655"/>
                <a:gd name="connsiteY53" fmla="*/ 144449 h 355917"/>
                <a:gd name="connsiteX54" fmla="*/ 266280 w 418655"/>
                <a:gd name="connsiteY54" fmla="*/ 157327 h 355917"/>
                <a:gd name="connsiteX55" fmla="*/ 262089 w 418655"/>
                <a:gd name="connsiteY55" fmla="*/ 169341 h 355917"/>
                <a:gd name="connsiteX56" fmla="*/ 255511 w 418655"/>
                <a:gd name="connsiteY56" fmla="*/ 179997 h 355917"/>
                <a:gd name="connsiteX57" fmla="*/ 255092 w 418655"/>
                <a:gd name="connsiteY57" fmla="*/ 180441 h 355917"/>
                <a:gd name="connsiteX58" fmla="*/ 246875 w 418655"/>
                <a:gd name="connsiteY58" fmla="*/ 188988 h 355917"/>
                <a:gd name="connsiteX59" fmla="*/ 284111 w 418655"/>
                <a:gd name="connsiteY59" fmla="*/ 188988 h 355917"/>
                <a:gd name="connsiteX60" fmla="*/ 284111 w 418655"/>
                <a:gd name="connsiteY60" fmla="*/ 211264 h 355917"/>
                <a:gd name="connsiteX61" fmla="*/ 284111 w 418655"/>
                <a:gd name="connsiteY61" fmla="*/ 269481 h 355917"/>
                <a:gd name="connsiteX62" fmla="*/ 261835 w 418655"/>
                <a:gd name="connsiteY62" fmla="*/ 269481 h 355917"/>
                <a:gd name="connsiteX63" fmla="*/ 261835 w 418655"/>
                <a:gd name="connsiteY63" fmla="*/ 211264 h 355917"/>
                <a:gd name="connsiteX64" fmla="*/ 156819 w 418655"/>
                <a:gd name="connsiteY64" fmla="*/ 211264 h 355917"/>
                <a:gd name="connsiteX65" fmla="*/ 156819 w 418655"/>
                <a:gd name="connsiteY65" fmla="*/ 269481 h 355917"/>
                <a:gd name="connsiteX66" fmla="*/ 134543 w 418655"/>
                <a:gd name="connsiteY66" fmla="*/ 269481 h 355917"/>
                <a:gd name="connsiteX67" fmla="*/ 134543 w 418655"/>
                <a:gd name="connsiteY67" fmla="*/ 188988 h 355917"/>
                <a:gd name="connsiteX68" fmla="*/ 171780 w 418655"/>
                <a:gd name="connsiteY68" fmla="*/ 188988 h 355917"/>
                <a:gd name="connsiteX69" fmla="*/ 163131 w 418655"/>
                <a:gd name="connsiteY69" fmla="*/ 179997 h 355917"/>
                <a:gd name="connsiteX70" fmla="*/ 156552 w 418655"/>
                <a:gd name="connsiteY70" fmla="*/ 169341 h 355917"/>
                <a:gd name="connsiteX71" fmla="*/ 152374 w 418655"/>
                <a:gd name="connsiteY71" fmla="*/ 157327 h 355917"/>
                <a:gd name="connsiteX72" fmla="*/ 150901 w 418655"/>
                <a:gd name="connsiteY72" fmla="*/ 144297 h 355917"/>
                <a:gd name="connsiteX73" fmla="*/ 155498 w 418655"/>
                <a:gd name="connsiteY73" fmla="*/ 121577 h 355917"/>
                <a:gd name="connsiteX74" fmla="*/ 168033 w 418655"/>
                <a:gd name="connsiteY74" fmla="*/ 102997 h 355917"/>
                <a:gd name="connsiteX75" fmla="*/ 186601 w 418655"/>
                <a:gd name="connsiteY75" fmla="*/ 90474 h 355917"/>
                <a:gd name="connsiteX76" fmla="*/ 194081 w 418655"/>
                <a:gd name="connsiteY76" fmla="*/ 0 h 355917"/>
                <a:gd name="connsiteX77" fmla="*/ 263194 w 418655"/>
                <a:gd name="connsiteY77" fmla="*/ 7797 h 355917"/>
                <a:gd name="connsiteX78" fmla="*/ 304698 w 418655"/>
                <a:gd name="connsiteY78" fmla="*/ 27025 h 355917"/>
                <a:gd name="connsiteX79" fmla="*/ 339115 w 418655"/>
                <a:gd name="connsiteY79" fmla="*/ 55333 h 355917"/>
                <a:gd name="connsiteX80" fmla="*/ 365353 w 418655"/>
                <a:gd name="connsiteY80" fmla="*/ 91440 h 355917"/>
                <a:gd name="connsiteX81" fmla="*/ 381787 w 418655"/>
                <a:gd name="connsiteY81" fmla="*/ 132803 h 355917"/>
                <a:gd name="connsiteX82" fmla="*/ 397192 w 418655"/>
                <a:gd name="connsiteY82" fmla="*/ 108648 h 355917"/>
                <a:gd name="connsiteX83" fmla="*/ 418655 w 418655"/>
                <a:gd name="connsiteY83" fmla="*/ 122339 h 355917"/>
                <a:gd name="connsiteX84" fmla="*/ 411975 w 418655"/>
                <a:gd name="connsiteY84" fmla="*/ 132803 h 355917"/>
                <a:gd name="connsiteX85" fmla="*/ 408190 w 418655"/>
                <a:gd name="connsiteY85" fmla="*/ 138734 h 355917"/>
                <a:gd name="connsiteX86" fmla="*/ 379704 w 418655"/>
                <a:gd name="connsiteY86" fmla="*/ 183400 h 355917"/>
                <a:gd name="connsiteX87" fmla="*/ 318655 w 418655"/>
                <a:gd name="connsiteY87" fmla="*/ 144449 h 355917"/>
                <a:gd name="connsiteX88" fmla="*/ 318757 w 418655"/>
                <a:gd name="connsiteY88" fmla="*/ 144297 h 355917"/>
                <a:gd name="connsiteX89" fmla="*/ 332333 w 418655"/>
                <a:gd name="connsiteY89" fmla="*/ 122986 h 355917"/>
                <a:gd name="connsiteX90" fmla="*/ 357022 w 418655"/>
                <a:gd name="connsiteY90" fmla="*/ 138734 h 355917"/>
                <a:gd name="connsiteX91" fmla="*/ 342785 w 418655"/>
                <a:gd name="connsiteY91" fmla="*/ 103187 h 355917"/>
                <a:gd name="connsiteX92" fmla="*/ 290969 w 418655"/>
                <a:gd name="connsiteY92" fmla="*/ 48475 h 355917"/>
                <a:gd name="connsiteX93" fmla="*/ 225983 w 418655"/>
                <a:gd name="connsiteY93" fmla="*/ 25781 h 355917"/>
                <a:gd name="connsiteX94" fmla="*/ 196253 w 418655"/>
                <a:gd name="connsiteY94" fmla="*/ 25387 h 355917"/>
                <a:gd name="connsiteX95" fmla="*/ 167017 w 418655"/>
                <a:gd name="connsiteY95" fmla="*/ 30835 h 355917"/>
                <a:gd name="connsiteX96" fmla="*/ 139001 w 418655"/>
                <a:gd name="connsiteY96" fmla="*/ 42062 h 355917"/>
                <a:gd name="connsiteX97" fmla="*/ 113690 w 418655"/>
                <a:gd name="connsiteY97" fmla="*/ 58483 h 355917"/>
                <a:gd name="connsiteX98" fmla="*/ 92392 w 418655"/>
                <a:gd name="connsiteY98" fmla="*/ 79235 h 355917"/>
                <a:gd name="connsiteX99" fmla="*/ 75577 w 418655"/>
                <a:gd name="connsiteY99" fmla="*/ 103759 h 355917"/>
                <a:gd name="connsiteX100" fmla="*/ 63703 w 418655"/>
                <a:gd name="connsiteY100" fmla="*/ 131508 h 355917"/>
                <a:gd name="connsiteX101" fmla="*/ 39446 w 418655"/>
                <a:gd name="connsiteY101" fmla="*/ 123812 h 355917"/>
                <a:gd name="connsiteX102" fmla="*/ 53289 w 418655"/>
                <a:gd name="connsiteY102" fmla="*/ 91440 h 355917"/>
                <a:gd name="connsiteX103" fmla="*/ 97751 w 418655"/>
                <a:gd name="connsiteY103" fmla="*/ 38620 h 355917"/>
                <a:gd name="connsiteX104" fmla="*/ 159981 w 418655"/>
                <a:gd name="connsiteY104" fmla="*/ 6362 h 355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418655" h="355917">
                  <a:moveTo>
                    <a:pt x="38938" y="171970"/>
                  </a:moveTo>
                  <a:lnTo>
                    <a:pt x="99999" y="210908"/>
                  </a:lnTo>
                  <a:lnTo>
                    <a:pt x="96342" y="216649"/>
                  </a:lnTo>
                  <a:lnTo>
                    <a:pt x="86309" y="232384"/>
                  </a:lnTo>
                  <a:lnTo>
                    <a:pt x="61658" y="216649"/>
                  </a:lnTo>
                  <a:lnTo>
                    <a:pt x="75933" y="252183"/>
                  </a:lnTo>
                  <a:lnTo>
                    <a:pt x="127762" y="306895"/>
                  </a:lnTo>
                  <a:lnTo>
                    <a:pt x="163156" y="323291"/>
                  </a:lnTo>
                  <a:lnTo>
                    <a:pt x="211480" y="330428"/>
                  </a:lnTo>
                  <a:lnTo>
                    <a:pt x="258013" y="322414"/>
                  </a:lnTo>
                  <a:lnTo>
                    <a:pt x="299554" y="300875"/>
                  </a:lnTo>
                  <a:lnTo>
                    <a:pt x="332930" y="267462"/>
                  </a:lnTo>
                  <a:lnTo>
                    <a:pt x="354952" y="223850"/>
                  </a:lnTo>
                  <a:lnTo>
                    <a:pt x="379209" y="231546"/>
                  </a:lnTo>
                  <a:lnTo>
                    <a:pt x="359549" y="273596"/>
                  </a:lnTo>
                  <a:lnTo>
                    <a:pt x="330758" y="308076"/>
                  </a:lnTo>
                  <a:lnTo>
                    <a:pt x="299707" y="330428"/>
                  </a:lnTo>
                  <a:lnTo>
                    <a:pt x="294792" y="333971"/>
                  </a:lnTo>
                  <a:lnTo>
                    <a:pt x="253619" y="350253"/>
                  </a:lnTo>
                  <a:lnTo>
                    <a:pt x="209207" y="355917"/>
                  </a:lnTo>
                  <a:lnTo>
                    <a:pt x="195808" y="355409"/>
                  </a:lnTo>
                  <a:lnTo>
                    <a:pt x="155460" y="347573"/>
                  </a:lnTo>
                  <a:lnTo>
                    <a:pt x="114033" y="328358"/>
                  </a:lnTo>
                  <a:lnTo>
                    <a:pt x="79603" y="300024"/>
                  </a:lnTo>
                  <a:lnTo>
                    <a:pt x="53467" y="264210"/>
                  </a:lnTo>
                  <a:lnTo>
                    <a:pt x="36880" y="222542"/>
                  </a:lnTo>
                  <a:lnTo>
                    <a:pt x="21463" y="246710"/>
                  </a:lnTo>
                  <a:lnTo>
                    <a:pt x="0" y="233032"/>
                  </a:lnTo>
                  <a:close/>
                  <a:moveTo>
                    <a:pt x="209321" y="108153"/>
                  </a:moveTo>
                  <a:lnTo>
                    <a:pt x="195262" y="110998"/>
                  </a:lnTo>
                  <a:lnTo>
                    <a:pt x="183781" y="118745"/>
                  </a:lnTo>
                  <a:lnTo>
                    <a:pt x="176022" y="130238"/>
                  </a:lnTo>
                  <a:lnTo>
                    <a:pt x="173177" y="144297"/>
                  </a:lnTo>
                  <a:lnTo>
                    <a:pt x="173202" y="144449"/>
                  </a:lnTo>
                  <a:lnTo>
                    <a:pt x="176022" y="158343"/>
                  </a:lnTo>
                  <a:lnTo>
                    <a:pt x="183781" y="169837"/>
                  </a:lnTo>
                  <a:lnTo>
                    <a:pt x="195262" y="177596"/>
                  </a:lnTo>
                  <a:lnTo>
                    <a:pt x="209321" y="180441"/>
                  </a:lnTo>
                  <a:lnTo>
                    <a:pt x="223380" y="177596"/>
                  </a:lnTo>
                  <a:lnTo>
                    <a:pt x="234873" y="169837"/>
                  </a:lnTo>
                  <a:lnTo>
                    <a:pt x="242633" y="158343"/>
                  </a:lnTo>
                  <a:lnTo>
                    <a:pt x="245478" y="144297"/>
                  </a:lnTo>
                  <a:lnTo>
                    <a:pt x="242633" y="130238"/>
                  </a:lnTo>
                  <a:lnTo>
                    <a:pt x="234873" y="118745"/>
                  </a:lnTo>
                  <a:lnTo>
                    <a:pt x="223380" y="110998"/>
                  </a:lnTo>
                  <a:close/>
                  <a:moveTo>
                    <a:pt x="209321" y="85877"/>
                  </a:moveTo>
                  <a:lnTo>
                    <a:pt x="232041" y="90474"/>
                  </a:lnTo>
                  <a:lnTo>
                    <a:pt x="245478" y="99542"/>
                  </a:lnTo>
                  <a:lnTo>
                    <a:pt x="250621" y="102997"/>
                  </a:lnTo>
                  <a:lnTo>
                    <a:pt x="250736" y="103187"/>
                  </a:lnTo>
                  <a:lnTo>
                    <a:pt x="254088" y="108153"/>
                  </a:lnTo>
                  <a:lnTo>
                    <a:pt x="263156" y="121577"/>
                  </a:lnTo>
                  <a:lnTo>
                    <a:pt x="267754" y="144297"/>
                  </a:lnTo>
                  <a:lnTo>
                    <a:pt x="267741" y="144449"/>
                  </a:lnTo>
                  <a:lnTo>
                    <a:pt x="266280" y="157327"/>
                  </a:lnTo>
                  <a:lnTo>
                    <a:pt x="262089" y="169341"/>
                  </a:lnTo>
                  <a:lnTo>
                    <a:pt x="255511" y="179997"/>
                  </a:lnTo>
                  <a:lnTo>
                    <a:pt x="255092" y="180441"/>
                  </a:lnTo>
                  <a:lnTo>
                    <a:pt x="246875" y="188988"/>
                  </a:lnTo>
                  <a:lnTo>
                    <a:pt x="284111" y="188988"/>
                  </a:lnTo>
                  <a:lnTo>
                    <a:pt x="284111" y="211264"/>
                  </a:lnTo>
                  <a:lnTo>
                    <a:pt x="284111" y="269481"/>
                  </a:lnTo>
                  <a:lnTo>
                    <a:pt x="261835" y="269481"/>
                  </a:lnTo>
                  <a:lnTo>
                    <a:pt x="261835" y="211264"/>
                  </a:lnTo>
                  <a:lnTo>
                    <a:pt x="156819" y="211264"/>
                  </a:lnTo>
                  <a:lnTo>
                    <a:pt x="156819" y="269481"/>
                  </a:lnTo>
                  <a:lnTo>
                    <a:pt x="134543" y="269481"/>
                  </a:lnTo>
                  <a:lnTo>
                    <a:pt x="134543" y="188988"/>
                  </a:lnTo>
                  <a:lnTo>
                    <a:pt x="171780" y="188988"/>
                  </a:lnTo>
                  <a:lnTo>
                    <a:pt x="163131" y="179997"/>
                  </a:lnTo>
                  <a:lnTo>
                    <a:pt x="156552" y="169341"/>
                  </a:lnTo>
                  <a:lnTo>
                    <a:pt x="152374" y="157327"/>
                  </a:lnTo>
                  <a:lnTo>
                    <a:pt x="150901" y="144297"/>
                  </a:lnTo>
                  <a:lnTo>
                    <a:pt x="155498" y="121577"/>
                  </a:lnTo>
                  <a:lnTo>
                    <a:pt x="168033" y="102997"/>
                  </a:lnTo>
                  <a:lnTo>
                    <a:pt x="186601" y="90474"/>
                  </a:lnTo>
                  <a:close/>
                  <a:moveTo>
                    <a:pt x="194081" y="0"/>
                  </a:moveTo>
                  <a:lnTo>
                    <a:pt x="263194" y="7797"/>
                  </a:lnTo>
                  <a:lnTo>
                    <a:pt x="304698" y="27025"/>
                  </a:lnTo>
                  <a:lnTo>
                    <a:pt x="339115" y="55333"/>
                  </a:lnTo>
                  <a:lnTo>
                    <a:pt x="365353" y="91440"/>
                  </a:lnTo>
                  <a:lnTo>
                    <a:pt x="381787" y="132803"/>
                  </a:lnTo>
                  <a:lnTo>
                    <a:pt x="397192" y="108648"/>
                  </a:lnTo>
                  <a:lnTo>
                    <a:pt x="418655" y="122339"/>
                  </a:lnTo>
                  <a:lnTo>
                    <a:pt x="411975" y="132803"/>
                  </a:lnTo>
                  <a:lnTo>
                    <a:pt x="408190" y="138734"/>
                  </a:lnTo>
                  <a:lnTo>
                    <a:pt x="379704" y="183400"/>
                  </a:lnTo>
                  <a:lnTo>
                    <a:pt x="318655" y="144449"/>
                  </a:lnTo>
                  <a:lnTo>
                    <a:pt x="318757" y="144297"/>
                  </a:lnTo>
                  <a:lnTo>
                    <a:pt x="332333" y="122986"/>
                  </a:lnTo>
                  <a:lnTo>
                    <a:pt x="357022" y="138734"/>
                  </a:lnTo>
                  <a:lnTo>
                    <a:pt x="342785" y="103187"/>
                  </a:lnTo>
                  <a:lnTo>
                    <a:pt x="290969" y="48475"/>
                  </a:lnTo>
                  <a:lnTo>
                    <a:pt x="225983" y="25781"/>
                  </a:lnTo>
                  <a:lnTo>
                    <a:pt x="196253" y="25387"/>
                  </a:lnTo>
                  <a:lnTo>
                    <a:pt x="167017" y="30835"/>
                  </a:lnTo>
                  <a:lnTo>
                    <a:pt x="139001" y="42062"/>
                  </a:lnTo>
                  <a:lnTo>
                    <a:pt x="113690" y="58483"/>
                  </a:lnTo>
                  <a:lnTo>
                    <a:pt x="92392" y="79235"/>
                  </a:lnTo>
                  <a:lnTo>
                    <a:pt x="75577" y="103759"/>
                  </a:lnTo>
                  <a:lnTo>
                    <a:pt x="63703" y="131508"/>
                  </a:lnTo>
                  <a:lnTo>
                    <a:pt x="39446" y="123812"/>
                  </a:lnTo>
                  <a:lnTo>
                    <a:pt x="53289" y="91440"/>
                  </a:lnTo>
                  <a:lnTo>
                    <a:pt x="97751" y="38620"/>
                  </a:lnTo>
                  <a:lnTo>
                    <a:pt x="159981" y="6362"/>
                  </a:lnTo>
                  <a:close/>
                </a:path>
              </a:pathLst>
            </a:custGeom>
            <a:solidFill>
              <a:srgbClr val="009AD7"/>
            </a:solid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7" name="Freeform 296">
              <a:extLst>
                <a:ext uri="{FF2B5EF4-FFF2-40B4-BE49-F238E27FC236}">
                  <a16:creationId xmlns:a16="http://schemas.microsoft.com/office/drawing/2014/main" id="{88B1D5BC-1833-D65A-A345-FF6A6A4C8588}"/>
                </a:ext>
              </a:extLst>
            </p:cNvPr>
            <p:cNvSpPr/>
            <p:nvPr/>
          </p:nvSpPr>
          <p:spPr>
            <a:xfrm>
              <a:off x="7517954" y="2024667"/>
              <a:ext cx="346609" cy="310236"/>
            </a:xfrm>
            <a:custGeom>
              <a:avLst/>
              <a:gdLst>
                <a:gd name="connsiteX0" fmla="*/ 197790 w 346609"/>
                <a:gd name="connsiteY0" fmla="*/ 264287 h 310236"/>
                <a:gd name="connsiteX1" fmla="*/ 344818 w 346609"/>
                <a:gd name="connsiteY1" fmla="*/ 264287 h 310236"/>
                <a:gd name="connsiteX2" fmla="*/ 344818 w 346609"/>
                <a:gd name="connsiteY2" fmla="*/ 306299 h 310236"/>
                <a:gd name="connsiteX3" fmla="*/ 197790 w 346609"/>
                <a:gd name="connsiteY3" fmla="*/ 306299 h 310236"/>
                <a:gd name="connsiteX4" fmla="*/ 226035 w 346609"/>
                <a:gd name="connsiteY4" fmla="*/ 53620 h 310236"/>
                <a:gd name="connsiteX5" fmla="*/ 176962 w 346609"/>
                <a:gd name="connsiteY5" fmla="*/ 93156 h 310236"/>
                <a:gd name="connsiteX6" fmla="*/ 186716 w 346609"/>
                <a:gd name="connsiteY6" fmla="*/ 105270 h 310236"/>
                <a:gd name="connsiteX7" fmla="*/ 235001 w 346609"/>
                <a:gd name="connsiteY7" fmla="*/ 165176 h 310236"/>
                <a:gd name="connsiteX8" fmla="*/ 242863 w 346609"/>
                <a:gd name="connsiteY8" fmla="*/ 174930 h 310236"/>
                <a:gd name="connsiteX9" fmla="*/ 291923 w 346609"/>
                <a:gd name="connsiteY9" fmla="*/ 135409 h 310236"/>
                <a:gd name="connsiteX10" fmla="*/ 236792 w 346609"/>
                <a:gd name="connsiteY10" fmla="*/ 0 h 310236"/>
                <a:gd name="connsiteX11" fmla="*/ 254356 w 346609"/>
                <a:gd name="connsiteY11" fmla="*/ 21819 h 310236"/>
                <a:gd name="connsiteX12" fmla="*/ 243459 w 346609"/>
                <a:gd name="connsiteY12" fmla="*/ 30595 h 310236"/>
                <a:gd name="connsiteX13" fmla="*/ 262001 w 346609"/>
                <a:gd name="connsiteY13" fmla="*/ 53620 h 310236"/>
                <a:gd name="connsiteX14" fmla="*/ 291923 w 346609"/>
                <a:gd name="connsiteY14" fmla="*/ 90754 h 310236"/>
                <a:gd name="connsiteX15" fmla="*/ 318135 w 346609"/>
                <a:gd name="connsiteY15" fmla="*/ 123279 h 310236"/>
                <a:gd name="connsiteX16" fmla="*/ 329032 w 346609"/>
                <a:gd name="connsiteY16" fmla="*/ 114503 h 310236"/>
                <a:gd name="connsiteX17" fmla="*/ 336093 w 346609"/>
                <a:gd name="connsiteY17" fmla="*/ 123279 h 310236"/>
                <a:gd name="connsiteX18" fmla="*/ 346609 w 346609"/>
                <a:gd name="connsiteY18" fmla="*/ 136310 h 310236"/>
                <a:gd name="connsiteX19" fmla="*/ 298666 w 346609"/>
                <a:gd name="connsiteY19" fmla="*/ 174930 h 310236"/>
                <a:gd name="connsiteX20" fmla="*/ 232106 w 346609"/>
                <a:gd name="connsiteY20" fmla="*/ 228549 h 310236"/>
                <a:gd name="connsiteX21" fmla="*/ 214542 w 346609"/>
                <a:gd name="connsiteY21" fmla="*/ 206743 h 310236"/>
                <a:gd name="connsiteX22" fmla="*/ 225438 w 346609"/>
                <a:gd name="connsiteY22" fmla="*/ 197955 h 310236"/>
                <a:gd name="connsiteX23" fmla="*/ 199035 w 346609"/>
                <a:gd name="connsiteY23" fmla="*/ 165176 h 310236"/>
                <a:gd name="connsiteX24" fmla="*/ 17488 w 346609"/>
                <a:gd name="connsiteY24" fmla="*/ 310236 h 310236"/>
                <a:gd name="connsiteX25" fmla="*/ 0 w 346609"/>
                <a:gd name="connsiteY25" fmla="*/ 288354 h 310236"/>
                <a:gd name="connsiteX26" fmla="*/ 181458 w 346609"/>
                <a:gd name="connsiteY26" fmla="*/ 143370 h 310236"/>
                <a:gd name="connsiteX27" fmla="*/ 150775 w 346609"/>
                <a:gd name="connsiteY27" fmla="*/ 105270 h 310236"/>
                <a:gd name="connsiteX28" fmla="*/ 139866 w 346609"/>
                <a:gd name="connsiteY28" fmla="*/ 114059 h 310236"/>
                <a:gd name="connsiteX29" fmla="*/ 122289 w 346609"/>
                <a:gd name="connsiteY29" fmla="*/ 92240 h 310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46609" h="310236">
                  <a:moveTo>
                    <a:pt x="197790" y="264287"/>
                  </a:moveTo>
                  <a:lnTo>
                    <a:pt x="344818" y="264287"/>
                  </a:lnTo>
                  <a:lnTo>
                    <a:pt x="344818" y="306299"/>
                  </a:lnTo>
                  <a:lnTo>
                    <a:pt x="197790" y="306299"/>
                  </a:lnTo>
                  <a:close/>
                  <a:moveTo>
                    <a:pt x="226035" y="53620"/>
                  </a:moveTo>
                  <a:lnTo>
                    <a:pt x="176962" y="93156"/>
                  </a:lnTo>
                  <a:lnTo>
                    <a:pt x="186716" y="105270"/>
                  </a:lnTo>
                  <a:lnTo>
                    <a:pt x="235001" y="165176"/>
                  </a:lnTo>
                  <a:lnTo>
                    <a:pt x="242863" y="174930"/>
                  </a:lnTo>
                  <a:lnTo>
                    <a:pt x="291923" y="135409"/>
                  </a:lnTo>
                  <a:close/>
                  <a:moveTo>
                    <a:pt x="236792" y="0"/>
                  </a:moveTo>
                  <a:lnTo>
                    <a:pt x="254356" y="21819"/>
                  </a:lnTo>
                  <a:lnTo>
                    <a:pt x="243459" y="30595"/>
                  </a:lnTo>
                  <a:lnTo>
                    <a:pt x="262001" y="53620"/>
                  </a:lnTo>
                  <a:lnTo>
                    <a:pt x="291923" y="90754"/>
                  </a:lnTo>
                  <a:lnTo>
                    <a:pt x="318135" y="123279"/>
                  </a:lnTo>
                  <a:lnTo>
                    <a:pt x="329032" y="114503"/>
                  </a:lnTo>
                  <a:lnTo>
                    <a:pt x="336093" y="123279"/>
                  </a:lnTo>
                  <a:lnTo>
                    <a:pt x="346609" y="136310"/>
                  </a:lnTo>
                  <a:lnTo>
                    <a:pt x="298666" y="174930"/>
                  </a:lnTo>
                  <a:lnTo>
                    <a:pt x="232106" y="228549"/>
                  </a:lnTo>
                  <a:lnTo>
                    <a:pt x="214542" y="206743"/>
                  </a:lnTo>
                  <a:lnTo>
                    <a:pt x="225438" y="197955"/>
                  </a:lnTo>
                  <a:lnTo>
                    <a:pt x="199035" y="165176"/>
                  </a:lnTo>
                  <a:lnTo>
                    <a:pt x="17488" y="310236"/>
                  </a:lnTo>
                  <a:lnTo>
                    <a:pt x="0" y="288354"/>
                  </a:lnTo>
                  <a:lnTo>
                    <a:pt x="181458" y="143370"/>
                  </a:lnTo>
                  <a:lnTo>
                    <a:pt x="150775" y="105270"/>
                  </a:lnTo>
                  <a:lnTo>
                    <a:pt x="139866" y="114059"/>
                  </a:lnTo>
                  <a:lnTo>
                    <a:pt x="122289" y="92240"/>
                  </a:lnTo>
                  <a:close/>
                </a:path>
              </a:pathLst>
            </a:custGeom>
            <a:solidFill>
              <a:srgbClr val="009AD7"/>
            </a:solid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01" name="Freeform 300">
              <a:extLst>
                <a:ext uri="{FF2B5EF4-FFF2-40B4-BE49-F238E27FC236}">
                  <a16:creationId xmlns:a16="http://schemas.microsoft.com/office/drawing/2014/main" id="{5CFFB76B-4F50-F1F4-D808-8734F6552E1F}"/>
                </a:ext>
              </a:extLst>
            </p:cNvPr>
            <p:cNvSpPr/>
            <p:nvPr/>
          </p:nvSpPr>
          <p:spPr>
            <a:xfrm>
              <a:off x="7487575" y="2775153"/>
              <a:ext cx="407366" cy="311886"/>
            </a:xfrm>
            <a:custGeom>
              <a:avLst/>
              <a:gdLst>
                <a:gd name="connsiteX0" fmla="*/ 286944 w 407366"/>
                <a:gd name="connsiteY0" fmla="*/ 178219 h 311886"/>
                <a:gd name="connsiteX1" fmla="*/ 294907 w 407366"/>
                <a:gd name="connsiteY1" fmla="*/ 188608 h 311886"/>
                <a:gd name="connsiteX2" fmla="*/ 305232 w 407366"/>
                <a:gd name="connsiteY2" fmla="*/ 196647 h 311886"/>
                <a:gd name="connsiteX3" fmla="*/ 317424 w 407366"/>
                <a:gd name="connsiteY3" fmla="*/ 201841 h 311886"/>
                <a:gd name="connsiteX4" fmla="*/ 330988 w 407366"/>
                <a:gd name="connsiteY4" fmla="*/ 203682 h 311886"/>
                <a:gd name="connsiteX5" fmla="*/ 344564 w 407366"/>
                <a:gd name="connsiteY5" fmla="*/ 201841 h 311886"/>
                <a:gd name="connsiteX6" fmla="*/ 356756 w 407366"/>
                <a:gd name="connsiteY6" fmla="*/ 196647 h 311886"/>
                <a:gd name="connsiteX7" fmla="*/ 367068 w 407366"/>
                <a:gd name="connsiteY7" fmla="*/ 188608 h 311886"/>
                <a:gd name="connsiteX8" fmla="*/ 375031 w 407366"/>
                <a:gd name="connsiteY8" fmla="*/ 178219 h 311886"/>
                <a:gd name="connsiteX9" fmla="*/ 32347 w 407366"/>
                <a:gd name="connsiteY9" fmla="*/ 178219 h 311886"/>
                <a:gd name="connsiteX10" fmla="*/ 40310 w 407366"/>
                <a:gd name="connsiteY10" fmla="*/ 188608 h 311886"/>
                <a:gd name="connsiteX11" fmla="*/ 50623 w 407366"/>
                <a:gd name="connsiteY11" fmla="*/ 196647 h 311886"/>
                <a:gd name="connsiteX12" fmla="*/ 62815 w 407366"/>
                <a:gd name="connsiteY12" fmla="*/ 201841 h 311886"/>
                <a:gd name="connsiteX13" fmla="*/ 76378 w 407366"/>
                <a:gd name="connsiteY13" fmla="*/ 203682 h 311886"/>
                <a:gd name="connsiteX14" fmla="*/ 89954 w 407366"/>
                <a:gd name="connsiteY14" fmla="*/ 201841 h 311886"/>
                <a:gd name="connsiteX15" fmla="*/ 102146 w 407366"/>
                <a:gd name="connsiteY15" fmla="*/ 196647 h 311886"/>
                <a:gd name="connsiteX16" fmla="*/ 112472 w 407366"/>
                <a:gd name="connsiteY16" fmla="*/ 188608 h 311886"/>
                <a:gd name="connsiteX17" fmla="*/ 120422 w 407366"/>
                <a:gd name="connsiteY17" fmla="*/ 178219 h 311886"/>
                <a:gd name="connsiteX18" fmla="*/ 330988 w 407366"/>
                <a:gd name="connsiteY18" fmla="*/ 84087 h 311886"/>
                <a:gd name="connsiteX19" fmla="*/ 285204 w 407366"/>
                <a:gd name="connsiteY19" fmla="*/ 152755 h 311886"/>
                <a:gd name="connsiteX20" fmla="*/ 375031 w 407366"/>
                <a:gd name="connsiteY20" fmla="*/ 152755 h 311886"/>
                <a:gd name="connsiteX21" fmla="*/ 376771 w 407366"/>
                <a:gd name="connsiteY21" fmla="*/ 152755 h 311886"/>
                <a:gd name="connsiteX22" fmla="*/ 76378 w 407366"/>
                <a:gd name="connsiteY22" fmla="*/ 84087 h 311886"/>
                <a:gd name="connsiteX23" fmla="*/ 30607 w 407366"/>
                <a:gd name="connsiteY23" fmla="*/ 152755 h 311886"/>
                <a:gd name="connsiteX24" fmla="*/ 120422 w 407366"/>
                <a:gd name="connsiteY24" fmla="*/ 152755 h 311886"/>
                <a:gd name="connsiteX25" fmla="*/ 122162 w 407366"/>
                <a:gd name="connsiteY25" fmla="*/ 152755 h 311886"/>
                <a:gd name="connsiteX26" fmla="*/ 191808 w 407366"/>
                <a:gd name="connsiteY26" fmla="*/ 0 h 311886"/>
                <a:gd name="connsiteX27" fmla="*/ 217272 w 407366"/>
                <a:gd name="connsiteY27" fmla="*/ 0 h 311886"/>
                <a:gd name="connsiteX28" fmla="*/ 217272 w 407366"/>
                <a:gd name="connsiteY28" fmla="*/ 38189 h 311886"/>
                <a:gd name="connsiteX29" fmla="*/ 330988 w 407366"/>
                <a:gd name="connsiteY29" fmla="*/ 38189 h 311886"/>
                <a:gd name="connsiteX30" fmla="*/ 347968 w 407366"/>
                <a:gd name="connsiteY30" fmla="*/ 63652 h 311886"/>
                <a:gd name="connsiteX31" fmla="*/ 361595 w 407366"/>
                <a:gd name="connsiteY31" fmla="*/ 84087 h 311886"/>
                <a:gd name="connsiteX32" fmla="*/ 376771 w 407366"/>
                <a:gd name="connsiteY32" fmla="*/ 106858 h 311886"/>
                <a:gd name="connsiteX33" fmla="*/ 407366 w 407366"/>
                <a:gd name="connsiteY33" fmla="*/ 152755 h 311886"/>
                <a:gd name="connsiteX34" fmla="*/ 402235 w 407366"/>
                <a:gd name="connsiteY34" fmla="*/ 178219 h 311886"/>
                <a:gd name="connsiteX35" fmla="*/ 401371 w 407366"/>
                <a:gd name="connsiteY35" fmla="*/ 182486 h 311886"/>
                <a:gd name="connsiteX36" fmla="*/ 387084 w 407366"/>
                <a:gd name="connsiteY36" fmla="*/ 203682 h 311886"/>
                <a:gd name="connsiteX37" fmla="*/ 385001 w 407366"/>
                <a:gd name="connsiteY37" fmla="*/ 206769 h 311886"/>
                <a:gd name="connsiteX38" fmla="*/ 360718 w 407366"/>
                <a:gd name="connsiteY38" fmla="*/ 223139 h 311886"/>
                <a:gd name="connsiteX39" fmla="*/ 330988 w 407366"/>
                <a:gd name="connsiteY39" fmla="*/ 229146 h 311886"/>
                <a:gd name="connsiteX40" fmla="*/ 301257 w 407366"/>
                <a:gd name="connsiteY40" fmla="*/ 223139 h 311886"/>
                <a:gd name="connsiteX41" fmla="*/ 276975 w 407366"/>
                <a:gd name="connsiteY41" fmla="*/ 206769 h 311886"/>
                <a:gd name="connsiteX42" fmla="*/ 260617 w 407366"/>
                <a:gd name="connsiteY42" fmla="*/ 182486 h 311886"/>
                <a:gd name="connsiteX43" fmla="*/ 254610 w 407366"/>
                <a:gd name="connsiteY43" fmla="*/ 152755 h 311886"/>
                <a:gd name="connsiteX44" fmla="*/ 314008 w 407366"/>
                <a:gd name="connsiteY44" fmla="*/ 63652 h 311886"/>
                <a:gd name="connsiteX45" fmla="*/ 217272 w 407366"/>
                <a:gd name="connsiteY45" fmla="*/ 63652 h 311886"/>
                <a:gd name="connsiteX46" fmla="*/ 217272 w 407366"/>
                <a:gd name="connsiteY46" fmla="*/ 286423 h 311886"/>
                <a:gd name="connsiteX47" fmla="*/ 330988 w 407366"/>
                <a:gd name="connsiteY47" fmla="*/ 286423 h 311886"/>
                <a:gd name="connsiteX48" fmla="*/ 330988 w 407366"/>
                <a:gd name="connsiteY48" fmla="*/ 311886 h 311886"/>
                <a:gd name="connsiteX49" fmla="*/ 76378 w 407366"/>
                <a:gd name="connsiteY49" fmla="*/ 311886 h 311886"/>
                <a:gd name="connsiteX50" fmla="*/ 76378 w 407366"/>
                <a:gd name="connsiteY50" fmla="*/ 286423 h 311886"/>
                <a:gd name="connsiteX51" fmla="*/ 191808 w 407366"/>
                <a:gd name="connsiteY51" fmla="*/ 286423 h 311886"/>
                <a:gd name="connsiteX52" fmla="*/ 191808 w 407366"/>
                <a:gd name="connsiteY52" fmla="*/ 63652 h 311886"/>
                <a:gd name="connsiteX53" fmla="*/ 93358 w 407366"/>
                <a:gd name="connsiteY53" fmla="*/ 63652 h 311886"/>
                <a:gd name="connsiteX54" fmla="*/ 106985 w 407366"/>
                <a:gd name="connsiteY54" fmla="*/ 84087 h 311886"/>
                <a:gd name="connsiteX55" fmla="*/ 122162 w 407366"/>
                <a:gd name="connsiteY55" fmla="*/ 106858 h 311886"/>
                <a:gd name="connsiteX56" fmla="*/ 152769 w 407366"/>
                <a:gd name="connsiteY56" fmla="*/ 152755 h 311886"/>
                <a:gd name="connsiteX57" fmla="*/ 147625 w 407366"/>
                <a:gd name="connsiteY57" fmla="*/ 178219 h 311886"/>
                <a:gd name="connsiteX58" fmla="*/ 146774 w 407366"/>
                <a:gd name="connsiteY58" fmla="*/ 182486 h 311886"/>
                <a:gd name="connsiteX59" fmla="*/ 132474 w 407366"/>
                <a:gd name="connsiteY59" fmla="*/ 203682 h 311886"/>
                <a:gd name="connsiteX60" fmla="*/ 130391 w 407366"/>
                <a:gd name="connsiteY60" fmla="*/ 206769 h 311886"/>
                <a:gd name="connsiteX61" fmla="*/ 106122 w 407366"/>
                <a:gd name="connsiteY61" fmla="*/ 223139 h 311886"/>
                <a:gd name="connsiteX62" fmla="*/ 76378 w 407366"/>
                <a:gd name="connsiteY62" fmla="*/ 229146 h 311886"/>
                <a:gd name="connsiteX63" fmla="*/ 46647 w 407366"/>
                <a:gd name="connsiteY63" fmla="*/ 223139 h 311886"/>
                <a:gd name="connsiteX64" fmla="*/ 22378 w 407366"/>
                <a:gd name="connsiteY64" fmla="*/ 206769 h 311886"/>
                <a:gd name="connsiteX65" fmla="*/ 6007 w 407366"/>
                <a:gd name="connsiteY65" fmla="*/ 182486 h 311886"/>
                <a:gd name="connsiteX66" fmla="*/ 0 w 407366"/>
                <a:gd name="connsiteY66" fmla="*/ 152755 h 311886"/>
                <a:gd name="connsiteX67" fmla="*/ 76378 w 407366"/>
                <a:gd name="connsiteY67" fmla="*/ 38189 h 311886"/>
                <a:gd name="connsiteX68" fmla="*/ 191808 w 407366"/>
                <a:gd name="connsiteY68" fmla="*/ 38189 h 31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07366" h="311886">
                  <a:moveTo>
                    <a:pt x="286944" y="178219"/>
                  </a:moveTo>
                  <a:lnTo>
                    <a:pt x="294907" y="188608"/>
                  </a:lnTo>
                  <a:lnTo>
                    <a:pt x="305232" y="196647"/>
                  </a:lnTo>
                  <a:lnTo>
                    <a:pt x="317424" y="201841"/>
                  </a:lnTo>
                  <a:lnTo>
                    <a:pt x="330988" y="203682"/>
                  </a:lnTo>
                  <a:lnTo>
                    <a:pt x="344564" y="201841"/>
                  </a:lnTo>
                  <a:lnTo>
                    <a:pt x="356756" y="196647"/>
                  </a:lnTo>
                  <a:lnTo>
                    <a:pt x="367068" y="188608"/>
                  </a:lnTo>
                  <a:lnTo>
                    <a:pt x="375031" y="178219"/>
                  </a:lnTo>
                  <a:close/>
                  <a:moveTo>
                    <a:pt x="32347" y="178219"/>
                  </a:moveTo>
                  <a:lnTo>
                    <a:pt x="40310" y="188608"/>
                  </a:lnTo>
                  <a:lnTo>
                    <a:pt x="50623" y="196647"/>
                  </a:lnTo>
                  <a:lnTo>
                    <a:pt x="62815" y="201841"/>
                  </a:lnTo>
                  <a:lnTo>
                    <a:pt x="76378" y="203682"/>
                  </a:lnTo>
                  <a:lnTo>
                    <a:pt x="89954" y="201841"/>
                  </a:lnTo>
                  <a:lnTo>
                    <a:pt x="102146" y="196647"/>
                  </a:lnTo>
                  <a:lnTo>
                    <a:pt x="112472" y="188608"/>
                  </a:lnTo>
                  <a:lnTo>
                    <a:pt x="120422" y="178219"/>
                  </a:lnTo>
                  <a:close/>
                  <a:moveTo>
                    <a:pt x="330988" y="84087"/>
                  </a:moveTo>
                  <a:lnTo>
                    <a:pt x="285204" y="152755"/>
                  </a:lnTo>
                  <a:lnTo>
                    <a:pt x="375031" y="152755"/>
                  </a:lnTo>
                  <a:lnTo>
                    <a:pt x="376771" y="152755"/>
                  </a:lnTo>
                  <a:close/>
                  <a:moveTo>
                    <a:pt x="76378" y="84087"/>
                  </a:moveTo>
                  <a:lnTo>
                    <a:pt x="30607" y="152755"/>
                  </a:lnTo>
                  <a:lnTo>
                    <a:pt x="120422" y="152755"/>
                  </a:lnTo>
                  <a:lnTo>
                    <a:pt x="122162" y="152755"/>
                  </a:lnTo>
                  <a:close/>
                  <a:moveTo>
                    <a:pt x="191808" y="0"/>
                  </a:moveTo>
                  <a:lnTo>
                    <a:pt x="217272" y="0"/>
                  </a:lnTo>
                  <a:lnTo>
                    <a:pt x="217272" y="38189"/>
                  </a:lnTo>
                  <a:lnTo>
                    <a:pt x="330988" y="38189"/>
                  </a:lnTo>
                  <a:lnTo>
                    <a:pt x="347968" y="63652"/>
                  </a:lnTo>
                  <a:lnTo>
                    <a:pt x="361595" y="84087"/>
                  </a:lnTo>
                  <a:lnTo>
                    <a:pt x="376771" y="106858"/>
                  </a:lnTo>
                  <a:lnTo>
                    <a:pt x="407366" y="152755"/>
                  </a:lnTo>
                  <a:lnTo>
                    <a:pt x="402235" y="178219"/>
                  </a:lnTo>
                  <a:lnTo>
                    <a:pt x="401371" y="182486"/>
                  </a:lnTo>
                  <a:lnTo>
                    <a:pt x="387084" y="203682"/>
                  </a:lnTo>
                  <a:lnTo>
                    <a:pt x="385001" y="206769"/>
                  </a:lnTo>
                  <a:lnTo>
                    <a:pt x="360718" y="223139"/>
                  </a:lnTo>
                  <a:lnTo>
                    <a:pt x="330988" y="229146"/>
                  </a:lnTo>
                  <a:lnTo>
                    <a:pt x="301257" y="223139"/>
                  </a:lnTo>
                  <a:lnTo>
                    <a:pt x="276975" y="206769"/>
                  </a:lnTo>
                  <a:lnTo>
                    <a:pt x="260617" y="182486"/>
                  </a:lnTo>
                  <a:lnTo>
                    <a:pt x="254610" y="152755"/>
                  </a:lnTo>
                  <a:lnTo>
                    <a:pt x="314008" y="63652"/>
                  </a:lnTo>
                  <a:lnTo>
                    <a:pt x="217272" y="63652"/>
                  </a:lnTo>
                  <a:lnTo>
                    <a:pt x="217272" y="286423"/>
                  </a:lnTo>
                  <a:lnTo>
                    <a:pt x="330988" y="286423"/>
                  </a:lnTo>
                  <a:lnTo>
                    <a:pt x="330988" y="311886"/>
                  </a:lnTo>
                  <a:lnTo>
                    <a:pt x="76378" y="311886"/>
                  </a:lnTo>
                  <a:lnTo>
                    <a:pt x="76378" y="286423"/>
                  </a:lnTo>
                  <a:lnTo>
                    <a:pt x="191808" y="286423"/>
                  </a:lnTo>
                  <a:lnTo>
                    <a:pt x="191808" y="63652"/>
                  </a:lnTo>
                  <a:lnTo>
                    <a:pt x="93358" y="63652"/>
                  </a:lnTo>
                  <a:lnTo>
                    <a:pt x="106985" y="84087"/>
                  </a:lnTo>
                  <a:lnTo>
                    <a:pt x="122162" y="106858"/>
                  </a:lnTo>
                  <a:lnTo>
                    <a:pt x="152769" y="152755"/>
                  </a:lnTo>
                  <a:lnTo>
                    <a:pt x="147625" y="178219"/>
                  </a:lnTo>
                  <a:lnTo>
                    <a:pt x="146774" y="182486"/>
                  </a:lnTo>
                  <a:lnTo>
                    <a:pt x="132474" y="203682"/>
                  </a:lnTo>
                  <a:lnTo>
                    <a:pt x="130391" y="206769"/>
                  </a:lnTo>
                  <a:lnTo>
                    <a:pt x="106122" y="223139"/>
                  </a:lnTo>
                  <a:lnTo>
                    <a:pt x="76378" y="229146"/>
                  </a:lnTo>
                  <a:lnTo>
                    <a:pt x="46647" y="223139"/>
                  </a:lnTo>
                  <a:lnTo>
                    <a:pt x="22378" y="206769"/>
                  </a:lnTo>
                  <a:lnTo>
                    <a:pt x="6007" y="182486"/>
                  </a:lnTo>
                  <a:lnTo>
                    <a:pt x="0" y="152755"/>
                  </a:lnTo>
                  <a:lnTo>
                    <a:pt x="76378" y="38189"/>
                  </a:lnTo>
                  <a:lnTo>
                    <a:pt x="191808" y="38189"/>
                  </a:lnTo>
                  <a:close/>
                </a:path>
              </a:pathLst>
            </a:custGeom>
            <a:solidFill>
              <a:srgbClr val="009AD7"/>
            </a:solid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04" name="Freeform 303">
              <a:extLst>
                <a:ext uri="{FF2B5EF4-FFF2-40B4-BE49-F238E27FC236}">
                  <a16:creationId xmlns:a16="http://schemas.microsoft.com/office/drawing/2014/main" id="{F1D9BB8D-5207-1D9D-5E75-B00DB291376C}"/>
                </a:ext>
              </a:extLst>
            </p:cNvPr>
            <p:cNvSpPr/>
            <p:nvPr/>
          </p:nvSpPr>
          <p:spPr>
            <a:xfrm>
              <a:off x="7525765" y="3541604"/>
              <a:ext cx="330987" cy="255270"/>
            </a:xfrm>
            <a:custGeom>
              <a:avLst/>
              <a:gdLst>
                <a:gd name="connsiteX0" fmla="*/ 127305 w 330987"/>
                <a:gd name="connsiteY0" fmla="*/ 216878 h 255270"/>
                <a:gd name="connsiteX1" fmla="*/ 280073 w 330987"/>
                <a:gd name="connsiteY1" fmla="*/ 216878 h 255270"/>
                <a:gd name="connsiteX2" fmla="*/ 280073 w 330987"/>
                <a:gd name="connsiteY2" fmla="*/ 242341 h 255270"/>
                <a:gd name="connsiteX3" fmla="*/ 127305 w 330987"/>
                <a:gd name="connsiteY3" fmla="*/ 242341 h 255270"/>
                <a:gd name="connsiteX4" fmla="*/ 127305 w 330987"/>
                <a:gd name="connsiteY4" fmla="*/ 165951 h 255270"/>
                <a:gd name="connsiteX5" fmla="*/ 330987 w 330987"/>
                <a:gd name="connsiteY5" fmla="*/ 165951 h 255270"/>
                <a:gd name="connsiteX6" fmla="*/ 330987 w 330987"/>
                <a:gd name="connsiteY6" fmla="*/ 191414 h 255270"/>
                <a:gd name="connsiteX7" fmla="*/ 127305 w 330987"/>
                <a:gd name="connsiteY7" fmla="*/ 191414 h 255270"/>
                <a:gd name="connsiteX8" fmla="*/ 0 w 330987"/>
                <a:gd name="connsiteY8" fmla="*/ 153670 h 255270"/>
                <a:gd name="connsiteX9" fmla="*/ 101841 w 330987"/>
                <a:gd name="connsiteY9" fmla="*/ 153670 h 255270"/>
                <a:gd name="connsiteX10" fmla="*/ 101841 w 330987"/>
                <a:gd name="connsiteY10" fmla="*/ 178689 h 255270"/>
                <a:gd name="connsiteX11" fmla="*/ 101841 w 330987"/>
                <a:gd name="connsiteY11" fmla="*/ 179070 h 255270"/>
                <a:gd name="connsiteX12" fmla="*/ 101841 w 330987"/>
                <a:gd name="connsiteY12" fmla="*/ 229616 h 255270"/>
                <a:gd name="connsiteX13" fmla="*/ 76390 w 330987"/>
                <a:gd name="connsiteY13" fmla="*/ 229616 h 255270"/>
                <a:gd name="connsiteX14" fmla="*/ 76390 w 330987"/>
                <a:gd name="connsiteY14" fmla="*/ 179070 h 255270"/>
                <a:gd name="connsiteX15" fmla="*/ 25463 w 330987"/>
                <a:gd name="connsiteY15" fmla="*/ 179070 h 255270"/>
                <a:gd name="connsiteX16" fmla="*/ 25463 w 330987"/>
                <a:gd name="connsiteY16" fmla="*/ 229870 h 255270"/>
                <a:gd name="connsiteX17" fmla="*/ 101841 w 330987"/>
                <a:gd name="connsiteY17" fmla="*/ 229870 h 255270"/>
                <a:gd name="connsiteX18" fmla="*/ 101841 w 330987"/>
                <a:gd name="connsiteY18" fmla="*/ 255270 h 255270"/>
                <a:gd name="connsiteX19" fmla="*/ 0 w 330987"/>
                <a:gd name="connsiteY19" fmla="*/ 255270 h 255270"/>
                <a:gd name="connsiteX20" fmla="*/ 0 w 330987"/>
                <a:gd name="connsiteY20" fmla="*/ 229870 h 255270"/>
                <a:gd name="connsiteX21" fmla="*/ 0 w 330987"/>
                <a:gd name="connsiteY21" fmla="*/ 179070 h 255270"/>
                <a:gd name="connsiteX22" fmla="*/ 127292 w 330987"/>
                <a:gd name="connsiteY22" fmla="*/ 64110 h 255270"/>
                <a:gd name="connsiteX23" fmla="*/ 280060 w 330987"/>
                <a:gd name="connsiteY23" fmla="*/ 64110 h 255270"/>
                <a:gd name="connsiteX24" fmla="*/ 280060 w 330987"/>
                <a:gd name="connsiteY24" fmla="*/ 89573 h 255270"/>
                <a:gd name="connsiteX25" fmla="*/ 127292 w 330987"/>
                <a:gd name="connsiteY25" fmla="*/ 89573 h 255270"/>
                <a:gd name="connsiteX26" fmla="*/ 76390 w 330987"/>
                <a:gd name="connsiteY26" fmla="*/ 25921 h 255270"/>
                <a:gd name="connsiteX27" fmla="*/ 101841 w 330987"/>
                <a:gd name="connsiteY27" fmla="*/ 25921 h 255270"/>
                <a:gd name="connsiteX28" fmla="*/ 101841 w 330987"/>
                <a:gd name="connsiteY28" fmla="*/ 76835 h 255270"/>
                <a:gd name="connsiteX29" fmla="*/ 76390 w 330987"/>
                <a:gd name="connsiteY29" fmla="*/ 76835 h 255270"/>
                <a:gd name="connsiteX30" fmla="*/ 127305 w 330987"/>
                <a:gd name="connsiteY30" fmla="*/ 13195 h 255270"/>
                <a:gd name="connsiteX31" fmla="*/ 330987 w 330987"/>
                <a:gd name="connsiteY31" fmla="*/ 13195 h 255270"/>
                <a:gd name="connsiteX32" fmla="*/ 330987 w 330987"/>
                <a:gd name="connsiteY32" fmla="*/ 38659 h 255270"/>
                <a:gd name="connsiteX33" fmla="*/ 127305 w 330987"/>
                <a:gd name="connsiteY33" fmla="*/ 38659 h 255270"/>
                <a:gd name="connsiteX34" fmla="*/ 0 w 330987"/>
                <a:gd name="connsiteY34" fmla="*/ 0 h 255270"/>
                <a:gd name="connsiteX35" fmla="*/ 101841 w 330987"/>
                <a:gd name="connsiteY35" fmla="*/ 0 h 255270"/>
                <a:gd name="connsiteX36" fmla="*/ 101841 w 330987"/>
                <a:gd name="connsiteY36" fmla="*/ 25400 h 255270"/>
                <a:gd name="connsiteX37" fmla="*/ 25463 w 330987"/>
                <a:gd name="connsiteY37" fmla="*/ 25400 h 255270"/>
                <a:gd name="connsiteX38" fmla="*/ 25463 w 330987"/>
                <a:gd name="connsiteY38" fmla="*/ 77470 h 255270"/>
                <a:gd name="connsiteX39" fmla="*/ 101841 w 330987"/>
                <a:gd name="connsiteY39" fmla="*/ 77470 h 255270"/>
                <a:gd name="connsiteX40" fmla="*/ 101841 w 330987"/>
                <a:gd name="connsiteY40" fmla="*/ 102870 h 255270"/>
                <a:gd name="connsiteX41" fmla="*/ 0 w 330987"/>
                <a:gd name="connsiteY41" fmla="*/ 102870 h 255270"/>
                <a:gd name="connsiteX42" fmla="*/ 0 w 330987"/>
                <a:gd name="connsiteY42" fmla="*/ 77470 h 255270"/>
                <a:gd name="connsiteX43" fmla="*/ 0 w 330987"/>
                <a:gd name="connsiteY43" fmla="*/ 25400 h 255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30987" h="255270">
                  <a:moveTo>
                    <a:pt x="127305" y="216878"/>
                  </a:moveTo>
                  <a:lnTo>
                    <a:pt x="280073" y="216878"/>
                  </a:lnTo>
                  <a:lnTo>
                    <a:pt x="280073" y="242341"/>
                  </a:lnTo>
                  <a:lnTo>
                    <a:pt x="127305" y="242341"/>
                  </a:lnTo>
                  <a:close/>
                  <a:moveTo>
                    <a:pt x="127305" y="165951"/>
                  </a:moveTo>
                  <a:lnTo>
                    <a:pt x="330987" y="165951"/>
                  </a:lnTo>
                  <a:lnTo>
                    <a:pt x="330987" y="191414"/>
                  </a:lnTo>
                  <a:lnTo>
                    <a:pt x="127305" y="191414"/>
                  </a:lnTo>
                  <a:close/>
                  <a:moveTo>
                    <a:pt x="0" y="153670"/>
                  </a:moveTo>
                  <a:lnTo>
                    <a:pt x="101841" y="153670"/>
                  </a:lnTo>
                  <a:lnTo>
                    <a:pt x="101841" y="178689"/>
                  </a:lnTo>
                  <a:lnTo>
                    <a:pt x="101841" y="179070"/>
                  </a:lnTo>
                  <a:lnTo>
                    <a:pt x="101841" y="229616"/>
                  </a:lnTo>
                  <a:lnTo>
                    <a:pt x="76390" y="229616"/>
                  </a:lnTo>
                  <a:lnTo>
                    <a:pt x="76390" y="179070"/>
                  </a:lnTo>
                  <a:lnTo>
                    <a:pt x="25463" y="179070"/>
                  </a:lnTo>
                  <a:lnTo>
                    <a:pt x="25463" y="229870"/>
                  </a:lnTo>
                  <a:lnTo>
                    <a:pt x="101841" y="229870"/>
                  </a:lnTo>
                  <a:lnTo>
                    <a:pt x="101841" y="255270"/>
                  </a:lnTo>
                  <a:lnTo>
                    <a:pt x="0" y="255270"/>
                  </a:lnTo>
                  <a:lnTo>
                    <a:pt x="0" y="229870"/>
                  </a:lnTo>
                  <a:lnTo>
                    <a:pt x="0" y="179070"/>
                  </a:lnTo>
                  <a:close/>
                  <a:moveTo>
                    <a:pt x="127292" y="64110"/>
                  </a:moveTo>
                  <a:lnTo>
                    <a:pt x="280060" y="64110"/>
                  </a:lnTo>
                  <a:lnTo>
                    <a:pt x="280060" y="89573"/>
                  </a:lnTo>
                  <a:lnTo>
                    <a:pt x="127292" y="89573"/>
                  </a:lnTo>
                  <a:close/>
                  <a:moveTo>
                    <a:pt x="76390" y="25921"/>
                  </a:moveTo>
                  <a:lnTo>
                    <a:pt x="101841" y="25921"/>
                  </a:lnTo>
                  <a:lnTo>
                    <a:pt x="101841" y="76835"/>
                  </a:lnTo>
                  <a:lnTo>
                    <a:pt x="76390" y="76835"/>
                  </a:lnTo>
                  <a:close/>
                  <a:moveTo>
                    <a:pt x="127305" y="13195"/>
                  </a:moveTo>
                  <a:lnTo>
                    <a:pt x="330987" y="13195"/>
                  </a:lnTo>
                  <a:lnTo>
                    <a:pt x="330987" y="38659"/>
                  </a:lnTo>
                  <a:lnTo>
                    <a:pt x="127305" y="38659"/>
                  </a:lnTo>
                  <a:close/>
                  <a:moveTo>
                    <a:pt x="0" y="0"/>
                  </a:moveTo>
                  <a:lnTo>
                    <a:pt x="101841" y="0"/>
                  </a:lnTo>
                  <a:lnTo>
                    <a:pt x="101841" y="25400"/>
                  </a:lnTo>
                  <a:lnTo>
                    <a:pt x="25463" y="25400"/>
                  </a:lnTo>
                  <a:lnTo>
                    <a:pt x="25463" y="77470"/>
                  </a:lnTo>
                  <a:lnTo>
                    <a:pt x="101841" y="77470"/>
                  </a:lnTo>
                  <a:lnTo>
                    <a:pt x="101841" y="102870"/>
                  </a:lnTo>
                  <a:lnTo>
                    <a:pt x="0" y="102870"/>
                  </a:lnTo>
                  <a:lnTo>
                    <a:pt x="0" y="77470"/>
                  </a:lnTo>
                  <a:lnTo>
                    <a:pt x="0" y="25400"/>
                  </a:lnTo>
                  <a:close/>
                </a:path>
              </a:pathLst>
            </a:custGeom>
            <a:solidFill>
              <a:srgbClr val="009AD7"/>
            </a:solid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07" name="Freeform 306">
              <a:extLst>
                <a:ext uri="{FF2B5EF4-FFF2-40B4-BE49-F238E27FC236}">
                  <a16:creationId xmlns:a16="http://schemas.microsoft.com/office/drawing/2014/main" id="{38AD4137-177E-31B9-DC25-085BD6440D92}"/>
                </a:ext>
              </a:extLst>
            </p:cNvPr>
            <p:cNvSpPr/>
            <p:nvPr/>
          </p:nvSpPr>
          <p:spPr>
            <a:xfrm>
              <a:off x="7525765" y="4819594"/>
              <a:ext cx="330987" cy="279400"/>
            </a:xfrm>
            <a:custGeom>
              <a:avLst/>
              <a:gdLst>
                <a:gd name="connsiteX0" fmla="*/ 152768 w 330987"/>
                <a:gd name="connsiteY0" fmla="*/ 178104 h 279400"/>
                <a:gd name="connsiteX1" fmla="*/ 254610 w 330987"/>
                <a:gd name="connsiteY1" fmla="*/ 178104 h 279400"/>
                <a:gd name="connsiteX2" fmla="*/ 254610 w 330987"/>
                <a:gd name="connsiteY2" fmla="*/ 203568 h 279400"/>
                <a:gd name="connsiteX3" fmla="*/ 152768 w 330987"/>
                <a:gd name="connsiteY3" fmla="*/ 203568 h 279400"/>
                <a:gd name="connsiteX4" fmla="*/ 152768 w 330987"/>
                <a:gd name="connsiteY4" fmla="*/ 127177 h 279400"/>
                <a:gd name="connsiteX5" fmla="*/ 280073 w 330987"/>
                <a:gd name="connsiteY5" fmla="*/ 127177 h 279400"/>
                <a:gd name="connsiteX6" fmla="*/ 280073 w 330987"/>
                <a:gd name="connsiteY6" fmla="*/ 152654 h 279400"/>
                <a:gd name="connsiteX7" fmla="*/ 152768 w 330987"/>
                <a:gd name="connsiteY7" fmla="*/ 152654 h 279400"/>
                <a:gd name="connsiteX8" fmla="*/ 50914 w 330987"/>
                <a:gd name="connsiteY8" fmla="*/ 127000 h 279400"/>
                <a:gd name="connsiteX9" fmla="*/ 127292 w 330987"/>
                <a:gd name="connsiteY9" fmla="*/ 127000 h 279400"/>
                <a:gd name="connsiteX10" fmla="*/ 127292 w 330987"/>
                <a:gd name="connsiteY10" fmla="*/ 152400 h 279400"/>
                <a:gd name="connsiteX11" fmla="*/ 76378 w 330987"/>
                <a:gd name="connsiteY11" fmla="*/ 152400 h 279400"/>
                <a:gd name="connsiteX12" fmla="*/ 76378 w 330987"/>
                <a:gd name="connsiteY12" fmla="*/ 203200 h 279400"/>
                <a:gd name="connsiteX13" fmla="*/ 101841 w 330987"/>
                <a:gd name="connsiteY13" fmla="*/ 203200 h 279400"/>
                <a:gd name="connsiteX14" fmla="*/ 101841 w 330987"/>
                <a:gd name="connsiteY14" fmla="*/ 152654 h 279400"/>
                <a:gd name="connsiteX15" fmla="*/ 127292 w 330987"/>
                <a:gd name="connsiteY15" fmla="*/ 152654 h 279400"/>
                <a:gd name="connsiteX16" fmla="*/ 127292 w 330987"/>
                <a:gd name="connsiteY16" fmla="*/ 203200 h 279400"/>
                <a:gd name="connsiteX17" fmla="*/ 127292 w 330987"/>
                <a:gd name="connsiteY17" fmla="*/ 203568 h 279400"/>
                <a:gd name="connsiteX18" fmla="*/ 127292 w 330987"/>
                <a:gd name="connsiteY18" fmla="*/ 228600 h 279400"/>
                <a:gd name="connsiteX19" fmla="*/ 50914 w 330987"/>
                <a:gd name="connsiteY19" fmla="*/ 228600 h 279400"/>
                <a:gd name="connsiteX20" fmla="*/ 50914 w 330987"/>
                <a:gd name="connsiteY20" fmla="*/ 203200 h 279400"/>
                <a:gd name="connsiteX21" fmla="*/ 50914 w 330987"/>
                <a:gd name="connsiteY21" fmla="*/ 152400 h 279400"/>
                <a:gd name="connsiteX22" fmla="*/ 127305 w 330987"/>
                <a:gd name="connsiteY22" fmla="*/ 76263 h 279400"/>
                <a:gd name="connsiteX23" fmla="*/ 203683 w 330987"/>
                <a:gd name="connsiteY23" fmla="*/ 76263 h 279400"/>
                <a:gd name="connsiteX24" fmla="*/ 203683 w 330987"/>
                <a:gd name="connsiteY24" fmla="*/ 101727 h 279400"/>
                <a:gd name="connsiteX25" fmla="*/ 127305 w 330987"/>
                <a:gd name="connsiteY25" fmla="*/ 101727 h 279400"/>
                <a:gd name="connsiteX26" fmla="*/ 152768 w 330987"/>
                <a:gd name="connsiteY26" fmla="*/ 25400 h 279400"/>
                <a:gd name="connsiteX27" fmla="*/ 152768 w 330987"/>
                <a:gd name="connsiteY27" fmla="*/ 50800 h 279400"/>
                <a:gd name="connsiteX28" fmla="*/ 152768 w 330987"/>
                <a:gd name="connsiteY28" fmla="*/ 76200 h 279400"/>
                <a:gd name="connsiteX29" fmla="*/ 25463 w 330987"/>
                <a:gd name="connsiteY29" fmla="*/ 76200 h 279400"/>
                <a:gd name="connsiteX30" fmla="*/ 25463 w 330987"/>
                <a:gd name="connsiteY30" fmla="*/ 254000 h 279400"/>
                <a:gd name="connsiteX31" fmla="*/ 305524 w 330987"/>
                <a:gd name="connsiteY31" fmla="*/ 254000 h 279400"/>
                <a:gd name="connsiteX32" fmla="*/ 305524 w 330987"/>
                <a:gd name="connsiteY32" fmla="*/ 76200 h 279400"/>
                <a:gd name="connsiteX33" fmla="*/ 178232 w 330987"/>
                <a:gd name="connsiteY33" fmla="*/ 76200 h 279400"/>
                <a:gd name="connsiteX34" fmla="*/ 178232 w 330987"/>
                <a:gd name="connsiteY34" fmla="*/ 50800 h 279400"/>
                <a:gd name="connsiteX35" fmla="*/ 178232 w 330987"/>
                <a:gd name="connsiteY35" fmla="*/ 25400 h 279400"/>
                <a:gd name="connsiteX36" fmla="*/ 127305 w 330987"/>
                <a:gd name="connsiteY36" fmla="*/ 0 h 279400"/>
                <a:gd name="connsiteX37" fmla="*/ 203683 w 330987"/>
                <a:gd name="connsiteY37" fmla="*/ 0 h 279400"/>
                <a:gd name="connsiteX38" fmla="*/ 203683 w 330987"/>
                <a:gd name="connsiteY38" fmla="*/ 25400 h 279400"/>
                <a:gd name="connsiteX39" fmla="*/ 203683 w 330987"/>
                <a:gd name="connsiteY39" fmla="*/ 50800 h 279400"/>
                <a:gd name="connsiteX40" fmla="*/ 305524 w 330987"/>
                <a:gd name="connsiteY40" fmla="*/ 50800 h 279400"/>
                <a:gd name="connsiteX41" fmla="*/ 330987 w 330987"/>
                <a:gd name="connsiteY41" fmla="*/ 50800 h 279400"/>
                <a:gd name="connsiteX42" fmla="*/ 330987 w 330987"/>
                <a:gd name="connsiteY42" fmla="*/ 76200 h 279400"/>
                <a:gd name="connsiteX43" fmla="*/ 330987 w 330987"/>
                <a:gd name="connsiteY43" fmla="*/ 254000 h 279400"/>
                <a:gd name="connsiteX44" fmla="*/ 330987 w 330987"/>
                <a:gd name="connsiteY44" fmla="*/ 279400 h 279400"/>
                <a:gd name="connsiteX45" fmla="*/ 0 w 330987"/>
                <a:gd name="connsiteY45" fmla="*/ 279400 h 279400"/>
                <a:gd name="connsiteX46" fmla="*/ 0 w 330987"/>
                <a:gd name="connsiteY46" fmla="*/ 254000 h 279400"/>
                <a:gd name="connsiteX47" fmla="*/ 0 w 330987"/>
                <a:gd name="connsiteY47" fmla="*/ 76200 h 279400"/>
                <a:gd name="connsiteX48" fmla="*/ 0 w 330987"/>
                <a:gd name="connsiteY48" fmla="*/ 50800 h 279400"/>
                <a:gd name="connsiteX49" fmla="*/ 127305 w 330987"/>
                <a:gd name="connsiteY49" fmla="*/ 50800 h 279400"/>
                <a:gd name="connsiteX50" fmla="*/ 127305 w 330987"/>
                <a:gd name="connsiteY50" fmla="*/ 25400 h 27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30987" h="279400">
                  <a:moveTo>
                    <a:pt x="152768" y="178104"/>
                  </a:moveTo>
                  <a:lnTo>
                    <a:pt x="254610" y="178104"/>
                  </a:lnTo>
                  <a:lnTo>
                    <a:pt x="254610" y="203568"/>
                  </a:lnTo>
                  <a:lnTo>
                    <a:pt x="152768" y="203568"/>
                  </a:lnTo>
                  <a:close/>
                  <a:moveTo>
                    <a:pt x="152768" y="127177"/>
                  </a:moveTo>
                  <a:lnTo>
                    <a:pt x="280073" y="127177"/>
                  </a:lnTo>
                  <a:lnTo>
                    <a:pt x="280073" y="152654"/>
                  </a:lnTo>
                  <a:lnTo>
                    <a:pt x="152768" y="152654"/>
                  </a:lnTo>
                  <a:close/>
                  <a:moveTo>
                    <a:pt x="50914" y="127000"/>
                  </a:moveTo>
                  <a:lnTo>
                    <a:pt x="127292" y="127000"/>
                  </a:lnTo>
                  <a:lnTo>
                    <a:pt x="127292" y="152400"/>
                  </a:lnTo>
                  <a:lnTo>
                    <a:pt x="76378" y="152400"/>
                  </a:lnTo>
                  <a:lnTo>
                    <a:pt x="76378" y="203200"/>
                  </a:lnTo>
                  <a:lnTo>
                    <a:pt x="101841" y="203200"/>
                  </a:lnTo>
                  <a:lnTo>
                    <a:pt x="101841" y="152654"/>
                  </a:lnTo>
                  <a:lnTo>
                    <a:pt x="127292" y="152654"/>
                  </a:lnTo>
                  <a:lnTo>
                    <a:pt x="127292" y="203200"/>
                  </a:lnTo>
                  <a:lnTo>
                    <a:pt x="127292" y="203568"/>
                  </a:lnTo>
                  <a:lnTo>
                    <a:pt x="127292" y="228600"/>
                  </a:lnTo>
                  <a:lnTo>
                    <a:pt x="50914" y="228600"/>
                  </a:lnTo>
                  <a:lnTo>
                    <a:pt x="50914" y="203200"/>
                  </a:lnTo>
                  <a:lnTo>
                    <a:pt x="50914" y="152400"/>
                  </a:lnTo>
                  <a:close/>
                  <a:moveTo>
                    <a:pt x="127305" y="76263"/>
                  </a:moveTo>
                  <a:lnTo>
                    <a:pt x="203683" y="76263"/>
                  </a:lnTo>
                  <a:lnTo>
                    <a:pt x="203683" y="101727"/>
                  </a:lnTo>
                  <a:lnTo>
                    <a:pt x="127305" y="101727"/>
                  </a:lnTo>
                  <a:close/>
                  <a:moveTo>
                    <a:pt x="152768" y="25400"/>
                  </a:moveTo>
                  <a:lnTo>
                    <a:pt x="152768" y="50800"/>
                  </a:lnTo>
                  <a:lnTo>
                    <a:pt x="152768" y="76200"/>
                  </a:lnTo>
                  <a:lnTo>
                    <a:pt x="25463" y="76200"/>
                  </a:lnTo>
                  <a:lnTo>
                    <a:pt x="25463" y="254000"/>
                  </a:lnTo>
                  <a:lnTo>
                    <a:pt x="305524" y="254000"/>
                  </a:lnTo>
                  <a:lnTo>
                    <a:pt x="305524" y="76200"/>
                  </a:lnTo>
                  <a:lnTo>
                    <a:pt x="178232" y="76200"/>
                  </a:lnTo>
                  <a:lnTo>
                    <a:pt x="178232" y="50800"/>
                  </a:lnTo>
                  <a:lnTo>
                    <a:pt x="178232" y="25400"/>
                  </a:lnTo>
                  <a:close/>
                  <a:moveTo>
                    <a:pt x="127305" y="0"/>
                  </a:moveTo>
                  <a:lnTo>
                    <a:pt x="203683" y="0"/>
                  </a:lnTo>
                  <a:lnTo>
                    <a:pt x="203683" y="25400"/>
                  </a:lnTo>
                  <a:lnTo>
                    <a:pt x="203683" y="50800"/>
                  </a:lnTo>
                  <a:lnTo>
                    <a:pt x="305524" y="50800"/>
                  </a:lnTo>
                  <a:lnTo>
                    <a:pt x="330987" y="50800"/>
                  </a:lnTo>
                  <a:lnTo>
                    <a:pt x="330987" y="76200"/>
                  </a:lnTo>
                  <a:lnTo>
                    <a:pt x="330987" y="254000"/>
                  </a:lnTo>
                  <a:lnTo>
                    <a:pt x="330987" y="279400"/>
                  </a:lnTo>
                  <a:lnTo>
                    <a:pt x="0" y="279400"/>
                  </a:lnTo>
                  <a:lnTo>
                    <a:pt x="0" y="254000"/>
                  </a:lnTo>
                  <a:lnTo>
                    <a:pt x="0" y="76200"/>
                  </a:lnTo>
                  <a:lnTo>
                    <a:pt x="0" y="50800"/>
                  </a:lnTo>
                  <a:lnTo>
                    <a:pt x="127305" y="50800"/>
                  </a:lnTo>
                  <a:lnTo>
                    <a:pt x="127305" y="25400"/>
                  </a:lnTo>
                  <a:close/>
                </a:path>
              </a:pathLst>
            </a:custGeom>
            <a:solidFill>
              <a:srgbClr val="009AD7"/>
            </a:solid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310" name="Freeform 309">
              <a:extLst>
                <a:ext uri="{FF2B5EF4-FFF2-40B4-BE49-F238E27FC236}">
                  <a16:creationId xmlns:a16="http://schemas.microsoft.com/office/drawing/2014/main" id="{B75DDA8E-E39F-1B23-0362-510FA9106DC8}"/>
                </a:ext>
              </a:extLst>
            </p:cNvPr>
            <p:cNvSpPr/>
            <p:nvPr/>
          </p:nvSpPr>
          <p:spPr>
            <a:xfrm>
              <a:off x="7513039" y="5509774"/>
              <a:ext cx="356438" cy="229146"/>
            </a:xfrm>
            <a:custGeom>
              <a:avLst/>
              <a:gdLst>
                <a:gd name="connsiteX0" fmla="*/ 330974 w 356438"/>
                <a:gd name="connsiteY0" fmla="*/ 81649 h 229146"/>
                <a:gd name="connsiteX1" fmla="*/ 291693 w 356438"/>
                <a:gd name="connsiteY1" fmla="*/ 120930 h 229146"/>
                <a:gd name="connsiteX2" fmla="*/ 330974 w 356438"/>
                <a:gd name="connsiteY2" fmla="*/ 120930 h 229146"/>
                <a:gd name="connsiteX3" fmla="*/ 266230 w 356438"/>
                <a:gd name="connsiteY3" fmla="*/ 63653 h 229146"/>
                <a:gd name="connsiteX4" fmla="*/ 208953 w 356438"/>
                <a:gd name="connsiteY4" fmla="*/ 120930 h 229146"/>
                <a:gd name="connsiteX5" fmla="*/ 255689 w 356438"/>
                <a:gd name="connsiteY5" fmla="*/ 120930 h 229146"/>
                <a:gd name="connsiteX6" fmla="*/ 312978 w 356438"/>
                <a:gd name="connsiteY6" fmla="*/ 63653 h 229146"/>
                <a:gd name="connsiteX7" fmla="*/ 183489 w 356438"/>
                <a:gd name="connsiteY7" fmla="*/ 63653 h 229146"/>
                <a:gd name="connsiteX8" fmla="*/ 126199 w 356438"/>
                <a:gd name="connsiteY8" fmla="*/ 120930 h 229146"/>
                <a:gd name="connsiteX9" fmla="*/ 172948 w 356438"/>
                <a:gd name="connsiteY9" fmla="*/ 120930 h 229146"/>
                <a:gd name="connsiteX10" fmla="*/ 230225 w 356438"/>
                <a:gd name="connsiteY10" fmla="*/ 63653 h 229146"/>
                <a:gd name="connsiteX11" fmla="*/ 100736 w 356438"/>
                <a:gd name="connsiteY11" fmla="*/ 63653 h 229146"/>
                <a:gd name="connsiteX12" fmla="*/ 61455 w 356438"/>
                <a:gd name="connsiteY12" fmla="*/ 102934 h 229146"/>
                <a:gd name="connsiteX13" fmla="*/ 43459 w 356438"/>
                <a:gd name="connsiteY13" fmla="*/ 120930 h 229146"/>
                <a:gd name="connsiteX14" fmla="*/ 90195 w 356438"/>
                <a:gd name="connsiteY14" fmla="*/ 120930 h 229146"/>
                <a:gd name="connsiteX15" fmla="*/ 147485 w 356438"/>
                <a:gd name="connsiteY15" fmla="*/ 63653 h 229146"/>
                <a:gd name="connsiteX16" fmla="*/ 25450 w 356438"/>
                <a:gd name="connsiteY16" fmla="*/ 63653 h 229146"/>
                <a:gd name="connsiteX17" fmla="*/ 25450 w 356438"/>
                <a:gd name="connsiteY17" fmla="*/ 102934 h 229146"/>
                <a:gd name="connsiteX18" fmla="*/ 64744 w 356438"/>
                <a:gd name="connsiteY18" fmla="*/ 63653 h 229146"/>
                <a:gd name="connsiteX19" fmla="*/ 0 w 356438"/>
                <a:gd name="connsiteY19" fmla="*/ 38189 h 229146"/>
                <a:gd name="connsiteX20" fmla="*/ 50914 w 356438"/>
                <a:gd name="connsiteY20" fmla="*/ 38189 h 229146"/>
                <a:gd name="connsiteX21" fmla="*/ 64744 w 356438"/>
                <a:gd name="connsiteY21" fmla="*/ 38189 h 229146"/>
                <a:gd name="connsiteX22" fmla="*/ 147485 w 356438"/>
                <a:gd name="connsiteY22" fmla="*/ 38189 h 229146"/>
                <a:gd name="connsiteX23" fmla="*/ 230225 w 356438"/>
                <a:gd name="connsiteY23" fmla="*/ 38189 h 229146"/>
                <a:gd name="connsiteX24" fmla="*/ 305523 w 356438"/>
                <a:gd name="connsiteY24" fmla="*/ 38189 h 229146"/>
                <a:gd name="connsiteX25" fmla="*/ 312978 w 356438"/>
                <a:gd name="connsiteY25" fmla="*/ 38189 h 229146"/>
                <a:gd name="connsiteX26" fmla="*/ 330974 w 356438"/>
                <a:gd name="connsiteY26" fmla="*/ 38189 h 229146"/>
                <a:gd name="connsiteX27" fmla="*/ 356438 w 356438"/>
                <a:gd name="connsiteY27" fmla="*/ 38189 h 229146"/>
                <a:gd name="connsiteX28" fmla="*/ 356438 w 356438"/>
                <a:gd name="connsiteY28" fmla="*/ 63653 h 229146"/>
                <a:gd name="connsiteX29" fmla="*/ 356438 w 356438"/>
                <a:gd name="connsiteY29" fmla="*/ 81649 h 229146"/>
                <a:gd name="connsiteX30" fmla="*/ 356438 w 356438"/>
                <a:gd name="connsiteY30" fmla="*/ 120930 h 229146"/>
                <a:gd name="connsiteX31" fmla="*/ 356438 w 356438"/>
                <a:gd name="connsiteY31" fmla="*/ 146393 h 229146"/>
                <a:gd name="connsiteX32" fmla="*/ 318249 w 356438"/>
                <a:gd name="connsiteY32" fmla="*/ 146393 h 229146"/>
                <a:gd name="connsiteX33" fmla="*/ 318249 w 356438"/>
                <a:gd name="connsiteY33" fmla="*/ 229146 h 229146"/>
                <a:gd name="connsiteX34" fmla="*/ 292785 w 356438"/>
                <a:gd name="connsiteY34" fmla="*/ 229146 h 229146"/>
                <a:gd name="connsiteX35" fmla="*/ 292785 w 356438"/>
                <a:gd name="connsiteY35" fmla="*/ 146393 h 229146"/>
                <a:gd name="connsiteX36" fmla="*/ 63639 w 356438"/>
                <a:gd name="connsiteY36" fmla="*/ 146393 h 229146"/>
                <a:gd name="connsiteX37" fmla="*/ 63639 w 356438"/>
                <a:gd name="connsiteY37" fmla="*/ 229146 h 229146"/>
                <a:gd name="connsiteX38" fmla="*/ 38188 w 356438"/>
                <a:gd name="connsiteY38" fmla="*/ 229146 h 229146"/>
                <a:gd name="connsiteX39" fmla="*/ 38188 w 356438"/>
                <a:gd name="connsiteY39" fmla="*/ 146393 h 229146"/>
                <a:gd name="connsiteX40" fmla="*/ 0 w 356438"/>
                <a:gd name="connsiteY40" fmla="*/ 146393 h 229146"/>
                <a:gd name="connsiteX41" fmla="*/ 305523 w 356438"/>
                <a:gd name="connsiteY41" fmla="*/ 0 h 229146"/>
                <a:gd name="connsiteX42" fmla="*/ 312953 w 356438"/>
                <a:gd name="connsiteY42" fmla="*/ 1499 h 229146"/>
                <a:gd name="connsiteX43" fmla="*/ 319011 w 356438"/>
                <a:gd name="connsiteY43" fmla="*/ 5588 h 229146"/>
                <a:gd name="connsiteX44" fmla="*/ 323100 w 356438"/>
                <a:gd name="connsiteY44" fmla="*/ 11659 h 229146"/>
                <a:gd name="connsiteX45" fmla="*/ 324612 w 356438"/>
                <a:gd name="connsiteY45" fmla="*/ 19088 h 229146"/>
                <a:gd name="connsiteX46" fmla="*/ 323100 w 356438"/>
                <a:gd name="connsiteY46" fmla="*/ 26531 h 229146"/>
                <a:gd name="connsiteX47" fmla="*/ 319011 w 356438"/>
                <a:gd name="connsiteY47" fmla="*/ 32601 h 229146"/>
                <a:gd name="connsiteX48" fmla="*/ 312953 w 356438"/>
                <a:gd name="connsiteY48" fmla="*/ 36691 h 229146"/>
                <a:gd name="connsiteX49" fmla="*/ 305523 w 356438"/>
                <a:gd name="connsiteY49" fmla="*/ 38189 h 229146"/>
                <a:gd name="connsiteX50" fmla="*/ 298081 w 356438"/>
                <a:gd name="connsiteY50" fmla="*/ 36691 h 229146"/>
                <a:gd name="connsiteX51" fmla="*/ 292011 w 356438"/>
                <a:gd name="connsiteY51" fmla="*/ 32601 h 229146"/>
                <a:gd name="connsiteX52" fmla="*/ 287921 w 356438"/>
                <a:gd name="connsiteY52" fmla="*/ 26531 h 229146"/>
                <a:gd name="connsiteX53" fmla="*/ 286423 w 356438"/>
                <a:gd name="connsiteY53" fmla="*/ 19088 h 229146"/>
                <a:gd name="connsiteX54" fmla="*/ 287921 w 356438"/>
                <a:gd name="connsiteY54" fmla="*/ 11659 h 229146"/>
                <a:gd name="connsiteX55" fmla="*/ 292011 w 356438"/>
                <a:gd name="connsiteY55" fmla="*/ 5588 h 229146"/>
                <a:gd name="connsiteX56" fmla="*/ 298081 w 356438"/>
                <a:gd name="connsiteY56" fmla="*/ 1499 h 229146"/>
                <a:gd name="connsiteX57" fmla="*/ 50914 w 356438"/>
                <a:gd name="connsiteY57" fmla="*/ 0 h 229146"/>
                <a:gd name="connsiteX58" fmla="*/ 58343 w 356438"/>
                <a:gd name="connsiteY58" fmla="*/ 1499 h 229146"/>
                <a:gd name="connsiteX59" fmla="*/ 64414 w 356438"/>
                <a:gd name="connsiteY59" fmla="*/ 5588 h 229146"/>
                <a:gd name="connsiteX60" fmla="*/ 68503 w 356438"/>
                <a:gd name="connsiteY60" fmla="*/ 11659 h 229146"/>
                <a:gd name="connsiteX61" fmla="*/ 70015 w 356438"/>
                <a:gd name="connsiteY61" fmla="*/ 19088 h 229146"/>
                <a:gd name="connsiteX62" fmla="*/ 68503 w 356438"/>
                <a:gd name="connsiteY62" fmla="*/ 26531 h 229146"/>
                <a:gd name="connsiteX63" fmla="*/ 64414 w 356438"/>
                <a:gd name="connsiteY63" fmla="*/ 32601 h 229146"/>
                <a:gd name="connsiteX64" fmla="*/ 58343 w 356438"/>
                <a:gd name="connsiteY64" fmla="*/ 36691 h 229146"/>
                <a:gd name="connsiteX65" fmla="*/ 50914 w 356438"/>
                <a:gd name="connsiteY65" fmla="*/ 38189 h 229146"/>
                <a:gd name="connsiteX66" fmla="*/ 43472 w 356438"/>
                <a:gd name="connsiteY66" fmla="*/ 36691 h 229146"/>
                <a:gd name="connsiteX67" fmla="*/ 37401 w 356438"/>
                <a:gd name="connsiteY67" fmla="*/ 32601 h 229146"/>
                <a:gd name="connsiteX68" fmla="*/ 33312 w 356438"/>
                <a:gd name="connsiteY68" fmla="*/ 26531 h 229146"/>
                <a:gd name="connsiteX69" fmla="*/ 31813 w 356438"/>
                <a:gd name="connsiteY69" fmla="*/ 19088 h 229146"/>
                <a:gd name="connsiteX70" fmla="*/ 33312 w 356438"/>
                <a:gd name="connsiteY70" fmla="*/ 11659 h 229146"/>
                <a:gd name="connsiteX71" fmla="*/ 37401 w 356438"/>
                <a:gd name="connsiteY71" fmla="*/ 5588 h 229146"/>
                <a:gd name="connsiteX72" fmla="*/ 43472 w 356438"/>
                <a:gd name="connsiteY72" fmla="*/ 1499 h 229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356438" h="229146">
                  <a:moveTo>
                    <a:pt x="330974" y="81649"/>
                  </a:moveTo>
                  <a:lnTo>
                    <a:pt x="291693" y="120930"/>
                  </a:lnTo>
                  <a:lnTo>
                    <a:pt x="330974" y="120930"/>
                  </a:lnTo>
                  <a:close/>
                  <a:moveTo>
                    <a:pt x="266230" y="63653"/>
                  </a:moveTo>
                  <a:lnTo>
                    <a:pt x="208953" y="120930"/>
                  </a:lnTo>
                  <a:lnTo>
                    <a:pt x="255689" y="120930"/>
                  </a:lnTo>
                  <a:lnTo>
                    <a:pt x="312978" y="63653"/>
                  </a:lnTo>
                  <a:close/>
                  <a:moveTo>
                    <a:pt x="183489" y="63653"/>
                  </a:moveTo>
                  <a:lnTo>
                    <a:pt x="126199" y="120930"/>
                  </a:lnTo>
                  <a:lnTo>
                    <a:pt x="172948" y="120930"/>
                  </a:lnTo>
                  <a:lnTo>
                    <a:pt x="230225" y="63653"/>
                  </a:lnTo>
                  <a:close/>
                  <a:moveTo>
                    <a:pt x="100736" y="63653"/>
                  </a:moveTo>
                  <a:lnTo>
                    <a:pt x="61455" y="102934"/>
                  </a:lnTo>
                  <a:lnTo>
                    <a:pt x="43459" y="120930"/>
                  </a:lnTo>
                  <a:lnTo>
                    <a:pt x="90195" y="120930"/>
                  </a:lnTo>
                  <a:lnTo>
                    <a:pt x="147485" y="63653"/>
                  </a:lnTo>
                  <a:close/>
                  <a:moveTo>
                    <a:pt x="25450" y="63653"/>
                  </a:moveTo>
                  <a:lnTo>
                    <a:pt x="25450" y="102934"/>
                  </a:lnTo>
                  <a:lnTo>
                    <a:pt x="64744" y="63653"/>
                  </a:lnTo>
                  <a:close/>
                  <a:moveTo>
                    <a:pt x="0" y="38189"/>
                  </a:moveTo>
                  <a:lnTo>
                    <a:pt x="50914" y="38189"/>
                  </a:lnTo>
                  <a:lnTo>
                    <a:pt x="64744" y="38189"/>
                  </a:lnTo>
                  <a:lnTo>
                    <a:pt x="147485" y="38189"/>
                  </a:lnTo>
                  <a:lnTo>
                    <a:pt x="230225" y="38189"/>
                  </a:lnTo>
                  <a:lnTo>
                    <a:pt x="305523" y="38189"/>
                  </a:lnTo>
                  <a:lnTo>
                    <a:pt x="312978" y="38189"/>
                  </a:lnTo>
                  <a:lnTo>
                    <a:pt x="330974" y="38189"/>
                  </a:lnTo>
                  <a:lnTo>
                    <a:pt x="356438" y="38189"/>
                  </a:lnTo>
                  <a:lnTo>
                    <a:pt x="356438" y="63653"/>
                  </a:lnTo>
                  <a:lnTo>
                    <a:pt x="356438" y="81649"/>
                  </a:lnTo>
                  <a:lnTo>
                    <a:pt x="356438" y="120930"/>
                  </a:lnTo>
                  <a:lnTo>
                    <a:pt x="356438" y="146393"/>
                  </a:lnTo>
                  <a:lnTo>
                    <a:pt x="318249" y="146393"/>
                  </a:lnTo>
                  <a:lnTo>
                    <a:pt x="318249" y="229146"/>
                  </a:lnTo>
                  <a:lnTo>
                    <a:pt x="292785" y="229146"/>
                  </a:lnTo>
                  <a:lnTo>
                    <a:pt x="292785" y="146393"/>
                  </a:lnTo>
                  <a:lnTo>
                    <a:pt x="63639" y="146393"/>
                  </a:lnTo>
                  <a:lnTo>
                    <a:pt x="63639" y="229146"/>
                  </a:lnTo>
                  <a:lnTo>
                    <a:pt x="38188" y="229146"/>
                  </a:lnTo>
                  <a:lnTo>
                    <a:pt x="38188" y="146393"/>
                  </a:lnTo>
                  <a:lnTo>
                    <a:pt x="0" y="146393"/>
                  </a:lnTo>
                  <a:close/>
                  <a:moveTo>
                    <a:pt x="305523" y="0"/>
                  </a:moveTo>
                  <a:lnTo>
                    <a:pt x="312953" y="1499"/>
                  </a:lnTo>
                  <a:lnTo>
                    <a:pt x="319011" y="5588"/>
                  </a:lnTo>
                  <a:lnTo>
                    <a:pt x="323100" y="11659"/>
                  </a:lnTo>
                  <a:lnTo>
                    <a:pt x="324612" y="19088"/>
                  </a:lnTo>
                  <a:lnTo>
                    <a:pt x="323100" y="26531"/>
                  </a:lnTo>
                  <a:lnTo>
                    <a:pt x="319011" y="32601"/>
                  </a:lnTo>
                  <a:lnTo>
                    <a:pt x="312953" y="36691"/>
                  </a:lnTo>
                  <a:lnTo>
                    <a:pt x="305523" y="38189"/>
                  </a:lnTo>
                  <a:lnTo>
                    <a:pt x="298081" y="36691"/>
                  </a:lnTo>
                  <a:lnTo>
                    <a:pt x="292011" y="32601"/>
                  </a:lnTo>
                  <a:lnTo>
                    <a:pt x="287921" y="26531"/>
                  </a:lnTo>
                  <a:lnTo>
                    <a:pt x="286423" y="19088"/>
                  </a:lnTo>
                  <a:lnTo>
                    <a:pt x="287921" y="11659"/>
                  </a:lnTo>
                  <a:lnTo>
                    <a:pt x="292011" y="5588"/>
                  </a:lnTo>
                  <a:lnTo>
                    <a:pt x="298081" y="1499"/>
                  </a:lnTo>
                  <a:close/>
                  <a:moveTo>
                    <a:pt x="50914" y="0"/>
                  </a:moveTo>
                  <a:lnTo>
                    <a:pt x="58343" y="1499"/>
                  </a:lnTo>
                  <a:lnTo>
                    <a:pt x="64414" y="5588"/>
                  </a:lnTo>
                  <a:lnTo>
                    <a:pt x="68503" y="11659"/>
                  </a:lnTo>
                  <a:lnTo>
                    <a:pt x="70015" y="19088"/>
                  </a:lnTo>
                  <a:lnTo>
                    <a:pt x="68503" y="26531"/>
                  </a:lnTo>
                  <a:lnTo>
                    <a:pt x="64414" y="32601"/>
                  </a:lnTo>
                  <a:lnTo>
                    <a:pt x="58343" y="36691"/>
                  </a:lnTo>
                  <a:lnTo>
                    <a:pt x="50914" y="38189"/>
                  </a:lnTo>
                  <a:lnTo>
                    <a:pt x="43472" y="36691"/>
                  </a:lnTo>
                  <a:lnTo>
                    <a:pt x="37401" y="32601"/>
                  </a:lnTo>
                  <a:lnTo>
                    <a:pt x="33312" y="26531"/>
                  </a:lnTo>
                  <a:lnTo>
                    <a:pt x="31813" y="19088"/>
                  </a:lnTo>
                  <a:lnTo>
                    <a:pt x="33312" y="11659"/>
                  </a:lnTo>
                  <a:lnTo>
                    <a:pt x="37401" y="5588"/>
                  </a:lnTo>
                  <a:lnTo>
                    <a:pt x="43472" y="1499"/>
                  </a:lnTo>
                  <a:close/>
                </a:path>
              </a:pathLst>
            </a:custGeom>
            <a:solidFill>
              <a:srgbClr val="009AD7"/>
            </a:solid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312" name="Group 311">
            <a:extLst>
              <a:ext uri="{FF2B5EF4-FFF2-40B4-BE49-F238E27FC236}">
                <a16:creationId xmlns:a16="http://schemas.microsoft.com/office/drawing/2014/main" id="{2674A215-4170-E20D-BB32-494E9B611601}"/>
              </a:ext>
            </a:extLst>
          </p:cNvPr>
          <p:cNvGrpSpPr/>
          <p:nvPr/>
        </p:nvGrpSpPr>
        <p:grpSpPr>
          <a:xfrm>
            <a:off x="457200" y="366713"/>
            <a:ext cx="6661690" cy="2984595"/>
            <a:chOff x="457200" y="366713"/>
            <a:chExt cx="6661690" cy="2984595"/>
          </a:xfrm>
        </p:grpSpPr>
        <p:sp>
          <p:nvSpPr>
            <p:cNvPr id="313" name="object 4">
              <a:extLst>
                <a:ext uri="{FF2B5EF4-FFF2-40B4-BE49-F238E27FC236}">
                  <a16:creationId xmlns:a16="http://schemas.microsoft.com/office/drawing/2014/main" id="{621F5601-0A80-2FD3-988F-36FE4A7C5963}"/>
                </a:ext>
              </a:extLst>
            </p:cNvPr>
            <p:cNvSpPr/>
            <p:nvPr/>
          </p:nvSpPr>
          <p:spPr>
            <a:xfrm>
              <a:off x="457200" y="366713"/>
              <a:ext cx="6661690" cy="304607"/>
            </a:xfrm>
            <a:custGeom>
              <a:avLst/>
              <a:gdLst/>
              <a:ahLst/>
              <a:cxnLst/>
              <a:rect l="l" t="t" r="r" b="b"/>
              <a:pathLst>
                <a:path w="6045200" h="316230">
                  <a:moveTo>
                    <a:pt x="6045200" y="0"/>
                  </a:moveTo>
                  <a:lnTo>
                    <a:pt x="0" y="0"/>
                  </a:lnTo>
                  <a:lnTo>
                    <a:pt x="0" y="316204"/>
                  </a:lnTo>
                  <a:lnTo>
                    <a:pt x="6045200" y="316204"/>
                  </a:lnTo>
                  <a:lnTo>
                    <a:pt x="6045200" y="0"/>
                  </a:lnTo>
                  <a:close/>
                </a:path>
              </a:pathLst>
            </a:custGeom>
            <a:solidFill>
              <a:srgbClr val="FF540A"/>
            </a:solidFill>
          </p:spPr>
          <p:txBody>
            <a:bodyPr vert="horz" wrap="square" lIns="0" tIns="0" rIns="0" bIns="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10" normalizeH="0" baseline="0" noProof="0" dirty="0">
                  <a:ln>
                    <a:noFill/>
                  </a:ln>
                  <a:solidFill>
                    <a:srgbClr val="FFFFFF"/>
                  </a:solidFill>
                  <a:effectLst/>
                  <a:uLnTx/>
                  <a:uFillTx/>
                  <a:latin typeface="Arial" panose="020B0604020202020204" pitchFamily="34" charset="0"/>
                  <a:ea typeface="+mn-ea"/>
                  <a:cs typeface="Graphik Bold"/>
                </a:rPr>
                <a:t>Functional</a:t>
              </a:r>
              <a:r>
                <a:rPr kumimoji="0" lang="en-GB" sz="1400" b="1" i="0" u="none" strike="noStrike" kern="1200" cap="none" spc="5" normalizeH="0" baseline="0" noProof="0" dirty="0">
                  <a:ln>
                    <a:noFill/>
                  </a:ln>
                  <a:solidFill>
                    <a:srgbClr val="FFFFFF"/>
                  </a:solidFill>
                  <a:effectLst/>
                  <a:uLnTx/>
                  <a:uFillTx/>
                  <a:latin typeface="Arial" panose="020B0604020202020204" pitchFamily="34" charset="0"/>
                  <a:ea typeface="+mn-ea"/>
                  <a:cs typeface="Graphik Bold"/>
                </a:rPr>
                <a:t> </a:t>
              </a:r>
              <a:r>
                <a:rPr kumimoji="0" lang="en-GB" sz="1400" b="1" i="0" u="none" strike="noStrike" kern="1200" cap="none" spc="-10" normalizeH="0" baseline="0" noProof="0" dirty="0">
                  <a:ln>
                    <a:noFill/>
                  </a:ln>
                  <a:solidFill>
                    <a:srgbClr val="FFFFFF"/>
                  </a:solidFill>
                  <a:effectLst/>
                  <a:uLnTx/>
                  <a:uFillTx/>
                  <a:latin typeface="Arial" panose="020B0604020202020204" pitchFamily="34" charset="0"/>
                  <a:ea typeface="+mn-ea"/>
                  <a:cs typeface="Graphik Bold"/>
                </a:rPr>
                <a:t>patterns</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Graphik Regular"/>
              </a:endParaRPr>
            </a:p>
          </p:txBody>
        </p:sp>
        <p:sp>
          <p:nvSpPr>
            <p:cNvPr id="314" name="object 46">
              <a:extLst>
                <a:ext uri="{FF2B5EF4-FFF2-40B4-BE49-F238E27FC236}">
                  <a16:creationId xmlns:a16="http://schemas.microsoft.com/office/drawing/2014/main" id="{D4A3CC23-155C-F2A7-0540-5F8F84EF958C}"/>
                </a:ext>
              </a:extLst>
            </p:cNvPr>
            <p:cNvSpPr/>
            <p:nvPr/>
          </p:nvSpPr>
          <p:spPr>
            <a:xfrm>
              <a:off x="3350687" y="773530"/>
              <a:ext cx="3768202" cy="2557962"/>
            </a:xfrm>
            <a:custGeom>
              <a:avLst/>
              <a:gdLst/>
              <a:ahLst/>
              <a:cxnLst/>
              <a:rect l="l" t="t" r="r" b="b"/>
              <a:pathLst>
                <a:path w="3412490" h="2683510">
                  <a:moveTo>
                    <a:pt x="3412172" y="0"/>
                  </a:moveTo>
                  <a:lnTo>
                    <a:pt x="0" y="0"/>
                  </a:lnTo>
                  <a:lnTo>
                    <a:pt x="0" y="2683179"/>
                  </a:lnTo>
                  <a:lnTo>
                    <a:pt x="3412172" y="2683179"/>
                  </a:lnTo>
                  <a:lnTo>
                    <a:pt x="3412172" y="0"/>
                  </a:lnTo>
                  <a:close/>
                </a:path>
              </a:pathLst>
            </a:custGeom>
            <a:solidFill>
              <a:srgbClr val="6A80A3"/>
            </a:solidFill>
            <a:ln>
              <a:noFill/>
            </a:ln>
          </p:spPr>
          <p:txBody>
            <a:bodyPr wrap="square" lIns="0" tIns="72000" rIns="0" bIns="0" rtlCol="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pitchFamily="34" charset="0"/>
                  <a:ea typeface="+mn-ea"/>
                  <a:cs typeface="Graphik Bold"/>
                </a:rPr>
                <a:t>Agent</a:t>
              </a:r>
              <a:r>
                <a:rPr kumimoji="0" lang="en-GB" sz="1400" b="1" i="0" u="none" strike="noStrike" kern="1200" cap="none" spc="-40" normalizeH="0" baseline="0" noProof="0" dirty="0">
                  <a:ln>
                    <a:noFill/>
                  </a:ln>
                  <a:solidFill>
                    <a:srgbClr val="FFFFFF"/>
                  </a:solidFill>
                  <a:effectLst/>
                  <a:uLnTx/>
                  <a:uFillTx/>
                  <a:latin typeface="Arial" panose="020B0604020202020204" pitchFamily="34" charset="0"/>
                  <a:ea typeface="+mn-ea"/>
                  <a:cs typeface="Graphik Bold"/>
                </a:rPr>
                <a:t> </a:t>
              </a:r>
              <a:r>
                <a:rPr kumimoji="0" lang="en-GB" sz="1400" b="1" i="0" u="none" strike="noStrike" kern="1200" cap="none" spc="0" normalizeH="0" baseline="0" noProof="0" dirty="0">
                  <a:ln>
                    <a:noFill/>
                  </a:ln>
                  <a:solidFill>
                    <a:srgbClr val="FFFFFF"/>
                  </a:solidFill>
                  <a:effectLst/>
                  <a:uLnTx/>
                  <a:uFillTx/>
                  <a:latin typeface="Arial" panose="020B0604020202020204" pitchFamily="34" charset="0"/>
                  <a:ea typeface="+mn-ea"/>
                  <a:cs typeface="Graphik Bold"/>
                </a:rPr>
                <a:t>process</a:t>
              </a:r>
              <a:r>
                <a:rPr kumimoji="0" lang="en-GB" sz="1400" b="1" i="0" u="none" strike="noStrike" kern="1200" cap="none" spc="-35" normalizeH="0" baseline="0" noProof="0" dirty="0">
                  <a:ln>
                    <a:noFill/>
                  </a:ln>
                  <a:solidFill>
                    <a:srgbClr val="FFFFFF"/>
                  </a:solidFill>
                  <a:effectLst/>
                  <a:uLnTx/>
                  <a:uFillTx/>
                  <a:latin typeface="Arial" panose="020B0604020202020204" pitchFamily="34" charset="0"/>
                  <a:ea typeface="+mn-ea"/>
                  <a:cs typeface="Graphik Bold"/>
                </a:rPr>
                <a:t> </a:t>
              </a:r>
              <a:r>
                <a:rPr kumimoji="0" lang="en-GB" sz="1400" b="1" i="0" u="none" strike="noStrike" kern="1200" cap="none" spc="-10" normalizeH="0" baseline="0" noProof="0" dirty="0">
                  <a:ln>
                    <a:noFill/>
                  </a:ln>
                  <a:solidFill>
                    <a:srgbClr val="FFFFFF"/>
                  </a:solidFill>
                  <a:effectLst/>
                  <a:uLnTx/>
                  <a:uFillTx/>
                  <a:latin typeface="Arial" panose="020B0604020202020204" pitchFamily="34" charset="0"/>
                  <a:ea typeface="+mn-ea"/>
                  <a:cs typeface="Graphik Bold"/>
                </a:rPr>
                <a:t>patterns</a:t>
              </a:r>
              <a:endParaRPr kumimoji="0" sz="1400" b="0" i="0" u="none" strike="noStrike" kern="1200" cap="none" spc="0" normalizeH="0" baseline="0" noProof="0" dirty="0">
                <a:ln>
                  <a:noFill/>
                </a:ln>
                <a:solidFill>
                  <a:srgbClr val="FFFFFF"/>
                </a:solidFill>
                <a:effectLst/>
                <a:uLnTx/>
                <a:uFillTx/>
                <a:latin typeface="Arial"/>
                <a:ea typeface="+mn-ea"/>
                <a:cs typeface="+mn-cs"/>
              </a:endParaRPr>
            </a:p>
          </p:txBody>
        </p:sp>
        <p:sp>
          <p:nvSpPr>
            <p:cNvPr id="315" name="object 11">
              <a:extLst>
                <a:ext uri="{FF2B5EF4-FFF2-40B4-BE49-F238E27FC236}">
                  <a16:creationId xmlns:a16="http://schemas.microsoft.com/office/drawing/2014/main" id="{8757930D-0269-6CC1-A947-63FDA901CA78}"/>
                </a:ext>
              </a:extLst>
            </p:cNvPr>
            <p:cNvSpPr/>
            <p:nvPr/>
          </p:nvSpPr>
          <p:spPr>
            <a:xfrm>
              <a:off x="464421" y="773530"/>
              <a:ext cx="2772000" cy="2577778"/>
            </a:xfrm>
            <a:custGeom>
              <a:avLst/>
              <a:gdLst/>
              <a:ahLst/>
              <a:cxnLst/>
              <a:rect l="l" t="t" r="r" b="b"/>
              <a:pathLst>
                <a:path w="2518410" h="2938779">
                  <a:moveTo>
                    <a:pt x="0" y="2938614"/>
                  </a:moveTo>
                  <a:lnTo>
                    <a:pt x="2517863" y="2938614"/>
                  </a:lnTo>
                  <a:lnTo>
                    <a:pt x="2517863" y="0"/>
                  </a:lnTo>
                  <a:lnTo>
                    <a:pt x="0" y="0"/>
                  </a:lnTo>
                  <a:lnTo>
                    <a:pt x="0" y="2938614"/>
                  </a:lnTo>
                  <a:close/>
                </a:path>
              </a:pathLst>
            </a:custGeom>
            <a:solidFill>
              <a:srgbClr val="6A80A3"/>
            </a:solidFill>
            <a:ln w="12700">
              <a:noFill/>
            </a:ln>
          </p:spPr>
          <p:txBody>
            <a:bodyPr wrap="square" lIns="0" tIns="72000" rIns="0" bIns="0" rtlCol="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pitchFamily="34" charset="0"/>
                  <a:ea typeface="+mn-ea"/>
                  <a:cs typeface="Graphik Bold"/>
                </a:rPr>
                <a:t>Agent</a:t>
              </a:r>
              <a:r>
                <a:rPr kumimoji="0" lang="en-GB" sz="1400" b="1" i="0" u="none" strike="noStrike" kern="1200" cap="none" spc="5" normalizeH="0" baseline="0" noProof="0" dirty="0">
                  <a:ln>
                    <a:noFill/>
                  </a:ln>
                  <a:solidFill>
                    <a:srgbClr val="FFFFFF"/>
                  </a:solidFill>
                  <a:effectLst/>
                  <a:uLnTx/>
                  <a:uFillTx/>
                  <a:latin typeface="Arial" panose="020B0604020202020204" pitchFamily="34" charset="0"/>
                  <a:ea typeface="+mn-ea"/>
                  <a:cs typeface="Graphik Bold"/>
                </a:rPr>
                <a:t> </a:t>
              </a:r>
              <a:r>
                <a:rPr kumimoji="0" lang="en-GB" sz="1400" b="1" i="0" u="none" strike="noStrike" kern="1200" cap="none" spc="-10" normalizeH="0" baseline="0" noProof="0" dirty="0">
                  <a:ln>
                    <a:noFill/>
                  </a:ln>
                  <a:solidFill>
                    <a:srgbClr val="FFFFFF"/>
                  </a:solidFill>
                  <a:effectLst/>
                  <a:uLnTx/>
                  <a:uFillTx/>
                  <a:latin typeface="Arial" panose="020B0604020202020204" pitchFamily="34" charset="0"/>
                  <a:ea typeface="+mn-ea"/>
                  <a:cs typeface="Graphik Bold"/>
                </a:rPr>
                <a:t>architecture</a:t>
              </a:r>
              <a:r>
                <a:rPr kumimoji="0" lang="en-GB" sz="1400" b="1" i="0" u="none" strike="noStrike" kern="1200" cap="none" spc="5" normalizeH="0" baseline="0" noProof="0" dirty="0">
                  <a:ln>
                    <a:noFill/>
                  </a:ln>
                  <a:solidFill>
                    <a:srgbClr val="FFFFFF"/>
                  </a:solidFill>
                  <a:effectLst/>
                  <a:uLnTx/>
                  <a:uFillTx/>
                  <a:latin typeface="Arial" panose="020B0604020202020204" pitchFamily="34" charset="0"/>
                  <a:ea typeface="+mn-ea"/>
                  <a:cs typeface="Graphik Bold"/>
                </a:rPr>
                <a:t> </a:t>
              </a:r>
              <a:r>
                <a:rPr kumimoji="0" lang="en-GB" sz="1400" b="1" i="0" u="none" strike="noStrike" kern="1200" cap="none" spc="-10" normalizeH="0" baseline="0" noProof="0" dirty="0">
                  <a:ln>
                    <a:noFill/>
                  </a:ln>
                  <a:solidFill>
                    <a:srgbClr val="FFFFFF"/>
                  </a:solidFill>
                  <a:effectLst/>
                  <a:uLnTx/>
                  <a:uFillTx/>
                  <a:latin typeface="Arial" panose="020B0604020202020204" pitchFamily="34" charset="0"/>
                  <a:ea typeface="+mn-ea"/>
                  <a:cs typeface="Graphik Bold"/>
                </a:rPr>
                <a:t>patterns</a:t>
              </a:r>
              <a:endParaRPr kumimoji="0" lang="en-GB" sz="1400" b="0" i="0" u="none" strike="noStrike" kern="1200" cap="none" spc="0" normalizeH="0" baseline="0" noProof="0" dirty="0">
                <a:ln>
                  <a:noFill/>
                </a:ln>
                <a:solidFill>
                  <a:srgbClr val="FFFFFF"/>
                </a:solidFill>
                <a:effectLst/>
                <a:uLnTx/>
                <a:uFillTx/>
                <a:latin typeface="Arial"/>
                <a:ea typeface="+mn-ea"/>
                <a:cs typeface="+mn-cs"/>
              </a:endParaRPr>
            </a:p>
          </p:txBody>
        </p:sp>
        <p:sp>
          <p:nvSpPr>
            <p:cNvPr id="316" name="object 15">
              <a:extLst>
                <a:ext uri="{FF2B5EF4-FFF2-40B4-BE49-F238E27FC236}">
                  <a16:creationId xmlns:a16="http://schemas.microsoft.com/office/drawing/2014/main" id="{597041C8-9DEF-39B4-6ACD-D1B1634DCE44}"/>
                </a:ext>
              </a:extLst>
            </p:cNvPr>
            <p:cNvSpPr/>
            <p:nvPr/>
          </p:nvSpPr>
          <p:spPr>
            <a:xfrm>
              <a:off x="577030" y="1144348"/>
              <a:ext cx="2546782" cy="499295"/>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spcBef>
                  <a:spcPts val="100"/>
                </a:spcBef>
                <a:defRPr/>
              </a:pPr>
              <a:r>
                <a:rPr lang="en-IN" sz="1400" dirty="0">
                  <a:solidFill>
                    <a:schemeClr val="bg1"/>
                  </a:solidFill>
                  <a:latin typeface="Arial" panose="020B0604020202020204" pitchFamily="34" charset="0"/>
                  <a:cs typeface="Arial" panose="020B0604020202020204" pitchFamily="34" charset="0"/>
                </a:rPr>
                <a:t>Solo</a:t>
              </a:r>
              <a:r>
                <a:rPr lang="en-IN" sz="1400" spc="-30" dirty="0">
                  <a:solidFill>
                    <a:schemeClr val="bg1"/>
                  </a:solidFill>
                  <a:latin typeface="Arial" panose="020B0604020202020204" pitchFamily="34" charset="0"/>
                  <a:cs typeface="Arial" panose="020B0604020202020204" pitchFamily="34" charset="0"/>
                </a:rPr>
                <a:t> </a:t>
              </a:r>
              <a:r>
                <a:rPr lang="en-IN" sz="1400" spc="-10" dirty="0">
                  <a:solidFill>
                    <a:schemeClr val="bg1"/>
                  </a:solidFill>
                  <a:latin typeface="Arial" panose="020B0604020202020204" pitchFamily="34" charset="0"/>
                  <a:cs typeface="Arial" panose="020B0604020202020204" pitchFamily="34" charset="0"/>
                </a:rPr>
                <a:t>agent</a:t>
              </a:r>
              <a:endParaRPr lang="en-IN" sz="1400" dirty="0">
                <a:solidFill>
                  <a:schemeClr val="bg1"/>
                </a:solidFill>
                <a:latin typeface="Arial" panose="020B0604020202020204" pitchFamily="34" charset="0"/>
                <a:cs typeface="Arial" panose="020B0604020202020204" pitchFamily="34" charset="0"/>
              </a:endParaRPr>
            </a:p>
          </p:txBody>
        </p:sp>
        <p:sp>
          <p:nvSpPr>
            <p:cNvPr id="317" name="object 15">
              <a:extLst>
                <a:ext uri="{FF2B5EF4-FFF2-40B4-BE49-F238E27FC236}">
                  <a16:creationId xmlns:a16="http://schemas.microsoft.com/office/drawing/2014/main" id="{348F345C-F881-F663-906E-1FF232BCB9B2}"/>
                </a:ext>
              </a:extLst>
            </p:cNvPr>
            <p:cNvSpPr/>
            <p:nvPr/>
          </p:nvSpPr>
          <p:spPr>
            <a:xfrm>
              <a:off x="577029" y="1693986"/>
              <a:ext cx="2546783" cy="499295"/>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lang="en-IN" sz="1400" dirty="0">
                  <a:solidFill>
                    <a:schemeClr val="bg1"/>
                  </a:solidFill>
                  <a:latin typeface="Arial" panose="020B0604020202020204" pitchFamily="34" charset="0"/>
                  <a:cs typeface="Arial" panose="020B0604020202020204" pitchFamily="34" charset="0"/>
                </a:rPr>
                <a:t>Agent</a:t>
              </a:r>
              <a:r>
                <a:rPr lang="en-IN" sz="1400" spc="-15" dirty="0">
                  <a:solidFill>
                    <a:schemeClr val="bg1"/>
                  </a:solidFill>
                  <a:latin typeface="Arial" panose="020B0604020202020204" pitchFamily="34" charset="0"/>
                  <a:cs typeface="Arial" panose="020B0604020202020204" pitchFamily="34" charset="0"/>
                </a:rPr>
                <a:t> </a:t>
              </a:r>
              <a:r>
                <a:rPr lang="en-IN" sz="1400" spc="-10" dirty="0">
                  <a:solidFill>
                    <a:schemeClr val="bg1"/>
                  </a:solidFill>
                  <a:latin typeface="Arial" panose="020B0604020202020204" pitchFamily="34" charset="0"/>
                  <a:cs typeface="Arial" panose="020B0604020202020204" pitchFamily="34" charset="0"/>
                </a:rPr>
                <a:t>roles</a:t>
              </a:r>
              <a:endParaRPr lang="en-IN" sz="1400" dirty="0">
                <a:solidFill>
                  <a:schemeClr val="bg1"/>
                </a:solidFill>
                <a:latin typeface="Arial" panose="020B0604020202020204" pitchFamily="34" charset="0"/>
                <a:cs typeface="Arial" panose="020B0604020202020204" pitchFamily="34" charset="0"/>
              </a:endParaRPr>
            </a:p>
          </p:txBody>
        </p:sp>
        <p:sp>
          <p:nvSpPr>
            <p:cNvPr id="318" name="object 15">
              <a:extLst>
                <a:ext uri="{FF2B5EF4-FFF2-40B4-BE49-F238E27FC236}">
                  <a16:creationId xmlns:a16="http://schemas.microsoft.com/office/drawing/2014/main" id="{7BAE8BA7-1393-7C24-5069-B1CD7AFAF306}"/>
                </a:ext>
              </a:extLst>
            </p:cNvPr>
            <p:cNvSpPr/>
            <p:nvPr/>
          </p:nvSpPr>
          <p:spPr>
            <a:xfrm>
              <a:off x="577029" y="2243623"/>
              <a:ext cx="2546783" cy="499295"/>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lang="en-IN" sz="1400" spc="-10" dirty="0">
                  <a:solidFill>
                    <a:schemeClr val="bg1"/>
                  </a:solidFill>
                  <a:latin typeface="Arial" panose="020B0604020202020204" pitchFamily="34" charset="0"/>
                  <a:cs typeface="Arial" panose="020B0604020202020204" pitchFamily="34" charset="0"/>
                </a:rPr>
                <a:t>Agent-</a:t>
              </a:r>
              <a:r>
                <a:rPr lang="en-IN" sz="1400" dirty="0">
                  <a:solidFill>
                    <a:schemeClr val="bg1"/>
                  </a:solidFill>
                  <a:latin typeface="Arial" panose="020B0604020202020204" pitchFamily="34" charset="0"/>
                  <a:cs typeface="Arial" panose="020B0604020202020204" pitchFamily="34" charset="0"/>
                </a:rPr>
                <a:t>to-</a:t>
              </a:r>
              <a:r>
                <a:rPr lang="en-IN" sz="1400" spc="-10" dirty="0">
                  <a:solidFill>
                    <a:schemeClr val="bg1"/>
                  </a:solidFill>
                  <a:latin typeface="Arial" panose="020B0604020202020204" pitchFamily="34" charset="0"/>
                  <a:cs typeface="Arial" panose="020B0604020202020204" pitchFamily="34" charset="0"/>
                </a:rPr>
                <a:t>agent handoff</a:t>
              </a:r>
              <a:endParaRPr lang="en-IN" sz="1400" dirty="0">
                <a:solidFill>
                  <a:schemeClr val="bg1"/>
                </a:solidFill>
                <a:latin typeface="Arial" panose="020B0604020202020204" pitchFamily="34" charset="0"/>
                <a:cs typeface="Arial" panose="020B0604020202020204" pitchFamily="34" charset="0"/>
              </a:endParaRPr>
            </a:p>
          </p:txBody>
        </p:sp>
        <p:sp>
          <p:nvSpPr>
            <p:cNvPr id="319" name="object 15">
              <a:extLst>
                <a:ext uri="{FF2B5EF4-FFF2-40B4-BE49-F238E27FC236}">
                  <a16:creationId xmlns:a16="http://schemas.microsoft.com/office/drawing/2014/main" id="{255C48A7-DC27-24F7-8E1A-4ECA783D6EA4}"/>
                </a:ext>
              </a:extLst>
            </p:cNvPr>
            <p:cNvSpPr/>
            <p:nvPr/>
          </p:nvSpPr>
          <p:spPr>
            <a:xfrm>
              <a:off x="577029" y="2793260"/>
              <a:ext cx="2546783" cy="499295"/>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lang="en-IN" sz="1400" spc="-10" dirty="0">
                  <a:solidFill>
                    <a:schemeClr val="bg1"/>
                  </a:solidFill>
                  <a:latin typeface="Arial" panose="020B0604020202020204" pitchFamily="34" charset="0"/>
                  <a:cs typeface="Arial" panose="020B0604020202020204" pitchFamily="34" charset="0"/>
                </a:rPr>
                <a:t>Multiagent modularity</a:t>
              </a:r>
              <a:endParaRPr lang="en-IN" sz="1400" dirty="0">
                <a:solidFill>
                  <a:schemeClr val="bg1"/>
                </a:solidFill>
                <a:latin typeface="Arial" panose="020B0604020202020204" pitchFamily="34" charset="0"/>
                <a:cs typeface="Arial" panose="020B0604020202020204" pitchFamily="34" charset="0"/>
              </a:endParaRPr>
            </a:p>
          </p:txBody>
        </p:sp>
        <p:sp>
          <p:nvSpPr>
            <p:cNvPr id="320" name="object 15">
              <a:extLst>
                <a:ext uri="{FF2B5EF4-FFF2-40B4-BE49-F238E27FC236}">
                  <a16:creationId xmlns:a16="http://schemas.microsoft.com/office/drawing/2014/main" id="{1DB86063-9187-0985-FBA4-A285DF14987E}"/>
                </a:ext>
              </a:extLst>
            </p:cNvPr>
            <p:cNvSpPr/>
            <p:nvPr/>
          </p:nvSpPr>
          <p:spPr>
            <a:xfrm>
              <a:off x="3424144" y="1144348"/>
              <a:ext cx="1772621" cy="670968"/>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lang="en-IN" sz="1400" spc="-10" dirty="0">
                  <a:solidFill>
                    <a:schemeClr val="bg1"/>
                  </a:solidFill>
                  <a:latin typeface="Arial" panose="020B0604020202020204" pitchFamily="34" charset="0"/>
                  <a:cs typeface="Arial" panose="020B0604020202020204" pitchFamily="34" charset="0"/>
                </a:rPr>
                <a:t>Prescribed</a:t>
              </a:r>
              <a:br>
                <a:rPr lang="en-IN" sz="1400" spc="-10" dirty="0">
                  <a:solidFill>
                    <a:schemeClr val="bg1"/>
                  </a:solidFill>
                  <a:latin typeface="Arial" panose="020B0604020202020204" pitchFamily="34" charset="0"/>
                  <a:cs typeface="Arial" panose="020B0604020202020204" pitchFamily="34" charset="0"/>
                </a:rPr>
              </a:br>
              <a:r>
                <a:rPr lang="en-IN" sz="1400" spc="-20" dirty="0">
                  <a:solidFill>
                    <a:schemeClr val="bg1"/>
                  </a:solidFill>
                  <a:latin typeface="Arial" panose="020B0604020202020204" pitchFamily="34" charset="0"/>
                  <a:cs typeface="Arial" panose="020B0604020202020204" pitchFamily="34" charset="0"/>
                </a:rPr>
                <a:t>plan</a:t>
              </a:r>
              <a:endParaRPr lang="en-IN" sz="1400" dirty="0">
                <a:solidFill>
                  <a:schemeClr val="bg1"/>
                </a:solidFill>
                <a:latin typeface="Arial" panose="020B0604020202020204" pitchFamily="34" charset="0"/>
                <a:cs typeface="Arial" panose="020B0604020202020204" pitchFamily="34" charset="0"/>
              </a:endParaRPr>
            </a:p>
          </p:txBody>
        </p:sp>
        <p:sp>
          <p:nvSpPr>
            <p:cNvPr id="321" name="object 15">
              <a:extLst>
                <a:ext uri="{FF2B5EF4-FFF2-40B4-BE49-F238E27FC236}">
                  <a16:creationId xmlns:a16="http://schemas.microsoft.com/office/drawing/2014/main" id="{80A2FF05-5A45-33BA-3EC0-4A2A05DE60DB}"/>
                </a:ext>
              </a:extLst>
            </p:cNvPr>
            <p:cNvSpPr/>
            <p:nvPr/>
          </p:nvSpPr>
          <p:spPr>
            <a:xfrm>
              <a:off x="3424144" y="1882967"/>
              <a:ext cx="1772621" cy="670968"/>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lang="en-IN" sz="1400" spc="-20" dirty="0">
                  <a:solidFill>
                    <a:schemeClr val="bg1"/>
                  </a:solidFill>
                  <a:latin typeface="Arial" panose="020B0604020202020204" pitchFamily="34" charset="0"/>
                  <a:cs typeface="Arial" panose="020B0604020202020204" pitchFamily="34" charset="0"/>
                </a:rPr>
                <a:t>MHQA</a:t>
              </a:r>
              <a:endParaRPr kumimoji="0" lang="en-US" sz="1400" b="0" i="0" u="none" strike="noStrike" kern="1200" cap="none" spc="0" normalizeH="0" baseline="0" noProof="0" dirty="0">
                <a:ln>
                  <a:noFill/>
                </a:ln>
                <a:solidFill>
                  <a:prstClr val="black"/>
                </a:solidFill>
                <a:effectLst/>
                <a:uLnTx/>
                <a:uFillTx/>
                <a:latin typeface="Arial"/>
                <a:ea typeface="+mn-ea"/>
                <a:cs typeface="+mn-cs"/>
              </a:endParaRPr>
            </a:p>
          </p:txBody>
        </p:sp>
        <p:sp>
          <p:nvSpPr>
            <p:cNvPr id="322" name="object 15">
              <a:extLst>
                <a:ext uri="{FF2B5EF4-FFF2-40B4-BE49-F238E27FC236}">
                  <a16:creationId xmlns:a16="http://schemas.microsoft.com/office/drawing/2014/main" id="{788E0446-3508-7896-F0A0-1B18AA4B27FA}"/>
                </a:ext>
              </a:extLst>
            </p:cNvPr>
            <p:cNvSpPr/>
            <p:nvPr/>
          </p:nvSpPr>
          <p:spPr>
            <a:xfrm>
              <a:off x="3424144" y="2621587"/>
              <a:ext cx="1772621" cy="670968"/>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lang="en-IN" sz="1400" spc="-10" dirty="0">
                  <a:solidFill>
                    <a:schemeClr val="bg1"/>
                  </a:solidFill>
                  <a:latin typeface="Arial" panose="020B0604020202020204" pitchFamily="34" charset="0"/>
                  <a:cs typeface="Arial" panose="020B0604020202020204" pitchFamily="34" charset="0"/>
                </a:rPr>
                <a:t>Human-</a:t>
              </a:r>
              <a:r>
                <a:rPr lang="en-IN" sz="1400" spc="-25" dirty="0">
                  <a:solidFill>
                    <a:schemeClr val="bg1"/>
                  </a:solidFill>
                  <a:latin typeface="Arial" panose="020B0604020202020204" pitchFamily="34" charset="0"/>
                  <a:cs typeface="Arial" panose="020B0604020202020204" pitchFamily="34" charset="0"/>
                </a:rPr>
                <a:t>in-</a:t>
              </a:r>
              <a:br>
                <a:rPr lang="en-IN" sz="1400" spc="-25" dirty="0">
                  <a:solidFill>
                    <a:schemeClr val="bg1"/>
                  </a:solidFill>
                  <a:latin typeface="Arial" panose="020B0604020202020204" pitchFamily="34" charset="0"/>
                  <a:cs typeface="Arial" panose="020B0604020202020204" pitchFamily="34" charset="0"/>
                </a:rPr>
              </a:br>
              <a:r>
                <a:rPr lang="en-IN" sz="1400" spc="-10" dirty="0">
                  <a:solidFill>
                    <a:schemeClr val="bg1"/>
                  </a:solidFill>
                  <a:latin typeface="Arial" panose="020B0604020202020204" pitchFamily="34" charset="0"/>
                  <a:cs typeface="Arial" panose="020B0604020202020204" pitchFamily="34" charset="0"/>
                </a:rPr>
                <a:t>the-</a:t>
              </a:r>
              <a:r>
                <a:rPr lang="en-IN" sz="1400" spc="-20" dirty="0">
                  <a:solidFill>
                    <a:schemeClr val="bg1"/>
                  </a:solidFill>
                  <a:latin typeface="Arial" panose="020B0604020202020204" pitchFamily="34" charset="0"/>
                  <a:cs typeface="Arial" panose="020B0604020202020204" pitchFamily="34" charset="0"/>
                </a:rPr>
                <a:t>loop</a:t>
              </a:r>
              <a:endParaRPr lang="en-IN" sz="1400" dirty="0">
                <a:solidFill>
                  <a:schemeClr val="bg1"/>
                </a:solidFill>
                <a:latin typeface="Arial" panose="020B0604020202020204" pitchFamily="34" charset="0"/>
                <a:cs typeface="Arial" panose="020B0604020202020204" pitchFamily="34" charset="0"/>
              </a:endParaRPr>
            </a:p>
          </p:txBody>
        </p:sp>
        <p:sp>
          <p:nvSpPr>
            <p:cNvPr id="323" name="object 15">
              <a:extLst>
                <a:ext uri="{FF2B5EF4-FFF2-40B4-BE49-F238E27FC236}">
                  <a16:creationId xmlns:a16="http://schemas.microsoft.com/office/drawing/2014/main" id="{DD658295-BEF0-8D19-58BE-0CDCC8488C38}"/>
                </a:ext>
              </a:extLst>
            </p:cNvPr>
            <p:cNvSpPr/>
            <p:nvPr/>
          </p:nvSpPr>
          <p:spPr>
            <a:xfrm>
              <a:off x="5271153" y="1144348"/>
              <a:ext cx="1772621" cy="670968"/>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lang="en-IN" sz="1400" dirty="0">
                  <a:solidFill>
                    <a:schemeClr val="bg1"/>
                  </a:solidFill>
                  <a:latin typeface="Arial" panose="020B0604020202020204" pitchFamily="34" charset="0"/>
                  <a:cs typeface="Arial" panose="020B0604020202020204" pitchFamily="34" charset="0"/>
                </a:rPr>
                <a:t>Dynamic </a:t>
              </a:r>
              <a:r>
                <a:rPr lang="en-IN" sz="1400" spc="-20" dirty="0">
                  <a:solidFill>
                    <a:schemeClr val="bg1"/>
                  </a:solidFill>
                  <a:latin typeface="Arial" panose="020B0604020202020204" pitchFamily="34" charset="0"/>
                  <a:cs typeface="Arial" panose="020B0604020202020204" pitchFamily="34" charset="0"/>
                </a:rPr>
                <a:t>plan </a:t>
              </a:r>
              <a:r>
                <a:rPr lang="en-IN" sz="1400" spc="-10" dirty="0">
                  <a:solidFill>
                    <a:schemeClr val="bg1"/>
                  </a:solidFill>
                  <a:latin typeface="Arial" panose="020B0604020202020204" pitchFamily="34" charset="0"/>
                  <a:cs typeface="Arial" panose="020B0604020202020204" pitchFamily="34" charset="0"/>
                </a:rPr>
                <a:t>generation</a:t>
              </a:r>
              <a:endParaRPr lang="en-IN" sz="1400" dirty="0">
                <a:solidFill>
                  <a:schemeClr val="bg1"/>
                </a:solidFill>
                <a:latin typeface="Arial" panose="020B0604020202020204" pitchFamily="34" charset="0"/>
                <a:cs typeface="Arial" panose="020B0604020202020204" pitchFamily="34" charset="0"/>
              </a:endParaRPr>
            </a:p>
          </p:txBody>
        </p:sp>
        <p:sp>
          <p:nvSpPr>
            <p:cNvPr id="324" name="object 15">
              <a:extLst>
                <a:ext uri="{FF2B5EF4-FFF2-40B4-BE49-F238E27FC236}">
                  <a16:creationId xmlns:a16="http://schemas.microsoft.com/office/drawing/2014/main" id="{DC24BB37-5B7D-BE87-8C1B-E38710D8AE3B}"/>
                </a:ext>
              </a:extLst>
            </p:cNvPr>
            <p:cNvSpPr/>
            <p:nvPr/>
          </p:nvSpPr>
          <p:spPr>
            <a:xfrm>
              <a:off x="5271153" y="1882967"/>
              <a:ext cx="1772621" cy="670968"/>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lang="en-IN" sz="1400" spc="-10" dirty="0">
                  <a:solidFill>
                    <a:schemeClr val="bg1"/>
                  </a:solidFill>
                  <a:latin typeface="Arial" panose="020B0604020202020204" pitchFamily="34" charset="0"/>
                  <a:cs typeface="Arial" panose="020B0604020202020204" pitchFamily="34" charset="0"/>
                </a:rPr>
                <a:t>Collaborating agents</a:t>
              </a:r>
              <a:endParaRPr lang="en-IN" sz="1400" dirty="0">
                <a:solidFill>
                  <a:schemeClr val="bg1"/>
                </a:solidFill>
                <a:latin typeface="Arial" panose="020B0604020202020204" pitchFamily="34" charset="0"/>
                <a:cs typeface="Arial" panose="020B0604020202020204" pitchFamily="34" charset="0"/>
              </a:endParaRPr>
            </a:p>
          </p:txBody>
        </p:sp>
        <p:sp>
          <p:nvSpPr>
            <p:cNvPr id="325" name="object 15">
              <a:extLst>
                <a:ext uri="{FF2B5EF4-FFF2-40B4-BE49-F238E27FC236}">
                  <a16:creationId xmlns:a16="http://schemas.microsoft.com/office/drawing/2014/main" id="{5E122FB4-788B-990C-63B8-8B13CE1122F3}"/>
                </a:ext>
              </a:extLst>
            </p:cNvPr>
            <p:cNvSpPr/>
            <p:nvPr/>
          </p:nvSpPr>
          <p:spPr>
            <a:xfrm>
              <a:off x="5271153" y="2621587"/>
              <a:ext cx="1772621" cy="670968"/>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lang="en-IN" sz="1400" spc="-10" dirty="0">
                  <a:solidFill>
                    <a:schemeClr val="bg1"/>
                  </a:solidFill>
                  <a:latin typeface="Arial" panose="020B0604020202020204" pitchFamily="34" charset="0"/>
                  <a:cs typeface="Arial" panose="020B0604020202020204" pitchFamily="34" charset="0"/>
                </a:rPr>
                <a:t>Orchestrated agents</a:t>
              </a:r>
              <a:endParaRPr lang="en-IN" sz="1400" dirty="0">
                <a:solidFill>
                  <a:schemeClr val="bg1"/>
                </a:solidFill>
                <a:latin typeface="Arial" panose="020B0604020202020204" pitchFamily="34" charset="0"/>
                <a:cs typeface="Arial" panose="020B0604020202020204" pitchFamily="34" charset="0"/>
              </a:endParaRPr>
            </a:p>
          </p:txBody>
        </p:sp>
        <p:pic>
          <p:nvPicPr>
            <p:cNvPr id="326" name="Graphic 325">
              <a:extLst>
                <a:ext uri="{FF2B5EF4-FFF2-40B4-BE49-F238E27FC236}">
                  <a16:creationId xmlns:a16="http://schemas.microsoft.com/office/drawing/2014/main" id="{70567745-C4E2-9A14-4616-B60CEAC49F8F}"/>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a:stretch/>
          </p:blipFill>
          <p:spPr>
            <a:xfrm>
              <a:off x="631905" y="1223700"/>
              <a:ext cx="437903" cy="340591"/>
            </a:xfrm>
            <a:prstGeom prst="rect">
              <a:avLst/>
            </a:prstGeom>
          </p:spPr>
        </p:pic>
        <p:pic>
          <p:nvPicPr>
            <p:cNvPr id="327" name="Graphic 326">
              <a:extLst>
                <a:ext uri="{FF2B5EF4-FFF2-40B4-BE49-F238E27FC236}">
                  <a16:creationId xmlns:a16="http://schemas.microsoft.com/office/drawing/2014/main" id="{2F7788EA-F0EB-2017-0AD4-51F692D50DF7}"/>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a:stretch/>
          </p:blipFill>
          <p:spPr>
            <a:xfrm>
              <a:off x="631542" y="2872612"/>
              <a:ext cx="437903" cy="340591"/>
            </a:xfrm>
            <a:prstGeom prst="rect">
              <a:avLst/>
            </a:prstGeom>
          </p:spPr>
        </p:pic>
        <p:pic>
          <p:nvPicPr>
            <p:cNvPr id="328" name="Graphic 327">
              <a:extLst>
                <a:ext uri="{FF2B5EF4-FFF2-40B4-BE49-F238E27FC236}">
                  <a16:creationId xmlns:a16="http://schemas.microsoft.com/office/drawing/2014/main" id="{61452FAA-0114-3C1A-C4E5-A25860BE14C9}"/>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a:stretch/>
          </p:blipFill>
          <p:spPr>
            <a:xfrm>
              <a:off x="631361" y="2327489"/>
              <a:ext cx="437903" cy="340591"/>
            </a:xfrm>
            <a:prstGeom prst="rect">
              <a:avLst/>
            </a:prstGeom>
          </p:spPr>
        </p:pic>
        <p:pic>
          <p:nvPicPr>
            <p:cNvPr id="329" name="Graphic 328">
              <a:extLst>
                <a:ext uri="{FF2B5EF4-FFF2-40B4-BE49-F238E27FC236}">
                  <a16:creationId xmlns:a16="http://schemas.microsoft.com/office/drawing/2014/main" id="{F07EEF94-D846-EF72-7CEB-AF80E6991DA2}"/>
                </a:ext>
              </a:extLst>
            </p:cNvPr>
            <p:cNvPicPr>
              <a:picLocks noChangeAspect="1"/>
            </p:cNvPicPr>
            <p:nvPr/>
          </p:nvPicPr>
          <p:blipFill rotWithShape="1">
            <a:blip r:embed="rId10">
              <a:extLst>
                <a:ext uri="{96DAC541-7B7A-43D3-8B79-37D633B846F1}">
                  <asvg:svgBlip xmlns:asvg="http://schemas.microsoft.com/office/drawing/2016/SVG/main" r:embed="rId11"/>
                </a:ext>
              </a:extLst>
            </a:blip>
            <a:srcRect/>
            <a:stretch/>
          </p:blipFill>
          <p:spPr>
            <a:xfrm>
              <a:off x="631271" y="1773574"/>
              <a:ext cx="437903" cy="340591"/>
            </a:xfrm>
            <a:prstGeom prst="rect">
              <a:avLst/>
            </a:prstGeom>
          </p:spPr>
        </p:pic>
        <p:sp>
          <p:nvSpPr>
            <p:cNvPr id="330" name="object 85">
              <a:extLst>
                <a:ext uri="{FF2B5EF4-FFF2-40B4-BE49-F238E27FC236}">
                  <a16:creationId xmlns:a16="http://schemas.microsoft.com/office/drawing/2014/main" id="{0B709B0F-7C5E-0DC3-384F-2E10A967EFC3}"/>
                </a:ext>
              </a:extLst>
            </p:cNvPr>
            <p:cNvSpPr/>
            <p:nvPr/>
          </p:nvSpPr>
          <p:spPr>
            <a:xfrm>
              <a:off x="3530633" y="1316320"/>
              <a:ext cx="323850" cy="327025"/>
            </a:xfrm>
            <a:custGeom>
              <a:avLst/>
              <a:gdLst/>
              <a:ahLst/>
              <a:cxnLst/>
              <a:rect l="l" t="t" r="r" b="b"/>
              <a:pathLst>
                <a:path w="323850" h="327025">
                  <a:moveTo>
                    <a:pt x="226948" y="266242"/>
                  </a:moveTo>
                  <a:lnTo>
                    <a:pt x="190944" y="266242"/>
                  </a:lnTo>
                  <a:lnTo>
                    <a:pt x="251421" y="326707"/>
                  </a:lnTo>
                  <a:lnTo>
                    <a:pt x="287413" y="290715"/>
                  </a:lnTo>
                  <a:lnTo>
                    <a:pt x="251421" y="290715"/>
                  </a:lnTo>
                  <a:lnTo>
                    <a:pt x="226948" y="266242"/>
                  </a:lnTo>
                  <a:close/>
                </a:path>
                <a:path w="323850" h="327025">
                  <a:moveTo>
                    <a:pt x="287420" y="218503"/>
                  </a:moveTo>
                  <a:lnTo>
                    <a:pt x="251421" y="218503"/>
                  </a:lnTo>
                  <a:lnTo>
                    <a:pt x="287515" y="254609"/>
                  </a:lnTo>
                  <a:lnTo>
                    <a:pt x="251421" y="290715"/>
                  </a:lnTo>
                  <a:lnTo>
                    <a:pt x="287413" y="290715"/>
                  </a:lnTo>
                  <a:lnTo>
                    <a:pt x="323519" y="254609"/>
                  </a:lnTo>
                  <a:lnTo>
                    <a:pt x="287420" y="218503"/>
                  </a:lnTo>
                  <a:close/>
                </a:path>
                <a:path w="323850" h="327025">
                  <a:moveTo>
                    <a:pt x="76377" y="203682"/>
                  </a:moveTo>
                  <a:lnTo>
                    <a:pt x="50914" y="203682"/>
                  </a:lnTo>
                  <a:lnTo>
                    <a:pt x="50914" y="267335"/>
                  </a:lnTo>
                  <a:lnTo>
                    <a:pt x="190944" y="267335"/>
                  </a:lnTo>
                  <a:lnTo>
                    <a:pt x="190944" y="266242"/>
                  </a:lnTo>
                  <a:lnTo>
                    <a:pt x="226948" y="266242"/>
                  </a:lnTo>
                  <a:lnTo>
                    <a:pt x="215315" y="254609"/>
                  </a:lnTo>
                  <a:lnTo>
                    <a:pt x="226948" y="242976"/>
                  </a:lnTo>
                  <a:lnTo>
                    <a:pt x="190944" y="242976"/>
                  </a:lnTo>
                  <a:lnTo>
                    <a:pt x="190944" y="241884"/>
                  </a:lnTo>
                  <a:lnTo>
                    <a:pt x="76377" y="241884"/>
                  </a:lnTo>
                  <a:lnTo>
                    <a:pt x="76377" y="203682"/>
                  </a:lnTo>
                  <a:close/>
                </a:path>
                <a:path w="323850" h="327025">
                  <a:moveTo>
                    <a:pt x="251421" y="182499"/>
                  </a:moveTo>
                  <a:lnTo>
                    <a:pt x="190944" y="242976"/>
                  </a:lnTo>
                  <a:lnTo>
                    <a:pt x="226948" y="242976"/>
                  </a:lnTo>
                  <a:lnTo>
                    <a:pt x="251421" y="218503"/>
                  </a:lnTo>
                  <a:lnTo>
                    <a:pt x="287420" y="218503"/>
                  </a:lnTo>
                  <a:lnTo>
                    <a:pt x="251421" y="182499"/>
                  </a:lnTo>
                  <a:close/>
                </a:path>
                <a:path w="323850" h="327025">
                  <a:moveTo>
                    <a:pt x="127292" y="101841"/>
                  </a:moveTo>
                  <a:lnTo>
                    <a:pt x="0" y="101841"/>
                  </a:lnTo>
                  <a:lnTo>
                    <a:pt x="0" y="203682"/>
                  </a:lnTo>
                  <a:lnTo>
                    <a:pt x="127292" y="203682"/>
                  </a:lnTo>
                  <a:lnTo>
                    <a:pt x="127292" y="178219"/>
                  </a:lnTo>
                  <a:lnTo>
                    <a:pt x="25450" y="178219"/>
                  </a:lnTo>
                  <a:lnTo>
                    <a:pt x="25450" y="127304"/>
                  </a:lnTo>
                  <a:lnTo>
                    <a:pt x="127292" y="127304"/>
                  </a:lnTo>
                  <a:lnTo>
                    <a:pt x="127292" y="101841"/>
                  </a:lnTo>
                  <a:close/>
                </a:path>
                <a:path w="323850" h="327025">
                  <a:moveTo>
                    <a:pt x="127292" y="127304"/>
                  </a:moveTo>
                  <a:lnTo>
                    <a:pt x="101828" y="127304"/>
                  </a:lnTo>
                  <a:lnTo>
                    <a:pt x="101828" y="178219"/>
                  </a:lnTo>
                  <a:lnTo>
                    <a:pt x="127292" y="178219"/>
                  </a:lnTo>
                  <a:lnTo>
                    <a:pt x="127292" y="127304"/>
                  </a:lnTo>
                  <a:close/>
                </a:path>
                <a:path w="323850" h="327025">
                  <a:moveTo>
                    <a:pt x="305523" y="0"/>
                  </a:moveTo>
                  <a:lnTo>
                    <a:pt x="178219" y="0"/>
                  </a:lnTo>
                  <a:lnTo>
                    <a:pt x="178219" y="38201"/>
                  </a:lnTo>
                  <a:lnTo>
                    <a:pt x="50914" y="38201"/>
                  </a:lnTo>
                  <a:lnTo>
                    <a:pt x="50914" y="101841"/>
                  </a:lnTo>
                  <a:lnTo>
                    <a:pt x="76377" y="101841"/>
                  </a:lnTo>
                  <a:lnTo>
                    <a:pt x="76377" y="63652"/>
                  </a:lnTo>
                  <a:lnTo>
                    <a:pt x="203682" y="63652"/>
                  </a:lnTo>
                  <a:lnTo>
                    <a:pt x="203682" y="25463"/>
                  </a:lnTo>
                  <a:lnTo>
                    <a:pt x="305523" y="25463"/>
                  </a:lnTo>
                  <a:lnTo>
                    <a:pt x="305523" y="0"/>
                  </a:lnTo>
                  <a:close/>
                </a:path>
                <a:path w="323850" h="327025">
                  <a:moveTo>
                    <a:pt x="203682" y="63652"/>
                  </a:moveTo>
                  <a:lnTo>
                    <a:pt x="178219" y="63652"/>
                  </a:lnTo>
                  <a:lnTo>
                    <a:pt x="178219" y="101841"/>
                  </a:lnTo>
                  <a:lnTo>
                    <a:pt x="305523" y="101841"/>
                  </a:lnTo>
                  <a:lnTo>
                    <a:pt x="305523" y="76377"/>
                  </a:lnTo>
                  <a:lnTo>
                    <a:pt x="203682" y="76377"/>
                  </a:lnTo>
                  <a:lnTo>
                    <a:pt x="203682" y="63652"/>
                  </a:lnTo>
                  <a:close/>
                </a:path>
                <a:path w="323850" h="327025">
                  <a:moveTo>
                    <a:pt x="305523" y="25463"/>
                  </a:moveTo>
                  <a:lnTo>
                    <a:pt x="280060" y="25463"/>
                  </a:lnTo>
                  <a:lnTo>
                    <a:pt x="280060" y="76377"/>
                  </a:lnTo>
                  <a:lnTo>
                    <a:pt x="305523" y="76377"/>
                  </a:lnTo>
                  <a:lnTo>
                    <a:pt x="305523" y="25463"/>
                  </a:lnTo>
                  <a:close/>
                </a:path>
              </a:pathLst>
            </a:custGeom>
            <a:solidFill>
              <a:srgbClr val="002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pic>
          <p:nvPicPr>
            <p:cNvPr id="331" name="Graphic 330">
              <a:extLst>
                <a:ext uri="{FF2B5EF4-FFF2-40B4-BE49-F238E27FC236}">
                  <a16:creationId xmlns:a16="http://schemas.microsoft.com/office/drawing/2014/main" id="{939B115E-0A23-F03C-C205-05BBD3435FC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310300" y="1300146"/>
              <a:ext cx="462050" cy="359372"/>
            </a:xfrm>
            <a:prstGeom prst="rect">
              <a:avLst/>
            </a:prstGeom>
          </p:spPr>
        </p:pic>
        <p:sp>
          <p:nvSpPr>
            <p:cNvPr id="332" name="object 84">
              <a:extLst>
                <a:ext uri="{FF2B5EF4-FFF2-40B4-BE49-F238E27FC236}">
                  <a16:creationId xmlns:a16="http://schemas.microsoft.com/office/drawing/2014/main" id="{0A9AD47D-6DFF-0C5A-2CDA-43A9EC2BBA51}"/>
                </a:ext>
              </a:extLst>
            </p:cNvPr>
            <p:cNvSpPr/>
            <p:nvPr/>
          </p:nvSpPr>
          <p:spPr>
            <a:xfrm>
              <a:off x="3503178" y="2083179"/>
              <a:ext cx="378760" cy="270543"/>
            </a:xfrm>
            <a:custGeom>
              <a:avLst/>
              <a:gdLst/>
              <a:ahLst/>
              <a:cxnLst/>
              <a:rect l="l" t="t" r="r" b="b"/>
              <a:pathLst>
                <a:path w="355600" h="254000">
                  <a:moveTo>
                    <a:pt x="76504" y="0"/>
                  </a:moveTo>
                  <a:lnTo>
                    <a:pt x="0" y="0"/>
                  </a:lnTo>
                  <a:lnTo>
                    <a:pt x="0" y="253758"/>
                  </a:lnTo>
                  <a:lnTo>
                    <a:pt x="76504" y="253758"/>
                  </a:lnTo>
                  <a:lnTo>
                    <a:pt x="76504" y="228307"/>
                  </a:lnTo>
                  <a:lnTo>
                    <a:pt x="25450" y="228307"/>
                  </a:lnTo>
                  <a:lnTo>
                    <a:pt x="25450" y="25463"/>
                  </a:lnTo>
                  <a:lnTo>
                    <a:pt x="76504" y="25463"/>
                  </a:lnTo>
                  <a:lnTo>
                    <a:pt x="76504" y="0"/>
                  </a:lnTo>
                  <a:close/>
                </a:path>
                <a:path w="355600" h="254000">
                  <a:moveTo>
                    <a:pt x="76504" y="25463"/>
                  </a:moveTo>
                  <a:lnTo>
                    <a:pt x="51028" y="25463"/>
                  </a:lnTo>
                  <a:lnTo>
                    <a:pt x="51028" y="228307"/>
                  </a:lnTo>
                  <a:lnTo>
                    <a:pt x="76504" y="228307"/>
                  </a:lnTo>
                  <a:lnTo>
                    <a:pt x="76504" y="25463"/>
                  </a:lnTo>
                  <a:close/>
                </a:path>
                <a:path w="355600" h="254000">
                  <a:moveTo>
                    <a:pt x="355549" y="0"/>
                  </a:moveTo>
                  <a:lnTo>
                    <a:pt x="279044" y="0"/>
                  </a:lnTo>
                  <a:lnTo>
                    <a:pt x="279044" y="253758"/>
                  </a:lnTo>
                  <a:lnTo>
                    <a:pt x="355549" y="253758"/>
                  </a:lnTo>
                  <a:lnTo>
                    <a:pt x="355549" y="228307"/>
                  </a:lnTo>
                  <a:lnTo>
                    <a:pt x="304507" y="228307"/>
                  </a:lnTo>
                  <a:lnTo>
                    <a:pt x="304507" y="25463"/>
                  </a:lnTo>
                  <a:lnTo>
                    <a:pt x="355549" y="25463"/>
                  </a:lnTo>
                  <a:lnTo>
                    <a:pt x="355549" y="0"/>
                  </a:lnTo>
                  <a:close/>
                </a:path>
                <a:path w="355600" h="254000">
                  <a:moveTo>
                    <a:pt x="355549" y="25463"/>
                  </a:moveTo>
                  <a:lnTo>
                    <a:pt x="330085" y="25463"/>
                  </a:lnTo>
                  <a:lnTo>
                    <a:pt x="330085" y="228307"/>
                  </a:lnTo>
                  <a:lnTo>
                    <a:pt x="355549" y="228307"/>
                  </a:lnTo>
                  <a:lnTo>
                    <a:pt x="355549" y="25463"/>
                  </a:lnTo>
                  <a:close/>
                </a:path>
                <a:path w="355600" h="254000">
                  <a:moveTo>
                    <a:pt x="131406" y="136829"/>
                  </a:moveTo>
                  <a:lnTo>
                    <a:pt x="102133" y="205739"/>
                  </a:lnTo>
                  <a:lnTo>
                    <a:pt x="171043" y="235000"/>
                  </a:lnTo>
                  <a:lnTo>
                    <a:pt x="181000" y="211569"/>
                  </a:lnTo>
                  <a:lnTo>
                    <a:pt x="152095" y="199301"/>
                  </a:lnTo>
                  <a:lnTo>
                    <a:pt x="152019" y="199110"/>
                  </a:lnTo>
                  <a:lnTo>
                    <a:pt x="207384" y="175412"/>
                  </a:lnTo>
                  <a:lnTo>
                    <a:pt x="142684" y="175412"/>
                  </a:lnTo>
                  <a:lnTo>
                    <a:pt x="154838" y="146786"/>
                  </a:lnTo>
                  <a:lnTo>
                    <a:pt x="131406" y="136829"/>
                  </a:lnTo>
                  <a:close/>
                </a:path>
                <a:path w="355600" h="254000">
                  <a:moveTo>
                    <a:pt x="243332" y="18160"/>
                  </a:moveTo>
                  <a:lnTo>
                    <a:pt x="111594" y="75247"/>
                  </a:lnTo>
                  <a:lnTo>
                    <a:pt x="111594" y="98602"/>
                  </a:lnTo>
                  <a:lnTo>
                    <a:pt x="216204" y="143941"/>
                  </a:lnTo>
                  <a:lnTo>
                    <a:pt x="142684" y="175412"/>
                  </a:lnTo>
                  <a:lnTo>
                    <a:pt x="207384" y="175412"/>
                  </a:lnTo>
                  <a:lnTo>
                    <a:pt x="253403" y="155714"/>
                  </a:lnTo>
                  <a:lnTo>
                    <a:pt x="253453" y="132333"/>
                  </a:lnTo>
                  <a:lnTo>
                    <a:pt x="148678" y="86918"/>
                  </a:lnTo>
                  <a:lnTo>
                    <a:pt x="253453" y="41516"/>
                  </a:lnTo>
                  <a:lnTo>
                    <a:pt x="243332" y="18160"/>
                  </a:lnTo>
                  <a:close/>
                </a:path>
              </a:pathLst>
            </a:custGeom>
            <a:solidFill>
              <a:srgbClr val="002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33" name="object 93">
              <a:extLst>
                <a:ext uri="{FF2B5EF4-FFF2-40B4-BE49-F238E27FC236}">
                  <a16:creationId xmlns:a16="http://schemas.microsoft.com/office/drawing/2014/main" id="{C291B2DF-F9A6-B485-9E49-B1DBD17C45FA}"/>
                </a:ext>
              </a:extLst>
            </p:cNvPr>
            <p:cNvSpPr/>
            <p:nvPr/>
          </p:nvSpPr>
          <p:spPr>
            <a:xfrm>
              <a:off x="5342888" y="2071782"/>
              <a:ext cx="396875" cy="281940"/>
            </a:xfrm>
            <a:custGeom>
              <a:avLst/>
              <a:gdLst/>
              <a:ahLst/>
              <a:cxnLst/>
              <a:rect l="l" t="t" r="r" b="b"/>
              <a:pathLst>
                <a:path w="396875" h="281939">
                  <a:moveTo>
                    <a:pt x="67557" y="200660"/>
                  </a:moveTo>
                  <a:lnTo>
                    <a:pt x="56144" y="203200"/>
                  </a:lnTo>
                  <a:lnTo>
                    <a:pt x="45492" y="208280"/>
                  </a:lnTo>
                  <a:lnTo>
                    <a:pt x="34468" y="219710"/>
                  </a:lnTo>
                  <a:lnTo>
                    <a:pt x="29082" y="234950"/>
                  </a:lnTo>
                  <a:lnTo>
                    <a:pt x="29585" y="250190"/>
                  </a:lnTo>
                  <a:lnTo>
                    <a:pt x="29627" y="251460"/>
                  </a:lnTo>
                  <a:lnTo>
                    <a:pt x="36399" y="265430"/>
                  </a:lnTo>
                  <a:lnTo>
                    <a:pt x="43198" y="273050"/>
                  </a:lnTo>
                  <a:lnTo>
                    <a:pt x="51285" y="278130"/>
                  </a:lnTo>
                  <a:lnTo>
                    <a:pt x="60250" y="281940"/>
                  </a:lnTo>
                  <a:lnTo>
                    <a:pt x="78055" y="281940"/>
                  </a:lnTo>
                  <a:lnTo>
                    <a:pt x="86500" y="279400"/>
                  </a:lnTo>
                  <a:lnTo>
                    <a:pt x="93777" y="274320"/>
                  </a:lnTo>
                  <a:lnTo>
                    <a:pt x="103791" y="264160"/>
                  </a:lnTo>
                  <a:lnTo>
                    <a:pt x="106611" y="257810"/>
                  </a:lnTo>
                  <a:lnTo>
                    <a:pt x="67118" y="257810"/>
                  </a:lnTo>
                  <a:lnTo>
                    <a:pt x="61326" y="255270"/>
                  </a:lnTo>
                  <a:lnTo>
                    <a:pt x="56630" y="251460"/>
                  </a:lnTo>
                  <a:lnTo>
                    <a:pt x="53980" y="245110"/>
                  </a:lnTo>
                  <a:lnTo>
                    <a:pt x="53764" y="238760"/>
                  </a:lnTo>
                  <a:lnTo>
                    <a:pt x="55871" y="233680"/>
                  </a:lnTo>
                  <a:lnTo>
                    <a:pt x="60186" y="228600"/>
                  </a:lnTo>
                  <a:lnTo>
                    <a:pt x="63031" y="226060"/>
                  </a:lnTo>
                  <a:lnTo>
                    <a:pt x="107479" y="226060"/>
                  </a:lnTo>
                  <a:lnTo>
                    <a:pt x="106807" y="223520"/>
                  </a:lnTo>
                  <a:lnTo>
                    <a:pt x="128244" y="205740"/>
                  </a:lnTo>
                  <a:lnTo>
                    <a:pt x="89764" y="205740"/>
                  </a:lnTo>
                  <a:lnTo>
                    <a:pt x="79005" y="201930"/>
                  </a:lnTo>
                  <a:lnTo>
                    <a:pt x="67557" y="200660"/>
                  </a:lnTo>
                  <a:close/>
                </a:path>
                <a:path w="396875" h="281939">
                  <a:moveTo>
                    <a:pt x="303657" y="203200"/>
                  </a:moveTo>
                  <a:lnTo>
                    <a:pt x="265138" y="203200"/>
                  </a:lnTo>
                  <a:lnTo>
                    <a:pt x="289637" y="223520"/>
                  </a:lnTo>
                  <a:lnTo>
                    <a:pt x="285934" y="237490"/>
                  </a:lnTo>
                  <a:lnTo>
                    <a:pt x="286906" y="250190"/>
                  </a:lnTo>
                  <a:lnTo>
                    <a:pt x="287003" y="251460"/>
                  </a:lnTo>
                  <a:lnTo>
                    <a:pt x="292646" y="264160"/>
                  </a:lnTo>
                  <a:lnTo>
                    <a:pt x="302667" y="274320"/>
                  </a:lnTo>
                  <a:lnTo>
                    <a:pt x="309944" y="279400"/>
                  </a:lnTo>
                  <a:lnTo>
                    <a:pt x="318377" y="281940"/>
                  </a:lnTo>
                  <a:lnTo>
                    <a:pt x="336187" y="281940"/>
                  </a:lnTo>
                  <a:lnTo>
                    <a:pt x="345152" y="278130"/>
                  </a:lnTo>
                  <a:lnTo>
                    <a:pt x="353235" y="273050"/>
                  </a:lnTo>
                  <a:lnTo>
                    <a:pt x="360033" y="265430"/>
                  </a:lnTo>
                  <a:lnTo>
                    <a:pt x="363726" y="257810"/>
                  </a:lnTo>
                  <a:lnTo>
                    <a:pt x="325070" y="257810"/>
                  </a:lnTo>
                  <a:lnTo>
                    <a:pt x="320828" y="256540"/>
                  </a:lnTo>
                  <a:lnTo>
                    <a:pt x="317361" y="254000"/>
                  </a:lnTo>
                  <a:lnTo>
                    <a:pt x="313044" y="250190"/>
                  </a:lnTo>
                  <a:lnTo>
                    <a:pt x="310935" y="243840"/>
                  </a:lnTo>
                  <a:lnTo>
                    <a:pt x="311106" y="238760"/>
                  </a:lnTo>
                  <a:lnTo>
                    <a:pt x="311149" y="237490"/>
                  </a:lnTo>
                  <a:lnTo>
                    <a:pt x="313805" y="232410"/>
                  </a:lnTo>
                  <a:lnTo>
                    <a:pt x="318502" y="227330"/>
                  </a:lnTo>
                  <a:lnTo>
                    <a:pt x="324297" y="226060"/>
                  </a:lnTo>
                  <a:lnTo>
                    <a:pt x="364208" y="226060"/>
                  </a:lnTo>
                  <a:lnTo>
                    <a:pt x="361963" y="219710"/>
                  </a:lnTo>
                  <a:lnTo>
                    <a:pt x="350940" y="208280"/>
                  </a:lnTo>
                  <a:lnTo>
                    <a:pt x="345612" y="205740"/>
                  </a:lnTo>
                  <a:lnTo>
                    <a:pt x="306680" y="205740"/>
                  </a:lnTo>
                  <a:lnTo>
                    <a:pt x="303657" y="203200"/>
                  </a:lnTo>
                  <a:close/>
                </a:path>
                <a:path w="396875" h="281939">
                  <a:moveTo>
                    <a:pt x="107479" y="226060"/>
                  </a:moveTo>
                  <a:lnTo>
                    <a:pt x="74588" y="226060"/>
                  </a:lnTo>
                  <a:lnTo>
                    <a:pt x="79490" y="227330"/>
                  </a:lnTo>
                  <a:lnTo>
                    <a:pt x="82627" y="232410"/>
                  </a:lnTo>
                  <a:lnTo>
                    <a:pt x="85282" y="237490"/>
                  </a:lnTo>
                  <a:lnTo>
                    <a:pt x="85498" y="243840"/>
                  </a:lnTo>
                  <a:lnTo>
                    <a:pt x="83393" y="250190"/>
                  </a:lnTo>
                  <a:lnTo>
                    <a:pt x="79083" y="254000"/>
                  </a:lnTo>
                  <a:lnTo>
                    <a:pt x="73280" y="256540"/>
                  </a:lnTo>
                  <a:lnTo>
                    <a:pt x="67118" y="257810"/>
                  </a:lnTo>
                  <a:lnTo>
                    <a:pt x="106611" y="257810"/>
                  </a:lnTo>
                  <a:lnTo>
                    <a:pt x="109432" y="251460"/>
                  </a:lnTo>
                  <a:lnTo>
                    <a:pt x="110405" y="238760"/>
                  </a:lnTo>
                  <a:lnTo>
                    <a:pt x="110503" y="237490"/>
                  </a:lnTo>
                  <a:lnTo>
                    <a:pt x="107479" y="226060"/>
                  </a:lnTo>
                  <a:close/>
                </a:path>
                <a:path w="396875" h="281939">
                  <a:moveTo>
                    <a:pt x="364208" y="226060"/>
                  </a:moveTo>
                  <a:lnTo>
                    <a:pt x="330455" y="226060"/>
                  </a:lnTo>
                  <a:lnTo>
                    <a:pt x="336246" y="228600"/>
                  </a:lnTo>
                  <a:lnTo>
                    <a:pt x="340561" y="233680"/>
                  </a:lnTo>
                  <a:lnTo>
                    <a:pt x="342667" y="238760"/>
                  </a:lnTo>
                  <a:lnTo>
                    <a:pt x="342495" y="243840"/>
                  </a:lnTo>
                  <a:lnTo>
                    <a:pt x="342452" y="245110"/>
                  </a:lnTo>
                  <a:lnTo>
                    <a:pt x="339802" y="251460"/>
                  </a:lnTo>
                  <a:lnTo>
                    <a:pt x="337287" y="254000"/>
                  </a:lnTo>
                  <a:lnTo>
                    <a:pt x="333553" y="256540"/>
                  </a:lnTo>
                  <a:lnTo>
                    <a:pt x="325070" y="257810"/>
                  </a:lnTo>
                  <a:lnTo>
                    <a:pt x="363726" y="257810"/>
                  </a:lnTo>
                  <a:lnTo>
                    <a:pt x="366804" y="251460"/>
                  </a:lnTo>
                  <a:lnTo>
                    <a:pt x="367224" y="238760"/>
                  </a:lnTo>
                  <a:lnTo>
                    <a:pt x="367350" y="234950"/>
                  </a:lnTo>
                  <a:lnTo>
                    <a:pt x="364208" y="226060"/>
                  </a:lnTo>
                  <a:close/>
                </a:path>
                <a:path w="396875" h="281939">
                  <a:moveTo>
                    <a:pt x="175006" y="203200"/>
                  </a:moveTo>
                  <a:lnTo>
                    <a:pt x="131306" y="203200"/>
                  </a:lnTo>
                  <a:lnTo>
                    <a:pt x="145064" y="215900"/>
                  </a:lnTo>
                  <a:lnTo>
                    <a:pt x="161083" y="224790"/>
                  </a:lnTo>
                  <a:lnTo>
                    <a:pt x="178942" y="231140"/>
                  </a:lnTo>
                  <a:lnTo>
                    <a:pt x="198222" y="232410"/>
                  </a:lnTo>
                  <a:lnTo>
                    <a:pt x="217500" y="231140"/>
                  </a:lnTo>
                  <a:lnTo>
                    <a:pt x="235357" y="224790"/>
                  </a:lnTo>
                  <a:lnTo>
                    <a:pt x="251375" y="215900"/>
                  </a:lnTo>
                  <a:lnTo>
                    <a:pt x="261009" y="207010"/>
                  </a:lnTo>
                  <a:lnTo>
                    <a:pt x="190043" y="207010"/>
                  </a:lnTo>
                  <a:lnTo>
                    <a:pt x="182233" y="205740"/>
                  </a:lnTo>
                  <a:lnTo>
                    <a:pt x="175006" y="203200"/>
                  </a:lnTo>
                  <a:close/>
                </a:path>
                <a:path w="396875" h="281939">
                  <a:moveTo>
                    <a:pt x="287033" y="189230"/>
                  </a:moveTo>
                  <a:lnTo>
                    <a:pt x="221438" y="189230"/>
                  </a:lnTo>
                  <a:lnTo>
                    <a:pt x="221438" y="203200"/>
                  </a:lnTo>
                  <a:lnTo>
                    <a:pt x="214199" y="205740"/>
                  </a:lnTo>
                  <a:lnTo>
                    <a:pt x="206401" y="207010"/>
                  </a:lnTo>
                  <a:lnTo>
                    <a:pt x="261009" y="207010"/>
                  </a:lnTo>
                  <a:lnTo>
                    <a:pt x="265138" y="203200"/>
                  </a:lnTo>
                  <a:lnTo>
                    <a:pt x="303657" y="203200"/>
                  </a:lnTo>
                  <a:lnTo>
                    <a:pt x="287033" y="189230"/>
                  </a:lnTo>
                  <a:close/>
                </a:path>
                <a:path w="396875" h="281939">
                  <a:moveTo>
                    <a:pt x="133380" y="153670"/>
                  </a:moveTo>
                  <a:lnTo>
                    <a:pt x="108103" y="153670"/>
                  </a:lnTo>
                  <a:lnTo>
                    <a:pt x="109449" y="161290"/>
                  </a:lnTo>
                  <a:lnTo>
                    <a:pt x="111392" y="168910"/>
                  </a:lnTo>
                  <a:lnTo>
                    <a:pt x="113907" y="175260"/>
                  </a:lnTo>
                  <a:lnTo>
                    <a:pt x="116967" y="182880"/>
                  </a:lnTo>
                  <a:lnTo>
                    <a:pt x="89764" y="205740"/>
                  </a:lnTo>
                  <a:lnTo>
                    <a:pt x="128244" y="205740"/>
                  </a:lnTo>
                  <a:lnTo>
                    <a:pt x="131306" y="203200"/>
                  </a:lnTo>
                  <a:lnTo>
                    <a:pt x="175006" y="203200"/>
                  </a:lnTo>
                  <a:lnTo>
                    <a:pt x="175006" y="189230"/>
                  </a:lnTo>
                  <a:lnTo>
                    <a:pt x="287033" y="189230"/>
                  </a:lnTo>
                  <a:lnTo>
                    <a:pt x="284011" y="186690"/>
                  </a:lnTo>
                  <a:lnTo>
                    <a:pt x="150000" y="186690"/>
                  </a:lnTo>
                  <a:lnTo>
                    <a:pt x="142549" y="176530"/>
                  </a:lnTo>
                  <a:lnTo>
                    <a:pt x="136929" y="166370"/>
                  </a:lnTo>
                  <a:lnTo>
                    <a:pt x="133380" y="153670"/>
                  </a:lnTo>
                  <a:close/>
                </a:path>
                <a:path w="396875" h="281939">
                  <a:moveTo>
                    <a:pt x="328877" y="200660"/>
                  </a:moveTo>
                  <a:lnTo>
                    <a:pt x="317435" y="201930"/>
                  </a:lnTo>
                  <a:lnTo>
                    <a:pt x="306680" y="205740"/>
                  </a:lnTo>
                  <a:lnTo>
                    <a:pt x="345612" y="205740"/>
                  </a:lnTo>
                  <a:lnTo>
                    <a:pt x="340284" y="203200"/>
                  </a:lnTo>
                  <a:lnTo>
                    <a:pt x="328877" y="200660"/>
                  </a:lnTo>
                  <a:close/>
                </a:path>
                <a:path w="396875" h="281939">
                  <a:moveTo>
                    <a:pt x="246444" y="165100"/>
                  </a:moveTo>
                  <a:lnTo>
                    <a:pt x="150000" y="165100"/>
                  </a:lnTo>
                  <a:lnTo>
                    <a:pt x="150000" y="186690"/>
                  </a:lnTo>
                  <a:lnTo>
                    <a:pt x="246444" y="186690"/>
                  </a:lnTo>
                  <a:lnTo>
                    <a:pt x="246444" y="165100"/>
                  </a:lnTo>
                  <a:close/>
                </a:path>
                <a:path w="396875" h="281939">
                  <a:moveTo>
                    <a:pt x="259633" y="74930"/>
                  </a:moveTo>
                  <a:lnTo>
                    <a:pt x="198222" y="74930"/>
                  </a:lnTo>
                  <a:lnTo>
                    <a:pt x="223918" y="80010"/>
                  </a:lnTo>
                  <a:lnTo>
                    <a:pt x="244925" y="95250"/>
                  </a:lnTo>
                  <a:lnTo>
                    <a:pt x="259099" y="115570"/>
                  </a:lnTo>
                  <a:lnTo>
                    <a:pt x="264300" y="140970"/>
                  </a:lnTo>
                  <a:lnTo>
                    <a:pt x="263681" y="147320"/>
                  </a:lnTo>
                  <a:lnTo>
                    <a:pt x="263557" y="148590"/>
                  </a:lnTo>
                  <a:lnTo>
                    <a:pt x="263434" y="149860"/>
                  </a:lnTo>
                  <a:lnTo>
                    <a:pt x="263310" y="151130"/>
                  </a:lnTo>
                  <a:lnTo>
                    <a:pt x="263186" y="152400"/>
                  </a:lnTo>
                  <a:lnTo>
                    <a:pt x="263062" y="153670"/>
                  </a:lnTo>
                  <a:lnTo>
                    <a:pt x="259511" y="166370"/>
                  </a:lnTo>
                  <a:lnTo>
                    <a:pt x="253890" y="176530"/>
                  </a:lnTo>
                  <a:lnTo>
                    <a:pt x="246444" y="186690"/>
                  </a:lnTo>
                  <a:lnTo>
                    <a:pt x="284011" y="186690"/>
                  </a:lnTo>
                  <a:lnTo>
                    <a:pt x="279477" y="182880"/>
                  </a:lnTo>
                  <a:lnTo>
                    <a:pt x="282535" y="175260"/>
                  </a:lnTo>
                  <a:lnTo>
                    <a:pt x="285047" y="168910"/>
                  </a:lnTo>
                  <a:lnTo>
                    <a:pt x="286990" y="161290"/>
                  </a:lnTo>
                  <a:lnTo>
                    <a:pt x="288341" y="153670"/>
                  </a:lnTo>
                  <a:lnTo>
                    <a:pt x="344193" y="153670"/>
                  </a:lnTo>
                  <a:lnTo>
                    <a:pt x="342456" y="152400"/>
                  </a:lnTo>
                  <a:lnTo>
                    <a:pt x="340170" y="148590"/>
                  </a:lnTo>
                  <a:lnTo>
                    <a:pt x="338836" y="139700"/>
                  </a:lnTo>
                  <a:lnTo>
                    <a:pt x="339852" y="135890"/>
                  </a:lnTo>
                  <a:lnTo>
                    <a:pt x="344065" y="129540"/>
                  </a:lnTo>
                  <a:lnTo>
                    <a:pt x="288341" y="129540"/>
                  </a:lnTo>
                  <a:lnTo>
                    <a:pt x="286990" y="121920"/>
                  </a:lnTo>
                  <a:lnTo>
                    <a:pt x="285047" y="114300"/>
                  </a:lnTo>
                  <a:lnTo>
                    <a:pt x="282535" y="106680"/>
                  </a:lnTo>
                  <a:lnTo>
                    <a:pt x="279477" y="100330"/>
                  </a:lnTo>
                  <a:lnTo>
                    <a:pt x="303691" y="80010"/>
                  </a:lnTo>
                  <a:lnTo>
                    <a:pt x="265138" y="80010"/>
                  </a:lnTo>
                  <a:lnTo>
                    <a:pt x="259633" y="74930"/>
                  </a:lnTo>
                  <a:close/>
                </a:path>
                <a:path w="396875" h="281939">
                  <a:moveTo>
                    <a:pt x="47486" y="100330"/>
                  </a:moveTo>
                  <a:lnTo>
                    <a:pt x="39377" y="100330"/>
                  </a:lnTo>
                  <a:lnTo>
                    <a:pt x="31458" y="101600"/>
                  </a:lnTo>
                  <a:lnTo>
                    <a:pt x="2526" y="127000"/>
                  </a:lnTo>
                  <a:lnTo>
                    <a:pt x="0" y="143510"/>
                  </a:lnTo>
                  <a:lnTo>
                    <a:pt x="1091" y="151130"/>
                  </a:lnTo>
                  <a:lnTo>
                    <a:pt x="31675" y="181610"/>
                  </a:lnTo>
                  <a:lnTo>
                    <a:pt x="41110" y="182880"/>
                  </a:lnTo>
                  <a:lnTo>
                    <a:pt x="49480" y="182880"/>
                  </a:lnTo>
                  <a:lnTo>
                    <a:pt x="78592" y="157480"/>
                  </a:lnTo>
                  <a:lnTo>
                    <a:pt x="38543" y="157480"/>
                  </a:lnTo>
                  <a:lnTo>
                    <a:pt x="32751" y="154940"/>
                  </a:lnTo>
                  <a:lnTo>
                    <a:pt x="28055" y="151130"/>
                  </a:lnTo>
                  <a:lnTo>
                    <a:pt x="25527" y="147320"/>
                  </a:lnTo>
                  <a:lnTo>
                    <a:pt x="24511" y="143510"/>
                  </a:lnTo>
                  <a:lnTo>
                    <a:pt x="25858" y="134620"/>
                  </a:lnTo>
                  <a:lnTo>
                    <a:pt x="28131" y="130810"/>
                  </a:lnTo>
                  <a:lnTo>
                    <a:pt x="34392" y="127000"/>
                  </a:lnTo>
                  <a:lnTo>
                    <a:pt x="37656" y="125730"/>
                  </a:lnTo>
                  <a:lnTo>
                    <a:pt x="79020" y="125730"/>
                  </a:lnTo>
                  <a:lnTo>
                    <a:pt x="78690" y="124460"/>
                  </a:lnTo>
                  <a:lnTo>
                    <a:pt x="55338" y="102870"/>
                  </a:lnTo>
                  <a:lnTo>
                    <a:pt x="47486" y="100330"/>
                  </a:lnTo>
                  <a:close/>
                </a:path>
                <a:path w="396875" h="281939">
                  <a:moveTo>
                    <a:pt x="344193" y="153670"/>
                  </a:moveTo>
                  <a:lnTo>
                    <a:pt x="316383" y="153670"/>
                  </a:lnTo>
                  <a:lnTo>
                    <a:pt x="318812" y="160020"/>
                  </a:lnTo>
                  <a:lnTo>
                    <a:pt x="346952" y="182880"/>
                  </a:lnTo>
                  <a:lnTo>
                    <a:pt x="355321" y="182880"/>
                  </a:lnTo>
                  <a:lnTo>
                    <a:pt x="392718" y="158750"/>
                  </a:lnTo>
                  <a:lnTo>
                    <a:pt x="393155" y="157480"/>
                  </a:lnTo>
                  <a:lnTo>
                    <a:pt x="349403" y="157480"/>
                  </a:lnTo>
                  <a:lnTo>
                    <a:pt x="344193" y="153670"/>
                  </a:lnTo>
                  <a:close/>
                </a:path>
                <a:path w="396875" h="281939">
                  <a:moveTo>
                    <a:pt x="204648" y="100330"/>
                  </a:moveTo>
                  <a:lnTo>
                    <a:pt x="196550" y="100330"/>
                  </a:lnTo>
                  <a:lnTo>
                    <a:pt x="188630" y="101600"/>
                  </a:lnTo>
                  <a:lnTo>
                    <a:pt x="159688" y="127000"/>
                  </a:lnTo>
                  <a:lnTo>
                    <a:pt x="157170" y="143510"/>
                  </a:lnTo>
                  <a:lnTo>
                    <a:pt x="158181" y="151130"/>
                  </a:lnTo>
                  <a:lnTo>
                    <a:pt x="160623" y="157480"/>
                  </a:lnTo>
                  <a:lnTo>
                    <a:pt x="164440" y="165100"/>
                  </a:lnTo>
                  <a:lnTo>
                    <a:pt x="232055" y="165100"/>
                  </a:lnTo>
                  <a:lnTo>
                    <a:pt x="235656" y="157480"/>
                  </a:lnTo>
                  <a:lnTo>
                    <a:pt x="195706" y="157480"/>
                  </a:lnTo>
                  <a:lnTo>
                    <a:pt x="189913" y="154940"/>
                  </a:lnTo>
                  <a:lnTo>
                    <a:pt x="185217" y="151130"/>
                  </a:lnTo>
                  <a:lnTo>
                    <a:pt x="182690" y="147320"/>
                  </a:lnTo>
                  <a:lnTo>
                    <a:pt x="181674" y="143510"/>
                  </a:lnTo>
                  <a:lnTo>
                    <a:pt x="182347" y="138430"/>
                  </a:lnTo>
                  <a:lnTo>
                    <a:pt x="183020" y="134620"/>
                  </a:lnTo>
                  <a:lnTo>
                    <a:pt x="185293" y="130810"/>
                  </a:lnTo>
                  <a:lnTo>
                    <a:pt x="191555" y="127000"/>
                  </a:lnTo>
                  <a:lnTo>
                    <a:pt x="194818" y="125730"/>
                  </a:lnTo>
                  <a:lnTo>
                    <a:pt x="236007" y="125730"/>
                  </a:lnTo>
                  <a:lnTo>
                    <a:pt x="231458" y="116840"/>
                  </a:lnTo>
                  <a:lnTo>
                    <a:pt x="226071" y="111760"/>
                  </a:lnTo>
                  <a:lnTo>
                    <a:pt x="219696" y="106680"/>
                  </a:lnTo>
                  <a:lnTo>
                    <a:pt x="212500" y="102870"/>
                  </a:lnTo>
                  <a:lnTo>
                    <a:pt x="204648" y="100330"/>
                  </a:lnTo>
                  <a:close/>
                </a:path>
                <a:path w="396875" h="281939">
                  <a:moveTo>
                    <a:pt x="79020" y="125730"/>
                  </a:moveTo>
                  <a:lnTo>
                    <a:pt x="47803" y="125730"/>
                  </a:lnTo>
                  <a:lnTo>
                    <a:pt x="51537" y="128270"/>
                  </a:lnTo>
                  <a:lnTo>
                    <a:pt x="56579" y="135890"/>
                  </a:lnTo>
                  <a:lnTo>
                    <a:pt x="57608" y="139700"/>
                  </a:lnTo>
                  <a:lnTo>
                    <a:pt x="56935" y="143510"/>
                  </a:lnTo>
                  <a:lnTo>
                    <a:pt x="56261" y="148590"/>
                  </a:lnTo>
                  <a:lnTo>
                    <a:pt x="53975" y="152400"/>
                  </a:lnTo>
                  <a:lnTo>
                    <a:pt x="50508" y="154940"/>
                  </a:lnTo>
                  <a:lnTo>
                    <a:pt x="44705" y="157480"/>
                  </a:lnTo>
                  <a:lnTo>
                    <a:pt x="78592" y="157480"/>
                  </a:lnTo>
                  <a:lnTo>
                    <a:pt x="80049" y="153670"/>
                  </a:lnTo>
                  <a:lnTo>
                    <a:pt x="133380" y="153670"/>
                  </a:lnTo>
                  <a:lnTo>
                    <a:pt x="132144" y="140970"/>
                  </a:lnTo>
                  <a:lnTo>
                    <a:pt x="134484" y="129540"/>
                  </a:lnTo>
                  <a:lnTo>
                    <a:pt x="80010" y="129540"/>
                  </a:lnTo>
                  <a:lnTo>
                    <a:pt x="79020" y="125730"/>
                  </a:lnTo>
                  <a:close/>
                </a:path>
                <a:path w="396875" h="281939">
                  <a:moveTo>
                    <a:pt x="236007" y="125730"/>
                  </a:moveTo>
                  <a:lnTo>
                    <a:pt x="204978" y="125730"/>
                  </a:lnTo>
                  <a:lnTo>
                    <a:pt x="208700" y="128270"/>
                  </a:lnTo>
                  <a:lnTo>
                    <a:pt x="211227" y="132080"/>
                  </a:lnTo>
                  <a:lnTo>
                    <a:pt x="213875" y="138430"/>
                  </a:lnTo>
                  <a:lnTo>
                    <a:pt x="213981" y="140970"/>
                  </a:lnTo>
                  <a:lnTo>
                    <a:pt x="214088" y="143510"/>
                  </a:lnTo>
                  <a:lnTo>
                    <a:pt x="211981" y="149860"/>
                  </a:lnTo>
                  <a:lnTo>
                    <a:pt x="207671" y="154940"/>
                  </a:lnTo>
                  <a:lnTo>
                    <a:pt x="201868" y="157480"/>
                  </a:lnTo>
                  <a:lnTo>
                    <a:pt x="235656" y="157480"/>
                  </a:lnTo>
                  <a:lnTo>
                    <a:pt x="237457" y="153670"/>
                  </a:lnTo>
                  <a:lnTo>
                    <a:pt x="239257" y="140970"/>
                  </a:lnTo>
                  <a:lnTo>
                    <a:pt x="237307" y="128270"/>
                  </a:lnTo>
                  <a:lnTo>
                    <a:pt x="236007" y="125730"/>
                  </a:lnTo>
                  <a:close/>
                </a:path>
                <a:path w="396875" h="281939">
                  <a:moveTo>
                    <a:pt x="393211" y="125730"/>
                  </a:moveTo>
                  <a:lnTo>
                    <a:pt x="358775" y="125730"/>
                  </a:lnTo>
                  <a:lnTo>
                    <a:pt x="362052" y="127000"/>
                  </a:lnTo>
                  <a:lnTo>
                    <a:pt x="368300" y="130810"/>
                  </a:lnTo>
                  <a:lnTo>
                    <a:pt x="370586" y="134620"/>
                  </a:lnTo>
                  <a:lnTo>
                    <a:pt x="371920" y="143510"/>
                  </a:lnTo>
                  <a:lnTo>
                    <a:pt x="370904" y="147320"/>
                  </a:lnTo>
                  <a:lnTo>
                    <a:pt x="365862" y="154940"/>
                  </a:lnTo>
                  <a:lnTo>
                    <a:pt x="362128" y="156210"/>
                  </a:lnTo>
                  <a:lnTo>
                    <a:pt x="353645" y="157480"/>
                  </a:lnTo>
                  <a:lnTo>
                    <a:pt x="393155" y="157480"/>
                  </a:lnTo>
                  <a:lnTo>
                    <a:pt x="395340" y="151130"/>
                  </a:lnTo>
                  <a:lnTo>
                    <a:pt x="396432" y="143510"/>
                  </a:lnTo>
                  <a:lnTo>
                    <a:pt x="396017" y="135890"/>
                  </a:lnTo>
                  <a:lnTo>
                    <a:pt x="395948" y="134620"/>
                  </a:lnTo>
                  <a:lnTo>
                    <a:pt x="393908" y="127000"/>
                  </a:lnTo>
                  <a:lnTo>
                    <a:pt x="393211" y="125730"/>
                  </a:lnTo>
                  <a:close/>
                </a:path>
                <a:path w="396875" h="281939">
                  <a:moveTo>
                    <a:pt x="128409" y="77470"/>
                  </a:moveTo>
                  <a:lnTo>
                    <a:pt x="89713" y="77470"/>
                  </a:lnTo>
                  <a:lnTo>
                    <a:pt x="116967" y="100330"/>
                  </a:lnTo>
                  <a:lnTo>
                    <a:pt x="113909" y="106680"/>
                  </a:lnTo>
                  <a:lnTo>
                    <a:pt x="111397" y="114300"/>
                  </a:lnTo>
                  <a:lnTo>
                    <a:pt x="109454" y="121920"/>
                  </a:lnTo>
                  <a:lnTo>
                    <a:pt x="108103" y="129540"/>
                  </a:lnTo>
                  <a:lnTo>
                    <a:pt x="134484" y="129540"/>
                  </a:lnTo>
                  <a:lnTo>
                    <a:pt x="137345" y="115570"/>
                  </a:lnTo>
                  <a:lnTo>
                    <a:pt x="151519" y="95250"/>
                  </a:lnTo>
                  <a:lnTo>
                    <a:pt x="172526" y="80010"/>
                  </a:lnTo>
                  <a:lnTo>
                    <a:pt x="131306" y="80010"/>
                  </a:lnTo>
                  <a:lnTo>
                    <a:pt x="128409" y="77470"/>
                  </a:lnTo>
                  <a:close/>
                </a:path>
                <a:path w="396875" h="281939">
                  <a:moveTo>
                    <a:pt x="357046" y="100330"/>
                  </a:moveTo>
                  <a:lnTo>
                    <a:pt x="348958" y="100330"/>
                  </a:lnTo>
                  <a:lnTo>
                    <a:pt x="341106" y="102870"/>
                  </a:lnTo>
                  <a:lnTo>
                    <a:pt x="316421" y="129540"/>
                  </a:lnTo>
                  <a:lnTo>
                    <a:pt x="344065" y="129540"/>
                  </a:lnTo>
                  <a:lnTo>
                    <a:pt x="344907" y="128270"/>
                  </a:lnTo>
                  <a:lnTo>
                    <a:pt x="348628" y="125730"/>
                  </a:lnTo>
                  <a:lnTo>
                    <a:pt x="393211" y="125730"/>
                  </a:lnTo>
                  <a:lnTo>
                    <a:pt x="390424" y="120650"/>
                  </a:lnTo>
                  <a:lnTo>
                    <a:pt x="385597" y="113030"/>
                  </a:lnTo>
                  <a:lnTo>
                    <a:pt x="379527" y="107950"/>
                  </a:lnTo>
                  <a:lnTo>
                    <a:pt x="372526" y="104140"/>
                  </a:lnTo>
                  <a:lnTo>
                    <a:pt x="364967" y="101600"/>
                  </a:lnTo>
                  <a:lnTo>
                    <a:pt x="357046" y="100330"/>
                  </a:lnTo>
                  <a:close/>
                </a:path>
                <a:path w="396875" h="281939">
                  <a:moveTo>
                    <a:pt x="67952" y="0"/>
                  </a:moveTo>
                  <a:lnTo>
                    <a:pt x="34589" y="20320"/>
                  </a:lnTo>
                  <a:lnTo>
                    <a:pt x="28574" y="43180"/>
                  </a:lnTo>
                  <a:lnTo>
                    <a:pt x="29666" y="50800"/>
                  </a:lnTo>
                  <a:lnTo>
                    <a:pt x="55351" y="80010"/>
                  </a:lnTo>
                  <a:lnTo>
                    <a:pt x="63208" y="82550"/>
                  </a:lnTo>
                  <a:lnTo>
                    <a:pt x="76747" y="82550"/>
                  </a:lnTo>
                  <a:lnTo>
                    <a:pt x="83566" y="81280"/>
                  </a:lnTo>
                  <a:lnTo>
                    <a:pt x="89713" y="77470"/>
                  </a:lnTo>
                  <a:lnTo>
                    <a:pt x="128409" y="77470"/>
                  </a:lnTo>
                  <a:lnTo>
                    <a:pt x="106680" y="58420"/>
                  </a:lnTo>
                  <a:lnTo>
                    <a:pt x="71362" y="58420"/>
                  </a:lnTo>
                  <a:lnTo>
                    <a:pt x="67120" y="57150"/>
                  </a:lnTo>
                  <a:lnTo>
                    <a:pt x="62878" y="57150"/>
                  </a:lnTo>
                  <a:lnTo>
                    <a:pt x="59157" y="54610"/>
                  </a:lnTo>
                  <a:lnTo>
                    <a:pt x="54102" y="46990"/>
                  </a:lnTo>
                  <a:lnTo>
                    <a:pt x="53086" y="43180"/>
                  </a:lnTo>
                  <a:lnTo>
                    <a:pt x="54433" y="34290"/>
                  </a:lnTo>
                  <a:lnTo>
                    <a:pt x="56706" y="30480"/>
                  </a:lnTo>
                  <a:lnTo>
                    <a:pt x="62967" y="26670"/>
                  </a:lnTo>
                  <a:lnTo>
                    <a:pt x="66231" y="25400"/>
                  </a:lnTo>
                  <a:lnTo>
                    <a:pt x="107405" y="25400"/>
                  </a:lnTo>
                  <a:lnTo>
                    <a:pt x="106968" y="24130"/>
                  </a:lnTo>
                  <a:lnTo>
                    <a:pt x="102858" y="17780"/>
                  </a:lnTo>
                  <a:lnTo>
                    <a:pt x="97478" y="11430"/>
                  </a:lnTo>
                  <a:lnTo>
                    <a:pt x="91107" y="6350"/>
                  </a:lnTo>
                  <a:lnTo>
                    <a:pt x="83913" y="2540"/>
                  </a:lnTo>
                  <a:lnTo>
                    <a:pt x="67952" y="0"/>
                  </a:lnTo>
                  <a:close/>
                </a:path>
                <a:path w="396875" h="281939">
                  <a:moveTo>
                    <a:pt x="345884" y="77470"/>
                  </a:moveTo>
                  <a:lnTo>
                    <a:pt x="306718" y="77470"/>
                  </a:lnTo>
                  <a:lnTo>
                    <a:pt x="312865" y="81280"/>
                  </a:lnTo>
                  <a:lnTo>
                    <a:pt x="319685" y="82550"/>
                  </a:lnTo>
                  <a:lnTo>
                    <a:pt x="333236" y="82550"/>
                  </a:lnTo>
                  <a:lnTo>
                    <a:pt x="341088" y="80010"/>
                  </a:lnTo>
                  <a:lnTo>
                    <a:pt x="345884" y="77470"/>
                  </a:lnTo>
                  <a:close/>
                </a:path>
                <a:path w="396875" h="281939">
                  <a:moveTo>
                    <a:pt x="198222" y="50800"/>
                  </a:moveTo>
                  <a:lnTo>
                    <a:pt x="178942" y="52070"/>
                  </a:lnTo>
                  <a:lnTo>
                    <a:pt x="161083" y="58420"/>
                  </a:lnTo>
                  <a:lnTo>
                    <a:pt x="145064" y="67310"/>
                  </a:lnTo>
                  <a:lnTo>
                    <a:pt x="131306" y="80010"/>
                  </a:lnTo>
                  <a:lnTo>
                    <a:pt x="172526" y="80010"/>
                  </a:lnTo>
                  <a:lnTo>
                    <a:pt x="198222" y="74930"/>
                  </a:lnTo>
                  <a:lnTo>
                    <a:pt x="259633" y="74930"/>
                  </a:lnTo>
                  <a:lnTo>
                    <a:pt x="251375" y="67310"/>
                  </a:lnTo>
                  <a:lnTo>
                    <a:pt x="235357" y="58420"/>
                  </a:lnTo>
                  <a:lnTo>
                    <a:pt x="217500" y="52070"/>
                  </a:lnTo>
                  <a:lnTo>
                    <a:pt x="198222" y="50800"/>
                  </a:lnTo>
                  <a:close/>
                </a:path>
                <a:path w="396875" h="281939">
                  <a:moveTo>
                    <a:pt x="328471" y="0"/>
                  </a:moveTo>
                  <a:lnTo>
                    <a:pt x="293574" y="17780"/>
                  </a:lnTo>
                  <a:lnTo>
                    <a:pt x="285749" y="39370"/>
                  </a:lnTo>
                  <a:lnTo>
                    <a:pt x="286164" y="46990"/>
                  </a:lnTo>
                  <a:lnTo>
                    <a:pt x="286233" y="48260"/>
                  </a:lnTo>
                  <a:lnTo>
                    <a:pt x="286843" y="52070"/>
                  </a:lnTo>
                  <a:lnTo>
                    <a:pt x="288151" y="55880"/>
                  </a:lnTo>
                  <a:lnTo>
                    <a:pt x="289751" y="58420"/>
                  </a:lnTo>
                  <a:lnTo>
                    <a:pt x="265138" y="80010"/>
                  </a:lnTo>
                  <a:lnTo>
                    <a:pt x="303691" y="80010"/>
                  </a:lnTo>
                  <a:lnTo>
                    <a:pt x="306718" y="77470"/>
                  </a:lnTo>
                  <a:lnTo>
                    <a:pt x="345884" y="77470"/>
                  </a:lnTo>
                  <a:lnTo>
                    <a:pt x="348282" y="76200"/>
                  </a:lnTo>
                  <a:lnTo>
                    <a:pt x="354653" y="71120"/>
                  </a:lnTo>
                  <a:lnTo>
                    <a:pt x="360033" y="66040"/>
                  </a:lnTo>
                  <a:lnTo>
                    <a:pt x="364143" y="58420"/>
                  </a:lnTo>
                  <a:lnTo>
                    <a:pt x="325070" y="58420"/>
                  </a:lnTo>
                  <a:lnTo>
                    <a:pt x="320828" y="57150"/>
                  </a:lnTo>
                  <a:lnTo>
                    <a:pt x="313881" y="52070"/>
                  </a:lnTo>
                  <a:lnTo>
                    <a:pt x="311595" y="48260"/>
                  </a:lnTo>
                  <a:lnTo>
                    <a:pt x="310261" y="39370"/>
                  </a:lnTo>
                  <a:lnTo>
                    <a:pt x="311277" y="35560"/>
                  </a:lnTo>
                  <a:lnTo>
                    <a:pt x="316332" y="27940"/>
                  </a:lnTo>
                  <a:lnTo>
                    <a:pt x="320053" y="26670"/>
                  </a:lnTo>
                  <a:lnTo>
                    <a:pt x="325133" y="25400"/>
                  </a:lnTo>
                  <a:lnTo>
                    <a:pt x="364636" y="25400"/>
                  </a:lnTo>
                  <a:lnTo>
                    <a:pt x="361849" y="20320"/>
                  </a:lnTo>
                  <a:lnTo>
                    <a:pt x="357022" y="13970"/>
                  </a:lnTo>
                  <a:lnTo>
                    <a:pt x="350952" y="8890"/>
                  </a:lnTo>
                  <a:lnTo>
                    <a:pt x="343951" y="3810"/>
                  </a:lnTo>
                  <a:lnTo>
                    <a:pt x="336392" y="1270"/>
                  </a:lnTo>
                  <a:lnTo>
                    <a:pt x="328471" y="0"/>
                  </a:lnTo>
                  <a:close/>
                </a:path>
                <a:path w="396875" h="281939">
                  <a:moveTo>
                    <a:pt x="107405" y="25400"/>
                  </a:moveTo>
                  <a:lnTo>
                    <a:pt x="71298" y="25400"/>
                  </a:lnTo>
                  <a:lnTo>
                    <a:pt x="76378" y="26670"/>
                  </a:lnTo>
                  <a:lnTo>
                    <a:pt x="80112" y="27940"/>
                  </a:lnTo>
                  <a:lnTo>
                    <a:pt x="85154" y="35560"/>
                  </a:lnTo>
                  <a:lnTo>
                    <a:pt x="86183" y="39370"/>
                  </a:lnTo>
                  <a:lnTo>
                    <a:pt x="84836" y="48260"/>
                  </a:lnTo>
                  <a:lnTo>
                    <a:pt x="82550" y="52070"/>
                  </a:lnTo>
                  <a:lnTo>
                    <a:pt x="75604" y="57150"/>
                  </a:lnTo>
                  <a:lnTo>
                    <a:pt x="71362" y="58420"/>
                  </a:lnTo>
                  <a:lnTo>
                    <a:pt x="106680" y="58420"/>
                  </a:lnTo>
                  <a:lnTo>
                    <a:pt x="108281" y="55880"/>
                  </a:lnTo>
                  <a:lnTo>
                    <a:pt x="109589" y="52070"/>
                  </a:lnTo>
                  <a:lnTo>
                    <a:pt x="110198" y="48260"/>
                  </a:lnTo>
                  <a:lnTo>
                    <a:pt x="110682" y="39370"/>
                  </a:lnTo>
                  <a:lnTo>
                    <a:pt x="109590" y="31750"/>
                  </a:lnTo>
                  <a:lnTo>
                    <a:pt x="107405" y="25400"/>
                  </a:lnTo>
                  <a:close/>
                </a:path>
                <a:path w="396875" h="281939">
                  <a:moveTo>
                    <a:pt x="364636" y="25400"/>
                  </a:moveTo>
                  <a:lnTo>
                    <a:pt x="330200" y="25400"/>
                  </a:lnTo>
                  <a:lnTo>
                    <a:pt x="333477" y="26670"/>
                  </a:lnTo>
                  <a:lnTo>
                    <a:pt x="339725" y="30480"/>
                  </a:lnTo>
                  <a:lnTo>
                    <a:pt x="342011" y="34290"/>
                  </a:lnTo>
                  <a:lnTo>
                    <a:pt x="343345" y="43180"/>
                  </a:lnTo>
                  <a:lnTo>
                    <a:pt x="342329" y="46990"/>
                  </a:lnTo>
                  <a:lnTo>
                    <a:pt x="337287" y="54610"/>
                  </a:lnTo>
                  <a:lnTo>
                    <a:pt x="333553" y="57150"/>
                  </a:lnTo>
                  <a:lnTo>
                    <a:pt x="325070" y="58420"/>
                  </a:lnTo>
                  <a:lnTo>
                    <a:pt x="364143" y="58420"/>
                  </a:lnTo>
                  <a:lnTo>
                    <a:pt x="366765" y="50800"/>
                  </a:lnTo>
                  <a:lnTo>
                    <a:pt x="367857" y="43180"/>
                  </a:lnTo>
                  <a:lnTo>
                    <a:pt x="367373" y="35560"/>
                  </a:lnTo>
                  <a:lnTo>
                    <a:pt x="365333" y="26670"/>
                  </a:lnTo>
                  <a:lnTo>
                    <a:pt x="364636" y="25400"/>
                  </a:lnTo>
                  <a:close/>
                </a:path>
              </a:pathLst>
            </a:custGeom>
            <a:solidFill>
              <a:srgbClr val="002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pic>
          <p:nvPicPr>
            <p:cNvPr id="334" name="Graphic 333">
              <a:extLst>
                <a:ext uri="{FF2B5EF4-FFF2-40B4-BE49-F238E27FC236}">
                  <a16:creationId xmlns:a16="http://schemas.microsoft.com/office/drawing/2014/main" id="{26AD5954-F317-BA0B-D912-04AEC3EF0230}"/>
                </a:ext>
              </a:extLst>
            </p:cNvPr>
            <p:cNvPicPr>
              <a:picLocks noChangeAspect="1"/>
            </p:cNvPicPr>
            <p:nvPr/>
          </p:nvPicPr>
          <p:blipFill rotWithShape="1">
            <a:blip r:embed="rId14">
              <a:extLst>
                <a:ext uri="{96DAC541-7B7A-43D3-8B79-37D633B846F1}">
                  <asvg:svgBlip xmlns:asvg="http://schemas.microsoft.com/office/drawing/2016/SVG/main" r:embed="rId15"/>
                </a:ext>
              </a:extLst>
            </a:blip>
            <a:srcRect/>
            <a:stretch/>
          </p:blipFill>
          <p:spPr>
            <a:xfrm>
              <a:off x="3473607" y="2775153"/>
              <a:ext cx="437903" cy="340591"/>
            </a:xfrm>
            <a:prstGeom prst="rect">
              <a:avLst/>
            </a:prstGeom>
          </p:spPr>
        </p:pic>
        <p:pic>
          <p:nvPicPr>
            <p:cNvPr id="335" name="Graphic 334">
              <a:extLst>
                <a:ext uri="{FF2B5EF4-FFF2-40B4-BE49-F238E27FC236}">
                  <a16:creationId xmlns:a16="http://schemas.microsoft.com/office/drawing/2014/main" id="{32B8FFA3-FCBA-D2F9-8DE5-23D0E675DDEB}"/>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322374" y="2793260"/>
              <a:ext cx="452781" cy="352163"/>
            </a:xfrm>
            <a:prstGeom prst="rect">
              <a:avLst/>
            </a:prstGeom>
          </p:spPr>
        </p:pic>
      </p:grpSp>
      <p:grpSp>
        <p:nvGrpSpPr>
          <p:cNvPr id="336" name="Group 335">
            <a:extLst>
              <a:ext uri="{FF2B5EF4-FFF2-40B4-BE49-F238E27FC236}">
                <a16:creationId xmlns:a16="http://schemas.microsoft.com/office/drawing/2014/main" id="{248DB207-D7E2-1951-3A4E-E489F69990D8}"/>
              </a:ext>
            </a:extLst>
          </p:cNvPr>
          <p:cNvGrpSpPr/>
          <p:nvPr/>
        </p:nvGrpSpPr>
        <p:grpSpPr>
          <a:xfrm>
            <a:off x="464421" y="3410061"/>
            <a:ext cx="6654468" cy="2577778"/>
            <a:chOff x="464421" y="3410061"/>
            <a:chExt cx="6654468" cy="2577778"/>
          </a:xfrm>
        </p:grpSpPr>
        <p:sp>
          <p:nvSpPr>
            <p:cNvPr id="337" name="object 11">
              <a:extLst>
                <a:ext uri="{FF2B5EF4-FFF2-40B4-BE49-F238E27FC236}">
                  <a16:creationId xmlns:a16="http://schemas.microsoft.com/office/drawing/2014/main" id="{3604116E-1A2A-EC82-384A-BBDA55AFB25D}"/>
                </a:ext>
              </a:extLst>
            </p:cNvPr>
            <p:cNvSpPr/>
            <p:nvPr/>
          </p:nvSpPr>
          <p:spPr>
            <a:xfrm>
              <a:off x="464421" y="3410061"/>
              <a:ext cx="2772000" cy="2577778"/>
            </a:xfrm>
            <a:custGeom>
              <a:avLst/>
              <a:gdLst/>
              <a:ahLst/>
              <a:cxnLst/>
              <a:rect l="l" t="t" r="r" b="b"/>
              <a:pathLst>
                <a:path w="2518410" h="2938779">
                  <a:moveTo>
                    <a:pt x="0" y="2938614"/>
                  </a:moveTo>
                  <a:lnTo>
                    <a:pt x="2517863" y="2938614"/>
                  </a:lnTo>
                  <a:lnTo>
                    <a:pt x="2517863" y="0"/>
                  </a:lnTo>
                  <a:lnTo>
                    <a:pt x="0" y="0"/>
                  </a:lnTo>
                  <a:lnTo>
                    <a:pt x="0" y="2938614"/>
                  </a:lnTo>
                  <a:close/>
                </a:path>
              </a:pathLst>
            </a:custGeom>
            <a:solidFill>
              <a:srgbClr val="6A80A3"/>
            </a:solidFill>
            <a:ln w="12700">
              <a:noFill/>
            </a:ln>
          </p:spPr>
          <p:txBody>
            <a:bodyPr wrap="square" lIns="0" tIns="72000" rIns="0" bIns="0" rtlCol="0"/>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lang="en-IN" sz="1400" b="1" i="0" u="none" strike="noStrike" kern="1200" cap="none" spc="0" normalizeH="0" baseline="0" noProof="0" dirty="0">
                  <a:ln>
                    <a:noFill/>
                  </a:ln>
                  <a:solidFill>
                    <a:srgbClr val="FFFFFF"/>
                  </a:solidFill>
                  <a:effectLst/>
                  <a:uLnTx/>
                  <a:uFillTx/>
                  <a:latin typeface="Arial" panose="020B0604020202020204" pitchFamily="34" charset="0"/>
                  <a:ea typeface="+mn-ea"/>
                  <a:cs typeface="Graphik Bold"/>
                </a:rPr>
                <a:t>LLM</a:t>
              </a:r>
              <a:r>
                <a:rPr kumimoji="0" lang="en-IN" sz="1400" b="1" i="0" u="none" strike="noStrike" kern="1200" cap="none" spc="-5" normalizeH="0" baseline="0" noProof="0" dirty="0">
                  <a:ln>
                    <a:noFill/>
                  </a:ln>
                  <a:solidFill>
                    <a:srgbClr val="FFFFFF"/>
                  </a:solidFill>
                  <a:effectLst/>
                  <a:uLnTx/>
                  <a:uFillTx/>
                  <a:latin typeface="Arial" panose="020B0604020202020204" pitchFamily="34" charset="0"/>
                  <a:ea typeface="+mn-ea"/>
                  <a:cs typeface="Graphik Bold"/>
                </a:rPr>
                <a:t> </a:t>
              </a:r>
              <a:r>
                <a:rPr kumimoji="0" lang="en-IN" sz="1400" b="1" i="0" u="none" strike="noStrike" kern="1200" cap="none" spc="-10" normalizeH="0" baseline="0" noProof="0" dirty="0">
                  <a:ln>
                    <a:noFill/>
                  </a:ln>
                  <a:solidFill>
                    <a:srgbClr val="FFFFFF"/>
                  </a:solidFill>
                  <a:effectLst/>
                  <a:uLnTx/>
                  <a:uFillTx/>
                  <a:latin typeface="Arial" panose="020B0604020202020204" pitchFamily="34" charset="0"/>
                  <a:ea typeface="+mn-ea"/>
                  <a:cs typeface="Graphik Bold"/>
                </a:rPr>
                <a:t>interaction</a:t>
              </a:r>
              <a:r>
                <a:rPr kumimoji="0" lang="en-IN" sz="1400" b="1" i="0" u="none" strike="noStrike" kern="1200" cap="none" spc="-5" normalizeH="0" baseline="0" noProof="0" dirty="0">
                  <a:ln>
                    <a:noFill/>
                  </a:ln>
                  <a:solidFill>
                    <a:srgbClr val="FFFFFF"/>
                  </a:solidFill>
                  <a:effectLst/>
                  <a:uLnTx/>
                  <a:uFillTx/>
                  <a:latin typeface="Arial" panose="020B0604020202020204" pitchFamily="34" charset="0"/>
                  <a:ea typeface="+mn-ea"/>
                  <a:cs typeface="Graphik Bold"/>
                </a:rPr>
                <a:t> </a:t>
              </a:r>
              <a:r>
                <a:rPr kumimoji="0" lang="en-IN" sz="1400" b="1" i="0" u="none" strike="noStrike" kern="1200" cap="none" spc="-10" normalizeH="0" baseline="0" noProof="0" dirty="0">
                  <a:ln>
                    <a:noFill/>
                  </a:ln>
                  <a:solidFill>
                    <a:srgbClr val="FFFFFF"/>
                  </a:solidFill>
                  <a:effectLst/>
                  <a:uLnTx/>
                  <a:uFillTx/>
                  <a:latin typeface="Arial" panose="020B0604020202020204" pitchFamily="34" charset="0"/>
                  <a:ea typeface="+mn-ea"/>
                  <a:cs typeface="Graphik Bold"/>
                </a:rPr>
                <a:t>patterns</a:t>
              </a:r>
              <a:endParaRPr kumimoji="0" lang="en-IN" sz="1400" b="0" i="0" u="none" strike="noStrike" kern="1200" cap="none" spc="0" normalizeH="0" baseline="0" noProof="0" dirty="0">
                <a:ln>
                  <a:noFill/>
                </a:ln>
                <a:solidFill>
                  <a:srgbClr val="FFFFFF"/>
                </a:solidFill>
                <a:effectLst/>
                <a:uLnTx/>
                <a:uFillTx/>
                <a:latin typeface="Arial" panose="020B0604020202020204" pitchFamily="34" charset="0"/>
                <a:ea typeface="+mn-ea"/>
                <a:cs typeface="Graphik Regular"/>
              </a:endParaRPr>
            </a:p>
          </p:txBody>
        </p:sp>
        <p:sp>
          <p:nvSpPr>
            <p:cNvPr id="338" name="object 23">
              <a:extLst>
                <a:ext uri="{FF2B5EF4-FFF2-40B4-BE49-F238E27FC236}">
                  <a16:creationId xmlns:a16="http://schemas.microsoft.com/office/drawing/2014/main" id="{9B835C1A-AE5C-A18F-E2C1-AC5565589DEC}"/>
                </a:ext>
              </a:extLst>
            </p:cNvPr>
            <p:cNvSpPr/>
            <p:nvPr/>
          </p:nvSpPr>
          <p:spPr>
            <a:xfrm>
              <a:off x="3350687" y="3410061"/>
              <a:ext cx="1849055" cy="2577778"/>
            </a:xfrm>
            <a:custGeom>
              <a:avLst/>
              <a:gdLst/>
              <a:ahLst/>
              <a:cxnLst/>
              <a:rect l="l" t="t" r="r" b="b"/>
              <a:pathLst>
                <a:path w="1674495" h="2938779">
                  <a:moveTo>
                    <a:pt x="0" y="2938614"/>
                  </a:moveTo>
                  <a:lnTo>
                    <a:pt x="1674202" y="2938614"/>
                  </a:lnTo>
                  <a:lnTo>
                    <a:pt x="1674202" y="0"/>
                  </a:lnTo>
                  <a:lnTo>
                    <a:pt x="0" y="0"/>
                  </a:lnTo>
                  <a:lnTo>
                    <a:pt x="0" y="2938614"/>
                  </a:lnTo>
                  <a:close/>
                </a:path>
              </a:pathLst>
            </a:custGeom>
            <a:solidFill>
              <a:srgbClr val="6A80A3"/>
            </a:solidFill>
            <a:ln w="12700">
              <a:noFill/>
            </a:ln>
          </p:spPr>
          <p:txBody>
            <a:bodyPr wrap="square" lIns="0" tIns="72000" rIns="0" bIns="0" rtlCol="0"/>
            <a:lstStyle/>
            <a:p>
              <a:pPr marR="5080" lvl="0" algn="ctr" defTabSz="914400" rtl="0" eaLnBrk="1" fontAlgn="auto" latinLnBrk="0" hangingPunct="1">
                <a:lnSpc>
                  <a:spcPct val="100000"/>
                </a:lnSpc>
                <a:spcBef>
                  <a:spcPts val="100"/>
                </a:spcBef>
                <a:spcAft>
                  <a:spcPts val="0"/>
                </a:spcAft>
                <a:buClrTx/>
                <a:buSzTx/>
                <a:buFontTx/>
                <a:buNone/>
                <a:tabLst/>
                <a:defRPr/>
              </a:pPr>
              <a:r>
                <a:rPr kumimoji="0" lang="en-IN" sz="1400" b="1" i="0" u="none" strike="noStrike" kern="1200" cap="none" spc="0" normalizeH="0" baseline="0" noProof="0" dirty="0">
                  <a:ln>
                    <a:noFill/>
                  </a:ln>
                  <a:solidFill>
                    <a:srgbClr val="FFFFFF"/>
                  </a:solidFill>
                  <a:effectLst/>
                  <a:uLnTx/>
                  <a:uFillTx/>
                  <a:latin typeface="Arial" panose="020B0604020202020204" pitchFamily="34" charset="0"/>
                  <a:ea typeface="+mn-ea"/>
                  <a:cs typeface="Graphik Bold"/>
                </a:rPr>
                <a:t>Agent</a:t>
              </a:r>
              <a:r>
                <a:rPr kumimoji="0" lang="en-IN" sz="1400" b="1" i="0" u="none" strike="noStrike" kern="1200" cap="none" spc="-15" normalizeH="0" baseline="0" noProof="0" dirty="0">
                  <a:ln>
                    <a:noFill/>
                  </a:ln>
                  <a:solidFill>
                    <a:srgbClr val="FFFFFF"/>
                  </a:solidFill>
                  <a:effectLst/>
                  <a:uLnTx/>
                  <a:uFillTx/>
                  <a:latin typeface="Arial" panose="020B0604020202020204" pitchFamily="34" charset="0"/>
                  <a:ea typeface="+mn-ea"/>
                  <a:cs typeface="Graphik Bold"/>
                </a:rPr>
                <a:t> </a:t>
              </a:r>
              <a:r>
                <a:rPr kumimoji="0" lang="en-IN" sz="1400" b="1" i="0" u="none" strike="noStrike" kern="1200" cap="none" spc="-10" normalizeH="0" baseline="0" noProof="0" dirty="0">
                  <a:ln>
                    <a:noFill/>
                  </a:ln>
                  <a:solidFill>
                    <a:srgbClr val="FFFFFF"/>
                  </a:solidFill>
                  <a:effectLst/>
                  <a:uLnTx/>
                  <a:uFillTx/>
                  <a:latin typeface="Arial" panose="020B0604020202020204" pitchFamily="34" charset="0"/>
                  <a:ea typeface="+mn-ea"/>
                  <a:cs typeface="Graphik Bold"/>
                </a:rPr>
                <a:t>action</a:t>
              </a:r>
              <a:br>
                <a:rPr kumimoji="0" lang="en-IN" sz="1400" b="1" i="0" u="none" strike="noStrike" kern="1200" cap="none" spc="-10" normalizeH="0" baseline="0" noProof="0" dirty="0">
                  <a:ln>
                    <a:noFill/>
                  </a:ln>
                  <a:solidFill>
                    <a:srgbClr val="FFFFFF"/>
                  </a:solidFill>
                  <a:effectLst/>
                  <a:uLnTx/>
                  <a:uFillTx/>
                  <a:latin typeface="Arial" panose="020B0604020202020204" pitchFamily="34" charset="0"/>
                  <a:ea typeface="+mn-ea"/>
                  <a:cs typeface="Graphik Bold"/>
                </a:rPr>
              </a:br>
              <a:r>
                <a:rPr kumimoji="0" lang="en-IN" sz="1400" b="1" i="0" u="none" strike="noStrike" kern="1200" cap="none" spc="-10" normalizeH="0" baseline="0" noProof="0" dirty="0">
                  <a:ln>
                    <a:noFill/>
                  </a:ln>
                  <a:solidFill>
                    <a:srgbClr val="FFFFFF"/>
                  </a:solidFill>
                  <a:effectLst/>
                  <a:uLnTx/>
                  <a:uFillTx/>
                  <a:latin typeface="Arial" panose="020B0604020202020204" pitchFamily="34" charset="0"/>
                  <a:ea typeface="+mn-ea"/>
                  <a:cs typeface="Graphik Bold"/>
                </a:rPr>
                <a:t>patterns</a:t>
              </a:r>
              <a:endParaRPr kumimoji="0" lang="en-IN" sz="1400" b="0" i="0" u="none" strike="noStrike" kern="1200" cap="none" spc="0" normalizeH="0" baseline="0" noProof="0" dirty="0">
                <a:ln>
                  <a:noFill/>
                </a:ln>
                <a:solidFill>
                  <a:srgbClr val="FFFFFF"/>
                </a:solidFill>
                <a:effectLst/>
                <a:uLnTx/>
                <a:uFillTx/>
                <a:latin typeface="Arial" panose="020B0604020202020204" pitchFamily="34" charset="0"/>
                <a:ea typeface="+mn-ea"/>
                <a:cs typeface="Graphik Regular"/>
              </a:endParaRPr>
            </a:p>
          </p:txBody>
        </p:sp>
        <p:sp>
          <p:nvSpPr>
            <p:cNvPr id="339" name="object 26">
              <a:extLst>
                <a:ext uri="{FF2B5EF4-FFF2-40B4-BE49-F238E27FC236}">
                  <a16:creationId xmlns:a16="http://schemas.microsoft.com/office/drawing/2014/main" id="{A99B4ADD-099E-F1D3-28B1-338A23B3F225}"/>
                </a:ext>
              </a:extLst>
            </p:cNvPr>
            <p:cNvSpPr/>
            <p:nvPr/>
          </p:nvSpPr>
          <p:spPr>
            <a:xfrm>
              <a:off x="5269834" y="3410061"/>
              <a:ext cx="1849055" cy="2577778"/>
            </a:xfrm>
            <a:custGeom>
              <a:avLst/>
              <a:gdLst/>
              <a:ahLst/>
              <a:cxnLst/>
              <a:rect l="l" t="t" r="r" b="b"/>
              <a:pathLst>
                <a:path w="1674495" h="2938779">
                  <a:moveTo>
                    <a:pt x="0" y="2938614"/>
                  </a:moveTo>
                  <a:lnTo>
                    <a:pt x="1674202" y="2938614"/>
                  </a:lnTo>
                  <a:lnTo>
                    <a:pt x="1674202" y="0"/>
                  </a:lnTo>
                  <a:lnTo>
                    <a:pt x="0" y="0"/>
                  </a:lnTo>
                  <a:lnTo>
                    <a:pt x="0" y="2938614"/>
                  </a:lnTo>
                  <a:close/>
                </a:path>
              </a:pathLst>
            </a:custGeom>
            <a:solidFill>
              <a:srgbClr val="6A80A3"/>
            </a:solidFill>
            <a:ln w="12700">
              <a:noFill/>
            </a:ln>
          </p:spPr>
          <p:txBody>
            <a:bodyPr wrap="square" lIns="0" tIns="72000" rIns="0" bIns="0" rtlCol="0"/>
            <a:lstStyle/>
            <a:p>
              <a:pPr marR="5080" lvl="0" algn="ctr" defTabSz="914400" rtl="0" eaLnBrk="1" fontAlgn="auto" latinLnBrk="0" hangingPunct="1">
                <a:lnSpc>
                  <a:spcPct val="100000"/>
                </a:lnSpc>
                <a:spcBef>
                  <a:spcPts val="100"/>
                </a:spcBef>
                <a:spcAft>
                  <a:spcPts val="0"/>
                </a:spcAft>
                <a:buClrTx/>
                <a:buSzTx/>
                <a:buFontTx/>
                <a:buNone/>
                <a:tabLst/>
                <a:defRPr/>
              </a:pPr>
              <a:r>
                <a:rPr kumimoji="0" lang="en-IN" sz="1400" b="1" i="0" u="none" strike="noStrike" kern="1200" cap="none" spc="0" normalizeH="0" baseline="0" noProof="0" dirty="0">
                  <a:ln>
                    <a:noFill/>
                  </a:ln>
                  <a:solidFill>
                    <a:srgbClr val="FFFFFF"/>
                  </a:solidFill>
                  <a:effectLst/>
                  <a:uLnTx/>
                  <a:uFillTx/>
                  <a:latin typeface="Arial" panose="020B0604020202020204" pitchFamily="34" charset="0"/>
                  <a:ea typeface="+mn-ea"/>
                  <a:cs typeface="Graphik Bold"/>
                </a:rPr>
                <a:t>Agent</a:t>
              </a:r>
              <a:r>
                <a:rPr kumimoji="0" lang="en-IN" sz="1400" b="1" i="0" u="none" strike="noStrike" kern="1200" cap="none" spc="-15" normalizeH="0" baseline="0" noProof="0" dirty="0">
                  <a:ln>
                    <a:noFill/>
                  </a:ln>
                  <a:solidFill>
                    <a:srgbClr val="FFFFFF"/>
                  </a:solidFill>
                  <a:effectLst/>
                  <a:uLnTx/>
                  <a:uFillTx/>
                  <a:latin typeface="Arial" panose="020B0604020202020204" pitchFamily="34" charset="0"/>
                  <a:ea typeface="+mn-ea"/>
                  <a:cs typeface="Graphik Bold"/>
                </a:rPr>
                <a:t> </a:t>
              </a:r>
              <a:r>
                <a:rPr kumimoji="0" lang="en-IN" sz="1400" b="1" i="0" u="none" strike="noStrike" kern="1200" cap="none" spc="-10" normalizeH="0" baseline="0" noProof="0" dirty="0">
                  <a:ln>
                    <a:noFill/>
                  </a:ln>
                  <a:solidFill>
                    <a:srgbClr val="FFFFFF"/>
                  </a:solidFill>
                  <a:effectLst/>
                  <a:uLnTx/>
                  <a:uFillTx/>
                  <a:latin typeface="Arial" panose="020B0604020202020204" pitchFamily="34" charset="0"/>
                  <a:ea typeface="+mn-ea"/>
                  <a:cs typeface="Graphik Bold"/>
                </a:rPr>
                <a:t>memory patterns</a:t>
              </a:r>
              <a:endParaRPr kumimoji="0" lang="en-IN" sz="1400" b="0" i="0" u="none" strike="noStrike" kern="1200" cap="none" spc="0" normalizeH="0" baseline="0" noProof="0" dirty="0">
                <a:ln>
                  <a:noFill/>
                </a:ln>
                <a:solidFill>
                  <a:srgbClr val="FFFFFF"/>
                </a:solidFill>
                <a:effectLst/>
                <a:uLnTx/>
                <a:uFillTx/>
                <a:latin typeface="Arial" panose="020B0604020202020204" pitchFamily="34" charset="0"/>
                <a:ea typeface="+mn-ea"/>
                <a:cs typeface="Graphik Regular"/>
              </a:endParaRPr>
            </a:p>
          </p:txBody>
        </p:sp>
        <p:sp>
          <p:nvSpPr>
            <p:cNvPr id="340" name="object 15">
              <a:extLst>
                <a:ext uri="{FF2B5EF4-FFF2-40B4-BE49-F238E27FC236}">
                  <a16:creationId xmlns:a16="http://schemas.microsoft.com/office/drawing/2014/main" id="{24224F00-CF2E-8A54-DDB8-2B40F72EB63F}"/>
                </a:ext>
              </a:extLst>
            </p:cNvPr>
            <p:cNvSpPr/>
            <p:nvPr/>
          </p:nvSpPr>
          <p:spPr>
            <a:xfrm>
              <a:off x="577030" y="3780879"/>
              <a:ext cx="1345220" cy="499295"/>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marL="0" marR="0" lvl="0" indent="0" algn="l" defTabSz="914400" rtl="0" eaLnBrk="1" fontAlgn="auto" latinLnBrk="0" hangingPunct="1">
                <a:lnSpc>
                  <a:spcPct val="100000"/>
                </a:lnSpc>
                <a:spcBef>
                  <a:spcPts val="100"/>
                </a:spcBef>
                <a:spcAft>
                  <a:spcPts val="0"/>
                </a:spcAft>
                <a:buClrTx/>
                <a:buSzTx/>
                <a:buFontTx/>
                <a:buNone/>
                <a:tabLst/>
                <a:defRPr/>
              </a:pPr>
              <a:r>
                <a:rPr kumimoji="0" lang="en-GB" sz="1400" b="0" i="0" u="none" strike="noStrike" kern="1200" cap="none" spc="-10" normalizeH="0" baseline="0" noProof="0" dirty="0" err="1">
                  <a:ln>
                    <a:noFill/>
                  </a:ln>
                  <a:solidFill>
                    <a:prstClr val="black"/>
                  </a:solidFill>
                  <a:effectLst/>
                  <a:uLnTx/>
                  <a:uFillTx/>
                  <a:latin typeface="Arial" panose="020B0604020202020204" pitchFamily="34" charset="0"/>
                  <a:ea typeface="+mn-ea"/>
                  <a:cs typeface="Graphik Regular"/>
                </a:rPr>
                <a:t>ReAct</a:t>
              </a: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Graphik Regular"/>
              </a:endParaRPr>
            </a:p>
          </p:txBody>
        </p:sp>
        <p:sp>
          <p:nvSpPr>
            <p:cNvPr id="341" name="object 15">
              <a:extLst>
                <a:ext uri="{FF2B5EF4-FFF2-40B4-BE49-F238E27FC236}">
                  <a16:creationId xmlns:a16="http://schemas.microsoft.com/office/drawing/2014/main" id="{4340EEC9-14E4-2E6E-0692-86B2B9599BF9}"/>
                </a:ext>
              </a:extLst>
            </p:cNvPr>
            <p:cNvSpPr/>
            <p:nvPr/>
          </p:nvSpPr>
          <p:spPr>
            <a:xfrm>
              <a:off x="1974249" y="3780879"/>
              <a:ext cx="1149564" cy="499295"/>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marL="0" marR="5080" lvl="0" indent="0" algn="l" defTabSz="914400" rtl="0" eaLnBrk="1" fontAlgn="auto" latinLnBrk="0" hangingPunct="1">
                <a:lnSpc>
                  <a:spcPct val="100000"/>
                </a:lnSpc>
                <a:spcBef>
                  <a:spcPts val="100"/>
                </a:spcBef>
                <a:spcAft>
                  <a:spcPts val="0"/>
                </a:spcAft>
                <a:buClrTx/>
                <a:buSzTx/>
                <a:buFontTx/>
                <a:buNone/>
                <a:tabLst/>
                <a:defRPr/>
              </a:pPr>
              <a:r>
                <a:rPr kumimoji="0" lang="en-IN" sz="1400" b="0" i="0" u="none" strike="noStrike" kern="1200" cap="none" spc="-10" normalizeH="0" baseline="0" noProof="0" dirty="0">
                  <a:ln>
                    <a:noFill/>
                  </a:ln>
                  <a:solidFill>
                    <a:prstClr val="black"/>
                  </a:solidFill>
                  <a:effectLst/>
                  <a:uLnTx/>
                  <a:uFillTx/>
                  <a:latin typeface="Arial" panose="020B0604020202020204" pitchFamily="34" charset="0"/>
                  <a:ea typeface="+mn-ea"/>
                  <a:cs typeface="Graphik Regular"/>
                </a:rPr>
                <a:t>Retry</a:t>
              </a:r>
              <a:br>
                <a:rPr kumimoji="0" lang="en-IN" sz="1400" b="0" i="0" u="none" strike="noStrike" kern="1200" cap="none" spc="-10" normalizeH="0" baseline="0" noProof="0" dirty="0">
                  <a:ln>
                    <a:noFill/>
                  </a:ln>
                  <a:solidFill>
                    <a:prstClr val="black"/>
                  </a:solidFill>
                  <a:effectLst/>
                  <a:uLnTx/>
                  <a:uFillTx/>
                  <a:latin typeface="Arial" panose="020B0604020202020204" pitchFamily="34" charset="0"/>
                  <a:ea typeface="+mn-ea"/>
                  <a:cs typeface="Graphik Regular"/>
                </a:rPr>
              </a:br>
              <a:r>
                <a:rPr kumimoji="0" lang="en-IN" sz="1400" b="0" i="0" u="none" strike="noStrike" kern="1200" cap="none" spc="-20" normalizeH="0" baseline="0" noProof="0" dirty="0">
                  <a:ln>
                    <a:noFill/>
                  </a:ln>
                  <a:solidFill>
                    <a:prstClr val="black"/>
                  </a:solidFill>
                  <a:effectLst/>
                  <a:uLnTx/>
                  <a:uFillTx/>
                  <a:latin typeface="Arial" panose="020B0604020202020204" pitchFamily="34" charset="0"/>
                  <a:ea typeface="+mn-ea"/>
                  <a:cs typeface="Graphik Regular"/>
                </a:rPr>
                <a:t>limits</a:t>
              </a:r>
              <a:endParaRPr kumimoji="0" lang="en-IN" sz="1400" b="0" i="0" u="none" strike="noStrike" kern="1200" cap="none" spc="0" normalizeH="0" baseline="0" noProof="0" dirty="0">
                <a:ln>
                  <a:noFill/>
                </a:ln>
                <a:solidFill>
                  <a:prstClr val="black"/>
                </a:solidFill>
                <a:effectLst/>
                <a:uLnTx/>
                <a:uFillTx/>
                <a:latin typeface="Arial" panose="020B0604020202020204" pitchFamily="34" charset="0"/>
                <a:ea typeface="+mn-ea"/>
                <a:cs typeface="Graphik Regular"/>
              </a:endParaRPr>
            </a:p>
          </p:txBody>
        </p:sp>
        <p:sp>
          <p:nvSpPr>
            <p:cNvPr id="342" name="object 15">
              <a:extLst>
                <a:ext uri="{FF2B5EF4-FFF2-40B4-BE49-F238E27FC236}">
                  <a16:creationId xmlns:a16="http://schemas.microsoft.com/office/drawing/2014/main" id="{5B46DA85-35FA-0512-788A-5897B5E1AD13}"/>
                </a:ext>
              </a:extLst>
            </p:cNvPr>
            <p:cNvSpPr/>
            <p:nvPr/>
          </p:nvSpPr>
          <p:spPr>
            <a:xfrm>
              <a:off x="577029" y="4330517"/>
              <a:ext cx="2546783" cy="499295"/>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prstClr val="black"/>
                  </a:solidFill>
                  <a:effectLst/>
                  <a:uLnTx/>
                  <a:uFillTx/>
                  <a:latin typeface="Arial"/>
                  <a:ea typeface="+mn-ea"/>
                  <a:cs typeface="+mn-cs"/>
                </a:rPr>
                <a:t>Chain of thought</a:t>
              </a:r>
            </a:p>
          </p:txBody>
        </p:sp>
        <p:sp>
          <p:nvSpPr>
            <p:cNvPr id="343" name="object 15">
              <a:extLst>
                <a:ext uri="{FF2B5EF4-FFF2-40B4-BE49-F238E27FC236}">
                  <a16:creationId xmlns:a16="http://schemas.microsoft.com/office/drawing/2014/main" id="{656361E7-0D1B-BCF2-E068-B91119509E07}"/>
                </a:ext>
              </a:extLst>
            </p:cNvPr>
            <p:cNvSpPr/>
            <p:nvPr/>
          </p:nvSpPr>
          <p:spPr>
            <a:xfrm>
              <a:off x="577029" y="4880154"/>
              <a:ext cx="2546783" cy="499295"/>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Structured response</a:t>
              </a:r>
            </a:p>
          </p:txBody>
        </p:sp>
        <p:sp>
          <p:nvSpPr>
            <p:cNvPr id="344" name="object 15">
              <a:extLst>
                <a:ext uri="{FF2B5EF4-FFF2-40B4-BE49-F238E27FC236}">
                  <a16:creationId xmlns:a16="http://schemas.microsoft.com/office/drawing/2014/main" id="{6254A7CC-4448-4733-5C3E-03256079B934}"/>
                </a:ext>
              </a:extLst>
            </p:cNvPr>
            <p:cNvSpPr/>
            <p:nvPr/>
          </p:nvSpPr>
          <p:spPr>
            <a:xfrm>
              <a:off x="577029" y="5429791"/>
              <a:ext cx="2546783" cy="499295"/>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kumimoji="0" lang="en-US" sz="1400" b="0" i="0" u="none" strike="noStrike" kern="1200" cap="none" spc="0" normalizeH="0" baseline="0" noProof="0" dirty="0" err="1">
                  <a:ln>
                    <a:noFill/>
                  </a:ln>
                  <a:solidFill>
                    <a:prstClr val="black"/>
                  </a:solidFill>
                  <a:effectLst/>
                  <a:uLnTx/>
                  <a:uFillTx/>
                  <a:latin typeface="Arial"/>
                  <a:ea typeface="+mn-ea"/>
                  <a:cs typeface="+mn-cs"/>
                </a:rPr>
                <a:t>Reflexion</a:t>
              </a:r>
              <a:endParaRPr kumimoji="0" lang="en-US" sz="1400" b="0" i="0" u="none" strike="noStrike" kern="1200" cap="none" spc="0" normalizeH="0" baseline="0" noProof="0" dirty="0">
                <a:ln>
                  <a:noFill/>
                </a:ln>
                <a:solidFill>
                  <a:prstClr val="black"/>
                </a:solidFill>
                <a:effectLst/>
                <a:uLnTx/>
                <a:uFillTx/>
                <a:latin typeface="Arial"/>
                <a:ea typeface="+mn-ea"/>
                <a:cs typeface="+mn-cs"/>
              </a:endParaRPr>
            </a:p>
          </p:txBody>
        </p:sp>
        <p:sp>
          <p:nvSpPr>
            <p:cNvPr id="345" name="object 15">
              <a:extLst>
                <a:ext uri="{FF2B5EF4-FFF2-40B4-BE49-F238E27FC236}">
                  <a16:creationId xmlns:a16="http://schemas.microsoft.com/office/drawing/2014/main" id="{08A29026-099F-8FCB-55BE-CA46865AE6E3}"/>
                </a:ext>
              </a:extLst>
            </p:cNvPr>
            <p:cNvSpPr/>
            <p:nvPr/>
          </p:nvSpPr>
          <p:spPr>
            <a:xfrm>
              <a:off x="3424144" y="5327042"/>
              <a:ext cx="1698825" cy="602044"/>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API tool use</a:t>
              </a:r>
            </a:p>
          </p:txBody>
        </p:sp>
        <p:sp>
          <p:nvSpPr>
            <p:cNvPr id="346" name="object 15">
              <a:extLst>
                <a:ext uri="{FF2B5EF4-FFF2-40B4-BE49-F238E27FC236}">
                  <a16:creationId xmlns:a16="http://schemas.microsoft.com/office/drawing/2014/main" id="{A85B0AF7-3586-F39A-CC06-3E8952B09142}"/>
                </a:ext>
              </a:extLst>
            </p:cNvPr>
            <p:cNvSpPr/>
            <p:nvPr/>
          </p:nvSpPr>
          <p:spPr>
            <a:xfrm>
              <a:off x="3424144" y="4659428"/>
              <a:ext cx="1698825" cy="602044"/>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kumimoji="0" lang="en-IN" sz="1300" b="0" i="0" u="none" strike="noStrike" kern="1200" cap="none" spc="-10" normalizeH="0" baseline="0" noProof="0" dirty="0">
                  <a:ln>
                    <a:noFill/>
                  </a:ln>
                  <a:solidFill>
                    <a:prstClr val="black"/>
                  </a:solidFill>
                  <a:effectLst/>
                  <a:uLnTx/>
                  <a:uFillTx/>
                  <a:latin typeface="Arial" panose="020B0604020202020204" pitchFamily="34" charset="0"/>
                  <a:ea typeface="+mn-ea"/>
                  <a:cs typeface="Graphik Regular"/>
                </a:rPr>
                <a:t>Generated </a:t>
              </a:r>
              <a:r>
                <a:rPr kumimoji="0" lang="en-IN" sz="1300" b="0" i="0" u="none" strike="noStrike" kern="1200" cap="none" spc="-20" normalizeH="0" baseline="0" noProof="0" dirty="0">
                  <a:ln>
                    <a:noFill/>
                  </a:ln>
                  <a:solidFill>
                    <a:prstClr val="black"/>
                  </a:solidFill>
                  <a:effectLst/>
                  <a:uLnTx/>
                  <a:uFillTx/>
                  <a:latin typeface="Arial" panose="020B0604020202020204" pitchFamily="34" charset="0"/>
                  <a:ea typeface="+mn-ea"/>
                  <a:cs typeface="Graphik Regular"/>
                </a:rPr>
                <a:t>code </a:t>
              </a:r>
              <a:r>
                <a:rPr kumimoji="0" lang="en-IN" sz="1300" b="0" i="0" u="none" strike="noStrike" kern="1200" cap="none" spc="-10" normalizeH="0" baseline="0" noProof="0" dirty="0">
                  <a:ln>
                    <a:noFill/>
                  </a:ln>
                  <a:solidFill>
                    <a:prstClr val="black"/>
                  </a:solidFill>
                  <a:effectLst/>
                  <a:uLnTx/>
                  <a:uFillTx/>
                  <a:latin typeface="Arial" panose="020B0604020202020204" pitchFamily="34" charset="0"/>
                  <a:ea typeface="+mn-ea"/>
                  <a:cs typeface="Graphik Regular"/>
                </a:rPr>
                <a:t>execution</a:t>
              </a:r>
              <a:endParaRPr kumimoji="0" lang="en-IN" sz="1300" b="0" i="0" u="none" strike="noStrike" kern="1200" cap="none" spc="0" normalizeH="0" baseline="0" noProof="0" dirty="0">
                <a:ln>
                  <a:noFill/>
                </a:ln>
                <a:solidFill>
                  <a:prstClr val="black"/>
                </a:solidFill>
                <a:effectLst/>
                <a:uLnTx/>
                <a:uFillTx/>
                <a:latin typeface="Arial" panose="020B0604020202020204" pitchFamily="34" charset="0"/>
                <a:ea typeface="+mn-ea"/>
                <a:cs typeface="Graphik Regular"/>
              </a:endParaRPr>
            </a:p>
          </p:txBody>
        </p:sp>
        <p:sp>
          <p:nvSpPr>
            <p:cNvPr id="347" name="object 15">
              <a:extLst>
                <a:ext uri="{FF2B5EF4-FFF2-40B4-BE49-F238E27FC236}">
                  <a16:creationId xmlns:a16="http://schemas.microsoft.com/office/drawing/2014/main" id="{5C2E2423-EB62-1456-1E8D-B49DEA307BA3}"/>
                </a:ext>
              </a:extLst>
            </p:cNvPr>
            <p:cNvSpPr/>
            <p:nvPr/>
          </p:nvSpPr>
          <p:spPr>
            <a:xfrm>
              <a:off x="3424144" y="4001549"/>
              <a:ext cx="1698825" cy="602044"/>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Function calling</a:t>
              </a:r>
            </a:p>
          </p:txBody>
        </p:sp>
        <p:sp>
          <p:nvSpPr>
            <p:cNvPr id="348" name="object 15">
              <a:extLst>
                <a:ext uri="{FF2B5EF4-FFF2-40B4-BE49-F238E27FC236}">
                  <a16:creationId xmlns:a16="http://schemas.microsoft.com/office/drawing/2014/main" id="{C7B2AE54-7C67-2520-0D13-74002D817269}"/>
                </a:ext>
              </a:extLst>
            </p:cNvPr>
            <p:cNvSpPr/>
            <p:nvPr/>
          </p:nvSpPr>
          <p:spPr>
            <a:xfrm>
              <a:off x="5344949" y="5327042"/>
              <a:ext cx="1698825" cy="602044"/>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kumimoji="0" lang="en-IN" sz="1400" b="0" i="0" u="none" strike="noStrike" kern="1200" cap="none" spc="-10" normalizeH="0" baseline="0" noProof="0" dirty="0">
                  <a:ln>
                    <a:noFill/>
                  </a:ln>
                  <a:solidFill>
                    <a:prstClr val="black"/>
                  </a:solidFill>
                  <a:effectLst/>
                  <a:uLnTx/>
                  <a:uFillTx/>
                  <a:latin typeface="Arial" panose="020B0604020202020204" pitchFamily="34" charset="0"/>
                  <a:ea typeface="+mn-ea"/>
                  <a:cs typeface="Graphik Regular"/>
                </a:rPr>
                <a:t>Memory</a:t>
              </a:r>
              <a:br>
                <a:rPr kumimoji="0" lang="en-IN" sz="1400" b="0" i="0" u="none" strike="noStrike" kern="1200" cap="none" spc="-10" normalizeH="0" baseline="0" noProof="0" dirty="0">
                  <a:ln>
                    <a:noFill/>
                  </a:ln>
                  <a:solidFill>
                    <a:prstClr val="black"/>
                  </a:solidFill>
                  <a:effectLst/>
                  <a:uLnTx/>
                  <a:uFillTx/>
                  <a:latin typeface="Arial" panose="020B0604020202020204" pitchFamily="34" charset="0"/>
                  <a:ea typeface="+mn-ea"/>
                  <a:cs typeface="Graphik Regular"/>
                </a:rPr>
              </a:br>
              <a:r>
                <a:rPr kumimoji="0" lang="en-IN" sz="1400" b="0" i="0" u="none" strike="noStrike" kern="1200" cap="none" spc="-10" normalizeH="0" baseline="0" noProof="0" dirty="0">
                  <a:ln>
                    <a:noFill/>
                  </a:ln>
                  <a:solidFill>
                    <a:prstClr val="black"/>
                  </a:solidFill>
                  <a:effectLst/>
                  <a:uLnTx/>
                  <a:uFillTx/>
                  <a:latin typeface="Arial" panose="020B0604020202020204" pitchFamily="34" charset="0"/>
                  <a:ea typeface="+mn-ea"/>
                  <a:cs typeface="Graphik Regular"/>
                </a:rPr>
                <a:t>scope</a:t>
              </a:r>
              <a:endParaRPr kumimoji="0" lang="en-IN" sz="1400" b="0" i="0" u="none" strike="noStrike" kern="1200" cap="none" spc="0" normalizeH="0" baseline="0" noProof="0" dirty="0">
                <a:ln>
                  <a:noFill/>
                </a:ln>
                <a:solidFill>
                  <a:prstClr val="black"/>
                </a:solidFill>
                <a:effectLst/>
                <a:uLnTx/>
                <a:uFillTx/>
                <a:latin typeface="Arial" panose="020B0604020202020204" pitchFamily="34" charset="0"/>
                <a:ea typeface="+mn-ea"/>
                <a:cs typeface="Graphik Regular"/>
              </a:endParaRPr>
            </a:p>
          </p:txBody>
        </p:sp>
        <p:sp>
          <p:nvSpPr>
            <p:cNvPr id="349" name="object 15">
              <a:extLst>
                <a:ext uri="{FF2B5EF4-FFF2-40B4-BE49-F238E27FC236}">
                  <a16:creationId xmlns:a16="http://schemas.microsoft.com/office/drawing/2014/main" id="{14CC13E5-EB04-BD2D-6DD9-82F10B59E663}"/>
                </a:ext>
              </a:extLst>
            </p:cNvPr>
            <p:cNvSpPr/>
            <p:nvPr/>
          </p:nvSpPr>
          <p:spPr>
            <a:xfrm>
              <a:off x="5344949" y="4659428"/>
              <a:ext cx="1698825" cy="602044"/>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kumimoji="0" lang="en-IN" sz="1400" b="0" i="0" u="none" strike="noStrike" kern="1200" cap="none" spc="-10" normalizeH="0" baseline="0" noProof="0" dirty="0">
                  <a:ln>
                    <a:noFill/>
                  </a:ln>
                  <a:solidFill>
                    <a:prstClr val="black"/>
                  </a:solidFill>
                  <a:effectLst/>
                  <a:uLnTx/>
                  <a:uFillTx/>
                  <a:latin typeface="Arial" panose="020B0604020202020204" pitchFamily="34" charset="0"/>
                  <a:ea typeface="+mn-ea"/>
                  <a:cs typeface="Graphik Regular"/>
                </a:rPr>
                <a:t>Memory longevity</a:t>
              </a:r>
              <a:endParaRPr kumimoji="0" lang="en-IN" sz="1400" b="0" i="0" u="none" strike="noStrike" kern="1200" cap="none" spc="0" normalizeH="0" baseline="0" noProof="0" dirty="0">
                <a:ln>
                  <a:noFill/>
                </a:ln>
                <a:solidFill>
                  <a:prstClr val="black"/>
                </a:solidFill>
                <a:effectLst/>
                <a:uLnTx/>
                <a:uFillTx/>
                <a:latin typeface="Arial" panose="020B0604020202020204" pitchFamily="34" charset="0"/>
                <a:ea typeface="+mn-ea"/>
                <a:cs typeface="Graphik Regular"/>
              </a:endParaRPr>
            </a:p>
          </p:txBody>
        </p:sp>
        <p:sp>
          <p:nvSpPr>
            <p:cNvPr id="350" name="object 15">
              <a:extLst>
                <a:ext uri="{FF2B5EF4-FFF2-40B4-BE49-F238E27FC236}">
                  <a16:creationId xmlns:a16="http://schemas.microsoft.com/office/drawing/2014/main" id="{4028C1E6-11BD-C8F6-996A-310E74F90E45}"/>
                </a:ext>
              </a:extLst>
            </p:cNvPr>
            <p:cNvSpPr/>
            <p:nvPr/>
          </p:nvSpPr>
          <p:spPr>
            <a:xfrm>
              <a:off x="5344949" y="4001549"/>
              <a:ext cx="1698825" cy="602044"/>
            </a:xfrm>
            <a:custGeom>
              <a:avLst/>
              <a:gdLst/>
              <a:ahLst/>
              <a:cxnLst/>
              <a:rect l="l" t="t" r="r" b="b"/>
              <a:pathLst>
                <a:path w="1226820" h="588010">
                  <a:moveTo>
                    <a:pt x="1226197" y="0"/>
                  </a:moveTo>
                  <a:lnTo>
                    <a:pt x="0" y="0"/>
                  </a:lnTo>
                  <a:lnTo>
                    <a:pt x="0" y="587781"/>
                  </a:lnTo>
                  <a:lnTo>
                    <a:pt x="1226197" y="587781"/>
                  </a:lnTo>
                  <a:lnTo>
                    <a:pt x="1226197" y="0"/>
                  </a:lnTo>
                  <a:close/>
                </a:path>
              </a:pathLst>
            </a:custGeom>
            <a:solidFill>
              <a:srgbClr val="FFFFFF"/>
            </a:solidFill>
          </p:spPr>
          <p:txBody>
            <a:bodyPr wrap="square" lIns="540000" tIns="0" rIns="0" bIns="0" rtlCol="0" anchor="ctr"/>
            <a:lstStyle/>
            <a:p>
              <a:pPr>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RAG</a:t>
              </a:r>
            </a:p>
          </p:txBody>
        </p:sp>
        <p:pic>
          <p:nvPicPr>
            <p:cNvPr id="351" name="Graphic 350">
              <a:extLst>
                <a:ext uri="{FF2B5EF4-FFF2-40B4-BE49-F238E27FC236}">
                  <a16:creationId xmlns:a16="http://schemas.microsoft.com/office/drawing/2014/main" id="{0E9B1B00-AFCB-72C4-1C14-721F5377A31E}"/>
                </a:ext>
              </a:extLst>
            </p:cNvPr>
            <p:cNvPicPr>
              <a:picLocks noChangeAspect="1"/>
            </p:cNvPicPr>
            <p:nvPr/>
          </p:nvPicPr>
          <p:blipFill rotWithShape="1">
            <a:blip r:embed="rId18">
              <a:extLst>
                <a:ext uri="{96DAC541-7B7A-43D3-8B79-37D633B846F1}">
                  <asvg:svgBlip xmlns:asvg="http://schemas.microsoft.com/office/drawing/2016/SVG/main" r:embed="rId19"/>
                </a:ext>
              </a:extLst>
            </a:blip>
            <a:srcRect/>
            <a:stretch/>
          </p:blipFill>
          <p:spPr>
            <a:xfrm>
              <a:off x="631361" y="3860231"/>
              <a:ext cx="437903" cy="340591"/>
            </a:xfrm>
            <a:prstGeom prst="rect">
              <a:avLst/>
            </a:prstGeom>
          </p:spPr>
        </p:pic>
        <p:pic>
          <p:nvPicPr>
            <p:cNvPr id="352" name="Graphic 351">
              <a:extLst>
                <a:ext uri="{FF2B5EF4-FFF2-40B4-BE49-F238E27FC236}">
                  <a16:creationId xmlns:a16="http://schemas.microsoft.com/office/drawing/2014/main" id="{749D8997-0B9A-E487-6702-D6BA8F72886D}"/>
                </a:ext>
              </a:extLst>
            </p:cNvPr>
            <p:cNvPicPr>
              <a:picLocks noChangeAspect="1"/>
            </p:cNvPicPr>
            <p:nvPr/>
          </p:nvPicPr>
          <p:blipFill rotWithShape="1">
            <a:blip r:embed="rId20">
              <a:extLst>
                <a:ext uri="{96DAC541-7B7A-43D3-8B79-37D633B846F1}">
                  <asvg:svgBlip xmlns:asvg="http://schemas.microsoft.com/office/drawing/2016/SVG/main" r:embed="rId21"/>
                </a:ext>
              </a:extLst>
            </a:blip>
            <a:srcRect/>
            <a:stretch/>
          </p:blipFill>
          <p:spPr>
            <a:xfrm>
              <a:off x="630818" y="4409868"/>
              <a:ext cx="437903" cy="340591"/>
            </a:xfrm>
            <a:prstGeom prst="rect">
              <a:avLst/>
            </a:prstGeom>
          </p:spPr>
        </p:pic>
        <p:pic>
          <p:nvPicPr>
            <p:cNvPr id="353" name="Graphic 352">
              <a:extLst>
                <a:ext uri="{FF2B5EF4-FFF2-40B4-BE49-F238E27FC236}">
                  <a16:creationId xmlns:a16="http://schemas.microsoft.com/office/drawing/2014/main" id="{06857A0F-DF51-43FB-B804-EF31A4E9EAD3}"/>
                </a:ext>
              </a:extLst>
            </p:cNvPr>
            <p:cNvPicPr>
              <a:picLocks noChangeAspect="1"/>
            </p:cNvPicPr>
            <p:nvPr/>
          </p:nvPicPr>
          <p:blipFill rotWithShape="1">
            <a:blip r:embed="rId22">
              <a:extLst>
                <a:ext uri="{96DAC541-7B7A-43D3-8B79-37D633B846F1}">
                  <asvg:svgBlip xmlns:asvg="http://schemas.microsoft.com/office/drawing/2016/SVG/main" r:embed="rId23"/>
                </a:ext>
              </a:extLst>
            </a:blip>
            <a:srcRect/>
            <a:stretch/>
          </p:blipFill>
          <p:spPr>
            <a:xfrm>
              <a:off x="630454" y="4959505"/>
              <a:ext cx="437903" cy="340591"/>
            </a:xfrm>
            <a:prstGeom prst="rect">
              <a:avLst/>
            </a:prstGeom>
          </p:spPr>
        </p:pic>
        <p:pic>
          <p:nvPicPr>
            <p:cNvPr id="354" name="Graphic 353">
              <a:extLst>
                <a:ext uri="{FF2B5EF4-FFF2-40B4-BE49-F238E27FC236}">
                  <a16:creationId xmlns:a16="http://schemas.microsoft.com/office/drawing/2014/main" id="{2F90433C-3253-7BDC-61A9-75A4B13A8377}"/>
                </a:ext>
              </a:extLst>
            </p:cNvPr>
            <p:cNvPicPr>
              <a:picLocks noChangeAspect="1"/>
            </p:cNvPicPr>
            <p:nvPr/>
          </p:nvPicPr>
          <p:blipFill rotWithShape="1">
            <a:blip r:embed="rId24">
              <a:extLst>
                <a:ext uri="{96DAC541-7B7A-43D3-8B79-37D633B846F1}">
                  <asvg:svgBlip xmlns:asvg="http://schemas.microsoft.com/office/drawing/2016/SVG/main" r:embed="rId25"/>
                </a:ext>
              </a:extLst>
            </a:blip>
            <a:srcRect/>
            <a:stretch/>
          </p:blipFill>
          <p:spPr>
            <a:xfrm>
              <a:off x="2034859" y="3877952"/>
              <a:ext cx="437903" cy="340591"/>
            </a:xfrm>
            <a:prstGeom prst="rect">
              <a:avLst/>
            </a:prstGeom>
          </p:spPr>
        </p:pic>
        <p:grpSp>
          <p:nvGrpSpPr>
            <p:cNvPr id="355" name="Group 354">
              <a:extLst>
                <a:ext uri="{FF2B5EF4-FFF2-40B4-BE49-F238E27FC236}">
                  <a16:creationId xmlns:a16="http://schemas.microsoft.com/office/drawing/2014/main" id="{1F171C04-505C-10F4-3882-384D1297F1BC}"/>
                </a:ext>
              </a:extLst>
            </p:cNvPr>
            <p:cNvGrpSpPr/>
            <p:nvPr/>
          </p:nvGrpSpPr>
          <p:grpSpPr>
            <a:xfrm>
              <a:off x="715979" y="5527758"/>
              <a:ext cx="266854" cy="303359"/>
              <a:chOff x="-1195512" y="715628"/>
              <a:chExt cx="328270" cy="373177"/>
            </a:xfrm>
          </p:grpSpPr>
          <p:sp>
            <p:nvSpPr>
              <p:cNvPr id="362" name="Freeform 361">
                <a:extLst>
                  <a:ext uri="{FF2B5EF4-FFF2-40B4-BE49-F238E27FC236}">
                    <a16:creationId xmlns:a16="http://schemas.microsoft.com/office/drawing/2014/main" id="{FBF501D1-ECBC-CB1E-FD8E-D109980581BB}"/>
                  </a:ext>
                </a:extLst>
              </p:cNvPr>
              <p:cNvSpPr/>
              <p:nvPr/>
            </p:nvSpPr>
            <p:spPr>
              <a:xfrm>
                <a:off x="-1195512" y="715628"/>
                <a:ext cx="328270" cy="373177"/>
              </a:xfrm>
              <a:custGeom>
                <a:avLst/>
                <a:gdLst>
                  <a:gd name="connsiteX0" fmla="*/ 197968 w 328270"/>
                  <a:gd name="connsiteY0" fmla="*/ 0 h 373177"/>
                  <a:gd name="connsiteX1" fmla="*/ 244958 w 328270"/>
                  <a:gd name="connsiteY1" fmla="*/ 13043 h 373177"/>
                  <a:gd name="connsiteX2" fmla="*/ 268643 w 328270"/>
                  <a:gd name="connsiteY2" fmla="*/ 28271 h 373177"/>
                  <a:gd name="connsiteX3" fmla="*/ 285661 w 328270"/>
                  <a:gd name="connsiteY3" fmla="*/ 39205 h 373177"/>
                  <a:gd name="connsiteX4" fmla="*/ 311862 w 328270"/>
                  <a:gd name="connsiteY4" fmla="*/ 71171 h 373177"/>
                  <a:gd name="connsiteX5" fmla="*/ 311950 w 328270"/>
                  <a:gd name="connsiteY5" fmla="*/ 71412 h 373177"/>
                  <a:gd name="connsiteX6" fmla="*/ 326174 w 328270"/>
                  <a:gd name="connsiteY6" fmla="*/ 108446 h 373177"/>
                  <a:gd name="connsiteX7" fmla="*/ 328219 w 328270"/>
                  <a:gd name="connsiteY7" fmla="*/ 148438 h 373177"/>
                  <a:gd name="connsiteX8" fmla="*/ 328270 w 328270"/>
                  <a:gd name="connsiteY8" fmla="*/ 149835 h 373177"/>
                  <a:gd name="connsiteX9" fmla="*/ 317869 w 328270"/>
                  <a:gd name="connsiteY9" fmla="*/ 193942 h 373177"/>
                  <a:gd name="connsiteX10" fmla="*/ 317170 w 328270"/>
                  <a:gd name="connsiteY10" fmla="*/ 196038 h 373177"/>
                  <a:gd name="connsiteX11" fmla="*/ 310871 w 328270"/>
                  <a:gd name="connsiteY11" fmla="*/ 207239 h 373177"/>
                  <a:gd name="connsiteX12" fmla="*/ 291046 w 328270"/>
                  <a:gd name="connsiteY12" fmla="*/ 244666 h 373177"/>
                  <a:gd name="connsiteX13" fmla="*/ 280493 w 328270"/>
                  <a:gd name="connsiteY13" fmla="*/ 271844 h 373177"/>
                  <a:gd name="connsiteX14" fmla="*/ 280429 w 328270"/>
                  <a:gd name="connsiteY14" fmla="*/ 272339 h 373177"/>
                  <a:gd name="connsiteX15" fmla="*/ 276898 w 328270"/>
                  <a:gd name="connsiteY15" fmla="*/ 299797 h 373177"/>
                  <a:gd name="connsiteX16" fmla="*/ 276949 w 328270"/>
                  <a:gd name="connsiteY16" fmla="*/ 301803 h 373177"/>
                  <a:gd name="connsiteX17" fmla="*/ 277051 w 328270"/>
                  <a:gd name="connsiteY17" fmla="*/ 305613 h 373177"/>
                  <a:gd name="connsiteX18" fmla="*/ 277140 w 328270"/>
                  <a:gd name="connsiteY18" fmla="*/ 309042 h 373177"/>
                  <a:gd name="connsiteX19" fmla="*/ 277864 w 328270"/>
                  <a:gd name="connsiteY19" fmla="*/ 335852 h 373177"/>
                  <a:gd name="connsiteX20" fmla="*/ 277965 w 328270"/>
                  <a:gd name="connsiteY20" fmla="*/ 341681 h 373177"/>
                  <a:gd name="connsiteX21" fmla="*/ 279286 w 328270"/>
                  <a:gd name="connsiteY21" fmla="*/ 348971 h 373177"/>
                  <a:gd name="connsiteX22" fmla="*/ 280137 w 328270"/>
                  <a:gd name="connsiteY22" fmla="*/ 356909 h 373177"/>
                  <a:gd name="connsiteX23" fmla="*/ 280607 w 328270"/>
                  <a:gd name="connsiteY23" fmla="*/ 365113 h 373177"/>
                  <a:gd name="connsiteX24" fmla="*/ 280721 w 328270"/>
                  <a:gd name="connsiteY24" fmla="*/ 371082 h 373177"/>
                  <a:gd name="connsiteX25" fmla="*/ 280759 w 328270"/>
                  <a:gd name="connsiteY25" fmla="*/ 373177 h 373177"/>
                  <a:gd name="connsiteX26" fmla="*/ 253454 w 328270"/>
                  <a:gd name="connsiteY26" fmla="*/ 372479 h 373177"/>
                  <a:gd name="connsiteX27" fmla="*/ 253327 w 328270"/>
                  <a:gd name="connsiteY27" fmla="*/ 365113 h 373177"/>
                  <a:gd name="connsiteX28" fmla="*/ 252934 w 328270"/>
                  <a:gd name="connsiteY28" fmla="*/ 352794 h 373177"/>
                  <a:gd name="connsiteX29" fmla="*/ 252845 w 328270"/>
                  <a:gd name="connsiteY29" fmla="*/ 348971 h 373177"/>
                  <a:gd name="connsiteX30" fmla="*/ 252756 w 328270"/>
                  <a:gd name="connsiteY30" fmla="*/ 341681 h 373177"/>
                  <a:gd name="connsiteX31" fmla="*/ 252654 w 328270"/>
                  <a:gd name="connsiteY31" fmla="*/ 337224 h 373177"/>
                  <a:gd name="connsiteX32" fmla="*/ 252616 w 328270"/>
                  <a:gd name="connsiteY32" fmla="*/ 335852 h 373177"/>
                  <a:gd name="connsiteX33" fmla="*/ 251740 w 328270"/>
                  <a:gd name="connsiteY33" fmla="*/ 296660 h 373177"/>
                  <a:gd name="connsiteX34" fmla="*/ 256248 w 328270"/>
                  <a:gd name="connsiteY34" fmla="*/ 264491 h 373177"/>
                  <a:gd name="connsiteX35" fmla="*/ 268110 w 328270"/>
                  <a:gd name="connsiteY35" fmla="*/ 234163 h 373177"/>
                  <a:gd name="connsiteX36" fmla="*/ 289167 w 328270"/>
                  <a:gd name="connsiteY36" fmla="*/ 194641 h 373177"/>
                  <a:gd name="connsiteX37" fmla="*/ 294767 w 328270"/>
                  <a:gd name="connsiteY37" fmla="*/ 184836 h 373177"/>
                  <a:gd name="connsiteX38" fmla="*/ 303022 w 328270"/>
                  <a:gd name="connsiteY38" fmla="*/ 149136 h 373177"/>
                  <a:gd name="connsiteX39" fmla="*/ 301587 w 328270"/>
                  <a:gd name="connsiteY39" fmla="*/ 116053 h 373177"/>
                  <a:gd name="connsiteX40" fmla="*/ 269558 w 328270"/>
                  <a:gd name="connsiteY40" fmla="*/ 60910 h 373177"/>
                  <a:gd name="connsiteX41" fmla="*/ 235128 w 328270"/>
                  <a:gd name="connsiteY41" fmla="*/ 39040 h 373177"/>
                  <a:gd name="connsiteX42" fmla="*/ 195250 w 328270"/>
                  <a:gd name="connsiteY42" fmla="*/ 28271 h 373177"/>
                  <a:gd name="connsiteX43" fmla="*/ 153658 w 328270"/>
                  <a:gd name="connsiteY43" fmla="*/ 28918 h 373177"/>
                  <a:gd name="connsiteX44" fmla="*/ 93815 w 328270"/>
                  <a:gd name="connsiteY44" fmla="*/ 55309 h 373177"/>
                  <a:gd name="connsiteX45" fmla="*/ 64491 w 328270"/>
                  <a:gd name="connsiteY45" fmla="*/ 99073 h 373177"/>
                  <a:gd name="connsiteX46" fmla="*/ 63005 w 328270"/>
                  <a:gd name="connsiteY46" fmla="*/ 149136 h 373177"/>
                  <a:gd name="connsiteX47" fmla="*/ 64415 w 328270"/>
                  <a:gd name="connsiteY47" fmla="*/ 154737 h 373177"/>
                  <a:gd name="connsiteX48" fmla="*/ 32906 w 328270"/>
                  <a:gd name="connsiteY48" fmla="*/ 201638 h 373177"/>
                  <a:gd name="connsiteX49" fmla="*/ 35002 w 328270"/>
                  <a:gd name="connsiteY49" fmla="*/ 202350 h 373177"/>
                  <a:gd name="connsiteX50" fmla="*/ 36399 w 328270"/>
                  <a:gd name="connsiteY50" fmla="*/ 202350 h 373177"/>
                  <a:gd name="connsiteX51" fmla="*/ 37808 w 328270"/>
                  <a:gd name="connsiteY51" fmla="*/ 203048 h 373177"/>
                  <a:gd name="connsiteX52" fmla="*/ 42012 w 328270"/>
                  <a:gd name="connsiteY52" fmla="*/ 204445 h 373177"/>
                  <a:gd name="connsiteX53" fmla="*/ 45504 w 328270"/>
                  <a:gd name="connsiteY53" fmla="*/ 205144 h 373177"/>
                  <a:gd name="connsiteX54" fmla="*/ 55309 w 328270"/>
                  <a:gd name="connsiteY54" fmla="*/ 210046 h 373177"/>
                  <a:gd name="connsiteX55" fmla="*/ 56007 w 328270"/>
                  <a:gd name="connsiteY55" fmla="*/ 219850 h 373177"/>
                  <a:gd name="connsiteX56" fmla="*/ 60630 w 328270"/>
                  <a:gd name="connsiteY56" fmla="*/ 272339 h 373177"/>
                  <a:gd name="connsiteX57" fmla="*/ 63005 w 328270"/>
                  <a:gd name="connsiteY57" fmla="*/ 285662 h 373177"/>
                  <a:gd name="connsiteX58" fmla="*/ 63005 w 328270"/>
                  <a:gd name="connsiteY58" fmla="*/ 286360 h 373177"/>
                  <a:gd name="connsiteX59" fmla="*/ 63716 w 328270"/>
                  <a:gd name="connsiteY59" fmla="*/ 288468 h 373177"/>
                  <a:gd name="connsiteX60" fmla="*/ 66510 w 328270"/>
                  <a:gd name="connsiteY60" fmla="*/ 289865 h 373177"/>
                  <a:gd name="connsiteX61" fmla="*/ 90018 w 328270"/>
                  <a:gd name="connsiteY61" fmla="*/ 292659 h 373177"/>
                  <a:gd name="connsiteX62" fmla="*/ 89650 w 328270"/>
                  <a:gd name="connsiteY62" fmla="*/ 292659 h 373177"/>
                  <a:gd name="connsiteX63" fmla="*/ 124397 w 328270"/>
                  <a:gd name="connsiteY63" fmla="*/ 305613 h 373177"/>
                  <a:gd name="connsiteX64" fmla="*/ 138799 w 328270"/>
                  <a:gd name="connsiteY64" fmla="*/ 352794 h 373177"/>
                  <a:gd name="connsiteX65" fmla="*/ 138900 w 328270"/>
                  <a:gd name="connsiteY65" fmla="*/ 355423 h 373177"/>
                  <a:gd name="connsiteX66" fmla="*/ 138964 w 328270"/>
                  <a:gd name="connsiteY66" fmla="*/ 356909 h 373177"/>
                  <a:gd name="connsiteX67" fmla="*/ 139294 w 328270"/>
                  <a:gd name="connsiteY67" fmla="*/ 365113 h 373177"/>
                  <a:gd name="connsiteX68" fmla="*/ 139332 w 328270"/>
                  <a:gd name="connsiteY68" fmla="*/ 371780 h 373177"/>
                  <a:gd name="connsiteX69" fmla="*/ 112027 w 328270"/>
                  <a:gd name="connsiteY69" fmla="*/ 371082 h 373177"/>
                  <a:gd name="connsiteX70" fmla="*/ 98540 w 328270"/>
                  <a:gd name="connsiteY70" fmla="*/ 321907 h 373177"/>
                  <a:gd name="connsiteX71" fmla="*/ 85459 w 328270"/>
                  <a:gd name="connsiteY71" fmla="*/ 319190 h 373177"/>
                  <a:gd name="connsiteX72" fmla="*/ 35700 w 328270"/>
                  <a:gd name="connsiteY72" fmla="*/ 292659 h 373177"/>
                  <a:gd name="connsiteX73" fmla="*/ 29198 w 328270"/>
                  <a:gd name="connsiteY73" fmla="*/ 246977 h 373177"/>
                  <a:gd name="connsiteX74" fmla="*/ 28004 w 328270"/>
                  <a:gd name="connsiteY74" fmla="*/ 228245 h 373177"/>
                  <a:gd name="connsiteX75" fmla="*/ 20816 w 328270"/>
                  <a:gd name="connsiteY75" fmla="*/ 225921 h 373177"/>
                  <a:gd name="connsiteX76" fmla="*/ 13551 w 328270"/>
                  <a:gd name="connsiteY76" fmla="*/ 222746 h 373177"/>
                  <a:gd name="connsiteX77" fmla="*/ 7227 w 328270"/>
                  <a:gd name="connsiteY77" fmla="*/ 218110 h 373177"/>
                  <a:gd name="connsiteX78" fmla="*/ 2794 w 328270"/>
                  <a:gd name="connsiteY78" fmla="*/ 211443 h 373177"/>
                  <a:gd name="connsiteX79" fmla="*/ 0 w 328270"/>
                  <a:gd name="connsiteY79" fmla="*/ 205842 h 373177"/>
                  <a:gd name="connsiteX80" fmla="*/ 64 w 328270"/>
                  <a:gd name="connsiteY80" fmla="*/ 205144 h 373177"/>
                  <a:gd name="connsiteX81" fmla="*/ 140 w 328270"/>
                  <a:gd name="connsiteY81" fmla="*/ 204445 h 373177"/>
                  <a:gd name="connsiteX82" fmla="*/ 699 w 328270"/>
                  <a:gd name="connsiteY82" fmla="*/ 198844 h 373177"/>
                  <a:gd name="connsiteX83" fmla="*/ 4255 w 328270"/>
                  <a:gd name="connsiteY83" fmla="*/ 193117 h 373177"/>
                  <a:gd name="connsiteX84" fmla="*/ 4903 w 328270"/>
                  <a:gd name="connsiteY84" fmla="*/ 191847 h 373177"/>
                  <a:gd name="connsiteX85" fmla="*/ 34303 w 328270"/>
                  <a:gd name="connsiteY85" fmla="*/ 148438 h 373177"/>
                  <a:gd name="connsiteX86" fmla="*/ 32652 w 328270"/>
                  <a:gd name="connsiteY86" fmla="*/ 119037 h 373177"/>
                  <a:gd name="connsiteX87" fmla="*/ 32639 w 328270"/>
                  <a:gd name="connsiteY87" fmla="*/ 117145 h 373177"/>
                  <a:gd name="connsiteX88" fmla="*/ 52667 w 328270"/>
                  <a:gd name="connsiteY88" fmla="*/ 60211 h 373177"/>
                  <a:gd name="connsiteX89" fmla="*/ 100826 w 328270"/>
                  <a:gd name="connsiteY89" fmla="*/ 15405 h 373177"/>
                  <a:gd name="connsiteX90" fmla="*/ 148603 w 328270"/>
                  <a:gd name="connsiteY90" fmla="*/ 610 h 373177"/>
                  <a:gd name="connsiteX91" fmla="*/ 197968 w 328270"/>
                  <a:gd name="connsiteY91" fmla="*/ 0 h 37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8270" h="373177">
                    <a:moveTo>
                      <a:pt x="197968" y="0"/>
                    </a:moveTo>
                    <a:lnTo>
                      <a:pt x="244958" y="13043"/>
                    </a:lnTo>
                    <a:lnTo>
                      <a:pt x="268643" y="28271"/>
                    </a:lnTo>
                    <a:lnTo>
                      <a:pt x="285661" y="39205"/>
                    </a:lnTo>
                    <a:lnTo>
                      <a:pt x="311862" y="71171"/>
                    </a:lnTo>
                    <a:lnTo>
                      <a:pt x="311950" y="71412"/>
                    </a:lnTo>
                    <a:lnTo>
                      <a:pt x="326174" y="108446"/>
                    </a:lnTo>
                    <a:lnTo>
                      <a:pt x="328219" y="148438"/>
                    </a:lnTo>
                    <a:lnTo>
                      <a:pt x="328270" y="149835"/>
                    </a:lnTo>
                    <a:lnTo>
                      <a:pt x="317869" y="193942"/>
                    </a:lnTo>
                    <a:lnTo>
                      <a:pt x="317170" y="196038"/>
                    </a:lnTo>
                    <a:lnTo>
                      <a:pt x="310871" y="207239"/>
                    </a:lnTo>
                    <a:lnTo>
                      <a:pt x="291046" y="244666"/>
                    </a:lnTo>
                    <a:lnTo>
                      <a:pt x="280493" y="271844"/>
                    </a:lnTo>
                    <a:lnTo>
                      <a:pt x="280429" y="272339"/>
                    </a:lnTo>
                    <a:lnTo>
                      <a:pt x="276898" y="299797"/>
                    </a:lnTo>
                    <a:lnTo>
                      <a:pt x="276949" y="301803"/>
                    </a:lnTo>
                    <a:lnTo>
                      <a:pt x="277051" y="305613"/>
                    </a:lnTo>
                    <a:lnTo>
                      <a:pt x="277140" y="309042"/>
                    </a:lnTo>
                    <a:lnTo>
                      <a:pt x="277864" y="335852"/>
                    </a:lnTo>
                    <a:lnTo>
                      <a:pt x="277965" y="341681"/>
                    </a:lnTo>
                    <a:lnTo>
                      <a:pt x="279286" y="348971"/>
                    </a:lnTo>
                    <a:lnTo>
                      <a:pt x="280137" y="356909"/>
                    </a:lnTo>
                    <a:lnTo>
                      <a:pt x="280607" y="365113"/>
                    </a:lnTo>
                    <a:lnTo>
                      <a:pt x="280721" y="371082"/>
                    </a:lnTo>
                    <a:lnTo>
                      <a:pt x="280759" y="373177"/>
                    </a:lnTo>
                    <a:lnTo>
                      <a:pt x="253454" y="372479"/>
                    </a:lnTo>
                    <a:lnTo>
                      <a:pt x="253327" y="365113"/>
                    </a:lnTo>
                    <a:lnTo>
                      <a:pt x="252934" y="352794"/>
                    </a:lnTo>
                    <a:lnTo>
                      <a:pt x="252845" y="348971"/>
                    </a:lnTo>
                    <a:lnTo>
                      <a:pt x="252756" y="341681"/>
                    </a:lnTo>
                    <a:lnTo>
                      <a:pt x="252654" y="337224"/>
                    </a:lnTo>
                    <a:lnTo>
                      <a:pt x="252616" y="335852"/>
                    </a:lnTo>
                    <a:lnTo>
                      <a:pt x="251740" y="296660"/>
                    </a:lnTo>
                    <a:lnTo>
                      <a:pt x="256248" y="264491"/>
                    </a:lnTo>
                    <a:lnTo>
                      <a:pt x="268110" y="234163"/>
                    </a:lnTo>
                    <a:lnTo>
                      <a:pt x="289167" y="194641"/>
                    </a:lnTo>
                    <a:lnTo>
                      <a:pt x="294767" y="184836"/>
                    </a:lnTo>
                    <a:lnTo>
                      <a:pt x="303022" y="149136"/>
                    </a:lnTo>
                    <a:lnTo>
                      <a:pt x="301587" y="116053"/>
                    </a:lnTo>
                    <a:lnTo>
                      <a:pt x="269558" y="60910"/>
                    </a:lnTo>
                    <a:lnTo>
                      <a:pt x="235128" y="39040"/>
                    </a:lnTo>
                    <a:lnTo>
                      <a:pt x="195250" y="28271"/>
                    </a:lnTo>
                    <a:lnTo>
                      <a:pt x="153658" y="28918"/>
                    </a:lnTo>
                    <a:lnTo>
                      <a:pt x="93815" y="55309"/>
                    </a:lnTo>
                    <a:lnTo>
                      <a:pt x="64491" y="99073"/>
                    </a:lnTo>
                    <a:lnTo>
                      <a:pt x="63005" y="149136"/>
                    </a:lnTo>
                    <a:lnTo>
                      <a:pt x="64415" y="154737"/>
                    </a:lnTo>
                    <a:lnTo>
                      <a:pt x="32906" y="201638"/>
                    </a:lnTo>
                    <a:lnTo>
                      <a:pt x="35002" y="202350"/>
                    </a:lnTo>
                    <a:lnTo>
                      <a:pt x="36399" y="202350"/>
                    </a:lnTo>
                    <a:lnTo>
                      <a:pt x="37808" y="203048"/>
                    </a:lnTo>
                    <a:lnTo>
                      <a:pt x="42012" y="204445"/>
                    </a:lnTo>
                    <a:lnTo>
                      <a:pt x="45504" y="205144"/>
                    </a:lnTo>
                    <a:lnTo>
                      <a:pt x="55309" y="210046"/>
                    </a:lnTo>
                    <a:lnTo>
                      <a:pt x="56007" y="219850"/>
                    </a:lnTo>
                    <a:lnTo>
                      <a:pt x="60630" y="272339"/>
                    </a:lnTo>
                    <a:lnTo>
                      <a:pt x="63005" y="285662"/>
                    </a:lnTo>
                    <a:lnTo>
                      <a:pt x="63005" y="286360"/>
                    </a:lnTo>
                    <a:lnTo>
                      <a:pt x="63716" y="288468"/>
                    </a:lnTo>
                    <a:lnTo>
                      <a:pt x="66510" y="289865"/>
                    </a:lnTo>
                    <a:lnTo>
                      <a:pt x="90018" y="292659"/>
                    </a:lnTo>
                    <a:lnTo>
                      <a:pt x="89650" y="292659"/>
                    </a:lnTo>
                    <a:lnTo>
                      <a:pt x="124397" y="305613"/>
                    </a:lnTo>
                    <a:lnTo>
                      <a:pt x="138799" y="352794"/>
                    </a:lnTo>
                    <a:lnTo>
                      <a:pt x="138900" y="355423"/>
                    </a:lnTo>
                    <a:lnTo>
                      <a:pt x="138964" y="356909"/>
                    </a:lnTo>
                    <a:lnTo>
                      <a:pt x="139294" y="365113"/>
                    </a:lnTo>
                    <a:lnTo>
                      <a:pt x="139332" y="371780"/>
                    </a:lnTo>
                    <a:lnTo>
                      <a:pt x="112027" y="371082"/>
                    </a:lnTo>
                    <a:lnTo>
                      <a:pt x="98540" y="321907"/>
                    </a:lnTo>
                    <a:lnTo>
                      <a:pt x="85459" y="319190"/>
                    </a:lnTo>
                    <a:lnTo>
                      <a:pt x="35700" y="292659"/>
                    </a:lnTo>
                    <a:lnTo>
                      <a:pt x="29198" y="246977"/>
                    </a:lnTo>
                    <a:lnTo>
                      <a:pt x="28004" y="228245"/>
                    </a:lnTo>
                    <a:lnTo>
                      <a:pt x="20816" y="225921"/>
                    </a:lnTo>
                    <a:lnTo>
                      <a:pt x="13551" y="222746"/>
                    </a:lnTo>
                    <a:lnTo>
                      <a:pt x="7227" y="218110"/>
                    </a:lnTo>
                    <a:lnTo>
                      <a:pt x="2794" y="211443"/>
                    </a:lnTo>
                    <a:lnTo>
                      <a:pt x="0" y="205842"/>
                    </a:lnTo>
                    <a:lnTo>
                      <a:pt x="64" y="205144"/>
                    </a:lnTo>
                    <a:lnTo>
                      <a:pt x="140" y="204445"/>
                    </a:lnTo>
                    <a:lnTo>
                      <a:pt x="699" y="198844"/>
                    </a:lnTo>
                    <a:lnTo>
                      <a:pt x="4255" y="193117"/>
                    </a:lnTo>
                    <a:lnTo>
                      <a:pt x="4903" y="191847"/>
                    </a:lnTo>
                    <a:lnTo>
                      <a:pt x="34303" y="148438"/>
                    </a:lnTo>
                    <a:lnTo>
                      <a:pt x="32652" y="119037"/>
                    </a:lnTo>
                    <a:lnTo>
                      <a:pt x="32639" y="117145"/>
                    </a:lnTo>
                    <a:lnTo>
                      <a:pt x="52667" y="60211"/>
                    </a:lnTo>
                    <a:lnTo>
                      <a:pt x="100826" y="15405"/>
                    </a:lnTo>
                    <a:lnTo>
                      <a:pt x="148603" y="610"/>
                    </a:lnTo>
                    <a:lnTo>
                      <a:pt x="197968" y="0"/>
                    </a:lnTo>
                    <a:close/>
                  </a:path>
                </a:pathLst>
              </a:cu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63" name="Freeform 362">
                <a:extLst>
                  <a:ext uri="{FF2B5EF4-FFF2-40B4-BE49-F238E27FC236}">
                    <a16:creationId xmlns:a16="http://schemas.microsoft.com/office/drawing/2014/main" id="{E3041374-430A-3F82-CAB5-AF9124012D69}"/>
                  </a:ext>
                </a:extLst>
              </p:cNvPr>
              <p:cNvSpPr/>
              <p:nvPr/>
            </p:nvSpPr>
            <p:spPr>
              <a:xfrm>
                <a:off x="-1103094" y="775839"/>
                <a:ext cx="175044" cy="139129"/>
              </a:xfrm>
              <a:custGeom>
                <a:avLst/>
                <a:gdLst>
                  <a:gd name="connsiteX0" fmla="*/ 109919 w 175044"/>
                  <a:gd name="connsiteY0" fmla="*/ 0 h 139129"/>
                  <a:gd name="connsiteX1" fmla="*/ 135077 w 175044"/>
                  <a:gd name="connsiteY1" fmla="*/ 11900 h 139129"/>
                  <a:gd name="connsiteX2" fmla="*/ 137605 w 175044"/>
                  <a:gd name="connsiteY2" fmla="*/ 14808 h 139129"/>
                  <a:gd name="connsiteX3" fmla="*/ 142126 w 175044"/>
                  <a:gd name="connsiteY3" fmla="*/ 23800 h 139129"/>
                  <a:gd name="connsiteX4" fmla="*/ 143536 w 175044"/>
                  <a:gd name="connsiteY4" fmla="*/ 23800 h 139129"/>
                  <a:gd name="connsiteX5" fmla="*/ 147028 w 175044"/>
                  <a:gd name="connsiteY5" fmla="*/ 24511 h 139129"/>
                  <a:gd name="connsiteX6" fmla="*/ 151232 w 175044"/>
                  <a:gd name="connsiteY6" fmla="*/ 25210 h 139129"/>
                  <a:gd name="connsiteX7" fmla="*/ 154039 w 175044"/>
                  <a:gd name="connsiteY7" fmla="*/ 26607 h 139129"/>
                  <a:gd name="connsiteX8" fmla="*/ 164084 w 175044"/>
                  <a:gd name="connsiteY8" fmla="*/ 34265 h 139129"/>
                  <a:gd name="connsiteX9" fmla="*/ 169875 w 175044"/>
                  <a:gd name="connsiteY9" fmla="*/ 44818 h 139129"/>
                  <a:gd name="connsiteX10" fmla="*/ 169939 w 175044"/>
                  <a:gd name="connsiteY10" fmla="*/ 45517 h 139129"/>
                  <a:gd name="connsiteX11" fmla="*/ 170955 w 175044"/>
                  <a:gd name="connsiteY11" fmla="*/ 55842 h 139129"/>
                  <a:gd name="connsiteX12" fmla="*/ 170955 w 175044"/>
                  <a:gd name="connsiteY12" fmla="*/ 57302 h 139129"/>
                  <a:gd name="connsiteX13" fmla="*/ 167335 w 175044"/>
                  <a:gd name="connsiteY13" fmla="*/ 69317 h 139129"/>
                  <a:gd name="connsiteX14" fmla="*/ 166637 w 175044"/>
                  <a:gd name="connsiteY14" fmla="*/ 71412 h 139129"/>
                  <a:gd name="connsiteX15" fmla="*/ 166637 w 175044"/>
                  <a:gd name="connsiteY15" fmla="*/ 72123 h 139129"/>
                  <a:gd name="connsiteX16" fmla="*/ 168034 w 175044"/>
                  <a:gd name="connsiteY16" fmla="*/ 74219 h 139129"/>
                  <a:gd name="connsiteX17" fmla="*/ 173635 w 175044"/>
                  <a:gd name="connsiteY17" fmla="*/ 81217 h 139129"/>
                  <a:gd name="connsiteX18" fmla="*/ 175044 w 175044"/>
                  <a:gd name="connsiteY18" fmla="*/ 89624 h 139129"/>
                  <a:gd name="connsiteX19" fmla="*/ 173635 w 175044"/>
                  <a:gd name="connsiteY19" fmla="*/ 98019 h 139129"/>
                  <a:gd name="connsiteX20" fmla="*/ 172466 w 175044"/>
                  <a:gd name="connsiteY20" fmla="*/ 101524 h 139129"/>
                  <a:gd name="connsiteX21" fmla="*/ 170853 w 175044"/>
                  <a:gd name="connsiteY21" fmla="*/ 106426 h 139129"/>
                  <a:gd name="connsiteX22" fmla="*/ 170574 w 175044"/>
                  <a:gd name="connsiteY22" fmla="*/ 107277 h 139129"/>
                  <a:gd name="connsiteX23" fmla="*/ 164884 w 175044"/>
                  <a:gd name="connsiteY23" fmla="*/ 114833 h 139129"/>
                  <a:gd name="connsiteX24" fmla="*/ 157099 w 175044"/>
                  <a:gd name="connsiteY24" fmla="*/ 120282 h 139129"/>
                  <a:gd name="connsiteX25" fmla="*/ 147739 w 175044"/>
                  <a:gd name="connsiteY25" fmla="*/ 123228 h 139129"/>
                  <a:gd name="connsiteX26" fmla="*/ 146330 w 175044"/>
                  <a:gd name="connsiteY26" fmla="*/ 123228 h 139129"/>
                  <a:gd name="connsiteX27" fmla="*/ 144234 w 175044"/>
                  <a:gd name="connsiteY27" fmla="*/ 125324 h 139129"/>
                  <a:gd name="connsiteX28" fmla="*/ 137275 w 175044"/>
                  <a:gd name="connsiteY28" fmla="*/ 132906 h 139129"/>
                  <a:gd name="connsiteX29" fmla="*/ 128473 w 175044"/>
                  <a:gd name="connsiteY29" fmla="*/ 137592 h 139129"/>
                  <a:gd name="connsiteX30" fmla="*/ 118631 w 175044"/>
                  <a:gd name="connsiteY30" fmla="*/ 139129 h 139129"/>
                  <a:gd name="connsiteX31" fmla="*/ 108522 w 175044"/>
                  <a:gd name="connsiteY31" fmla="*/ 137236 h 139129"/>
                  <a:gd name="connsiteX32" fmla="*/ 101029 w 175044"/>
                  <a:gd name="connsiteY32" fmla="*/ 133426 h 139129"/>
                  <a:gd name="connsiteX33" fmla="*/ 95301 w 175044"/>
                  <a:gd name="connsiteY33" fmla="*/ 128308 h 139129"/>
                  <a:gd name="connsiteX34" fmla="*/ 91288 w 175044"/>
                  <a:gd name="connsiteY34" fmla="*/ 121869 h 139129"/>
                  <a:gd name="connsiteX35" fmla="*/ 88926 w 175044"/>
                  <a:gd name="connsiteY35" fmla="*/ 114122 h 139129"/>
                  <a:gd name="connsiteX36" fmla="*/ 88214 w 175044"/>
                  <a:gd name="connsiteY36" fmla="*/ 112027 h 139129"/>
                  <a:gd name="connsiteX37" fmla="*/ 88214 w 175044"/>
                  <a:gd name="connsiteY37" fmla="*/ 107125 h 139129"/>
                  <a:gd name="connsiteX38" fmla="*/ 86817 w 175044"/>
                  <a:gd name="connsiteY38" fmla="*/ 106426 h 139129"/>
                  <a:gd name="connsiteX39" fmla="*/ 85420 w 175044"/>
                  <a:gd name="connsiteY39" fmla="*/ 107823 h 139129"/>
                  <a:gd name="connsiteX40" fmla="*/ 79921 w 175044"/>
                  <a:gd name="connsiteY40" fmla="*/ 111379 h 139129"/>
                  <a:gd name="connsiteX41" fmla="*/ 74041 w 175044"/>
                  <a:gd name="connsiteY41" fmla="*/ 113602 h 139129"/>
                  <a:gd name="connsiteX42" fmla="*/ 67882 w 175044"/>
                  <a:gd name="connsiteY42" fmla="*/ 114529 h 139129"/>
                  <a:gd name="connsiteX43" fmla="*/ 42012 w 175044"/>
                  <a:gd name="connsiteY43" fmla="*/ 101524 h 139129"/>
                  <a:gd name="connsiteX44" fmla="*/ 41313 w 175044"/>
                  <a:gd name="connsiteY44" fmla="*/ 101524 h 139129"/>
                  <a:gd name="connsiteX45" fmla="*/ 39904 w 175044"/>
                  <a:gd name="connsiteY45" fmla="*/ 102222 h 139129"/>
                  <a:gd name="connsiteX46" fmla="*/ 32207 w 175044"/>
                  <a:gd name="connsiteY46" fmla="*/ 104331 h 139129"/>
                  <a:gd name="connsiteX47" fmla="*/ 25210 w 175044"/>
                  <a:gd name="connsiteY47" fmla="*/ 104331 h 139129"/>
                  <a:gd name="connsiteX48" fmla="*/ 18199 w 175044"/>
                  <a:gd name="connsiteY48" fmla="*/ 100825 h 139129"/>
                  <a:gd name="connsiteX49" fmla="*/ 10719 w 175044"/>
                  <a:gd name="connsiteY49" fmla="*/ 96393 h 139129"/>
                  <a:gd name="connsiteX50" fmla="*/ 5156 w 175044"/>
                  <a:gd name="connsiteY50" fmla="*/ 90500 h 139129"/>
                  <a:gd name="connsiteX51" fmla="*/ 1562 w 175044"/>
                  <a:gd name="connsiteY51" fmla="*/ 83299 h 139129"/>
                  <a:gd name="connsiteX52" fmla="*/ 0 w 175044"/>
                  <a:gd name="connsiteY52" fmla="*/ 74917 h 139129"/>
                  <a:gd name="connsiteX53" fmla="*/ 16802 w 175044"/>
                  <a:gd name="connsiteY53" fmla="*/ 45517 h 139129"/>
                  <a:gd name="connsiteX54" fmla="*/ 17501 w 175044"/>
                  <a:gd name="connsiteY54" fmla="*/ 44107 h 139129"/>
                  <a:gd name="connsiteX55" fmla="*/ 17501 w 175044"/>
                  <a:gd name="connsiteY55" fmla="*/ 32906 h 139129"/>
                  <a:gd name="connsiteX56" fmla="*/ 51105 w 175044"/>
                  <a:gd name="connsiteY56" fmla="*/ 11900 h 139129"/>
                  <a:gd name="connsiteX57" fmla="*/ 53213 w 175044"/>
                  <a:gd name="connsiteY57" fmla="*/ 11900 h 139129"/>
                  <a:gd name="connsiteX58" fmla="*/ 53912 w 175044"/>
                  <a:gd name="connsiteY58" fmla="*/ 11201 h 139129"/>
                  <a:gd name="connsiteX59" fmla="*/ 62294 w 175044"/>
                  <a:gd name="connsiteY59" fmla="*/ 4826 h 139129"/>
                  <a:gd name="connsiteX60" fmla="*/ 72111 w 175044"/>
                  <a:gd name="connsiteY60" fmla="*/ 1664 h 139129"/>
                  <a:gd name="connsiteX61" fmla="*/ 83782 w 175044"/>
                  <a:gd name="connsiteY61" fmla="*/ 2096 h 139129"/>
                  <a:gd name="connsiteX62" fmla="*/ 82576 w 175044"/>
                  <a:gd name="connsiteY62" fmla="*/ 2096 h 139129"/>
                  <a:gd name="connsiteX63" fmla="*/ 92418 w 175044"/>
                  <a:gd name="connsiteY63" fmla="*/ 6299 h 139129"/>
                  <a:gd name="connsiteX64" fmla="*/ 93815 w 175044"/>
                  <a:gd name="connsiteY64" fmla="*/ 6998 h 139129"/>
                  <a:gd name="connsiteX65" fmla="*/ 94526 w 175044"/>
                  <a:gd name="connsiteY65" fmla="*/ 6998 h 139129"/>
                  <a:gd name="connsiteX66" fmla="*/ 95923 w 175044"/>
                  <a:gd name="connsiteY66" fmla="*/ 6299 h 139129"/>
                  <a:gd name="connsiteX67" fmla="*/ 102921 w 175044"/>
                  <a:gd name="connsiteY67" fmla="*/ 2096 h 139129"/>
                  <a:gd name="connsiteX68" fmla="*/ 109919 w 175044"/>
                  <a:gd name="connsiteY68"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75044" h="139129">
                    <a:moveTo>
                      <a:pt x="109919" y="0"/>
                    </a:moveTo>
                    <a:lnTo>
                      <a:pt x="135077" y="11900"/>
                    </a:lnTo>
                    <a:lnTo>
                      <a:pt x="137605" y="14808"/>
                    </a:lnTo>
                    <a:lnTo>
                      <a:pt x="142126" y="23800"/>
                    </a:lnTo>
                    <a:lnTo>
                      <a:pt x="143536" y="23800"/>
                    </a:lnTo>
                    <a:lnTo>
                      <a:pt x="147028" y="24511"/>
                    </a:lnTo>
                    <a:lnTo>
                      <a:pt x="151232" y="25210"/>
                    </a:lnTo>
                    <a:lnTo>
                      <a:pt x="154039" y="26607"/>
                    </a:lnTo>
                    <a:lnTo>
                      <a:pt x="164084" y="34265"/>
                    </a:lnTo>
                    <a:lnTo>
                      <a:pt x="169875" y="44818"/>
                    </a:lnTo>
                    <a:lnTo>
                      <a:pt x="169939" y="45517"/>
                    </a:lnTo>
                    <a:lnTo>
                      <a:pt x="170955" y="55842"/>
                    </a:lnTo>
                    <a:lnTo>
                      <a:pt x="170955" y="57302"/>
                    </a:lnTo>
                    <a:lnTo>
                      <a:pt x="167335" y="69317"/>
                    </a:lnTo>
                    <a:lnTo>
                      <a:pt x="166637" y="71412"/>
                    </a:lnTo>
                    <a:lnTo>
                      <a:pt x="166637" y="72123"/>
                    </a:lnTo>
                    <a:lnTo>
                      <a:pt x="168034" y="74219"/>
                    </a:lnTo>
                    <a:lnTo>
                      <a:pt x="173635" y="81217"/>
                    </a:lnTo>
                    <a:lnTo>
                      <a:pt x="175044" y="89624"/>
                    </a:lnTo>
                    <a:lnTo>
                      <a:pt x="173635" y="98019"/>
                    </a:lnTo>
                    <a:lnTo>
                      <a:pt x="172466" y="101524"/>
                    </a:lnTo>
                    <a:lnTo>
                      <a:pt x="170853" y="106426"/>
                    </a:lnTo>
                    <a:lnTo>
                      <a:pt x="170574" y="107277"/>
                    </a:lnTo>
                    <a:lnTo>
                      <a:pt x="164884" y="114833"/>
                    </a:lnTo>
                    <a:lnTo>
                      <a:pt x="157099" y="120282"/>
                    </a:lnTo>
                    <a:lnTo>
                      <a:pt x="147739" y="123228"/>
                    </a:lnTo>
                    <a:lnTo>
                      <a:pt x="146330" y="123228"/>
                    </a:lnTo>
                    <a:lnTo>
                      <a:pt x="144234" y="125324"/>
                    </a:lnTo>
                    <a:lnTo>
                      <a:pt x="137275" y="132906"/>
                    </a:lnTo>
                    <a:lnTo>
                      <a:pt x="128473" y="137592"/>
                    </a:lnTo>
                    <a:lnTo>
                      <a:pt x="118631" y="139129"/>
                    </a:lnTo>
                    <a:lnTo>
                      <a:pt x="108522" y="137236"/>
                    </a:lnTo>
                    <a:lnTo>
                      <a:pt x="101029" y="133426"/>
                    </a:lnTo>
                    <a:lnTo>
                      <a:pt x="95301" y="128308"/>
                    </a:lnTo>
                    <a:lnTo>
                      <a:pt x="91288" y="121869"/>
                    </a:lnTo>
                    <a:lnTo>
                      <a:pt x="88926" y="114122"/>
                    </a:lnTo>
                    <a:lnTo>
                      <a:pt x="88214" y="112027"/>
                    </a:lnTo>
                    <a:lnTo>
                      <a:pt x="88214" y="107125"/>
                    </a:lnTo>
                    <a:lnTo>
                      <a:pt x="86817" y="106426"/>
                    </a:lnTo>
                    <a:lnTo>
                      <a:pt x="85420" y="107823"/>
                    </a:lnTo>
                    <a:lnTo>
                      <a:pt x="79921" y="111379"/>
                    </a:lnTo>
                    <a:lnTo>
                      <a:pt x="74041" y="113602"/>
                    </a:lnTo>
                    <a:lnTo>
                      <a:pt x="67882" y="114529"/>
                    </a:lnTo>
                    <a:lnTo>
                      <a:pt x="42012" y="101524"/>
                    </a:lnTo>
                    <a:lnTo>
                      <a:pt x="41313" y="101524"/>
                    </a:lnTo>
                    <a:lnTo>
                      <a:pt x="39904" y="102222"/>
                    </a:lnTo>
                    <a:lnTo>
                      <a:pt x="32207" y="104331"/>
                    </a:lnTo>
                    <a:lnTo>
                      <a:pt x="25210" y="104331"/>
                    </a:lnTo>
                    <a:lnTo>
                      <a:pt x="18199" y="100825"/>
                    </a:lnTo>
                    <a:lnTo>
                      <a:pt x="10719" y="96393"/>
                    </a:lnTo>
                    <a:lnTo>
                      <a:pt x="5156" y="90500"/>
                    </a:lnTo>
                    <a:lnTo>
                      <a:pt x="1562" y="83299"/>
                    </a:lnTo>
                    <a:lnTo>
                      <a:pt x="0" y="74917"/>
                    </a:lnTo>
                    <a:lnTo>
                      <a:pt x="16802" y="45517"/>
                    </a:lnTo>
                    <a:lnTo>
                      <a:pt x="17501" y="44107"/>
                    </a:lnTo>
                    <a:lnTo>
                      <a:pt x="17501" y="32906"/>
                    </a:lnTo>
                    <a:lnTo>
                      <a:pt x="51105" y="11900"/>
                    </a:lnTo>
                    <a:lnTo>
                      <a:pt x="53213" y="11900"/>
                    </a:lnTo>
                    <a:lnTo>
                      <a:pt x="53912" y="11201"/>
                    </a:lnTo>
                    <a:lnTo>
                      <a:pt x="62294" y="4826"/>
                    </a:lnTo>
                    <a:lnTo>
                      <a:pt x="72111" y="1664"/>
                    </a:lnTo>
                    <a:lnTo>
                      <a:pt x="83782" y="2096"/>
                    </a:lnTo>
                    <a:lnTo>
                      <a:pt x="82576" y="2096"/>
                    </a:lnTo>
                    <a:lnTo>
                      <a:pt x="92418" y="6299"/>
                    </a:lnTo>
                    <a:lnTo>
                      <a:pt x="93815" y="6998"/>
                    </a:lnTo>
                    <a:lnTo>
                      <a:pt x="94526" y="6998"/>
                    </a:lnTo>
                    <a:lnTo>
                      <a:pt x="95923" y="6299"/>
                    </a:lnTo>
                    <a:lnTo>
                      <a:pt x="102921" y="2096"/>
                    </a:lnTo>
                    <a:lnTo>
                      <a:pt x="109919" y="0"/>
                    </a:lnTo>
                    <a:close/>
                  </a:path>
                </a:pathLst>
              </a:cu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sp>
          <p:nvSpPr>
            <p:cNvPr id="356" name="object 88">
              <a:extLst>
                <a:ext uri="{FF2B5EF4-FFF2-40B4-BE49-F238E27FC236}">
                  <a16:creationId xmlns:a16="http://schemas.microsoft.com/office/drawing/2014/main" id="{F5EC7A0B-BF95-5762-8A51-F0023C3950A7}"/>
                </a:ext>
              </a:extLst>
            </p:cNvPr>
            <p:cNvSpPr txBox="1"/>
            <p:nvPr/>
          </p:nvSpPr>
          <p:spPr>
            <a:xfrm>
              <a:off x="3560062" y="4184270"/>
              <a:ext cx="455966" cy="236603"/>
            </a:xfrm>
            <a:prstGeom prst="rect">
              <a:avLst/>
            </a:prstGeom>
          </p:spPr>
          <p:txBody>
            <a:bodyPr vert="horz" wrap="square" lIns="0" tIns="13335" rIns="0" bIns="0" rtlCol="0">
              <a:spAutoFit/>
            </a:bodyPr>
            <a:lstStyle/>
            <a:p>
              <a:pPr marL="0" marR="0" lvl="0" indent="0" algn="l" defTabSz="914400" rtl="0" eaLnBrk="1" fontAlgn="auto" latinLnBrk="0" hangingPunct="1">
                <a:lnSpc>
                  <a:spcPct val="100000"/>
                </a:lnSpc>
                <a:spcBef>
                  <a:spcPts val="105"/>
                </a:spcBef>
                <a:spcAft>
                  <a:spcPts val="0"/>
                </a:spcAft>
                <a:buClrTx/>
                <a:buSzTx/>
                <a:buFontTx/>
                <a:buNone/>
                <a:tabLst/>
                <a:defRPr/>
              </a:pPr>
              <a:r>
                <a:rPr kumimoji="0" sz="1450" b="1" u="none" strike="noStrike" kern="1200" cap="none" spc="-20" normalizeH="0" baseline="0" noProof="0" dirty="0">
                  <a:ln>
                    <a:noFill/>
                  </a:ln>
                  <a:solidFill>
                    <a:srgbClr val="002856"/>
                  </a:solidFill>
                  <a:effectLst/>
                  <a:uLnTx/>
                  <a:uFillTx/>
                  <a:latin typeface="Arial Black" panose="020B0604020202020204" pitchFamily="34" charset="0"/>
                  <a:cs typeface="Arial Black" panose="020B0604020202020204" pitchFamily="34" charset="0"/>
                </a:rPr>
                <a:t>f(x)</a:t>
              </a:r>
              <a:endParaRPr kumimoji="0" sz="1450" b="1" u="none" strike="noStrike" kern="1200" cap="none" spc="0" normalizeH="0" baseline="0" noProof="0" dirty="0">
                <a:ln>
                  <a:noFill/>
                </a:ln>
                <a:solidFill>
                  <a:srgbClr val="002856"/>
                </a:solidFill>
                <a:effectLst/>
                <a:uLnTx/>
                <a:uFillTx/>
                <a:latin typeface="Arial Black" panose="020B0604020202020204" pitchFamily="34" charset="0"/>
                <a:cs typeface="Arial Black" panose="020B0604020202020204" pitchFamily="34" charset="0"/>
              </a:endParaRPr>
            </a:p>
          </p:txBody>
        </p:sp>
        <p:sp>
          <p:nvSpPr>
            <p:cNvPr id="357" name="Freeform 356">
              <a:extLst>
                <a:ext uri="{FF2B5EF4-FFF2-40B4-BE49-F238E27FC236}">
                  <a16:creationId xmlns:a16="http://schemas.microsoft.com/office/drawing/2014/main" id="{F566B347-102B-842A-F0A7-88AEA4DE9731}"/>
                </a:ext>
              </a:extLst>
            </p:cNvPr>
            <p:cNvSpPr/>
            <p:nvPr/>
          </p:nvSpPr>
          <p:spPr>
            <a:xfrm>
              <a:off x="3514123" y="4782231"/>
              <a:ext cx="356438" cy="356438"/>
            </a:xfrm>
            <a:custGeom>
              <a:avLst/>
              <a:gdLst>
                <a:gd name="connsiteX0" fmla="*/ 241871 w 356438"/>
                <a:gd name="connsiteY0" fmla="*/ 305511 h 356438"/>
                <a:gd name="connsiteX1" fmla="*/ 267335 w 356438"/>
                <a:gd name="connsiteY1" fmla="*/ 305511 h 356438"/>
                <a:gd name="connsiteX2" fmla="*/ 267335 w 356438"/>
                <a:gd name="connsiteY2" fmla="*/ 356438 h 356438"/>
                <a:gd name="connsiteX3" fmla="*/ 241871 w 356438"/>
                <a:gd name="connsiteY3" fmla="*/ 356438 h 356438"/>
                <a:gd name="connsiteX4" fmla="*/ 190944 w 356438"/>
                <a:gd name="connsiteY4" fmla="*/ 305511 h 356438"/>
                <a:gd name="connsiteX5" fmla="*/ 216408 w 356438"/>
                <a:gd name="connsiteY5" fmla="*/ 305511 h 356438"/>
                <a:gd name="connsiteX6" fmla="*/ 216408 w 356438"/>
                <a:gd name="connsiteY6" fmla="*/ 356438 h 356438"/>
                <a:gd name="connsiteX7" fmla="*/ 190944 w 356438"/>
                <a:gd name="connsiteY7" fmla="*/ 356438 h 356438"/>
                <a:gd name="connsiteX8" fmla="*/ 140030 w 356438"/>
                <a:gd name="connsiteY8" fmla="*/ 305511 h 356438"/>
                <a:gd name="connsiteX9" fmla="*/ 165481 w 356438"/>
                <a:gd name="connsiteY9" fmla="*/ 305511 h 356438"/>
                <a:gd name="connsiteX10" fmla="*/ 165481 w 356438"/>
                <a:gd name="connsiteY10" fmla="*/ 356438 h 356438"/>
                <a:gd name="connsiteX11" fmla="*/ 140030 w 356438"/>
                <a:gd name="connsiteY11" fmla="*/ 356438 h 356438"/>
                <a:gd name="connsiteX12" fmla="*/ 89103 w 356438"/>
                <a:gd name="connsiteY12" fmla="*/ 305511 h 356438"/>
                <a:gd name="connsiteX13" fmla="*/ 114566 w 356438"/>
                <a:gd name="connsiteY13" fmla="*/ 305511 h 356438"/>
                <a:gd name="connsiteX14" fmla="*/ 114566 w 356438"/>
                <a:gd name="connsiteY14" fmla="*/ 356438 h 356438"/>
                <a:gd name="connsiteX15" fmla="*/ 89103 w 356438"/>
                <a:gd name="connsiteY15" fmla="*/ 356438 h 356438"/>
                <a:gd name="connsiteX16" fmla="*/ 305523 w 356438"/>
                <a:gd name="connsiteY16" fmla="*/ 241871 h 356438"/>
                <a:gd name="connsiteX17" fmla="*/ 356438 w 356438"/>
                <a:gd name="connsiteY17" fmla="*/ 241871 h 356438"/>
                <a:gd name="connsiteX18" fmla="*/ 356438 w 356438"/>
                <a:gd name="connsiteY18" fmla="*/ 267335 h 356438"/>
                <a:gd name="connsiteX19" fmla="*/ 305523 w 356438"/>
                <a:gd name="connsiteY19" fmla="*/ 267335 h 356438"/>
                <a:gd name="connsiteX20" fmla="*/ 0 w 356438"/>
                <a:gd name="connsiteY20" fmla="*/ 241871 h 356438"/>
                <a:gd name="connsiteX21" fmla="*/ 50914 w 356438"/>
                <a:gd name="connsiteY21" fmla="*/ 241871 h 356438"/>
                <a:gd name="connsiteX22" fmla="*/ 50914 w 356438"/>
                <a:gd name="connsiteY22" fmla="*/ 267335 h 356438"/>
                <a:gd name="connsiteX23" fmla="*/ 0 w 356438"/>
                <a:gd name="connsiteY23" fmla="*/ 267335 h 356438"/>
                <a:gd name="connsiteX24" fmla="*/ 305523 w 356438"/>
                <a:gd name="connsiteY24" fmla="*/ 190944 h 356438"/>
                <a:gd name="connsiteX25" fmla="*/ 356438 w 356438"/>
                <a:gd name="connsiteY25" fmla="*/ 190944 h 356438"/>
                <a:gd name="connsiteX26" fmla="*/ 356438 w 356438"/>
                <a:gd name="connsiteY26" fmla="*/ 216408 h 356438"/>
                <a:gd name="connsiteX27" fmla="*/ 305523 w 356438"/>
                <a:gd name="connsiteY27" fmla="*/ 216408 h 356438"/>
                <a:gd name="connsiteX28" fmla="*/ 0 w 356438"/>
                <a:gd name="connsiteY28" fmla="*/ 190944 h 356438"/>
                <a:gd name="connsiteX29" fmla="*/ 50914 w 356438"/>
                <a:gd name="connsiteY29" fmla="*/ 190944 h 356438"/>
                <a:gd name="connsiteX30" fmla="*/ 50914 w 356438"/>
                <a:gd name="connsiteY30" fmla="*/ 216408 h 356438"/>
                <a:gd name="connsiteX31" fmla="*/ 0 w 356438"/>
                <a:gd name="connsiteY31" fmla="*/ 216408 h 356438"/>
                <a:gd name="connsiteX32" fmla="*/ 305523 w 356438"/>
                <a:gd name="connsiteY32" fmla="*/ 140030 h 356438"/>
                <a:gd name="connsiteX33" fmla="*/ 356438 w 356438"/>
                <a:gd name="connsiteY33" fmla="*/ 140030 h 356438"/>
                <a:gd name="connsiteX34" fmla="*/ 356438 w 356438"/>
                <a:gd name="connsiteY34" fmla="*/ 165493 h 356438"/>
                <a:gd name="connsiteX35" fmla="*/ 305523 w 356438"/>
                <a:gd name="connsiteY35" fmla="*/ 165493 h 356438"/>
                <a:gd name="connsiteX36" fmla="*/ 0 w 356438"/>
                <a:gd name="connsiteY36" fmla="*/ 140030 h 356438"/>
                <a:gd name="connsiteX37" fmla="*/ 50914 w 356438"/>
                <a:gd name="connsiteY37" fmla="*/ 140030 h 356438"/>
                <a:gd name="connsiteX38" fmla="*/ 50914 w 356438"/>
                <a:gd name="connsiteY38" fmla="*/ 165493 h 356438"/>
                <a:gd name="connsiteX39" fmla="*/ 0 w 356438"/>
                <a:gd name="connsiteY39" fmla="*/ 165493 h 356438"/>
                <a:gd name="connsiteX40" fmla="*/ 101841 w 356438"/>
                <a:gd name="connsiteY40" fmla="*/ 102057 h 356438"/>
                <a:gd name="connsiteX41" fmla="*/ 101841 w 356438"/>
                <a:gd name="connsiteY41" fmla="*/ 254457 h 356438"/>
                <a:gd name="connsiteX42" fmla="*/ 254609 w 356438"/>
                <a:gd name="connsiteY42" fmla="*/ 254457 h 356438"/>
                <a:gd name="connsiteX43" fmla="*/ 254609 w 356438"/>
                <a:gd name="connsiteY43" fmla="*/ 102057 h 356438"/>
                <a:gd name="connsiteX44" fmla="*/ 305523 w 356438"/>
                <a:gd name="connsiteY44" fmla="*/ 89115 h 356438"/>
                <a:gd name="connsiteX45" fmla="*/ 356438 w 356438"/>
                <a:gd name="connsiteY45" fmla="*/ 89115 h 356438"/>
                <a:gd name="connsiteX46" fmla="*/ 356438 w 356438"/>
                <a:gd name="connsiteY46" fmla="*/ 114566 h 356438"/>
                <a:gd name="connsiteX47" fmla="*/ 305523 w 356438"/>
                <a:gd name="connsiteY47" fmla="*/ 114566 h 356438"/>
                <a:gd name="connsiteX48" fmla="*/ 0 w 356438"/>
                <a:gd name="connsiteY48" fmla="*/ 89103 h 356438"/>
                <a:gd name="connsiteX49" fmla="*/ 50914 w 356438"/>
                <a:gd name="connsiteY49" fmla="*/ 89103 h 356438"/>
                <a:gd name="connsiteX50" fmla="*/ 50914 w 356438"/>
                <a:gd name="connsiteY50" fmla="*/ 114566 h 356438"/>
                <a:gd name="connsiteX51" fmla="*/ 0 w 356438"/>
                <a:gd name="connsiteY51" fmla="*/ 114566 h 356438"/>
                <a:gd name="connsiteX52" fmla="*/ 76377 w 356438"/>
                <a:gd name="connsiteY52" fmla="*/ 76657 h 356438"/>
                <a:gd name="connsiteX53" fmla="*/ 254609 w 356438"/>
                <a:gd name="connsiteY53" fmla="*/ 76657 h 356438"/>
                <a:gd name="connsiteX54" fmla="*/ 280060 w 356438"/>
                <a:gd name="connsiteY54" fmla="*/ 76657 h 356438"/>
                <a:gd name="connsiteX55" fmla="*/ 280060 w 356438"/>
                <a:gd name="connsiteY55" fmla="*/ 101828 h 356438"/>
                <a:gd name="connsiteX56" fmla="*/ 280060 w 356438"/>
                <a:gd name="connsiteY56" fmla="*/ 102057 h 356438"/>
                <a:gd name="connsiteX57" fmla="*/ 280060 w 356438"/>
                <a:gd name="connsiteY57" fmla="*/ 254457 h 356438"/>
                <a:gd name="connsiteX58" fmla="*/ 280060 w 356438"/>
                <a:gd name="connsiteY58" fmla="*/ 254596 h 356438"/>
                <a:gd name="connsiteX59" fmla="*/ 280060 w 356438"/>
                <a:gd name="connsiteY59" fmla="*/ 279857 h 356438"/>
                <a:gd name="connsiteX60" fmla="*/ 76377 w 356438"/>
                <a:gd name="connsiteY60" fmla="*/ 279857 h 356438"/>
                <a:gd name="connsiteX61" fmla="*/ 76377 w 356438"/>
                <a:gd name="connsiteY61" fmla="*/ 254457 h 356438"/>
                <a:gd name="connsiteX62" fmla="*/ 76377 w 356438"/>
                <a:gd name="connsiteY62" fmla="*/ 102057 h 356438"/>
                <a:gd name="connsiteX63" fmla="*/ 241858 w 356438"/>
                <a:gd name="connsiteY63" fmla="*/ 0 h 356438"/>
                <a:gd name="connsiteX64" fmla="*/ 267322 w 356438"/>
                <a:gd name="connsiteY64" fmla="*/ 0 h 356438"/>
                <a:gd name="connsiteX65" fmla="*/ 267322 w 356438"/>
                <a:gd name="connsiteY65" fmla="*/ 50914 h 356438"/>
                <a:gd name="connsiteX66" fmla="*/ 241858 w 356438"/>
                <a:gd name="connsiteY66" fmla="*/ 50914 h 356438"/>
                <a:gd name="connsiteX67" fmla="*/ 190944 w 356438"/>
                <a:gd name="connsiteY67" fmla="*/ 0 h 356438"/>
                <a:gd name="connsiteX68" fmla="*/ 216408 w 356438"/>
                <a:gd name="connsiteY68" fmla="*/ 0 h 356438"/>
                <a:gd name="connsiteX69" fmla="*/ 216408 w 356438"/>
                <a:gd name="connsiteY69" fmla="*/ 50914 h 356438"/>
                <a:gd name="connsiteX70" fmla="*/ 190944 w 356438"/>
                <a:gd name="connsiteY70" fmla="*/ 50914 h 356438"/>
                <a:gd name="connsiteX71" fmla="*/ 140017 w 356438"/>
                <a:gd name="connsiteY71" fmla="*/ 0 h 356438"/>
                <a:gd name="connsiteX72" fmla="*/ 165481 w 356438"/>
                <a:gd name="connsiteY72" fmla="*/ 0 h 356438"/>
                <a:gd name="connsiteX73" fmla="*/ 165481 w 356438"/>
                <a:gd name="connsiteY73" fmla="*/ 50914 h 356438"/>
                <a:gd name="connsiteX74" fmla="*/ 140017 w 356438"/>
                <a:gd name="connsiteY74" fmla="*/ 50914 h 356438"/>
                <a:gd name="connsiteX75" fmla="*/ 89103 w 356438"/>
                <a:gd name="connsiteY75" fmla="*/ 0 h 356438"/>
                <a:gd name="connsiteX76" fmla="*/ 114566 w 356438"/>
                <a:gd name="connsiteY76" fmla="*/ 0 h 356438"/>
                <a:gd name="connsiteX77" fmla="*/ 114566 w 356438"/>
                <a:gd name="connsiteY77" fmla="*/ 50914 h 356438"/>
                <a:gd name="connsiteX78" fmla="*/ 89103 w 356438"/>
                <a:gd name="connsiteY78" fmla="*/ 50914 h 356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356438" h="356438">
                  <a:moveTo>
                    <a:pt x="241871" y="305511"/>
                  </a:moveTo>
                  <a:lnTo>
                    <a:pt x="267335" y="305511"/>
                  </a:lnTo>
                  <a:lnTo>
                    <a:pt x="267335" y="356438"/>
                  </a:lnTo>
                  <a:lnTo>
                    <a:pt x="241871" y="356438"/>
                  </a:lnTo>
                  <a:close/>
                  <a:moveTo>
                    <a:pt x="190944" y="305511"/>
                  </a:moveTo>
                  <a:lnTo>
                    <a:pt x="216408" y="305511"/>
                  </a:lnTo>
                  <a:lnTo>
                    <a:pt x="216408" y="356438"/>
                  </a:lnTo>
                  <a:lnTo>
                    <a:pt x="190944" y="356438"/>
                  </a:lnTo>
                  <a:close/>
                  <a:moveTo>
                    <a:pt x="140030" y="305511"/>
                  </a:moveTo>
                  <a:lnTo>
                    <a:pt x="165481" y="305511"/>
                  </a:lnTo>
                  <a:lnTo>
                    <a:pt x="165481" y="356438"/>
                  </a:lnTo>
                  <a:lnTo>
                    <a:pt x="140030" y="356438"/>
                  </a:lnTo>
                  <a:close/>
                  <a:moveTo>
                    <a:pt x="89103" y="305511"/>
                  </a:moveTo>
                  <a:lnTo>
                    <a:pt x="114566" y="305511"/>
                  </a:lnTo>
                  <a:lnTo>
                    <a:pt x="114566" y="356438"/>
                  </a:lnTo>
                  <a:lnTo>
                    <a:pt x="89103" y="356438"/>
                  </a:lnTo>
                  <a:close/>
                  <a:moveTo>
                    <a:pt x="305523" y="241871"/>
                  </a:moveTo>
                  <a:lnTo>
                    <a:pt x="356438" y="241871"/>
                  </a:lnTo>
                  <a:lnTo>
                    <a:pt x="356438" y="267335"/>
                  </a:lnTo>
                  <a:lnTo>
                    <a:pt x="305523" y="267335"/>
                  </a:lnTo>
                  <a:close/>
                  <a:moveTo>
                    <a:pt x="0" y="241871"/>
                  </a:moveTo>
                  <a:lnTo>
                    <a:pt x="50914" y="241871"/>
                  </a:lnTo>
                  <a:lnTo>
                    <a:pt x="50914" y="267335"/>
                  </a:lnTo>
                  <a:lnTo>
                    <a:pt x="0" y="267335"/>
                  </a:lnTo>
                  <a:close/>
                  <a:moveTo>
                    <a:pt x="305523" y="190944"/>
                  </a:moveTo>
                  <a:lnTo>
                    <a:pt x="356438" y="190944"/>
                  </a:lnTo>
                  <a:lnTo>
                    <a:pt x="356438" y="216408"/>
                  </a:lnTo>
                  <a:lnTo>
                    <a:pt x="305523" y="216408"/>
                  </a:lnTo>
                  <a:close/>
                  <a:moveTo>
                    <a:pt x="0" y="190944"/>
                  </a:moveTo>
                  <a:lnTo>
                    <a:pt x="50914" y="190944"/>
                  </a:lnTo>
                  <a:lnTo>
                    <a:pt x="50914" y="216408"/>
                  </a:lnTo>
                  <a:lnTo>
                    <a:pt x="0" y="216408"/>
                  </a:lnTo>
                  <a:close/>
                  <a:moveTo>
                    <a:pt x="305523" y="140030"/>
                  </a:moveTo>
                  <a:lnTo>
                    <a:pt x="356438" y="140030"/>
                  </a:lnTo>
                  <a:lnTo>
                    <a:pt x="356438" y="165493"/>
                  </a:lnTo>
                  <a:lnTo>
                    <a:pt x="305523" y="165493"/>
                  </a:lnTo>
                  <a:close/>
                  <a:moveTo>
                    <a:pt x="0" y="140030"/>
                  </a:moveTo>
                  <a:lnTo>
                    <a:pt x="50914" y="140030"/>
                  </a:lnTo>
                  <a:lnTo>
                    <a:pt x="50914" y="165493"/>
                  </a:lnTo>
                  <a:lnTo>
                    <a:pt x="0" y="165493"/>
                  </a:lnTo>
                  <a:close/>
                  <a:moveTo>
                    <a:pt x="101841" y="102057"/>
                  </a:moveTo>
                  <a:lnTo>
                    <a:pt x="101841" y="254457"/>
                  </a:lnTo>
                  <a:lnTo>
                    <a:pt x="254609" y="254457"/>
                  </a:lnTo>
                  <a:lnTo>
                    <a:pt x="254609" y="102057"/>
                  </a:lnTo>
                  <a:close/>
                  <a:moveTo>
                    <a:pt x="305523" y="89115"/>
                  </a:moveTo>
                  <a:lnTo>
                    <a:pt x="356438" y="89115"/>
                  </a:lnTo>
                  <a:lnTo>
                    <a:pt x="356438" y="114566"/>
                  </a:lnTo>
                  <a:lnTo>
                    <a:pt x="305523" y="114566"/>
                  </a:lnTo>
                  <a:close/>
                  <a:moveTo>
                    <a:pt x="0" y="89103"/>
                  </a:moveTo>
                  <a:lnTo>
                    <a:pt x="50914" y="89103"/>
                  </a:lnTo>
                  <a:lnTo>
                    <a:pt x="50914" y="114566"/>
                  </a:lnTo>
                  <a:lnTo>
                    <a:pt x="0" y="114566"/>
                  </a:lnTo>
                  <a:close/>
                  <a:moveTo>
                    <a:pt x="76377" y="76657"/>
                  </a:moveTo>
                  <a:lnTo>
                    <a:pt x="254609" y="76657"/>
                  </a:lnTo>
                  <a:lnTo>
                    <a:pt x="280060" y="76657"/>
                  </a:lnTo>
                  <a:lnTo>
                    <a:pt x="280060" y="101828"/>
                  </a:lnTo>
                  <a:lnTo>
                    <a:pt x="280060" y="102057"/>
                  </a:lnTo>
                  <a:lnTo>
                    <a:pt x="280060" y="254457"/>
                  </a:lnTo>
                  <a:lnTo>
                    <a:pt x="280060" y="254596"/>
                  </a:lnTo>
                  <a:lnTo>
                    <a:pt x="280060" y="279857"/>
                  </a:lnTo>
                  <a:lnTo>
                    <a:pt x="76377" y="279857"/>
                  </a:lnTo>
                  <a:lnTo>
                    <a:pt x="76377" y="254457"/>
                  </a:lnTo>
                  <a:lnTo>
                    <a:pt x="76377" y="102057"/>
                  </a:lnTo>
                  <a:close/>
                  <a:moveTo>
                    <a:pt x="241858" y="0"/>
                  </a:moveTo>
                  <a:lnTo>
                    <a:pt x="267322" y="0"/>
                  </a:lnTo>
                  <a:lnTo>
                    <a:pt x="267322" y="50914"/>
                  </a:lnTo>
                  <a:lnTo>
                    <a:pt x="241858" y="50914"/>
                  </a:lnTo>
                  <a:close/>
                  <a:moveTo>
                    <a:pt x="190944" y="0"/>
                  </a:moveTo>
                  <a:lnTo>
                    <a:pt x="216408" y="0"/>
                  </a:lnTo>
                  <a:lnTo>
                    <a:pt x="216408" y="50914"/>
                  </a:lnTo>
                  <a:lnTo>
                    <a:pt x="190944" y="50914"/>
                  </a:lnTo>
                  <a:close/>
                  <a:moveTo>
                    <a:pt x="140017" y="0"/>
                  </a:moveTo>
                  <a:lnTo>
                    <a:pt x="165481" y="0"/>
                  </a:lnTo>
                  <a:lnTo>
                    <a:pt x="165481" y="50914"/>
                  </a:lnTo>
                  <a:lnTo>
                    <a:pt x="140017" y="50914"/>
                  </a:lnTo>
                  <a:close/>
                  <a:moveTo>
                    <a:pt x="89103" y="0"/>
                  </a:moveTo>
                  <a:lnTo>
                    <a:pt x="114566" y="0"/>
                  </a:lnTo>
                  <a:lnTo>
                    <a:pt x="114566" y="50914"/>
                  </a:lnTo>
                  <a:lnTo>
                    <a:pt x="89103" y="50914"/>
                  </a:lnTo>
                  <a:close/>
                </a:path>
              </a:pathLst>
            </a:custGeom>
            <a:solidFill>
              <a:srgbClr val="002957"/>
            </a:solid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358" name="Graphic 357">
              <a:extLst>
                <a:ext uri="{FF2B5EF4-FFF2-40B4-BE49-F238E27FC236}">
                  <a16:creationId xmlns:a16="http://schemas.microsoft.com/office/drawing/2014/main" id="{AA45D2C1-91DC-9D67-202D-FC437ADB4516}"/>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3473607" y="5445104"/>
              <a:ext cx="470469" cy="365920"/>
            </a:xfrm>
            <a:prstGeom prst="rect">
              <a:avLst/>
            </a:prstGeom>
          </p:spPr>
        </p:pic>
        <p:sp>
          <p:nvSpPr>
            <p:cNvPr id="359" name="Freeform 358">
              <a:extLst>
                <a:ext uri="{FF2B5EF4-FFF2-40B4-BE49-F238E27FC236}">
                  <a16:creationId xmlns:a16="http://schemas.microsoft.com/office/drawing/2014/main" id="{195F5B52-F8B8-8D13-8595-3C846B0C19D1}"/>
                </a:ext>
              </a:extLst>
            </p:cNvPr>
            <p:cNvSpPr/>
            <p:nvPr/>
          </p:nvSpPr>
          <p:spPr>
            <a:xfrm>
              <a:off x="5447720" y="5461713"/>
              <a:ext cx="348335" cy="332702"/>
            </a:xfrm>
            <a:custGeom>
              <a:avLst/>
              <a:gdLst>
                <a:gd name="connsiteX0" fmla="*/ 235686 w 348335"/>
                <a:gd name="connsiteY0" fmla="*/ 218084 h 332702"/>
                <a:gd name="connsiteX1" fmla="*/ 226339 w 348335"/>
                <a:gd name="connsiteY1" fmla="*/ 218910 h 332702"/>
                <a:gd name="connsiteX2" fmla="*/ 215430 w 348335"/>
                <a:gd name="connsiteY2" fmla="*/ 219621 h 332702"/>
                <a:gd name="connsiteX3" fmla="*/ 214655 w 348335"/>
                <a:gd name="connsiteY3" fmla="*/ 219621 h 332702"/>
                <a:gd name="connsiteX4" fmla="*/ 206781 w 348335"/>
                <a:gd name="connsiteY4" fmla="*/ 219939 h 332702"/>
                <a:gd name="connsiteX5" fmla="*/ 196596 w 348335"/>
                <a:gd name="connsiteY5" fmla="*/ 220078 h 332702"/>
                <a:gd name="connsiteX6" fmla="*/ 191681 w 348335"/>
                <a:gd name="connsiteY6" fmla="*/ 220078 h 332702"/>
                <a:gd name="connsiteX7" fmla="*/ 181483 w 348335"/>
                <a:gd name="connsiteY7" fmla="*/ 219621 h 332702"/>
                <a:gd name="connsiteX8" fmla="*/ 181597 w 348335"/>
                <a:gd name="connsiteY8" fmla="*/ 220078 h 332702"/>
                <a:gd name="connsiteX9" fmla="*/ 181711 w 348335"/>
                <a:gd name="connsiteY9" fmla="*/ 220561 h 332702"/>
                <a:gd name="connsiteX10" fmla="*/ 183083 w 348335"/>
                <a:gd name="connsiteY10" fmla="*/ 226403 h 332702"/>
                <a:gd name="connsiteX11" fmla="*/ 184023 w 348335"/>
                <a:gd name="connsiteY11" fmla="*/ 233439 h 332702"/>
                <a:gd name="connsiteX12" fmla="*/ 182765 w 348335"/>
                <a:gd name="connsiteY12" fmla="*/ 255715 h 332702"/>
                <a:gd name="connsiteX13" fmla="*/ 181495 w 348335"/>
                <a:gd name="connsiteY13" fmla="*/ 262052 h 332702"/>
                <a:gd name="connsiteX14" fmla="*/ 179590 w 348335"/>
                <a:gd name="connsiteY14" fmla="*/ 268808 h 332702"/>
                <a:gd name="connsiteX15" fmla="*/ 186004 w 348335"/>
                <a:gd name="connsiteY15" fmla="*/ 269875 h 332702"/>
                <a:gd name="connsiteX16" fmla="*/ 192544 w 348335"/>
                <a:gd name="connsiteY16" fmla="*/ 270574 h 332702"/>
                <a:gd name="connsiteX17" fmla="*/ 206844 w 348335"/>
                <a:gd name="connsiteY17" fmla="*/ 270574 h 332702"/>
                <a:gd name="connsiteX18" fmla="*/ 213410 w 348335"/>
                <a:gd name="connsiteY18" fmla="*/ 269875 h 332702"/>
                <a:gd name="connsiteX19" fmla="*/ 213766 w 348335"/>
                <a:gd name="connsiteY19" fmla="*/ 269875 h 332702"/>
                <a:gd name="connsiteX20" fmla="*/ 225907 w 348335"/>
                <a:gd name="connsiteY20" fmla="*/ 255715 h 332702"/>
                <a:gd name="connsiteX21" fmla="*/ 307225 w 348335"/>
                <a:gd name="connsiteY21" fmla="*/ 204432 h 332702"/>
                <a:gd name="connsiteX22" fmla="*/ 298107 w 348335"/>
                <a:gd name="connsiteY22" fmla="*/ 206947 h 332702"/>
                <a:gd name="connsiteX23" fmla="*/ 287934 w 348335"/>
                <a:gd name="connsiteY23" fmla="*/ 209461 h 332702"/>
                <a:gd name="connsiteX24" fmla="*/ 276783 w 348335"/>
                <a:gd name="connsiteY24" fmla="*/ 211900 h 332702"/>
                <a:gd name="connsiteX25" fmla="*/ 264668 w 348335"/>
                <a:gd name="connsiteY25" fmla="*/ 214173 h 332702"/>
                <a:gd name="connsiteX26" fmla="*/ 263944 w 348335"/>
                <a:gd name="connsiteY26" fmla="*/ 218084 h 332702"/>
                <a:gd name="connsiteX27" fmla="*/ 262712 w 348335"/>
                <a:gd name="connsiteY27" fmla="*/ 224752 h 332702"/>
                <a:gd name="connsiteX28" fmla="*/ 260375 w 348335"/>
                <a:gd name="connsiteY28" fmla="*/ 235433 h 332702"/>
                <a:gd name="connsiteX29" fmla="*/ 257670 w 348335"/>
                <a:gd name="connsiteY29" fmla="*/ 246228 h 332702"/>
                <a:gd name="connsiteX30" fmla="*/ 254558 w 348335"/>
                <a:gd name="connsiteY30" fmla="*/ 257112 h 332702"/>
                <a:gd name="connsiteX31" fmla="*/ 270687 w 348335"/>
                <a:gd name="connsiteY31" fmla="*/ 247155 h 332702"/>
                <a:gd name="connsiteX32" fmla="*/ 285013 w 348335"/>
                <a:gd name="connsiteY32" fmla="*/ 234887 h 332702"/>
                <a:gd name="connsiteX33" fmla="*/ 297281 w 348335"/>
                <a:gd name="connsiteY33" fmla="*/ 220561 h 332702"/>
                <a:gd name="connsiteX34" fmla="*/ 82931 w 348335"/>
                <a:gd name="connsiteY34" fmla="*/ 197155 h 332702"/>
                <a:gd name="connsiteX35" fmla="*/ 111975 w 348335"/>
                <a:gd name="connsiteY35" fmla="*/ 197155 h 332702"/>
                <a:gd name="connsiteX36" fmla="*/ 98450 w 348335"/>
                <a:gd name="connsiteY36" fmla="*/ 229807 h 332702"/>
                <a:gd name="connsiteX37" fmla="*/ 122859 w 348335"/>
                <a:gd name="connsiteY37" fmla="*/ 229807 h 332702"/>
                <a:gd name="connsiteX38" fmla="*/ 81127 w 348335"/>
                <a:gd name="connsiteY38" fmla="*/ 284251 h 332702"/>
                <a:gd name="connsiteX39" fmla="*/ 72047 w 348335"/>
                <a:gd name="connsiteY39" fmla="*/ 284251 h 332702"/>
                <a:gd name="connsiteX40" fmla="*/ 85204 w 348335"/>
                <a:gd name="connsiteY40" fmla="*/ 249771 h 332702"/>
                <a:gd name="connsiteX41" fmla="*/ 61163 w 348335"/>
                <a:gd name="connsiteY41" fmla="*/ 249771 h 332702"/>
                <a:gd name="connsiteX42" fmla="*/ 92011 w 348335"/>
                <a:gd name="connsiteY42" fmla="*/ 176416 h 332702"/>
                <a:gd name="connsiteX43" fmla="*/ 67017 w 348335"/>
                <a:gd name="connsiteY43" fmla="*/ 181483 h 332702"/>
                <a:gd name="connsiteX44" fmla="*/ 46583 w 348335"/>
                <a:gd name="connsiteY44" fmla="*/ 195263 h 332702"/>
                <a:gd name="connsiteX45" fmla="*/ 32791 w 348335"/>
                <a:gd name="connsiteY45" fmla="*/ 215710 h 332702"/>
                <a:gd name="connsiteX46" fmla="*/ 27724 w 348335"/>
                <a:gd name="connsiteY46" fmla="*/ 240703 h 332702"/>
                <a:gd name="connsiteX47" fmla="*/ 32791 w 348335"/>
                <a:gd name="connsiteY47" fmla="*/ 265697 h 332702"/>
                <a:gd name="connsiteX48" fmla="*/ 46583 w 348335"/>
                <a:gd name="connsiteY48" fmla="*/ 286131 h 332702"/>
                <a:gd name="connsiteX49" fmla="*/ 67017 w 348335"/>
                <a:gd name="connsiteY49" fmla="*/ 299923 h 332702"/>
                <a:gd name="connsiteX50" fmla="*/ 92011 w 348335"/>
                <a:gd name="connsiteY50" fmla="*/ 304978 h 332702"/>
                <a:gd name="connsiteX51" fmla="*/ 117017 w 348335"/>
                <a:gd name="connsiteY51" fmla="*/ 299923 h 332702"/>
                <a:gd name="connsiteX52" fmla="*/ 137452 w 348335"/>
                <a:gd name="connsiteY52" fmla="*/ 286131 h 332702"/>
                <a:gd name="connsiteX53" fmla="*/ 151244 w 348335"/>
                <a:gd name="connsiteY53" fmla="*/ 265697 h 332702"/>
                <a:gd name="connsiteX54" fmla="*/ 156298 w 348335"/>
                <a:gd name="connsiteY54" fmla="*/ 240703 h 332702"/>
                <a:gd name="connsiteX55" fmla="*/ 151244 w 348335"/>
                <a:gd name="connsiteY55" fmla="*/ 215710 h 332702"/>
                <a:gd name="connsiteX56" fmla="*/ 137452 w 348335"/>
                <a:gd name="connsiteY56" fmla="*/ 195263 h 332702"/>
                <a:gd name="connsiteX57" fmla="*/ 117017 w 348335"/>
                <a:gd name="connsiteY57" fmla="*/ 181483 h 332702"/>
                <a:gd name="connsiteX58" fmla="*/ 129997 w 348335"/>
                <a:gd name="connsiteY58" fmla="*/ 113856 h 332702"/>
                <a:gd name="connsiteX59" fmla="*/ 113614 w 348335"/>
                <a:gd name="connsiteY59" fmla="*/ 117399 h 332702"/>
                <a:gd name="connsiteX60" fmla="*/ 77838 w 348335"/>
                <a:gd name="connsiteY60" fmla="*/ 141656 h 332702"/>
                <a:gd name="connsiteX61" fmla="*/ 77876 w 348335"/>
                <a:gd name="connsiteY61" fmla="*/ 149885 h 332702"/>
                <a:gd name="connsiteX62" fmla="*/ 82296 w 348335"/>
                <a:gd name="connsiteY62" fmla="*/ 149212 h 332702"/>
                <a:gd name="connsiteX63" fmla="*/ 87185 w 348335"/>
                <a:gd name="connsiteY63" fmla="*/ 148692 h 332702"/>
                <a:gd name="connsiteX64" fmla="*/ 92011 w 348335"/>
                <a:gd name="connsiteY64" fmla="*/ 148692 h 332702"/>
                <a:gd name="connsiteX65" fmla="*/ 101714 w 348335"/>
                <a:gd name="connsiteY65" fmla="*/ 149212 h 332702"/>
                <a:gd name="connsiteX66" fmla="*/ 105968 w 348335"/>
                <a:gd name="connsiteY66" fmla="*/ 149885 h 332702"/>
                <a:gd name="connsiteX67" fmla="*/ 111125 w 348335"/>
                <a:gd name="connsiteY67" fmla="*/ 150711 h 332702"/>
                <a:gd name="connsiteX68" fmla="*/ 120192 w 348335"/>
                <a:gd name="connsiteY68" fmla="*/ 153149 h 332702"/>
                <a:gd name="connsiteX69" fmla="*/ 128866 w 348335"/>
                <a:gd name="connsiteY69" fmla="*/ 156451 h 332702"/>
                <a:gd name="connsiteX70" fmla="*/ 128866 w 348335"/>
                <a:gd name="connsiteY70" fmla="*/ 134353 h 332702"/>
                <a:gd name="connsiteX71" fmla="*/ 129260 w 348335"/>
                <a:gd name="connsiteY71" fmla="*/ 124409 h 332702"/>
                <a:gd name="connsiteX72" fmla="*/ 129374 w 348335"/>
                <a:gd name="connsiteY72" fmla="*/ 122758 h 332702"/>
                <a:gd name="connsiteX73" fmla="*/ 129501 w 348335"/>
                <a:gd name="connsiteY73" fmla="*/ 121018 h 332702"/>
                <a:gd name="connsiteX74" fmla="*/ 267970 w 348335"/>
                <a:gd name="connsiteY74" fmla="*/ 112954 h 332702"/>
                <a:gd name="connsiteX75" fmla="*/ 268046 w 348335"/>
                <a:gd name="connsiteY75" fmla="*/ 113856 h 332702"/>
                <a:gd name="connsiteX76" fmla="*/ 269278 w 348335"/>
                <a:gd name="connsiteY76" fmla="*/ 129743 h 332702"/>
                <a:gd name="connsiteX77" fmla="*/ 269697 w 348335"/>
                <a:gd name="connsiteY77" fmla="*/ 141656 h 332702"/>
                <a:gd name="connsiteX78" fmla="*/ 269671 w 348335"/>
                <a:gd name="connsiteY78" fmla="*/ 165837 h 332702"/>
                <a:gd name="connsiteX79" fmla="*/ 269544 w 348335"/>
                <a:gd name="connsiteY79" fmla="*/ 167729 h 332702"/>
                <a:gd name="connsiteX80" fmla="*/ 268478 w 348335"/>
                <a:gd name="connsiteY80" fmla="*/ 184976 h 332702"/>
                <a:gd name="connsiteX81" fmla="*/ 284683 w 348335"/>
                <a:gd name="connsiteY81" fmla="*/ 181483 h 332702"/>
                <a:gd name="connsiteX82" fmla="*/ 298792 w 348335"/>
                <a:gd name="connsiteY82" fmla="*/ 177825 h 332702"/>
                <a:gd name="connsiteX83" fmla="*/ 307225 w 348335"/>
                <a:gd name="connsiteY83" fmla="*/ 175311 h 332702"/>
                <a:gd name="connsiteX84" fmla="*/ 310095 w 348335"/>
                <a:gd name="connsiteY84" fmla="*/ 174447 h 332702"/>
                <a:gd name="connsiteX85" fmla="*/ 318516 w 348335"/>
                <a:gd name="connsiteY85" fmla="*/ 171602 h 332702"/>
                <a:gd name="connsiteX86" fmla="*/ 319887 w 348335"/>
                <a:gd name="connsiteY86" fmla="*/ 164325 h 332702"/>
                <a:gd name="connsiteX87" fmla="*/ 320675 w 348335"/>
                <a:gd name="connsiteY87" fmla="*/ 156832 h 332702"/>
                <a:gd name="connsiteX88" fmla="*/ 320675 w 348335"/>
                <a:gd name="connsiteY88" fmla="*/ 141656 h 332702"/>
                <a:gd name="connsiteX89" fmla="*/ 318604 w 348335"/>
                <a:gd name="connsiteY89" fmla="*/ 127279 h 332702"/>
                <a:gd name="connsiteX90" fmla="*/ 280454 w 348335"/>
                <a:gd name="connsiteY90" fmla="*/ 115646 h 332702"/>
                <a:gd name="connsiteX91" fmla="*/ 196850 w 348335"/>
                <a:gd name="connsiteY91" fmla="*/ 106858 h 332702"/>
                <a:gd name="connsiteX92" fmla="*/ 177088 w 348335"/>
                <a:gd name="connsiteY92" fmla="*/ 107683 h 332702"/>
                <a:gd name="connsiteX93" fmla="*/ 158534 w 348335"/>
                <a:gd name="connsiteY93" fmla="*/ 109411 h 332702"/>
                <a:gd name="connsiteX94" fmla="*/ 158203 w 348335"/>
                <a:gd name="connsiteY94" fmla="*/ 113856 h 332702"/>
                <a:gd name="connsiteX95" fmla="*/ 157175 w 348335"/>
                <a:gd name="connsiteY95" fmla="*/ 127279 h 332702"/>
                <a:gd name="connsiteX96" fmla="*/ 157111 w 348335"/>
                <a:gd name="connsiteY96" fmla="*/ 129743 h 332702"/>
                <a:gd name="connsiteX97" fmla="*/ 156997 w 348335"/>
                <a:gd name="connsiteY97" fmla="*/ 134353 h 332702"/>
                <a:gd name="connsiteX98" fmla="*/ 156959 w 348335"/>
                <a:gd name="connsiteY98" fmla="*/ 135636 h 332702"/>
                <a:gd name="connsiteX99" fmla="*/ 156819 w 348335"/>
                <a:gd name="connsiteY99" fmla="*/ 141656 h 332702"/>
                <a:gd name="connsiteX100" fmla="*/ 156921 w 348335"/>
                <a:gd name="connsiteY100" fmla="*/ 152362 h 332702"/>
                <a:gd name="connsiteX101" fmla="*/ 157010 w 348335"/>
                <a:gd name="connsiteY101" fmla="*/ 156451 h 332702"/>
                <a:gd name="connsiteX102" fmla="*/ 157124 w 348335"/>
                <a:gd name="connsiteY102" fmla="*/ 161061 h 332702"/>
                <a:gd name="connsiteX103" fmla="*/ 158115 w 348335"/>
                <a:gd name="connsiteY103" fmla="*/ 176416 h 332702"/>
                <a:gd name="connsiteX104" fmla="*/ 158140 w 348335"/>
                <a:gd name="connsiteY104" fmla="*/ 176886 h 332702"/>
                <a:gd name="connsiteX105" fmla="*/ 162255 w 348335"/>
                <a:gd name="connsiteY105" fmla="*/ 181140 h 332702"/>
                <a:gd name="connsiteX106" fmla="*/ 165950 w 348335"/>
                <a:gd name="connsiteY106" fmla="*/ 185788 h 332702"/>
                <a:gd name="connsiteX107" fmla="*/ 169189 w 348335"/>
                <a:gd name="connsiteY107" fmla="*/ 190767 h 332702"/>
                <a:gd name="connsiteX108" fmla="*/ 188544 w 348335"/>
                <a:gd name="connsiteY108" fmla="*/ 191745 h 332702"/>
                <a:gd name="connsiteX109" fmla="*/ 206298 w 348335"/>
                <a:gd name="connsiteY109" fmla="*/ 191745 h 332702"/>
                <a:gd name="connsiteX110" fmla="*/ 223634 w 348335"/>
                <a:gd name="connsiteY110" fmla="*/ 190945 h 332702"/>
                <a:gd name="connsiteX111" fmla="*/ 235686 w 348335"/>
                <a:gd name="connsiteY111" fmla="*/ 189814 h 332702"/>
                <a:gd name="connsiteX112" fmla="*/ 239979 w 348335"/>
                <a:gd name="connsiteY112" fmla="*/ 189408 h 332702"/>
                <a:gd name="connsiteX113" fmla="*/ 241604 w 348335"/>
                <a:gd name="connsiteY113" fmla="*/ 167729 h 332702"/>
                <a:gd name="connsiteX114" fmla="*/ 241681 w 348335"/>
                <a:gd name="connsiteY114" fmla="*/ 141656 h 332702"/>
                <a:gd name="connsiteX115" fmla="*/ 241096 w 348335"/>
                <a:gd name="connsiteY115" fmla="*/ 127279 h 332702"/>
                <a:gd name="connsiteX116" fmla="*/ 239382 w 348335"/>
                <a:gd name="connsiteY116" fmla="*/ 108725 h 332702"/>
                <a:gd name="connsiteX117" fmla="*/ 217665 w 348335"/>
                <a:gd name="connsiteY117" fmla="*/ 107137 h 332702"/>
                <a:gd name="connsiteX118" fmla="*/ 143954 w 348335"/>
                <a:gd name="connsiteY118" fmla="*/ 41186 h 332702"/>
                <a:gd name="connsiteX119" fmla="*/ 127698 w 348335"/>
                <a:gd name="connsiteY119" fmla="*/ 51245 h 332702"/>
                <a:gd name="connsiteX120" fmla="*/ 113233 w 348335"/>
                <a:gd name="connsiteY120" fmla="*/ 63703 h 332702"/>
                <a:gd name="connsiteX121" fmla="*/ 100977 w 348335"/>
                <a:gd name="connsiteY121" fmla="*/ 78130 h 332702"/>
                <a:gd name="connsiteX122" fmla="*/ 91008 w 348335"/>
                <a:gd name="connsiteY122" fmla="*/ 94450 h 332702"/>
                <a:gd name="connsiteX123" fmla="*/ 100164 w 348335"/>
                <a:gd name="connsiteY123" fmla="*/ 91923 h 332702"/>
                <a:gd name="connsiteX124" fmla="*/ 110375 w 348335"/>
                <a:gd name="connsiteY124" fmla="*/ 89395 h 332702"/>
                <a:gd name="connsiteX125" fmla="*/ 121589 w 348335"/>
                <a:gd name="connsiteY125" fmla="*/ 86944 h 332702"/>
                <a:gd name="connsiteX126" fmla="*/ 129997 w 348335"/>
                <a:gd name="connsiteY126" fmla="*/ 85369 h 332702"/>
                <a:gd name="connsiteX127" fmla="*/ 133756 w 348335"/>
                <a:gd name="connsiteY127" fmla="*/ 84658 h 332702"/>
                <a:gd name="connsiteX128" fmla="*/ 135737 w 348335"/>
                <a:gd name="connsiteY128" fmla="*/ 73952 h 332702"/>
                <a:gd name="connsiteX129" fmla="*/ 138074 w 348335"/>
                <a:gd name="connsiteY129" fmla="*/ 63132 h 332702"/>
                <a:gd name="connsiteX130" fmla="*/ 140817 w 348335"/>
                <a:gd name="connsiteY130" fmla="*/ 52210 h 332702"/>
                <a:gd name="connsiteX131" fmla="*/ 254254 w 348335"/>
                <a:gd name="connsiteY131" fmla="*/ 41034 h 332702"/>
                <a:gd name="connsiteX132" fmla="*/ 254304 w 348335"/>
                <a:gd name="connsiteY132" fmla="*/ 41186 h 332702"/>
                <a:gd name="connsiteX133" fmla="*/ 263448 w 348335"/>
                <a:gd name="connsiteY133" fmla="*/ 80721 h 332702"/>
                <a:gd name="connsiteX134" fmla="*/ 264058 w 348335"/>
                <a:gd name="connsiteY134" fmla="*/ 83960 h 332702"/>
                <a:gd name="connsiteX135" fmla="*/ 274726 w 348335"/>
                <a:gd name="connsiteY135" fmla="*/ 85941 h 332702"/>
                <a:gd name="connsiteX136" fmla="*/ 285508 w 348335"/>
                <a:gd name="connsiteY136" fmla="*/ 88278 h 332702"/>
                <a:gd name="connsiteX137" fmla="*/ 296392 w 348335"/>
                <a:gd name="connsiteY137" fmla="*/ 91008 h 332702"/>
                <a:gd name="connsiteX138" fmla="*/ 307365 w 348335"/>
                <a:gd name="connsiteY138" fmla="*/ 94145 h 332702"/>
                <a:gd name="connsiteX139" fmla="*/ 297357 w 348335"/>
                <a:gd name="connsiteY139" fmla="*/ 77864 h 332702"/>
                <a:gd name="connsiteX140" fmla="*/ 285000 w 348335"/>
                <a:gd name="connsiteY140" fmla="*/ 63398 h 332702"/>
                <a:gd name="connsiteX141" fmla="*/ 270548 w 348335"/>
                <a:gd name="connsiteY141" fmla="*/ 51041 h 332702"/>
                <a:gd name="connsiteX142" fmla="*/ 191668 w 348335"/>
                <a:gd name="connsiteY142" fmla="*/ 27724 h 332702"/>
                <a:gd name="connsiteX143" fmla="*/ 177063 w 348335"/>
                <a:gd name="connsiteY143" fmla="*/ 29858 h 332702"/>
                <a:gd name="connsiteX144" fmla="*/ 165442 w 348335"/>
                <a:gd name="connsiteY144" fmla="*/ 68174 h 332702"/>
                <a:gd name="connsiteX145" fmla="*/ 162750 w 348335"/>
                <a:gd name="connsiteY145" fmla="*/ 80721 h 332702"/>
                <a:gd name="connsiteX146" fmla="*/ 179578 w 348335"/>
                <a:gd name="connsiteY146" fmla="*/ 79400 h 332702"/>
                <a:gd name="connsiteX147" fmla="*/ 197269 w 348335"/>
                <a:gd name="connsiteY147" fmla="*/ 78778 h 332702"/>
                <a:gd name="connsiteX148" fmla="*/ 215760 w 348335"/>
                <a:gd name="connsiteY148" fmla="*/ 78994 h 332702"/>
                <a:gd name="connsiteX149" fmla="*/ 234950 w 348335"/>
                <a:gd name="connsiteY149" fmla="*/ 80175 h 332702"/>
                <a:gd name="connsiteX150" fmla="*/ 231241 w 348335"/>
                <a:gd name="connsiteY150" fmla="*/ 63132 h 332702"/>
                <a:gd name="connsiteX151" fmla="*/ 206857 w 348335"/>
                <a:gd name="connsiteY151" fmla="*/ 27724 h 332702"/>
                <a:gd name="connsiteX152" fmla="*/ 199263 w 348335"/>
                <a:gd name="connsiteY152" fmla="*/ 0 h 332702"/>
                <a:gd name="connsiteX153" fmla="*/ 234950 w 348335"/>
                <a:gd name="connsiteY153" fmla="*/ 5779 h 332702"/>
                <a:gd name="connsiteX154" fmla="*/ 241681 w 348335"/>
                <a:gd name="connsiteY154" fmla="*/ 6871 h 332702"/>
                <a:gd name="connsiteX155" fmla="*/ 246354 w 348335"/>
                <a:gd name="connsiteY155" fmla="*/ 7620 h 332702"/>
                <a:gd name="connsiteX156" fmla="*/ 307365 w 348335"/>
                <a:gd name="connsiteY156" fmla="*/ 48895 h 332702"/>
                <a:gd name="connsiteX157" fmla="*/ 319595 w 348335"/>
                <a:gd name="connsiteY157" fmla="*/ 61125 h 332702"/>
                <a:gd name="connsiteX158" fmla="*/ 320675 w 348335"/>
                <a:gd name="connsiteY158" fmla="*/ 63221 h 332702"/>
                <a:gd name="connsiteX159" fmla="*/ 336702 w 348335"/>
                <a:gd name="connsiteY159" fmla="*/ 94145 h 332702"/>
                <a:gd name="connsiteX160" fmla="*/ 336854 w 348335"/>
                <a:gd name="connsiteY160" fmla="*/ 94450 h 332702"/>
                <a:gd name="connsiteX161" fmla="*/ 340804 w 348335"/>
                <a:gd name="connsiteY161" fmla="*/ 102057 h 332702"/>
                <a:gd name="connsiteX162" fmla="*/ 341579 w 348335"/>
                <a:gd name="connsiteY162" fmla="*/ 106858 h 332702"/>
                <a:gd name="connsiteX163" fmla="*/ 341617 w 348335"/>
                <a:gd name="connsiteY163" fmla="*/ 107137 h 332702"/>
                <a:gd name="connsiteX164" fmla="*/ 341706 w 348335"/>
                <a:gd name="connsiteY164" fmla="*/ 107683 h 332702"/>
                <a:gd name="connsiteX165" fmla="*/ 342557 w 348335"/>
                <a:gd name="connsiteY165" fmla="*/ 112954 h 332702"/>
                <a:gd name="connsiteX166" fmla="*/ 348335 w 348335"/>
                <a:gd name="connsiteY166" fmla="*/ 148692 h 332702"/>
                <a:gd name="connsiteX167" fmla="*/ 348297 w 348335"/>
                <a:gd name="connsiteY167" fmla="*/ 149885 h 332702"/>
                <a:gd name="connsiteX168" fmla="*/ 342620 w 348335"/>
                <a:gd name="connsiteY168" fmla="*/ 184976 h 332702"/>
                <a:gd name="connsiteX169" fmla="*/ 341528 w 348335"/>
                <a:gd name="connsiteY169" fmla="*/ 191745 h 332702"/>
                <a:gd name="connsiteX170" fmla="*/ 340804 w 348335"/>
                <a:gd name="connsiteY170" fmla="*/ 196240 h 332702"/>
                <a:gd name="connsiteX171" fmla="*/ 319595 w 348335"/>
                <a:gd name="connsiteY171" fmla="*/ 237185 h 332702"/>
                <a:gd name="connsiteX172" fmla="*/ 285191 w 348335"/>
                <a:gd name="connsiteY172" fmla="*/ 270574 h 332702"/>
                <a:gd name="connsiteX173" fmla="*/ 223139 w 348335"/>
                <a:gd name="connsiteY173" fmla="*/ 294437 h 332702"/>
                <a:gd name="connsiteX174" fmla="*/ 199263 w 348335"/>
                <a:gd name="connsiteY174" fmla="*/ 298298 h 332702"/>
                <a:gd name="connsiteX175" fmla="*/ 190881 w 348335"/>
                <a:gd name="connsiteY175" fmla="*/ 298031 h 332702"/>
                <a:gd name="connsiteX176" fmla="*/ 182638 w 348335"/>
                <a:gd name="connsiteY176" fmla="*/ 297269 h 332702"/>
                <a:gd name="connsiteX177" fmla="*/ 174523 w 348335"/>
                <a:gd name="connsiteY177" fmla="*/ 296062 h 332702"/>
                <a:gd name="connsiteX178" fmla="*/ 166535 w 348335"/>
                <a:gd name="connsiteY178" fmla="*/ 294437 h 332702"/>
                <a:gd name="connsiteX179" fmla="*/ 156895 w 348335"/>
                <a:gd name="connsiteY179" fmla="*/ 304978 h 332702"/>
                <a:gd name="connsiteX180" fmla="*/ 152146 w 348335"/>
                <a:gd name="connsiteY180" fmla="*/ 310172 h 332702"/>
                <a:gd name="connsiteX181" fmla="*/ 134505 w 348335"/>
                <a:gd name="connsiteY181" fmla="*/ 322237 h 332702"/>
                <a:gd name="connsiteX182" fmla="*/ 114249 w 348335"/>
                <a:gd name="connsiteY182" fmla="*/ 329971 h 332702"/>
                <a:gd name="connsiteX183" fmla="*/ 92011 w 348335"/>
                <a:gd name="connsiteY183" fmla="*/ 332702 h 332702"/>
                <a:gd name="connsiteX184" fmla="*/ 56235 w 348335"/>
                <a:gd name="connsiteY184" fmla="*/ 325463 h 332702"/>
                <a:gd name="connsiteX185" fmla="*/ 26987 w 348335"/>
                <a:gd name="connsiteY185" fmla="*/ 305727 h 332702"/>
                <a:gd name="connsiteX186" fmla="*/ 7251 w 348335"/>
                <a:gd name="connsiteY186" fmla="*/ 276479 h 332702"/>
                <a:gd name="connsiteX187" fmla="*/ 0 w 348335"/>
                <a:gd name="connsiteY187" fmla="*/ 240703 h 332702"/>
                <a:gd name="connsiteX188" fmla="*/ 3683 w 348335"/>
                <a:gd name="connsiteY188" fmla="*/ 214935 h 332702"/>
                <a:gd name="connsiteX189" fmla="*/ 14033 w 348335"/>
                <a:gd name="connsiteY189" fmla="*/ 191986 h 332702"/>
                <a:gd name="connsiteX190" fmla="*/ 29984 w 348335"/>
                <a:gd name="connsiteY190" fmla="*/ 172911 h 332702"/>
                <a:gd name="connsiteX191" fmla="*/ 50482 w 348335"/>
                <a:gd name="connsiteY191" fmla="*/ 158712 h 332702"/>
                <a:gd name="connsiteX192" fmla="*/ 50266 w 348335"/>
                <a:gd name="connsiteY192" fmla="*/ 155537 h 332702"/>
                <a:gd name="connsiteX193" fmla="*/ 50190 w 348335"/>
                <a:gd name="connsiteY193" fmla="*/ 148692 h 332702"/>
                <a:gd name="connsiteX194" fmla="*/ 57734 w 348335"/>
                <a:gd name="connsiteY194" fmla="*/ 102057 h 332702"/>
                <a:gd name="connsiteX195" fmla="*/ 78930 w 348335"/>
                <a:gd name="connsiteY195" fmla="*/ 61125 h 332702"/>
                <a:gd name="connsiteX196" fmla="*/ 111239 w 348335"/>
                <a:gd name="connsiteY196" fmla="*/ 28816 h 332702"/>
                <a:gd name="connsiteX197" fmla="*/ 143954 w 348335"/>
                <a:gd name="connsiteY197" fmla="*/ 11887 h 332702"/>
                <a:gd name="connsiteX198" fmla="*/ 152171 w 348335"/>
                <a:gd name="connsiteY198" fmla="*/ 7620 h 332702"/>
                <a:gd name="connsiteX199" fmla="*/ 156298 w 348335"/>
                <a:gd name="connsiteY199" fmla="*/ 6960 h 33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348335" h="332702">
                  <a:moveTo>
                    <a:pt x="235686" y="218084"/>
                  </a:moveTo>
                  <a:lnTo>
                    <a:pt x="226339" y="218910"/>
                  </a:lnTo>
                  <a:lnTo>
                    <a:pt x="215430" y="219621"/>
                  </a:lnTo>
                  <a:lnTo>
                    <a:pt x="214655" y="219621"/>
                  </a:lnTo>
                  <a:lnTo>
                    <a:pt x="206781" y="219939"/>
                  </a:lnTo>
                  <a:lnTo>
                    <a:pt x="196596" y="220078"/>
                  </a:lnTo>
                  <a:lnTo>
                    <a:pt x="191681" y="220078"/>
                  </a:lnTo>
                  <a:lnTo>
                    <a:pt x="181483" y="219621"/>
                  </a:lnTo>
                  <a:lnTo>
                    <a:pt x="181597" y="220078"/>
                  </a:lnTo>
                  <a:lnTo>
                    <a:pt x="181711" y="220561"/>
                  </a:lnTo>
                  <a:lnTo>
                    <a:pt x="183083" y="226403"/>
                  </a:lnTo>
                  <a:lnTo>
                    <a:pt x="184023" y="233439"/>
                  </a:lnTo>
                  <a:lnTo>
                    <a:pt x="182765" y="255715"/>
                  </a:lnTo>
                  <a:lnTo>
                    <a:pt x="181495" y="262052"/>
                  </a:lnTo>
                  <a:lnTo>
                    <a:pt x="179590" y="268808"/>
                  </a:lnTo>
                  <a:lnTo>
                    <a:pt x="186004" y="269875"/>
                  </a:lnTo>
                  <a:lnTo>
                    <a:pt x="192544" y="270574"/>
                  </a:lnTo>
                  <a:lnTo>
                    <a:pt x="206844" y="270574"/>
                  </a:lnTo>
                  <a:lnTo>
                    <a:pt x="213410" y="269875"/>
                  </a:lnTo>
                  <a:lnTo>
                    <a:pt x="213766" y="269875"/>
                  </a:lnTo>
                  <a:lnTo>
                    <a:pt x="225907" y="255715"/>
                  </a:lnTo>
                  <a:close/>
                  <a:moveTo>
                    <a:pt x="307225" y="204432"/>
                  </a:moveTo>
                  <a:lnTo>
                    <a:pt x="298107" y="206947"/>
                  </a:lnTo>
                  <a:lnTo>
                    <a:pt x="287934" y="209461"/>
                  </a:lnTo>
                  <a:lnTo>
                    <a:pt x="276783" y="211900"/>
                  </a:lnTo>
                  <a:lnTo>
                    <a:pt x="264668" y="214173"/>
                  </a:lnTo>
                  <a:lnTo>
                    <a:pt x="263944" y="218084"/>
                  </a:lnTo>
                  <a:lnTo>
                    <a:pt x="262712" y="224752"/>
                  </a:lnTo>
                  <a:lnTo>
                    <a:pt x="260375" y="235433"/>
                  </a:lnTo>
                  <a:lnTo>
                    <a:pt x="257670" y="246228"/>
                  </a:lnTo>
                  <a:lnTo>
                    <a:pt x="254558" y="257112"/>
                  </a:lnTo>
                  <a:lnTo>
                    <a:pt x="270687" y="247155"/>
                  </a:lnTo>
                  <a:lnTo>
                    <a:pt x="285013" y="234887"/>
                  </a:lnTo>
                  <a:lnTo>
                    <a:pt x="297281" y="220561"/>
                  </a:lnTo>
                  <a:close/>
                  <a:moveTo>
                    <a:pt x="82931" y="197155"/>
                  </a:moveTo>
                  <a:lnTo>
                    <a:pt x="111975" y="197155"/>
                  </a:lnTo>
                  <a:lnTo>
                    <a:pt x="98450" y="229807"/>
                  </a:lnTo>
                  <a:lnTo>
                    <a:pt x="122859" y="229807"/>
                  </a:lnTo>
                  <a:lnTo>
                    <a:pt x="81127" y="284251"/>
                  </a:lnTo>
                  <a:lnTo>
                    <a:pt x="72047" y="284251"/>
                  </a:lnTo>
                  <a:lnTo>
                    <a:pt x="85204" y="249771"/>
                  </a:lnTo>
                  <a:lnTo>
                    <a:pt x="61163" y="249771"/>
                  </a:lnTo>
                  <a:close/>
                  <a:moveTo>
                    <a:pt x="92011" y="176416"/>
                  </a:moveTo>
                  <a:lnTo>
                    <a:pt x="67017" y="181483"/>
                  </a:lnTo>
                  <a:lnTo>
                    <a:pt x="46583" y="195263"/>
                  </a:lnTo>
                  <a:lnTo>
                    <a:pt x="32791" y="215710"/>
                  </a:lnTo>
                  <a:lnTo>
                    <a:pt x="27724" y="240703"/>
                  </a:lnTo>
                  <a:lnTo>
                    <a:pt x="32791" y="265697"/>
                  </a:lnTo>
                  <a:lnTo>
                    <a:pt x="46583" y="286131"/>
                  </a:lnTo>
                  <a:lnTo>
                    <a:pt x="67017" y="299923"/>
                  </a:lnTo>
                  <a:lnTo>
                    <a:pt x="92011" y="304978"/>
                  </a:lnTo>
                  <a:lnTo>
                    <a:pt x="117017" y="299923"/>
                  </a:lnTo>
                  <a:lnTo>
                    <a:pt x="137452" y="286131"/>
                  </a:lnTo>
                  <a:lnTo>
                    <a:pt x="151244" y="265697"/>
                  </a:lnTo>
                  <a:lnTo>
                    <a:pt x="156298" y="240703"/>
                  </a:lnTo>
                  <a:lnTo>
                    <a:pt x="151244" y="215710"/>
                  </a:lnTo>
                  <a:lnTo>
                    <a:pt x="137452" y="195263"/>
                  </a:lnTo>
                  <a:lnTo>
                    <a:pt x="117017" y="181483"/>
                  </a:lnTo>
                  <a:close/>
                  <a:moveTo>
                    <a:pt x="129997" y="113856"/>
                  </a:moveTo>
                  <a:lnTo>
                    <a:pt x="113614" y="117399"/>
                  </a:lnTo>
                  <a:lnTo>
                    <a:pt x="77838" y="141656"/>
                  </a:lnTo>
                  <a:lnTo>
                    <a:pt x="77876" y="149885"/>
                  </a:lnTo>
                  <a:lnTo>
                    <a:pt x="82296" y="149212"/>
                  </a:lnTo>
                  <a:lnTo>
                    <a:pt x="87185" y="148692"/>
                  </a:lnTo>
                  <a:lnTo>
                    <a:pt x="92011" y="148692"/>
                  </a:lnTo>
                  <a:lnTo>
                    <a:pt x="101714" y="149212"/>
                  </a:lnTo>
                  <a:lnTo>
                    <a:pt x="105968" y="149885"/>
                  </a:lnTo>
                  <a:lnTo>
                    <a:pt x="111125" y="150711"/>
                  </a:lnTo>
                  <a:lnTo>
                    <a:pt x="120192" y="153149"/>
                  </a:lnTo>
                  <a:lnTo>
                    <a:pt x="128866" y="156451"/>
                  </a:lnTo>
                  <a:lnTo>
                    <a:pt x="128866" y="134353"/>
                  </a:lnTo>
                  <a:lnTo>
                    <a:pt x="129260" y="124409"/>
                  </a:lnTo>
                  <a:lnTo>
                    <a:pt x="129374" y="122758"/>
                  </a:lnTo>
                  <a:lnTo>
                    <a:pt x="129501" y="121018"/>
                  </a:lnTo>
                  <a:close/>
                  <a:moveTo>
                    <a:pt x="267970" y="112954"/>
                  </a:moveTo>
                  <a:lnTo>
                    <a:pt x="268046" y="113856"/>
                  </a:lnTo>
                  <a:lnTo>
                    <a:pt x="269278" y="129743"/>
                  </a:lnTo>
                  <a:lnTo>
                    <a:pt x="269697" y="141656"/>
                  </a:lnTo>
                  <a:lnTo>
                    <a:pt x="269671" y="165837"/>
                  </a:lnTo>
                  <a:lnTo>
                    <a:pt x="269544" y="167729"/>
                  </a:lnTo>
                  <a:lnTo>
                    <a:pt x="268478" y="184976"/>
                  </a:lnTo>
                  <a:lnTo>
                    <a:pt x="284683" y="181483"/>
                  </a:lnTo>
                  <a:lnTo>
                    <a:pt x="298792" y="177825"/>
                  </a:lnTo>
                  <a:lnTo>
                    <a:pt x="307225" y="175311"/>
                  </a:lnTo>
                  <a:lnTo>
                    <a:pt x="310095" y="174447"/>
                  </a:lnTo>
                  <a:lnTo>
                    <a:pt x="318516" y="171602"/>
                  </a:lnTo>
                  <a:lnTo>
                    <a:pt x="319887" y="164325"/>
                  </a:lnTo>
                  <a:lnTo>
                    <a:pt x="320675" y="156832"/>
                  </a:lnTo>
                  <a:lnTo>
                    <a:pt x="320675" y="141656"/>
                  </a:lnTo>
                  <a:lnTo>
                    <a:pt x="318604" y="127279"/>
                  </a:lnTo>
                  <a:lnTo>
                    <a:pt x="280454" y="115646"/>
                  </a:lnTo>
                  <a:close/>
                  <a:moveTo>
                    <a:pt x="196850" y="106858"/>
                  </a:moveTo>
                  <a:lnTo>
                    <a:pt x="177088" y="107683"/>
                  </a:lnTo>
                  <a:lnTo>
                    <a:pt x="158534" y="109411"/>
                  </a:lnTo>
                  <a:lnTo>
                    <a:pt x="158203" y="113856"/>
                  </a:lnTo>
                  <a:lnTo>
                    <a:pt x="157175" y="127279"/>
                  </a:lnTo>
                  <a:lnTo>
                    <a:pt x="157111" y="129743"/>
                  </a:lnTo>
                  <a:lnTo>
                    <a:pt x="156997" y="134353"/>
                  </a:lnTo>
                  <a:lnTo>
                    <a:pt x="156959" y="135636"/>
                  </a:lnTo>
                  <a:lnTo>
                    <a:pt x="156819" y="141656"/>
                  </a:lnTo>
                  <a:lnTo>
                    <a:pt x="156921" y="152362"/>
                  </a:lnTo>
                  <a:lnTo>
                    <a:pt x="157010" y="156451"/>
                  </a:lnTo>
                  <a:lnTo>
                    <a:pt x="157124" y="161061"/>
                  </a:lnTo>
                  <a:lnTo>
                    <a:pt x="158115" y="176416"/>
                  </a:lnTo>
                  <a:lnTo>
                    <a:pt x="158140" y="176886"/>
                  </a:lnTo>
                  <a:lnTo>
                    <a:pt x="162255" y="181140"/>
                  </a:lnTo>
                  <a:lnTo>
                    <a:pt x="165950" y="185788"/>
                  </a:lnTo>
                  <a:lnTo>
                    <a:pt x="169189" y="190767"/>
                  </a:lnTo>
                  <a:lnTo>
                    <a:pt x="188544" y="191745"/>
                  </a:lnTo>
                  <a:lnTo>
                    <a:pt x="206298" y="191745"/>
                  </a:lnTo>
                  <a:lnTo>
                    <a:pt x="223634" y="190945"/>
                  </a:lnTo>
                  <a:lnTo>
                    <a:pt x="235686" y="189814"/>
                  </a:lnTo>
                  <a:lnTo>
                    <a:pt x="239979" y="189408"/>
                  </a:lnTo>
                  <a:lnTo>
                    <a:pt x="241604" y="167729"/>
                  </a:lnTo>
                  <a:lnTo>
                    <a:pt x="241681" y="141656"/>
                  </a:lnTo>
                  <a:lnTo>
                    <a:pt x="241096" y="127279"/>
                  </a:lnTo>
                  <a:lnTo>
                    <a:pt x="239382" y="108725"/>
                  </a:lnTo>
                  <a:lnTo>
                    <a:pt x="217665" y="107137"/>
                  </a:lnTo>
                  <a:close/>
                  <a:moveTo>
                    <a:pt x="143954" y="41186"/>
                  </a:moveTo>
                  <a:lnTo>
                    <a:pt x="127698" y="51245"/>
                  </a:lnTo>
                  <a:lnTo>
                    <a:pt x="113233" y="63703"/>
                  </a:lnTo>
                  <a:lnTo>
                    <a:pt x="100977" y="78130"/>
                  </a:lnTo>
                  <a:lnTo>
                    <a:pt x="91008" y="94450"/>
                  </a:lnTo>
                  <a:lnTo>
                    <a:pt x="100164" y="91923"/>
                  </a:lnTo>
                  <a:lnTo>
                    <a:pt x="110375" y="89395"/>
                  </a:lnTo>
                  <a:lnTo>
                    <a:pt x="121589" y="86944"/>
                  </a:lnTo>
                  <a:lnTo>
                    <a:pt x="129997" y="85369"/>
                  </a:lnTo>
                  <a:lnTo>
                    <a:pt x="133756" y="84658"/>
                  </a:lnTo>
                  <a:lnTo>
                    <a:pt x="135737" y="73952"/>
                  </a:lnTo>
                  <a:lnTo>
                    <a:pt x="138074" y="63132"/>
                  </a:lnTo>
                  <a:lnTo>
                    <a:pt x="140817" y="52210"/>
                  </a:lnTo>
                  <a:close/>
                  <a:moveTo>
                    <a:pt x="254254" y="41034"/>
                  </a:moveTo>
                  <a:lnTo>
                    <a:pt x="254304" y="41186"/>
                  </a:lnTo>
                  <a:lnTo>
                    <a:pt x="263448" y="80721"/>
                  </a:lnTo>
                  <a:lnTo>
                    <a:pt x="264058" y="83960"/>
                  </a:lnTo>
                  <a:lnTo>
                    <a:pt x="274726" y="85941"/>
                  </a:lnTo>
                  <a:lnTo>
                    <a:pt x="285508" y="88278"/>
                  </a:lnTo>
                  <a:lnTo>
                    <a:pt x="296392" y="91008"/>
                  </a:lnTo>
                  <a:lnTo>
                    <a:pt x="307365" y="94145"/>
                  </a:lnTo>
                  <a:lnTo>
                    <a:pt x="297357" y="77864"/>
                  </a:lnTo>
                  <a:lnTo>
                    <a:pt x="285000" y="63398"/>
                  </a:lnTo>
                  <a:lnTo>
                    <a:pt x="270548" y="51041"/>
                  </a:lnTo>
                  <a:close/>
                  <a:moveTo>
                    <a:pt x="191668" y="27724"/>
                  </a:moveTo>
                  <a:lnTo>
                    <a:pt x="177063" y="29858"/>
                  </a:lnTo>
                  <a:lnTo>
                    <a:pt x="165442" y="68174"/>
                  </a:lnTo>
                  <a:lnTo>
                    <a:pt x="162750" y="80721"/>
                  </a:lnTo>
                  <a:lnTo>
                    <a:pt x="179578" y="79400"/>
                  </a:lnTo>
                  <a:lnTo>
                    <a:pt x="197269" y="78778"/>
                  </a:lnTo>
                  <a:lnTo>
                    <a:pt x="215760" y="78994"/>
                  </a:lnTo>
                  <a:lnTo>
                    <a:pt x="234950" y="80175"/>
                  </a:lnTo>
                  <a:lnTo>
                    <a:pt x="231241" y="63132"/>
                  </a:lnTo>
                  <a:lnTo>
                    <a:pt x="206857" y="27724"/>
                  </a:lnTo>
                  <a:close/>
                  <a:moveTo>
                    <a:pt x="199263" y="0"/>
                  </a:moveTo>
                  <a:lnTo>
                    <a:pt x="234950" y="5779"/>
                  </a:lnTo>
                  <a:lnTo>
                    <a:pt x="241681" y="6871"/>
                  </a:lnTo>
                  <a:lnTo>
                    <a:pt x="246354" y="7620"/>
                  </a:lnTo>
                  <a:lnTo>
                    <a:pt x="307365" y="48895"/>
                  </a:lnTo>
                  <a:lnTo>
                    <a:pt x="319595" y="61125"/>
                  </a:lnTo>
                  <a:lnTo>
                    <a:pt x="320675" y="63221"/>
                  </a:lnTo>
                  <a:lnTo>
                    <a:pt x="336702" y="94145"/>
                  </a:lnTo>
                  <a:lnTo>
                    <a:pt x="336854" y="94450"/>
                  </a:lnTo>
                  <a:lnTo>
                    <a:pt x="340804" y="102057"/>
                  </a:lnTo>
                  <a:lnTo>
                    <a:pt x="341579" y="106858"/>
                  </a:lnTo>
                  <a:lnTo>
                    <a:pt x="341617" y="107137"/>
                  </a:lnTo>
                  <a:lnTo>
                    <a:pt x="341706" y="107683"/>
                  </a:lnTo>
                  <a:lnTo>
                    <a:pt x="342557" y="112954"/>
                  </a:lnTo>
                  <a:lnTo>
                    <a:pt x="348335" y="148692"/>
                  </a:lnTo>
                  <a:lnTo>
                    <a:pt x="348297" y="149885"/>
                  </a:lnTo>
                  <a:lnTo>
                    <a:pt x="342620" y="184976"/>
                  </a:lnTo>
                  <a:lnTo>
                    <a:pt x="341528" y="191745"/>
                  </a:lnTo>
                  <a:lnTo>
                    <a:pt x="340804" y="196240"/>
                  </a:lnTo>
                  <a:lnTo>
                    <a:pt x="319595" y="237185"/>
                  </a:lnTo>
                  <a:lnTo>
                    <a:pt x="285191" y="270574"/>
                  </a:lnTo>
                  <a:lnTo>
                    <a:pt x="223139" y="294437"/>
                  </a:lnTo>
                  <a:lnTo>
                    <a:pt x="199263" y="298298"/>
                  </a:lnTo>
                  <a:lnTo>
                    <a:pt x="190881" y="298031"/>
                  </a:lnTo>
                  <a:lnTo>
                    <a:pt x="182638" y="297269"/>
                  </a:lnTo>
                  <a:lnTo>
                    <a:pt x="174523" y="296062"/>
                  </a:lnTo>
                  <a:lnTo>
                    <a:pt x="166535" y="294437"/>
                  </a:lnTo>
                  <a:lnTo>
                    <a:pt x="156895" y="304978"/>
                  </a:lnTo>
                  <a:lnTo>
                    <a:pt x="152146" y="310172"/>
                  </a:lnTo>
                  <a:lnTo>
                    <a:pt x="134505" y="322237"/>
                  </a:lnTo>
                  <a:lnTo>
                    <a:pt x="114249" y="329971"/>
                  </a:lnTo>
                  <a:lnTo>
                    <a:pt x="92011" y="332702"/>
                  </a:lnTo>
                  <a:lnTo>
                    <a:pt x="56235" y="325463"/>
                  </a:lnTo>
                  <a:lnTo>
                    <a:pt x="26987" y="305727"/>
                  </a:lnTo>
                  <a:lnTo>
                    <a:pt x="7251" y="276479"/>
                  </a:lnTo>
                  <a:lnTo>
                    <a:pt x="0" y="240703"/>
                  </a:lnTo>
                  <a:lnTo>
                    <a:pt x="3683" y="214935"/>
                  </a:lnTo>
                  <a:lnTo>
                    <a:pt x="14033" y="191986"/>
                  </a:lnTo>
                  <a:lnTo>
                    <a:pt x="29984" y="172911"/>
                  </a:lnTo>
                  <a:lnTo>
                    <a:pt x="50482" y="158712"/>
                  </a:lnTo>
                  <a:lnTo>
                    <a:pt x="50266" y="155537"/>
                  </a:lnTo>
                  <a:lnTo>
                    <a:pt x="50190" y="148692"/>
                  </a:lnTo>
                  <a:lnTo>
                    <a:pt x="57734" y="102057"/>
                  </a:lnTo>
                  <a:lnTo>
                    <a:pt x="78930" y="61125"/>
                  </a:lnTo>
                  <a:lnTo>
                    <a:pt x="111239" y="28816"/>
                  </a:lnTo>
                  <a:lnTo>
                    <a:pt x="143954" y="11887"/>
                  </a:lnTo>
                  <a:lnTo>
                    <a:pt x="152171" y="7620"/>
                  </a:lnTo>
                  <a:lnTo>
                    <a:pt x="156298" y="6960"/>
                  </a:lnTo>
                  <a:close/>
                </a:path>
              </a:pathLst>
            </a:custGeom>
            <a:solidFill>
              <a:srgbClr val="002957"/>
            </a:solid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pic>
          <p:nvPicPr>
            <p:cNvPr id="360" name="Graphic 359">
              <a:extLst>
                <a:ext uri="{FF2B5EF4-FFF2-40B4-BE49-F238E27FC236}">
                  <a16:creationId xmlns:a16="http://schemas.microsoft.com/office/drawing/2014/main" id="{908D49CB-3B16-95B8-4FFF-67E6FD0070D1}"/>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5407643" y="4793816"/>
              <a:ext cx="428488" cy="333269"/>
            </a:xfrm>
            <a:prstGeom prst="rect">
              <a:avLst/>
            </a:prstGeom>
          </p:spPr>
        </p:pic>
        <p:pic>
          <p:nvPicPr>
            <p:cNvPr id="361" name="Graphic 360">
              <a:extLst>
                <a:ext uri="{FF2B5EF4-FFF2-40B4-BE49-F238E27FC236}">
                  <a16:creationId xmlns:a16="http://schemas.microsoft.com/office/drawing/2014/main" id="{FCD74679-26F4-20AA-4B55-D7EB98DE08F1}"/>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5419051" y="4140373"/>
              <a:ext cx="417080" cy="324396"/>
            </a:xfrm>
            <a:prstGeom prst="rect">
              <a:avLst/>
            </a:prstGeom>
          </p:spPr>
        </p:pic>
      </p:grpSp>
    </p:spTree>
    <p:extLst>
      <p:ext uri="{BB962C8B-B14F-4D97-AF65-F5344CB8AC3E}">
        <p14:creationId xmlns:p14="http://schemas.microsoft.com/office/powerpoint/2010/main" val="3276985609"/>
      </p:ext>
    </p:extLst>
  </p:cSld>
  <p:clrMapOvr>
    <a:masterClrMapping/>
  </p:clrMapOvr>
  <mc:AlternateContent xmlns:mc="http://schemas.openxmlformats.org/markup-compatibility/2006">
    <mc:Choice xmlns:p14="http://schemas.microsoft.com/office/powerpoint/2010/main" Requires="p14">
      <p:transition spd="slow" p14:dur="2000" advTm="28520"/>
    </mc:Choice>
    <mc:Fallback>
      <p:transition spd="slow" advTm="2852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B91FC-8664-A3BB-75F3-E1FB21A26777}"/>
              </a:ext>
            </a:extLst>
          </p:cNvPr>
          <p:cNvSpPr>
            <a:spLocks noGrp="1"/>
          </p:cNvSpPr>
          <p:nvPr>
            <p:ph type="title"/>
          </p:nvPr>
        </p:nvSpPr>
        <p:spPr/>
        <p:txBody>
          <a:bodyPr/>
          <a:lstStyle/>
          <a:p>
            <a:r>
              <a:rPr lang="en-US" dirty="0"/>
              <a:t>June 2025 Snapshot: Agentic AI</a:t>
            </a:r>
          </a:p>
        </p:txBody>
      </p:sp>
      <p:sp>
        <p:nvSpPr>
          <p:cNvPr id="3" name="Content Placeholder 2">
            <a:extLst>
              <a:ext uri="{FF2B5EF4-FFF2-40B4-BE49-F238E27FC236}">
                <a16:creationId xmlns:a16="http://schemas.microsoft.com/office/drawing/2014/main" id="{95BF2D82-D77C-5752-B84B-8DDF0F7B358B}"/>
              </a:ext>
            </a:extLst>
          </p:cNvPr>
          <p:cNvSpPr txBox="1">
            <a:spLocks/>
          </p:cNvSpPr>
          <p:nvPr/>
        </p:nvSpPr>
        <p:spPr>
          <a:xfrm>
            <a:off x="968251" y="1840822"/>
            <a:ext cx="3103698" cy="2474669"/>
          </a:xfrm>
          <a:prstGeom prst="rect">
            <a:avLst/>
          </a:prstGeom>
          <a:ln>
            <a:solidFill>
              <a:schemeClr val="accent5"/>
            </a:solidFill>
          </a:ln>
        </p:spPr>
        <p:txBody>
          <a:bodyPr lIns="274320" tIns="274320" rIns="182880" bIns="91440"/>
          <a:lstStyle>
            <a:lvl1pPr marL="246888" indent="-246888" algn="l" defTabSz="914400" rtl="0" eaLnBrk="1" latinLnBrk="0" hangingPunct="1">
              <a:lnSpc>
                <a:spcPct val="90000"/>
              </a:lnSpc>
              <a:spcBef>
                <a:spcPts val="1200"/>
              </a:spcBef>
              <a:spcAft>
                <a:spcPts val="0"/>
              </a:spcAft>
              <a:buSzPct val="100000"/>
              <a:buFont typeface="Arial" panose="020B0604020202020204" pitchFamily="34" charset="0"/>
              <a:buChar char="•"/>
              <a:defRPr sz="2400" kern="1200">
                <a:solidFill>
                  <a:schemeClr val="tx1"/>
                </a:solidFill>
                <a:latin typeface="+mn-lt"/>
                <a:ea typeface="+mn-ea"/>
                <a:cs typeface="+mn-cs"/>
              </a:defRPr>
            </a:lvl1pPr>
            <a:lvl2pPr marL="740664" indent="-310896" algn="l" defTabSz="914400" rtl="0" eaLnBrk="1" latinLnBrk="0" hangingPunct="1">
              <a:lnSpc>
                <a:spcPct val="90000"/>
              </a:lnSpc>
              <a:spcBef>
                <a:spcPts val="1200"/>
              </a:spcBef>
              <a:spcAft>
                <a:spcPts val="0"/>
              </a:spcAft>
              <a:buSzPct val="100000"/>
              <a:buFont typeface="Arial" panose="020B0604020202020204" pitchFamily="34" charset="0"/>
              <a:buChar char="–"/>
              <a:defRPr sz="2400" kern="1200">
                <a:solidFill>
                  <a:schemeClr val="tx1"/>
                </a:solidFill>
                <a:latin typeface="+mn-lt"/>
                <a:ea typeface="+mn-ea"/>
                <a:cs typeface="+mn-cs"/>
              </a:defRPr>
            </a:lvl2pPr>
            <a:lvl3pPr marL="1179576" indent="-246888" algn="l" defTabSz="914400" rtl="0" eaLnBrk="1" latinLnBrk="0" hangingPunct="1">
              <a:lnSpc>
                <a:spcPct val="90000"/>
              </a:lnSpc>
              <a:spcBef>
                <a:spcPts val="1200"/>
              </a:spcBef>
              <a:spcAft>
                <a:spcPts val="0"/>
              </a:spcAft>
              <a:buSzPct val="100000"/>
              <a:buFont typeface="Arial" panose="020B0604020202020204" pitchFamily="34" charset="0"/>
              <a:buChar char="•"/>
              <a:defRPr sz="2400" kern="1200">
                <a:solidFill>
                  <a:schemeClr val="tx1"/>
                </a:solidFill>
                <a:latin typeface="+mn-lt"/>
                <a:ea typeface="+mn-ea"/>
                <a:cs typeface="+mn-cs"/>
              </a:defRPr>
            </a:lvl3pPr>
            <a:lvl4pPr marL="1673352" indent="-320040" algn="l" defTabSz="914400" rtl="0" eaLnBrk="1" latinLnBrk="0" hangingPunct="1">
              <a:lnSpc>
                <a:spcPct val="90000"/>
              </a:lnSpc>
              <a:spcBef>
                <a:spcPts val="1200"/>
              </a:spcBef>
              <a:spcAft>
                <a:spcPts val="0"/>
              </a:spcAft>
              <a:buSzPct val="100000"/>
              <a:buFont typeface="Arial" panose="020B0604020202020204" pitchFamily="34" charset="0"/>
              <a:buChar char="–"/>
              <a:defRPr sz="2400" kern="1200">
                <a:solidFill>
                  <a:schemeClr val="tx1"/>
                </a:solidFill>
                <a:latin typeface="+mn-lt"/>
                <a:ea typeface="+mn-ea"/>
                <a:cs typeface="+mn-cs"/>
              </a:defRPr>
            </a:lvl4pPr>
            <a:lvl5pPr marL="2112264" indent="-246888" algn="l" defTabSz="914400" rtl="0" eaLnBrk="1" latinLnBrk="0" hangingPunct="1">
              <a:lnSpc>
                <a:spcPct val="90000"/>
              </a:lnSpc>
              <a:spcBef>
                <a:spcPts val="1200"/>
              </a:spcBef>
              <a:spcAft>
                <a:spcPts val="0"/>
              </a:spcAft>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kumimoji="0" lang="en-US" sz="3200" b="0" i="0" u="none" strike="noStrike" kern="1200" cap="none" spc="0" normalizeH="0" baseline="0" noProof="0" dirty="0">
                <a:ln>
                  <a:noFill/>
                </a:ln>
                <a:solidFill>
                  <a:srgbClr val="FF540A"/>
                </a:solidFill>
                <a:effectLst/>
                <a:uLnTx/>
                <a:uFillTx/>
                <a:latin typeface="Arial Black"/>
                <a:ea typeface="+mn-ea"/>
                <a:cs typeface="+mn-cs"/>
              </a:rPr>
              <a:t>Exploration Mode</a:t>
            </a:r>
          </a:p>
          <a:p>
            <a:pPr marL="0" marR="0" lvl="0" indent="0" algn="ctr"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kumimoji="0" lang="en-US" sz="8800" b="0" i="0" u="none" strike="noStrike" kern="1200" cap="none" spc="0" normalizeH="0" baseline="0" noProof="0" dirty="0">
                <a:ln>
                  <a:noFill/>
                </a:ln>
                <a:solidFill>
                  <a:prstClr val="white">
                    <a:lumMod val="75000"/>
                  </a:prstClr>
                </a:solidFill>
                <a:effectLst/>
                <a:uLnTx/>
                <a:uFillTx/>
                <a:latin typeface="Arial Black"/>
                <a:ea typeface="+mn-ea"/>
                <a:cs typeface="+mn-cs"/>
              </a:rPr>
              <a:t>58%</a:t>
            </a:r>
            <a:endParaRPr kumimoji="0" lang="en-US" sz="8800" b="0" i="0" u="none" strike="noStrike" kern="1200" cap="none" spc="0" normalizeH="0" baseline="0" noProof="0" dirty="0">
              <a:ln>
                <a:noFill/>
              </a:ln>
              <a:solidFill>
                <a:prstClr val="white">
                  <a:lumMod val="75000"/>
                </a:prstClr>
              </a:solidFill>
              <a:effectLst/>
              <a:uLnTx/>
              <a:uFillTx/>
              <a:latin typeface="Arial"/>
              <a:ea typeface="+mn-ea"/>
              <a:cs typeface="+mn-cs"/>
            </a:endParaRPr>
          </a:p>
        </p:txBody>
      </p:sp>
      <p:sp>
        <p:nvSpPr>
          <p:cNvPr id="4" name="Content Placeholder 2">
            <a:extLst>
              <a:ext uri="{FF2B5EF4-FFF2-40B4-BE49-F238E27FC236}">
                <a16:creationId xmlns:a16="http://schemas.microsoft.com/office/drawing/2014/main" id="{998A8B64-AFEA-C0A7-A2AB-013073422C63}"/>
              </a:ext>
            </a:extLst>
          </p:cNvPr>
          <p:cNvSpPr txBox="1">
            <a:spLocks/>
          </p:cNvSpPr>
          <p:nvPr/>
        </p:nvSpPr>
        <p:spPr>
          <a:xfrm>
            <a:off x="4630334" y="1851735"/>
            <a:ext cx="3103698" cy="2474669"/>
          </a:xfrm>
          <a:prstGeom prst="rect">
            <a:avLst/>
          </a:prstGeom>
          <a:ln>
            <a:solidFill>
              <a:schemeClr val="accent5"/>
            </a:solidFill>
          </a:ln>
        </p:spPr>
        <p:txBody>
          <a:bodyPr vert="horz" lIns="274320" tIns="274320" rIns="182880" bIns="91440" rtlCol="0">
            <a:noAutofit/>
          </a:bodyPr>
          <a:lstStyle>
            <a:lvl1pPr marL="246888" indent="-246888" algn="l" defTabSz="914400" rtl="0" eaLnBrk="1" latinLnBrk="0" hangingPunct="1">
              <a:lnSpc>
                <a:spcPct val="90000"/>
              </a:lnSpc>
              <a:spcBef>
                <a:spcPts val="1200"/>
              </a:spcBef>
              <a:spcAft>
                <a:spcPts val="0"/>
              </a:spcAft>
              <a:buSzPct val="100000"/>
              <a:buFont typeface="Arial" panose="020B0604020202020204" pitchFamily="34" charset="0"/>
              <a:buChar char="•"/>
              <a:defRPr sz="2400" kern="1200">
                <a:solidFill>
                  <a:schemeClr val="tx1"/>
                </a:solidFill>
                <a:latin typeface="+mn-lt"/>
                <a:ea typeface="+mn-ea"/>
                <a:cs typeface="+mn-cs"/>
              </a:defRPr>
            </a:lvl1pPr>
            <a:lvl2pPr marL="740664" indent="-310896" algn="l" defTabSz="914400" rtl="0" eaLnBrk="1" latinLnBrk="0" hangingPunct="1">
              <a:lnSpc>
                <a:spcPct val="90000"/>
              </a:lnSpc>
              <a:spcBef>
                <a:spcPts val="1200"/>
              </a:spcBef>
              <a:spcAft>
                <a:spcPts val="0"/>
              </a:spcAft>
              <a:buSzPct val="100000"/>
              <a:buFont typeface="Arial" panose="020B0604020202020204" pitchFamily="34" charset="0"/>
              <a:buChar char="–"/>
              <a:defRPr sz="2400" kern="1200">
                <a:solidFill>
                  <a:schemeClr val="tx1"/>
                </a:solidFill>
                <a:latin typeface="+mn-lt"/>
                <a:ea typeface="+mn-ea"/>
                <a:cs typeface="+mn-cs"/>
              </a:defRPr>
            </a:lvl2pPr>
            <a:lvl3pPr marL="1179576" indent="-246888" algn="l" defTabSz="914400" rtl="0" eaLnBrk="1" latinLnBrk="0" hangingPunct="1">
              <a:lnSpc>
                <a:spcPct val="90000"/>
              </a:lnSpc>
              <a:spcBef>
                <a:spcPts val="1200"/>
              </a:spcBef>
              <a:spcAft>
                <a:spcPts val="0"/>
              </a:spcAft>
              <a:buSzPct val="100000"/>
              <a:buFont typeface="Arial" panose="020B0604020202020204" pitchFamily="34" charset="0"/>
              <a:buChar char="•"/>
              <a:defRPr sz="2400" kern="1200">
                <a:solidFill>
                  <a:schemeClr val="tx1"/>
                </a:solidFill>
                <a:latin typeface="+mn-lt"/>
                <a:ea typeface="+mn-ea"/>
                <a:cs typeface="+mn-cs"/>
              </a:defRPr>
            </a:lvl3pPr>
            <a:lvl4pPr marL="1673352" indent="-320040" algn="l" defTabSz="914400" rtl="0" eaLnBrk="1" latinLnBrk="0" hangingPunct="1">
              <a:lnSpc>
                <a:spcPct val="90000"/>
              </a:lnSpc>
              <a:spcBef>
                <a:spcPts val="1200"/>
              </a:spcBef>
              <a:spcAft>
                <a:spcPts val="0"/>
              </a:spcAft>
              <a:buSzPct val="100000"/>
              <a:buFont typeface="Arial" panose="020B0604020202020204" pitchFamily="34" charset="0"/>
              <a:buChar char="–"/>
              <a:defRPr sz="2400" kern="1200">
                <a:solidFill>
                  <a:schemeClr val="tx1"/>
                </a:solidFill>
                <a:latin typeface="+mn-lt"/>
                <a:ea typeface="+mn-ea"/>
                <a:cs typeface="+mn-cs"/>
              </a:defRPr>
            </a:lvl4pPr>
            <a:lvl5pPr marL="2112264" indent="-246888" algn="l" defTabSz="914400" rtl="0" eaLnBrk="1" latinLnBrk="0" hangingPunct="1">
              <a:lnSpc>
                <a:spcPct val="90000"/>
              </a:lnSpc>
              <a:spcBef>
                <a:spcPts val="1200"/>
              </a:spcBef>
              <a:spcAft>
                <a:spcPts val="0"/>
              </a:spcAft>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kumimoji="0" lang="en-US" sz="3200" b="0" i="0" u="none" strike="noStrike" kern="1200" cap="none" spc="0" normalizeH="0" baseline="0" noProof="0" dirty="0">
                <a:ln>
                  <a:noFill/>
                </a:ln>
                <a:solidFill>
                  <a:srgbClr val="FF540A"/>
                </a:solidFill>
                <a:effectLst/>
                <a:uLnTx/>
                <a:uFillTx/>
                <a:latin typeface="Arial Black"/>
                <a:ea typeface="+mn-ea"/>
                <a:cs typeface="+mn-cs"/>
              </a:rPr>
              <a:t>Piloting Mode</a:t>
            </a:r>
          </a:p>
          <a:p>
            <a:pPr marL="0" marR="0" lvl="0" indent="0" algn="ctr"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kumimoji="0" lang="en-US" sz="8800" b="0" i="0" u="none" strike="noStrike" kern="1200" cap="none" spc="0" normalizeH="0" baseline="0" noProof="0" dirty="0">
                <a:ln>
                  <a:noFill/>
                </a:ln>
                <a:solidFill>
                  <a:prstClr val="white">
                    <a:lumMod val="75000"/>
                  </a:prstClr>
                </a:solidFill>
                <a:effectLst/>
                <a:uLnTx/>
                <a:uFillTx/>
                <a:latin typeface="Arial Black"/>
                <a:ea typeface="+mn-ea"/>
                <a:cs typeface="+mn-cs"/>
              </a:rPr>
              <a:t>29%</a:t>
            </a:r>
          </a:p>
        </p:txBody>
      </p:sp>
      <p:sp>
        <p:nvSpPr>
          <p:cNvPr id="5" name="Content Placeholder 2">
            <a:extLst>
              <a:ext uri="{FF2B5EF4-FFF2-40B4-BE49-F238E27FC236}">
                <a16:creationId xmlns:a16="http://schemas.microsoft.com/office/drawing/2014/main" id="{C9BF2F06-75F2-DC38-7FBB-1B52C4487753}"/>
              </a:ext>
            </a:extLst>
          </p:cNvPr>
          <p:cNvSpPr txBox="1">
            <a:spLocks/>
          </p:cNvSpPr>
          <p:nvPr/>
        </p:nvSpPr>
        <p:spPr>
          <a:xfrm>
            <a:off x="8292416" y="1840822"/>
            <a:ext cx="3103698" cy="2474669"/>
          </a:xfrm>
          <a:prstGeom prst="rect">
            <a:avLst/>
          </a:prstGeom>
          <a:ln>
            <a:solidFill>
              <a:schemeClr val="accent5"/>
            </a:solidFill>
          </a:ln>
        </p:spPr>
        <p:txBody>
          <a:bodyPr vert="horz" lIns="274320" tIns="274320" rIns="182880" bIns="91440" rtlCol="0">
            <a:noAutofit/>
          </a:bodyPr>
          <a:lstStyle>
            <a:lvl1pPr marL="246888" indent="-246888" algn="l" defTabSz="914400" rtl="0" eaLnBrk="1" latinLnBrk="0" hangingPunct="1">
              <a:lnSpc>
                <a:spcPct val="90000"/>
              </a:lnSpc>
              <a:spcBef>
                <a:spcPts val="1200"/>
              </a:spcBef>
              <a:spcAft>
                <a:spcPts val="0"/>
              </a:spcAft>
              <a:buSzPct val="100000"/>
              <a:buFont typeface="Arial" panose="020B0604020202020204" pitchFamily="34" charset="0"/>
              <a:buChar char="•"/>
              <a:defRPr sz="2400" kern="1200">
                <a:solidFill>
                  <a:schemeClr val="tx1"/>
                </a:solidFill>
                <a:latin typeface="+mn-lt"/>
                <a:ea typeface="+mn-ea"/>
                <a:cs typeface="+mn-cs"/>
              </a:defRPr>
            </a:lvl1pPr>
            <a:lvl2pPr marL="740664" indent="-310896" algn="l" defTabSz="914400" rtl="0" eaLnBrk="1" latinLnBrk="0" hangingPunct="1">
              <a:lnSpc>
                <a:spcPct val="90000"/>
              </a:lnSpc>
              <a:spcBef>
                <a:spcPts val="1200"/>
              </a:spcBef>
              <a:spcAft>
                <a:spcPts val="0"/>
              </a:spcAft>
              <a:buSzPct val="100000"/>
              <a:buFont typeface="Arial" panose="020B0604020202020204" pitchFamily="34" charset="0"/>
              <a:buChar char="–"/>
              <a:defRPr sz="2400" kern="1200">
                <a:solidFill>
                  <a:schemeClr val="tx1"/>
                </a:solidFill>
                <a:latin typeface="+mn-lt"/>
                <a:ea typeface="+mn-ea"/>
                <a:cs typeface="+mn-cs"/>
              </a:defRPr>
            </a:lvl2pPr>
            <a:lvl3pPr marL="1179576" indent="-246888" algn="l" defTabSz="914400" rtl="0" eaLnBrk="1" latinLnBrk="0" hangingPunct="1">
              <a:lnSpc>
                <a:spcPct val="90000"/>
              </a:lnSpc>
              <a:spcBef>
                <a:spcPts val="1200"/>
              </a:spcBef>
              <a:spcAft>
                <a:spcPts val="0"/>
              </a:spcAft>
              <a:buSzPct val="100000"/>
              <a:buFont typeface="Arial" panose="020B0604020202020204" pitchFamily="34" charset="0"/>
              <a:buChar char="•"/>
              <a:defRPr sz="2400" kern="1200">
                <a:solidFill>
                  <a:schemeClr val="tx1"/>
                </a:solidFill>
                <a:latin typeface="+mn-lt"/>
                <a:ea typeface="+mn-ea"/>
                <a:cs typeface="+mn-cs"/>
              </a:defRPr>
            </a:lvl3pPr>
            <a:lvl4pPr marL="1673352" indent="-320040" algn="l" defTabSz="914400" rtl="0" eaLnBrk="1" latinLnBrk="0" hangingPunct="1">
              <a:lnSpc>
                <a:spcPct val="90000"/>
              </a:lnSpc>
              <a:spcBef>
                <a:spcPts val="1200"/>
              </a:spcBef>
              <a:spcAft>
                <a:spcPts val="0"/>
              </a:spcAft>
              <a:buSzPct val="100000"/>
              <a:buFont typeface="Arial" panose="020B0604020202020204" pitchFamily="34" charset="0"/>
              <a:buChar char="–"/>
              <a:defRPr sz="2400" kern="1200">
                <a:solidFill>
                  <a:schemeClr val="tx1"/>
                </a:solidFill>
                <a:latin typeface="+mn-lt"/>
                <a:ea typeface="+mn-ea"/>
                <a:cs typeface="+mn-cs"/>
              </a:defRPr>
            </a:lvl4pPr>
            <a:lvl5pPr marL="2112264" indent="-246888" algn="l" defTabSz="914400" rtl="0" eaLnBrk="1" latinLnBrk="0" hangingPunct="1">
              <a:lnSpc>
                <a:spcPct val="90000"/>
              </a:lnSpc>
              <a:spcBef>
                <a:spcPts val="1200"/>
              </a:spcBef>
              <a:spcAft>
                <a:spcPts val="0"/>
              </a:spcAft>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kumimoji="0" lang="en-US" sz="3200" b="0" i="0" u="none" strike="noStrike" kern="1200" cap="none" spc="0" normalizeH="0" baseline="0" noProof="0" dirty="0">
                <a:ln>
                  <a:noFill/>
                </a:ln>
                <a:solidFill>
                  <a:srgbClr val="FF540A"/>
                </a:solidFill>
                <a:effectLst/>
                <a:uLnTx/>
                <a:uFillTx/>
                <a:latin typeface="Arial Black"/>
                <a:ea typeface="+mn-ea"/>
                <a:cs typeface="+mn-cs"/>
              </a:rPr>
              <a:t>Production Mode</a:t>
            </a:r>
          </a:p>
          <a:p>
            <a:pPr marL="0" marR="0" lvl="0" indent="0" algn="ctr"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kumimoji="0" lang="en-US" sz="8800" b="0" i="0" u="none" strike="noStrike" kern="1200" cap="none" spc="0" normalizeH="0" baseline="0" noProof="0" dirty="0">
                <a:ln>
                  <a:noFill/>
                </a:ln>
                <a:solidFill>
                  <a:prstClr val="white">
                    <a:lumMod val="75000"/>
                  </a:prstClr>
                </a:solidFill>
                <a:effectLst/>
                <a:uLnTx/>
                <a:uFillTx/>
                <a:latin typeface="Arial Black"/>
                <a:ea typeface="+mn-ea"/>
                <a:cs typeface="+mn-cs"/>
              </a:rPr>
              <a:t>8%</a:t>
            </a:r>
          </a:p>
        </p:txBody>
      </p:sp>
      <p:sp>
        <p:nvSpPr>
          <p:cNvPr id="7" name="TextBox 6">
            <a:extLst>
              <a:ext uri="{FF2B5EF4-FFF2-40B4-BE49-F238E27FC236}">
                <a16:creationId xmlns:a16="http://schemas.microsoft.com/office/drawing/2014/main" id="{EDB1A8AF-D6B2-435A-C2FC-44123DE3DC13}"/>
              </a:ext>
            </a:extLst>
          </p:cNvPr>
          <p:cNvSpPr txBox="1"/>
          <p:nvPr/>
        </p:nvSpPr>
        <p:spPr>
          <a:xfrm>
            <a:off x="457199" y="906047"/>
            <a:ext cx="8507691" cy="55399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rial" panose="020B0604020202020204"/>
                <a:ea typeface="+mn-ea"/>
                <a:cs typeface="+mn-cs"/>
              </a:rPr>
              <a:t>Q: </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rPr>
              <a:t>With regard to agentic AI only, in which mode is your organization?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rPr>
              <a:t>Percentage of respondents</a:t>
            </a:r>
            <a:endParaRPr kumimoji="0" lang="en-US" sz="11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6" name="Google Shape;308;p4">
            <a:extLst>
              <a:ext uri="{FF2B5EF4-FFF2-40B4-BE49-F238E27FC236}">
                <a16:creationId xmlns:a16="http://schemas.microsoft.com/office/drawing/2014/main" id="{EC5C1E83-B1B9-52B0-EEA7-469975DD053F}"/>
              </a:ext>
            </a:extLst>
          </p:cNvPr>
          <p:cNvSpPr txBox="1"/>
          <p:nvPr/>
        </p:nvSpPr>
        <p:spPr>
          <a:xfrm>
            <a:off x="968251" y="4419309"/>
            <a:ext cx="3341568" cy="276959"/>
          </a:xfrm>
          <a:prstGeom prst="rect">
            <a:avLst/>
          </a:prstGeom>
          <a:solidFill>
            <a:schemeClr val="accent1"/>
          </a:solidFill>
          <a:ln>
            <a:noFill/>
          </a:ln>
        </p:spPr>
        <p:txBody>
          <a:bodyPr spcFirstLastPara="1" wrap="square" lIns="0" tIns="45700" rIns="0" bIns="45700" anchor="t"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rPr>
              <a:t>Footnote: remaining 5% responded “unsure”</a:t>
            </a:r>
            <a:r>
              <a:rPr kumimoji="0" lang="en-US" altLang="zh-CN" sz="1000" b="0" i="0" u="none" strike="noStrike" kern="1200" cap="none" spc="0" normalizeH="0" baseline="0" noProof="0" dirty="0">
                <a:ln>
                  <a:noFill/>
                </a:ln>
                <a:solidFill>
                  <a:prstClr val="white"/>
                </a:solidFill>
                <a:effectLst/>
                <a:uLnTx/>
                <a:uFillTx/>
                <a:latin typeface="Arial"/>
                <a:ea typeface="SimSun" panose="02010600030101010101" pitchFamily="2" charset="-122"/>
                <a:cs typeface="+mn-cs"/>
              </a:rPr>
              <a:t> </a:t>
            </a:r>
          </a:p>
        </p:txBody>
      </p:sp>
      <p:sp>
        <p:nvSpPr>
          <p:cNvPr id="9" name="Google Shape;308;p4">
            <a:extLst>
              <a:ext uri="{FF2B5EF4-FFF2-40B4-BE49-F238E27FC236}">
                <a16:creationId xmlns:a16="http://schemas.microsoft.com/office/drawing/2014/main" id="{863ECD1F-63EA-6888-869F-B839271470B0}"/>
              </a:ext>
            </a:extLst>
          </p:cNvPr>
          <p:cNvSpPr txBox="1"/>
          <p:nvPr/>
        </p:nvSpPr>
        <p:spPr>
          <a:xfrm>
            <a:off x="673880" y="5986355"/>
            <a:ext cx="6952269" cy="553957"/>
          </a:xfrm>
          <a:prstGeom prst="rect">
            <a:avLst/>
          </a:prstGeom>
          <a:solidFill>
            <a:schemeClr val="accent1"/>
          </a:solidFill>
          <a:ln>
            <a:noFill/>
          </a:ln>
        </p:spPr>
        <p:txBody>
          <a:bodyPr spcFirstLastPara="1" wrap="square" lIns="0" tIns="45700" rIns="0" bIns="45700" anchor="t"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rPr>
              <a:t>n = 3973 (June 2025)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rial" panose="020B0604020202020204"/>
                <a:ea typeface="+mn-ea"/>
                <a:cs typeface="+mn-cs"/>
              </a:rPr>
              <a:t>Source: Polling from Gartner webinar titled  </a:t>
            </a:r>
            <a:r>
              <a:rPr kumimoji="0" lang="en-US" sz="900" b="1" i="0" u="none" strike="noStrike" kern="1200" cap="none" spc="0" normalizeH="0" baseline="0" noProof="0" dirty="0">
                <a:ln>
                  <a:noFill/>
                </a:ln>
                <a:solidFill>
                  <a:prstClr val="white"/>
                </a:solidFill>
                <a:effectLst/>
                <a:uLnTx/>
                <a:uFillTx/>
                <a:latin typeface="Arial"/>
                <a:ea typeface="+mn-ea"/>
                <a:cs typeface="+mn-cs"/>
                <a:hlinkClick r:id="rId3">
                  <a:extLst>
                    <a:ext uri="{A12FA001-AC4F-418D-AE19-62706E023703}">
                      <ahyp:hlinkClr xmlns:ahyp="http://schemas.microsoft.com/office/drawing/2018/hyperlinkcolor" val="tx"/>
                    </a:ext>
                  </a:extLst>
                </a:hlinkClick>
              </a:rPr>
              <a:t>AI Value Creation: Achieving ROI Demands a Labor-based Mindset Shift</a:t>
            </a:r>
            <a:endParaRPr kumimoji="0" lang="en-US" sz="900" b="1"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125030307"/>
      </p:ext>
    </p:extLst>
  </p:cSld>
  <p:clrMapOvr>
    <a:masterClrMapping/>
  </p:clrMapOvr>
  <mc:AlternateContent xmlns:mc="http://schemas.openxmlformats.org/markup-compatibility/2006">
    <mc:Choice xmlns:p14="http://schemas.microsoft.com/office/powerpoint/2010/main" Requires="p14">
      <p:transition p14:dur="10" advTm="56266"/>
    </mc:Choice>
    <mc:Fallback>
      <p:transition advTm="56266"/>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01A99-ADAF-79CE-8602-453FFFF7A5E8}"/>
            </a:ext>
          </a:extLst>
        </p:cNvPr>
        <p:cNvGrpSpPr/>
        <p:nvPr/>
      </p:nvGrpSpPr>
      <p:grpSpPr>
        <a:xfrm>
          <a:off x="0" y="0"/>
          <a:ext cx="0" cy="0"/>
          <a:chOff x="0" y="0"/>
          <a:chExt cx="0" cy="0"/>
        </a:xfrm>
      </p:grpSpPr>
      <p:sp>
        <p:nvSpPr>
          <p:cNvPr id="6147" name="Rectangle 18">
            <a:extLst>
              <a:ext uri="{FF2B5EF4-FFF2-40B4-BE49-F238E27FC236}">
                <a16:creationId xmlns:a16="http://schemas.microsoft.com/office/drawing/2014/main" id="{9928847F-AAC3-FEDD-FA0A-7D53FA31C992}"/>
              </a:ext>
            </a:extLst>
          </p:cNvPr>
          <p:cNvSpPr>
            <a:spLocks noGrp="1" noChangeArrowheads="1"/>
          </p:cNvSpPr>
          <p:nvPr>
            <p:ph type="title"/>
          </p:nvPr>
        </p:nvSpPr>
        <p:spPr>
          <a:xfrm>
            <a:off x="457200" y="366713"/>
            <a:ext cx="11276013" cy="443198"/>
          </a:xfrm>
        </p:spPr>
        <p:txBody>
          <a:bodyPr/>
          <a:lstStyle/>
          <a:p>
            <a:r>
              <a:rPr lang="en-US" dirty="0"/>
              <a:t>Navigating to a Multiagent Future</a:t>
            </a:r>
          </a:p>
        </p:txBody>
      </p:sp>
      <p:sp>
        <p:nvSpPr>
          <p:cNvPr id="2" name="Rectangle 1">
            <a:extLst>
              <a:ext uri="{FF2B5EF4-FFF2-40B4-BE49-F238E27FC236}">
                <a16:creationId xmlns:a16="http://schemas.microsoft.com/office/drawing/2014/main" id="{BC60068B-372A-2CBD-5DC2-20D83F545193}"/>
              </a:ext>
            </a:extLst>
          </p:cNvPr>
          <p:cNvSpPr/>
          <p:nvPr/>
        </p:nvSpPr>
        <p:spPr>
          <a:xfrm>
            <a:off x="1476260" y="1539123"/>
            <a:ext cx="9327927" cy="936000"/>
          </a:xfrm>
          <a:prstGeom prst="rect">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58" name="Group 57">
            <a:extLst>
              <a:ext uri="{FF2B5EF4-FFF2-40B4-BE49-F238E27FC236}">
                <a16:creationId xmlns:a16="http://schemas.microsoft.com/office/drawing/2014/main" id="{26999DA5-891C-AA9C-B996-58984C138ACD}"/>
              </a:ext>
            </a:extLst>
          </p:cNvPr>
          <p:cNvGrpSpPr/>
          <p:nvPr/>
        </p:nvGrpSpPr>
        <p:grpSpPr>
          <a:xfrm>
            <a:off x="1122329" y="1654323"/>
            <a:ext cx="706169" cy="705600"/>
            <a:chOff x="1435629" y="1970961"/>
            <a:chExt cx="706169" cy="705600"/>
          </a:xfrm>
        </p:grpSpPr>
        <p:sp>
          <p:nvSpPr>
            <p:cNvPr id="18" name="Oval 17">
              <a:extLst>
                <a:ext uri="{FF2B5EF4-FFF2-40B4-BE49-F238E27FC236}">
                  <a16:creationId xmlns:a16="http://schemas.microsoft.com/office/drawing/2014/main" id="{BFB80378-CB39-F68B-3CE9-75A1B284D06E}"/>
                </a:ext>
              </a:extLst>
            </p:cNvPr>
            <p:cNvSpPr/>
            <p:nvPr/>
          </p:nvSpPr>
          <p:spPr>
            <a:xfrm>
              <a:off x="1435629" y="1970961"/>
              <a:ext cx="706169" cy="705600"/>
            </a:xfrm>
            <a:prstGeom prst="ellipse">
              <a:avLst/>
            </a:prstGeom>
            <a:solidFill>
              <a:srgbClr val="FFFFFF"/>
            </a:solidFill>
            <a:ln w="34925">
              <a:solidFill>
                <a:srgbClr val="00285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19" name="Graphic 18">
              <a:extLst>
                <a:ext uri="{FF2B5EF4-FFF2-40B4-BE49-F238E27FC236}">
                  <a16:creationId xmlns:a16="http://schemas.microsoft.com/office/drawing/2014/main" id="{80AF02BC-ABCF-0689-968F-E19B9CFF12B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26355" y="2119705"/>
              <a:ext cx="524717" cy="408113"/>
            </a:xfrm>
            <a:prstGeom prst="rect">
              <a:avLst/>
            </a:prstGeom>
          </p:spPr>
        </p:pic>
      </p:grpSp>
      <p:sp>
        <p:nvSpPr>
          <p:cNvPr id="23" name="TextBox 22">
            <a:extLst>
              <a:ext uri="{FF2B5EF4-FFF2-40B4-BE49-F238E27FC236}">
                <a16:creationId xmlns:a16="http://schemas.microsoft.com/office/drawing/2014/main" id="{9B4D49C2-B354-9175-4074-3EB9FFC5DB68}"/>
              </a:ext>
            </a:extLst>
          </p:cNvPr>
          <p:cNvSpPr txBox="1"/>
          <p:nvPr/>
        </p:nvSpPr>
        <p:spPr>
          <a:xfrm>
            <a:off x="2000975" y="1751256"/>
            <a:ext cx="6655314" cy="523220"/>
          </a:xfrm>
          <a:prstGeom prst="rect">
            <a:avLst/>
          </a:prstGeom>
          <a:noFill/>
        </p:spPr>
        <p:txBody>
          <a:bodyPr wrap="square" lIns="0" rIns="0">
            <a:spAutoFit/>
          </a:bodyPr>
          <a:lstStyle/>
          <a:p>
            <a:r>
              <a:rPr lang="en-US" sz="2800" dirty="0"/>
              <a:t>Agents are </a:t>
            </a:r>
            <a:r>
              <a:rPr lang="en-US" sz="2800" b="1" dirty="0"/>
              <a:t>Diverse</a:t>
            </a:r>
            <a:endParaRPr lang="en-US" sz="2800" dirty="0"/>
          </a:p>
        </p:txBody>
      </p:sp>
      <p:sp>
        <p:nvSpPr>
          <p:cNvPr id="33" name="TextBox 32">
            <a:extLst>
              <a:ext uri="{FF2B5EF4-FFF2-40B4-BE49-F238E27FC236}">
                <a16:creationId xmlns:a16="http://schemas.microsoft.com/office/drawing/2014/main" id="{D9C274FB-30D0-0AA8-9E89-4556D0FD29B3}"/>
              </a:ext>
            </a:extLst>
          </p:cNvPr>
          <p:cNvSpPr txBox="1"/>
          <p:nvPr/>
        </p:nvSpPr>
        <p:spPr>
          <a:xfrm>
            <a:off x="2000977" y="2816441"/>
            <a:ext cx="8952795" cy="523220"/>
          </a:xfrm>
          <a:prstGeom prst="rect">
            <a:avLst/>
          </a:prstGeom>
          <a:noFill/>
        </p:spPr>
        <p:txBody>
          <a:bodyPr wrap="square" lIns="0" rIns="0">
            <a:spAutoFit/>
          </a:bodyPr>
          <a:lstStyle/>
          <a:p>
            <a:r>
              <a:rPr lang="en-US" sz="2800" dirty="0"/>
              <a:t>Agents are </a:t>
            </a:r>
            <a:r>
              <a:rPr lang="en-US" sz="2800" b="1" dirty="0"/>
              <a:t>Connected</a:t>
            </a:r>
            <a:endParaRPr lang="en-US" sz="2800" dirty="0"/>
          </a:p>
        </p:txBody>
      </p:sp>
      <p:sp>
        <p:nvSpPr>
          <p:cNvPr id="43" name="TextBox 42">
            <a:extLst>
              <a:ext uri="{FF2B5EF4-FFF2-40B4-BE49-F238E27FC236}">
                <a16:creationId xmlns:a16="http://schemas.microsoft.com/office/drawing/2014/main" id="{6B63DB93-EE3B-30DF-E46E-C72DB790E5D0}"/>
              </a:ext>
            </a:extLst>
          </p:cNvPr>
          <p:cNvSpPr txBox="1"/>
          <p:nvPr/>
        </p:nvSpPr>
        <p:spPr>
          <a:xfrm>
            <a:off x="2000975" y="3889509"/>
            <a:ext cx="9875938" cy="523220"/>
          </a:xfrm>
          <a:prstGeom prst="rect">
            <a:avLst/>
          </a:prstGeom>
          <a:noFill/>
        </p:spPr>
        <p:txBody>
          <a:bodyPr wrap="square" lIns="0" rIns="0">
            <a:spAutoFit/>
          </a:bodyPr>
          <a:lstStyle/>
          <a:p>
            <a:r>
              <a:rPr lang="en-US" sz="2800" dirty="0"/>
              <a:t>Diverse Agents means Diverse </a:t>
            </a:r>
            <a:r>
              <a:rPr lang="en-US" sz="2800" b="1" dirty="0"/>
              <a:t>Platforms</a:t>
            </a:r>
          </a:p>
        </p:txBody>
      </p:sp>
      <p:sp>
        <p:nvSpPr>
          <p:cNvPr id="53" name="TextBox 52">
            <a:extLst>
              <a:ext uri="{FF2B5EF4-FFF2-40B4-BE49-F238E27FC236}">
                <a16:creationId xmlns:a16="http://schemas.microsoft.com/office/drawing/2014/main" id="{D9ADC44B-73CB-3A47-1E83-518BC623F994}"/>
              </a:ext>
            </a:extLst>
          </p:cNvPr>
          <p:cNvSpPr txBox="1"/>
          <p:nvPr/>
        </p:nvSpPr>
        <p:spPr>
          <a:xfrm>
            <a:off x="2000975" y="4932940"/>
            <a:ext cx="9079819" cy="523220"/>
          </a:xfrm>
          <a:prstGeom prst="rect">
            <a:avLst/>
          </a:prstGeom>
          <a:noFill/>
        </p:spPr>
        <p:txBody>
          <a:bodyPr wrap="square" lIns="0" rIns="0">
            <a:spAutoFit/>
          </a:bodyPr>
          <a:lstStyle/>
          <a:p>
            <a:r>
              <a:rPr lang="en-US" sz="2800" dirty="0"/>
              <a:t>Diverse Platforms Demand </a:t>
            </a:r>
            <a:r>
              <a:rPr lang="en-US" sz="2800" b="1" dirty="0">
                <a:solidFill>
                  <a:schemeClr val="tx2"/>
                </a:solidFill>
              </a:rPr>
              <a:t>Managed</a:t>
            </a:r>
            <a:r>
              <a:rPr lang="en-US" sz="2800" dirty="0"/>
              <a:t> </a:t>
            </a:r>
            <a:r>
              <a:rPr lang="en-US" sz="2800" b="1" dirty="0"/>
              <a:t>Connections</a:t>
            </a:r>
          </a:p>
        </p:txBody>
      </p:sp>
      <p:sp>
        <p:nvSpPr>
          <p:cNvPr id="8" name="Rectangle 7">
            <a:extLst>
              <a:ext uri="{FF2B5EF4-FFF2-40B4-BE49-F238E27FC236}">
                <a16:creationId xmlns:a16="http://schemas.microsoft.com/office/drawing/2014/main" id="{FF25B8CD-3C3A-0158-D979-79062DFD2256}"/>
              </a:ext>
            </a:extLst>
          </p:cNvPr>
          <p:cNvSpPr/>
          <p:nvPr/>
        </p:nvSpPr>
        <p:spPr>
          <a:xfrm>
            <a:off x="1476260" y="2607098"/>
            <a:ext cx="9327927" cy="936000"/>
          </a:xfrm>
          <a:prstGeom prst="rect">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7" name="Rectangle 16">
            <a:extLst>
              <a:ext uri="{FF2B5EF4-FFF2-40B4-BE49-F238E27FC236}">
                <a16:creationId xmlns:a16="http://schemas.microsoft.com/office/drawing/2014/main" id="{AEE45488-4DB8-6AAC-DE38-7CC067C95A89}"/>
              </a:ext>
            </a:extLst>
          </p:cNvPr>
          <p:cNvSpPr/>
          <p:nvPr/>
        </p:nvSpPr>
        <p:spPr>
          <a:xfrm>
            <a:off x="1476260" y="3668625"/>
            <a:ext cx="9327927" cy="936000"/>
          </a:xfrm>
          <a:prstGeom prst="rect">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2" name="Rectangle 31">
            <a:extLst>
              <a:ext uri="{FF2B5EF4-FFF2-40B4-BE49-F238E27FC236}">
                <a16:creationId xmlns:a16="http://schemas.microsoft.com/office/drawing/2014/main" id="{94060787-7A31-4DC1-D9AD-0C6DC355BF7B}"/>
              </a:ext>
            </a:extLst>
          </p:cNvPr>
          <p:cNvSpPr/>
          <p:nvPr/>
        </p:nvSpPr>
        <p:spPr>
          <a:xfrm>
            <a:off x="1476260" y="4726550"/>
            <a:ext cx="9327927" cy="936000"/>
          </a:xfrm>
          <a:prstGeom prst="rect">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42" name="Group 41">
            <a:extLst>
              <a:ext uri="{FF2B5EF4-FFF2-40B4-BE49-F238E27FC236}">
                <a16:creationId xmlns:a16="http://schemas.microsoft.com/office/drawing/2014/main" id="{40EBA49C-6251-09A8-F972-E5B9CB2BF9DE}"/>
              </a:ext>
            </a:extLst>
          </p:cNvPr>
          <p:cNvGrpSpPr/>
          <p:nvPr/>
        </p:nvGrpSpPr>
        <p:grpSpPr>
          <a:xfrm>
            <a:off x="1122329" y="2722298"/>
            <a:ext cx="705600" cy="705600"/>
            <a:chOff x="1435629" y="1970961"/>
            <a:chExt cx="705600" cy="705600"/>
          </a:xfrm>
        </p:grpSpPr>
        <p:sp>
          <p:nvSpPr>
            <p:cNvPr id="44" name="Oval 43">
              <a:extLst>
                <a:ext uri="{FF2B5EF4-FFF2-40B4-BE49-F238E27FC236}">
                  <a16:creationId xmlns:a16="http://schemas.microsoft.com/office/drawing/2014/main" id="{EF1E7853-55CE-F20E-D8D9-6A8B34BE3573}"/>
                </a:ext>
              </a:extLst>
            </p:cNvPr>
            <p:cNvSpPr/>
            <p:nvPr/>
          </p:nvSpPr>
          <p:spPr>
            <a:xfrm>
              <a:off x="1435629" y="1970961"/>
              <a:ext cx="705600" cy="705600"/>
            </a:xfrm>
            <a:prstGeom prst="ellipse">
              <a:avLst/>
            </a:prstGeom>
            <a:solidFill>
              <a:srgbClr val="FFFFFF"/>
            </a:solidFill>
            <a:ln w="34925">
              <a:solidFill>
                <a:srgbClr val="00285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45" name="Graphic 44">
              <a:extLst>
                <a:ext uri="{FF2B5EF4-FFF2-40B4-BE49-F238E27FC236}">
                  <a16:creationId xmlns:a16="http://schemas.microsoft.com/office/drawing/2014/main" id="{CEC354D5-765C-4FFC-492D-83BA1FE10A27}"/>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1551528" y="2139504"/>
              <a:ext cx="473803" cy="368514"/>
            </a:xfrm>
            <a:prstGeom prst="rect">
              <a:avLst/>
            </a:prstGeom>
          </p:spPr>
        </p:pic>
      </p:grpSp>
      <p:grpSp>
        <p:nvGrpSpPr>
          <p:cNvPr id="6149" name="Group 6148">
            <a:extLst>
              <a:ext uri="{FF2B5EF4-FFF2-40B4-BE49-F238E27FC236}">
                <a16:creationId xmlns:a16="http://schemas.microsoft.com/office/drawing/2014/main" id="{27C1EAAE-DDB0-9F16-CE03-6ADA83B9A772}"/>
              </a:ext>
            </a:extLst>
          </p:cNvPr>
          <p:cNvGrpSpPr/>
          <p:nvPr/>
        </p:nvGrpSpPr>
        <p:grpSpPr>
          <a:xfrm>
            <a:off x="1113939" y="3783825"/>
            <a:ext cx="706169" cy="705600"/>
            <a:chOff x="1435629" y="1970961"/>
            <a:chExt cx="706169" cy="705600"/>
          </a:xfrm>
        </p:grpSpPr>
        <p:sp>
          <p:nvSpPr>
            <p:cNvPr id="6150" name="Oval 6149">
              <a:extLst>
                <a:ext uri="{FF2B5EF4-FFF2-40B4-BE49-F238E27FC236}">
                  <a16:creationId xmlns:a16="http://schemas.microsoft.com/office/drawing/2014/main" id="{E838B25A-F1A8-E049-0837-8704BC618F0A}"/>
                </a:ext>
              </a:extLst>
            </p:cNvPr>
            <p:cNvSpPr/>
            <p:nvPr/>
          </p:nvSpPr>
          <p:spPr>
            <a:xfrm>
              <a:off x="1435629" y="1970961"/>
              <a:ext cx="706169" cy="705600"/>
            </a:xfrm>
            <a:prstGeom prst="ellipse">
              <a:avLst/>
            </a:prstGeom>
            <a:solidFill>
              <a:srgbClr val="FFFFFF"/>
            </a:solidFill>
            <a:ln w="34925">
              <a:solidFill>
                <a:srgbClr val="00285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6151" name="Graphic 6150">
              <a:extLst>
                <a:ext uri="{FF2B5EF4-FFF2-40B4-BE49-F238E27FC236}">
                  <a16:creationId xmlns:a16="http://schemas.microsoft.com/office/drawing/2014/main" id="{321A6325-BE67-EF73-29EE-3F1FF048C2F0}"/>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1526355" y="2119705"/>
              <a:ext cx="524716" cy="408113"/>
            </a:xfrm>
            <a:prstGeom prst="rect">
              <a:avLst/>
            </a:prstGeom>
          </p:spPr>
        </p:pic>
      </p:grpSp>
      <p:grpSp>
        <p:nvGrpSpPr>
          <p:cNvPr id="63" name="Group 62">
            <a:extLst>
              <a:ext uri="{FF2B5EF4-FFF2-40B4-BE49-F238E27FC236}">
                <a16:creationId xmlns:a16="http://schemas.microsoft.com/office/drawing/2014/main" id="{F4DF9CBE-1D11-F4C6-6CE2-1E30F1AF2A43}"/>
              </a:ext>
            </a:extLst>
          </p:cNvPr>
          <p:cNvGrpSpPr/>
          <p:nvPr/>
        </p:nvGrpSpPr>
        <p:grpSpPr>
          <a:xfrm>
            <a:off x="1113939" y="4841750"/>
            <a:ext cx="706169" cy="705600"/>
            <a:chOff x="1435629" y="1970961"/>
            <a:chExt cx="706169" cy="705600"/>
          </a:xfrm>
        </p:grpSpPr>
        <p:sp>
          <p:nvSpPr>
            <p:cNvPr id="6144" name="Oval 6143">
              <a:extLst>
                <a:ext uri="{FF2B5EF4-FFF2-40B4-BE49-F238E27FC236}">
                  <a16:creationId xmlns:a16="http://schemas.microsoft.com/office/drawing/2014/main" id="{B82B322B-BDA6-0D13-192F-556D6759D708}"/>
                </a:ext>
              </a:extLst>
            </p:cNvPr>
            <p:cNvSpPr/>
            <p:nvPr/>
          </p:nvSpPr>
          <p:spPr>
            <a:xfrm>
              <a:off x="1435629" y="1970961"/>
              <a:ext cx="706169" cy="705600"/>
            </a:xfrm>
            <a:prstGeom prst="ellipse">
              <a:avLst/>
            </a:prstGeom>
            <a:solidFill>
              <a:srgbClr val="FFFFFF"/>
            </a:solidFill>
            <a:ln w="34925">
              <a:solidFill>
                <a:srgbClr val="00285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6145" name="Graphic 6144">
              <a:extLst>
                <a:ext uri="{FF2B5EF4-FFF2-40B4-BE49-F238E27FC236}">
                  <a16:creationId xmlns:a16="http://schemas.microsoft.com/office/drawing/2014/main" id="{FB5ED18D-E94E-79AE-9E13-DF3FD07D5041}"/>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1526355" y="2119705"/>
              <a:ext cx="524716" cy="408112"/>
            </a:xfrm>
            <a:prstGeom prst="rect">
              <a:avLst/>
            </a:prstGeom>
          </p:spPr>
        </p:pic>
      </p:grpSp>
      <p:sp>
        <p:nvSpPr>
          <p:cNvPr id="3" name="Rectangle 2">
            <a:extLst>
              <a:ext uri="{FF2B5EF4-FFF2-40B4-BE49-F238E27FC236}">
                <a16:creationId xmlns:a16="http://schemas.microsoft.com/office/drawing/2014/main" id="{28513007-D710-842C-D2D9-9993B68F7EB2}"/>
              </a:ext>
            </a:extLst>
          </p:cNvPr>
          <p:cNvSpPr/>
          <p:nvPr/>
        </p:nvSpPr>
        <p:spPr>
          <a:xfrm>
            <a:off x="1006221" y="3637241"/>
            <a:ext cx="10177969" cy="2283498"/>
          </a:xfrm>
          <a:prstGeom prst="rect">
            <a:avLst/>
          </a:prstGeom>
          <a:solidFill>
            <a:schemeClr val="bg2">
              <a:alpha val="7822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 name="Rectangle 3">
            <a:extLst>
              <a:ext uri="{FF2B5EF4-FFF2-40B4-BE49-F238E27FC236}">
                <a16:creationId xmlns:a16="http://schemas.microsoft.com/office/drawing/2014/main" id="{E20C7A97-D2F7-AA4D-D0FA-A5B08870C43C}"/>
              </a:ext>
            </a:extLst>
          </p:cNvPr>
          <p:cNvSpPr/>
          <p:nvPr/>
        </p:nvSpPr>
        <p:spPr>
          <a:xfrm>
            <a:off x="1051238" y="1216448"/>
            <a:ext cx="10177969" cy="1313954"/>
          </a:xfrm>
          <a:prstGeom prst="rect">
            <a:avLst/>
          </a:prstGeom>
          <a:solidFill>
            <a:schemeClr val="bg2">
              <a:alpha val="7822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Tree>
    <p:extLst>
      <p:ext uri="{BB962C8B-B14F-4D97-AF65-F5344CB8AC3E}">
        <p14:creationId xmlns:p14="http://schemas.microsoft.com/office/powerpoint/2010/main" val="3290936491"/>
      </p:ext>
    </p:extLst>
  </p:cSld>
  <p:clrMapOvr>
    <a:masterClrMapping/>
  </p:clrMapOvr>
  <mc:AlternateContent xmlns:mc="http://schemas.openxmlformats.org/markup-compatibility/2006">
    <mc:Choice xmlns:p14="http://schemas.microsoft.com/office/powerpoint/2010/main" Requires="p14">
      <p:transition spd="slow" p14:dur="2000" advTm="13209"/>
    </mc:Choice>
    <mc:Fallback>
      <p:transition spd="slow" advTm="13209"/>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73F3A-61BB-D8A3-EBE3-52AABFCD1BE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D5B517B-9001-5878-BAB8-3FD5C31B2D5C}"/>
              </a:ext>
            </a:extLst>
          </p:cNvPr>
          <p:cNvSpPr>
            <a:spLocks noGrp="1"/>
          </p:cNvSpPr>
          <p:nvPr>
            <p:ph type="title"/>
          </p:nvPr>
        </p:nvSpPr>
        <p:spPr>
          <a:xfrm>
            <a:off x="457200" y="366713"/>
            <a:ext cx="11276013" cy="443198"/>
          </a:xfrm>
        </p:spPr>
        <p:txBody>
          <a:bodyPr/>
          <a:lstStyle/>
          <a:p>
            <a:r>
              <a:rPr lang="en-GB" dirty="0"/>
              <a:t>LLM-Based Agents: The Components</a:t>
            </a:r>
            <a:endParaRPr lang="en-US" dirty="0"/>
          </a:p>
        </p:txBody>
      </p:sp>
      <p:sp>
        <p:nvSpPr>
          <p:cNvPr id="52" name="object 5">
            <a:extLst>
              <a:ext uri="{FF2B5EF4-FFF2-40B4-BE49-F238E27FC236}">
                <a16:creationId xmlns:a16="http://schemas.microsoft.com/office/drawing/2014/main" id="{43443B9B-77C4-407A-B00C-D1E662312C84}"/>
              </a:ext>
            </a:extLst>
          </p:cNvPr>
          <p:cNvSpPr/>
          <p:nvPr/>
        </p:nvSpPr>
        <p:spPr>
          <a:xfrm>
            <a:off x="4157676" y="1133472"/>
            <a:ext cx="3876648" cy="4830427"/>
          </a:xfrm>
          <a:custGeom>
            <a:avLst/>
            <a:gdLst/>
            <a:ahLst/>
            <a:cxnLst/>
            <a:rect l="l" t="t" r="r" b="b"/>
            <a:pathLst>
              <a:path w="3326129" h="3777615">
                <a:moveTo>
                  <a:pt x="3325825" y="0"/>
                </a:moveTo>
                <a:lnTo>
                  <a:pt x="0" y="0"/>
                </a:lnTo>
                <a:lnTo>
                  <a:pt x="0" y="3777462"/>
                </a:lnTo>
                <a:lnTo>
                  <a:pt x="3325825" y="3777462"/>
                </a:lnTo>
                <a:lnTo>
                  <a:pt x="3325825" y="0"/>
                </a:lnTo>
                <a:close/>
              </a:path>
            </a:pathLst>
          </a:custGeom>
          <a:solidFill>
            <a:srgbClr val="6A80A3"/>
          </a:solidFill>
        </p:spPr>
        <p:txBody>
          <a:bodyPr wrap="square" lIns="0" tIns="108000" rIns="0" bIns="0" rtlCol="0"/>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lang="en-IN" b="1" i="0" u="none" strike="noStrike" kern="0" cap="none" spc="0" normalizeH="0" baseline="0" noProof="0">
                <a:ln>
                  <a:noFill/>
                </a:ln>
                <a:solidFill>
                  <a:srgbClr val="FFFFFF"/>
                </a:solidFill>
                <a:effectLst/>
                <a:uLnTx/>
                <a:uFillTx/>
                <a:latin typeface="Arial"/>
                <a:ea typeface="+mn-ea"/>
                <a:cs typeface="Graphik Bold"/>
              </a:rPr>
              <a:t>Core</a:t>
            </a:r>
            <a:r>
              <a:rPr kumimoji="0" lang="en-IN" b="1" i="0" u="none" strike="noStrike" kern="0" cap="none" spc="-40" normalizeH="0" baseline="0" noProof="0">
                <a:ln>
                  <a:noFill/>
                </a:ln>
                <a:solidFill>
                  <a:srgbClr val="FFFFFF"/>
                </a:solidFill>
                <a:effectLst/>
                <a:uLnTx/>
                <a:uFillTx/>
                <a:latin typeface="Arial"/>
                <a:ea typeface="+mn-ea"/>
                <a:cs typeface="Graphik Bold"/>
              </a:rPr>
              <a:t> </a:t>
            </a:r>
            <a:r>
              <a:rPr kumimoji="0" lang="en-IN" b="1" i="0" u="none" strike="noStrike" kern="0" cap="none" spc="0" normalizeH="0" baseline="0" noProof="0">
                <a:ln>
                  <a:noFill/>
                </a:ln>
                <a:solidFill>
                  <a:srgbClr val="FFFFFF"/>
                </a:solidFill>
                <a:effectLst/>
                <a:uLnTx/>
                <a:uFillTx/>
                <a:latin typeface="Arial"/>
                <a:ea typeface="+mn-ea"/>
                <a:cs typeface="Graphik Bold"/>
              </a:rPr>
              <a:t>agent</a:t>
            </a:r>
            <a:r>
              <a:rPr kumimoji="0" lang="en-IN" b="1" i="0" u="none" strike="noStrike" kern="0" cap="none" spc="-35" normalizeH="0" baseline="0" noProof="0">
                <a:ln>
                  <a:noFill/>
                </a:ln>
                <a:solidFill>
                  <a:srgbClr val="FFFFFF"/>
                </a:solidFill>
                <a:effectLst/>
                <a:uLnTx/>
                <a:uFillTx/>
                <a:latin typeface="Arial"/>
                <a:ea typeface="+mn-ea"/>
                <a:cs typeface="Graphik Bold"/>
              </a:rPr>
              <a:t> </a:t>
            </a:r>
            <a:r>
              <a:rPr kumimoji="0" lang="en-IN" b="1" i="0" u="none" strike="noStrike" kern="0" cap="none" spc="-10" normalizeH="0" baseline="0" noProof="0">
                <a:ln>
                  <a:noFill/>
                </a:ln>
                <a:solidFill>
                  <a:srgbClr val="FFFFFF"/>
                </a:solidFill>
                <a:effectLst/>
                <a:uLnTx/>
                <a:uFillTx/>
                <a:latin typeface="Arial"/>
                <a:ea typeface="+mn-ea"/>
                <a:cs typeface="Graphik Bold"/>
              </a:rPr>
              <a:t>components</a:t>
            </a:r>
            <a:endParaRPr kumimoji="0" lang="en-IN" b="0" i="0" u="none" strike="noStrike" kern="0" cap="none" spc="0" normalizeH="0" baseline="0" noProof="0">
              <a:ln>
                <a:noFill/>
              </a:ln>
              <a:solidFill>
                <a:srgbClr val="FFFFFF"/>
              </a:solidFill>
              <a:effectLst/>
              <a:uLnTx/>
              <a:uFillTx/>
              <a:latin typeface="Arial"/>
              <a:ea typeface="+mn-ea"/>
              <a:cs typeface="Graphik Regular"/>
            </a:endParaRPr>
          </a:p>
        </p:txBody>
      </p:sp>
      <p:sp>
        <p:nvSpPr>
          <p:cNvPr id="54" name="object 12">
            <a:extLst>
              <a:ext uri="{FF2B5EF4-FFF2-40B4-BE49-F238E27FC236}">
                <a16:creationId xmlns:a16="http://schemas.microsoft.com/office/drawing/2014/main" id="{38D70221-8835-881B-33AD-210F26658CD0}"/>
              </a:ext>
            </a:extLst>
          </p:cNvPr>
          <p:cNvSpPr/>
          <p:nvPr/>
        </p:nvSpPr>
        <p:spPr>
          <a:xfrm>
            <a:off x="4264250" y="1678760"/>
            <a:ext cx="1557913" cy="1006846"/>
          </a:xfrm>
          <a:custGeom>
            <a:avLst/>
            <a:gdLst/>
            <a:ahLst/>
            <a:cxnLst/>
            <a:rect l="l" t="t" r="r" b="b"/>
            <a:pathLst>
              <a:path w="1336675" h="787400">
                <a:moveTo>
                  <a:pt x="1336636" y="0"/>
                </a:moveTo>
                <a:lnTo>
                  <a:pt x="0" y="0"/>
                </a:lnTo>
                <a:lnTo>
                  <a:pt x="0" y="787400"/>
                </a:lnTo>
                <a:lnTo>
                  <a:pt x="1336636" y="787400"/>
                </a:lnTo>
                <a:lnTo>
                  <a:pt x="1336636" y="0"/>
                </a:lnTo>
                <a:close/>
              </a:path>
            </a:pathLst>
          </a:custGeom>
          <a:solidFill>
            <a:srgbClr val="FFFFFF"/>
          </a:solidFill>
        </p:spPr>
        <p:txBody>
          <a:bodyPr wrap="square" lIns="0" tIns="0" rIns="0" bIns="7200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0" cap="none" spc="-20" normalizeH="0" baseline="0" noProof="0">
                <a:ln>
                  <a:noFill/>
                </a:ln>
                <a:solidFill>
                  <a:sysClr val="windowText" lastClr="000000"/>
                </a:solidFill>
                <a:effectLst/>
                <a:uLnTx/>
                <a:uFillTx/>
                <a:latin typeface="Arial"/>
                <a:ea typeface="+mn-ea"/>
                <a:cs typeface="Graphik Regular"/>
              </a:rPr>
              <a:t>Goal</a:t>
            </a:r>
            <a:endParaRPr kumimoji="0" lang="en-IN" sz="1600" b="0" i="0" u="none" strike="noStrike" kern="0" cap="none" spc="0" normalizeH="0" baseline="0" noProof="0">
              <a:ln>
                <a:noFill/>
              </a:ln>
              <a:solidFill>
                <a:sysClr val="windowText" lastClr="000000"/>
              </a:solidFill>
              <a:effectLst/>
              <a:uLnTx/>
              <a:uFillTx/>
              <a:latin typeface="Arial"/>
              <a:ea typeface="+mn-ea"/>
              <a:cs typeface="Graphik Regular"/>
            </a:endParaRPr>
          </a:p>
        </p:txBody>
      </p:sp>
      <p:sp>
        <p:nvSpPr>
          <p:cNvPr id="56" name="object 14">
            <a:extLst>
              <a:ext uri="{FF2B5EF4-FFF2-40B4-BE49-F238E27FC236}">
                <a16:creationId xmlns:a16="http://schemas.microsoft.com/office/drawing/2014/main" id="{059A1E5E-8C65-8C22-C2AF-627288A778C1}"/>
              </a:ext>
            </a:extLst>
          </p:cNvPr>
          <p:cNvSpPr/>
          <p:nvPr/>
        </p:nvSpPr>
        <p:spPr>
          <a:xfrm>
            <a:off x="6369528" y="1678760"/>
            <a:ext cx="1557913" cy="1265866"/>
          </a:xfrm>
          <a:custGeom>
            <a:avLst/>
            <a:gdLst/>
            <a:ahLst/>
            <a:cxnLst/>
            <a:rect l="l" t="t" r="r" b="b"/>
            <a:pathLst>
              <a:path w="1336675" h="989964">
                <a:moveTo>
                  <a:pt x="1336636" y="0"/>
                </a:moveTo>
                <a:lnTo>
                  <a:pt x="0" y="0"/>
                </a:lnTo>
                <a:lnTo>
                  <a:pt x="0" y="989838"/>
                </a:lnTo>
                <a:lnTo>
                  <a:pt x="1336636" y="989838"/>
                </a:lnTo>
                <a:lnTo>
                  <a:pt x="1336636" y="0"/>
                </a:lnTo>
                <a:close/>
              </a:path>
            </a:pathLst>
          </a:custGeom>
          <a:solidFill>
            <a:srgbClr val="FFFFFF"/>
          </a:solidFill>
        </p:spPr>
        <p:txBody>
          <a:bodyPr wrap="square" lIns="0" tIns="0" rIns="0" bIns="216000" rtlCol="0" anchor="b"/>
          <a:lstStyle/>
          <a:p>
            <a:pPr marR="0" lvl="0" indent="0" algn="ctr" defTabSz="914400" rtl="0" eaLnBrk="1" fontAlgn="auto" latinLnBrk="0" hangingPunct="1">
              <a:lnSpc>
                <a:spcPct val="100000"/>
              </a:lnSpc>
              <a:spcAft>
                <a:spcPts val="0"/>
              </a:spcAft>
              <a:buClrTx/>
              <a:buSzTx/>
              <a:buFontTx/>
              <a:buNone/>
              <a:tabLst/>
              <a:defRPr/>
            </a:pPr>
            <a:r>
              <a:rPr kumimoji="0" lang="en-IN" sz="1600" b="0" i="0" u="none" strike="noStrike" kern="0" cap="none" spc="-10" normalizeH="0" baseline="0" noProof="0">
                <a:ln>
                  <a:noFill/>
                </a:ln>
                <a:solidFill>
                  <a:sysClr val="windowText" lastClr="000000"/>
                </a:solidFill>
                <a:effectLst/>
                <a:uLnTx/>
                <a:uFillTx/>
                <a:latin typeface="Arial"/>
                <a:ea typeface="+mn-ea"/>
                <a:cs typeface="Graphik Regular"/>
              </a:rPr>
              <a:t>LLM(s)</a:t>
            </a:r>
            <a:endParaRPr kumimoji="0" lang="en-IN" sz="1600" b="0" i="0" u="none" strike="noStrike" kern="0" cap="none" spc="0" normalizeH="0" baseline="0" noProof="0">
              <a:ln>
                <a:noFill/>
              </a:ln>
              <a:solidFill>
                <a:sysClr val="windowText" lastClr="000000"/>
              </a:solidFill>
              <a:effectLst/>
              <a:uLnTx/>
              <a:uFillTx/>
              <a:latin typeface="Arial"/>
              <a:ea typeface="+mn-ea"/>
              <a:cs typeface="Graphik Regular"/>
            </a:endParaRPr>
          </a:p>
        </p:txBody>
      </p:sp>
      <p:sp>
        <p:nvSpPr>
          <p:cNvPr id="58" name="object 16">
            <a:extLst>
              <a:ext uri="{FF2B5EF4-FFF2-40B4-BE49-F238E27FC236}">
                <a16:creationId xmlns:a16="http://schemas.microsoft.com/office/drawing/2014/main" id="{67A0844C-0D75-182B-4757-EE3E24E33133}"/>
              </a:ext>
            </a:extLst>
          </p:cNvPr>
          <p:cNvSpPr/>
          <p:nvPr/>
        </p:nvSpPr>
        <p:spPr>
          <a:xfrm>
            <a:off x="6369528" y="4150405"/>
            <a:ext cx="1557913" cy="1662109"/>
          </a:xfrm>
          <a:custGeom>
            <a:avLst/>
            <a:gdLst/>
            <a:ahLst/>
            <a:cxnLst/>
            <a:rect l="l" t="t" r="r" b="b"/>
            <a:pathLst>
              <a:path w="1336675" h="1299845">
                <a:moveTo>
                  <a:pt x="1336636" y="0"/>
                </a:moveTo>
                <a:lnTo>
                  <a:pt x="0" y="0"/>
                </a:lnTo>
                <a:lnTo>
                  <a:pt x="0" y="1299527"/>
                </a:lnTo>
                <a:lnTo>
                  <a:pt x="1336636" y="1299527"/>
                </a:lnTo>
                <a:lnTo>
                  <a:pt x="1336636" y="0"/>
                </a:lnTo>
                <a:close/>
              </a:path>
            </a:pathLst>
          </a:custGeom>
          <a:solidFill>
            <a:srgbClr val="FFFFFF"/>
          </a:solidFill>
        </p:spPr>
        <p:txBody>
          <a:bodyPr wrap="square" lIns="0" tIns="0" rIns="0" bIns="72000" rtlCol="0" anchor="b"/>
          <a:lstStyle/>
          <a:p>
            <a:pPr marL="215265" marR="207645" lvl="0" indent="-635" algn="ctr" defTabSz="914400" rtl="0" eaLnBrk="1" fontAlgn="auto" latinLnBrk="0" hangingPunct="1">
              <a:lnSpc>
                <a:spcPct val="101200"/>
              </a:lnSpc>
              <a:spcBef>
                <a:spcPts val="0"/>
              </a:spcBef>
              <a:spcAft>
                <a:spcPts val="0"/>
              </a:spcAft>
              <a:buClrTx/>
              <a:buSzTx/>
              <a:buFontTx/>
              <a:buNone/>
              <a:tabLst/>
              <a:defRPr/>
            </a:pPr>
            <a:r>
              <a:rPr kumimoji="0" lang="en-IN" sz="1600" b="0" i="0" u="none" strike="noStrike" kern="0" cap="none" spc="-10" normalizeH="0" baseline="0" noProof="0">
                <a:ln>
                  <a:noFill/>
                </a:ln>
                <a:solidFill>
                  <a:sysClr val="windowText" lastClr="000000"/>
                </a:solidFill>
                <a:effectLst/>
                <a:uLnTx/>
                <a:uFillTx/>
                <a:latin typeface="Arial"/>
                <a:ea typeface="+mn-ea"/>
                <a:cs typeface="Graphik Regular"/>
              </a:rPr>
              <a:t>Memory </a:t>
            </a:r>
            <a:r>
              <a:rPr kumimoji="0" lang="en-IN" sz="1600" b="0" i="0" u="none" strike="noStrike" kern="0" cap="none" spc="0" normalizeH="0" baseline="0" noProof="0">
                <a:ln>
                  <a:noFill/>
                </a:ln>
                <a:solidFill>
                  <a:sysClr val="windowText" lastClr="000000"/>
                </a:solidFill>
                <a:effectLst/>
                <a:uLnTx/>
                <a:uFillTx/>
                <a:latin typeface="Arial"/>
                <a:ea typeface="+mn-ea"/>
                <a:cs typeface="Graphik Regular"/>
              </a:rPr>
              <a:t>(short-</a:t>
            </a:r>
            <a:r>
              <a:rPr kumimoji="0" lang="en-IN" sz="1600" b="0" i="0" u="none" strike="noStrike" kern="0" cap="none" spc="-40" normalizeH="0" baseline="0" noProof="0">
                <a:ln>
                  <a:noFill/>
                </a:ln>
                <a:solidFill>
                  <a:sysClr val="windowText" lastClr="000000"/>
                </a:solidFill>
                <a:effectLst/>
                <a:uLnTx/>
                <a:uFillTx/>
                <a:latin typeface="Arial"/>
                <a:ea typeface="+mn-ea"/>
                <a:cs typeface="Graphik Regular"/>
              </a:rPr>
              <a:t> </a:t>
            </a:r>
            <a:r>
              <a:rPr kumimoji="0" lang="en-IN" sz="1600" b="0" i="0" u="none" strike="noStrike" kern="0" cap="none" spc="-25" normalizeH="0" baseline="0" noProof="0">
                <a:ln>
                  <a:noFill/>
                </a:ln>
                <a:solidFill>
                  <a:sysClr val="windowText" lastClr="000000"/>
                </a:solidFill>
                <a:effectLst/>
                <a:uLnTx/>
                <a:uFillTx/>
                <a:latin typeface="Arial"/>
                <a:ea typeface="+mn-ea"/>
                <a:cs typeface="Graphik Regular"/>
              </a:rPr>
              <a:t>and </a:t>
            </a:r>
            <a:r>
              <a:rPr kumimoji="0" lang="en-IN" sz="1600" b="0" i="0" u="none" strike="noStrike" kern="0" cap="none" spc="-10" normalizeH="0" baseline="0" noProof="0">
                <a:ln>
                  <a:noFill/>
                </a:ln>
                <a:solidFill>
                  <a:sysClr val="windowText" lastClr="000000"/>
                </a:solidFill>
                <a:effectLst/>
                <a:uLnTx/>
                <a:uFillTx/>
                <a:latin typeface="Arial"/>
                <a:ea typeface="+mn-ea"/>
                <a:cs typeface="Graphik Regular"/>
              </a:rPr>
              <a:t>long-term)</a:t>
            </a:r>
            <a:endParaRPr kumimoji="0" lang="en-IN" sz="1600" b="0" i="0" u="none" strike="noStrike" kern="0" cap="none" spc="0" normalizeH="0" baseline="0" noProof="0">
              <a:ln>
                <a:noFill/>
              </a:ln>
              <a:solidFill>
                <a:sysClr val="windowText" lastClr="000000"/>
              </a:solidFill>
              <a:effectLst/>
              <a:uLnTx/>
              <a:uFillTx/>
              <a:latin typeface="Arial"/>
              <a:ea typeface="+mn-ea"/>
              <a:cs typeface="Graphik Regular"/>
            </a:endParaRPr>
          </a:p>
        </p:txBody>
      </p:sp>
      <p:sp>
        <p:nvSpPr>
          <p:cNvPr id="2050" name="object 18">
            <a:extLst>
              <a:ext uri="{FF2B5EF4-FFF2-40B4-BE49-F238E27FC236}">
                <a16:creationId xmlns:a16="http://schemas.microsoft.com/office/drawing/2014/main" id="{7388308D-7A70-DE85-D478-037BDA16A5F5}"/>
              </a:ext>
            </a:extLst>
          </p:cNvPr>
          <p:cNvSpPr/>
          <p:nvPr/>
        </p:nvSpPr>
        <p:spPr>
          <a:xfrm>
            <a:off x="6369528" y="3045164"/>
            <a:ext cx="1557913" cy="1006846"/>
          </a:xfrm>
          <a:custGeom>
            <a:avLst/>
            <a:gdLst/>
            <a:ahLst/>
            <a:cxnLst/>
            <a:rect l="l" t="t" r="r" b="b"/>
            <a:pathLst>
              <a:path w="1336675" h="787400">
                <a:moveTo>
                  <a:pt x="1336636" y="0"/>
                </a:moveTo>
                <a:lnTo>
                  <a:pt x="0" y="0"/>
                </a:lnTo>
                <a:lnTo>
                  <a:pt x="0" y="787400"/>
                </a:lnTo>
                <a:lnTo>
                  <a:pt x="1336636" y="787400"/>
                </a:lnTo>
                <a:lnTo>
                  <a:pt x="1336636" y="0"/>
                </a:lnTo>
                <a:close/>
              </a:path>
            </a:pathLst>
          </a:custGeom>
          <a:solidFill>
            <a:srgbClr val="FFFFFF"/>
          </a:solidFill>
        </p:spPr>
        <p:txBody>
          <a:bodyPr wrap="square" lIns="0" tIns="0" rIns="0" bIns="7200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0" cap="none" spc="-10" normalizeH="0" baseline="0" noProof="0">
                <a:ln>
                  <a:noFill/>
                </a:ln>
                <a:solidFill>
                  <a:sysClr val="windowText" lastClr="000000"/>
                </a:solidFill>
                <a:effectLst/>
                <a:uLnTx/>
                <a:uFillTx/>
                <a:latin typeface="Arial"/>
                <a:ea typeface="+mn-ea"/>
                <a:cs typeface="Graphik Regular"/>
              </a:rPr>
              <a:t>Tools</a:t>
            </a:r>
            <a:endParaRPr kumimoji="0" lang="en-IN" sz="1600" b="0" i="0" u="none" strike="noStrike" kern="0" cap="none" spc="0" normalizeH="0" baseline="0" noProof="0">
              <a:ln>
                <a:noFill/>
              </a:ln>
              <a:solidFill>
                <a:sysClr val="windowText" lastClr="000000"/>
              </a:solidFill>
              <a:effectLst/>
              <a:uLnTx/>
              <a:uFillTx/>
              <a:latin typeface="Arial"/>
              <a:ea typeface="+mn-ea"/>
              <a:cs typeface="Graphik Regular"/>
            </a:endParaRPr>
          </a:p>
        </p:txBody>
      </p:sp>
      <p:sp>
        <p:nvSpPr>
          <p:cNvPr id="2102" name="object 20">
            <a:extLst>
              <a:ext uri="{FF2B5EF4-FFF2-40B4-BE49-F238E27FC236}">
                <a16:creationId xmlns:a16="http://schemas.microsoft.com/office/drawing/2014/main" id="{DCA867AA-F8B5-8894-C1C1-E9D892C90F24}"/>
              </a:ext>
            </a:extLst>
          </p:cNvPr>
          <p:cNvSpPr/>
          <p:nvPr/>
        </p:nvSpPr>
        <p:spPr>
          <a:xfrm>
            <a:off x="4264250" y="3045164"/>
            <a:ext cx="1557913" cy="1006846"/>
          </a:xfrm>
          <a:custGeom>
            <a:avLst/>
            <a:gdLst/>
            <a:ahLst/>
            <a:cxnLst/>
            <a:rect l="l" t="t" r="r" b="b"/>
            <a:pathLst>
              <a:path w="1336675" h="787400">
                <a:moveTo>
                  <a:pt x="1336636" y="0"/>
                </a:moveTo>
                <a:lnTo>
                  <a:pt x="0" y="0"/>
                </a:lnTo>
                <a:lnTo>
                  <a:pt x="0" y="787400"/>
                </a:lnTo>
                <a:lnTo>
                  <a:pt x="1336636" y="787400"/>
                </a:lnTo>
                <a:lnTo>
                  <a:pt x="1336636" y="0"/>
                </a:lnTo>
                <a:close/>
              </a:path>
            </a:pathLst>
          </a:custGeom>
          <a:solidFill>
            <a:srgbClr val="FFFFFF"/>
          </a:solidFill>
        </p:spPr>
        <p:txBody>
          <a:bodyPr wrap="square" lIns="0" tIns="0" rIns="0" bIns="72000" rtlCol="0" anchor="b"/>
          <a:lstStyle/>
          <a:p>
            <a:pPr marL="92710" marR="0" lvl="0" indent="0" algn="ctr"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0" cap="none" spc="-10" normalizeH="0" baseline="0" noProof="0">
                <a:ln>
                  <a:noFill/>
                </a:ln>
                <a:solidFill>
                  <a:sysClr val="windowText" lastClr="000000"/>
                </a:solidFill>
                <a:effectLst/>
                <a:uLnTx/>
                <a:uFillTx/>
                <a:latin typeface="Arial"/>
                <a:ea typeface="+mn-ea"/>
                <a:cs typeface="Graphik Regular"/>
              </a:rPr>
              <a:t>Orchestration</a:t>
            </a:r>
            <a:endParaRPr kumimoji="0" lang="en-IN" sz="1600" b="0" i="0" u="none" strike="noStrike" kern="0" cap="none" spc="0" normalizeH="0" baseline="0" noProof="0">
              <a:ln>
                <a:noFill/>
              </a:ln>
              <a:solidFill>
                <a:sysClr val="windowText" lastClr="000000"/>
              </a:solidFill>
              <a:effectLst/>
              <a:uLnTx/>
              <a:uFillTx/>
              <a:latin typeface="Arial"/>
              <a:ea typeface="+mn-ea"/>
              <a:cs typeface="Graphik Regular"/>
            </a:endParaRPr>
          </a:p>
        </p:txBody>
      </p:sp>
      <p:sp>
        <p:nvSpPr>
          <p:cNvPr id="2108" name="object 50">
            <a:extLst>
              <a:ext uri="{FF2B5EF4-FFF2-40B4-BE49-F238E27FC236}">
                <a16:creationId xmlns:a16="http://schemas.microsoft.com/office/drawing/2014/main" id="{9E9ABE35-B81D-712C-FECD-83AB5D5C46A8}"/>
              </a:ext>
            </a:extLst>
          </p:cNvPr>
          <p:cNvSpPr/>
          <p:nvPr/>
        </p:nvSpPr>
        <p:spPr>
          <a:xfrm>
            <a:off x="7927395" y="3604209"/>
            <a:ext cx="78451" cy="159959"/>
          </a:xfrm>
          <a:custGeom>
            <a:avLst/>
            <a:gdLst/>
            <a:ahLst/>
            <a:cxnLst/>
            <a:rect l="l" t="t" r="r" b="b"/>
            <a:pathLst>
              <a:path w="67310" h="125094">
                <a:moveTo>
                  <a:pt x="67208" y="0"/>
                </a:moveTo>
                <a:lnTo>
                  <a:pt x="0" y="62483"/>
                </a:lnTo>
                <a:lnTo>
                  <a:pt x="67208" y="124967"/>
                </a:lnTo>
                <a:lnTo>
                  <a:pt x="67208" y="0"/>
                </a:lnTo>
                <a:close/>
              </a:path>
            </a:pathLst>
          </a:custGeom>
          <a:solidFill>
            <a:srgbClr val="6F7878"/>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mn-cs"/>
            </a:endParaRPr>
          </a:p>
        </p:txBody>
      </p:sp>
      <p:cxnSp>
        <p:nvCxnSpPr>
          <p:cNvPr id="2118" name="Straight Arrow Connector 2117">
            <a:extLst>
              <a:ext uri="{FF2B5EF4-FFF2-40B4-BE49-F238E27FC236}">
                <a16:creationId xmlns:a16="http://schemas.microsoft.com/office/drawing/2014/main" id="{41FECCD2-5B27-C893-F414-D460A326D968}"/>
              </a:ext>
            </a:extLst>
          </p:cNvPr>
          <p:cNvCxnSpPr>
            <a:cxnSpLocks/>
          </p:cNvCxnSpPr>
          <p:nvPr/>
        </p:nvCxnSpPr>
        <p:spPr>
          <a:xfrm>
            <a:off x="5043206" y="2711364"/>
            <a:ext cx="0" cy="308756"/>
          </a:xfrm>
          <a:prstGeom prst="straightConnector1">
            <a:avLst/>
          </a:prstGeom>
          <a:ln w="25400">
            <a:solidFill>
              <a:srgbClr val="FFFFFF"/>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2120" name="Straight Arrow Connector 2119">
            <a:extLst>
              <a:ext uri="{FF2B5EF4-FFF2-40B4-BE49-F238E27FC236}">
                <a16:creationId xmlns:a16="http://schemas.microsoft.com/office/drawing/2014/main" id="{4699F64C-E22F-AA77-933B-30F4F102EC74}"/>
              </a:ext>
            </a:extLst>
          </p:cNvPr>
          <p:cNvCxnSpPr>
            <a:cxnSpLocks/>
          </p:cNvCxnSpPr>
          <p:nvPr/>
        </p:nvCxnSpPr>
        <p:spPr>
          <a:xfrm>
            <a:off x="5719518" y="3545467"/>
            <a:ext cx="596684" cy="0"/>
          </a:xfrm>
          <a:prstGeom prst="straightConnector1">
            <a:avLst/>
          </a:prstGeom>
          <a:ln w="25400">
            <a:solidFill>
              <a:srgbClr val="FFFFFF"/>
            </a:solidFill>
            <a:tailEnd type="triangle" w="lg" len="med"/>
          </a:ln>
        </p:spPr>
        <p:style>
          <a:lnRef idx="1">
            <a:schemeClr val="accent1"/>
          </a:lnRef>
          <a:fillRef idx="0">
            <a:schemeClr val="accent1"/>
          </a:fillRef>
          <a:effectRef idx="0">
            <a:schemeClr val="accent1"/>
          </a:effectRef>
          <a:fontRef idx="minor">
            <a:schemeClr val="tx1"/>
          </a:fontRef>
        </p:style>
      </p:cxnSp>
      <p:grpSp>
        <p:nvGrpSpPr>
          <p:cNvPr id="2132" name="Group 2131">
            <a:extLst>
              <a:ext uri="{FF2B5EF4-FFF2-40B4-BE49-F238E27FC236}">
                <a16:creationId xmlns:a16="http://schemas.microsoft.com/office/drawing/2014/main" id="{909F944B-7EB1-FE8F-4A98-CD3666FF59B4}"/>
              </a:ext>
            </a:extLst>
          </p:cNvPr>
          <p:cNvGrpSpPr/>
          <p:nvPr/>
        </p:nvGrpSpPr>
        <p:grpSpPr>
          <a:xfrm flipV="1">
            <a:off x="5775810" y="3739303"/>
            <a:ext cx="540392" cy="1276823"/>
            <a:chOff x="5782916" y="2300191"/>
            <a:chExt cx="540392" cy="1051439"/>
          </a:xfrm>
        </p:grpSpPr>
        <p:cxnSp>
          <p:nvCxnSpPr>
            <p:cNvPr id="2124" name="Straight Arrow Connector 2123">
              <a:extLst>
                <a:ext uri="{FF2B5EF4-FFF2-40B4-BE49-F238E27FC236}">
                  <a16:creationId xmlns:a16="http://schemas.microsoft.com/office/drawing/2014/main" id="{F77F2997-7C53-36EC-2A98-65CBE3ABE860}"/>
                </a:ext>
              </a:extLst>
            </p:cNvPr>
            <p:cNvCxnSpPr>
              <a:cxnSpLocks/>
            </p:cNvCxnSpPr>
            <p:nvPr/>
          </p:nvCxnSpPr>
          <p:spPr>
            <a:xfrm>
              <a:off x="6053112" y="2311693"/>
              <a:ext cx="270196" cy="0"/>
            </a:xfrm>
            <a:prstGeom prst="straightConnector1">
              <a:avLst/>
            </a:prstGeom>
            <a:ln w="25400">
              <a:solidFill>
                <a:srgbClr val="FFFFFF"/>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2128" name="Straight Connector 2127">
              <a:extLst>
                <a:ext uri="{FF2B5EF4-FFF2-40B4-BE49-F238E27FC236}">
                  <a16:creationId xmlns:a16="http://schemas.microsoft.com/office/drawing/2014/main" id="{363A335D-745E-A6C9-5DE0-744B140C36D6}"/>
                </a:ext>
              </a:extLst>
            </p:cNvPr>
            <p:cNvCxnSpPr/>
            <p:nvPr/>
          </p:nvCxnSpPr>
          <p:spPr>
            <a:xfrm>
              <a:off x="6053112" y="2300191"/>
              <a:ext cx="0" cy="1051439"/>
            </a:xfrm>
            <a:prstGeom prst="line">
              <a:avLst/>
            </a:prstGeom>
            <a:ln w="254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131" name="Straight Arrow Connector 2130">
              <a:extLst>
                <a:ext uri="{FF2B5EF4-FFF2-40B4-BE49-F238E27FC236}">
                  <a16:creationId xmlns:a16="http://schemas.microsoft.com/office/drawing/2014/main" id="{6033624C-B2F6-C3C5-5180-62DD45CD07BB}"/>
                </a:ext>
              </a:extLst>
            </p:cNvPr>
            <p:cNvCxnSpPr>
              <a:cxnSpLocks/>
            </p:cNvCxnSpPr>
            <p:nvPr/>
          </p:nvCxnSpPr>
          <p:spPr>
            <a:xfrm>
              <a:off x="5782916" y="3341112"/>
              <a:ext cx="270196" cy="0"/>
            </a:xfrm>
            <a:prstGeom prst="straightConnector1">
              <a:avLst/>
            </a:prstGeom>
            <a:ln w="25400">
              <a:solidFill>
                <a:srgbClr val="FFFFFF"/>
              </a:solidFill>
              <a:tailEnd type="none" w="lg" len="med"/>
            </a:ln>
          </p:spPr>
          <p:style>
            <a:lnRef idx="1">
              <a:schemeClr val="accent1"/>
            </a:lnRef>
            <a:fillRef idx="0">
              <a:schemeClr val="accent1"/>
            </a:fillRef>
            <a:effectRef idx="0">
              <a:schemeClr val="accent1"/>
            </a:effectRef>
            <a:fontRef idx="minor">
              <a:schemeClr val="tx1"/>
            </a:fontRef>
          </p:style>
        </p:cxnSp>
      </p:grpSp>
      <p:grpSp>
        <p:nvGrpSpPr>
          <p:cNvPr id="2133" name="Group 2132">
            <a:extLst>
              <a:ext uri="{FF2B5EF4-FFF2-40B4-BE49-F238E27FC236}">
                <a16:creationId xmlns:a16="http://schemas.microsoft.com/office/drawing/2014/main" id="{5F5374C9-4630-DE87-F831-172ACF02FA0F}"/>
              </a:ext>
            </a:extLst>
          </p:cNvPr>
          <p:cNvGrpSpPr/>
          <p:nvPr/>
        </p:nvGrpSpPr>
        <p:grpSpPr>
          <a:xfrm>
            <a:off x="5775810" y="2300191"/>
            <a:ext cx="540392" cy="1051439"/>
            <a:chOff x="5782916" y="2300191"/>
            <a:chExt cx="540392" cy="1051439"/>
          </a:xfrm>
        </p:grpSpPr>
        <p:cxnSp>
          <p:nvCxnSpPr>
            <p:cNvPr id="2134" name="Straight Arrow Connector 2133">
              <a:extLst>
                <a:ext uri="{FF2B5EF4-FFF2-40B4-BE49-F238E27FC236}">
                  <a16:creationId xmlns:a16="http://schemas.microsoft.com/office/drawing/2014/main" id="{A407D022-3247-1FD9-9FB7-F24C729756CB}"/>
                </a:ext>
              </a:extLst>
            </p:cNvPr>
            <p:cNvCxnSpPr>
              <a:cxnSpLocks/>
            </p:cNvCxnSpPr>
            <p:nvPr/>
          </p:nvCxnSpPr>
          <p:spPr>
            <a:xfrm>
              <a:off x="6053112" y="2311693"/>
              <a:ext cx="270196" cy="0"/>
            </a:xfrm>
            <a:prstGeom prst="straightConnector1">
              <a:avLst/>
            </a:prstGeom>
            <a:ln w="25400">
              <a:solidFill>
                <a:srgbClr val="FFFFFF"/>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2135" name="Straight Connector 2134">
              <a:extLst>
                <a:ext uri="{FF2B5EF4-FFF2-40B4-BE49-F238E27FC236}">
                  <a16:creationId xmlns:a16="http://schemas.microsoft.com/office/drawing/2014/main" id="{54AFED44-0712-9532-8849-B3A6BC59F2DA}"/>
                </a:ext>
              </a:extLst>
            </p:cNvPr>
            <p:cNvCxnSpPr/>
            <p:nvPr/>
          </p:nvCxnSpPr>
          <p:spPr>
            <a:xfrm>
              <a:off x="6053112" y="2300191"/>
              <a:ext cx="0" cy="1051439"/>
            </a:xfrm>
            <a:prstGeom prst="line">
              <a:avLst/>
            </a:prstGeom>
            <a:ln w="254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136" name="Straight Arrow Connector 2135">
              <a:extLst>
                <a:ext uri="{FF2B5EF4-FFF2-40B4-BE49-F238E27FC236}">
                  <a16:creationId xmlns:a16="http://schemas.microsoft.com/office/drawing/2014/main" id="{58D63973-3B6D-5B89-BEFC-15C559E1A016}"/>
                </a:ext>
              </a:extLst>
            </p:cNvPr>
            <p:cNvCxnSpPr>
              <a:cxnSpLocks/>
            </p:cNvCxnSpPr>
            <p:nvPr/>
          </p:nvCxnSpPr>
          <p:spPr>
            <a:xfrm>
              <a:off x="5782916" y="3341112"/>
              <a:ext cx="270196" cy="0"/>
            </a:xfrm>
            <a:prstGeom prst="straightConnector1">
              <a:avLst/>
            </a:prstGeom>
            <a:ln w="25400">
              <a:solidFill>
                <a:srgbClr val="FFFFFF"/>
              </a:solidFill>
              <a:tailEnd type="none" w="lg" len="med"/>
            </a:ln>
          </p:spPr>
          <p:style>
            <a:lnRef idx="1">
              <a:schemeClr val="accent1"/>
            </a:lnRef>
            <a:fillRef idx="0">
              <a:schemeClr val="accent1"/>
            </a:fillRef>
            <a:effectRef idx="0">
              <a:schemeClr val="accent1"/>
            </a:effectRef>
            <a:fontRef idx="minor">
              <a:schemeClr val="tx1"/>
            </a:fontRef>
          </p:style>
        </p:cxnSp>
      </p:grpSp>
      <p:sp>
        <p:nvSpPr>
          <p:cNvPr id="2139" name="object 5">
            <a:extLst>
              <a:ext uri="{FF2B5EF4-FFF2-40B4-BE49-F238E27FC236}">
                <a16:creationId xmlns:a16="http://schemas.microsoft.com/office/drawing/2014/main" id="{B167D27E-03FD-3028-E5C1-1ACD9F23B3E0}"/>
              </a:ext>
            </a:extLst>
          </p:cNvPr>
          <p:cNvSpPr/>
          <p:nvPr/>
        </p:nvSpPr>
        <p:spPr>
          <a:xfrm>
            <a:off x="479035" y="1133472"/>
            <a:ext cx="1781402" cy="4830427"/>
          </a:xfrm>
          <a:custGeom>
            <a:avLst/>
            <a:gdLst/>
            <a:ahLst/>
            <a:cxnLst/>
            <a:rect l="l" t="t" r="r" b="b"/>
            <a:pathLst>
              <a:path w="3326129" h="3777615">
                <a:moveTo>
                  <a:pt x="3325825" y="0"/>
                </a:moveTo>
                <a:lnTo>
                  <a:pt x="0" y="0"/>
                </a:lnTo>
                <a:lnTo>
                  <a:pt x="0" y="3777462"/>
                </a:lnTo>
                <a:lnTo>
                  <a:pt x="3325825" y="3777462"/>
                </a:lnTo>
                <a:lnTo>
                  <a:pt x="3325825" y="0"/>
                </a:lnTo>
                <a:close/>
              </a:path>
            </a:pathLst>
          </a:custGeom>
          <a:solidFill>
            <a:srgbClr val="6A80A3"/>
          </a:solidFill>
        </p:spPr>
        <p:txBody>
          <a:bodyPr wrap="square" lIns="0" tIns="108000" rIns="0" bIns="0" rtlCol="0"/>
          <a:lstStyle/>
          <a:p>
            <a:pPr marR="0" lvl="0" indent="0" algn="ctr" defTabSz="914400" rtl="0" eaLnBrk="1" fontAlgn="auto" latinLnBrk="0" hangingPunct="1">
              <a:lnSpc>
                <a:spcPct val="100000"/>
              </a:lnSpc>
              <a:spcAft>
                <a:spcPts val="0"/>
              </a:spcAft>
              <a:buClrTx/>
              <a:buSzTx/>
              <a:buFontTx/>
              <a:buNone/>
              <a:tabLst/>
              <a:defRPr/>
            </a:pPr>
            <a:r>
              <a:rPr kumimoji="0" lang="en-IN" sz="1800" b="1" i="0" u="none" strike="noStrike" kern="0" cap="none" spc="-10" normalizeH="0" baseline="0" noProof="0">
                <a:ln>
                  <a:noFill/>
                </a:ln>
                <a:solidFill>
                  <a:srgbClr val="FFFFFF"/>
                </a:solidFill>
                <a:effectLst/>
                <a:uLnTx/>
                <a:uFillTx/>
                <a:latin typeface="Arial"/>
                <a:ea typeface="+mn-ea"/>
                <a:cs typeface="Graphik Bold"/>
              </a:rPr>
              <a:t>Interaction</a:t>
            </a:r>
            <a:endParaRPr kumimoji="0" lang="en-IN" sz="1800" b="0" i="0" u="none" strike="noStrike" kern="0" cap="none" spc="0" normalizeH="0" baseline="0" noProof="0">
              <a:ln>
                <a:noFill/>
              </a:ln>
              <a:solidFill>
                <a:srgbClr val="FFFFFF"/>
              </a:solidFill>
              <a:effectLst/>
              <a:uLnTx/>
              <a:uFillTx/>
              <a:latin typeface="Arial"/>
              <a:ea typeface="+mn-ea"/>
              <a:cs typeface="Graphik Regular"/>
            </a:endParaRPr>
          </a:p>
        </p:txBody>
      </p:sp>
      <p:sp>
        <p:nvSpPr>
          <p:cNvPr id="2160" name="object 5">
            <a:extLst>
              <a:ext uri="{FF2B5EF4-FFF2-40B4-BE49-F238E27FC236}">
                <a16:creationId xmlns:a16="http://schemas.microsoft.com/office/drawing/2014/main" id="{1096D947-D2D7-5F32-5527-C76132279750}"/>
              </a:ext>
            </a:extLst>
          </p:cNvPr>
          <p:cNvSpPr/>
          <p:nvPr/>
        </p:nvSpPr>
        <p:spPr>
          <a:xfrm>
            <a:off x="9965935" y="1133472"/>
            <a:ext cx="1781402" cy="4830427"/>
          </a:xfrm>
          <a:custGeom>
            <a:avLst/>
            <a:gdLst/>
            <a:ahLst/>
            <a:cxnLst/>
            <a:rect l="l" t="t" r="r" b="b"/>
            <a:pathLst>
              <a:path w="3326129" h="3777615">
                <a:moveTo>
                  <a:pt x="3325825" y="0"/>
                </a:moveTo>
                <a:lnTo>
                  <a:pt x="0" y="0"/>
                </a:lnTo>
                <a:lnTo>
                  <a:pt x="0" y="3777462"/>
                </a:lnTo>
                <a:lnTo>
                  <a:pt x="3325825" y="3777462"/>
                </a:lnTo>
                <a:lnTo>
                  <a:pt x="3325825" y="0"/>
                </a:lnTo>
                <a:close/>
              </a:path>
            </a:pathLst>
          </a:custGeom>
          <a:solidFill>
            <a:srgbClr val="6A80A3"/>
          </a:solidFill>
        </p:spPr>
        <p:txBody>
          <a:bodyPr wrap="square" lIns="0" tIns="108000" rIns="0" bIns="0" rtlCol="0"/>
          <a:lstStyle/>
          <a:p>
            <a:pPr marR="0" lvl="0" indent="0" algn="ctr" defTabSz="914400" rtl="0" eaLnBrk="1" fontAlgn="auto" latinLnBrk="0" hangingPunct="1">
              <a:lnSpc>
                <a:spcPct val="100000"/>
              </a:lnSpc>
              <a:spcAft>
                <a:spcPts val="0"/>
              </a:spcAft>
              <a:buClrTx/>
              <a:buSzTx/>
              <a:buFontTx/>
              <a:buNone/>
              <a:tabLst/>
              <a:defRPr/>
            </a:pPr>
            <a:r>
              <a:rPr kumimoji="0" lang="en-IN" sz="1800" b="1" i="0" u="none" strike="noStrike" kern="0" cap="none" spc="-10" normalizeH="0" baseline="0" noProof="0">
                <a:ln>
                  <a:noFill/>
                </a:ln>
                <a:solidFill>
                  <a:srgbClr val="FFFFFF"/>
                </a:solidFill>
                <a:effectLst/>
                <a:uLnTx/>
                <a:uFillTx/>
                <a:latin typeface="Arial"/>
                <a:ea typeface="+mn-ea"/>
                <a:cs typeface="Graphik Bold"/>
              </a:rPr>
              <a:t>Resources</a:t>
            </a:r>
            <a:endParaRPr kumimoji="0" lang="en-IN" sz="1800" b="0" i="0" u="none" strike="noStrike" kern="0" cap="none" spc="0" normalizeH="0" baseline="0" noProof="0">
              <a:ln>
                <a:noFill/>
              </a:ln>
              <a:solidFill>
                <a:srgbClr val="FFFFFF"/>
              </a:solidFill>
              <a:effectLst/>
              <a:uLnTx/>
              <a:uFillTx/>
              <a:latin typeface="Arial"/>
              <a:ea typeface="+mn-ea"/>
              <a:cs typeface="Graphik Regular"/>
            </a:endParaRPr>
          </a:p>
        </p:txBody>
      </p:sp>
      <p:sp>
        <p:nvSpPr>
          <p:cNvPr id="2162" name="object 12">
            <a:extLst>
              <a:ext uri="{FF2B5EF4-FFF2-40B4-BE49-F238E27FC236}">
                <a16:creationId xmlns:a16="http://schemas.microsoft.com/office/drawing/2014/main" id="{4AE507F6-B694-DAE4-2C3F-2291A41A8615}"/>
              </a:ext>
            </a:extLst>
          </p:cNvPr>
          <p:cNvSpPr/>
          <p:nvPr/>
        </p:nvSpPr>
        <p:spPr>
          <a:xfrm>
            <a:off x="10077680" y="1678760"/>
            <a:ext cx="1557913" cy="1280430"/>
          </a:xfrm>
          <a:custGeom>
            <a:avLst/>
            <a:gdLst/>
            <a:ahLst/>
            <a:cxnLst/>
            <a:rect l="l" t="t" r="r" b="b"/>
            <a:pathLst>
              <a:path w="1336675" h="787400">
                <a:moveTo>
                  <a:pt x="1336636" y="0"/>
                </a:moveTo>
                <a:lnTo>
                  <a:pt x="0" y="0"/>
                </a:lnTo>
                <a:lnTo>
                  <a:pt x="0" y="787400"/>
                </a:lnTo>
                <a:lnTo>
                  <a:pt x="1336636" y="787400"/>
                </a:lnTo>
                <a:lnTo>
                  <a:pt x="1336636" y="0"/>
                </a:lnTo>
                <a:close/>
              </a:path>
            </a:pathLst>
          </a:custGeom>
          <a:solidFill>
            <a:srgbClr val="FFFFFF"/>
          </a:solidFill>
        </p:spPr>
        <p:txBody>
          <a:bodyPr wrap="square" lIns="0" tIns="0" rIns="0" bIns="251999"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0" cap="none" spc="-20" normalizeH="0" baseline="0" noProof="0">
                <a:ln>
                  <a:noFill/>
                </a:ln>
                <a:solidFill>
                  <a:sysClr val="windowText" lastClr="000000"/>
                </a:solidFill>
                <a:effectLst/>
                <a:uLnTx/>
                <a:uFillTx/>
                <a:latin typeface="Arial"/>
                <a:ea typeface="+mn-ea"/>
                <a:cs typeface="Graphik Regular"/>
              </a:rPr>
              <a:t>APIs</a:t>
            </a:r>
            <a:endParaRPr kumimoji="0" lang="en-IN" sz="1600" b="0" i="0" u="none" strike="noStrike" kern="0" cap="none" spc="0" normalizeH="0" baseline="0" noProof="0">
              <a:ln>
                <a:noFill/>
              </a:ln>
              <a:solidFill>
                <a:sysClr val="windowText" lastClr="000000"/>
              </a:solidFill>
              <a:effectLst/>
              <a:uLnTx/>
              <a:uFillTx/>
              <a:latin typeface="Arial"/>
              <a:ea typeface="+mn-ea"/>
              <a:cs typeface="Graphik Regular"/>
            </a:endParaRPr>
          </a:p>
        </p:txBody>
      </p:sp>
      <p:sp>
        <p:nvSpPr>
          <p:cNvPr id="2163" name="object 12">
            <a:extLst>
              <a:ext uri="{FF2B5EF4-FFF2-40B4-BE49-F238E27FC236}">
                <a16:creationId xmlns:a16="http://schemas.microsoft.com/office/drawing/2014/main" id="{645574BE-FC12-5156-5F4A-134CF99D455F}"/>
              </a:ext>
            </a:extLst>
          </p:cNvPr>
          <p:cNvSpPr/>
          <p:nvPr/>
        </p:nvSpPr>
        <p:spPr>
          <a:xfrm>
            <a:off x="10077680" y="3105422"/>
            <a:ext cx="1557913" cy="1280430"/>
          </a:xfrm>
          <a:custGeom>
            <a:avLst/>
            <a:gdLst/>
            <a:ahLst/>
            <a:cxnLst/>
            <a:rect l="l" t="t" r="r" b="b"/>
            <a:pathLst>
              <a:path w="1336675" h="787400">
                <a:moveTo>
                  <a:pt x="1336636" y="0"/>
                </a:moveTo>
                <a:lnTo>
                  <a:pt x="0" y="0"/>
                </a:lnTo>
                <a:lnTo>
                  <a:pt x="0" y="787400"/>
                </a:lnTo>
                <a:lnTo>
                  <a:pt x="1336636" y="787400"/>
                </a:lnTo>
                <a:lnTo>
                  <a:pt x="1336636" y="0"/>
                </a:lnTo>
                <a:close/>
              </a:path>
            </a:pathLst>
          </a:custGeom>
          <a:solidFill>
            <a:srgbClr val="FFFFFF"/>
          </a:solidFill>
        </p:spPr>
        <p:txBody>
          <a:bodyPr wrap="square" lIns="0" tIns="0" rIns="0" bIns="72000" rtlCol="0" anchor="b"/>
          <a:lstStyle/>
          <a:p>
            <a:pPr algn="ctr">
              <a:defRPr/>
            </a:pPr>
            <a:r>
              <a:rPr kumimoji="0" lang="en-IN" sz="1600" b="0" i="0" u="none" strike="noStrike" kern="0" cap="none" spc="-20" normalizeH="0" baseline="0" noProof="0">
                <a:ln>
                  <a:noFill/>
                </a:ln>
                <a:solidFill>
                  <a:sysClr val="windowText" lastClr="000000"/>
                </a:solidFill>
                <a:effectLst/>
                <a:uLnTx/>
                <a:uFillTx/>
                <a:latin typeface="Arial"/>
                <a:ea typeface="+mn-ea"/>
                <a:cs typeface="Graphik Regular"/>
              </a:rPr>
              <a:t>Information</a:t>
            </a:r>
            <a:br>
              <a:rPr kumimoji="0" lang="en-IN" sz="1600" b="0" i="0" u="none" strike="noStrike" kern="0" cap="none" spc="-20" normalizeH="0" baseline="0" noProof="0">
                <a:ln>
                  <a:noFill/>
                </a:ln>
                <a:solidFill>
                  <a:sysClr val="windowText" lastClr="000000"/>
                </a:solidFill>
                <a:effectLst/>
                <a:uLnTx/>
                <a:uFillTx/>
                <a:latin typeface="Arial"/>
                <a:ea typeface="+mn-ea"/>
                <a:cs typeface="Graphik Regular"/>
              </a:rPr>
            </a:br>
            <a:r>
              <a:rPr kumimoji="0" lang="en-IN" sz="1600" b="0" i="0" u="none" strike="noStrike" kern="0" cap="none" spc="-20" normalizeH="0" baseline="0" noProof="0">
                <a:ln>
                  <a:noFill/>
                </a:ln>
                <a:solidFill>
                  <a:sysClr val="windowText" lastClr="000000"/>
                </a:solidFill>
                <a:effectLst/>
                <a:uLnTx/>
                <a:uFillTx/>
                <a:latin typeface="Arial"/>
                <a:ea typeface="+mn-ea"/>
                <a:cs typeface="Graphik Regular"/>
              </a:rPr>
              <a:t>(via RAG)</a:t>
            </a:r>
          </a:p>
        </p:txBody>
      </p:sp>
      <p:sp>
        <p:nvSpPr>
          <p:cNvPr id="2164" name="object 12">
            <a:extLst>
              <a:ext uri="{FF2B5EF4-FFF2-40B4-BE49-F238E27FC236}">
                <a16:creationId xmlns:a16="http://schemas.microsoft.com/office/drawing/2014/main" id="{74F797FB-AD7B-6408-189B-3F7B12B90F22}"/>
              </a:ext>
            </a:extLst>
          </p:cNvPr>
          <p:cNvSpPr/>
          <p:nvPr/>
        </p:nvSpPr>
        <p:spPr>
          <a:xfrm>
            <a:off x="10077680" y="4532084"/>
            <a:ext cx="1557913" cy="1280430"/>
          </a:xfrm>
          <a:custGeom>
            <a:avLst/>
            <a:gdLst/>
            <a:ahLst/>
            <a:cxnLst/>
            <a:rect l="l" t="t" r="r" b="b"/>
            <a:pathLst>
              <a:path w="1336675" h="787400">
                <a:moveTo>
                  <a:pt x="1336636" y="0"/>
                </a:moveTo>
                <a:lnTo>
                  <a:pt x="0" y="0"/>
                </a:lnTo>
                <a:lnTo>
                  <a:pt x="0" y="787400"/>
                </a:lnTo>
                <a:lnTo>
                  <a:pt x="1336636" y="787400"/>
                </a:lnTo>
                <a:lnTo>
                  <a:pt x="1336636" y="0"/>
                </a:lnTo>
                <a:close/>
              </a:path>
            </a:pathLst>
          </a:custGeom>
          <a:solidFill>
            <a:srgbClr val="FFFFFF"/>
          </a:solidFill>
        </p:spPr>
        <p:txBody>
          <a:bodyPr wrap="square" lIns="0" tIns="0" rIns="0" bIns="72000" rtlCol="0" anchor="b"/>
          <a:lstStyle/>
          <a:p>
            <a:pPr algn="ctr">
              <a:defRPr/>
            </a:pPr>
            <a:r>
              <a:rPr kumimoji="0" lang="en-IN" sz="1600" b="0" i="0" u="none" strike="noStrike" kern="0" cap="none" spc="-20" normalizeH="0" baseline="0" noProof="0">
                <a:ln>
                  <a:noFill/>
                </a:ln>
                <a:solidFill>
                  <a:sysClr val="windowText" lastClr="000000"/>
                </a:solidFill>
                <a:effectLst/>
                <a:uLnTx/>
                <a:uFillTx/>
                <a:latin typeface="Arial"/>
                <a:ea typeface="+mn-ea"/>
                <a:cs typeface="Graphik Regular"/>
              </a:rPr>
              <a:t>Code</a:t>
            </a:r>
            <a:br>
              <a:rPr kumimoji="0" lang="en-IN" sz="1600" b="0" i="0" u="none" strike="noStrike" kern="0" cap="none" spc="-20" normalizeH="0" baseline="0" noProof="0">
                <a:ln>
                  <a:noFill/>
                </a:ln>
                <a:solidFill>
                  <a:sysClr val="windowText" lastClr="000000"/>
                </a:solidFill>
                <a:effectLst/>
                <a:uLnTx/>
                <a:uFillTx/>
                <a:latin typeface="Arial"/>
                <a:ea typeface="+mn-ea"/>
                <a:cs typeface="Graphik Regular"/>
              </a:rPr>
            </a:br>
            <a:r>
              <a:rPr kumimoji="0" lang="en-IN" sz="1600" b="0" i="0" u="none" strike="noStrike" kern="0" cap="none" spc="-20" normalizeH="0" baseline="0" noProof="0">
                <a:ln>
                  <a:noFill/>
                </a:ln>
                <a:solidFill>
                  <a:sysClr val="windowText" lastClr="000000"/>
                </a:solidFill>
                <a:effectLst/>
                <a:uLnTx/>
                <a:uFillTx/>
                <a:latin typeface="Arial"/>
                <a:ea typeface="+mn-ea"/>
                <a:cs typeface="Graphik Regular"/>
              </a:rPr>
              <a:t>execution</a:t>
            </a:r>
          </a:p>
        </p:txBody>
      </p:sp>
      <p:cxnSp>
        <p:nvCxnSpPr>
          <p:cNvPr id="2167" name="Straight Arrow Connector 2166">
            <a:extLst>
              <a:ext uri="{FF2B5EF4-FFF2-40B4-BE49-F238E27FC236}">
                <a16:creationId xmlns:a16="http://schemas.microsoft.com/office/drawing/2014/main" id="{C4BEAC3F-A338-E5B7-E8A1-8612F14176A3}"/>
              </a:ext>
            </a:extLst>
          </p:cNvPr>
          <p:cNvCxnSpPr>
            <a:cxnSpLocks/>
          </p:cNvCxnSpPr>
          <p:nvPr/>
        </p:nvCxnSpPr>
        <p:spPr>
          <a:xfrm>
            <a:off x="2260437" y="3389935"/>
            <a:ext cx="1803563" cy="0"/>
          </a:xfrm>
          <a:prstGeom prst="straightConnector1">
            <a:avLst/>
          </a:prstGeom>
          <a:ln w="25400">
            <a:solidFill>
              <a:srgbClr val="FFFFFF"/>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2168" name="Straight Arrow Connector 2167">
            <a:extLst>
              <a:ext uri="{FF2B5EF4-FFF2-40B4-BE49-F238E27FC236}">
                <a16:creationId xmlns:a16="http://schemas.microsoft.com/office/drawing/2014/main" id="{6DA51E93-83C3-832B-D7A3-E95CA8BBAEE9}"/>
              </a:ext>
            </a:extLst>
          </p:cNvPr>
          <p:cNvCxnSpPr>
            <a:cxnSpLocks/>
          </p:cNvCxnSpPr>
          <p:nvPr/>
        </p:nvCxnSpPr>
        <p:spPr>
          <a:xfrm flipH="1">
            <a:off x="2354113" y="3707435"/>
            <a:ext cx="1803563" cy="0"/>
          </a:xfrm>
          <a:prstGeom prst="straightConnector1">
            <a:avLst/>
          </a:prstGeom>
          <a:ln w="25400">
            <a:solidFill>
              <a:srgbClr val="FFFFFF"/>
            </a:solidFill>
            <a:prstDash val="dash"/>
            <a:tailEnd type="triangle" w="lg" len="med"/>
          </a:ln>
        </p:spPr>
        <p:style>
          <a:lnRef idx="1">
            <a:schemeClr val="accent1"/>
          </a:lnRef>
          <a:fillRef idx="0">
            <a:schemeClr val="accent1"/>
          </a:fillRef>
          <a:effectRef idx="0">
            <a:schemeClr val="accent1"/>
          </a:effectRef>
          <a:fontRef idx="minor">
            <a:schemeClr val="tx1"/>
          </a:fontRef>
        </p:style>
      </p:cxnSp>
      <p:cxnSp>
        <p:nvCxnSpPr>
          <p:cNvPr id="2171" name="Straight Arrow Connector 2170">
            <a:extLst>
              <a:ext uri="{FF2B5EF4-FFF2-40B4-BE49-F238E27FC236}">
                <a16:creationId xmlns:a16="http://schemas.microsoft.com/office/drawing/2014/main" id="{1F864149-D28E-EEEB-A6EA-F8C1181B6D6A}"/>
              </a:ext>
            </a:extLst>
          </p:cNvPr>
          <p:cNvCxnSpPr>
            <a:cxnSpLocks/>
          </p:cNvCxnSpPr>
          <p:nvPr/>
        </p:nvCxnSpPr>
        <p:spPr>
          <a:xfrm>
            <a:off x="8043051" y="3389935"/>
            <a:ext cx="1803563" cy="0"/>
          </a:xfrm>
          <a:prstGeom prst="straightConnector1">
            <a:avLst/>
          </a:prstGeom>
          <a:ln w="25400">
            <a:solidFill>
              <a:srgbClr val="FFFFFF"/>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2172" name="Straight Arrow Connector 2171">
            <a:extLst>
              <a:ext uri="{FF2B5EF4-FFF2-40B4-BE49-F238E27FC236}">
                <a16:creationId xmlns:a16="http://schemas.microsoft.com/office/drawing/2014/main" id="{4CB8042F-98CD-DCD2-E884-B561C56783AB}"/>
              </a:ext>
            </a:extLst>
          </p:cNvPr>
          <p:cNvCxnSpPr>
            <a:cxnSpLocks/>
          </p:cNvCxnSpPr>
          <p:nvPr/>
        </p:nvCxnSpPr>
        <p:spPr>
          <a:xfrm flipH="1">
            <a:off x="8162485" y="3707435"/>
            <a:ext cx="1803563" cy="0"/>
          </a:xfrm>
          <a:prstGeom prst="straightConnector1">
            <a:avLst/>
          </a:prstGeom>
          <a:ln w="25400">
            <a:solidFill>
              <a:srgbClr val="FFFFFF"/>
            </a:solidFill>
            <a:prstDash val="dash"/>
            <a:tailEnd type="triangle" w="lg" len="med"/>
          </a:ln>
        </p:spPr>
        <p:style>
          <a:lnRef idx="1">
            <a:schemeClr val="accent1"/>
          </a:lnRef>
          <a:fillRef idx="0">
            <a:schemeClr val="accent1"/>
          </a:fillRef>
          <a:effectRef idx="0">
            <a:schemeClr val="accent1"/>
          </a:effectRef>
          <a:fontRef idx="minor">
            <a:schemeClr val="tx1"/>
          </a:fontRef>
        </p:style>
      </p:cxnSp>
      <p:sp>
        <p:nvSpPr>
          <p:cNvPr id="2174" name="TextBox 2173">
            <a:extLst>
              <a:ext uri="{FF2B5EF4-FFF2-40B4-BE49-F238E27FC236}">
                <a16:creationId xmlns:a16="http://schemas.microsoft.com/office/drawing/2014/main" id="{49B133F3-C1ED-875E-BDEE-AFF035F83795}"/>
              </a:ext>
            </a:extLst>
          </p:cNvPr>
          <p:cNvSpPr txBox="1"/>
          <p:nvPr/>
        </p:nvSpPr>
        <p:spPr>
          <a:xfrm>
            <a:off x="2689727" y="3013076"/>
            <a:ext cx="944982" cy="338554"/>
          </a:xfrm>
          <a:prstGeom prst="rect">
            <a:avLst/>
          </a:prstGeom>
          <a:noFill/>
        </p:spPr>
        <p:txBody>
          <a:bodyPr wrap="square">
            <a:spAutoFit/>
          </a:bodyPr>
          <a:lstStyle/>
          <a:p>
            <a:pPr algn="ctr"/>
            <a:r>
              <a:rPr kumimoji="0" lang="en-IN" sz="1600" b="1" i="0" u="none" strike="noStrike" kern="0" cap="none" spc="-10" normalizeH="0" baseline="0" noProof="0">
                <a:ln>
                  <a:noFill/>
                </a:ln>
                <a:solidFill>
                  <a:prstClr val="white"/>
                </a:solidFill>
                <a:effectLst/>
                <a:uLnTx/>
                <a:uFillTx/>
                <a:latin typeface="Arial"/>
                <a:ea typeface="+mn-ea"/>
                <a:cs typeface="Graphik Regular"/>
              </a:rPr>
              <a:t>Input</a:t>
            </a:r>
            <a:endParaRPr lang="en-US" sz="1600" b="1"/>
          </a:p>
        </p:txBody>
      </p:sp>
      <p:sp>
        <p:nvSpPr>
          <p:cNvPr id="2175" name="TextBox 2174">
            <a:extLst>
              <a:ext uri="{FF2B5EF4-FFF2-40B4-BE49-F238E27FC236}">
                <a16:creationId xmlns:a16="http://schemas.microsoft.com/office/drawing/2014/main" id="{8D8492DA-DC6D-1C38-6A8E-8EA96A1E6DBA}"/>
              </a:ext>
            </a:extLst>
          </p:cNvPr>
          <p:cNvSpPr txBox="1"/>
          <p:nvPr/>
        </p:nvSpPr>
        <p:spPr>
          <a:xfrm>
            <a:off x="2783403" y="3760051"/>
            <a:ext cx="944982" cy="338554"/>
          </a:xfrm>
          <a:prstGeom prst="rect">
            <a:avLst/>
          </a:prstGeom>
          <a:noFill/>
        </p:spPr>
        <p:txBody>
          <a:bodyPr wrap="square">
            <a:spAutoFit/>
          </a:bodyPr>
          <a:lstStyle/>
          <a:p>
            <a:pPr algn="ctr"/>
            <a:r>
              <a:rPr kumimoji="0" lang="en-IN" sz="1600" b="1" i="0" u="none" strike="noStrike" kern="0" cap="none" spc="-10" normalizeH="0" baseline="0" noProof="0">
                <a:ln>
                  <a:noFill/>
                </a:ln>
                <a:solidFill>
                  <a:prstClr val="white"/>
                </a:solidFill>
                <a:effectLst/>
                <a:uLnTx/>
                <a:uFillTx/>
                <a:latin typeface="Arial"/>
                <a:ea typeface="+mn-ea"/>
                <a:cs typeface="Graphik Regular"/>
              </a:rPr>
              <a:t>Result</a:t>
            </a:r>
            <a:endParaRPr lang="en-US" sz="1600" b="1"/>
          </a:p>
        </p:txBody>
      </p:sp>
      <p:sp>
        <p:nvSpPr>
          <p:cNvPr id="2176" name="TextBox 2175">
            <a:extLst>
              <a:ext uri="{FF2B5EF4-FFF2-40B4-BE49-F238E27FC236}">
                <a16:creationId xmlns:a16="http://schemas.microsoft.com/office/drawing/2014/main" id="{F8EAAEE9-B4BB-AE7D-0F71-A2FEB25A0AF5}"/>
              </a:ext>
            </a:extLst>
          </p:cNvPr>
          <p:cNvSpPr txBox="1"/>
          <p:nvPr/>
        </p:nvSpPr>
        <p:spPr>
          <a:xfrm>
            <a:off x="8089946" y="3013076"/>
            <a:ext cx="1709773" cy="338554"/>
          </a:xfrm>
          <a:prstGeom prst="rect">
            <a:avLst/>
          </a:prstGeom>
          <a:noFill/>
        </p:spPr>
        <p:txBody>
          <a:bodyPr wrap="square">
            <a:spAutoFit/>
          </a:bodyPr>
          <a:lstStyle/>
          <a:p>
            <a:pPr algn="ctr"/>
            <a:r>
              <a:rPr kumimoji="0" lang="en-IN" sz="1600" b="1" i="0" u="none" strike="noStrike" kern="0" cap="none" spc="-10" normalizeH="0" baseline="0" noProof="0">
                <a:ln>
                  <a:noFill/>
                </a:ln>
                <a:solidFill>
                  <a:prstClr val="white"/>
                </a:solidFill>
                <a:effectLst/>
                <a:uLnTx/>
                <a:uFillTx/>
                <a:latin typeface="Arial"/>
                <a:ea typeface="+mn-ea"/>
                <a:cs typeface="Graphik Regular"/>
              </a:rPr>
              <a:t>Sensing/acting</a:t>
            </a:r>
            <a:endParaRPr lang="en-US" sz="1600" b="1"/>
          </a:p>
        </p:txBody>
      </p:sp>
      <p:sp>
        <p:nvSpPr>
          <p:cNvPr id="2140" name="object 12">
            <a:extLst>
              <a:ext uri="{FF2B5EF4-FFF2-40B4-BE49-F238E27FC236}">
                <a16:creationId xmlns:a16="http://schemas.microsoft.com/office/drawing/2014/main" id="{173D0796-638C-F1B3-32D4-A63E2AD701E2}"/>
              </a:ext>
            </a:extLst>
          </p:cNvPr>
          <p:cNvSpPr/>
          <p:nvPr/>
        </p:nvSpPr>
        <p:spPr>
          <a:xfrm>
            <a:off x="590780" y="1678760"/>
            <a:ext cx="1557913" cy="951904"/>
          </a:xfrm>
          <a:custGeom>
            <a:avLst/>
            <a:gdLst/>
            <a:ahLst/>
            <a:cxnLst/>
            <a:rect l="l" t="t" r="r" b="b"/>
            <a:pathLst>
              <a:path w="1336675" h="787400">
                <a:moveTo>
                  <a:pt x="1336636" y="0"/>
                </a:moveTo>
                <a:lnTo>
                  <a:pt x="0" y="0"/>
                </a:lnTo>
                <a:lnTo>
                  <a:pt x="0" y="787400"/>
                </a:lnTo>
                <a:lnTo>
                  <a:pt x="1336636" y="787400"/>
                </a:lnTo>
                <a:lnTo>
                  <a:pt x="1336636" y="0"/>
                </a:lnTo>
                <a:close/>
              </a:path>
            </a:pathLst>
          </a:custGeom>
          <a:solidFill>
            <a:srgbClr val="FFFFFF"/>
          </a:solidFill>
        </p:spPr>
        <p:txBody>
          <a:bodyPr wrap="square" lIns="0" tIns="0" rIns="0" bIns="7200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0" cap="none" spc="-20" normalizeH="0" baseline="0" noProof="0" dirty="0">
                <a:ln>
                  <a:noFill/>
                </a:ln>
                <a:solidFill>
                  <a:sysClr val="windowText" lastClr="000000"/>
                </a:solidFill>
                <a:effectLst/>
                <a:uLnTx/>
                <a:uFillTx/>
                <a:latin typeface="Arial"/>
                <a:ea typeface="+mn-ea"/>
                <a:cs typeface="Graphik Regular"/>
              </a:rPr>
              <a:t>User</a:t>
            </a:r>
            <a:endParaRPr kumimoji="0" lang="en-IN" sz="1600" b="0" i="0" u="none" strike="noStrike" kern="0" cap="none" spc="0" normalizeH="0" baseline="0" noProof="0" dirty="0">
              <a:ln>
                <a:noFill/>
              </a:ln>
              <a:solidFill>
                <a:sysClr val="windowText" lastClr="000000"/>
              </a:solidFill>
              <a:effectLst/>
              <a:uLnTx/>
              <a:uFillTx/>
              <a:latin typeface="Arial"/>
              <a:ea typeface="+mn-ea"/>
              <a:cs typeface="Graphik Regular"/>
            </a:endParaRPr>
          </a:p>
        </p:txBody>
      </p:sp>
      <p:pic>
        <p:nvPicPr>
          <p:cNvPr id="2179" name="Graphic 2178">
            <a:extLst>
              <a:ext uri="{FF2B5EF4-FFF2-40B4-BE49-F238E27FC236}">
                <a16:creationId xmlns:a16="http://schemas.microsoft.com/office/drawing/2014/main" id="{8D834039-C733-DDA2-2364-99AB7D849C8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1221" y="1812753"/>
            <a:ext cx="577030" cy="448801"/>
          </a:xfrm>
          <a:prstGeom prst="rect">
            <a:avLst/>
          </a:prstGeom>
        </p:spPr>
      </p:pic>
      <p:grpSp>
        <p:nvGrpSpPr>
          <p:cNvPr id="2181" name="Group 2180">
            <a:extLst>
              <a:ext uri="{FF2B5EF4-FFF2-40B4-BE49-F238E27FC236}">
                <a16:creationId xmlns:a16="http://schemas.microsoft.com/office/drawing/2014/main" id="{189B7C7C-DBC0-C426-0688-6938EBB7CAB8}"/>
              </a:ext>
            </a:extLst>
          </p:cNvPr>
          <p:cNvGrpSpPr/>
          <p:nvPr/>
        </p:nvGrpSpPr>
        <p:grpSpPr>
          <a:xfrm>
            <a:off x="590780" y="2734828"/>
            <a:ext cx="1557913" cy="951904"/>
            <a:chOff x="590780" y="1678760"/>
            <a:chExt cx="1557913" cy="951904"/>
          </a:xfrm>
        </p:grpSpPr>
        <p:sp>
          <p:nvSpPr>
            <p:cNvPr id="2182" name="object 12">
              <a:extLst>
                <a:ext uri="{FF2B5EF4-FFF2-40B4-BE49-F238E27FC236}">
                  <a16:creationId xmlns:a16="http://schemas.microsoft.com/office/drawing/2014/main" id="{B04D275F-D7A8-38EA-C0E9-23C3BC1FCE25}"/>
                </a:ext>
              </a:extLst>
            </p:cNvPr>
            <p:cNvSpPr/>
            <p:nvPr/>
          </p:nvSpPr>
          <p:spPr>
            <a:xfrm>
              <a:off x="590780" y="1678760"/>
              <a:ext cx="1557913" cy="951904"/>
            </a:xfrm>
            <a:custGeom>
              <a:avLst/>
              <a:gdLst/>
              <a:ahLst/>
              <a:cxnLst/>
              <a:rect l="l" t="t" r="r" b="b"/>
              <a:pathLst>
                <a:path w="1336675" h="787400">
                  <a:moveTo>
                    <a:pt x="1336636" y="0"/>
                  </a:moveTo>
                  <a:lnTo>
                    <a:pt x="0" y="0"/>
                  </a:lnTo>
                  <a:lnTo>
                    <a:pt x="0" y="787400"/>
                  </a:lnTo>
                  <a:lnTo>
                    <a:pt x="1336636" y="787400"/>
                  </a:lnTo>
                  <a:lnTo>
                    <a:pt x="1336636" y="0"/>
                  </a:lnTo>
                  <a:close/>
                </a:path>
              </a:pathLst>
            </a:custGeom>
            <a:solidFill>
              <a:srgbClr val="FFFFFF"/>
            </a:solidFill>
          </p:spPr>
          <p:txBody>
            <a:bodyPr wrap="square" lIns="0" tIns="0" rIns="0" bIns="7200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0" cap="none" spc="-20" normalizeH="0" baseline="0" noProof="0">
                  <a:ln>
                    <a:noFill/>
                  </a:ln>
                  <a:solidFill>
                    <a:sysClr val="windowText" lastClr="000000"/>
                  </a:solidFill>
                  <a:effectLst/>
                  <a:uLnTx/>
                  <a:uFillTx/>
                  <a:latin typeface="Arial"/>
                  <a:ea typeface="+mn-ea"/>
                  <a:cs typeface="Graphik Regular"/>
                </a:rPr>
                <a:t>Event</a:t>
              </a:r>
              <a:endParaRPr kumimoji="0" lang="en-IN" sz="1600" b="0" i="0" u="none" strike="noStrike" kern="0" cap="none" spc="0" normalizeH="0" baseline="0" noProof="0">
                <a:ln>
                  <a:noFill/>
                </a:ln>
                <a:solidFill>
                  <a:sysClr val="windowText" lastClr="000000"/>
                </a:solidFill>
                <a:effectLst/>
                <a:uLnTx/>
                <a:uFillTx/>
                <a:latin typeface="Arial"/>
                <a:ea typeface="+mn-ea"/>
                <a:cs typeface="Graphik Regular"/>
              </a:endParaRPr>
            </a:p>
          </p:txBody>
        </p:sp>
        <p:pic>
          <p:nvPicPr>
            <p:cNvPr id="2183" name="Graphic 2182">
              <a:extLst>
                <a:ext uri="{FF2B5EF4-FFF2-40B4-BE49-F238E27FC236}">
                  <a16:creationId xmlns:a16="http://schemas.microsoft.com/office/drawing/2014/main" id="{DE1FBCAD-0E2C-3863-B17F-D528893A5FFA}"/>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1081221" y="1812753"/>
              <a:ext cx="577029" cy="448801"/>
            </a:xfrm>
            <a:prstGeom prst="rect">
              <a:avLst/>
            </a:prstGeom>
          </p:spPr>
        </p:pic>
      </p:grpSp>
      <p:grpSp>
        <p:nvGrpSpPr>
          <p:cNvPr id="2184" name="Group 2183">
            <a:extLst>
              <a:ext uri="{FF2B5EF4-FFF2-40B4-BE49-F238E27FC236}">
                <a16:creationId xmlns:a16="http://schemas.microsoft.com/office/drawing/2014/main" id="{27488E10-5FC1-FF5C-82C6-F4E364D324C2}"/>
              </a:ext>
            </a:extLst>
          </p:cNvPr>
          <p:cNvGrpSpPr/>
          <p:nvPr/>
        </p:nvGrpSpPr>
        <p:grpSpPr>
          <a:xfrm>
            <a:off x="590780" y="3803774"/>
            <a:ext cx="1557913" cy="951904"/>
            <a:chOff x="590780" y="1678760"/>
            <a:chExt cx="1557913" cy="951904"/>
          </a:xfrm>
        </p:grpSpPr>
        <p:sp>
          <p:nvSpPr>
            <p:cNvPr id="2185" name="object 12">
              <a:extLst>
                <a:ext uri="{FF2B5EF4-FFF2-40B4-BE49-F238E27FC236}">
                  <a16:creationId xmlns:a16="http://schemas.microsoft.com/office/drawing/2014/main" id="{419D062A-CBA1-9B45-CA41-7961ECC94262}"/>
                </a:ext>
              </a:extLst>
            </p:cNvPr>
            <p:cNvSpPr/>
            <p:nvPr/>
          </p:nvSpPr>
          <p:spPr>
            <a:xfrm>
              <a:off x="590780" y="1678760"/>
              <a:ext cx="1557913" cy="951904"/>
            </a:xfrm>
            <a:custGeom>
              <a:avLst/>
              <a:gdLst/>
              <a:ahLst/>
              <a:cxnLst/>
              <a:rect l="l" t="t" r="r" b="b"/>
              <a:pathLst>
                <a:path w="1336675" h="787400">
                  <a:moveTo>
                    <a:pt x="1336636" y="0"/>
                  </a:moveTo>
                  <a:lnTo>
                    <a:pt x="0" y="0"/>
                  </a:lnTo>
                  <a:lnTo>
                    <a:pt x="0" y="787400"/>
                  </a:lnTo>
                  <a:lnTo>
                    <a:pt x="1336636" y="787400"/>
                  </a:lnTo>
                  <a:lnTo>
                    <a:pt x="1336636" y="0"/>
                  </a:lnTo>
                  <a:close/>
                </a:path>
              </a:pathLst>
            </a:custGeom>
            <a:solidFill>
              <a:srgbClr val="FFFFFF"/>
            </a:solidFill>
          </p:spPr>
          <p:txBody>
            <a:bodyPr wrap="square" lIns="0" tIns="0" rIns="0" bIns="7200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0" cap="none" spc="-20" normalizeH="0" baseline="0" noProof="0">
                  <a:ln>
                    <a:noFill/>
                  </a:ln>
                  <a:solidFill>
                    <a:sysClr val="windowText" lastClr="000000"/>
                  </a:solidFill>
                  <a:effectLst/>
                  <a:uLnTx/>
                  <a:uFillTx/>
                  <a:latin typeface="Arial"/>
                  <a:ea typeface="+mn-ea"/>
                  <a:cs typeface="Graphik Regular"/>
                </a:rPr>
                <a:t>Service</a:t>
              </a:r>
              <a:endParaRPr kumimoji="0" lang="en-IN" sz="1600" b="0" i="0" u="none" strike="noStrike" kern="0" cap="none" spc="0" normalizeH="0" baseline="0" noProof="0">
                <a:ln>
                  <a:noFill/>
                </a:ln>
                <a:solidFill>
                  <a:sysClr val="windowText" lastClr="000000"/>
                </a:solidFill>
                <a:effectLst/>
                <a:uLnTx/>
                <a:uFillTx/>
                <a:latin typeface="Arial"/>
                <a:ea typeface="+mn-ea"/>
                <a:cs typeface="Graphik Regular"/>
              </a:endParaRPr>
            </a:p>
          </p:txBody>
        </p:sp>
        <p:pic>
          <p:nvPicPr>
            <p:cNvPr id="2186" name="Graphic 2185">
              <a:extLst>
                <a:ext uri="{FF2B5EF4-FFF2-40B4-BE49-F238E27FC236}">
                  <a16:creationId xmlns:a16="http://schemas.microsoft.com/office/drawing/2014/main" id="{87C163CF-4DCB-264B-A9CB-E76E244893B1}"/>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1081221" y="1812753"/>
              <a:ext cx="577029" cy="448800"/>
            </a:xfrm>
            <a:prstGeom prst="rect">
              <a:avLst/>
            </a:prstGeom>
          </p:spPr>
        </p:pic>
      </p:grpSp>
      <p:grpSp>
        <p:nvGrpSpPr>
          <p:cNvPr id="2187" name="Group 2186">
            <a:extLst>
              <a:ext uri="{FF2B5EF4-FFF2-40B4-BE49-F238E27FC236}">
                <a16:creationId xmlns:a16="http://schemas.microsoft.com/office/drawing/2014/main" id="{7321EE3D-4755-B54D-17E5-C035B2B0E6F1}"/>
              </a:ext>
            </a:extLst>
          </p:cNvPr>
          <p:cNvGrpSpPr/>
          <p:nvPr/>
        </p:nvGrpSpPr>
        <p:grpSpPr>
          <a:xfrm>
            <a:off x="590780" y="4860610"/>
            <a:ext cx="1557913" cy="951904"/>
            <a:chOff x="590780" y="1678760"/>
            <a:chExt cx="1557913" cy="951904"/>
          </a:xfrm>
        </p:grpSpPr>
        <p:sp>
          <p:nvSpPr>
            <p:cNvPr id="2188" name="object 12">
              <a:extLst>
                <a:ext uri="{FF2B5EF4-FFF2-40B4-BE49-F238E27FC236}">
                  <a16:creationId xmlns:a16="http://schemas.microsoft.com/office/drawing/2014/main" id="{FF39150C-A32B-1F26-1B88-05FA2765D5C8}"/>
                </a:ext>
              </a:extLst>
            </p:cNvPr>
            <p:cNvSpPr/>
            <p:nvPr/>
          </p:nvSpPr>
          <p:spPr>
            <a:xfrm>
              <a:off x="590780" y="1678760"/>
              <a:ext cx="1557913" cy="951904"/>
            </a:xfrm>
            <a:custGeom>
              <a:avLst/>
              <a:gdLst/>
              <a:ahLst/>
              <a:cxnLst/>
              <a:rect l="l" t="t" r="r" b="b"/>
              <a:pathLst>
                <a:path w="1336675" h="787400">
                  <a:moveTo>
                    <a:pt x="1336636" y="0"/>
                  </a:moveTo>
                  <a:lnTo>
                    <a:pt x="0" y="0"/>
                  </a:lnTo>
                  <a:lnTo>
                    <a:pt x="0" y="787400"/>
                  </a:lnTo>
                  <a:lnTo>
                    <a:pt x="1336636" y="787400"/>
                  </a:lnTo>
                  <a:lnTo>
                    <a:pt x="1336636" y="0"/>
                  </a:lnTo>
                  <a:close/>
                </a:path>
              </a:pathLst>
            </a:custGeom>
            <a:solidFill>
              <a:srgbClr val="FFFFFF"/>
            </a:solidFill>
          </p:spPr>
          <p:txBody>
            <a:bodyPr wrap="square" lIns="0" tIns="0" rIns="0" bIns="72000" rtlCol="0" anchor="b"/>
            <a:lstStyle/>
            <a:p>
              <a:pPr marR="0" lvl="0" indent="0" algn="ctr"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0" cap="none" spc="0" normalizeH="0" baseline="0" noProof="0" dirty="0">
                  <a:ln>
                    <a:noFill/>
                  </a:ln>
                  <a:solidFill>
                    <a:sysClr val="windowText" lastClr="000000"/>
                  </a:solidFill>
                  <a:effectLst/>
                  <a:uLnTx/>
                  <a:uFillTx/>
                  <a:latin typeface="Arial"/>
                  <a:ea typeface="+mn-ea"/>
                  <a:cs typeface="Graphik Regular"/>
                </a:rPr>
                <a:t>Other</a:t>
              </a:r>
              <a:r>
                <a:rPr kumimoji="0" lang="en-IN" sz="1600" b="0" i="0" u="none" strike="noStrike" kern="0" cap="none" spc="-40" normalizeH="0" baseline="0" noProof="0" dirty="0">
                  <a:ln>
                    <a:noFill/>
                  </a:ln>
                  <a:solidFill>
                    <a:sysClr val="windowText" lastClr="000000"/>
                  </a:solidFill>
                  <a:effectLst/>
                  <a:uLnTx/>
                  <a:uFillTx/>
                  <a:latin typeface="Arial"/>
                  <a:ea typeface="+mn-ea"/>
                  <a:cs typeface="Graphik Regular"/>
                </a:rPr>
                <a:t> </a:t>
              </a:r>
              <a:r>
                <a:rPr kumimoji="0" lang="en-IN" sz="1600" b="0" i="0" u="none" strike="noStrike" kern="0" cap="none" spc="-10" normalizeH="0" baseline="0" noProof="0" dirty="0">
                  <a:ln>
                    <a:noFill/>
                  </a:ln>
                  <a:solidFill>
                    <a:sysClr val="windowText" lastClr="000000"/>
                  </a:solidFill>
                  <a:effectLst/>
                  <a:uLnTx/>
                  <a:uFillTx/>
                  <a:latin typeface="Arial"/>
                  <a:ea typeface="+mn-ea"/>
                  <a:cs typeface="Graphik Regular"/>
                </a:rPr>
                <a:t>agent</a:t>
              </a:r>
              <a:endParaRPr kumimoji="0" lang="en-IN" sz="1600" b="0" i="0" u="none" strike="noStrike" kern="0" cap="none" spc="0" normalizeH="0" baseline="0" noProof="0" dirty="0">
                <a:ln>
                  <a:noFill/>
                </a:ln>
                <a:solidFill>
                  <a:sysClr val="windowText" lastClr="000000"/>
                </a:solidFill>
                <a:effectLst/>
                <a:uLnTx/>
                <a:uFillTx/>
                <a:latin typeface="Arial"/>
                <a:ea typeface="+mn-ea"/>
                <a:cs typeface="Graphik Regular"/>
              </a:endParaRPr>
            </a:p>
          </p:txBody>
        </p:sp>
        <p:pic>
          <p:nvPicPr>
            <p:cNvPr id="2189" name="Graphic 2188">
              <a:extLst>
                <a:ext uri="{FF2B5EF4-FFF2-40B4-BE49-F238E27FC236}">
                  <a16:creationId xmlns:a16="http://schemas.microsoft.com/office/drawing/2014/main" id="{6FF01170-C58F-6190-0A32-7A9F8CA42244}"/>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1081222" y="1812753"/>
              <a:ext cx="577028" cy="448800"/>
            </a:xfrm>
            <a:prstGeom prst="rect">
              <a:avLst/>
            </a:prstGeom>
          </p:spPr>
        </p:pic>
      </p:grpSp>
      <p:pic>
        <p:nvPicPr>
          <p:cNvPr id="2201" name="Graphic 2200">
            <a:extLst>
              <a:ext uri="{FF2B5EF4-FFF2-40B4-BE49-F238E27FC236}">
                <a16:creationId xmlns:a16="http://schemas.microsoft.com/office/drawing/2014/main" id="{0079022C-3A85-36B6-C2EA-B56951D68728}"/>
              </a:ext>
            </a:extLst>
          </p:cNvPr>
          <p:cNvPicPr>
            <a:picLocks noChangeAspect="1"/>
          </p:cNvPicPr>
          <p:nvPr/>
        </p:nvPicPr>
        <p:blipFill>
          <a:blip r:embed="rId11">
            <a:extLst>
              <a:ext uri="{96DAC541-7B7A-43D3-8B79-37D633B846F1}">
                <asvg:svgBlip xmlns:asvg="http://schemas.microsoft.com/office/drawing/2016/SVG/main" r:embed="rId12"/>
              </a:ext>
            </a:extLst>
          </a:blip>
          <a:srcRect l="93" r="93"/>
          <a:stretch/>
        </p:blipFill>
        <p:spPr>
          <a:xfrm>
            <a:off x="10568121" y="3271196"/>
            <a:ext cx="575962" cy="448801"/>
          </a:xfrm>
          <a:prstGeom prst="rect">
            <a:avLst/>
          </a:prstGeom>
        </p:spPr>
      </p:pic>
      <p:pic>
        <p:nvPicPr>
          <p:cNvPr id="2203" name="Graphic 2202">
            <a:extLst>
              <a:ext uri="{FF2B5EF4-FFF2-40B4-BE49-F238E27FC236}">
                <a16:creationId xmlns:a16="http://schemas.microsoft.com/office/drawing/2014/main" id="{5D70D313-1587-BF21-C7BE-592B3E226779}"/>
              </a:ext>
            </a:extLst>
          </p:cNvPr>
          <p:cNvPicPr>
            <a:picLocks noChangeAspect="1"/>
          </p:cNvPicPr>
          <p:nvPr/>
        </p:nvPicPr>
        <p:blipFill>
          <a:blip r:embed="rId13">
            <a:extLst>
              <a:ext uri="{96DAC541-7B7A-43D3-8B79-37D633B846F1}">
                <asvg:svgBlip xmlns:asvg="http://schemas.microsoft.com/office/drawing/2016/SVG/main" r:embed="rId14"/>
              </a:ext>
            </a:extLst>
          </a:blip>
          <a:srcRect l="139" r="139"/>
          <a:stretch/>
        </p:blipFill>
        <p:spPr>
          <a:xfrm>
            <a:off x="10568121" y="1957551"/>
            <a:ext cx="575431" cy="448801"/>
          </a:xfrm>
          <a:prstGeom prst="rect">
            <a:avLst/>
          </a:prstGeom>
        </p:spPr>
      </p:pic>
      <p:pic>
        <p:nvPicPr>
          <p:cNvPr id="2205" name="Graphic 2204">
            <a:extLst>
              <a:ext uri="{FF2B5EF4-FFF2-40B4-BE49-F238E27FC236}">
                <a16:creationId xmlns:a16="http://schemas.microsoft.com/office/drawing/2014/main" id="{5D71052E-7553-823C-CB5A-77F2CD2DB952}"/>
              </a:ext>
            </a:extLst>
          </p:cNvPr>
          <p:cNvPicPr>
            <a:picLocks noChangeAspect="1"/>
          </p:cNvPicPr>
          <p:nvPr/>
        </p:nvPicPr>
        <p:blipFill>
          <a:blip r:embed="rId15">
            <a:extLst>
              <a:ext uri="{96DAC541-7B7A-43D3-8B79-37D633B846F1}">
                <asvg:svgBlip xmlns:asvg="http://schemas.microsoft.com/office/drawing/2016/SVG/main" r:embed="rId16"/>
              </a:ext>
            </a:extLst>
          </a:blip>
          <a:srcRect l="162" r="162"/>
          <a:stretch/>
        </p:blipFill>
        <p:spPr>
          <a:xfrm>
            <a:off x="10568121" y="4687872"/>
            <a:ext cx="575165" cy="448801"/>
          </a:xfrm>
          <a:prstGeom prst="rect">
            <a:avLst/>
          </a:prstGeom>
        </p:spPr>
      </p:pic>
      <p:pic>
        <p:nvPicPr>
          <p:cNvPr id="2208" name="Graphic 2207">
            <a:extLst>
              <a:ext uri="{FF2B5EF4-FFF2-40B4-BE49-F238E27FC236}">
                <a16:creationId xmlns:a16="http://schemas.microsoft.com/office/drawing/2014/main" id="{5DADF598-A876-7328-5FED-2C2076857B48}"/>
              </a:ext>
            </a:extLst>
          </p:cNvPr>
          <p:cNvPicPr>
            <a:picLocks noChangeAspect="1"/>
          </p:cNvPicPr>
          <p:nvPr/>
        </p:nvPicPr>
        <p:blipFill>
          <a:blip r:embed="rId17">
            <a:extLst>
              <a:ext uri="{96DAC541-7B7A-43D3-8B79-37D633B846F1}">
                <asvg:svgBlip xmlns:asvg="http://schemas.microsoft.com/office/drawing/2016/SVG/main" r:embed="rId18"/>
              </a:ext>
            </a:extLst>
          </a:blip>
          <a:srcRect l="93" r="93"/>
          <a:stretch/>
        </p:blipFill>
        <p:spPr>
          <a:xfrm>
            <a:off x="4754691" y="1825632"/>
            <a:ext cx="575962" cy="448801"/>
          </a:xfrm>
          <a:prstGeom prst="rect">
            <a:avLst/>
          </a:prstGeom>
        </p:spPr>
      </p:pic>
      <p:pic>
        <p:nvPicPr>
          <p:cNvPr id="2227" name="Graphic 2226">
            <a:extLst>
              <a:ext uri="{FF2B5EF4-FFF2-40B4-BE49-F238E27FC236}">
                <a16:creationId xmlns:a16="http://schemas.microsoft.com/office/drawing/2014/main" id="{7330AC14-6F45-0525-C1C6-3512D3B9CAF5}"/>
              </a:ext>
            </a:extLst>
          </p:cNvPr>
          <p:cNvPicPr>
            <a:picLocks noChangeAspect="1"/>
          </p:cNvPicPr>
          <p:nvPr/>
        </p:nvPicPr>
        <p:blipFill>
          <a:blip r:embed="rId19">
            <a:extLst>
              <a:ext uri="{96DAC541-7B7A-43D3-8B79-37D633B846F1}">
                <asvg:svgBlip xmlns:asvg="http://schemas.microsoft.com/office/drawing/2016/SVG/main" r:embed="rId20"/>
              </a:ext>
            </a:extLst>
          </a:blip>
          <a:srcRect l="93" r="93"/>
          <a:stretch/>
        </p:blipFill>
        <p:spPr>
          <a:xfrm>
            <a:off x="4754691" y="3177914"/>
            <a:ext cx="575962" cy="448801"/>
          </a:xfrm>
          <a:prstGeom prst="rect">
            <a:avLst/>
          </a:prstGeom>
        </p:spPr>
      </p:pic>
      <p:pic>
        <p:nvPicPr>
          <p:cNvPr id="2229" name="Graphic 2228">
            <a:extLst>
              <a:ext uri="{FF2B5EF4-FFF2-40B4-BE49-F238E27FC236}">
                <a16:creationId xmlns:a16="http://schemas.microsoft.com/office/drawing/2014/main" id="{6E4A4AB3-90B4-09ED-C858-0DE41FDCB2AB}"/>
              </a:ext>
            </a:extLst>
          </p:cNvPr>
          <p:cNvPicPr>
            <a:picLocks noChangeAspect="1"/>
          </p:cNvPicPr>
          <p:nvPr/>
        </p:nvPicPr>
        <p:blipFill>
          <a:blip r:embed="rId21">
            <a:extLst>
              <a:ext uri="{96DAC541-7B7A-43D3-8B79-37D633B846F1}">
                <asvg:svgBlip xmlns:asvg="http://schemas.microsoft.com/office/drawing/2016/SVG/main" r:embed="rId22"/>
              </a:ext>
            </a:extLst>
          </a:blip>
          <a:srcRect l="139" r="139"/>
          <a:stretch/>
        </p:blipFill>
        <p:spPr>
          <a:xfrm>
            <a:off x="6860503" y="3177914"/>
            <a:ext cx="575431" cy="448801"/>
          </a:xfrm>
          <a:prstGeom prst="rect">
            <a:avLst/>
          </a:prstGeom>
        </p:spPr>
      </p:pic>
      <p:pic>
        <p:nvPicPr>
          <p:cNvPr id="2230" name="Graphic 2229">
            <a:extLst>
              <a:ext uri="{FF2B5EF4-FFF2-40B4-BE49-F238E27FC236}">
                <a16:creationId xmlns:a16="http://schemas.microsoft.com/office/drawing/2014/main" id="{388299C9-6717-E03C-E06C-DB646F0C2F43}"/>
              </a:ext>
            </a:extLst>
          </p:cNvPr>
          <p:cNvPicPr>
            <a:picLocks noChangeAspect="1"/>
          </p:cNvPicPr>
          <p:nvPr/>
        </p:nvPicPr>
        <p:blipFill>
          <a:blip r:embed="rId23">
            <a:extLst>
              <a:ext uri="{96DAC541-7B7A-43D3-8B79-37D633B846F1}">
                <asvg:svgBlip xmlns:asvg="http://schemas.microsoft.com/office/drawing/2016/SVG/main" r:embed="rId24"/>
              </a:ext>
            </a:extLst>
          </a:blip>
          <a:srcRect l="139" r="139"/>
          <a:stretch/>
        </p:blipFill>
        <p:spPr>
          <a:xfrm>
            <a:off x="6860503" y="4414286"/>
            <a:ext cx="575431" cy="448801"/>
          </a:xfrm>
          <a:prstGeom prst="rect">
            <a:avLst/>
          </a:prstGeom>
        </p:spPr>
      </p:pic>
      <p:pic>
        <p:nvPicPr>
          <p:cNvPr id="2231" name="Graphic 2230">
            <a:extLst>
              <a:ext uri="{FF2B5EF4-FFF2-40B4-BE49-F238E27FC236}">
                <a16:creationId xmlns:a16="http://schemas.microsoft.com/office/drawing/2014/main" id="{02BFE3F3-9845-331C-30BF-18B21C357B27}"/>
              </a:ext>
            </a:extLst>
          </p:cNvPr>
          <p:cNvPicPr>
            <a:picLocks noChangeAspect="1"/>
          </p:cNvPicPr>
          <p:nvPr/>
        </p:nvPicPr>
        <p:blipFill>
          <a:blip r:embed="rId25">
            <a:extLst>
              <a:ext uri="{96DAC541-7B7A-43D3-8B79-37D633B846F1}">
                <asvg:svgBlip xmlns:asvg="http://schemas.microsoft.com/office/drawing/2016/SVG/main" r:embed="rId26"/>
              </a:ext>
            </a:extLst>
          </a:blip>
          <a:srcRect l="139" r="139"/>
          <a:stretch/>
        </p:blipFill>
        <p:spPr>
          <a:xfrm>
            <a:off x="6860503" y="1941542"/>
            <a:ext cx="575431" cy="448801"/>
          </a:xfrm>
          <a:prstGeom prst="rect">
            <a:avLst/>
          </a:prstGeom>
        </p:spPr>
      </p:pic>
      <p:grpSp>
        <p:nvGrpSpPr>
          <p:cNvPr id="2246" name="Group 2245">
            <a:extLst>
              <a:ext uri="{FF2B5EF4-FFF2-40B4-BE49-F238E27FC236}">
                <a16:creationId xmlns:a16="http://schemas.microsoft.com/office/drawing/2014/main" id="{54999E35-C3CD-4D6D-2CB1-D628EC457E8C}"/>
              </a:ext>
            </a:extLst>
          </p:cNvPr>
          <p:cNvGrpSpPr/>
          <p:nvPr/>
        </p:nvGrpSpPr>
        <p:grpSpPr>
          <a:xfrm>
            <a:off x="2674712" y="1134396"/>
            <a:ext cx="944982" cy="740268"/>
            <a:chOff x="2689727" y="1171720"/>
            <a:chExt cx="944982" cy="740268"/>
          </a:xfrm>
        </p:grpSpPr>
        <p:pic>
          <p:nvPicPr>
            <p:cNvPr id="2234" name="Graphic 2233">
              <a:extLst>
                <a:ext uri="{FF2B5EF4-FFF2-40B4-BE49-F238E27FC236}">
                  <a16:creationId xmlns:a16="http://schemas.microsoft.com/office/drawing/2014/main" id="{B9953C9C-6F00-9F9C-99A4-BB0D94029B8F}"/>
                </a:ext>
              </a:extLst>
            </p:cNvPr>
            <p:cNvPicPr>
              <a:picLocks noChangeAspect="1"/>
            </p:cNvPicPr>
            <p:nvPr/>
          </p:nvPicPr>
          <p:blipFill>
            <a:blip r:embed="rId27">
              <a:extLst>
                <a:ext uri="{96DAC541-7B7A-43D3-8B79-37D633B846F1}">
                  <asvg:svgBlip xmlns:asvg="http://schemas.microsoft.com/office/drawing/2016/SVG/main" r:embed="rId28"/>
                </a:ext>
              </a:extLst>
            </a:blip>
            <a:srcRect l="93" r="93"/>
            <a:stretch/>
          </p:blipFill>
          <p:spPr>
            <a:xfrm>
              <a:off x="2874237" y="1171720"/>
              <a:ext cx="575962" cy="448801"/>
            </a:xfrm>
            <a:prstGeom prst="rect">
              <a:avLst/>
            </a:prstGeom>
          </p:spPr>
        </p:pic>
        <p:sp>
          <p:nvSpPr>
            <p:cNvPr id="2235" name="TextBox 2234">
              <a:extLst>
                <a:ext uri="{FF2B5EF4-FFF2-40B4-BE49-F238E27FC236}">
                  <a16:creationId xmlns:a16="http://schemas.microsoft.com/office/drawing/2014/main" id="{3227E35E-C7D8-D27A-4FFA-261BEE5B5296}"/>
                </a:ext>
              </a:extLst>
            </p:cNvPr>
            <p:cNvSpPr txBox="1"/>
            <p:nvPr/>
          </p:nvSpPr>
          <p:spPr>
            <a:xfrm>
              <a:off x="2689727" y="1573434"/>
              <a:ext cx="944982" cy="338554"/>
            </a:xfrm>
            <a:prstGeom prst="rect">
              <a:avLst/>
            </a:prstGeom>
            <a:noFill/>
          </p:spPr>
          <p:txBody>
            <a:bodyPr wrap="square">
              <a:spAutoFit/>
            </a:bodyPr>
            <a:lstStyle/>
            <a:p>
              <a:pPr algn="ctr"/>
              <a:r>
                <a:rPr kumimoji="0" lang="en-IN" sz="1600" b="1" i="0" u="none" strike="noStrike" kern="0" cap="none" spc="-10" normalizeH="0" baseline="0" noProof="0">
                  <a:ln>
                    <a:noFill/>
                  </a:ln>
                  <a:solidFill>
                    <a:prstClr val="white"/>
                  </a:solidFill>
                  <a:effectLst/>
                  <a:uLnTx/>
                  <a:uFillTx/>
                  <a:latin typeface="Arial"/>
                  <a:ea typeface="+mn-ea"/>
                  <a:cs typeface="Graphik Regular"/>
                </a:rPr>
                <a:t>Owner</a:t>
              </a:r>
              <a:endParaRPr lang="en-US" sz="1600" b="1"/>
            </a:p>
          </p:txBody>
        </p:sp>
      </p:grpSp>
      <p:grpSp>
        <p:nvGrpSpPr>
          <p:cNvPr id="2245" name="Group 2244">
            <a:extLst>
              <a:ext uri="{FF2B5EF4-FFF2-40B4-BE49-F238E27FC236}">
                <a16:creationId xmlns:a16="http://schemas.microsoft.com/office/drawing/2014/main" id="{7CCA1DE4-43F3-0DDA-E386-1004CCD144BE}"/>
              </a:ext>
            </a:extLst>
          </p:cNvPr>
          <p:cNvGrpSpPr/>
          <p:nvPr/>
        </p:nvGrpSpPr>
        <p:grpSpPr>
          <a:xfrm>
            <a:off x="3148433" y="1874664"/>
            <a:ext cx="1083539" cy="309329"/>
            <a:chOff x="3148433" y="1913797"/>
            <a:chExt cx="1083539" cy="270196"/>
          </a:xfrm>
        </p:grpSpPr>
        <p:cxnSp>
          <p:nvCxnSpPr>
            <p:cNvPr id="2239" name="Straight Connector 2238">
              <a:extLst>
                <a:ext uri="{FF2B5EF4-FFF2-40B4-BE49-F238E27FC236}">
                  <a16:creationId xmlns:a16="http://schemas.microsoft.com/office/drawing/2014/main" id="{23E77E83-1EF0-9C5C-C9C1-987BD1AD8F33}"/>
                </a:ext>
              </a:extLst>
            </p:cNvPr>
            <p:cNvCxnSpPr>
              <a:cxnSpLocks/>
            </p:cNvCxnSpPr>
            <p:nvPr/>
          </p:nvCxnSpPr>
          <p:spPr>
            <a:xfrm flipH="1">
              <a:off x="3148433" y="2182184"/>
              <a:ext cx="1083539" cy="0"/>
            </a:xfrm>
            <a:prstGeom prst="line">
              <a:avLst/>
            </a:prstGeom>
            <a:ln w="25400">
              <a:solidFill>
                <a:srgbClr val="FFFFFF"/>
              </a:solidFill>
              <a:headEnd type="triangle" w="lg" len="med"/>
            </a:ln>
          </p:spPr>
          <p:style>
            <a:lnRef idx="1">
              <a:schemeClr val="accent1"/>
            </a:lnRef>
            <a:fillRef idx="0">
              <a:schemeClr val="accent1"/>
            </a:fillRef>
            <a:effectRef idx="0">
              <a:schemeClr val="accent1"/>
            </a:effectRef>
            <a:fontRef idx="minor">
              <a:schemeClr val="tx1"/>
            </a:fontRef>
          </p:style>
        </p:cxnSp>
        <p:cxnSp>
          <p:nvCxnSpPr>
            <p:cNvPr id="2240" name="Straight Arrow Connector 2239">
              <a:extLst>
                <a:ext uri="{FF2B5EF4-FFF2-40B4-BE49-F238E27FC236}">
                  <a16:creationId xmlns:a16="http://schemas.microsoft.com/office/drawing/2014/main" id="{75FCC669-5687-098A-5653-65727B020573}"/>
                </a:ext>
              </a:extLst>
            </p:cNvPr>
            <p:cNvCxnSpPr>
              <a:cxnSpLocks/>
            </p:cNvCxnSpPr>
            <p:nvPr/>
          </p:nvCxnSpPr>
          <p:spPr>
            <a:xfrm rot="5400000">
              <a:off x="3027120" y="2048895"/>
              <a:ext cx="270196" cy="0"/>
            </a:xfrm>
            <a:prstGeom prst="straightConnector1">
              <a:avLst/>
            </a:prstGeom>
            <a:ln w="25400">
              <a:solidFill>
                <a:srgbClr val="FFFFFF"/>
              </a:solidFill>
              <a:tailEnd type="none" w="lg" len="med"/>
            </a:ln>
          </p:spPr>
          <p:style>
            <a:lnRef idx="1">
              <a:schemeClr val="accent1"/>
            </a:lnRef>
            <a:fillRef idx="0">
              <a:schemeClr val="accent1"/>
            </a:fillRef>
            <a:effectRef idx="0">
              <a:schemeClr val="accent1"/>
            </a:effectRef>
            <a:fontRef idx="minor">
              <a:schemeClr val="tx1"/>
            </a:fontRef>
          </p:style>
        </p:cxnSp>
      </p:grpSp>
      <p:sp>
        <p:nvSpPr>
          <p:cNvPr id="2" name="TextBox 1">
            <a:extLst>
              <a:ext uri="{FF2B5EF4-FFF2-40B4-BE49-F238E27FC236}">
                <a16:creationId xmlns:a16="http://schemas.microsoft.com/office/drawing/2014/main" id="{55588AB6-C958-26C7-4EE5-C4CAD388B5FF}"/>
              </a:ext>
            </a:extLst>
          </p:cNvPr>
          <p:cNvSpPr txBox="1"/>
          <p:nvPr/>
        </p:nvSpPr>
        <p:spPr>
          <a:xfrm>
            <a:off x="2633352" y="4650662"/>
            <a:ext cx="812082" cy="523220"/>
          </a:xfrm>
          <a:prstGeom prst="rect">
            <a:avLst/>
          </a:prstGeom>
          <a:noFill/>
        </p:spPr>
        <p:txBody>
          <a:bodyPr wrap="none" lIns="0" rtlCol="0">
            <a:spAutoFit/>
          </a:bodyPr>
          <a:lstStyle/>
          <a:p>
            <a:r>
              <a:rPr lang="en-US" sz="2800" b="1" dirty="0">
                <a:solidFill>
                  <a:schemeClr val="accent5"/>
                </a:solidFill>
              </a:rPr>
              <a:t>A2A</a:t>
            </a:r>
          </a:p>
        </p:txBody>
      </p:sp>
      <p:sp>
        <p:nvSpPr>
          <p:cNvPr id="3" name="TextBox 2">
            <a:extLst>
              <a:ext uri="{FF2B5EF4-FFF2-40B4-BE49-F238E27FC236}">
                <a16:creationId xmlns:a16="http://schemas.microsoft.com/office/drawing/2014/main" id="{A9B69D57-3DB3-5CDF-3209-9F4A15F28A04}"/>
              </a:ext>
            </a:extLst>
          </p:cNvPr>
          <p:cNvSpPr txBox="1"/>
          <p:nvPr/>
        </p:nvSpPr>
        <p:spPr>
          <a:xfrm>
            <a:off x="8552007" y="2449754"/>
            <a:ext cx="890628" cy="523220"/>
          </a:xfrm>
          <a:prstGeom prst="rect">
            <a:avLst/>
          </a:prstGeom>
          <a:noFill/>
        </p:spPr>
        <p:txBody>
          <a:bodyPr wrap="none" lIns="0" rtlCol="0">
            <a:spAutoFit/>
          </a:bodyPr>
          <a:lstStyle/>
          <a:p>
            <a:r>
              <a:rPr lang="en-US" sz="2800" b="1" dirty="0">
                <a:solidFill>
                  <a:schemeClr val="accent5"/>
                </a:solidFill>
              </a:rPr>
              <a:t>MCP</a:t>
            </a:r>
          </a:p>
        </p:txBody>
      </p:sp>
      <p:cxnSp>
        <p:nvCxnSpPr>
          <p:cNvPr id="6" name="Elbow Connector 5">
            <a:extLst>
              <a:ext uri="{FF2B5EF4-FFF2-40B4-BE49-F238E27FC236}">
                <a16:creationId xmlns:a16="http://schemas.microsoft.com/office/drawing/2014/main" id="{80A80176-9565-8839-E119-C80EF4BC0835}"/>
              </a:ext>
            </a:extLst>
          </p:cNvPr>
          <p:cNvCxnSpPr>
            <a:cxnSpLocks/>
          </p:cNvCxnSpPr>
          <p:nvPr/>
        </p:nvCxnSpPr>
        <p:spPr>
          <a:xfrm flipV="1">
            <a:off x="2148693" y="3545467"/>
            <a:ext cx="2115557" cy="1733370"/>
          </a:xfrm>
          <a:prstGeom prst="bentConnector3">
            <a:avLst>
              <a:gd name="adj1" fmla="val 19240"/>
            </a:avLst>
          </a:prstGeom>
          <a:ln w="38100">
            <a:headEnd type="triangle"/>
            <a:tailEnd type="triangle"/>
          </a:ln>
        </p:spPr>
        <p:style>
          <a:lnRef idx="1">
            <a:schemeClr val="accent5"/>
          </a:lnRef>
          <a:fillRef idx="0">
            <a:schemeClr val="accent5"/>
          </a:fillRef>
          <a:effectRef idx="0">
            <a:schemeClr val="accent5"/>
          </a:effectRef>
          <a:fontRef idx="minor">
            <a:schemeClr val="tx1"/>
          </a:fontRef>
        </p:style>
      </p:cxnSp>
      <p:cxnSp>
        <p:nvCxnSpPr>
          <p:cNvPr id="9" name="Elbow Connector 8">
            <a:extLst>
              <a:ext uri="{FF2B5EF4-FFF2-40B4-BE49-F238E27FC236}">
                <a16:creationId xmlns:a16="http://schemas.microsoft.com/office/drawing/2014/main" id="{33D0D2D1-746A-1DE7-F998-8D597472FD53}"/>
              </a:ext>
            </a:extLst>
          </p:cNvPr>
          <p:cNvCxnSpPr>
            <a:cxnSpLocks/>
          </p:cNvCxnSpPr>
          <p:nvPr/>
        </p:nvCxnSpPr>
        <p:spPr>
          <a:xfrm flipV="1">
            <a:off x="7972002" y="1812097"/>
            <a:ext cx="2115557" cy="1733370"/>
          </a:xfrm>
          <a:prstGeom prst="bentConnector3">
            <a:avLst>
              <a:gd name="adj1" fmla="val 86593"/>
            </a:avLst>
          </a:prstGeom>
          <a:ln w="38100">
            <a:headEnd type="triangle"/>
            <a:tailEnd type="triangle"/>
          </a:ln>
        </p:spPr>
        <p:style>
          <a:lnRef idx="1">
            <a:schemeClr val="accent5"/>
          </a:lnRef>
          <a:fillRef idx="0">
            <a:schemeClr val="accent5"/>
          </a:fillRef>
          <a:effectRef idx="0">
            <a:schemeClr val="accent5"/>
          </a:effectRef>
          <a:fontRef idx="minor">
            <a:schemeClr val="tx1"/>
          </a:fontRef>
        </p:style>
      </p:cxnSp>
      <p:cxnSp>
        <p:nvCxnSpPr>
          <p:cNvPr id="11" name="Elbow Connector 10">
            <a:extLst>
              <a:ext uri="{FF2B5EF4-FFF2-40B4-BE49-F238E27FC236}">
                <a16:creationId xmlns:a16="http://schemas.microsoft.com/office/drawing/2014/main" id="{2C51285E-38E1-2A22-D0E8-510E072BF0D3}"/>
              </a:ext>
            </a:extLst>
          </p:cNvPr>
          <p:cNvCxnSpPr>
            <a:cxnSpLocks/>
          </p:cNvCxnSpPr>
          <p:nvPr/>
        </p:nvCxnSpPr>
        <p:spPr>
          <a:xfrm>
            <a:off x="7979344" y="3545467"/>
            <a:ext cx="2096736" cy="1624863"/>
          </a:xfrm>
          <a:prstGeom prst="bentConnector3">
            <a:avLst>
              <a:gd name="adj1" fmla="val 87189"/>
            </a:avLst>
          </a:prstGeom>
          <a:ln w="38100">
            <a:headEnd type="triangle"/>
            <a:tailEnd type="triangle"/>
          </a:ln>
        </p:spPr>
        <p:style>
          <a:lnRef idx="1">
            <a:schemeClr val="accent5"/>
          </a:lnRef>
          <a:fillRef idx="0">
            <a:schemeClr val="accent5"/>
          </a:fillRef>
          <a:effectRef idx="0">
            <a:schemeClr val="accent5"/>
          </a:effectRef>
          <a:fontRef idx="minor">
            <a:schemeClr val="tx1"/>
          </a:fontRef>
        </p:style>
      </p:cxnSp>
      <p:cxnSp>
        <p:nvCxnSpPr>
          <p:cNvPr id="14" name="Elbow Connector 13">
            <a:extLst>
              <a:ext uri="{FF2B5EF4-FFF2-40B4-BE49-F238E27FC236}">
                <a16:creationId xmlns:a16="http://schemas.microsoft.com/office/drawing/2014/main" id="{61478EF1-9BF7-4BA4-C8A9-0AD12A8571E1}"/>
              </a:ext>
            </a:extLst>
          </p:cNvPr>
          <p:cNvCxnSpPr>
            <a:cxnSpLocks/>
          </p:cNvCxnSpPr>
          <p:nvPr/>
        </p:nvCxnSpPr>
        <p:spPr>
          <a:xfrm>
            <a:off x="7977617" y="3545467"/>
            <a:ext cx="2109942" cy="0"/>
          </a:xfrm>
          <a:prstGeom prst="straightConnector1">
            <a:avLst/>
          </a:prstGeom>
          <a:ln w="38100">
            <a:headEnd type="triangle"/>
            <a:tailEnd type="triangle"/>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4282483039"/>
      </p:ext>
    </p:extLst>
  </p:cSld>
  <p:clrMapOvr>
    <a:masterClrMapping/>
  </p:clrMapOvr>
  <mc:AlternateContent xmlns:mc="http://schemas.openxmlformats.org/markup-compatibility/2006">
    <mc:Choice xmlns:p14="http://schemas.microsoft.com/office/powerpoint/2010/main" Requires="p14">
      <p:transition spd="slow" p14:dur="2000" advTm="118036"/>
    </mc:Choice>
    <mc:Fallback>
      <p:transition spd="slow" advTm="118036"/>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70F78-FC23-1178-DD14-30DAF7DCA070}"/>
              </a:ext>
            </a:extLst>
          </p:cNvPr>
          <p:cNvSpPr>
            <a:spLocks noGrp="1"/>
          </p:cNvSpPr>
          <p:nvPr>
            <p:ph type="title"/>
          </p:nvPr>
        </p:nvSpPr>
        <p:spPr/>
        <p:txBody>
          <a:bodyPr/>
          <a:lstStyle/>
          <a:p>
            <a:r>
              <a:rPr lang="en-US" dirty="0"/>
              <a:t>Not to mention ACP … x5 … so far. </a:t>
            </a:r>
          </a:p>
        </p:txBody>
      </p:sp>
      <p:sp>
        <p:nvSpPr>
          <p:cNvPr id="3" name="Content Placeholder 2">
            <a:extLst>
              <a:ext uri="{FF2B5EF4-FFF2-40B4-BE49-F238E27FC236}">
                <a16:creationId xmlns:a16="http://schemas.microsoft.com/office/drawing/2014/main" id="{5FDD83E2-176A-F9FF-53D1-9823914D9B2A}"/>
              </a:ext>
            </a:extLst>
          </p:cNvPr>
          <p:cNvSpPr>
            <a:spLocks noGrp="1"/>
          </p:cNvSpPr>
          <p:nvPr>
            <p:ph sz="quarter" idx="10"/>
          </p:nvPr>
        </p:nvSpPr>
        <p:spPr/>
        <p:txBody>
          <a:bodyPr/>
          <a:lstStyle/>
          <a:p>
            <a:pPr marL="0" indent="0" algn="ctr">
              <a:buNone/>
            </a:pPr>
            <a:r>
              <a:rPr lang="en-US" sz="4000" dirty="0"/>
              <a:t>Agent Communication Protocol</a:t>
            </a:r>
          </a:p>
          <a:p>
            <a:pPr marL="0" indent="0" algn="ctr">
              <a:buNone/>
            </a:pPr>
            <a:r>
              <a:rPr lang="en-US" sz="4000" dirty="0"/>
              <a:t>Agent Connect Protocol</a:t>
            </a:r>
          </a:p>
          <a:p>
            <a:pPr marL="0" indent="0" algn="ctr">
              <a:buNone/>
            </a:pPr>
            <a:r>
              <a:rPr lang="en-US" sz="4000" dirty="0"/>
              <a:t>Agent Commerce Protocol</a:t>
            </a:r>
          </a:p>
          <a:p>
            <a:pPr marL="0" indent="0" algn="ctr">
              <a:buNone/>
            </a:pPr>
            <a:r>
              <a:rPr lang="en-US" sz="4000" dirty="0"/>
              <a:t>Agent Client Protocol</a:t>
            </a:r>
          </a:p>
          <a:p>
            <a:pPr marL="0" indent="0" algn="ctr">
              <a:buNone/>
            </a:pPr>
            <a:r>
              <a:rPr lang="en-US" sz="4000" dirty="0"/>
              <a:t>Ad Context Protocol</a:t>
            </a:r>
          </a:p>
        </p:txBody>
      </p:sp>
      <p:cxnSp>
        <p:nvCxnSpPr>
          <p:cNvPr id="5" name="Straight Connector 4">
            <a:extLst>
              <a:ext uri="{FF2B5EF4-FFF2-40B4-BE49-F238E27FC236}">
                <a16:creationId xmlns:a16="http://schemas.microsoft.com/office/drawing/2014/main" id="{69F38C6E-0D68-C5C7-8E07-F3173AFA482A}"/>
              </a:ext>
            </a:extLst>
          </p:cNvPr>
          <p:cNvCxnSpPr>
            <a:cxnSpLocks/>
          </p:cNvCxnSpPr>
          <p:nvPr/>
        </p:nvCxnSpPr>
        <p:spPr>
          <a:xfrm flipV="1">
            <a:off x="2485450" y="1620145"/>
            <a:ext cx="7149503" cy="325256"/>
          </a:xfrm>
          <a:prstGeom prst="line">
            <a:avLst/>
          </a:prstGeom>
          <a:ln w="76200"/>
        </p:spPr>
        <p:style>
          <a:lnRef idx="1">
            <a:schemeClr val="accent5"/>
          </a:lnRef>
          <a:fillRef idx="0">
            <a:schemeClr val="accent5"/>
          </a:fillRef>
          <a:effectRef idx="0">
            <a:schemeClr val="accent5"/>
          </a:effectRef>
          <a:fontRef idx="minor">
            <a:schemeClr val="tx1"/>
          </a:fontRef>
        </p:style>
      </p:cxnSp>
      <p:cxnSp>
        <p:nvCxnSpPr>
          <p:cNvPr id="8" name="Straight Connector 7">
            <a:extLst>
              <a:ext uri="{FF2B5EF4-FFF2-40B4-BE49-F238E27FC236}">
                <a16:creationId xmlns:a16="http://schemas.microsoft.com/office/drawing/2014/main" id="{BB9F1EA3-103C-1F1D-8978-E2F5735894CA}"/>
              </a:ext>
            </a:extLst>
          </p:cNvPr>
          <p:cNvCxnSpPr>
            <a:cxnSpLocks/>
          </p:cNvCxnSpPr>
          <p:nvPr/>
        </p:nvCxnSpPr>
        <p:spPr>
          <a:xfrm flipV="1">
            <a:off x="3306774" y="2338164"/>
            <a:ext cx="5542654" cy="275138"/>
          </a:xfrm>
          <a:prstGeom prst="line">
            <a:avLst/>
          </a:prstGeom>
          <a:ln w="76200"/>
        </p:spPr>
        <p:style>
          <a:lnRef idx="1">
            <a:schemeClr val="accent5"/>
          </a:lnRef>
          <a:fillRef idx="0">
            <a:schemeClr val="accent5"/>
          </a:fillRef>
          <a:effectRef idx="0">
            <a:schemeClr val="accent5"/>
          </a:effectRef>
          <a:fontRef idx="minor">
            <a:schemeClr val="tx1"/>
          </a:fontRef>
        </p:style>
      </p:cxnSp>
      <p:sp>
        <p:nvSpPr>
          <p:cNvPr id="4" name="TextBox 3">
            <a:extLst>
              <a:ext uri="{FF2B5EF4-FFF2-40B4-BE49-F238E27FC236}">
                <a16:creationId xmlns:a16="http://schemas.microsoft.com/office/drawing/2014/main" id="{D2412002-8C14-5A7B-2626-11B3E80BA770}"/>
              </a:ext>
            </a:extLst>
          </p:cNvPr>
          <p:cNvSpPr txBox="1"/>
          <p:nvPr/>
        </p:nvSpPr>
        <p:spPr>
          <a:xfrm>
            <a:off x="9706550" y="1428830"/>
            <a:ext cx="1118255" cy="707886"/>
          </a:xfrm>
          <a:prstGeom prst="rect">
            <a:avLst/>
          </a:prstGeom>
          <a:noFill/>
        </p:spPr>
        <p:txBody>
          <a:bodyPr wrap="none" lIns="0" rtlCol="0">
            <a:spAutoFit/>
          </a:bodyPr>
          <a:lstStyle/>
          <a:p>
            <a:r>
              <a:rPr lang="en-US" sz="4000" b="1" dirty="0">
                <a:solidFill>
                  <a:schemeClr val="accent5"/>
                </a:solidFill>
              </a:rPr>
              <a:t>A2A</a:t>
            </a:r>
            <a:endParaRPr lang="en-US" sz="3600" b="1" dirty="0">
              <a:solidFill>
                <a:schemeClr val="accent5"/>
              </a:solidFill>
            </a:endParaRPr>
          </a:p>
        </p:txBody>
      </p:sp>
      <p:sp>
        <p:nvSpPr>
          <p:cNvPr id="6" name="TextBox 5">
            <a:extLst>
              <a:ext uri="{FF2B5EF4-FFF2-40B4-BE49-F238E27FC236}">
                <a16:creationId xmlns:a16="http://schemas.microsoft.com/office/drawing/2014/main" id="{82F13D00-015F-EDFA-1F4B-223007272150}"/>
              </a:ext>
            </a:extLst>
          </p:cNvPr>
          <p:cNvSpPr txBox="1"/>
          <p:nvPr/>
        </p:nvSpPr>
        <p:spPr>
          <a:xfrm>
            <a:off x="8921025" y="2121790"/>
            <a:ext cx="1118255" cy="707886"/>
          </a:xfrm>
          <a:prstGeom prst="rect">
            <a:avLst/>
          </a:prstGeom>
          <a:noFill/>
        </p:spPr>
        <p:txBody>
          <a:bodyPr wrap="none" lIns="0" rtlCol="0">
            <a:spAutoFit/>
          </a:bodyPr>
          <a:lstStyle/>
          <a:p>
            <a:r>
              <a:rPr lang="en-US" sz="4000" b="1" dirty="0">
                <a:solidFill>
                  <a:schemeClr val="accent5"/>
                </a:solidFill>
              </a:rPr>
              <a:t>A2A</a:t>
            </a:r>
            <a:endParaRPr lang="en-US" sz="3600" b="1" dirty="0">
              <a:solidFill>
                <a:schemeClr val="accent5"/>
              </a:solidFill>
            </a:endParaRPr>
          </a:p>
        </p:txBody>
      </p:sp>
    </p:spTree>
    <p:extLst>
      <p:ext uri="{BB962C8B-B14F-4D97-AF65-F5344CB8AC3E}">
        <p14:creationId xmlns:p14="http://schemas.microsoft.com/office/powerpoint/2010/main" val="738680980"/>
      </p:ext>
    </p:extLst>
  </p:cSld>
  <p:clrMapOvr>
    <a:masterClrMapping/>
  </p:clrMapOvr>
  <mc:AlternateContent xmlns:mc="http://schemas.openxmlformats.org/markup-compatibility/2006">
    <mc:Choice xmlns:p14="http://schemas.microsoft.com/office/powerpoint/2010/main" Requires="p14">
      <p:transition spd="slow" p14:dur="2000" advTm="40374"/>
    </mc:Choice>
    <mc:Fallback>
      <p:transition spd="slow" advTm="40374"/>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grayscale photo of person standing on train station">
            <a:extLst>
              <a:ext uri="{FF2B5EF4-FFF2-40B4-BE49-F238E27FC236}">
                <a16:creationId xmlns:a16="http://schemas.microsoft.com/office/drawing/2014/main" id="{5DBF6BF4-90DF-1063-6D70-FE9DEADD824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724"/>
          <a:stretch/>
        </p:blipFill>
        <p:spPr bwMode="auto">
          <a:xfrm>
            <a:off x="1" y="0"/>
            <a:ext cx="4673600" cy="6863537"/>
          </a:xfrm>
          <a:prstGeom prst="rect">
            <a:avLst/>
          </a:prstGeom>
          <a:solidFill>
            <a:srgbClr val="FFFFFF"/>
          </a:solidFill>
        </p:spPr>
      </p:pic>
      <p:sp>
        <p:nvSpPr>
          <p:cNvPr id="3" name="Copyright and Pg Num">
            <a:extLst>
              <a:ext uri="{FF2B5EF4-FFF2-40B4-BE49-F238E27FC236}">
                <a16:creationId xmlns:a16="http://schemas.microsoft.com/office/drawing/2014/main" id="{77CA91B3-3D92-0F7A-9D99-735D84B74E49}"/>
              </a:ext>
            </a:extLst>
          </p:cNvPr>
          <p:cNvSpPr txBox="1"/>
          <p:nvPr/>
        </p:nvSpPr>
        <p:spPr>
          <a:xfrm>
            <a:off x="457201" y="6408509"/>
            <a:ext cx="7181849" cy="138499"/>
          </a:xfrm>
          <a:prstGeom prst="rect">
            <a:avLst/>
          </a:prstGeom>
          <a:noFill/>
        </p:spPr>
        <p:txBody>
          <a:bodyPr wrap="square" lIns="0" tIns="0" rIns="0" bIns="0" rtlCol="0" anchor="b" anchorCtr="0">
            <a:spAutoFit/>
          </a:bodyPr>
          <a:lstStyle/>
          <a:p>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fld id="{1CE9EA8B-DBE7-492B-893F-AD13AC039ED7}" type="slidenum">
              <a:rPr lang="en-US" sz="900" smtClean="0">
                <a:solidFill>
                  <a:schemeClr val="tx1"/>
                </a:solidFill>
              </a:rPr>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t>2</a:t>
            </a:fld>
            <a:r>
              <a:rPr lang="en-US" sz="700">
                <a:solidFill>
                  <a:srgbClr val="BDBDBD"/>
                </a:solidFill>
              </a:rPr>
              <a:t>	© 2025 Gartner, Inc. and/or its affiliates. All rights reserved. Gartner is a registered trademark of Gartner, Inc. and its affiliates.</a:t>
            </a:r>
          </a:p>
        </p:txBody>
      </p:sp>
      <p:sp>
        <p:nvSpPr>
          <p:cNvPr id="4" name="Title 1">
            <a:extLst>
              <a:ext uri="{FF2B5EF4-FFF2-40B4-BE49-F238E27FC236}">
                <a16:creationId xmlns:a16="http://schemas.microsoft.com/office/drawing/2014/main" id="{60470F7E-6598-EC4D-31C6-9F72A954E619}"/>
              </a:ext>
            </a:extLst>
          </p:cNvPr>
          <p:cNvSpPr txBox="1">
            <a:spLocks/>
          </p:cNvSpPr>
          <p:nvPr/>
        </p:nvSpPr>
        <p:spPr>
          <a:xfrm>
            <a:off x="4839335" y="1190625"/>
            <a:ext cx="6579235" cy="4476750"/>
          </a:xfrm>
          <a:prstGeom prst="rect">
            <a:avLst/>
          </a:prstGeom>
        </p:spPr>
        <p:txBody>
          <a:bodyPr vert="horz" wrap="square" lIns="0" tIns="0" rIns="0" bIns="0" rtlCol="0" anchor="ctr" anchorCtr="0">
            <a:noAutofit/>
          </a:bodyPr>
          <a:lstStyle>
            <a:lvl1pPr algn="l" defTabSz="914400" rtl="0" eaLnBrk="1" latinLnBrk="0" hangingPunct="1">
              <a:lnSpc>
                <a:spcPct val="90000"/>
              </a:lnSpc>
              <a:spcBef>
                <a:spcPts val="1200"/>
              </a:spcBef>
              <a:spcAft>
                <a:spcPts val="0"/>
              </a:spcAft>
              <a:buNone/>
              <a:defRPr sz="3200" b="0" kern="1200">
                <a:solidFill>
                  <a:schemeClr val="tx2"/>
                </a:solidFill>
                <a:latin typeface="+mj-lt"/>
                <a:ea typeface="+mj-ea"/>
                <a:cs typeface="+mj-cs"/>
              </a:defRPr>
            </a:lvl1pPr>
          </a:lstStyle>
          <a:p>
            <a:pPr algn="ctr"/>
            <a:r>
              <a:rPr lang="en-GB" sz="7200" dirty="0"/>
              <a:t>The </a:t>
            </a:r>
            <a:r>
              <a:rPr lang="en-GB" sz="7200" dirty="0">
                <a:solidFill>
                  <a:schemeClr val="accent5"/>
                </a:solidFill>
              </a:rPr>
              <a:t>Agents</a:t>
            </a:r>
            <a:r>
              <a:rPr lang="en-GB" sz="7200" dirty="0"/>
              <a:t> Are Coming</a:t>
            </a:r>
          </a:p>
        </p:txBody>
      </p:sp>
    </p:spTree>
    <p:extLst>
      <p:ext uri="{BB962C8B-B14F-4D97-AF65-F5344CB8AC3E}">
        <p14:creationId xmlns:p14="http://schemas.microsoft.com/office/powerpoint/2010/main" val="2398075232"/>
      </p:ext>
    </p:extLst>
  </p:cSld>
  <p:clrMapOvr>
    <a:masterClrMapping/>
  </p:clrMapOvr>
  <mc:AlternateContent xmlns:mc="http://schemas.openxmlformats.org/markup-compatibility/2006">
    <mc:Choice xmlns:p14="http://schemas.microsoft.com/office/powerpoint/2010/main" Requires="p14">
      <p:transition spd="slow" p14:dur="2000" advTm="4611"/>
    </mc:Choice>
    <mc:Fallback>
      <p:transition spd="slow" advTm="4611"/>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60A9E47-2972-3D83-5921-3FD1C807DC84}"/>
              </a:ext>
            </a:extLst>
          </p:cNvPr>
          <p:cNvSpPr>
            <a:spLocks noGrp="1"/>
          </p:cNvSpPr>
          <p:nvPr>
            <p:ph type="title"/>
          </p:nvPr>
        </p:nvSpPr>
        <p:spPr/>
        <p:txBody>
          <a:bodyPr/>
          <a:lstStyle/>
          <a:p>
            <a:r>
              <a:rPr lang="en-GB" dirty="0"/>
              <a:t>Agent Management</a:t>
            </a:r>
            <a:endParaRPr lang="en-US" dirty="0"/>
          </a:p>
        </p:txBody>
      </p:sp>
      <p:sp>
        <p:nvSpPr>
          <p:cNvPr id="3" name="Content Placeholder 2">
            <a:extLst>
              <a:ext uri="{FF2B5EF4-FFF2-40B4-BE49-F238E27FC236}">
                <a16:creationId xmlns:a16="http://schemas.microsoft.com/office/drawing/2014/main" id="{40BE2332-D392-F14A-1458-2BE97FDEFA27}"/>
              </a:ext>
            </a:extLst>
          </p:cNvPr>
          <p:cNvSpPr>
            <a:spLocks noGrp="1"/>
          </p:cNvSpPr>
          <p:nvPr>
            <p:ph sz="quarter" idx="4294967295"/>
          </p:nvPr>
        </p:nvSpPr>
        <p:spPr>
          <a:xfrm>
            <a:off x="4725988" y="1343025"/>
            <a:ext cx="7466012" cy="4460875"/>
          </a:xfrm>
        </p:spPr>
        <p:txBody>
          <a:bodyPr anchor="ctr"/>
          <a:lstStyle/>
          <a:p>
            <a:pPr marL="0" indent="0">
              <a:buNone/>
            </a:pPr>
            <a:r>
              <a:rPr lang="en-US" sz="3200" dirty="0"/>
              <a:t>Specifications and interface contracts</a:t>
            </a:r>
          </a:p>
          <a:p>
            <a:pPr marL="0" indent="0">
              <a:buNone/>
            </a:pPr>
            <a:r>
              <a:rPr lang="en-US" sz="3200" dirty="0"/>
              <a:t>Catalog/Registry </a:t>
            </a:r>
          </a:p>
          <a:p>
            <a:pPr marL="0" indent="0">
              <a:buNone/>
            </a:pPr>
            <a:r>
              <a:rPr lang="en-US" sz="3200" dirty="0"/>
              <a:t>Discovery (Design-time and Runtime)</a:t>
            </a:r>
          </a:p>
          <a:p>
            <a:pPr marL="0" indent="0">
              <a:buNone/>
            </a:pPr>
            <a:r>
              <a:rPr lang="en-US" sz="3200" dirty="0"/>
              <a:t>Ownership &amp; Accountability</a:t>
            </a:r>
          </a:p>
          <a:p>
            <a:pPr marL="0" indent="0">
              <a:buNone/>
            </a:pPr>
            <a:r>
              <a:rPr lang="en-US" sz="3200" dirty="0"/>
              <a:t>Access Requests and Approvals</a:t>
            </a:r>
          </a:p>
          <a:p>
            <a:pPr marL="0" indent="0">
              <a:buNone/>
            </a:pPr>
            <a:r>
              <a:rPr lang="en-US" sz="3200" dirty="0"/>
              <a:t>Lifecycle Management</a:t>
            </a:r>
          </a:p>
        </p:txBody>
      </p:sp>
      <p:sp>
        <p:nvSpPr>
          <p:cNvPr id="4" name="Content Placeholder 2">
            <a:extLst>
              <a:ext uri="{FF2B5EF4-FFF2-40B4-BE49-F238E27FC236}">
                <a16:creationId xmlns:a16="http://schemas.microsoft.com/office/drawing/2014/main" id="{730FB65C-DBBF-5F84-06AF-FE3D231B2EA0}"/>
              </a:ext>
            </a:extLst>
          </p:cNvPr>
          <p:cNvSpPr txBox="1">
            <a:spLocks/>
          </p:cNvSpPr>
          <p:nvPr/>
        </p:nvSpPr>
        <p:spPr>
          <a:xfrm>
            <a:off x="457200" y="1949488"/>
            <a:ext cx="3041374" cy="944137"/>
          </a:xfrm>
          <a:prstGeom prst="rect">
            <a:avLst/>
          </a:prstGeom>
        </p:spPr>
        <p:txBody>
          <a:bodyPr vert="horz" lIns="0" tIns="0" rIns="0" bIns="0" rtlCol="0" anchor="ctr">
            <a:noAutofit/>
          </a:bodyPr>
          <a:lstStyle>
            <a:lvl1pPr marL="365760" indent="-365760" algn="l" defTabSz="914400" rtl="0" eaLnBrk="1" latinLnBrk="0" hangingPunct="1">
              <a:lnSpc>
                <a:spcPct val="90000"/>
              </a:lnSpc>
              <a:spcBef>
                <a:spcPts val="1200"/>
              </a:spcBef>
              <a:spcAft>
                <a:spcPts val="0"/>
              </a:spcAft>
              <a:buClrTx/>
              <a:buSzPct val="100000"/>
              <a:buFont typeface="+mj-lt"/>
              <a:buAutoNum type="arabicPeriod"/>
              <a:defRPr lang="en-US" sz="2800" kern="1200">
                <a:solidFill>
                  <a:schemeClr val="tx1"/>
                </a:solidFill>
                <a:latin typeface="+mn-lt"/>
                <a:ea typeface="+mn-ea"/>
                <a:cs typeface="+mn-cs"/>
              </a:defRPr>
            </a:lvl1pPr>
            <a:lvl2pPr marL="859536" indent="-274320" algn="l" defTabSz="914400" rtl="0" eaLnBrk="1" latinLnBrk="0" hangingPunct="1">
              <a:lnSpc>
                <a:spcPct val="90000"/>
              </a:lnSpc>
              <a:spcBef>
                <a:spcPts val="1200"/>
              </a:spcBef>
              <a:spcAft>
                <a:spcPts val="0"/>
              </a:spcAft>
              <a:buSzPct val="90000"/>
              <a:buFont typeface="Arial" panose="020B0604020202020204" pitchFamily="34" charset="0"/>
              <a:buChar char="–"/>
              <a:defRPr lang="en-US" sz="2400" kern="1200">
                <a:solidFill>
                  <a:schemeClr val="tx1"/>
                </a:solidFill>
                <a:latin typeface="+mn-lt"/>
                <a:ea typeface="+mn-ea"/>
                <a:cs typeface="+mn-cs"/>
              </a:defRPr>
            </a:lvl2pPr>
            <a:lvl3pPr marL="1298448" indent="-246888" algn="l" defTabSz="914400" rtl="0" eaLnBrk="1" latinLnBrk="0" hangingPunct="1">
              <a:lnSpc>
                <a:spcPct val="90000"/>
              </a:lnSpc>
              <a:spcBef>
                <a:spcPts val="1200"/>
              </a:spcBef>
              <a:spcAft>
                <a:spcPts val="0"/>
              </a:spcAft>
              <a:buSzPct val="100000"/>
              <a:buFont typeface="Arial" panose="020B0604020202020204" pitchFamily="34" charset="0"/>
              <a:buChar char="•"/>
              <a:defRPr lang="en-US" sz="2400" kern="1200">
                <a:solidFill>
                  <a:schemeClr val="tx1"/>
                </a:solidFill>
                <a:latin typeface="+mn-lt"/>
                <a:ea typeface="+mn-ea"/>
                <a:cs typeface="+mn-cs"/>
              </a:defRPr>
            </a:lvl3pPr>
            <a:lvl4pPr marL="1792224" indent="-320040" algn="l" defTabSz="914400" rtl="0" eaLnBrk="1" latinLnBrk="0" hangingPunct="1">
              <a:lnSpc>
                <a:spcPct val="90000"/>
              </a:lnSpc>
              <a:spcBef>
                <a:spcPts val="1200"/>
              </a:spcBef>
              <a:spcAft>
                <a:spcPts val="0"/>
              </a:spcAft>
              <a:buSzPct val="90000"/>
              <a:buFont typeface="Arial" panose="020B0604020202020204" pitchFamily="34" charset="0"/>
              <a:buChar char="–"/>
              <a:defRPr lang="en-US" sz="2400" kern="1200">
                <a:solidFill>
                  <a:schemeClr val="tx1"/>
                </a:solidFill>
                <a:latin typeface="+mn-lt"/>
                <a:ea typeface="+mn-ea"/>
                <a:cs typeface="+mn-cs"/>
              </a:defRPr>
            </a:lvl4pPr>
            <a:lvl5pPr marL="2231136" indent="-228600" algn="l" defTabSz="914400" rtl="0" eaLnBrk="1" latinLnBrk="0" hangingPunct="1">
              <a:lnSpc>
                <a:spcPct val="90000"/>
              </a:lnSpc>
              <a:spcBef>
                <a:spcPts val="1200"/>
              </a:spcBef>
              <a:spcAft>
                <a:spcPts val="0"/>
              </a:spcAft>
              <a:buSzPct val="100000"/>
              <a:buFont typeface="Arial" panose="020B0604020202020204" pitchFamily="34" charset="0"/>
              <a:buChar char="•"/>
              <a:defRPr lang="en-US"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mj-lt"/>
              <a:buNone/>
            </a:pPr>
            <a:r>
              <a:rPr lang="en-US" sz="7200" b="1" dirty="0">
                <a:latin typeface="Arial Black" panose="020B0604020202020204" pitchFamily="34" charset="0"/>
                <a:cs typeface="Arial Black" panose="020B0604020202020204" pitchFamily="34" charset="0"/>
              </a:rPr>
              <a:t>Agent</a:t>
            </a:r>
            <a:endParaRPr lang="en-US" sz="7200" b="1" dirty="0">
              <a:solidFill>
                <a:schemeClr val="accent5"/>
              </a:solidFill>
              <a:latin typeface="Arial Black" panose="020B0604020202020204" pitchFamily="34" charset="0"/>
              <a:cs typeface="Arial Black" panose="020B0604020202020204" pitchFamily="34" charset="0"/>
            </a:endParaRPr>
          </a:p>
        </p:txBody>
      </p:sp>
      <p:sp>
        <p:nvSpPr>
          <p:cNvPr id="5" name="Plus 4">
            <a:extLst>
              <a:ext uri="{FF2B5EF4-FFF2-40B4-BE49-F238E27FC236}">
                <a16:creationId xmlns:a16="http://schemas.microsoft.com/office/drawing/2014/main" id="{E8AD4FA0-58B6-322A-C58B-87A5A527CFD1}"/>
              </a:ext>
            </a:extLst>
          </p:cNvPr>
          <p:cNvSpPr/>
          <p:nvPr/>
        </p:nvSpPr>
        <p:spPr>
          <a:xfrm>
            <a:off x="3616037" y="1974651"/>
            <a:ext cx="893810" cy="893810"/>
          </a:xfrm>
          <a:prstGeom prst="mathPlus">
            <a:avLst/>
          </a:prstGeom>
          <a:solidFill>
            <a:srgbClr val="FF540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3215997255"/>
      </p:ext>
    </p:extLst>
  </p:cSld>
  <p:clrMapOvr>
    <a:masterClrMapping/>
  </p:clrMapOvr>
  <mc:AlternateContent xmlns:mc="http://schemas.openxmlformats.org/markup-compatibility/2006">
    <mc:Choice xmlns:p14="http://schemas.microsoft.com/office/powerpoint/2010/main" Requires="p14">
      <p:transition spd="slow" p14:dur="2000" advTm="55101"/>
    </mc:Choice>
    <mc:Fallback>
      <p:transition spd="slow" advTm="55101"/>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A1E5F-5C10-24CD-FBC2-A723A162991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B4047691-350E-6E12-4029-35EE9D2DE65A}"/>
              </a:ext>
            </a:extLst>
          </p:cNvPr>
          <p:cNvSpPr>
            <a:spLocks noGrp="1"/>
          </p:cNvSpPr>
          <p:nvPr>
            <p:ph type="title"/>
          </p:nvPr>
        </p:nvSpPr>
        <p:spPr>
          <a:xfrm>
            <a:off x="457200" y="366713"/>
            <a:ext cx="11276013" cy="443198"/>
          </a:xfrm>
        </p:spPr>
        <p:txBody>
          <a:bodyPr/>
          <a:lstStyle/>
          <a:p>
            <a:r>
              <a:rPr lang="en-GB" dirty="0"/>
              <a:t>This List Looks Familiar</a:t>
            </a:r>
            <a:endParaRPr lang="en-US" dirty="0"/>
          </a:p>
        </p:txBody>
      </p:sp>
      <p:sp>
        <p:nvSpPr>
          <p:cNvPr id="8" name="Content Placeholder 2">
            <a:extLst>
              <a:ext uri="{FF2B5EF4-FFF2-40B4-BE49-F238E27FC236}">
                <a16:creationId xmlns:a16="http://schemas.microsoft.com/office/drawing/2014/main" id="{3856CF83-33D7-D5D5-ABAB-20F31437E5F2}"/>
              </a:ext>
            </a:extLst>
          </p:cNvPr>
          <p:cNvSpPr txBox="1">
            <a:spLocks/>
          </p:cNvSpPr>
          <p:nvPr/>
        </p:nvSpPr>
        <p:spPr>
          <a:xfrm>
            <a:off x="4725987" y="1343025"/>
            <a:ext cx="7466013" cy="4460873"/>
          </a:xfrm>
          <a:prstGeom prst="rect">
            <a:avLst/>
          </a:prstGeom>
        </p:spPr>
        <p:txBody>
          <a:bodyPr lIns="0" anchor="ctr"/>
          <a:lstStyle>
            <a:lvl1pPr marL="274320" indent="-274320" algn="l" defTabSz="914400" rtl="0" eaLnBrk="1" latinLnBrk="0" hangingPunct="1">
              <a:lnSpc>
                <a:spcPct val="90000"/>
              </a:lnSpc>
              <a:spcBef>
                <a:spcPts val="1200"/>
              </a:spcBef>
              <a:spcAft>
                <a:spcPts val="0"/>
              </a:spcAft>
              <a:buClrTx/>
              <a:buSzPct val="100000"/>
              <a:buFont typeface="Arial" panose="020B0604020202020204" pitchFamily="34" charset="0"/>
              <a:buChar char="•"/>
              <a:defRPr lang="en-US" sz="2800" kern="1200" dirty="0">
                <a:solidFill>
                  <a:schemeClr val="tx1"/>
                </a:solidFill>
                <a:latin typeface="+mn-lt"/>
                <a:ea typeface="+mn-ea"/>
                <a:cs typeface="+mn-cs"/>
              </a:defRPr>
            </a:lvl1pPr>
            <a:lvl2pPr marL="640080" indent="-274320" algn="l" defTabSz="914400" rtl="0" eaLnBrk="1" latinLnBrk="0" hangingPunct="1">
              <a:lnSpc>
                <a:spcPct val="90000"/>
              </a:lnSpc>
              <a:spcBef>
                <a:spcPts val="1200"/>
              </a:spcBef>
              <a:spcAft>
                <a:spcPts val="0"/>
              </a:spcAft>
              <a:buSzPct val="90000"/>
              <a:buFont typeface="Arial" panose="020B0604020202020204" pitchFamily="34" charset="0"/>
              <a:buChar char="–"/>
              <a:defRPr lang="en-US" sz="2400" kern="1200" dirty="0">
                <a:solidFill>
                  <a:schemeClr val="tx1"/>
                </a:solidFill>
                <a:latin typeface="+mn-lt"/>
                <a:ea typeface="+mn-ea"/>
                <a:cs typeface="+mn-cs"/>
              </a:defRPr>
            </a:lvl2pPr>
            <a:lvl3pPr marL="914400" indent="-228600" algn="l" defTabSz="914400" rtl="0" eaLnBrk="1" latinLnBrk="0" hangingPunct="1">
              <a:lnSpc>
                <a:spcPct val="90000"/>
              </a:lnSpc>
              <a:spcBef>
                <a:spcPts val="1200"/>
              </a:spcBef>
              <a:spcAft>
                <a:spcPts val="0"/>
              </a:spcAft>
              <a:buSzPct val="100000"/>
              <a:buFont typeface="Arial" panose="020B0604020202020204" pitchFamily="34" charset="0"/>
              <a:buChar char="•"/>
              <a:defRPr lang="en-US" sz="2400" kern="1200" dirty="0">
                <a:solidFill>
                  <a:schemeClr val="tx1"/>
                </a:solidFill>
                <a:latin typeface="+mn-lt"/>
                <a:ea typeface="+mn-ea"/>
                <a:cs typeface="+mn-cs"/>
              </a:defRPr>
            </a:lvl3pPr>
            <a:lvl4pPr marL="1280160" indent="-274320" algn="l" defTabSz="914400" rtl="0" eaLnBrk="1" latinLnBrk="0" hangingPunct="1">
              <a:lnSpc>
                <a:spcPct val="90000"/>
              </a:lnSpc>
              <a:spcBef>
                <a:spcPts val="1200"/>
              </a:spcBef>
              <a:spcAft>
                <a:spcPts val="0"/>
              </a:spcAft>
              <a:buSzPct val="90000"/>
              <a:buFont typeface="Arial" panose="020B0604020202020204" pitchFamily="34" charset="0"/>
              <a:buChar char="–"/>
              <a:defRPr lang="en-US" sz="2400" kern="1200" dirty="0">
                <a:solidFill>
                  <a:schemeClr val="tx1"/>
                </a:solidFill>
                <a:latin typeface="+mn-lt"/>
                <a:ea typeface="+mn-ea"/>
                <a:cs typeface="+mn-cs"/>
              </a:defRPr>
            </a:lvl4pPr>
            <a:lvl5pPr marL="1554480" indent="-228600" algn="l" defTabSz="914400" rtl="0" eaLnBrk="1" latinLnBrk="0" hangingPunct="1">
              <a:lnSpc>
                <a:spcPct val="90000"/>
              </a:lnSpc>
              <a:spcBef>
                <a:spcPts val="1200"/>
              </a:spcBef>
              <a:spcAft>
                <a:spcPts val="0"/>
              </a:spcAft>
              <a:buSzPct val="100000"/>
              <a:buFont typeface="Arial" panose="020B0604020202020204" pitchFamily="34" charset="0"/>
              <a:buChar char="•"/>
              <a:defRPr lang="en-US" sz="24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IN" sz="3200" dirty="0"/>
              <a:t>Specifications and interface contracts</a:t>
            </a:r>
          </a:p>
          <a:p>
            <a:pPr marL="0" indent="0">
              <a:buFont typeface="Arial" panose="020B0604020202020204" pitchFamily="34" charset="0"/>
              <a:buNone/>
            </a:pPr>
            <a:r>
              <a:rPr lang="en-IN" sz="3200" dirty="0" err="1"/>
              <a:t>Catalog</a:t>
            </a:r>
            <a:r>
              <a:rPr lang="en-IN" sz="3200" dirty="0"/>
              <a:t>/Registry </a:t>
            </a:r>
          </a:p>
          <a:p>
            <a:pPr marL="0" indent="0">
              <a:buFont typeface="Arial" panose="020B0604020202020204" pitchFamily="34" charset="0"/>
              <a:buNone/>
            </a:pPr>
            <a:r>
              <a:rPr lang="en-IN" sz="3200" dirty="0"/>
              <a:t>Discovery (Design-time and Runtime)</a:t>
            </a:r>
          </a:p>
          <a:p>
            <a:pPr marL="0" indent="0">
              <a:buFont typeface="Arial" panose="020B0604020202020204" pitchFamily="34" charset="0"/>
              <a:buNone/>
            </a:pPr>
            <a:r>
              <a:rPr lang="en-IN" sz="3200" dirty="0"/>
              <a:t>Ownership &amp; Accountability</a:t>
            </a:r>
          </a:p>
          <a:p>
            <a:pPr marL="0" indent="0">
              <a:buFont typeface="Arial" panose="020B0604020202020204" pitchFamily="34" charset="0"/>
              <a:buNone/>
            </a:pPr>
            <a:r>
              <a:rPr lang="en-IN" sz="3200" dirty="0"/>
              <a:t>Access Requests and Approvals</a:t>
            </a:r>
          </a:p>
          <a:p>
            <a:pPr marL="0" indent="0">
              <a:buFont typeface="Arial" panose="020B0604020202020204" pitchFamily="34" charset="0"/>
              <a:buNone/>
            </a:pPr>
            <a:r>
              <a:rPr lang="en-IN" sz="3200" dirty="0"/>
              <a:t>Lifecycle Management</a:t>
            </a:r>
          </a:p>
        </p:txBody>
      </p:sp>
      <p:sp>
        <p:nvSpPr>
          <p:cNvPr id="9" name="Content Placeholder 2">
            <a:extLst>
              <a:ext uri="{FF2B5EF4-FFF2-40B4-BE49-F238E27FC236}">
                <a16:creationId xmlns:a16="http://schemas.microsoft.com/office/drawing/2014/main" id="{F6CA10B4-8E7B-6508-7023-FA20724F9E2F}"/>
              </a:ext>
            </a:extLst>
          </p:cNvPr>
          <p:cNvSpPr txBox="1">
            <a:spLocks/>
          </p:cNvSpPr>
          <p:nvPr/>
        </p:nvSpPr>
        <p:spPr>
          <a:xfrm>
            <a:off x="457200" y="1973243"/>
            <a:ext cx="3041374" cy="944137"/>
          </a:xfrm>
          <a:prstGeom prst="rect">
            <a:avLst/>
          </a:prstGeom>
        </p:spPr>
        <p:txBody>
          <a:bodyPr vert="horz" lIns="0" tIns="0" rIns="0" bIns="0" rtlCol="0" anchor="ctr">
            <a:noAutofit/>
          </a:bodyPr>
          <a:lstStyle>
            <a:lvl1pPr marL="365760" indent="-365760" algn="l" defTabSz="914400" rtl="0" eaLnBrk="1" latinLnBrk="0" hangingPunct="1">
              <a:lnSpc>
                <a:spcPct val="90000"/>
              </a:lnSpc>
              <a:spcBef>
                <a:spcPts val="1200"/>
              </a:spcBef>
              <a:spcAft>
                <a:spcPts val="0"/>
              </a:spcAft>
              <a:buClrTx/>
              <a:buSzPct val="100000"/>
              <a:buFont typeface="+mj-lt"/>
              <a:buAutoNum type="arabicPeriod"/>
              <a:defRPr lang="en-US" sz="2800" kern="1200">
                <a:solidFill>
                  <a:schemeClr val="tx1"/>
                </a:solidFill>
                <a:latin typeface="+mn-lt"/>
                <a:ea typeface="+mn-ea"/>
                <a:cs typeface="+mn-cs"/>
              </a:defRPr>
            </a:lvl1pPr>
            <a:lvl2pPr marL="859536" indent="-274320" algn="l" defTabSz="914400" rtl="0" eaLnBrk="1" latinLnBrk="0" hangingPunct="1">
              <a:lnSpc>
                <a:spcPct val="90000"/>
              </a:lnSpc>
              <a:spcBef>
                <a:spcPts val="1200"/>
              </a:spcBef>
              <a:spcAft>
                <a:spcPts val="0"/>
              </a:spcAft>
              <a:buSzPct val="90000"/>
              <a:buFont typeface="Arial" panose="020B0604020202020204" pitchFamily="34" charset="0"/>
              <a:buChar char="–"/>
              <a:defRPr lang="en-US" sz="2400" kern="1200">
                <a:solidFill>
                  <a:schemeClr val="tx1"/>
                </a:solidFill>
                <a:latin typeface="+mn-lt"/>
                <a:ea typeface="+mn-ea"/>
                <a:cs typeface="+mn-cs"/>
              </a:defRPr>
            </a:lvl2pPr>
            <a:lvl3pPr marL="1298448" indent="-246888" algn="l" defTabSz="914400" rtl="0" eaLnBrk="1" latinLnBrk="0" hangingPunct="1">
              <a:lnSpc>
                <a:spcPct val="90000"/>
              </a:lnSpc>
              <a:spcBef>
                <a:spcPts val="1200"/>
              </a:spcBef>
              <a:spcAft>
                <a:spcPts val="0"/>
              </a:spcAft>
              <a:buSzPct val="100000"/>
              <a:buFont typeface="Arial" panose="020B0604020202020204" pitchFamily="34" charset="0"/>
              <a:buChar char="•"/>
              <a:defRPr lang="en-US" sz="2400" kern="1200">
                <a:solidFill>
                  <a:schemeClr val="tx1"/>
                </a:solidFill>
                <a:latin typeface="+mn-lt"/>
                <a:ea typeface="+mn-ea"/>
                <a:cs typeface="+mn-cs"/>
              </a:defRPr>
            </a:lvl3pPr>
            <a:lvl4pPr marL="1792224" indent="-320040" algn="l" defTabSz="914400" rtl="0" eaLnBrk="1" latinLnBrk="0" hangingPunct="1">
              <a:lnSpc>
                <a:spcPct val="90000"/>
              </a:lnSpc>
              <a:spcBef>
                <a:spcPts val="1200"/>
              </a:spcBef>
              <a:spcAft>
                <a:spcPts val="0"/>
              </a:spcAft>
              <a:buSzPct val="90000"/>
              <a:buFont typeface="Arial" panose="020B0604020202020204" pitchFamily="34" charset="0"/>
              <a:buChar char="–"/>
              <a:defRPr lang="en-US" sz="2400" kern="1200">
                <a:solidFill>
                  <a:schemeClr val="tx1"/>
                </a:solidFill>
                <a:latin typeface="+mn-lt"/>
                <a:ea typeface="+mn-ea"/>
                <a:cs typeface="+mn-cs"/>
              </a:defRPr>
            </a:lvl4pPr>
            <a:lvl5pPr marL="2231136" indent="-228600" algn="l" defTabSz="914400" rtl="0" eaLnBrk="1" latinLnBrk="0" hangingPunct="1">
              <a:lnSpc>
                <a:spcPct val="90000"/>
              </a:lnSpc>
              <a:spcBef>
                <a:spcPts val="1200"/>
              </a:spcBef>
              <a:spcAft>
                <a:spcPts val="0"/>
              </a:spcAft>
              <a:buSzPct val="100000"/>
              <a:buFont typeface="Arial" panose="020B0604020202020204" pitchFamily="34" charset="0"/>
              <a:buChar char="•"/>
              <a:defRPr lang="en-US"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mj-lt"/>
              <a:buNone/>
            </a:pPr>
            <a:r>
              <a:rPr lang="en-US" sz="7200" b="1" dirty="0">
                <a:solidFill>
                  <a:srgbClr val="355578"/>
                </a:solidFill>
                <a:latin typeface="Arial Black" panose="020B0604020202020204" pitchFamily="34" charset="0"/>
                <a:cs typeface="Arial Black" panose="020B0604020202020204" pitchFamily="34" charset="0"/>
              </a:rPr>
              <a:t>Agent</a:t>
            </a:r>
          </a:p>
        </p:txBody>
      </p:sp>
      <p:sp>
        <p:nvSpPr>
          <p:cNvPr id="3" name="Plus 2">
            <a:extLst>
              <a:ext uri="{FF2B5EF4-FFF2-40B4-BE49-F238E27FC236}">
                <a16:creationId xmlns:a16="http://schemas.microsoft.com/office/drawing/2014/main" id="{0E714922-4C5F-4E9C-81BF-EE2A7AF03262}"/>
              </a:ext>
            </a:extLst>
          </p:cNvPr>
          <p:cNvSpPr/>
          <p:nvPr/>
        </p:nvSpPr>
        <p:spPr>
          <a:xfrm>
            <a:off x="3616037" y="1974651"/>
            <a:ext cx="893810" cy="893810"/>
          </a:xfrm>
          <a:prstGeom prst="mathPlus">
            <a:avLst/>
          </a:prstGeom>
          <a:solidFill>
            <a:srgbClr val="FF540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16" name="Picture 15" descr="A black background with orange letters&#10;&#10;AI-generated content may be incorrect.">
            <a:extLst>
              <a:ext uri="{FF2B5EF4-FFF2-40B4-BE49-F238E27FC236}">
                <a16:creationId xmlns:a16="http://schemas.microsoft.com/office/drawing/2014/main" id="{904794EE-7A39-2E8E-2D61-8E742AE825D5}"/>
              </a:ext>
            </a:extLst>
          </p:cNvPr>
          <p:cNvPicPr>
            <a:picLocks noChangeAspect="1"/>
          </p:cNvPicPr>
          <p:nvPr/>
        </p:nvPicPr>
        <p:blipFill>
          <a:blip r:embed="rId2"/>
          <a:srcRect l="27451" t="27025" r="31045" b="38478"/>
          <a:stretch/>
        </p:blipFill>
        <p:spPr>
          <a:xfrm>
            <a:off x="498307" y="1418193"/>
            <a:ext cx="3009660" cy="2155268"/>
          </a:xfrm>
          <a:prstGeom prst="rect">
            <a:avLst/>
          </a:prstGeom>
        </p:spPr>
      </p:pic>
    </p:spTree>
    <p:extLst>
      <p:ext uri="{BB962C8B-B14F-4D97-AF65-F5344CB8AC3E}">
        <p14:creationId xmlns:p14="http://schemas.microsoft.com/office/powerpoint/2010/main" val="1445562012"/>
      </p:ext>
    </p:extLst>
  </p:cSld>
  <p:clrMapOvr>
    <a:masterClrMapping/>
  </p:clrMapOvr>
  <mc:AlternateContent xmlns:mc="http://schemas.openxmlformats.org/markup-compatibility/2006">
    <mc:Choice xmlns:p14="http://schemas.microsoft.com/office/powerpoint/2010/main" Requires="p14">
      <p:transition spd="slow" p14:dur="2000" advTm="32170"/>
    </mc:Choice>
    <mc:Fallback>
      <p:transition spd="slow" advTm="3217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48F8A5ED-D092-F1E0-8266-0B0A04E49EF9}"/>
              </a:ext>
            </a:extLst>
          </p:cNvPr>
          <p:cNvPicPr>
            <a:picLocks noChangeAspect="1"/>
          </p:cNvPicPr>
          <p:nvPr/>
        </p:nvPicPr>
        <p:blipFill>
          <a:blip r:embed="rId3"/>
          <a:stretch>
            <a:fillRect/>
          </a:stretch>
        </p:blipFill>
        <p:spPr>
          <a:xfrm>
            <a:off x="457200" y="2344119"/>
            <a:ext cx="2503108" cy="448712"/>
          </a:xfrm>
          <a:prstGeom prst="rect">
            <a:avLst/>
          </a:prstGeom>
        </p:spPr>
      </p:pic>
      <p:sp>
        <p:nvSpPr>
          <p:cNvPr id="2" name="Title 1">
            <a:extLst>
              <a:ext uri="{FF2B5EF4-FFF2-40B4-BE49-F238E27FC236}">
                <a16:creationId xmlns:a16="http://schemas.microsoft.com/office/drawing/2014/main" id="{7BF92F3D-70D2-A26A-E5BB-4FCA9859DC66}"/>
              </a:ext>
            </a:extLst>
          </p:cNvPr>
          <p:cNvSpPr>
            <a:spLocks noGrp="1"/>
          </p:cNvSpPr>
          <p:nvPr>
            <p:ph type="title"/>
          </p:nvPr>
        </p:nvSpPr>
        <p:spPr/>
        <p:txBody>
          <a:bodyPr/>
          <a:lstStyle/>
          <a:p>
            <a:r>
              <a:rPr lang="en-US" dirty="0"/>
              <a:t>MCP Gateways and MCP Marketplaces</a:t>
            </a:r>
          </a:p>
        </p:txBody>
      </p:sp>
      <p:pic>
        <p:nvPicPr>
          <p:cNvPr id="7" name="Picture 6">
            <a:extLst>
              <a:ext uri="{FF2B5EF4-FFF2-40B4-BE49-F238E27FC236}">
                <a16:creationId xmlns:a16="http://schemas.microsoft.com/office/drawing/2014/main" id="{633C11F2-750F-46BB-2126-6905D31D4F9A}"/>
              </a:ext>
            </a:extLst>
          </p:cNvPr>
          <p:cNvPicPr>
            <a:picLocks noChangeAspect="1"/>
          </p:cNvPicPr>
          <p:nvPr/>
        </p:nvPicPr>
        <p:blipFill>
          <a:blip r:embed="rId4"/>
          <a:stretch>
            <a:fillRect/>
          </a:stretch>
        </p:blipFill>
        <p:spPr>
          <a:xfrm>
            <a:off x="3215099" y="3072005"/>
            <a:ext cx="2007231" cy="626764"/>
          </a:xfrm>
          <a:prstGeom prst="rect">
            <a:avLst/>
          </a:prstGeom>
        </p:spPr>
      </p:pic>
      <p:pic>
        <p:nvPicPr>
          <p:cNvPr id="3074" name="Picture 2" descr="Backend For Frontend Framework ...">
            <a:extLst>
              <a:ext uri="{FF2B5EF4-FFF2-40B4-BE49-F238E27FC236}">
                <a16:creationId xmlns:a16="http://schemas.microsoft.com/office/drawing/2014/main" id="{D143435B-C55B-239A-86F8-20E1B3B6FDE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9882" b="32751"/>
          <a:stretch/>
        </p:blipFill>
        <p:spPr bwMode="auto">
          <a:xfrm>
            <a:off x="2808245" y="3777546"/>
            <a:ext cx="2628900" cy="64779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Solo.io Releases Gloo AI Gateway to ...">
            <a:extLst>
              <a:ext uri="{FF2B5EF4-FFF2-40B4-BE49-F238E27FC236}">
                <a16:creationId xmlns:a16="http://schemas.microsoft.com/office/drawing/2014/main" id="{1EF541DA-37A3-1B2E-920F-07C0A8508F7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0644" t="29232" r="8804" b="24766"/>
          <a:stretch/>
        </p:blipFill>
        <p:spPr bwMode="auto">
          <a:xfrm>
            <a:off x="978255" y="3910768"/>
            <a:ext cx="1451773" cy="464283"/>
          </a:xfrm>
          <a:prstGeom prst="rect">
            <a:avLst/>
          </a:prstGeom>
          <a:noFill/>
          <a:extLst>
            <a:ext uri="{909E8E84-426E-40DD-AFC4-6F175D3DCCD1}">
              <a14:hiddenFill xmlns:a14="http://schemas.microsoft.com/office/drawing/2010/main">
                <a:solidFill>
                  <a:srgbClr val="FFFFFF"/>
                </a:solidFill>
              </a14:hiddenFill>
            </a:ext>
          </a:extLst>
        </p:spPr>
      </p:pic>
      <p:sp>
        <p:nvSpPr>
          <p:cNvPr id="11" name="Content Placeholder 2">
            <a:extLst>
              <a:ext uri="{FF2B5EF4-FFF2-40B4-BE49-F238E27FC236}">
                <a16:creationId xmlns:a16="http://schemas.microsoft.com/office/drawing/2014/main" id="{D6238E24-CAA6-3710-3839-80C924CBE629}"/>
              </a:ext>
            </a:extLst>
          </p:cNvPr>
          <p:cNvSpPr txBox="1">
            <a:spLocks/>
          </p:cNvSpPr>
          <p:nvPr/>
        </p:nvSpPr>
        <p:spPr>
          <a:xfrm>
            <a:off x="1820234" y="4789048"/>
            <a:ext cx="2953425" cy="812709"/>
          </a:xfrm>
          <a:prstGeom prst="rect">
            <a:avLst/>
          </a:prstGeom>
        </p:spPr>
        <p:txBody>
          <a:bodyPr vert="horz" lIns="0" tIns="0" rIns="0" bIns="0" rtlCol="0">
            <a:noAutofit/>
          </a:bodyPr>
          <a:lstStyle>
            <a:lvl1pPr marL="246063" indent="-246063" algn="l" defTabSz="914400" rtl="0" eaLnBrk="1" latinLnBrk="0" hangingPunct="1">
              <a:lnSpc>
                <a:spcPct val="90000"/>
              </a:lnSpc>
              <a:spcBef>
                <a:spcPts val="1200"/>
              </a:spcBef>
              <a:spcAft>
                <a:spcPts val="0"/>
              </a:spcAft>
              <a:buSzPct val="100000"/>
              <a:buFont typeface="Arial" panose="020B0604020202020204" pitchFamily="34" charset="0"/>
              <a:buChar char="•"/>
              <a:defRPr sz="2400" kern="1200">
                <a:solidFill>
                  <a:schemeClr val="tx1"/>
                </a:solidFill>
                <a:latin typeface="+mn-lt"/>
                <a:ea typeface="+mn-ea"/>
                <a:cs typeface="+mn-cs"/>
              </a:defRPr>
            </a:lvl1pPr>
            <a:lvl2pPr marL="742950" indent="-314325" algn="l" defTabSz="914400" rtl="0" eaLnBrk="1" latinLnBrk="0" hangingPunct="1">
              <a:lnSpc>
                <a:spcPct val="90000"/>
              </a:lnSpc>
              <a:spcBef>
                <a:spcPts val="1200"/>
              </a:spcBef>
              <a:spcAft>
                <a:spcPts val="0"/>
              </a:spcAft>
              <a:buSzPct val="100000"/>
              <a:buFont typeface="Arial" panose="020B0604020202020204" pitchFamily="34" charset="0"/>
              <a:buChar char="–"/>
              <a:defRPr sz="2400" kern="1200">
                <a:solidFill>
                  <a:schemeClr val="tx1"/>
                </a:solidFill>
                <a:latin typeface="+mn-lt"/>
                <a:ea typeface="+mn-ea"/>
                <a:cs typeface="+mn-cs"/>
              </a:defRPr>
            </a:lvl2pPr>
            <a:lvl3pPr marL="1174750" indent="-247650" algn="l" defTabSz="914400" rtl="0" eaLnBrk="1" latinLnBrk="0" hangingPunct="1">
              <a:lnSpc>
                <a:spcPct val="90000"/>
              </a:lnSpc>
              <a:spcBef>
                <a:spcPts val="1200"/>
              </a:spcBef>
              <a:spcAft>
                <a:spcPts val="0"/>
              </a:spcAft>
              <a:buSzPct val="100000"/>
              <a:buFont typeface="Arial" panose="020B0604020202020204" pitchFamily="34" charset="0"/>
              <a:buChar char="•"/>
              <a:defRPr sz="2400" kern="1200">
                <a:solidFill>
                  <a:schemeClr val="tx1"/>
                </a:solidFill>
                <a:latin typeface="+mn-lt"/>
                <a:ea typeface="+mn-ea"/>
                <a:cs typeface="+mn-cs"/>
              </a:defRPr>
            </a:lvl3pPr>
            <a:lvl4pPr marL="1674813" indent="-317500" algn="l" defTabSz="914400" rtl="0" eaLnBrk="1" latinLnBrk="0" hangingPunct="1">
              <a:lnSpc>
                <a:spcPct val="90000"/>
              </a:lnSpc>
              <a:spcBef>
                <a:spcPts val="1200"/>
              </a:spcBef>
              <a:spcAft>
                <a:spcPts val="0"/>
              </a:spcAft>
              <a:buSzPct val="100000"/>
              <a:buFont typeface="Arial" panose="020B0604020202020204" pitchFamily="34" charset="0"/>
              <a:buChar char="–"/>
              <a:tabLst/>
              <a:defRPr sz="2400" kern="1200">
                <a:solidFill>
                  <a:schemeClr val="tx1"/>
                </a:solidFill>
                <a:latin typeface="+mn-lt"/>
                <a:ea typeface="+mn-ea"/>
                <a:cs typeface="+mn-cs"/>
              </a:defRPr>
            </a:lvl4pPr>
            <a:lvl5pPr marL="2105025" indent="-247650" algn="l" defTabSz="914400" rtl="0" eaLnBrk="1" latinLnBrk="0" hangingPunct="1">
              <a:lnSpc>
                <a:spcPct val="90000"/>
              </a:lnSpc>
              <a:spcBef>
                <a:spcPts val="1200"/>
              </a:spcBef>
              <a:spcAft>
                <a:spcPts val="0"/>
              </a:spcAft>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and 35+ others</a:t>
            </a:r>
          </a:p>
        </p:txBody>
      </p:sp>
      <p:sp>
        <p:nvSpPr>
          <p:cNvPr id="13" name="TextBox 12">
            <a:extLst>
              <a:ext uri="{FF2B5EF4-FFF2-40B4-BE49-F238E27FC236}">
                <a16:creationId xmlns:a16="http://schemas.microsoft.com/office/drawing/2014/main" id="{8112D015-5391-BB03-FA95-8AB98F8430E7}"/>
              </a:ext>
            </a:extLst>
          </p:cNvPr>
          <p:cNvSpPr txBox="1"/>
          <p:nvPr/>
        </p:nvSpPr>
        <p:spPr>
          <a:xfrm>
            <a:off x="1726235" y="1366650"/>
            <a:ext cx="2600206" cy="52322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strike="noStrike" kern="1200" cap="none" spc="0" normalizeH="0" baseline="0" noProof="0" dirty="0">
                <a:ln>
                  <a:noFill/>
                </a:ln>
                <a:solidFill>
                  <a:prstClr val="black"/>
                </a:solidFill>
                <a:effectLst/>
                <a:uLnTx/>
                <a:uFillTx/>
                <a:latin typeface="Arial" panose="020B0604020202020204"/>
                <a:ea typeface="+mn-ea"/>
                <a:cs typeface="+mn-cs"/>
              </a:rPr>
              <a:t>Gateways</a:t>
            </a:r>
          </a:p>
        </p:txBody>
      </p:sp>
      <p:sp>
        <p:nvSpPr>
          <p:cNvPr id="14" name="TextBox 13">
            <a:extLst>
              <a:ext uri="{FF2B5EF4-FFF2-40B4-BE49-F238E27FC236}">
                <a16:creationId xmlns:a16="http://schemas.microsoft.com/office/drawing/2014/main" id="{6CC91EC1-9FF7-CED5-D7D6-E02FF71B967F}"/>
              </a:ext>
            </a:extLst>
          </p:cNvPr>
          <p:cNvSpPr txBox="1"/>
          <p:nvPr/>
        </p:nvSpPr>
        <p:spPr>
          <a:xfrm>
            <a:off x="5773485" y="3187268"/>
            <a:ext cx="5959727" cy="52322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strike="noStrike" kern="1200" cap="none" spc="0" normalizeH="0" baseline="0" noProof="0" dirty="0">
                <a:ln>
                  <a:noFill/>
                </a:ln>
                <a:solidFill>
                  <a:prstClr val="black"/>
                </a:solidFill>
                <a:effectLst/>
                <a:uLnTx/>
                <a:uFillTx/>
                <a:latin typeface="Arial" panose="020B0604020202020204"/>
                <a:ea typeface="+mn-ea"/>
                <a:cs typeface="+mn-cs"/>
              </a:rPr>
              <a:t>Marketplaces, Catalogs &amp; Brokers</a:t>
            </a:r>
          </a:p>
        </p:txBody>
      </p:sp>
      <p:sp>
        <p:nvSpPr>
          <p:cNvPr id="15" name="TextBox 14">
            <a:extLst>
              <a:ext uri="{FF2B5EF4-FFF2-40B4-BE49-F238E27FC236}">
                <a16:creationId xmlns:a16="http://schemas.microsoft.com/office/drawing/2014/main" id="{F21F66EF-9D19-1622-8CAB-E6CAC64CA254}"/>
              </a:ext>
            </a:extLst>
          </p:cNvPr>
          <p:cNvSpPr txBox="1"/>
          <p:nvPr/>
        </p:nvSpPr>
        <p:spPr>
          <a:xfrm>
            <a:off x="7141213" y="1334442"/>
            <a:ext cx="3269926" cy="52322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strike="noStrike" kern="1200" cap="none" spc="0" normalizeH="0" baseline="0" noProof="0" dirty="0">
                <a:ln>
                  <a:noFill/>
                </a:ln>
                <a:solidFill>
                  <a:prstClr val="black"/>
                </a:solidFill>
                <a:effectLst/>
                <a:uLnTx/>
                <a:uFillTx/>
                <a:latin typeface="Arial" panose="020B0604020202020204"/>
                <a:ea typeface="+mn-ea"/>
                <a:cs typeface="+mn-cs"/>
              </a:rPr>
              <a:t>Registries</a:t>
            </a:r>
          </a:p>
        </p:txBody>
      </p:sp>
      <p:pic>
        <p:nvPicPr>
          <p:cNvPr id="4" name="Picture 3" descr="A blue and green logo&#10;&#10;AI-generated content may be incorrect.">
            <a:extLst>
              <a:ext uri="{FF2B5EF4-FFF2-40B4-BE49-F238E27FC236}">
                <a16:creationId xmlns:a16="http://schemas.microsoft.com/office/drawing/2014/main" id="{7B7F2BFF-4658-BABF-9245-562BDBEABC0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6738" y="3077984"/>
            <a:ext cx="1444032" cy="464283"/>
          </a:xfrm>
          <a:prstGeom prst="rect">
            <a:avLst/>
          </a:prstGeom>
        </p:spPr>
      </p:pic>
      <p:pic>
        <p:nvPicPr>
          <p:cNvPr id="2050" name="Picture 2" descr="Model Context Protocol · GitHub">
            <a:extLst>
              <a:ext uri="{FF2B5EF4-FFF2-40B4-BE49-F238E27FC236}">
                <a16:creationId xmlns:a16="http://schemas.microsoft.com/office/drawing/2014/main" id="{142F6EE8-7AF3-35F9-93FF-DFAE0488DB0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64276" y="2037453"/>
            <a:ext cx="923330" cy="92333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8B1EBB93-12F1-8374-5E63-4FC05CC435FE}"/>
              </a:ext>
            </a:extLst>
          </p:cNvPr>
          <p:cNvPicPr>
            <a:picLocks noChangeAspect="1"/>
          </p:cNvPicPr>
          <p:nvPr/>
        </p:nvPicPr>
        <p:blipFill>
          <a:blip r:embed="rId9">
            <a:biLevel thresh="75000"/>
          </a:blip>
          <a:stretch>
            <a:fillRect/>
          </a:stretch>
        </p:blipFill>
        <p:spPr>
          <a:xfrm>
            <a:off x="10027647" y="3907672"/>
            <a:ext cx="1578639" cy="792957"/>
          </a:xfrm>
          <a:prstGeom prst="rect">
            <a:avLst/>
          </a:prstGeom>
        </p:spPr>
      </p:pic>
      <p:pic>
        <p:nvPicPr>
          <p:cNvPr id="18" name="Picture 17">
            <a:extLst>
              <a:ext uri="{FF2B5EF4-FFF2-40B4-BE49-F238E27FC236}">
                <a16:creationId xmlns:a16="http://schemas.microsoft.com/office/drawing/2014/main" id="{408E3E2B-F4B0-A6A8-CADC-51AC2F88A5BD}"/>
              </a:ext>
            </a:extLst>
          </p:cNvPr>
          <p:cNvPicPr>
            <a:picLocks noChangeAspect="1"/>
          </p:cNvPicPr>
          <p:nvPr/>
        </p:nvPicPr>
        <p:blipFill>
          <a:blip r:embed="rId10"/>
          <a:stretch>
            <a:fillRect/>
          </a:stretch>
        </p:blipFill>
        <p:spPr>
          <a:xfrm>
            <a:off x="8231101" y="4086173"/>
            <a:ext cx="1663881" cy="378590"/>
          </a:xfrm>
          <a:prstGeom prst="rect">
            <a:avLst/>
          </a:prstGeom>
        </p:spPr>
      </p:pic>
      <p:pic>
        <p:nvPicPr>
          <p:cNvPr id="19" name="Picture 18">
            <a:extLst>
              <a:ext uri="{FF2B5EF4-FFF2-40B4-BE49-F238E27FC236}">
                <a16:creationId xmlns:a16="http://schemas.microsoft.com/office/drawing/2014/main" id="{BF12C99C-1141-CA23-BF7B-FADA0D4349AB}"/>
              </a:ext>
            </a:extLst>
          </p:cNvPr>
          <p:cNvPicPr>
            <a:picLocks noChangeAspect="1"/>
          </p:cNvPicPr>
          <p:nvPr/>
        </p:nvPicPr>
        <p:blipFill>
          <a:blip r:embed="rId11"/>
          <a:stretch>
            <a:fillRect/>
          </a:stretch>
        </p:blipFill>
        <p:spPr>
          <a:xfrm>
            <a:off x="8088073" y="2272632"/>
            <a:ext cx="1344655" cy="461665"/>
          </a:xfrm>
          <a:prstGeom prst="rect">
            <a:avLst/>
          </a:prstGeom>
        </p:spPr>
      </p:pic>
      <p:pic>
        <p:nvPicPr>
          <p:cNvPr id="2056" name="Picture 8" descr="AWS Marketplace: Composio">
            <a:extLst>
              <a:ext uri="{FF2B5EF4-FFF2-40B4-BE49-F238E27FC236}">
                <a16:creationId xmlns:a16="http://schemas.microsoft.com/office/drawing/2014/main" id="{A92771C6-5BAF-22C5-305B-C5FF3972C654}"/>
              </a:ext>
            </a:extLst>
          </p:cNvPr>
          <p:cNvPicPr>
            <a:picLocks noChangeAspect="1" noChangeArrowheads="1"/>
          </p:cNvPicPr>
          <p:nvPr/>
        </p:nvPicPr>
        <p:blipFill>
          <a:blip r:embed="rId12">
            <a:alphaModFix/>
            <a:biLevel thresh="75000"/>
            <a:extLst>
              <a:ext uri="{28A0092B-C50C-407E-A947-70E740481C1C}">
                <a14:useLocalDpi xmlns:a14="http://schemas.microsoft.com/office/drawing/2010/main" val="0"/>
              </a:ext>
            </a:extLst>
          </a:blip>
          <a:srcRect/>
          <a:stretch>
            <a:fillRect/>
          </a:stretch>
        </p:blipFill>
        <p:spPr bwMode="auto">
          <a:xfrm>
            <a:off x="5676283" y="3844522"/>
            <a:ext cx="2521374" cy="92581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BED66C00-442E-CA37-1175-4A4602C755EE}"/>
              </a:ext>
            </a:extLst>
          </p:cNvPr>
          <p:cNvPicPr>
            <a:picLocks noChangeAspect="1"/>
          </p:cNvPicPr>
          <p:nvPr/>
        </p:nvPicPr>
        <p:blipFill>
          <a:blip r:embed="rId13"/>
          <a:stretch>
            <a:fillRect/>
          </a:stretch>
        </p:blipFill>
        <p:spPr>
          <a:xfrm>
            <a:off x="8993070" y="4661947"/>
            <a:ext cx="2069154" cy="461666"/>
          </a:xfrm>
          <a:prstGeom prst="rect">
            <a:avLst/>
          </a:prstGeom>
        </p:spPr>
      </p:pic>
      <p:pic>
        <p:nvPicPr>
          <p:cNvPr id="21" name="Picture 20">
            <a:extLst>
              <a:ext uri="{FF2B5EF4-FFF2-40B4-BE49-F238E27FC236}">
                <a16:creationId xmlns:a16="http://schemas.microsoft.com/office/drawing/2014/main" id="{7F630C71-B54F-CFCF-7982-2ADA794C1849}"/>
              </a:ext>
            </a:extLst>
          </p:cNvPr>
          <p:cNvPicPr>
            <a:picLocks noChangeAspect="1"/>
          </p:cNvPicPr>
          <p:nvPr/>
        </p:nvPicPr>
        <p:blipFill>
          <a:blip r:embed="rId14"/>
          <a:stretch>
            <a:fillRect/>
          </a:stretch>
        </p:blipFill>
        <p:spPr>
          <a:xfrm>
            <a:off x="7303391" y="4616470"/>
            <a:ext cx="1759650" cy="578932"/>
          </a:xfrm>
          <a:prstGeom prst="rect">
            <a:avLst/>
          </a:prstGeom>
        </p:spPr>
      </p:pic>
      <p:sp>
        <p:nvSpPr>
          <p:cNvPr id="22" name="Content Placeholder 2">
            <a:extLst>
              <a:ext uri="{FF2B5EF4-FFF2-40B4-BE49-F238E27FC236}">
                <a16:creationId xmlns:a16="http://schemas.microsoft.com/office/drawing/2014/main" id="{F1215EF6-5B72-A7BB-DDF4-BF2FA49D71C5}"/>
              </a:ext>
            </a:extLst>
          </p:cNvPr>
          <p:cNvSpPr txBox="1">
            <a:spLocks/>
          </p:cNvSpPr>
          <p:nvPr/>
        </p:nvSpPr>
        <p:spPr>
          <a:xfrm>
            <a:off x="7450269" y="5447200"/>
            <a:ext cx="2953425" cy="812709"/>
          </a:xfrm>
          <a:prstGeom prst="rect">
            <a:avLst/>
          </a:prstGeom>
        </p:spPr>
        <p:txBody>
          <a:bodyPr vert="horz" lIns="0" tIns="0" rIns="0" bIns="0" rtlCol="0">
            <a:noAutofit/>
          </a:bodyPr>
          <a:lstStyle>
            <a:lvl1pPr marL="246063" indent="-246063" algn="l" defTabSz="914400" rtl="0" eaLnBrk="1" latinLnBrk="0" hangingPunct="1">
              <a:lnSpc>
                <a:spcPct val="90000"/>
              </a:lnSpc>
              <a:spcBef>
                <a:spcPts val="1200"/>
              </a:spcBef>
              <a:spcAft>
                <a:spcPts val="0"/>
              </a:spcAft>
              <a:buSzPct val="100000"/>
              <a:buFont typeface="Arial" panose="020B0604020202020204" pitchFamily="34" charset="0"/>
              <a:buChar char="•"/>
              <a:defRPr sz="2400" kern="1200">
                <a:solidFill>
                  <a:schemeClr val="tx1"/>
                </a:solidFill>
                <a:latin typeface="+mn-lt"/>
                <a:ea typeface="+mn-ea"/>
                <a:cs typeface="+mn-cs"/>
              </a:defRPr>
            </a:lvl1pPr>
            <a:lvl2pPr marL="742950" indent="-314325" algn="l" defTabSz="914400" rtl="0" eaLnBrk="1" latinLnBrk="0" hangingPunct="1">
              <a:lnSpc>
                <a:spcPct val="90000"/>
              </a:lnSpc>
              <a:spcBef>
                <a:spcPts val="1200"/>
              </a:spcBef>
              <a:spcAft>
                <a:spcPts val="0"/>
              </a:spcAft>
              <a:buSzPct val="100000"/>
              <a:buFont typeface="Arial" panose="020B0604020202020204" pitchFamily="34" charset="0"/>
              <a:buChar char="–"/>
              <a:defRPr sz="2400" kern="1200">
                <a:solidFill>
                  <a:schemeClr val="tx1"/>
                </a:solidFill>
                <a:latin typeface="+mn-lt"/>
                <a:ea typeface="+mn-ea"/>
                <a:cs typeface="+mn-cs"/>
              </a:defRPr>
            </a:lvl2pPr>
            <a:lvl3pPr marL="1174750" indent="-247650" algn="l" defTabSz="914400" rtl="0" eaLnBrk="1" latinLnBrk="0" hangingPunct="1">
              <a:lnSpc>
                <a:spcPct val="90000"/>
              </a:lnSpc>
              <a:spcBef>
                <a:spcPts val="1200"/>
              </a:spcBef>
              <a:spcAft>
                <a:spcPts val="0"/>
              </a:spcAft>
              <a:buSzPct val="100000"/>
              <a:buFont typeface="Arial" panose="020B0604020202020204" pitchFamily="34" charset="0"/>
              <a:buChar char="•"/>
              <a:defRPr sz="2400" kern="1200">
                <a:solidFill>
                  <a:schemeClr val="tx1"/>
                </a:solidFill>
                <a:latin typeface="+mn-lt"/>
                <a:ea typeface="+mn-ea"/>
                <a:cs typeface="+mn-cs"/>
              </a:defRPr>
            </a:lvl3pPr>
            <a:lvl4pPr marL="1674813" indent="-317500" algn="l" defTabSz="914400" rtl="0" eaLnBrk="1" latinLnBrk="0" hangingPunct="1">
              <a:lnSpc>
                <a:spcPct val="90000"/>
              </a:lnSpc>
              <a:spcBef>
                <a:spcPts val="1200"/>
              </a:spcBef>
              <a:spcAft>
                <a:spcPts val="0"/>
              </a:spcAft>
              <a:buSzPct val="100000"/>
              <a:buFont typeface="Arial" panose="020B0604020202020204" pitchFamily="34" charset="0"/>
              <a:buChar char="–"/>
              <a:tabLst/>
              <a:defRPr sz="2400" kern="1200">
                <a:solidFill>
                  <a:schemeClr val="tx1"/>
                </a:solidFill>
                <a:latin typeface="+mn-lt"/>
                <a:ea typeface="+mn-ea"/>
                <a:cs typeface="+mn-cs"/>
              </a:defRPr>
            </a:lvl4pPr>
            <a:lvl5pPr marL="2105025" indent="-247650" algn="l" defTabSz="914400" rtl="0" eaLnBrk="1" latinLnBrk="0" hangingPunct="1">
              <a:lnSpc>
                <a:spcPct val="90000"/>
              </a:lnSpc>
              <a:spcBef>
                <a:spcPts val="1200"/>
              </a:spcBef>
              <a:spcAft>
                <a:spcPts val="0"/>
              </a:spcAft>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and others</a:t>
            </a:r>
          </a:p>
        </p:txBody>
      </p:sp>
      <p:pic>
        <p:nvPicPr>
          <p:cNvPr id="5" name="Picture 4">
            <a:extLst>
              <a:ext uri="{FF2B5EF4-FFF2-40B4-BE49-F238E27FC236}">
                <a16:creationId xmlns:a16="http://schemas.microsoft.com/office/drawing/2014/main" id="{4FB1E688-6BB5-4BD3-A87D-B99256C5DCF6}"/>
              </a:ext>
            </a:extLst>
          </p:cNvPr>
          <p:cNvPicPr>
            <a:picLocks noChangeAspect="1"/>
          </p:cNvPicPr>
          <p:nvPr/>
        </p:nvPicPr>
        <p:blipFill>
          <a:blip r:embed="rId15"/>
          <a:stretch>
            <a:fillRect/>
          </a:stretch>
        </p:blipFill>
        <p:spPr>
          <a:xfrm>
            <a:off x="3151576" y="2395898"/>
            <a:ext cx="2285569" cy="410230"/>
          </a:xfrm>
          <a:prstGeom prst="rect">
            <a:avLst/>
          </a:prstGeom>
        </p:spPr>
      </p:pic>
    </p:spTree>
    <p:extLst>
      <p:ext uri="{BB962C8B-B14F-4D97-AF65-F5344CB8AC3E}">
        <p14:creationId xmlns:p14="http://schemas.microsoft.com/office/powerpoint/2010/main" val="1131721121"/>
      </p:ext>
    </p:extLst>
  </p:cSld>
  <p:clrMapOvr>
    <a:masterClrMapping/>
  </p:clrMapOvr>
  <mc:AlternateContent xmlns:mc="http://schemas.openxmlformats.org/markup-compatibility/2006">
    <mc:Choice xmlns:p14="http://schemas.microsoft.com/office/powerpoint/2010/main" Requires="p14">
      <p:transition spd="slow" p14:dur="2000" advTm="78146"/>
    </mc:Choice>
    <mc:Fallback>
      <p:transition spd="slow" advTm="78146"/>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498B5-161D-EA24-B021-4C4C43F89501}"/>
              </a:ext>
            </a:extLst>
          </p:cNvPr>
          <p:cNvSpPr>
            <a:spLocks noGrp="1"/>
          </p:cNvSpPr>
          <p:nvPr>
            <p:ph type="title"/>
          </p:nvPr>
        </p:nvSpPr>
        <p:spPr/>
        <p:txBody>
          <a:bodyPr/>
          <a:lstStyle/>
          <a:p>
            <a:r>
              <a:rPr lang="en-US" dirty="0"/>
              <a:t>A2A Ecosystem is Still Emerging</a:t>
            </a:r>
          </a:p>
        </p:txBody>
      </p:sp>
      <p:pic>
        <p:nvPicPr>
          <p:cNvPr id="5" name="Picture 4">
            <a:extLst>
              <a:ext uri="{FF2B5EF4-FFF2-40B4-BE49-F238E27FC236}">
                <a16:creationId xmlns:a16="http://schemas.microsoft.com/office/drawing/2014/main" id="{B4F89F67-7CDE-FEF7-245D-3B3DFF7A3438}"/>
              </a:ext>
            </a:extLst>
          </p:cNvPr>
          <p:cNvPicPr>
            <a:picLocks noChangeAspect="1"/>
          </p:cNvPicPr>
          <p:nvPr/>
        </p:nvPicPr>
        <p:blipFill>
          <a:blip r:embed="rId2"/>
          <a:stretch>
            <a:fillRect/>
          </a:stretch>
        </p:blipFill>
        <p:spPr>
          <a:xfrm>
            <a:off x="457200" y="2344119"/>
            <a:ext cx="2503108" cy="448712"/>
          </a:xfrm>
          <a:prstGeom prst="rect">
            <a:avLst/>
          </a:prstGeom>
        </p:spPr>
      </p:pic>
      <p:pic>
        <p:nvPicPr>
          <p:cNvPr id="8" name="Picture 4" descr="Solo.io Releases Gloo AI Gateway to ...">
            <a:extLst>
              <a:ext uri="{FF2B5EF4-FFF2-40B4-BE49-F238E27FC236}">
                <a16:creationId xmlns:a16="http://schemas.microsoft.com/office/drawing/2014/main" id="{74363178-785E-A01B-0CE5-38CFE0605D6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644" t="29232" r="8804" b="24766"/>
          <a:stretch/>
        </p:blipFill>
        <p:spPr bwMode="auto">
          <a:xfrm>
            <a:off x="2234421" y="3934050"/>
            <a:ext cx="1451773" cy="464283"/>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2">
            <a:extLst>
              <a:ext uri="{FF2B5EF4-FFF2-40B4-BE49-F238E27FC236}">
                <a16:creationId xmlns:a16="http://schemas.microsoft.com/office/drawing/2014/main" id="{614A3A54-6823-79ED-8C67-C5AFED54CE34}"/>
              </a:ext>
            </a:extLst>
          </p:cNvPr>
          <p:cNvSpPr txBox="1">
            <a:spLocks/>
          </p:cNvSpPr>
          <p:nvPr/>
        </p:nvSpPr>
        <p:spPr>
          <a:xfrm>
            <a:off x="4174448" y="5275136"/>
            <a:ext cx="3894766" cy="812709"/>
          </a:xfrm>
          <a:prstGeom prst="rect">
            <a:avLst/>
          </a:prstGeom>
        </p:spPr>
        <p:txBody>
          <a:bodyPr vert="horz" lIns="0" tIns="0" rIns="0" bIns="0" rtlCol="0">
            <a:noAutofit/>
          </a:bodyPr>
          <a:lstStyle>
            <a:lvl1pPr marL="246063" indent="-246063" algn="l" defTabSz="914400" rtl="0" eaLnBrk="1" latinLnBrk="0" hangingPunct="1">
              <a:lnSpc>
                <a:spcPct val="90000"/>
              </a:lnSpc>
              <a:spcBef>
                <a:spcPts val="1200"/>
              </a:spcBef>
              <a:spcAft>
                <a:spcPts val="0"/>
              </a:spcAft>
              <a:buSzPct val="100000"/>
              <a:buFont typeface="Arial" panose="020B0604020202020204" pitchFamily="34" charset="0"/>
              <a:buChar char="•"/>
              <a:defRPr sz="2400" kern="1200">
                <a:solidFill>
                  <a:schemeClr val="tx1"/>
                </a:solidFill>
                <a:latin typeface="+mn-lt"/>
                <a:ea typeface="+mn-ea"/>
                <a:cs typeface="+mn-cs"/>
              </a:defRPr>
            </a:lvl1pPr>
            <a:lvl2pPr marL="742950" indent="-314325" algn="l" defTabSz="914400" rtl="0" eaLnBrk="1" latinLnBrk="0" hangingPunct="1">
              <a:lnSpc>
                <a:spcPct val="90000"/>
              </a:lnSpc>
              <a:spcBef>
                <a:spcPts val="1200"/>
              </a:spcBef>
              <a:spcAft>
                <a:spcPts val="0"/>
              </a:spcAft>
              <a:buSzPct val="100000"/>
              <a:buFont typeface="Arial" panose="020B0604020202020204" pitchFamily="34" charset="0"/>
              <a:buChar char="–"/>
              <a:defRPr sz="2400" kern="1200">
                <a:solidFill>
                  <a:schemeClr val="tx1"/>
                </a:solidFill>
                <a:latin typeface="+mn-lt"/>
                <a:ea typeface="+mn-ea"/>
                <a:cs typeface="+mn-cs"/>
              </a:defRPr>
            </a:lvl2pPr>
            <a:lvl3pPr marL="1174750" indent="-247650" algn="l" defTabSz="914400" rtl="0" eaLnBrk="1" latinLnBrk="0" hangingPunct="1">
              <a:lnSpc>
                <a:spcPct val="90000"/>
              </a:lnSpc>
              <a:spcBef>
                <a:spcPts val="1200"/>
              </a:spcBef>
              <a:spcAft>
                <a:spcPts val="0"/>
              </a:spcAft>
              <a:buSzPct val="100000"/>
              <a:buFont typeface="Arial" panose="020B0604020202020204" pitchFamily="34" charset="0"/>
              <a:buChar char="•"/>
              <a:defRPr sz="2400" kern="1200">
                <a:solidFill>
                  <a:schemeClr val="tx1"/>
                </a:solidFill>
                <a:latin typeface="+mn-lt"/>
                <a:ea typeface="+mn-ea"/>
                <a:cs typeface="+mn-cs"/>
              </a:defRPr>
            </a:lvl3pPr>
            <a:lvl4pPr marL="1674813" indent="-317500" algn="l" defTabSz="914400" rtl="0" eaLnBrk="1" latinLnBrk="0" hangingPunct="1">
              <a:lnSpc>
                <a:spcPct val="90000"/>
              </a:lnSpc>
              <a:spcBef>
                <a:spcPts val="1200"/>
              </a:spcBef>
              <a:spcAft>
                <a:spcPts val="0"/>
              </a:spcAft>
              <a:buSzPct val="100000"/>
              <a:buFont typeface="Arial" panose="020B0604020202020204" pitchFamily="34" charset="0"/>
              <a:buChar char="–"/>
              <a:tabLst/>
              <a:defRPr sz="2400" kern="1200">
                <a:solidFill>
                  <a:schemeClr val="tx1"/>
                </a:solidFill>
                <a:latin typeface="+mn-lt"/>
                <a:ea typeface="+mn-ea"/>
                <a:cs typeface="+mn-cs"/>
              </a:defRPr>
            </a:lvl4pPr>
            <a:lvl5pPr marL="2105025" indent="-247650" algn="l" defTabSz="914400" rtl="0" eaLnBrk="1" latinLnBrk="0" hangingPunct="1">
              <a:lnSpc>
                <a:spcPct val="90000"/>
              </a:lnSpc>
              <a:spcBef>
                <a:spcPts val="1200"/>
              </a:spcBef>
              <a:spcAft>
                <a:spcPts val="0"/>
              </a:spcAft>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Not many others… YET</a:t>
            </a:r>
          </a:p>
        </p:txBody>
      </p:sp>
      <p:sp>
        <p:nvSpPr>
          <p:cNvPr id="10" name="TextBox 9">
            <a:extLst>
              <a:ext uri="{FF2B5EF4-FFF2-40B4-BE49-F238E27FC236}">
                <a16:creationId xmlns:a16="http://schemas.microsoft.com/office/drawing/2014/main" id="{0FE1C599-7145-0D6B-52DB-4F2B550677A7}"/>
              </a:ext>
            </a:extLst>
          </p:cNvPr>
          <p:cNvSpPr txBox="1"/>
          <p:nvPr/>
        </p:nvSpPr>
        <p:spPr>
          <a:xfrm>
            <a:off x="1726235" y="1366650"/>
            <a:ext cx="2600206" cy="52322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strike="noStrike" kern="1200" cap="none" spc="0" normalizeH="0" baseline="0" noProof="0" dirty="0">
                <a:ln>
                  <a:noFill/>
                </a:ln>
                <a:solidFill>
                  <a:prstClr val="black"/>
                </a:solidFill>
                <a:effectLst/>
                <a:uLnTx/>
                <a:uFillTx/>
                <a:latin typeface="Arial" panose="020B0604020202020204"/>
                <a:ea typeface="+mn-ea"/>
                <a:cs typeface="+mn-cs"/>
              </a:rPr>
              <a:t>Gateways</a:t>
            </a:r>
          </a:p>
        </p:txBody>
      </p:sp>
      <p:sp>
        <p:nvSpPr>
          <p:cNvPr id="11" name="TextBox 10">
            <a:extLst>
              <a:ext uri="{FF2B5EF4-FFF2-40B4-BE49-F238E27FC236}">
                <a16:creationId xmlns:a16="http://schemas.microsoft.com/office/drawing/2014/main" id="{51E0EC85-DE32-0253-4113-BA79AD95481B}"/>
              </a:ext>
            </a:extLst>
          </p:cNvPr>
          <p:cNvSpPr txBox="1"/>
          <p:nvPr/>
        </p:nvSpPr>
        <p:spPr>
          <a:xfrm>
            <a:off x="5773485" y="3187268"/>
            <a:ext cx="5959727" cy="52322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strike="noStrike" kern="1200" cap="none" spc="0" normalizeH="0" baseline="0" noProof="0" dirty="0">
                <a:ln>
                  <a:noFill/>
                </a:ln>
                <a:solidFill>
                  <a:prstClr val="black"/>
                </a:solidFill>
                <a:effectLst/>
                <a:uLnTx/>
                <a:uFillTx/>
                <a:latin typeface="Arial" panose="020B0604020202020204"/>
                <a:ea typeface="+mn-ea"/>
                <a:cs typeface="+mn-cs"/>
              </a:rPr>
              <a:t>Marketplaces, Catalogs &amp; Brokers</a:t>
            </a:r>
          </a:p>
        </p:txBody>
      </p:sp>
      <p:sp>
        <p:nvSpPr>
          <p:cNvPr id="12" name="TextBox 11">
            <a:extLst>
              <a:ext uri="{FF2B5EF4-FFF2-40B4-BE49-F238E27FC236}">
                <a16:creationId xmlns:a16="http://schemas.microsoft.com/office/drawing/2014/main" id="{8B027698-E9AD-B040-6128-88FB2568C472}"/>
              </a:ext>
            </a:extLst>
          </p:cNvPr>
          <p:cNvSpPr txBox="1"/>
          <p:nvPr/>
        </p:nvSpPr>
        <p:spPr>
          <a:xfrm>
            <a:off x="7472289" y="1365813"/>
            <a:ext cx="3269926" cy="52322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strike="noStrike" kern="1200" cap="none" spc="0" normalizeH="0" baseline="0" noProof="0" dirty="0">
                <a:ln>
                  <a:noFill/>
                </a:ln>
                <a:solidFill>
                  <a:prstClr val="black"/>
                </a:solidFill>
                <a:effectLst/>
                <a:uLnTx/>
                <a:uFillTx/>
                <a:latin typeface="Arial" panose="020B0604020202020204"/>
                <a:ea typeface="+mn-ea"/>
                <a:cs typeface="+mn-cs"/>
              </a:rPr>
              <a:t>Registries</a:t>
            </a:r>
          </a:p>
        </p:txBody>
      </p:sp>
      <p:pic>
        <p:nvPicPr>
          <p:cNvPr id="13" name="Picture 12" descr="A blue and green logo&#10;&#10;AI-generated content may be incorrect.">
            <a:extLst>
              <a:ext uri="{FF2B5EF4-FFF2-40B4-BE49-F238E27FC236}">
                <a16:creationId xmlns:a16="http://schemas.microsoft.com/office/drawing/2014/main" id="{BE36EE02-6388-D466-99C3-2F2695A841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6738" y="3077984"/>
            <a:ext cx="1444032" cy="464283"/>
          </a:xfrm>
          <a:prstGeom prst="rect">
            <a:avLst/>
          </a:prstGeom>
        </p:spPr>
      </p:pic>
      <p:sp>
        <p:nvSpPr>
          <p:cNvPr id="22" name="TextBox 21">
            <a:extLst>
              <a:ext uri="{FF2B5EF4-FFF2-40B4-BE49-F238E27FC236}">
                <a16:creationId xmlns:a16="http://schemas.microsoft.com/office/drawing/2014/main" id="{B7545A1B-F20D-0B5D-40BB-FE905D6B3FC6}"/>
              </a:ext>
            </a:extLst>
          </p:cNvPr>
          <p:cNvSpPr txBox="1"/>
          <p:nvPr/>
        </p:nvSpPr>
        <p:spPr>
          <a:xfrm>
            <a:off x="6842361" y="2320013"/>
            <a:ext cx="3099246" cy="461665"/>
          </a:xfrm>
          <a:prstGeom prst="rect">
            <a:avLst/>
          </a:prstGeom>
          <a:noFill/>
        </p:spPr>
        <p:txBody>
          <a:bodyPr wrap="none" lIns="0" rIns="0" rtlCol="0">
            <a:spAutoFit/>
          </a:bodyPr>
          <a:lstStyle/>
          <a:p>
            <a:pPr algn="l">
              <a:spcBef>
                <a:spcPts val="600"/>
              </a:spcBef>
            </a:pPr>
            <a:r>
              <a:rPr lang="en-US" sz="2400" dirty="0"/>
              <a:t>A2A - Discussion #741</a:t>
            </a:r>
          </a:p>
        </p:txBody>
      </p:sp>
      <p:pic>
        <p:nvPicPr>
          <p:cNvPr id="41" name="Picture 40">
            <a:extLst>
              <a:ext uri="{FF2B5EF4-FFF2-40B4-BE49-F238E27FC236}">
                <a16:creationId xmlns:a16="http://schemas.microsoft.com/office/drawing/2014/main" id="{220D22E9-F1CD-757C-C00B-67A44AD36B27}"/>
              </a:ext>
            </a:extLst>
          </p:cNvPr>
          <p:cNvPicPr>
            <a:picLocks noChangeAspect="1"/>
          </p:cNvPicPr>
          <p:nvPr/>
        </p:nvPicPr>
        <p:blipFill>
          <a:blip r:embed="rId5"/>
          <a:stretch>
            <a:fillRect/>
          </a:stretch>
        </p:blipFill>
        <p:spPr>
          <a:xfrm>
            <a:off x="6511621" y="4079913"/>
            <a:ext cx="3760726" cy="565338"/>
          </a:xfrm>
          <a:prstGeom prst="rect">
            <a:avLst/>
          </a:prstGeom>
        </p:spPr>
      </p:pic>
      <p:pic>
        <p:nvPicPr>
          <p:cNvPr id="3074" name="Picture 2" descr="MuleSoft Logo - Salesforce">
            <a:extLst>
              <a:ext uri="{FF2B5EF4-FFF2-40B4-BE49-F238E27FC236}">
                <a16:creationId xmlns:a16="http://schemas.microsoft.com/office/drawing/2014/main" id="{C8F4549D-9569-27D4-3EB3-808C72E0DD5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02187" y="3077984"/>
            <a:ext cx="1744521" cy="58523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D9E8F78-F7D3-FEE9-634A-C93BD487FADC}"/>
              </a:ext>
            </a:extLst>
          </p:cNvPr>
          <p:cNvPicPr>
            <a:picLocks noChangeAspect="1"/>
          </p:cNvPicPr>
          <p:nvPr/>
        </p:nvPicPr>
        <p:blipFill>
          <a:blip r:embed="rId7"/>
          <a:stretch>
            <a:fillRect/>
          </a:stretch>
        </p:blipFill>
        <p:spPr>
          <a:xfrm>
            <a:off x="3151576" y="2395898"/>
            <a:ext cx="2285569" cy="410230"/>
          </a:xfrm>
          <a:prstGeom prst="rect">
            <a:avLst/>
          </a:prstGeom>
        </p:spPr>
      </p:pic>
    </p:spTree>
    <p:extLst>
      <p:ext uri="{BB962C8B-B14F-4D97-AF65-F5344CB8AC3E}">
        <p14:creationId xmlns:p14="http://schemas.microsoft.com/office/powerpoint/2010/main" val="743294706"/>
      </p:ext>
    </p:extLst>
  </p:cSld>
  <p:clrMapOvr>
    <a:masterClrMapping/>
  </p:clrMapOvr>
  <mc:AlternateContent xmlns:mc="http://schemas.openxmlformats.org/markup-compatibility/2006">
    <mc:Choice xmlns:p14="http://schemas.microsoft.com/office/powerpoint/2010/main" Requires="p14">
      <p:transition spd="slow" p14:dur="2000" advTm="40008"/>
    </mc:Choice>
    <mc:Fallback>
      <p:transition spd="slow" advTm="40008"/>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228DE-68B1-5859-CF6F-6C181BE4E43D}"/>
            </a:ext>
          </a:extLst>
        </p:cNvPr>
        <p:cNvGrpSpPr/>
        <p:nvPr/>
      </p:nvGrpSpPr>
      <p:grpSpPr>
        <a:xfrm>
          <a:off x="0" y="0"/>
          <a:ext cx="0" cy="0"/>
          <a:chOff x="0" y="0"/>
          <a:chExt cx="0" cy="0"/>
        </a:xfrm>
      </p:grpSpPr>
      <p:sp>
        <p:nvSpPr>
          <p:cNvPr id="6147" name="Rectangle 18">
            <a:extLst>
              <a:ext uri="{FF2B5EF4-FFF2-40B4-BE49-F238E27FC236}">
                <a16:creationId xmlns:a16="http://schemas.microsoft.com/office/drawing/2014/main" id="{ED020D4D-DA4E-74C0-5034-E36641C827C4}"/>
              </a:ext>
            </a:extLst>
          </p:cNvPr>
          <p:cNvSpPr>
            <a:spLocks noGrp="1" noChangeArrowheads="1"/>
          </p:cNvSpPr>
          <p:nvPr>
            <p:ph type="title"/>
          </p:nvPr>
        </p:nvSpPr>
        <p:spPr>
          <a:xfrm>
            <a:off x="457200" y="366713"/>
            <a:ext cx="11276013" cy="443198"/>
          </a:xfrm>
        </p:spPr>
        <p:txBody>
          <a:bodyPr/>
          <a:lstStyle/>
          <a:p>
            <a:r>
              <a:rPr lang="en-US" dirty="0"/>
              <a:t>Navigating to a Multiagent Future</a:t>
            </a:r>
          </a:p>
        </p:txBody>
      </p:sp>
      <p:sp>
        <p:nvSpPr>
          <p:cNvPr id="2" name="Rectangle 1">
            <a:extLst>
              <a:ext uri="{FF2B5EF4-FFF2-40B4-BE49-F238E27FC236}">
                <a16:creationId xmlns:a16="http://schemas.microsoft.com/office/drawing/2014/main" id="{71492CC9-27C9-A31F-6980-B585BBF3B11C}"/>
              </a:ext>
            </a:extLst>
          </p:cNvPr>
          <p:cNvSpPr/>
          <p:nvPr/>
        </p:nvSpPr>
        <p:spPr>
          <a:xfrm>
            <a:off x="1476260" y="1539123"/>
            <a:ext cx="9327927" cy="936000"/>
          </a:xfrm>
          <a:prstGeom prst="rect">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58" name="Group 57">
            <a:extLst>
              <a:ext uri="{FF2B5EF4-FFF2-40B4-BE49-F238E27FC236}">
                <a16:creationId xmlns:a16="http://schemas.microsoft.com/office/drawing/2014/main" id="{905DB5ED-A20B-AB74-BBC0-8A60A049D854}"/>
              </a:ext>
            </a:extLst>
          </p:cNvPr>
          <p:cNvGrpSpPr/>
          <p:nvPr/>
        </p:nvGrpSpPr>
        <p:grpSpPr>
          <a:xfrm>
            <a:off x="1122329" y="1654323"/>
            <a:ext cx="706169" cy="705600"/>
            <a:chOff x="1435629" y="1970961"/>
            <a:chExt cx="706169" cy="705600"/>
          </a:xfrm>
        </p:grpSpPr>
        <p:sp>
          <p:nvSpPr>
            <p:cNvPr id="18" name="Oval 17">
              <a:extLst>
                <a:ext uri="{FF2B5EF4-FFF2-40B4-BE49-F238E27FC236}">
                  <a16:creationId xmlns:a16="http://schemas.microsoft.com/office/drawing/2014/main" id="{309BE3D0-B823-986B-6E04-E314923A1943}"/>
                </a:ext>
              </a:extLst>
            </p:cNvPr>
            <p:cNvSpPr/>
            <p:nvPr/>
          </p:nvSpPr>
          <p:spPr>
            <a:xfrm>
              <a:off x="1435629" y="1970961"/>
              <a:ext cx="706169" cy="705600"/>
            </a:xfrm>
            <a:prstGeom prst="ellipse">
              <a:avLst/>
            </a:prstGeom>
            <a:solidFill>
              <a:srgbClr val="FFFFFF"/>
            </a:solidFill>
            <a:ln w="34925">
              <a:solidFill>
                <a:srgbClr val="00285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19" name="Graphic 18">
              <a:extLst>
                <a:ext uri="{FF2B5EF4-FFF2-40B4-BE49-F238E27FC236}">
                  <a16:creationId xmlns:a16="http://schemas.microsoft.com/office/drawing/2014/main" id="{0A7B5EC4-D8A7-5D65-383B-C7DBE0E258E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26355" y="2119705"/>
              <a:ext cx="524717" cy="408113"/>
            </a:xfrm>
            <a:prstGeom prst="rect">
              <a:avLst/>
            </a:prstGeom>
          </p:spPr>
        </p:pic>
      </p:grpSp>
      <p:sp>
        <p:nvSpPr>
          <p:cNvPr id="23" name="TextBox 22">
            <a:extLst>
              <a:ext uri="{FF2B5EF4-FFF2-40B4-BE49-F238E27FC236}">
                <a16:creationId xmlns:a16="http://schemas.microsoft.com/office/drawing/2014/main" id="{3798486D-F031-55A1-6122-9EBB0B6A1114}"/>
              </a:ext>
            </a:extLst>
          </p:cNvPr>
          <p:cNvSpPr txBox="1"/>
          <p:nvPr/>
        </p:nvSpPr>
        <p:spPr>
          <a:xfrm>
            <a:off x="2000975" y="1751256"/>
            <a:ext cx="6655314" cy="523220"/>
          </a:xfrm>
          <a:prstGeom prst="rect">
            <a:avLst/>
          </a:prstGeom>
          <a:noFill/>
        </p:spPr>
        <p:txBody>
          <a:bodyPr wrap="square" lIns="0" rIns="0">
            <a:spAutoFit/>
          </a:bodyPr>
          <a:lstStyle/>
          <a:p>
            <a:r>
              <a:rPr lang="en-US" sz="2800" dirty="0"/>
              <a:t>Agents are </a:t>
            </a:r>
            <a:r>
              <a:rPr lang="en-US" sz="2800" b="1" dirty="0"/>
              <a:t>Diverse</a:t>
            </a:r>
            <a:endParaRPr lang="en-US" sz="2800" dirty="0"/>
          </a:p>
        </p:txBody>
      </p:sp>
      <p:sp>
        <p:nvSpPr>
          <p:cNvPr id="33" name="TextBox 32">
            <a:extLst>
              <a:ext uri="{FF2B5EF4-FFF2-40B4-BE49-F238E27FC236}">
                <a16:creationId xmlns:a16="http://schemas.microsoft.com/office/drawing/2014/main" id="{FAAABC00-565D-680C-C397-FF720C831A97}"/>
              </a:ext>
            </a:extLst>
          </p:cNvPr>
          <p:cNvSpPr txBox="1"/>
          <p:nvPr/>
        </p:nvSpPr>
        <p:spPr>
          <a:xfrm>
            <a:off x="2000977" y="2816441"/>
            <a:ext cx="8952795" cy="523220"/>
          </a:xfrm>
          <a:prstGeom prst="rect">
            <a:avLst/>
          </a:prstGeom>
          <a:noFill/>
        </p:spPr>
        <p:txBody>
          <a:bodyPr wrap="square" lIns="0" rIns="0">
            <a:spAutoFit/>
          </a:bodyPr>
          <a:lstStyle/>
          <a:p>
            <a:r>
              <a:rPr lang="en-US" sz="2800" dirty="0"/>
              <a:t>Agents are </a:t>
            </a:r>
            <a:r>
              <a:rPr lang="en-US" sz="2800" b="1" dirty="0"/>
              <a:t>Connected</a:t>
            </a:r>
            <a:endParaRPr lang="en-US" sz="2800" dirty="0"/>
          </a:p>
        </p:txBody>
      </p:sp>
      <p:sp>
        <p:nvSpPr>
          <p:cNvPr id="43" name="TextBox 42">
            <a:extLst>
              <a:ext uri="{FF2B5EF4-FFF2-40B4-BE49-F238E27FC236}">
                <a16:creationId xmlns:a16="http://schemas.microsoft.com/office/drawing/2014/main" id="{4AFEDE2A-8727-9586-A75B-F131C8AD65A6}"/>
              </a:ext>
            </a:extLst>
          </p:cNvPr>
          <p:cNvSpPr txBox="1"/>
          <p:nvPr/>
        </p:nvSpPr>
        <p:spPr>
          <a:xfrm>
            <a:off x="2000975" y="3889509"/>
            <a:ext cx="9875938" cy="523220"/>
          </a:xfrm>
          <a:prstGeom prst="rect">
            <a:avLst/>
          </a:prstGeom>
          <a:noFill/>
        </p:spPr>
        <p:txBody>
          <a:bodyPr wrap="square" lIns="0" rIns="0">
            <a:spAutoFit/>
          </a:bodyPr>
          <a:lstStyle/>
          <a:p>
            <a:r>
              <a:rPr lang="en-US" sz="2800" dirty="0"/>
              <a:t>Diverse Agents means Diverse </a:t>
            </a:r>
            <a:r>
              <a:rPr lang="en-US" sz="2800" b="1" dirty="0"/>
              <a:t>Platforms</a:t>
            </a:r>
          </a:p>
        </p:txBody>
      </p:sp>
      <p:sp>
        <p:nvSpPr>
          <p:cNvPr id="53" name="TextBox 52">
            <a:extLst>
              <a:ext uri="{FF2B5EF4-FFF2-40B4-BE49-F238E27FC236}">
                <a16:creationId xmlns:a16="http://schemas.microsoft.com/office/drawing/2014/main" id="{6103C097-67C9-9971-8D7C-A08DBA2123D6}"/>
              </a:ext>
            </a:extLst>
          </p:cNvPr>
          <p:cNvSpPr txBox="1"/>
          <p:nvPr/>
        </p:nvSpPr>
        <p:spPr>
          <a:xfrm>
            <a:off x="2000975" y="4932940"/>
            <a:ext cx="9079819" cy="523220"/>
          </a:xfrm>
          <a:prstGeom prst="rect">
            <a:avLst/>
          </a:prstGeom>
          <a:noFill/>
        </p:spPr>
        <p:txBody>
          <a:bodyPr wrap="square" lIns="0" rIns="0">
            <a:spAutoFit/>
          </a:bodyPr>
          <a:lstStyle/>
          <a:p>
            <a:r>
              <a:rPr lang="en-US" sz="2800" dirty="0"/>
              <a:t>Diverse Platforms Demand </a:t>
            </a:r>
            <a:r>
              <a:rPr lang="en-US" sz="2800" b="1" dirty="0">
                <a:solidFill>
                  <a:schemeClr val="tx2"/>
                </a:solidFill>
              </a:rPr>
              <a:t>Managed</a:t>
            </a:r>
            <a:r>
              <a:rPr lang="en-US" sz="2800" dirty="0"/>
              <a:t> </a:t>
            </a:r>
            <a:r>
              <a:rPr lang="en-US" sz="2800" b="1" dirty="0"/>
              <a:t>Connections</a:t>
            </a:r>
          </a:p>
        </p:txBody>
      </p:sp>
      <p:sp>
        <p:nvSpPr>
          <p:cNvPr id="8" name="Rectangle 7">
            <a:extLst>
              <a:ext uri="{FF2B5EF4-FFF2-40B4-BE49-F238E27FC236}">
                <a16:creationId xmlns:a16="http://schemas.microsoft.com/office/drawing/2014/main" id="{DEB12841-0667-AB00-A049-74D7E3E9C1CD}"/>
              </a:ext>
            </a:extLst>
          </p:cNvPr>
          <p:cNvSpPr/>
          <p:nvPr/>
        </p:nvSpPr>
        <p:spPr>
          <a:xfrm>
            <a:off x="1476260" y="2607098"/>
            <a:ext cx="9327927" cy="936000"/>
          </a:xfrm>
          <a:prstGeom prst="rect">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7" name="Rectangle 16">
            <a:extLst>
              <a:ext uri="{FF2B5EF4-FFF2-40B4-BE49-F238E27FC236}">
                <a16:creationId xmlns:a16="http://schemas.microsoft.com/office/drawing/2014/main" id="{69462E5E-B0F1-B8EA-B632-FFC21F192831}"/>
              </a:ext>
            </a:extLst>
          </p:cNvPr>
          <p:cNvSpPr/>
          <p:nvPr/>
        </p:nvSpPr>
        <p:spPr>
          <a:xfrm>
            <a:off x="1476260" y="3668625"/>
            <a:ext cx="9327927" cy="936000"/>
          </a:xfrm>
          <a:prstGeom prst="rect">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2" name="Rectangle 31">
            <a:extLst>
              <a:ext uri="{FF2B5EF4-FFF2-40B4-BE49-F238E27FC236}">
                <a16:creationId xmlns:a16="http://schemas.microsoft.com/office/drawing/2014/main" id="{73D2EE35-13A6-732A-CBC8-719184DA3E3B}"/>
              </a:ext>
            </a:extLst>
          </p:cNvPr>
          <p:cNvSpPr/>
          <p:nvPr/>
        </p:nvSpPr>
        <p:spPr>
          <a:xfrm>
            <a:off x="1476260" y="4726550"/>
            <a:ext cx="9327927" cy="936000"/>
          </a:xfrm>
          <a:prstGeom prst="rect">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42" name="Group 41">
            <a:extLst>
              <a:ext uri="{FF2B5EF4-FFF2-40B4-BE49-F238E27FC236}">
                <a16:creationId xmlns:a16="http://schemas.microsoft.com/office/drawing/2014/main" id="{C36F0A39-6668-4BAE-BC0D-C7A6B0E8AD95}"/>
              </a:ext>
            </a:extLst>
          </p:cNvPr>
          <p:cNvGrpSpPr/>
          <p:nvPr/>
        </p:nvGrpSpPr>
        <p:grpSpPr>
          <a:xfrm>
            <a:off x="1122329" y="2722298"/>
            <a:ext cx="705600" cy="705600"/>
            <a:chOff x="1435629" y="1970961"/>
            <a:chExt cx="705600" cy="705600"/>
          </a:xfrm>
        </p:grpSpPr>
        <p:sp>
          <p:nvSpPr>
            <p:cNvPr id="44" name="Oval 43">
              <a:extLst>
                <a:ext uri="{FF2B5EF4-FFF2-40B4-BE49-F238E27FC236}">
                  <a16:creationId xmlns:a16="http://schemas.microsoft.com/office/drawing/2014/main" id="{BA998C1F-6BEC-E42D-05D3-0EAD3DB37E75}"/>
                </a:ext>
              </a:extLst>
            </p:cNvPr>
            <p:cNvSpPr/>
            <p:nvPr/>
          </p:nvSpPr>
          <p:spPr>
            <a:xfrm>
              <a:off x="1435629" y="1970961"/>
              <a:ext cx="705600" cy="705600"/>
            </a:xfrm>
            <a:prstGeom prst="ellipse">
              <a:avLst/>
            </a:prstGeom>
            <a:solidFill>
              <a:srgbClr val="FFFFFF"/>
            </a:solidFill>
            <a:ln w="34925">
              <a:solidFill>
                <a:srgbClr val="00285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45" name="Graphic 44">
              <a:extLst>
                <a:ext uri="{FF2B5EF4-FFF2-40B4-BE49-F238E27FC236}">
                  <a16:creationId xmlns:a16="http://schemas.microsoft.com/office/drawing/2014/main" id="{57EF24F0-88E0-5AF5-C66D-BDC6CF01709A}"/>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1551528" y="2139504"/>
              <a:ext cx="473803" cy="368514"/>
            </a:xfrm>
            <a:prstGeom prst="rect">
              <a:avLst/>
            </a:prstGeom>
          </p:spPr>
        </p:pic>
      </p:grpSp>
      <p:grpSp>
        <p:nvGrpSpPr>
          <p:cNvPr id="6149" name="Group 6148">
            <a:extLst>
              <a:ext uri="{FF2B5EF4-FFF2-40B4-BE49-F238E27FC236}">
                <a16:creationId xmlns:a16="http://schemas.microsoft.com/office/drawing/2014/main" id="{4EC67FB0-B0A7-9794-3874-E3D2574C2EE8}"/>
              </a:ext>
            </a:extLst>
          </p:cNvPr>
          <p:cNvGrpSpPr/>
          <p:nvPr/>
        </p:nvGrpSpPr>
        <p:grpSpPr>
          <a:xfrm>
            <a:off x="1113939" y="3783825"/>
            <a:ext cx="706169" cy="705600"/>
            <a:chOff x="1435629" y="1970961"/>
            <a:chExt cx="706169" cy="705600"/>
          </a:xfrm>
        </p:grpSpPr>
        <p:sp>
          <p:nvSpPr>
            <p:cNvPr id="6150" name="Oval 6149">
              <a:extLst>
                <a:ext uri="{FF2B5EF4-FFF2-40B4-BE49-F238E27FC236}">
                  <a16:creationId xmlns:a16="http://schemas.microsoft.com/office/drawing/2014/main" id="{29C83C6F-B9A4-84B5-7F9B-23DD913C3D09}"/>
                </a:ext>
              </a:extLst>
            </p:cNvPr>
            <p:cNvSpPr/>
            <p:nvPr/>
          </p:nvSpPr>
          <p:spPr>
            <a:xfrm>
              <a:off x="1435629" y="1970961"/>
              <a:ext cx="706169" cy="705600"/>
            </a:xfrm>
            <a:prstGeom prst="ellipse">
              <a:avLst/>
            </a:prstGeom>
            <a:solidFill>
              <a:srgbClr val="FFFFFF"/>
            </a:solidFill>
            <a:ln w="34925">
              <a:solidFill>
                <a:srgbClr val="00285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6151" name="Graphic 6150">
              <a:extLst>
                <a:ext uri="{FF2B5EF4-FFF2-40B4-BE49-F238E27FC236}">
                  <a16:creationId xmlns:a16="http://schemas.microsoft.com/office/drawing/2014/main" id="{31788A75-A1AC-C585-3FEB-5E824351BDCA}"/>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1526355" y="2119705"/>
              <a:ext cx="524716" cy="408113"/>
            </a:xfrm>
            <a:prstGeom prst="rect">
              <a:avLst/>
            </a:prstGeom>
          </p:spPr>
        </p:pic>
      </p:grpSp>
      <p:grpSp>
        <p:nvGrpSpPr>
          <p:cNvPr id="63" name="Group 62">
            <a:extLst>
              <a:ext uri="{FF2B5EF4-FFF2-40B4-BE49-F238E27FC236}">
                <a16:creationId xmlns:a16="http://schemas.microsoft.com/office/drawing/2014/main" id="{3DD2D467-4131-4D89-54F2-9F2A8D614037}"/>
              </a:ext>
            </a:extLst>
          </p:cNvPr>
          <p:cNvGrpSpPr/>
          <p:nvPr/>
        </p:nvGrpSpPr>
        <p:grpSpPr>
          <a:xfrm>
            <a:off x="1113939" y="4841750"/>
            <a:ext cx="706169" cy="705600"/>
            <a:chOff x="1435629" y="1970961"/>
            <a:chExt cx="706169" cy="705600"/>
          </a:xfrm>
        </p:grpSpPr>
        <p:sp>
          <p:nvSpPr>
            <p:cNvPr id="6144" name="Oval 6143">
              <a:extLst>
                <a:ext uri="{FF2B5EF4-FFF2-40B4-BE49-F238E27FC236}">
                  <a16:creationId xmlns:a16="http://schemas.microsoft.com/office/drawing/2014/main" id="{28C4B057-4F2D-CAE2-5F07-9CE189498EB0}"/>
                </a:ext>
              </a:extLst>
            </p:cNvPr>
            <p:cNvSpPr/>
            <p:nvPr/>
          </p:nvSpPr>
          <p:spPr>
            <a:xfrm>
              <a:off x="1435629" y="1970961"/>
              <a:ext cx="706169" cy="705600"/>
            </a:xfrm>
            <a:prstGeom prst="ellipse">
              <a:avLst/>
            </a:prstGeom>
            <a:solidFill>
              <a:srgbClr val="FFFFFF"/>
            </a:solidFill>
            <a:ln w="34925">
              <a:solidFill>
                <a:srgbClr val="00285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6145" name="Graphic 6144">
              <a:extLst>
                <a:ext uri="{FF2B5EF4-FFF2-40B4-BE49-F238E27FC236}">
                  <a16:creationId xmlns:a16="http://schemas.microsoft.com/office/drawing/2014/main" id="{A2F38258-51E1-C3D7-EF46-99AE88158751}"/>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1526355" y="2119705"/>
              <a:ext cx="524716" cy="408112"/>
            </a:xfrm>
            <a:prstGeom prst="rect">
              <a:avLst/>
            </a:prstGeom>
          </p:spPr>
        </p:pic>
      </p:grpSp>
      <p:sp>
        <p:nvSpPr>
          <p:cNvPr id="3" name="Rectangle 2">
            <a:extLst>
              <a:ext uri="{FF2B5EF4-FFF2-40B4-BE49-F238E27FC236}">
                <a16:creationId xmlns:a16="http://schemas.microsoft.com/office/drawing/2014/main" id="{5627A832-50CF-227A-C9AD-D7A7CEB4B3E3}"/>
              </a:ext>
            </a:extLst>
          </p:cNvPr>
          <p:cNvSpPr/>
          <p:nvPr/>
        </p:nvSpPr>
        <p:spPr>
          <a:xfrm>
            <a:off x="809366" y="4669556"/>
            <a:ext cx="10177969" cy="1182377"/>
          </a:xfrm>
          <a:prstGeom prst="rect">
            <a:avLst/>
          </a:prstGeom>
          <a:solidFill>
            <a:schemeClr val="bg2">
              <a:alpha val="7822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 name="Rectangle 3">
            <a:extLst>
              <a:ext uri="{FF2B5EF4-FFF2-40B4-BE49-F238E27FC236}">
                <a16:creationId xmlns:a16="http://schemas.microsoft.com/office/drawing/2014/main" id="{6CDF6B8D-099A-137E-0FC4-1308EA88AFF6}"/>
              </a:ext>
            </a:extLst>
          </p:cNvPr>
          <p:cNvSpPr/>
          <p:nvPr/>
        </p:nvSpPr>
        <p:spPr>
          <a:xfrm>
            <a:off x="1051238" y="1216448"/>
            <a:ext cx="10177969" cy="2359240"/>
          </a:xfrm>
          <a:prstGeom prst="rect">
            <a:avLst/>
          </a:prstGeom>
          <a:solidFill>
            <a:schemeClr val="bg2">
              <a:alpha val="7822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Tree>
    <p:extLst>
      <p:ext uri="{BB962C8B-B14F-4D97-AF65-F5344CB8AC3E}">
        <p14:creationId xmlns:p14="http://schemas.microsoft.com/office/powerpoint/2010/main" val="684482966"/>
      </p:ext>
    </p:extLst>
  </p:cSld>
  <p:clrMapOvr>
    <a:masterClrMapping/>
  </p:clrMapOvr>
  <mc:AlternateContent xmlns:mc="http://schemas.openxmlformats.org/markup-compatibility/2006">
    <mc:Choice xmlns:p14="http://schemas.microsoft.com/office/powerpoint/2010/main" Requires="p14">
      <p:transition spd="slow" p14:dur="2000" advTm="16861"/>
    </mc:Choice>
    <mc:Fallback>
      <p:transition spd="slow" advTm="16861"/>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56370-FB82-54FC-4920-97ECD6E94A60}"/>
            </a:ext>
          </a:extLst>
        </p:cNvPr>
        <p:cNvGrpSpPr/>
        <p:nvPr/>
      </p:nvGrpSpPr>
      <p:grpSpPr>
        <a:xfrm>
          <a:off x="0" y="0"/>
          <a:ext cx="0" cy="0"/>
          <a:chOff x="0" y="0"/>
          <a:chExt cx="0" cy="0"/>
        </a:xfrm>
      </p:grpSpPr>
      <p:sp>
        <p:nvSpPr>
          <p:cNvPr id="22" name="Title 21">
            <a:extLst>
              <a:ext uri="{FF2B5EF4-FFF2-40B4-BE49-F238E27FC236}">
                <a16:creationId xmlns:a16="http://schemas.microsoft.com/office/drawing/2014/main" id="{8303FA52-D3AF-3755-6FA7-748C444A0641}"/>
              </a:ext>
            </a:extLst>
          </p:cNvPr>
          <p:cNvSpPr>
            <a:spLocks noGrp="1"/>
          </p:cNvSpPr>
          <p:nvPr>
            <p:ph type="title"/>
          </p:nvPr>
        </p:nvSpPr>
        <p:spPr>
          <a:xfrm>
            <a:off x="457200" y="366713"/>
            <a:ext cx="11276013" cy="443198"/>
          </a:xfrm>
        </p:spPr>
        <p:txBody>
          <a:bodyPr/>
          <a:lstStyle/>
          <a:p>
            <a:r>
              <a:rPr lang="en-GB" dirty="0"/>
              <a:t>AI Agent Landscape</a:t>
            </a:r>
            <a:endParaRPr lang="en-US" dirty="0"/>
          </a:p>
        </p:txBody>
      </p:sp>
      <p:sp>
        <p:nvSpPr>
          <p:cNvPr id="23" name="Rectangle 22">
            <a:extLst>
              <a:ext uri="{FF2B5EF4-FFF2-40B4-BE49-F238E27FC236}">
                <a16:creationId xmlns:a16="http://schemas.microsoft.com/office/drawing/2014/main" id="{300CFEAE-4EB8-AB0F-78B0-9D1C02D2E776}"/>
              </a:ext>
            </a:extLst>
          </p:cNvPr>
          <p:cNvSpPr/>
          <p:nvPr/>
        </p:nvSpPr>
        <p:spPr>
          <a:xfrm>
            <a:off x="450889" y="1066059"/>
            <a:ext cx="11276013" cy="4268629"/>
          </a:xfrm>
          <a:prstGeom prst="rect">
            <a:avLst/>
          </a:prstGeom>
          <a:solidFill>
            <a:srgbClr val="355578"/>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black"/>
              </a:solidFill>
              <a:effectLst/>
              <a:uLnTx/>
              <a:uFillTx/>
              <a:latin typeface="Arial"/>
              <a:ea typeface="+mn-ea"/>
              <a:cs typeface="+mn-cs"/>
              <a:sym typeface="Arial"/>
            </a:endParaRPr>
          </a:p>
        </p:txBody>
      </p:sp>
      <p:grpSp>
        <p:nvGrpSpPr>
          <p:cNvPr id="38" name="Group 37">
            <a:extLst>
              <a:ext uri="{FF2B5EF4-FFF2-40B4-BE49-F238E27FC236}">
                <a16:creationId xmlns:a16="http://schemas.microsoft.com/office/drawing/2014/main" id="{D481A237-E0CB-07F0-68BC-C7DDCA27F07F}"/>
              </a:ext>
            </a:extLst>
          </p:cNvPr>
          <p:cNvGrpSpPr/>
          <p:nvPr/>
        </p:nvGrpSpPr>
        <p:grpSpPr>
          <a:xfrm>
            <a:off x="3272148" y="967575"/>
            <a:ext cx="5642518" cy="4367113"/>
            <a:chOff x="3272148" y="1014761"/>
            <a:chExt cx="5642518" cy="4650059"/>
          </a:xfrm>
        </p:grpSpPr>
        <p:cxnSp>
          <p:nvCxnSpPr>
            <p:cNvPr id="31" name="Straight Connector 30">
              <a:extLst>
                <a:ext uri="{FF2B5EF4-FFF2-40B4-BE49-F238E27FC236}">
                  <a16:creationId xmlns:a16="http://schemas.microsoft.com/office/drawing/2014/main" id="{A2584E73-E0B9-5A7C-12CE-9813846DFC59}"/>
                </a:ext>
              </a:extLst>
            </p:cNvPr>
            <p:cNvCxnSpPr/>
            <p:nvPr/>
          </p:nvCxnSpPr>
          <p:spPr>
            <a:xfrm>
              <a:off x="3272148" y="1014761"/>
              <a:ext cx="0" cy="4650059"/>
            </a:xfrm>
            <a:prstGeom prst="line">
              <a:avLst/>
            </a:prstGeom>
            <a:ln w="28575">
              <a:solidFill>
                <a:srgbClr val="002856"/>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EB6C35C-C5DF-202F-089A-85DF35B4C24E}"/>
                </a:ext>
              </a:extLst>
            </p:cNvPr>
            <p:cNvCxnSpPr/>
            <p:nvPr/>
          </p:nvCxnSpPr>
          <p:spPr>
            <a:xfrm>
              <a:off x="6093407" y="1014761"/>
              <a:ext cx="0" cy="4650059"/>
            </a:xfrm>
            <a:prstGeom prst="line">
              <a:avLst/>
            </a:prstGeom>
            <a:ln w="28575">
              <a:solidFill>
                <a:srgbClr val="002856"/>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B430EA8-B678-11BE-4FA6-0448B2B911A5}"/>
                </a:ext>
              </a:extLst>
            </p:cNvPr>
            <p:cNvCxnSpPr/>
            <p:nvPr/>
          </p:nvCxnSpPr>
          <p:spPr>
            <a:xfrm>
              <a:off x="8914666" y="1014761"/>
              <a:ext cx="0" cy="4650059"/>
            </a:xfrm>
            <a:prstGeom prst="line">
              <a:avLst/>
            </a:prstGeom>
            <a:ln w="28575">
              <a:solidFill>
                <a:srgbClr val="002856"/>
              </a:solidFill>
              <a:prstDash val="dash"/>
            </a:ln>
          </p:spPr>
          <p:style>
            <a:lnRef idx="1">
              <a:schemeClr val="accent1"/>
            </a:lnRef>
            <a:fillRef idx="0">
              <a:schemeClr val="accent1"/>
            </a:fillRef>
            <a:effectRef idx="0">
              <a:schemeClr val="accent1"/>
            </a:effectRef>
            <a:fontRef idx="minor">
              <a:schemeClr val="tx1"/>
            </a:fontRef>
          </p:style>
        </p:cxnSp>
      </p:grpSp>
      <p:sp>
        <p:nvSpPr>
          <p:cNvPr id="56" name="TextBox 55">
            <a:extLst>
              <a:ext uri="{FF2B5EF4-FFF2-40B4-BE49-F238E27FC236}">
                <a16:creationId xmlns:a16="http://schemas.microsoft.com/office/drawing/2014/main" id="{D5F525A6-3CE1-75DB-1202-223174B2AC18}"/>
              </a:ext>
            </a:extLst>
          </p:cNvPr>
          <p:cNvSpPr txBox="1"/>
          <p:nvPr/>
        </p:nvSpPr>
        <p:spPr>
          <a:xfrm>
            <a:off x="450889" y="5402986"/>
            <a:ext cx="2830281" cy="584775"/>
          </a:xfrm>
          <a:prstGeom prst="rect">
            <a:avLst/>
          </a:prstGeom>
          <a:noFill/>
        </p:spPr>
        <p:txBody>
          <a:bodyPr wrap="square">
            <a:spAutoFit/>
          </a:bodyPr>
          <a:lstStyle/>
          <a:p>
            <a:pPr algn="ctr"/>
            <a:r>
              <a:rPr lang="en-US" sz="1600" b="1">
                <a:solidFill>
                  <a:schemeClr val="tx1"/>
                </a:solidFill>
              </a:rPr>
              <a:t>Pre-Built Agents</a:t>
            </a:r>
          </a:p>
          <a:p>
            <a:pPr algn="ctr"/>
            <a:r>
              <a:rPr lang="en-US" sz="1600" b="1">
                <a:solidFill>
                  <a:schemeClr val="tx1"/>
                </a:solidFill>
              </a:rPr>
              <a:t>(Business users)</a:t>
            </a:r>
          </a:p>
        </p:txBody>
      </p:sp>
      <p:cxnSp>
        <p:nvCxnSpPr>
          <p:cNvPr id="69" name="Straight Arrow Connector 68">
            <a:extLst>
              <a:ext uri="{FF2B5EF4-FFF2-40B4-BE49-F238E27FC236}">
                <a16:creationId xmlns:a16="http://schemas.microsoft.com/office/drawing/2014/main" id="{DA5C6954-CED4-DAD7-1D50-5CC15CE6E2B5}"/>
              </a:ext>
            </a:extLst>
          </p:cNvPr>
          <p:cNvCxnSpPr>
            <a:cxnSpLocks/>
          </p:cNvCxnSpPr>
          <p:nvPr/>
        </p:nvCxnSpPr>
        <p:spPr>
          <a:xfrm>
            <a:off x="450889" y="5574603"/>
            <a:ext cx="569733" cy="0"/>
          </a:xfrm>
          <a:prstGeom prst="straightConnector1">
            <a:avLst/>
          </a:prstGeom>
          <a:ln w="25400">
            <a:solidFill>
              <a:srgbClr val="FFFFFF"/>
            </a:solidFill>
            <a:headEnd type="triangle" w="lg" len="med"/>
            <a:tailEnd type="none"/>
          </a:ln>
        </p:spPr>
        <p:style>
          <a:lnRef idx="1">
            <a:schemeClr val="accent1"/>
          </a:lnRef>
          <a:fillRef idx="0">
            <a:schemeClr val="accent1"/>
          </a:fillRef>
          <a:effectRef idx="0">
            <a:schemeClr val="accent1"/>
          </a:effectRef>
          <a:fontRef idx="minor">
            <a:schemeClr val="tx1"/>
          </a:fontRef>
        </p:style>
      </p:cxnSp>
      <p:grpSp>
        <p:nvGrpSpPr>
          <p:cNvPr id="80" name="Group 79">
            <a:extLst>
              <a:ext uri="{FF2B5EF4-FFF2-40B4-BE49-F238E27FC236}">
                <a16:creationId xmlns:a16="http://schemas.microsoft.com/office/drawing/2014/main" id="{0986D77B-AB3A-14AF-C058-872ADEADD4EB}"/>
              </a:ext>
            </a:extLst>
          </p:cNvPr>
          <p:cNvGrpSpPr/>
          <p:nvPr/>
        </p:nvGrpSpPr>
        <p:grpSpPr>
          <a:xfrm>
            <a:off x="5927642" y="5402986"/>
            <a:ext cx="2994626" cy="830997"/>
            <a:chOff x="5927642" y="5402986"/>
            <a:chExt cx="2994626" cy="830997"/>
          </a:xfrm>
        </p:grpSpPr>
        <p:sp>
          <p:nvSpPr>
            <p:cNvPr id="59" name="TextBox 58">
              <a:extLst>
                <a:ext uri="{FF2B5EF4-FFF2-40B4-BE49-F238E27FC236}">
                  <a16:creationId xmlns:a16="http://schemas.microsoft.com/office/drawing/2014/main" id="{A07378DA-EE9E-CA34-2371-493496FA14EB}"/>
                </a:ext>
              </a:extLst>
            </p:cNvPr>
            <p:cNvSpPr txBox="1"/>
            <p:nvPr/>
          </p:nvSpPr>
          <p:spPr>
            <a:xfrm>
              <a:off x="6091987" y="5402986"/>
              <a:ext cx="2830281" cy="830997"/>
            </a:xfrm>
            <a:prstGeom prst="rect">
              <a:avLst/>
            </a:prstGeom>
            <a:noFill/>
          </p:spPr>
          <p:txBody>
            <a:bodyPr wrap="square">
              <a:spAutoFit/>
            </a:bodyPr>
            <a:lstStyle/>
            <a:p>
              <a:pPr algn="ctr"/>
              <a:r>
                <a:rPr lang="en-US" sz="1600" b="1">
                  <a:solidFill>
                    <a:schemeClr val="tx1"/>
                  </a:solidFill>
                </a:rPr>
                <a:t>Agent Development Platforms </a:t>
              </a:r>
              <a:br>
                <a:rPr lang="en-US" sz="1600" b="1">
                  <a:solidFill>
                    <a:schemeClr val="tx1"/>
                  </a:solidFill>
                </a:rPr>
              </a:br>
              <a:r>
                <a:rPr lang="en-US" sz="1600" b="1">
                  <a:solidFill>
                    <a:schemeClr val="tx1"/>
                  </a:solidFill>
                </a:rPr>
                <a:t>(Developers)</a:t>
              </a:r>
            </a:p>
          </p:txBody>
        </p:sp>
        <p:cxnSp>
          <p:nvCxnSpPr>
            <p:cNvPr id="73" name="Straight Arrow Connector 72">
              <a:extLst>
                <a:ext uri="{FF2B5EF4-FFF2-40B4-BE49-F238E27FC236}">
                  <a16:creationId xmlns:a16="http://schemas.microsoft.com/office/drawing/2014/main" id="{961F5F03-66C2-6BE1-7625-A753FFDA06DA}"/>
                </a:ext>
              </a:extLst>
            </p:cNvPr>
            <p:cNvCxnSpPr>
              <a:cxnSpLocks/>
            </p:cNvCxnSpPr>
            <p:nvPr/>
          </p:nvCxnSpPr>
          <p:spPr>
            <a:xfrm>
              <a:off x="5927642" y="5574603"/>
              <a:ext cx="540000" cy="0"/>
            </a:xfrm>
            <a:prstGeom prst="straightConnector1">
              <a:avLst/>
            </a:prstGeom>
            <a:ln w="25400">
              <a:solidFill>
                <a:srgbClr val="FFFFFF"/>
              </a:solidFill>
              <a:headEnd type="none" w="lg" len="med"/>
              <a:tailEnd type="none"/>
            </a:ln>
          </p:spPr>
          <p:style>
            <a:lnRef idx="1">
              <a:schemeClr val="accent1"/>
            </a:lnRef>
            <a:fillRef idx="0">
              <a:schemeClr val="accent1"/>
            </a:fillRef>
            <a:effectRef idx="0">
              <a:schemeClr val="accent1"/>
            </a:effectRef>
            <a:fontRef idx="minor">
              <a:schemeClr val="tx1"/>
            </a:fontRef>
          </p:style>
        </p:cxnSp>
      </p:grpSp>
      <p:grpSp>
        <p:nvGrpSpPr>
          <p:cNvPr id="79" name="Group 78">
            <a:extLst>
              <a:ext uri="{FF2B5EF4-FFF2-40B4-BE49-F238E27FC236}">
                <a16:creationId xmlns:a16="http://schemas.microsoft.com/office/drawing/2014/main" id="{F2C67ECC-D95D-F766-EA94-6D42B37E031C}"/>
              </a:ext>
            </a:extLst>
          </p:cNvPr>
          <p:cNvGrpSpPr/>
          <p:nvPr/>
        </p:nvGrpSpPr>
        <p:grpSpPr>
          <a:xfrm>
            <a:off x="2796816" y="5402986"/>
            <a:ext cx="3304903" cy="584775"/>
            <a:chOff x="2796816" y="5402986"/>
            <a:chExt cx="3304903" cy="584775"/>
          </a:xfrm>
        </p:grpSpPr>
        <p:sp>
          <p:nvSpPr>
            <p:cNvPr id="57" name="TextBox 56">
              <a:extLst>
                <a:ext uri="{FF2B5EF4-FFF2-40B4-BE49-F238E27FC236}">
                  <a16:creationId xmlns:a16="http://schemas.microsoft.com/office/drawing/2014/main" id="{363BB10D-ABE8-B4B7-8CFF-A6186E7E01F0}"/>
                </a:ext>
              </a:extLst>
            </p:cNvPr>
            <p:cNvSpPr txBox="1"/>
            <p:nvPr/>
          </p:nvSpPr>
          <p:spPr>
            <a:xfrm>
              <a:off x="3271438" y="5402986"/>
              <a:ext cx="2830281" cy="584775"/>
            </a:xfrm>
            <a:prstGeom prst="rect">
              <a:avLst/>
            </a:prstGeom>
            <a:noFill/>
          </p:spPr>
          <p:txBody>
            <a:bodyPr wrap="square">
              <a:spAutoFit/>
            </a:bodyPr>
            <a:lstStyle/>
            <a:p>
              <a:pPr algn="ctr"/>
              <a:r>
                <a:rPr lang="en-US" sz="1600" b="1">
                  <a:solidFill>
                    <a:schemeClr val="tx1"/>
                  </a:solidFill>
                </a:rPr>
                <a:t>No-Code Agent Builders</a:t>
              </a:r>
            </a:p>
            <a:p>
              <a:pPr algn="ctr"/>
              <a:r>
                <a:rPr lang="en-US" sz="1600" b="1">
                  <a:solidFill>
                    <a:schemeClr val="tx1"/>
                  </a:solidFill>
                </a:rPr>
                <a:t>(Citizen Developers)</a:t>
              </a:r>
            </a:p>
          </p:txBody>
        </p:sp>
        <p:cxnSp>
          <p:nvCxnSpPr>
            <p:cNvPr id="77" name="Straight Arrow Connector 76">
              <a:extLst>
                <a:ext uri="{FF2B5EF4-FFF2-40B4-BE49-F238E27FC236}">
                  <a16:creationId xmlns:a16="http://schemas.microsoft.com/office/drawing/2014/main" id="{59D939C9-37B5-2C0D-289A-F2F18BA340BE}"/>
                </a:ext>
              </a:extLst>
            </p:cNvPr>
            <p:cNvCxnSpPr>
              <a:cxnSpLocks/>
            </p:cNvCxnSpPr>
            <p:nvPr/>
          </p:nvCxnSpPr>
          <p:spPr>
            <a:xfrm>
              <a:off x="2796816" y="5574603"/>
              <a:ext cx="540000" cy="0"/>
            </a:xfrm>
            <a:prstGeom prst="straightConnector1">
              <a:avLst/>
            </a:prstGeom>
            <a:ln w="25400">
              <a:solidFill>
                <a:srgbClr val="FFFFFF"/>
              </a:solidFill>
              <a:headEnd type="none" w="lg" len="med"/>
              <a:tailEnd type="none"/>
            </a:ln>
          </p:spPr>
          <p:style>
            <a:lnRef idx="1">
              <a:schemeClr val="accent1"/>
            </a:lnRef>
            <a:fillRef idx="0">
              <a:schemeClr val="accent1"/>
            </a:fillRef>
            <a:effectRef idx="0">
              <a:schemeClr val="accent1"/>
            </a:effectRef>
            <a:fontRef idx="minor">
              <a:schemeClr val="tx1"/>
            </a:fontRef>
          </p:style>
        </p:cxnSp>
      </p:grpSp>
      <p:grpSp>
        <p:nvGrpSpPr>
          <p:cNvPr id="82" name="Group 81">
            <a:extLst>
              <a:ext uri="{FF2B5EF4-FFF2-40B4-BE49-F238E27FC236}">
                <a16:creationId xmlns:a16="http://schemas.microsoft.com/office/drawing/2014/main" id="{146FE25D-FF83-F2C4-05BC-938D89F394E2}"/>
              </a:ext>
            </a:extLst>
          </p:cNvPr>
          <p:cNvGrpSpPr/>
          <p:nvPr/>
        </p:nvGrpSpPr>
        <p:grpSpPr>
          <a:xfrm>
            <a:off x="8710599" y="5402986"/>
            <a:ext cx="3059973" cy="830997"/>
            <a:chOff x="8710599" y="5402986"/>
            <a:chExt cx="3059973" cy="830997"/>
          </a:xfrm>
        </p:grpSpPr>
        <p:cxnSp>
          <p:nvCxnSpPr>
            <p:cNvPr id="68" name="Straight Arrow Connector 67">
              <a:extLst>
                <a:ext uri="{FF2B5EF4-FFF2-40B4-BE49-F238E27FC236}">
                  <a16:creationId xmlns:a16="http://schemas.microsoft.com/office/drawing/2014/main" id="{724525A5-4700-ECCE-59A3-EE64A5B14F74}"/>
                </a:ext>
              </a:extLst>
            </p:cNvPr>
            <p:cNvCxnSpPr>
              <a:cxnSpLocks/>
            </p:cNvCxnSpPr>
            <p:nvPr/>
          </p:nvCxnSpPr>
          <p:spPr>
            <a:xfrm flipH="1">
              <a:off x="11171378" y="5574603"/>
              <a:ext cx="599194" cy="0"/>
            </a:xfrm>
            <a:prstGeom prst="straightConnector1">
              <a:avLst/>
            </a:prstGeom>
            <a:ln w="25400">
              <a:solidFill>
                <a:srgbClr val="FFFFFF"/>
              </a:solidFill>
              <a:headEnd type="triangle" w="lg" len="med"/>
              <a:tailEnd type="none"/>
            </a:ln>
          </p:spPr>
          <p:style>
            <a:lnRef idx="1">
              <a:schemeClr val="accent1"/>
            </a:lnRef>
            <a:fillRef idx="0">
              <a:schemeClr val="accent1"/>
            </a:fillRef>
            <a:effectRef idx="0">
              <a:schemeClr val="accent1"/>
            </a:effectRef>
            <a:fontRef idx="minor">
              <a:schemeClr val="tx1"/>
            </a:fontRef>
          </p:style>
        </p:cxnSp>
        <p:grpSp>
          <p:nvGrpSpPr>
            <p:cNvPr id="81" name="Group 80">
              <a:extLst>
                <a:ext uri="{FF2B5EF4-FFF2-40B4-BE49-F238E27FC236}">
                  <a16:creationId xmlns:a16="http://schemas.microsoft.com/office/drawing/2014/main" id="{639964D4-3280-E6DF-FBEE-E1434CB7C098}"/>
                </a:ext>
              </a:extLst>
            </p:cNvPr>
            <p:cNvGrpSpPr/>
            <p:nvPr/>
          </p:nvGrpSpPr>
          <p:grpSpPr>
            <a:xfrm>
              <a:off x="8710599" y="5402986"/>
              <a:ext cx="3032218" cy="830997"/>
              <a:chOff x="8710599" y="5402986"/>
              <a:chExt cx="3032218" cy="830997"/>
            </a:xfrm>
          </p:grpSpPr>
          <p:sp>
            <p:nvSpPr>
              <p:cNvPr id="60" name="TextBox 59">
                <a:extLst>
                  <a:ext uri="{FF2B5EF4-FFF2-40B4-BE49-F238E27FC236}">
                    <a16:creationId xmlns:a16="http://schemas.microsoft.com/office/drawing/2014/main" id="{5ADC8087-A614-9E39-8B98-A9FF01D676A9}"/>
                  </a:ext>
                </a:extLst>
              </p:cNvPr>
              <p:cNvSpPr txBox="1"/>
              <p:nvPr/>
            </p:nvSpPr>
            <p:spPr>
              <a:xfrm>
                <a:off x="8912536" y="5402986"/>
                <a:ext cx="2830281" cy="830997"/>
              </a:xfrm>
              <a:prstGeom prst="rect">
                <a:avLst/>
              </a:prstGeom>
              <a:noFill/>
            </p:spPr>
            <p:txBody>
              <a:bodyPr wrap="square">
                <a:spAutoFit/>
              </a:bodyPr>
              <a:lstStyle/>
              <a:p>
                <a:pPr algn="ctr"/>
                <a:r>
                  <a:rPr lang="en-US" sz="1600" b="1">
                    <a:solidFill>
                      <a:schemeClr val="tx1"/>
                    </a:solidFill>
                  </a:rPr>
                  <a:t>Agent Training</a:t>
                </a:r>
                <a:br>
                  <a:rPr lang="en-US" sz="1600" b="1">
                    <a:solidFill>
                      <a:schemeClr val="tx1"/>
                    </a:solidFill>
                  </a:rPr>
                </a:br>
                <a:r>
                  <a:rPr lang="en-US" sz="1600" b="1">
                    <a:solidFill>
                      <a:schemeClr val="tx1"/>
                    </a:solidFill>
                  </a:rPr>
                  <a:t>Platforms</a:t>
                </a:r>
                <a:r>
                  <a:rPr lang="en-US" sz="1600" b="1"/>
                  <a:t> </a:t>
                </a:r>
                <a:br>
                  <a:rPr lang="en-US" sz="1600" b="1"/>
                </a:br>
                <a:r>
                  <a:rPr lang="en-US" sz="1600" b="1">
                    <a:solidFill>
                      <a:schemeClr val="tx1"/>
                    </a:solidFill>
                  </a:rPr>
                  <a:t>(AI Experts)</a:t>
                </a:r>
              </a:p>
            </p:txBody>
          </p:sp>
          <p:cxnSp>
            <p:nvCxnSpPr>
              <p:cNvPr id="78" name="Straight Arrow Connector 77">
                <a:extLst>
                  <a:ext uri="{FF2B5EF4-FFF2-40B4-BE49-F238E27FC236}">
                    <a16:creationId xmlns:a16="http://schemas.microsoft.com/office/drawing/2014/main" id="{5FFBECCF-84C0-C3D5-5552-6F5F2F418089}"/>
                  </a:ext>
                </a:extLst>
              </p:cNvPr>
              <p:cNvCxnSpPr>
                <a:cxnSpLocks/>
              </p:cNvCxnSpPr>
              <p:nvPr/>
            </p:nvCxnSpPr>
            <p:spPr>
              <a:xfrm>
                <a:off x="8710599" y="5574603"/>
                <a:ext cx="540000" cy="0"/>
              </a:xfrm>
              <a:prstGeom prst="straightConnector1">
                <a:avLst/>
              </a:prstGeom>
              <a:ln w="25400">
                <a:solidFill>
                  <a:srgbClr val="FFFFFF"/>
                </a:solidFill>
                <a:headEnd type="none" w="lg" len="med"/>
                <a:tailEnd type="none"/>
              </a:ln>
            </p:spPr>
            <p:style>
              <a:lnRef idx="1">
                <a:schemeClr val="accent1"/>
              </a:lnRef>
              <a:fillRef idx="0">
                <a:schemeClr val="accent1"/>
              </a:fillRef>
              <a:effectRef idx="0">
                <a:schemeClr val="accent1"/>
              </a:effectRef>
              <a:fontRef idx="minor">
                <a:schemeClr val="tx1"/>
              </a:fontRef>
            </p:style>
          </p:cxnSp>
        </p:grpSp>
      </p:grpSp>
      <p:grpSp>
        <p:nvGrpSpPr>
          <p:cNvPr id="18" name="Group 17">
            <a:extLst>
              <a:ext uri="{FF2B5EF4-FFF2-40B4-BE49-F238E27FC236}">
                <a16:creationId xmlns:a16="http://schemas.microsoft.com/office/drawing/2014/main" id="{45AD3AE7-879B-09B3-614E-44EBD678A02F}"/>
              </a:ext>
            </a:extLst>
          </p:cNvPr>
          <p:cNvGrpSpPr/>
          <p:nvPr/>
        </p:nvGrpSpPr>
        <p:grpSpPr>
          <a:xfrm>
            <a:off x="547984" y="1523312"/>
            <a:ext cx="2989868" cy="3159855"/>
            <a:chOff x="547984" y="2537509"/>
            <a:chExt cx="2989868" cy="2519871"/>
          </a:xfrm>
        </p:grpSpPr>
        <p:sp>
          <p:nvSpPr>
            <p:cNvPr id="83" name="Rectangle: Rounded Corners 41">
              <a:extLst>
                <a:ext uri="{FF2B5EF4-FFF2-40B4-BE49-F238E27FC236}">
                  <a16:creationId xmlns:a16="http://schemas.microsoft.com/office/drawing/2014/main" id="{F754DBE6-6550-9262-DB97-3FA58B113B4F}"/>
                </a:ext>
              </a:extLst>
            </p:cNvPr>
            <p:cNvSpPr/>
            <p:nvPr/>
          </p:nvSpPr>
          <p:spPr>
            <a:xfrm>
              <a:off x="547985" y="2537509"/>
              <a:ext cx="2989867" cy="54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bg1"/>
                  </a:solidFill>
                </a:rPr>
                <a:t>Vertical agents: </a:t>
              </a:r>
              <a:r>
                <a:rPr lang="en-US" sz="1200">
                  <a:solidFill>
                    <a:schemeClr val="bg1"/>
                  </a:solidFill>
                </a:rPr>
                <a:t>Healthcare / Government Financial Services/ Education / etc.</a:t>
              </a:r>
            </a:p>
          </p:txBody>
        </p:sp>
        <p:sp>
          <p:nvSpPr>
            <p:cNvPr id="84" name="Rectangle: Rounded Corners 42">
              <a:extLst>
                <a:ext uri="{FF2B5EF4-FFF2-40B4-BE49-F238E27FC236}">
                  <a16:creationId xmlns:a16="http://schemas.microsoft.com/office/drawing/2014/main" id="{45C4E7A1-3C93-7465-42C5-20AE9FE1EDA7}"/>
                </a:ext>
              </a:extLst>
            </p:cNvPr>
            <p:cNvSpPr/>
            <p:nvPr/>
          </p:nvSpPr>
          <p:spPr>
            <a:xfrm>
              <a:off x="547985" y="3857423"/>
              <a:ext cx="2989867" cy="54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bg1"/>
                  </a:solidFill>
                </a:rPr>
                <a:t>Task-specific agents: </a:t>
              </a:r>
              <a:r>
                <a:rPr lang="en-US" sz="1200">
                  <a:solidFill>
                    <a:schemeClr val="bg1"/>
                  </a:solidFill>
                </a:rPr>
                <a:t>Cybersecurity / Coding / Testing / etc.</a:t>
              </a:r>
            </a:p>
          </p:txBody>
        </p:sp>
        <p:sp>
          <p:nvSpPr>
            <p:cNvPr id="85" name="Rectangle: Rounded Corners 40">
              <a:extLst>
                <a:ext uri="{FF2B5EF4-FFF2-40B4-BE49-F238E27FC236}">
                  <a16:creationId xmlns:a16="http://schemas.microsoft.com/office/drawing/2014/main" id="{6897E8EA-FE3C-C10F-9453-BEA15161E854}"/>
                </a:ext>
              </a:extLst>
            </p:cNvPr>
            <p:cNvSpPr/>
            <p:nvPr/>
          </p:nvSpPr>
          <p:spPr>
            <a:xfrm>
              <a:off x="547985" y="3197466"/>
              <a:ext cx="2989867" cy="54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bg1"/>
                  </a:solidFill>
                </a:rPr>
                <a:t>Business-function specific agents: </a:t>
              </a:r>
              <a:r>
                <a:rPr lang="en-US" sz="1200">
                  <a:solidFill>
                    <a:schemeClr val="bg1"/>
                  </a:solidFill>
                </a:rPr>
                <a:t>Customer Service / Sales / HR / Service Desk / Marketing / etc.</a:t>
              </a:r>
            </a:p>
          </p:txBody>
        </p:sp>
        <p:sp>
          <p:nvSpPr>
            <p:cNvPr id="86" name="Rectangle: Rounded Corners 16">
              <a:extLst>
                <a:ext uri="{FF2B5EF4-FFF2-40B4-BE49-F238E27FC236}">
                  <a16:creationId xmlns:a16="http://schemas.microsoft.com/office/drawing/2014/main" id="{3239FC3D-FF01-6012-CEA1-AABFB75F63B8}"/>
                </a:ext>
              </a:extLst>
            </p:cNvPr>
            <p:cNvSpPr/>
            <p:nvPr/>
          </p:nvSpPr>
          <p:spPr>
            <a:xfrm>
              <a:off x="547984" y="4517380"/>
              <a:ext cx="2989867" cy="54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bg1"/>
                  </a:solidFill>
                </a:rPr>
                <a:t>General-productivity Agents: </a:t>
              </a:r>
              <a:r>
                <a:rPr lang="en-US" sz="1200">
                  <a:solidFill>
                    <a:schemeClr val="bg1"/>
                  </a:solidFill>
                </a:rPr>
                <a:t>Personal assistant / Research / etc.</a:t>
              </a:r>
              <a:r>
                <a:rPr lang="en-US" sz="1200" b="1">
                  <a:solidFill>
                    <a:schemeClr val="bg1"/>
                  </a:solidFill>
                </a:rPr>
                <a:t> </a:t>
              </a:r>
              <a:endParaRPr lang="en-US" sz="1200">
                <a:solidFill>
                  <a:schemeClr val="bg1"/>
                </a:solidFill>
              </a:endParaRPr>
            </a:p>
          </p:txBody>
        </p:sp>
      </p:grpSp>
      <p:sp>
        <p:nvSpPr>
          <p:cNvPr id="2" name="Rectangle: Rounded Corners 42">
            <a:extLst>
              <a:ext uri="{FF2B5EF4-FFF2-40B4-BE49-F238E27FC236}">
                <a16:creationId xmlns:a16="http://schemas.microsoft.com/office/drawing/2014/main" id="{F9E90DFB-B677-F1E1-0C1E-49753B6D339C}"/>
              </a:ext>
            </a:extLst>
          </p:cNvPr>
          <p:cNvSpPr/>
          <p:nvPr/>
        </p:nvSpPr>
        <p:spPr>
          <a:xfrm>
            <a:off x="3843074" y="2778598"/>
            <a:ext cx="1705358" cy="65040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bg1"/>
                </a:solidFill>
              </a:rPr>
              <a:t>No-Code Agent Builders</a:t>
            </a:r>
          </a:p>
        </p:txBody>
      </p:sp>
      <p:grpSp>
        <p:nvGrpSpPr>
          <p:cNvPr id="20" name="Group 19">
            <a:extLst>
              <a:ext uri="{FF2B5EF4-FFF2-40B4-BE49-F238E27FC236}">
                <a16:creationId xmlns:a16="http://schemas.microsoft.com/office/drawing/2014/main" id="{933CA8EF-7E04-142D-2404-7C6FCA265503}"/>
              </a:ext>
            </a:extLst>
          </p:cNvPr>
          <p:cNvGrpSpPr/>
          <p:nvPr/>
        </p:nvGrpSpPr>
        <p:grpSpPr>
          <a:xfrm>
            <a:off x="7986698" y="2155713"/>
            <a:ext cx="1995566" cy="1770268"/>
            <a:chOff x="8009051" y="2004216"/>
            <a:chExt cx="1995566" cy="1189626"/>
          </a:xfrm>
          <a:solidFill>
            <a:srgbClr val="009AD7"/>
          </a:solidFill>
        </p:grpSpPr>
        <p:sp>
          <p:nvSpPr>
            <p:cNvPr id="6" name="Rectangle: Rounded Corners 3">
              <a:extLst>
                <a:ext uri="{FF2B5EF4-FFF2-40B4-BE49-F238E27FC236}">
                  <a16:creationId xmlns:a16="http://schemas.microsoft.com/office/drawing/2014/main" id="{5CB7A70B-6DD0-BBC4-7263-55FD2963A670}"/>
                </a:ext>
              </a:extLst>
            </p:cNvPr>
            <p:cNvSpPr/>
            <p:nvPr/>
          </p:nvSpPr>
          <p:spPr>
            <a:xfrm>
              <a:off x="8009052" y="2004216"/>
              <a:ext cx="1995565" cy="54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rgbClr val="FFFFFF"/>
                  </a:solidFill>
                </a:rPr>
                <a:t>Agent stack / agent frameworks</a:t>
              </a:r>
            </a:p>
          </p:txBody>
        </p:sp>
        <p:sp>
          <p:nvSpPr>
            <p:cNvPr id="7" name="Rectangle: Rounded Corners 4">
              <a:extLst>
                <a:ext uri="{FF2B5EF4-FFF2-40B4-BE49-F238E27FC236}">
                  <a16:creationId xmlns:a16="http://schemas.microsoft.com/office/drawing/2014/main" id="{D3907805-16B8-3914-2D53-D247DD207C57}"/>
                </a:ext>
              </a:extLst>
            </p:cNvPr>
            <p:cNvSpPr/>
            <p:nvPr/>
          </p:nvSpPr>
          <p:spPr>
            <a:xfrm>
              <a:off x="8009051" y="2653842"/>
              <a:ext cx="1995566" cy="54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rgbClr val="FFFFFF"/>
                  </a:solidFill>
                </a:rPr>
                <a:t>DSML platforms</a:t>
              </a:r>
            </a:p>
          </p:txBody>
        </p:sp>
      </p:grpSp>
      <p:sp>
        <p:nvSpPr>
          <p:cNvPr id="8" name="Rectangle: Rounded Corners 7">
            <a:extLst>
              <a:ext uri="{FF2B5EF4-FFF2-40B4-BE49-F238E27FC236}">
                <a16:creationId xmlns:a16="http://schemas.microsoft.com/office/drawing/2014/main" id="{5153BAB8-11A7-6F1A-2E1C-C0ACE1B87936}"/>
              </a:ext>
            </a:extLst>
          </p:cNvPr>
          <p:cNvSpPr/>
          <p:nvPr/>
        </p:nvSpPr>
        <p:spPr>
          <a:xfrm>
            <a:off x="10112955" y="2643392"/>
            <a:ext cx="1483256" cy="803566"/>
          </a:xfrm>
          <a:prstGeom prst="rect">
            <a:avLst/>
          </a:prstGeom>
          <a:solidFill>
            <a:srgbClr val="009A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rgbClr val="FFFFFF"/>
                </a:solidFill>
              </a:rPr>
              <a:t>Simulation platforms (inc. RL agent training)</a:t>
            </a:r>
          </a:p>
        </p:txBody>
      </p:sp>
      <p:grpSp>
        <p:nvGrpSpPr>
          <p:cNvPr id="19" name="Group 18">
            <a:extLst>
              <a:ext uri="{FF2B5EF4-FFF2-40B4-BE49-F238E27FC236}">
                <a16:creationId xmlns:a16="http://schemas.microsoft.com/office/drawing/2014/main" id="{B14CE9AB-3092-FDD4-C8D4-B8F137E0EA2C}"/>
              </a:ext>
            </a:extLst>
          </p:cNvPr>
          <p:cNvGrpSpPr/>
          <p:nvPr/>
        </p:nvGrpSpPr>
        <p:grpSpPr>
          <a:xfrm>
            <a:off x="5781077" y="1174645"/>
            <a:ext cx="2052000" cy="3864645"/>
            <a:chOff x="5781077" y="1365241"/>
            <a:chExt cx="2052000" cy="3864645"/>
          </a:xfrm>
          <a:solidFill>
            <a:srgbClr val="009AD7"/>
          </a:solidFill>
        </p:grpSpPr>
        <p:sp>
          <p:nvSpPr>
            <p:cNvPr id="10" name="Rectangle: Rounded Corners 5">
              <a:extLst>
                <a:ext uri="{FF2B5EF4-FFF2-40B4-BE49-F238E27FC236}">
                  <a16:creationId xmlns:a16="http://schemas.microsoft.com/office/drawing/2014/main" id="{2F97E613-B2EC-6327-72E5-AAA7A797DE27}"/>
                </a:ext>
              </a:extLst>
            </p:cNvPr>
            <p:cNvSpPr/>
            <p:nvPr/>
          </p:nvSpPr>
          <p:spPr>
            <a:xfrm>
              <a:off x="5781077" y="4545886"/>
              <a:ext cx="2052000" cy="68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rgbClr val="FFFFFF"/>
                  </a:solidFill>
                </a:rPr>
                <a:t>Decision intelligence platforms</a:t>
              </a:r>
            </a:p>
          </p:txBody>
        </p:sp>
        <p:sp>
          <p:nvSpPr>
            <p:cNvPr id="11" name="Rectangle: Rounded Corners 6">
              <a:extLst>
                <a:ext uri="{FF2B5EF4-FFF2-40B4-BE49-F238E27FC236}">
                  <a16:creationId xmlns:a16="http://schemas.microsoft.com/office/drawing/2014/main" id="{28D79917-FCFE-0D5C-9D1F-3F0EB25125C7}"/>
                </a:ext>
              </a:extLst>
            </p:cNvPr>
            <p:cNvSpPr/>
            <p:nvPr/>
          </p:nvSpPr>
          <p:spPr>
            <a:xfrm>
              <a:off x="5781077" y="1365241"/>
              <a:ext cx="2052000" cy="68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rgbClr val="FFFFFF"/>
                  </a:solidFill>
                </a:rPr>
                <a:t>Business orchestration &amp; automation technologies</a:t>
              </a:r>
              <a:br>
                <a:rPr lang="en-US" sz="1200" b="1">
                  <a:solidFill>
                    <a:srgbClr val="FFFFFF"/>
                  </a:solidFill>
                </a:rPr>
              </a:br>
              <a:r>
                <a:rPr lang="en-US" sz="1200" b="1">
                  <a:solidFill>
                    <a:srgbClr val="FFFFFF"/>
                  </a:solidFill>
                </a:rPr>
                <a:t>(Including RPA)</a:t>
              </a:r>
            </a:p>
          </p:txBody>
        </p:sp>
        <p:sp>
          <p:nvSpPr>
            <p:cNvPr id="12" name="Rectangle: Rounded Corners 8">
              <a:extLst>
                <a:ext uri="{FF2B5EF4-FFF2-40B4-BE49-F238E27FC236}">
                  <a16:creationId xmlns:a16="http://schemas.microsoft.com/office/drawing/2014/main" id="{65A3F703-ED5C-460C-371E-C7267B63E8D6}"/>
                </a:ext>
              </a:extLst>
            </p:cNvPr>
            <p:cNvSpPr/>
            <p:nvPr/>
          </p:nvSpPr>
          <p:spPr>
            <a:xfrm>
              <a:off x="5781077" y="3750724"/>
              <a:ext cx="2052000" cy="68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rgbClr val="FFFFFF"/>
                  </a:solidFill>
                </a:rPr>
                <a:t>Conversational AI platforms</a:t>
              </a:r>
            </a:p>
          </p:txBody>
        </p:sp>
        <p:sp>
          <p:nvSpPr>
            <p:cNvPr id="14" name="Rectangle: Rounded Corners 23">
              <a:extLst>
                <a:ext uri="{FF2B5EF4-FFF2-40B4-BE49-F238E27FC236}">
                  <a16:creationId xmlns:a16="http://schemas.microsoft.com/office/drawing/2014/main" id="{B7AA396A-37DC-FA2E-7037-3E66109C4E7D}"/>
                </a:ext>
              </a:extLst>
            </p:cNvPr>
            <p:cNvSpPr/>
            <p:nvPr/>
          </p:nvSpPr>
          <p:spPr>
            <a:xfrm>
              <a:off x="5781077" y="2160402"/>
              <a:ext cx="2052000" cy="68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rgbClr val="FFFFFF"/>
                  </a:solidFill>
                </a:rPr>
                <a:t>Low-code application platforms</a:t>
              </a:r>
            </a:p>
          </p:txBody>
        </p:sp>
        <p:sp>
          <p:nvSpPr>
            <p:cNvPr id="15" name="Rectangle: Rounded Corners 19">
              <a:extLst>
                <a:ext uri="{FF2B5EF4-FFF2-40B4-BE49-F238E27FC236}">
                  <a16:creationId xmlns:a16="http://schemas.microsoft.com/office/drawing/2014/main" id="{B7440CD8-45BF-286E-6F5E-847327FDBDB7}"/>
                </a:ext>
              </a:extLst>
            </p:cNvPr>
            <p:cNvSpPr/>
            <p:nvPr/>
          </p:nvSpPr>
          <p:spPr>
            <a:xfrm>
              <a:off x="5781077" y="2955563"/>
              <a:ext cx="2052000" cy="68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rgbClr val="FFFFFF"/>
                  </a:solidFill>
                </a:rPr>
                <a:t>Integration platforms</a:t>
              </a:r>
            </a:p>
          </p:txBody>
        </p:sp>
      </p:grpSp>
      <p:sp>
        <p:nvSpPr>
          <p:cNvPr id="24" name="Rectangle 23">
            <a:extLst>
              <a:ext uri="{FF2B5EF4-FFF2-40B4-BE49-F238E27FC236}">
                <a16:creationId xmlns:a16="http://schemas.microsoft.com/office/drawing/2014/main" id="{92E3562A-ABF7-359F-B7FA-2A6AD25FD3B4}"/>
              </a:ext>
            </a:extLst>
          </p:cNvPr>
          <p:cNvSpPr/>
          <p:nvPr/>
        </p:nvSpPr>
        <p:spPr>
          <a:xfrm>
            <a:off x="10533221" y="4905751"/>
            <a:ext cx="1168975" cy="412704"/>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r"/>
            <a:r>
              <a:rPr lang="en-US" sz="2400" b="1">
                <a:solidFill>
                  <a:schemeClr val="accent5"/>
                </a:solidFill>
                <a:latin typeface="+mj-lt"/>
              </a:rPr>
              <a:t>Build</a:t>
            </a:r>
          </a:p>
        </p:txBody>
      </p:sp>
      <p:cxnSp>
        <p:nvCxnSpPr>
          <p:cNvPr id="25" name="Straight Arrow Connector 24">
            <a:extLst>
              <a:ext uri="{FF2B5EF4-FFF2-40B4-BE49-F238E27FC236}">
                <a16:creationId xmlns:a16="http://schemas.microsoft.com/office/drawing/2014/main" id="{2D860E75-3221-BE24-3CD6-59ADB1AC4DD1}"/>
              </a:ext>
            </a:extLst>
          </p:cNvPr>
          <p:cNvCxnSpPr>
            <a:cxnSpLocks/>
          </p:cNvCxnSpPr>
          <p:nvPr/>
        </p:nvCxnSpPr>
        <p:spPr>
          <a:xfrm>
            <a:off x="1362547" y="5112103"/>
            <a:ext cx="9213206" cy="0"/>
          </a:xfrm>
          <a:prstGeom prst="straightConnector1">
            <a:avLst/>
          </a:prstGeom>
          <a:ln w="63500">
            <a:solidFill>
              <a:schemeClr val="accent5"/>
            </a:soli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D9A0D7DC-CFDE-0ECD-2E8D-ED8A1D7F0AFE}"/>
              </a:ext>
            </a:extLst>
          </p:cNvPr>
          <p:cNvSpPr/>
          <p:nvPr/>
        </p:nvSpPr>
        <p:spPr>
          <a:xfrm>
            <a:off x="453556" y="4905751"/>
            <a:ext cx="1168975" cy="412704"/>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r>
              <a:rPr lang="en-US" sz="2400" b="1">
                <a:solidFill>
                  <a:schemeClr val="accent5"/>
                </a:solidFill>
                <a:latin typeface="+mj-lt"/>
              </a:rPr>
              <a:t>Buy</a:t>
            </a:r>
          </a:p>
        </p:txBody>
      </p:sp>
      <p:sp>
        <p:nvSpPr>
          <p:cNvPr id="9" name="TextBox 8">
            <a:extLst>
              <a:ext uri="{FF2B5EF4-FFF2-40B4-BE49-F238E27FC236}">
                <a16:creationId xmlns:a16="http://schemas.microsoft.com/office/drawing/2014/main" id="{380799F5-CA6B-1A92-1331-7EEB1D8F9483}"/>
              </a:ext>
            </a:extLst>
          </p:cNvPr>
          <p:cNvSpPr txBox="1"/>
          <p:nvPr/>
        </p:nvSpPr>
        <p:spPr>
          <a:xfrm>
            <a:off x="7975600" y="410870"/>
            <a:ext cx="3110387" cy="523220"/>
          </a:xfrm>
          <a:prstGeom prst="rect">
            <a:avLst/>
          </a:prstGeom>
          <a:noFill/>
        </p:spPr>
        <p:txBody>
          <a:bodyPr wrap="square" lIns="0" rIns="0">
            <a:spAutoFit/>
          </a:bodyPr>
          <a:lstStyle/>
          <a:p>
            <a:pPr algn="r"/>
            <a:r>
              <a:rPr lang="en-US" sz="1400" b="0" i="0" dirty="0">
                <a:effectLst/>
                <a:latin typeface="Arial" panose="020B0604020202020204" pitchFamily="34" charset="0"/>
                <a:cs typeface="Arial" panose="020B0604020202020204" pitchFamily="34" charset="0"/>
              </a:rPr>
              <a:t>Innovation Insight for the AI Agent Platform Landscape (G00825163)</a:t>
            </a:r>
          </a:p>
        </p:txBody>
      </p:sp>
      <p:pic>
        <p:nvPicPr>
          <p:cNvPr id="17" name="Picture 16">
            <a:extLst>
              <a:ext uri="{FF2B5EF4-FFF2-40B4-BE49-F238E27FC236}">
                <a16:creationId xmlns:a16="http://schemas.microsoft.com/office/drawing/2014/main" id="{68751537-F022-F044-48D6-76CD0EE44FFA}"/>
              </a:ext>
            </a:extLst>
          </p:cNvPr>
          <p:cNvPicPr>
            <a:picLocks noChangeAspect="1"/>
          </p:cNvPicPr>
          <p:nvPr/>
        </p:nvPicPr>
        <p:blipFill>
          <a:blip r:embed="rId4"/>
          <a:stretch>
            <a:fillRect/>
          </a:stretch>
        </p:blipFill>
        <p:spPr>
          <a:xfrm>
            <a:off x="11159038" y="366713"/>
            <a:ext cx="611534" cy="611534"/>
          </a:xfrm>
          <a:prstGeom prst="rect">
            <a:avLst/>
          </a:prstGeom>
        </p:spPr>
      </p:pic>
    </p:spTree>
    <p:custDataLst>
      <p:tags r:id="rId1"/>
    </p:custDataLst>
    <p:extLst>
      <p:ext uri="{BB962C8B-B14F-4D97-AF65-F5344CB8AC3E}">
        <p14:creationId xmlns:p14="http://schemas.microsoft.com/office/powerpoint/2010/main" val="1807522451"/>
      </p:ext>
    </p:extLst>
  </p:cSld>
  <p:clrMapOvr>
    <a:masterClrMapping/>
  </p:clrMapOvr>
  <mc:AlternateContent xmlns:mc="http://schemas.openxmlformats.org/markup-compatibility/2006">
    <mc:Choice xmlns:p14="http://schemas.microsoft.com/office/powerpoint/2010/main" Requires="p14">
      <p:transition p14:dur="10" advTm="283046"/>
    </mc:Choice>
    <mc:Fallback>
      <p:transition advTm="28304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wipe(left)">
                                      <p:cBhvr>
                                        <p:cTn id="7" dur="500"/>
                                        <p:tgtEl>
                                          <p:spTgt spid="79"/>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80"/>
                                        </p:tgtEl>
                                        <p:attrNameLst>
                                          <p:attrName>style.visibility</p:attrName>
                                        </p:attrNameLst>
                                      </p:cBhvr>
                                      <p:to>
                                        <p:strVal val="visible"/>
                                      </p:to>
                                    </p:set>
                                    <p:animEffect transition="in" filter="wipe(left)">
                                      <p:cBhvr>
                                        <p:cTn id="15" dur="500"/>
                                        <p:tgtEl>
                                          <p:spTgt spid="80"/>
                                        </p:tgtEl>
                                      </p:cBhvr>
                                    </p:animEffect>
                                  </p:childTnLst>
                                </p:cTn>
                              </p:par>
                              <p:par>
                                <p:cTn id="16" presetID="22" presetClass="entr" presetSubtype="8"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ipe(left)">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left)">
                                      <p:cBhvr>
                                        <p:cTn id="23" dur="500"/>
                                        <p:tgtEl>
                                          <p:spTgt spid="20"/>
                                        </p:tgtEl>
                                      </p:cBhvr>
                                    </p:animEffect>
                                  </p:childTnLst>
                                </p:cTn>
                              </p:par>
                              <p:par>
                                <p:cTn id="24" presetID="22" presetClass="entr" presetSubtype="8" fill="hold" nodeType="withEffect">
                                  <p:stCondLst>
                                    <p:cond delay="0"/>
                                  </p:stCondLst>
                                  <p:childTnLst>
                                    <p:set>
                                      <p:cBhvr>
                                        <p:cTn id="25" dur="1" fill="hold">
                                          <p:stCondLst>
                                            <p:cond delay="0"/>
                                          </p:stCondLst>
                                        </p:cTn>
                                        <p:tgtEl>
                                          <p:spTgt spid="82"/>
                                        </p:tgtEl>
                                        <p:attrNameLst>
                                          <p:attrName>style.visibility</p:attrName>
                                        </p:attrNameLst>
                                      </p:cBhvr>
                                      <p:to>
                                        <p:strVal val="visible"/>
                                      </p:to>
                                    </p:set>
                                    <p:animEffect transition="in" filter="wipe(left)">
                                      <p:cBhvr>
                                        <p:cTn id="26" dur="500"/>
                                        <p:tgtEl>
                                          <p:spTgt spid="8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left)">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3A3B5-65EA-12FD-3909-81DE070F32C1}"/>
              </a:ext>
            </a:extLst>
          </p:cNvPr>
          <p:cNvSpPr>
            <a:spLocks noGrp="1"/>
          </p:cNvSpPr>
          <p:nvPr>
            <p:ph type="title"/>
          </p:nvPr>
        </p:nvSpPr>
        <p:spPr/>
        <p:txBody>
          <a:bodyPr/>
          <a:lstStyle/>
          <a:p>
            <a:r>
              <a:rPr lang="en-US" dirty="0"/>
              <a:t>CIOs Need to Plan for MAS</a:t>
            </a:r>
          </a:p>
        </p:txBody>
      </p:sp>
      <p:pic>
        <p:nvPicPr>
          <p:cNvPr id="4" name="Picture 3">
            <a:extLst>
              <a:ext uri="{FF2B5EF4-FFF2-40B4-BE49-F238E27FC236}">
                <a16:creationId xmlns:a16="http://schemas.microsoft.com/office/drawing/2014/main" id="{C8CF3B4E-CC66-102E-D6C0-05B134832C8E}"/>
              </a:ext>
            </a:extLst>
          </p:cNvPr>
          <p:cNvPicPr>
            <a:picLocks noChangeAspect="1"/>
          </p:cNvPicPr>
          <p:nvPr/>
        </p:nvPicPr>
        <p:blipFill>
          <a:blip r:embed="rId2"/>
          <a:stretch>
            <a:fillRect/>
          </a:stretch>
        </p:blipFill>
        <p:spPr>
          <a:xfrm>
            <a:off x="1387997" y="1225193"/>
            <a:ext cx="9058086" cy="4839941"/>
          </a:xfrm>
          <a:prstGeom prst="rect">
            <a:avLst/>
          </a:prstGeom>
        </p:spPr>
      </p:pic>
    </p:spTree>
    <p:extLst>
      <p:ext uri="{BB962C8B-B14F-4D97-AF65-F5344CB8AC3E}">
        <p14:creationId xmlns:p14="http://schemas.microsoft.com/office/powerpoint/2010/main" val="1040384189"/>
      </p:ext>
    </p:extLst>
  </p:cSld>
  <p:clrMapOvr>
    <a:masterClrMapping/>
  </p:clrMapOvr>
  <mc:AlternateContent xmlns:mc="http://schemas.openxmlformats.org/markup-compatibility/2006">
    <mc:Choice xmlns:p14="http://schemas.microsoft.com/office/powerpoint/2010/main" Requires="p14">
      <p:transition spd="slow" p14:dur="2000" advTm="77532"/>
    </mc:Choice>
    <mc:Fallback>
      <p:transition spd="slow" advTm="77532"/>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76A72-6EB6-3C3C-5107-124F69A3B0D1}"/>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59AEB4D2-90DC-7876-2738-139C68CEB8FC}"/>
              </a:ext>
            </a:extLst>
          </p:cNvPr>
          <p:cNvPicPr>
            <a:picLocks noChangeAspect="1"/>
          </p:cNvPicPr>
          <p:nvPr/>
        </p:nvPicPr>
        <p:blipFill>
          <a:blip r:embed="rId2">
            <a:duotone>
              <a:schemeClr val="accent1">
                <a:shade val="45000"/>
                <a:satMod val="135000"/>
              </a:schemeClr>
              <a:prstClr val="white"/>
            </a:duotone>
          </a:blip>
          <a:stretch>
            <a:fillRect/>
          </a:stretch>
        </p:blipFill>
        <p:spPr>
          <a:xfrm>
            <a:off x="-503922" y="-2720050"/>
            <a:ext cx="13199844" cy="9899883"/>
          </a:xfrm>
          <a:prstGeom prst="rect">
            <a:avLst/>
          </a:prstGeom>
        </p:spPr>
      </p:pic>
      <p:sp>
        <p:nvSpPr>
          <p:cNvPr id="4" name="TextBox 3">
            <a:extLst>
              <a:ext uri="{FF2B5EF4-FFF2-40B4-BE49-F238E27FC236}">
                <a16:creationId xmlns:a16="http://schemas.microsoft.com/office/drawing/2014/main" id="{89456969-4C84-8A1A-A84E-14DEAC7043B4}"/>
              </a:ext>
            </a:extLst>
          </p:cNvPr>
          <p:cNvSpPr txBox="1"/>
          <p:nvPr/>
        </p:nvSpPr>
        <p:spPr>
          <a:xfrm>
            <a:off x="659756" y="3896674"/>
            <a:ext cx="3306867" cy="2585323"/>
          </a:xfrm>
          <a:prstGeom prst="rect">
            <a:avLst/>
          </a:prstGeom>
          <a:noFill/>
        </p:spPr>
        <p:txBody>
          <a:bodyPr wrap="none" lIns="0" rtlCol="0">
            <a:spAutoFit/>
          </a:bodyPr>
          <a:lstStyle/>
          <a:p>
            <a:r>
              <a:rPr lang="en-US" sz="3600" b="1" dirty="0">
                <a:solidFill>
                  <a:schemeClr val="bg1"/>
                </a:solidFill>
              </a:rPr>
              <a:t>Agents</a:t>
            </a:r>
          </a:p>
          <a:p>
            <a:r>
              <a:rPr lang="en-US" sz="3600" b="1" dirty="0">
                <a:solidFill>
                  <a:schemeClr val="bg1"/>
                </a:solidFill>
              </a:rPr>
              <a:t>Calling Agents</a:t>
            </a:r>
          </a:p>
          <a:p>
            <a:r>
              <a:rPr lang="en-US" sz="3600" b="1" dirty="0">
                <a:solidFill>
                  <a:schemeClr val="bg1"/>
                </a:solidFill>
              </a:rPr>
              <a:t>Calling Agents</a:t>
            </a:r>
          </a:p>
          <a:p>
            <a:r>
              <a:rPr lang="en-US" sz="3600" b="1" dirty="0">
                <a:solidFill>
                  <a:schemeClr val="bg1"/>
                </a:solidFill>
              </a:rPr>
              <a:t>And so on…</a:t>
            </a:r>
          </a:p>
          <a:p>
            <a:endParaRPr lang="en-US" dirty="0">
              <a:solidFill>
                <a:schemeClr val="bg1"/>
              </a:solidFill>
            </a:endParaRPr>
          </a:p>
        </p:txBody>
      </p:sp>
    </p:spTree>
    <p:extLst>
      <p:ext uri="{BB962C8B-B14F-4D97-AF65-F5344CB8AC3E}">
        <p14:creationId xmlns:p14="http://schemas.microsoft.com/office/powerpoint/2010/main" val="3971436899"/>
      </p:ext>
    </p:extLst>
  </p:cSld>
  <p:clrMapOvr>
    <a:masterClrMapping/>
  </p:clrMapOvr>
  <mc:AlternateContent xmlns:mc="http://schemas.openxmlformats.org/markup-compatibility/2006">
    <mc:Choice xmlns:p14="http://schemas.microsoft.com/office/powerpoint/2010/main" Requires="p14">
      <p:transition spd="slow" p14:dur="2000" advTm="10240"/>
    </mc:Choice>
    <mc:Fallback>
      <p:transition spd="slow" advTm="1024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9E0F4-CAAD-08E7-C13B-E24A41F93CE9}"/>
              </a:ext>
            </a:extLst>
          </p:cNvPr>
          <p:cNvSpPr>
            <a:spLocks noGrp="1"/>
          </p:cNvSpPr>
          <p:nvPr>
            <p:ph type="title"/>
          </p:nvPr>
        </p:nvSpPr>
        <p:spPr>
          <a:xfrm>
            <a:off x="457200" y="366713"/>
            <a:ext cx="3999053" cy="443198"/>
          </a:xfrm>
        </p:spPr>
        <p:txBody>
          <a:bodyPr/>
          <a:lstStyle/>
          <a:p>
            <a:r>
              <a:rPr lang="en-US" dirty="0"/>
              <a:t>Imagine this, but with Agents…</a:t>
            </a:r>
          </a:p>
        </p:txBody>
      </p:sp>
      <p:pic>
        <p:nvPicPr>
          <p:cNvPr id="3" name="Picture 2">
            <a:extLst>
              <a:ext uri="{FF2B5EF4-FFF2-40B4-BE49-F238E27FC236}">
                <a16:creationId xmlns:a16="http://schemas.microsoft.com/office/drawing/2014/main" id="{8E36A571-0086-56A4-47F2-CCCBA3F95309}"/>
              </a:ext>
            </a:extLst>
          </p:cNvPr>
          <p:cNvPicPr>
            <a:picLocks noChangeAspect="1"/>
          </p:cNvPicPr>
          <p:nvPr/>
        </p:nvPicPr>
        <p:blipFill>
          <a:blip r:embed="rId2"/>
          <a:stretch>
            <a:fillRect/>
          </a:stretch>
        </p:blipFill>
        <p:spPr>
          <a:xfrm>
            <a:off x="5337681" y="274116"/>
            <a:ext cx="6397119" cy="5860468"/>
          </a:xfrm>
          <a:prstGeom prst="rect">
            <a:avLst/>
          </a:prstGeom>
        </p:spPr>
      </p:pic>
      <p:sp>
        <p:nvSpPr>
          <p:cNvPr id="4" name="TextBox 3">
            <a:extLst>
              <a:ext uri="{FF2B5EF4-FFF2-40B4-BE49-F238E27FC236}">
                <a16:creationId xmlns:a16="http://schemas.microsoft.com/office/drawing/2014/main" id="{55692CB0-072B-5A5D-1768-1F1F147C6FD5}"/>
              </a:ext>
            </a:extLst>
          </p:cNvPr>
          <p:cNvSpPr txBox="1"/>
          <p:nvPr/>
        </p:nvSpPr>
        <p:spPr>
          <a:xfrm>
            <a:off x="457200" y="5949918"/>
            <a:ext cx="4151586" cy="276999"/>
          </a:xfrm>
          <a:prstGeom prst="rect">
            <a:avLst/>
          </a:prstGeom>
          <a:noFill/>
        </p:spPr>
        <p:txBody>
          <a:bodyPr wrap="none" lIns="0" rtlCol="0">
            <a:spAutoFit/>
          </a:bodyPr>
          <a:lstStyle/>
          <a:p>
            <a:r>
              <a:rPr lang="en-US" sz="1200" dirty="0"/>
              <a:t>Source: </a:t>
            </a:r>
            <a:r>
              <a:rPr lang="en-US" sz="1200" dirty="0">
                <a:hlinkClick r:id="rId3"/>
              </a:rPr>
              <a:t>https://x.com/Werner/status/741673514567143424</a:t>
            </a:r>
            <a:r>
              <a:rPr lang="en-US" sz="1200" dirty="0"/>
              <a:t> </a:t>
            </a:r>
          </a:p>
        </p:txBody>
      </p:sp>
    </p:spTree>
    <p:extLst>
      <p:ext uri="{BB962C8B-B14F-4D97-AF65-F5344CB8AC3E}">
        <p14:creationId xmlns:p14="http://schemas.microsoft.com/office/powerpoint/2010/main" val="949235700"/>
      </p:ext>
    </p:extLst>
  </p:cSld>
  <p:clrMapOvr>
    <a:masterClrMapping/>
  </p:clrMapOvr>
  <mc:AlternateContent xmlns:mc="http://schemas.openxmlformats.org/markup-compatibility/2006">
    <mc:Choice xmlns:p14="http://schemas.microsoft.com/office/powerpoint/2010/main" Requires="p14">
      <p:transition spd="slow" p14:dur="2000" advTm="36827"/>
    </mc:Choice>
    <mc:Fallback>
      <p:transition spd="slow" advTm="36827"/>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88A43-330C-8F50-2C83-678EAF325B41}"/>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1F2CD23D-7DFB-FF72-1739-8F7566180A84}"/>
              </a:ext>
            </a:extLst>
          </p:cNvPr>
          <p:cNvPicPr>
            <a:picLocks noChangeAspect="1"/>
          </p:cNvPicPr>
          <p:nvPr/>
        </p:nvPicPr>
        <p:blipFill>
          <a:blip r:embed="rId3"/>
          <a:srcRect r="2078"/>
          <a:stretch>
            <a:fillRect/>
          </a:stretch>
        </p:blipFill>
        <p:spPr>
          <a:xfrm rot="5400000">
            <a:off x="1784808" y="-309708"/>
            <a:ext cx="4970149" cy="7625367"/>
          </a:xfrm>
          <a:prstGeom prst="rect">
            <a:avLst/>
          </a:prstGeom>
        </p:spPr>
      </p:pic>
      <p:sp>
        <p:nvSpPr>
          <p:cNvPr id="6" name="Title 1">
            <a:extLst>
              <a:ext uri="{FF2B5EF4-FFF2-40B4-BE49-F238E27FC236}">
                <a16:creationId xmlns:a16="http://schemas.microsoft.com/office/drawing/2014/main" id="{A5904888-4C45-6580-E5CF-75AF761E9C6E}"/>
              </a:ext>
            </a:extLst>
          </p:cNvPr>
          <p:cNvSpPr>
            <a:spLocks noGrp="1"/>
          </p:cNvSpPr>
          <p:nvPr>
            <p:ph type="title"/>
          </p:nvPr>
        </p:nvSpPr>
        <p:spPr>
          <a:xfrm>
            <a:off x="457200" y="366713"/>
            <a:ext cx="12008734" cy="443198"/>
          </a:xfrm>
        </p:spPr>
        <p:txBody>
          <a:bodyPr/>
          <a:lstStyle/>
          <a:p>
            <a:r>
              <a:rPr lang="en-US" dirty="0"/>
              <a:t>We’re Going to Need Multiagent Management</a:t>
            </a:r>
          </a:p>
        </p:txBody>
      </p:sp>
      <p:grpSp>
        <p:nvGrpSpPr>
          <p:cNvPr id="4" name="Group 3">
            <a:extLst>
              <a:ext uri="{FF2B5EF4-FFF2-40B4-BE49-F238E27FC236}">
                <a16:creationId xmlns:a16="http://schemas.microsoft.com/office/drawing/2014/main" id="{A21FDED1-E6C1-B3A8-0586-020606A3C2FD}"/>
              </a:ext>
            </a:extLst>
          </p:cNvPr>
          <p:cNvGrpSpPr/>
          <p:nvPr/>
        </p:nvGrpSpPr>
        <p:grpSpPr>
          <a:xfrm>
            <a:off x="8082568" y="1017901"/>
            <a:ext cx="3650644" cy="1726255"/>
            <a:chOff x="410575" y="105978"/>
            <a:chExt cx="1866715" cy="1560617"/>
          </a:xfrm>
          <a:solidFill>
            <a:srgbClr val="002856"/>
          </a:solidFill>
        </p:grpSpPr>
        <p:sp>
          <p:nvSpPr>
            <p:cNvPr id="5" name="Rectangle 4">
              <a:extLst>
                <a:ext uri="{FF2B5EF4-FFF2-40B4-BE49-F238E27FC236}">
                  <a16:creationId xmlns:a16="http://schemas.microsoft.com/office/drawing/2014/main" id="{52EDA19B-8AE8-015F-EFED-3FB26F5C1D75}"/>
                </a:ext>
              </a:extLst>
            </p:cNvPr>
            <p:cNvSpPr/>
            <p:nvPr/>
          </p:nvSpPr>
          <p:spPr>
            <a:xfrm>
              <a:off x="410575" y="105978"/>
              <a:ext cx="1866715" cy="1560617"/>
            </a:xfrm>
            <a:prstGeom prst="rect">
              <a:avLst/>
            </a:prstGeom>
            <a:grpFill/>
            <a:ln w="12700" cap="flat" cmpd="sng" algn="ctr">
              <a:solidFill>
                <a:schemeClr val="lt1">
                  <a:hueOff val="0"/>
                  <a:satOff val="0"/>
                  <a:lumOff val="0"/>
                  <a:alphaOff val="0"/>
                </a:schemeClr>
              </a:solidFill>
              <a:prstDash val="solid"/>
              <a:miter lim="800000"/>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TextBox 6">
              <a:extLst>
                <a:ext uri="{FF2B5EF4-FFF2-40B4-BE49-F238E27FC236}">
                  <a16:creationId xmlns:a16="http://schemas.microsoft.com/office/drawing/2014/main" id="{99012106-DBFA-87B9-70E9-6F8792132F4E}"/>
                </a:ext>
              </a:extLst>
            </p:cNvPr>
            <p:cNvSpPr txBox="1"/>
            <p:nvPr/>
          </p:nvSpPr>
          <p:spPr>
            <a:xfrm>
              <a:off x="410575" y="105978"/>
              <a:ext cx="1866715" cy="143677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marR="0" lvl="0" indent="0" algn="ctr" defTabSz="1244600" rtl="0" eaLnBrk="1" fontAlgn="auto" latinLnBrk="0" hangingPunct="1">
                <a:lnSpc>
                  <a:spcPct val="90000"/>
                </a:lnSpc>
                <a:spcBef>
                  <a:spcPct val="0"/>
                </a:spcBef>
                <a:spcAft>
                  <a:spcPct val="3500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Arial"/>
                  <a:ea typeface="+mn-ea"/>
                  <a:cs typeface="+mn-cs"/>
                </a:rPr>
                <a:t>Multiple API</a:t>
              </a:r>
              <a:br>
                <a:rPr kumimoji="0" lang="en-GB" sz="2800" b="0" i="0" u="none" strike="noStrike" kern="1200" cap="none" spc="0" normalizeH="0" baseline="0" noProof="0" dirty="0">
                  <a:ln>
                    <a:noFill/>
                  </a:ln>
                  <a:solidFill>
                    <a:prstClr val="white"/>
                  </a:solidFill>
                  <a:effectLst/>
                  <a:uLnTx/>
                  <a:uFillTx/>
                  <a:latin typeface="Arial"/>
                  <a:ea typeface="+mn-ea"/>
                  <a:cs typeface="+mn-cs"/>
                </a:rPr>
              </a:br>
              <a:r>
                <a:rPr kumimoji="0" lang="en-GB" sz="2800" b="0" i="0" u="none" strike="noStrike" kern="1200" cap="none" spc="0" normalizeH="0" baseline="0" noProof="0" dirty="0">
                  <a:ln>
                    <a:noFill/>
                  </a:ln>
                  <a:solidFill>
                    <a:prstClr val="white"/>
                  </a:solidFill>
                  <a:effectLst/>
                  <a:uLnTx/>
                  <a:uFillTx/>
                  <a:latin typeface="Arial"/>
                  <a:ea typeface="+mn-ea"/>
                  <a:cs typeface="+mn-cs"/>
                </a:rPr>
                <a:t>formats</a:t>
              </a:r>
            </a:p>
          </p:txBody>
        </p:sp>
      </p:grpSp>
      <p:grpSp>
        <p:nvGrpSpPr>
          <p:cNvPr id="8" name="Group 7">
            <a:extLst>
              <a:ext uri="{FF2B5EF4-FFF2-40B4-BE49-F238E27FC236}">
                <a16:creationId xmlns:a16="http://schemas.microsoft.com/office/drawing/2014/main" id="{282FBE4E-719F-C2E7-1352-108A16CF1AF7}"/>
              </a:ext>
            </a:extLst>
          </p:cNvPr>
          <p:cNvGrpSpPr/>
          <p:nvPr/>
        </p:nvGrpSpPr>
        <p:grpSpPr>
          <a:xfrm>
            <a:off x="8082567" y="4392863"/>
            <a:ext cx="3650645" cy="1589272"/>
            <a:chOff x="0" y="753055"/>
            <a:chExt cx="3391619" cy="2221556"/>
          </a:xfrm>
          <a:solidFill>
            <a:srgbClr val="002856"/>
          </a:solidFill>
        </p:grpSpPr>
        <p:sp>
          <p:nvSpPr>
            <p:cNvPr id="9" name="Rectangle 8">
              <a:extLst>
                <a:ext uri="{FF2B5EF4-FFF2-40B4-BE49-F238E27FC236}">
                  <a16:creationId xmlns:a16="http://schemas.microsoft.com/office/drawing/2014/main" id="{ED9852F9-BA24-5741-EB23-3EF82BDFE57C}"/>
                </a:ext>
              </a:extLst>
            </p:cNvPr>
            <p:cNvSpPr/>
            <p:nvPr/>
          </p:nvSpPr>
          <p:spPr>
            <a:xfrm>
              <a:off x="0" y="753055"/>
              <a:ext cx="3391619" cy="2221556"/>
            </a:xfrm>
            <a:prstGeom prst="rect">
              <a:avLst/>
            </a:prstGeom>
            <a:grpFill/>
            <a:ln w="12700" cap="flat" cmpd="sng" algn="ctr">
              <a:solidFill>
                <a:schemeClr val="lt1">
                  <a:hueOff val="0"/>
                  <a:satOff val="0"/>
                  <a:lumOff val="0"/>
                  <a:alphaOff val="0"/>
                </a:schemeClr>
              </a:solidFill>
              <a:prstDash val="solid"/>
              <a:miter lim="800000"/>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0" name="TextBox 9">
              <a:extLst>
                <a:ext uri="{FF2B5EF4-FFF2-40B4-BE49-F238E27FC236}">
                  <a16:creationId xmlns:a16="http://schemas.microsoft.com/office/drawing/2014/main" id="{1EB31F8A-58E9-FB9A-7F96-817FDA3C8E94}"/>
                </a:ext>
              </a:extLst>
            </p:cNvPr>
            <p:cNvSpPr txBox="1"/>
            <p:nvPr/>
          </p:nvSpPr>
          <p:spPr>
            <a:xfrm>
              <a:off x="0" y="788812"/>
              <a:ext cx="3391619" cy="218579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marR="0" lvl="0" indent="0" algn="ctr" defTabSz="1244600" rtl="0" eaLnBrk="1" fontAlgn="auto" latinLnBrk="0" hangingPunct="1">
                <a:lnSpc>
                  <a:spcPct val="90000"/>
                </a:lnSpc>
                <a:spcBef>
                  <a:spcPct val="0"/>
                </a:spcBef>
                <a:spcAft>
                  <a:spcPct val="3500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Arial"/>
                  <a:ea typeface="+mn-ea"/>
                  <a:cs typeface="+mn-cs"/>
                </a:rPr>
                <a:t>Multiple </a:t>
              </a:r>
              <a:br>
                <a:rPr kumimoji="0" lang="en-GB" sz="2800" b="0" i="0" u="none" strike="noStrike" kern="1200" cap="none" spc="0" normalizeH="0" baseline="0" noProof="0" dirty="0">
                  <a:ln>
                    <a:noFill/>
                  </a:ln>
                  <a:solidFill>
                    <a:prstClr val="white"/>
                  </a:solidFill>
                  <a:effectLst/>
                  <a:uLnTx/>
                  <a:uFillTx/>
                  <a:latin typeface="Arial"/>
                  <a:ea typeface="+mn-ea"/>
                  <a:cs typeface="+mn-cs"/>
                </a:rPr>
              </a:br>
              <a:r>
                <a:rPr kumimoji="0" lang="en-GB" sz="2800" b="0" i="0" u="none" strike="noStrike" kern="1200" cap="none" spc="0" normalizeH="0" baseline="0" noProof="0" dirty="0">
                  <a:ln>
                    <a:noFill/>
                  </a:ln>
                  <a:solidFill>
                    <a:prstClr val="white"/>
                  </a:solidFill>
                  <a:effectLst/>
                  <a:uLnTx/>
                  <a:uFillTx/>
                  <a:latin typeface="Arial"/>
                  <a:ea typeface="+mn-ea"/>
                  <a:cs typeface="+mn-cs"/>
                </a:rPr>
                <a:t>Stakeholders</a:t>
              </a:r>
            </a:p>
          </p:txBody>
        </p:sp>
      </p:grpSp>
      <p:grpSp>
        <p:nvGrpSpPr>
          <p:cNvPr id="11" name="Group 10">
            <a:extLst>
              <a:ext uri="{FF2B5EF4-FFF2-40B4-BE49-F238E27FC236}">
                <a16:creationId xmlns:a16="http://schemas.microsoft.com/office/drawing/2014/main" id="{A8F9A723-193B-BA17-F8A9-A2C18D983781}"/>
              </a:ext>
            </a:extLst>
          </p:cNvPr>
          <p:cNvGrpSpPr/>
          <p:nvPr/>
        </p:nvGrpSpPr>
        <p:grpSpPr>
          <a:xfrm>
            <a:off x="8082567" y="2762492"/>
            <a:ext cx="3650645" cy="1612034"/>
            <a:chOff x="0" y="618954"/>
            <a:chExt cx="6644536" cy="3901789"/>
          </a:xfrm>
          <a:solidFill>
            <a:srgbClr val="002856"/>
          </a:solidFill>
        </p:grpSpPr>
        <p:sp>
          <p:nvSpPr>
            <p:cNvPr id="12" name="Rectangle 11">
              <a:extLst>
                <a:ext uri="{FF2B5EF4-FFF2-40B4-BE49-F238E27FC236}">
                  <a16:creationId xmlns:a16="http://schemas.microsoft.com/office/drawing/2014/main" id="{F65F281D-A0EF-13E0-2732-0D972A381CE5}"/>
                </a:ext>
              </a:extLst>
            </p:cNvPr>
            <p:cNvSpPr/>
            <p:nvPr/>
          </p:nvSpPr>
          <p:spPr>
            <a:xfrm>
              <a:off x="0" y="674047"/>
              <a:ext cx="6644536" cy="3846696"/>
            </a:xfrm>
            <a:prstGeom prst="rect">
              <a:avLst/>
            </a:prstGeom>
            <a:grpFill/>
            <a:ln w="12700" cap="flat" cmpd="sng" algn="ctr">
              <a:solidFill>
                <a:schemeClr val="lt1">
                  <a:hueOff val="0"/>
                  <a:satOff val="0"/>
                  <a:lumOff val="0"/>
                  <a:alphaOff val="0"/>
                </a:schemeClr>
              </a:solidFill>
              <a:prstDash val="solid"/>
              <a:miter lim="800000"/>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A3C1D38D-D8DE-E017-9FCA-6481A92A6437}"/>
                </a:ext>
              </a:extLst>
            </p:cNvPr>
            <p:cNvSpPr txBox="1"/>
            <p:nvPr/>
          </p:nvSpPr>
          <p:spPr>
            <a:xfrm>
              <a:off x="0" y="618954"/>
              <a:ext cx="6644536" cy="389494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defRPr/>
              </a:pPr>
              <a:r>
                <a:rPr lang="en-GB" sz="2800" dirty="0">
                  <a:solidFill>
                    <a:prstClr val="white"/>
                  </a:solidFill>
                </a:rPr>
                <a:t>Multiple </a:t>
              </a:r>
              <a:br>
                <a:rPr lang="en-GB" sz="2800" dirty="0">
                  <a:solidFill>
                    <a:prstClr val="white"/>
                  </a:solidFill>
                </a:rPr>
              </a:br>
              <a:r>
                <a:rPr kumimoji="0" lang="en-GB" sz="2800" b="0" i="0" u="none" strike="noStrike" kern="1200" cap="none" spc="0" normalizeH="0" baseline="0" noProof="0" dirty="0">
                  <a:ln>
                    <a:noFill/>
                  </a:ln>
                  <a:solidFill>
                    <a:prstClr val="white"/>
                  </a:solidFill>
                  <a:effectLst/>
                  <a:uLnTx/>
                  <a:uFillTx/>
                  <a:latin typeface="Arial"/>
                  <a:ea typeface="+mn-ea"/>
                  <a:cs typeface="+mn-cs"/>
                </a:rPr>
                <a:t>Platforms</a:t>
              </a:r>
            </a:p>
          </p:txBody>
        </p:sp>
      </p:grpSp>
      <p:sp>
        <p:nvSpPr>
          <p:cNvPr id="14" name="Rectangle 13">
            <a:extLst>
              <a:ext uri="{FF2B5EF4-FFF2-40B4-BE49-F238E27FC236}">
                <a16:creationId xmlns:a16="http://schemas.microsoft.com/office/drawing/2014/main" id="{784B3EE8-1439-FBD5-F8B8-CFEF012CC30C}"/>
              </a:ext>
            </a:extLst>
          </p:cNvPr>
          <p:cNvSpPr/>
          <p:nvPr/>
        </p:nvSpPr>
        <p:spPr>
          <a:xfrm>
            <a:off x="457199" y="1017902"/>
            <a:ext cx="11276013" cy="4964234"/>
          </a:xfrm>
          <a:prstGeom prst="rect">
            <a:avLst/>
          </a:prstGeom>
          <a:noFill/>
          <a:ln w="25400">
            <a:solidFill>
              <a:srgbClr val="00285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Content Placeholder 4">
            <a:extLst>
              <a:ext uri="{FF2B5EF4-FFF2-40B4-BE49-F238E27FC236}">
                <a16:creationId xmlns:a16="http://schemas.microsoft.com/office/drawing/2014/main" id="{261A6039-08DD-D3C8-8F18-A231D5CAE456}"/>
              </a:ext>
            </a:extLst>
          </p:cNvPr>
          <p:cNvSpPr txBox="1">
            <a:spLocks/>
          </p:cNvSpPr>
          <p:nvPr/>
        </p:nvSpPr>
        <p:spPr>
          <a:xfrm>
            <a:off x="560961" y="1198562"/>
            <a:ext cx="7166610" cy="4460875"/>
          </a:xfrm>
          <a:prstGeom prst="rect">
            <a:avLst/>
          </a:prstGeom>
        </p:spPr>
        <p:txBody>
          <a:bodyPr vert="horz" lIns="0" tIns="0" rIns="0" bIns="0" rtlCol="0" anchor="t">
            <a:normAutofit/>
          </a:bodyPr>
          <a:lstStyle>
            <a:lvl1pPr marL="246888" indent="-246888" algn="l" defTabSz="914400" rtl="0" eaLnBrk="1" latinLnBrk="0" hangingPunct="1">
              <a:lnSpc>
                <a:spcPct val="90000"/>
              </a:lnSpc>
              <a:spcBef>
                <a:spcPts val="1200"/>
              </a:spcBef>
              <a:spcAft>
                <a:spcPts val="0"/>
              </a:spcAft>
              <a:buClrTx/>
              <a:buSzPct val="100000"/>
              <a:buFont typeface="Arial" panose="020B0604020202020204" pitchFamily="34" charset="0"/>
              <a:buChar char="•"/>
              <a:defRPr sz="2800" kern="1200">
                <a:solidFill>
                  <a:schemeClr val="tx1"/>
                </a:solidFill>
                <a:latin typeface="+mn-lt"/>
                <a:ea typeface="+mn-ea"/>
                <a:cs typeface="+mn-cs"/>
              </a:defRPr>
            </a:lvl1pPr>
            <a:lvl2pPr marL="740664" indent="-310896" algn="l" defTabSz="914400" rtl="0" eaLnBrk="1" latinLnBrk="0" hangingPunct="1">
              <a:lnSpc>
                <a:spcPct val="90000"/>
              </a:lnSpc>
              <a:spcBef>
                <a:spcPts val="1200"/>
              </a:spcBef>
              <a:spcAft>
                <a:spcPts val="0"/>
              </a:spcAft>
              <a:buSzPct val="100000"/>
              <a:buFont typeface="Arial" panose="020B0604020202020204" pitchFamily="34" charset="0"/>
              <a:buChar char="–"/>
              <a:defRPr sz="2400" kern="1200">
                <a:solidFill>
                  <a:schemeClr val="tx1"/>
                </a:solidFill>
                <a:latin typeface="+mn-lt"/>
                <a:ea typeface="+mn-ea"/>
                <a:cs typeface="+mn-cs"/>
              </a:defRPr>
            </a:lvl2pPr>
            <a:lvl3pPr marL="1179576" indent="-246888" algn="l" defTabSz="914400" rtl="0" eaLnBrk="1" latinLnBrk="0" hangingPunct="1">
              <a:lnSpc>
                <a:spcPct val="90000"/>
              </a:lnSpc>
              <a:spcBef>
                <a:spcPts val="1200"/>
              </a:spcBef>
              <a:spcAft>
                <a:spcPts val="0"/>
              </a:spcAft>
              <a:buSzPct val="100000"/>
              <a:buFont typeface="Arial" panose="020B0604020202020204" pitchFamily="34" charset="0"/>
              <a:buChar char="•"/>
              <a:defRPr sz="2400" kern="1200">
                <a:solidFill>
                  <a:schemeClr val="tx1"/>
                </a:solidFill>
                <a:latin typeface="+mn-lt"/>
                <a:ea typeface="+mn-ea"/>
                <a:cs typeface="+mn-cs"/>
              </a:defRPr>
            </a:lvl3pPr>
            <a:lvl4pPr marL="1673352" indent="-320040" algn="l" defTabSz="914400" rtl="0" eaLnBrk="1" latinLnBrk="0" hangingPunct="1">
              <a:lnSpc>
                <a:spcPct val="90000"/>
              </a:lnSpc>
              <a:spcBef>
                <a:spcPts val="1200"/>
              </a:spcBef>
              <a:spcAft>
                <a:spcPts val="0"/>
              </a:spcAft>
              <a:buSzPct val="100000"/>
              <a:buFont typeface="Arial" panose="020B0604020202020204" pitchFamily="34" charset="0"/>
              <a:buChar char="–"/>
              <a:defRPr sz="2400" kern="1200">
                <a:solidFill>
                  <a:schemeClr val="tx1"/>
                </a:solidFill>
                <a:latin typeface="+mn-lt"/>
                <a:ea typeface="+mn-ea"/>
                <a:cs typeface="+mn-cs"/>
              </a:defRPr>
            </a:lvl4pPr>
            <a:lvl5pPr marL="2112264" indent="-246888" algn="l" defTabSz="914400" rtl="0" eaLnBrk="1" latinLnBrk="0" hangingPunct="1">
              <a:lnSpc>
                <a:spcPct val="90000"/>
              </a:lnSpc>
              <a:spcBef>
                <a:spcPts val="1200"/>
              </a:spcBef>
              <a:spcAft>
                <a:spcPts val="0"/>
              </a:spcAft>
              <a:buSzPct val="100000"/>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600"/>
              </a:spcBef>
              <a:spcAft>
                <a:spcPts val="0"/>
              </a:spcAft>
              <a:buClrTx/>
              <a:buSzPct val="100000"/>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Arial"/>
                <a:ea typeface="+mn-ea"/>
                <a:cs typeface="+mn-cs"/>
              </a:rPr>
              <a:t>Solutions must weave together:</a:t>
            </a:r>
          </a:p>
          <a:p>
            <a:pPr marL="0" marR="0" lvl="0" indent="0" algn="l" defTabSz="914400" rtl="0" eaLnBrk="1" fontAlgn="auto" latinLnBrk="0" hangingPunct="1">
              <a:lnSpc>
                <a:spcPct val="90000"/>
              </a:lnSpc>
              <a:spcBef>
                <a:spcPts val="600"/>
              </a:spcBef>
              <a:spcAft>
                <a:spcPts val="0"/>
              </a:spcAft>
              <a:buClrTx/>
              <a:buSzPct val="100000"/>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Agent </a:t>
            </a:r>
            <a:r>
              <a:rPr kumimoji="0" lang="en-US" sz="2400" b="0" i="0" u="none" strike="noStrike" kern="1200" cap="none" spc="0" normalizeH="0" baseline="0" noProof="0" dirty="0">
                <a:ln>
                  <a:noFill/>
                </a:ln>
                <a:solidFill>
                  <a:prstClr val="black"/>
                </a:solidFill>
                <a:effectLst/>
                <a:uLnTx/>
                <a:uFillTx/>
                <a:latin typeface="Arial"/>
                <a:ea typeface="+mn-ea"/>
                <a:cs typeface="+mn-cs"/>
              </a:rPr>
              <a:t>Connectivity Control</a:t>
            </a:r>
          </a:p>
          <a:p>
            <a:pPr marL="246888" marR="0" lvl="0" indent="-246888" algn="l" defTabSz="914400" rtl="0" eaLnBrk="1" fontAlgn="auto" latinLnBrk="0" hangingPunct="1">
              <a:lnSpc>
                <a:spcPct val="90000"/>
              </a:lnSpc>
              <a:spcBef>
                <a:spcPts val="600"/>
              </a:spcBef>
              <a:spcAft>
                <a:spcPts val="0"/>
              </a:spcAft>
              <a:buClrTx/>
              <a:buSzPct val="100000"/>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2400" b="0" i="0" u="none" strike="noStrike" kern="1200" cap="none" spc="0" normalizeH="0" baseline="0" noProof="0" dirty="0">
                <a:ln>
                  <a:noFill/>
                </a:ln>
                <a:solidFill>
                  <a:prstClr val="black"/>
                </a:solidFill>
                <a:effectLst/>
                <a:uLnTx/>
                <a:uFillTx/>
                <a:latin typeface="Arial"/>
                <a:ea typeface="+mn-ea"/>
                <a:cs typeface="+mn-cs"/>
              </a:rPr>
              <a:t> Agent Behavioral Control</a:t>
            </a:r>
          </a:p>
          <a:p>
            <a:pPr marL="246888" marR="0" lvl="0" indent="-246888" algn="l" defTabSz="914400" rtl="0" eaLnBrk="1" fontAlgn="auto" latinLnBrk="0" hangingPunct="1">
              <a:lnSpc>
                <a:spcPct val="90000"/>
              </a:lnSpc>
              <a:spcBef>
                <a:spcPts val="600"/>
              </a:spcBef>
              <a:spcAft>
                <a:spcPts val="0"/>
              </a:spcAft>
              <a:buClrTx/>
              <a:buSzPct val="100000"/>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Agent Operational Control</a:t>
            </a:r>
          </a:p>
          <a:p>
            <a:pPr marL="246888" marR="0" lvl="0" indent="-246888" algn="l" defTabSz="914400" rtl="0" eaLnBrk="1" fontAlgn="auto" latinLnBrk="0" hangingPunct="1">
              <a:lnSpc>
                <a:spcPct val="90000"/>
              </a:lnSpc>
              <a:spcBef>
                <a:spcPts val="600"/>
              </a:spcBef>
              <a:spcAft>
                <a:spcPts val="0"/>
              </a:spcAft>
              <a:buClrTx/>
              <a:buSzPct val="100000"/>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en-US" sz="2400" b="0" i="0" u="none" strike="noStrike" kern="1200" cap="none" spc="0" normalizeH="0" baseline="0" noProof="0" dirty="0">
                <a:ln>
                  <a:noFill/>
                </a:ln>
                <a:solidFill>
                  <a:prstClr val="black"/>
                </a:solidFill>
                <a:effectLst/>
                <a:uLnTx/>
                <a:uFillTx/>
                <a:latin typeface="Arial"/>
                <a:ea typeface="+mn-ea"/>
                <a:cs typeface="+mn-cs"/>
              </a:rPr>
              <a:t>Evaluation</a:t>
            </a:r>
          </a:p>
          <a:p>
            <a:pPr marL="246888" marR="0" lvl="0" indent="-246888" algn="l" defTabSz="914400" rtl="0" eaLnBrk="1" fontAlgn="auto" latinLnBrk="0" hangingPunct="1">
              <a:lnSpc>
                <a:spcPct val="90000"/>
              </a:lnSpc>
              <a:spcBef>
                <a:spcPts val="600"/>
              </a:spcBef>
              <a:spcAft>
                <a:spcPts val="0"/>
              </a:spcAft>
              <a:buClrTx/>
              <a:buSzPct val="100000"/>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Arial"/>
                <a:ea typeface="+mn-ea"/>
                <a:cs typeface="+mn-cs"/>
              </a:rPr>
              <a:t>		- Observability</a:t>
            </a:r>
          </a:p>
        </p:txBody>
      </p:sp>
    </p:spTree>
    <p:extLst>
      <p:ext uri="{BB962C8B-B14F-4D97-AF65-F5344CB8AC3E}">
        <p14:creationId xmlns:p14="http://schemas.microsoft.com/office/powerpoint/2010/main" val="1240854249"/>
      </p:ext>
    </p:extLst>
  </p:cSld>
  <p:clrMapOvr>
    <a:masterClrMapping/>
  </p:clrMapOvr>
  <mc:AlternateContent xmlns:mc="http://schemas.openxmlformats.org/markup-compatibility/2006">
    <mc:Choice xmlns:p14="http://schemas.microsoft.com/office/powerpoint/2010/main" Requires="p14">
      <p:transition p14:dur="10" advTm="51073"/>
    </mc:Choice>
    <mc:Fallback>
      <p:transition advTm="51073"/>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39CF2F8-75D3-3FD1-9588-ADCA216CE5E9}"/>
            </a:ext>
          </a:extLst>
        </p:cNvPr>
        <p:cNvGrpSpPr/>
        <p:nvPr/>
      </p:nvGrpSpPr>
      <p:grpSpPr>
        <a:xfrm>
          <a:off x="0" y="0"/>
          <a:ext cx="0" cy="0"/>
          <a:chOff x="0" y="0"/>
          <a:chExt cx="0" cy="0"/>
        </a:xfrm>
      </p:grpSpPr>
      <p:pic>
        <p:nvPicPr>
          <p:cNvPr id="1026" name="Picture 2" descr="grayscale photo of person standing on train station">
            <a:extLst>
              <a:ext uri="{FF2B5EF4-FFF2-40B4-BE49-F238E27FC236}">
                <a16:creationId xmlns:a16="http://schemas.microsoft.com/office/drawing/2014/main" id="{78F3C007-1989-5049-285D-70F7DC339E1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724"/>
          <a:stretch/>
        </p:blipFill>
        <p:spPr bwMode="auto">
          <a:xfrm>
            <a:off x="1" y="0"/>
            <a:ext cx="4673600" cy="6863537"/>
          </a:xfrm>
          <a:prstGeom prst="rect">
            <a:avLst/>
          </a:prstGeom>
          <a:solidFill>
            <a:srgbClr val="FFFFFF"/>
          </a:solidFill>
        </p:spPr>
      </p:pic>
      <p:sp>
        <p:nvSpPr>
          <p:cNvPr id="3" name="Copyright and Pg Num">
            <a:extLst>
              <a:ext uri="{FF2B5EF4-FFF2-40B4-BE49-F238E27FC236}">
                <a16:creationId xmlns:a16="http://schemas.microsoft.com/office/drawing/2014/main" id="{14433B3E-FBF7-54CB-6582-A47530C073B2}"/>
              </a:ext>
            </a:extLst>
          </p:cNvPr>
          <p:cNvSpPr txBox="1"/>
          <p:nvPr/>
        </p:nvSpPr>
        <p:spPr>
          <a:xfrm>
            <a:off x="457201" y="6408509"/>
            <a:ext cx="7181849" cy="138499"/>
          </a:xfrm>
          <a:prstGeom prst="rect">
            <a:avLst/>
          </a:prstGeom>
          <a:noFill/>
        </p:spPr>
        <p:txBody>
          <a:bodyPr wrap="square" lIns="0" tIns="0" rIns="0" bIns="0" rtlCol="0" anchor="b" anchorCtr="0">
            <a:spAutoFit/>
          </a:bodyPr>
          <a:lstStyle/>
          <a:p>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fld id="{1CE9EA8B-DBE7-492B-893F-AD13AC039ED7}" type="slidenum">
              <a:rPr lang="en-US" sz="900" smtClean="0">
                <a:solidFill>
                  <a:schemeClr val="tx1"/>
                </a:solidFill>
              </a:rPr>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t>3</a:t>
            </a:fld>
            <a:r>
              <a:rPr lang="en-US" sz="700">
                <a:solidFill>
                  <a:srgbClr val="BDBDBD"/>
                </a:solidFill>
              </a:rPr>
              <a:t>	© 2025 Gartner, Inc. and/or its affiliates. All rights reserved. Gartner is a registered trademark of Gartner, Inc. and its affiliates.</a:t>
            </a:r>
          </a:p>
        </p:txBody>
      </p:sp>
      <p:sp>
        <p:nvSpPr>
          <p:cNvPr id="7" name="Title 1">
            <a:extLst>
              <a:ext uri="{FF2B5EF4-FFF2-40B4-BE49-F238E27FC236}">
                <a16:creationId xmlns:a16="http://schemas.microsoft.com/office/drawing/2014/main" id="{CD68534C-DCEB-EBBE-7A7D-B5C2DE761097}"/>
              </a:ext>
            </a:extLst>
          </p:cNvPr>
          <p:cNvSpPr txBox="1">
            <a:spLocks/>
          </p:cNvSpPr>
          <p:nvPr/>
        </p:nvSpPr>
        <p:spPr>
          <a:xfrm>
            <a:off x="4839335" y="1190625"/>
            <a:ext cx="6579235" cy="4476750"/>
          </a:xfrm>
          <a:prstGeom prst="rect">
            <a:avLst/>
          </a:prstGeom>
        </p:spPr>
        <p:txBody>
          <a:bodyPr vert="horz" wrap="square" lIns="0" tIns="0" rIns="0" bIns="0" rtlCol="0" anchor="ctr" anchorCtr="0">
            <a:noAutofit/>
          </a:bodyPr>
          <a:lstStyle>
            <a:lvl1pPr algn="l" defTabSz="914400" rtl="0" eaLnBrk="1" latinLnBrk="0" hangingPunct="1">
              <a:lnSpc>
                <a:spcPct val="90000"/>
              </a:lnSpc>
              <a:spcBef>
                <a:spcPts val="1200"/>
              </a:spcBef>
              <a:spcAft>
                <a:spcPts val="0"/>
              </a:spcAft>
              <a:buNone/>
              <a:defRPr sz="3200" b="0" kern="1200">
                <a:solidFill>
                  <a:schemeClr val="tx2"/>
                </a:solidFill>
                <a:latin typeface="+mj-lt"/>
                <a:ea typeface="+mj-ea"/>
                <a:cs typeface="+mj-cs"/>
              </a:defRPr>
            </a:lvl1pPr>
          </a:lstStyle>
          <a:p>
            <a:pPr algn="ctr"/>
            <a:r>
              <a:rPr lang="en-GB" sz="7200" dirty="0"/>
              <a:t>The </a:t>
            </a:r>
            <a:r>
              <a:rPr lang="en-GB" sz="7200" dirty="0">
                <a:solidFill>
                  <a:schemeClr val="accent5"/>
                </a:solidFill>
              </a:rPr>
              <a:t>Agents</a:t>
            </a:r>
            <a:r>
              <a:rPr lang="en-GB" sz="7200" dirty="0"/>
              <a:t> Are </a:t>
            </a:r>
            <a:r>
              <a:rPr lang="en-GB" sz="7200" dirty="0">
                <a:solidFill>
                  <a:srgbClr val="6F7878"/>
                </a:solidFill>
              </a:rPr>
              <a:t>Coming</a:t>
            </a:r>
          </a:p>
        </p:txBody>
      </p:sp>
      <p:cxnSp>
        <p:nvCxnSpPr>
          <p:cNvPr id="9" name="Straight Connector 8">
            <a:extLst>
              <a:ext uri="{FF2B5EF4-FFF2-40B4-BE49-F238E27FC236}">
                <a16:creationId xmlns:a16="http://schemas.microsoft.com/office/drawing/2014/main" id="{C7C0033F-7EE5-0D65-5B47-05064D8EA849}"/>
              </a:ext>
            </a:extLst>
          </p:cNvPr>
          <p:cNvCxnSpPr>
            <a:cxnSpLocks/>
          </p:cNvCxnSpPr>
          <p:nvPr/>
        </p:nvCxnSpPr>
        <p:spPr>
          <a:xfrm>
            <a:off x="7086978" y="3908194"/>
            <a:ext cx="4183002" cy="0"/>
          </a:xfrm>
          <a:prstGeom prst="line">
            <a:avLst/>
          </a:prstGeom>
          <a:ln w="120650">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0C193869-F369-47B5-3407-C23EAC2CD593}"/>
              </a:ext>
            </a:extLst>
          </p:cNvPr>
          <p:cNvSpPr txBox="1"/>
          <p:nvPr/>
        </p:nvSpPr>
        <p:spPr>
          <a:xfrm>
            <a:off x="7724696" y="4187620"/>
            <a:ext cx="2907565"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200" b="0" i="0" u="none" strike="noStrike" kern="1200" cap="none" spc="0" normalizeH="0" baseline="0" noProof="0">
                <a:ln>
                  <a:noFill/>
                </a:ln>
                <a:solidFill>
                  <a:prstClr val="white"/>
                </a:solidFill>
                <a:effectLst/>
                <a:uLnTx/>
                <a:uFillTx/>
                <a:latin typeface="Arial Black"/>
                <a:ea typeface="+mn-ea"/>
                <a:cs typeface="+mn-cs"/>
              </a:rPr>
              <a:t>Here</a:t>
            </a:r>
          </a:p>
        </p:txBody>
      </p:sp>
    </p:spTree>
    <p:extLst>
      <p:ext uri="{BB962C8B-B14F-4D97-AF65-F5344CB8AC3E}">
        <p14:creationId xmlns:p14="http://schemas.microsoft.com/office/powerpoint/2010/main" val="1601830877"/>
      </p:ext>
    </p:extLst>
  </p:cSld>
  <p:clrMapOvr>
    <a:masterClrMapping/>
  </p:clrMapOvr>
  <mc:AlternateContent xmlns:mc="http://schemas.openxmlformats.org/markup-compatibility/2006">
    <mc:Choice xmlns:p14="http://schemas.microsoft.com/office/powerpoint/2010/main" Requires="p14">
      <p:transition spd="slow" p14:dur="2000" advTm="6224"/>
    </mc:Choice>
    <mc:Fallback>
      <p:transition spd="slow" advTm="6224"/>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2E94C-0C80-8C64-40C4-9805C56B38D0}"/>
            </a:ext>
          </a:extLst>
        </p:cNvPr>
        <p:cNvGrpSpPr/>
        <p:nvPr/>
      </p:nvGrpSpPr>
      <p:grpSpPr>
        <a:xfrm>
          <a:off x="0" y="0"/>
          <a:ext cx="0" cy="0"/>
          <a:chOff x="0" y="0"/>
          <a:chExt cx="0" cy="0"/>
        </a:xfrm>
      </p:grpSpPr>
      <p:sp>
        <p:nvSpPr>
          <p:cNvPr id="6147" name="Rectangle 18">
            <a:extLst>
              <a:ext uri="{FF2B5EF4-FFF2-40B4-BE49-F238E27FC236}">
                <a16:creationId xmlns:a16="http://schemas.microsoft.com/office/drawing/2014/main" id="{3E268CED-4F60-5BB5-483D-9BEE91243CAF}"/>
              </a:ext>
            </a:extLst>
          </p:cNvPr>
          <p:cNvSpPr>
            <a:spLocks noGrp="1" noChangeArrowheads="1"/>
          </p:cNvSpPr>
          <p:nvPr>
            <p:ph type="title"/>
          </p:nvPr>
        </p:nvSpPr>
        <p:spPr>
          <a:xfrm>
            <a:off x="457200" y="366713"/>
            <a:ext cx="11276013" cy="443198"/>
          </a:xfrm>
        </p:spPr>
        <p:txBody>
          <a:bodyPr/>
          <a:lstStyle/>
          <a:p>
            <a:r>
              <a:rPr lang="en-US" dirty="0"/>
              <a:t>Navigating to a Multiagent Future</a:t>
            </a:r>
          </a:p>
        </p:txBody>
      </p:sp>
      <p:sp>
        <p:nvSpPr>
          <p:cNvPr id="2" name="Rectangle 1">
            <a:extLst>
              <a:ext uri="{FF2B5EF4-FFF2-40B4-BE49-F238E27FC236}">
                <a16:creationId xmlns:a16="http://schemas.microsoft.com/office/drawing/2014/main" id="{06EF49C5-D4B0-BAED-DCF4-D065DCC24A2D}"/>
              </a:ext>
            </a:extLst>
          </p:cNvPr>
          <p:cNvSpPr/>
          <p:nvPr/>
        </p:nvSpPr>
        <p:spPr>
          <a:xfrm>
            <a:off x="1476260" y="1539123"/>
            <a:ext cx="9327927" cy="936000"/>
          </a:xfrm>
          <a:prstGeom prst="rect">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58" name="Group 57">
            <a:extLst>
              <a:ext uri="{FF2B5EF4-FFF2-40B4-BE49-F238E27FC236}">
                <a16:creationId xmlns:a16="http://schemas.microsoft.com/office/drawing/2014/main" id="{D387F3C1-E415-7981-5069-7FCA08615751}"/>
              </a:ext>
            </a:extLst>
          </p:cNvPr>
          <p:cNvGrpSpPr/>
          <p:nvPr/>
        </p:nvGrpSpPr>
        <p:grpSpPr>
          <a:xfrm>
            <a:off x="1122329" y="1654323"/>
            <a:ext cx="706169" cy="705600"/>
            <a:chOff x="1435629" y="1970961"/>
            <a:chExt cx="706169" cy="705600"/>
          </a:xfrm>
        </p:grpSpPr>
        <p:sp>
          <p:nvSpPr>
            <p:cNvPr id="18" name="Oval 17">
              <a:extLst>
                <a:ext uri="{FF2B5EF4-FFF2-40B4-BE49-F238E27FC236}">
                  <a16:creationId xmlns:a16="http://schemas.microsoft.com/office/drawing/2014/main" id="{7F2E6BBF-CE1A-79ED-3E02-B9DAB7E9A1C7}"/>
                </a:ext>
              </a:extLst>
            </p:cNvPr>
            <p:cNvSpPr/>
            <p:nvPr/>
          </p:nvSpPr>
          <p:spPr>
            <a:xfrm>
              <a:off x="1435629" y="1970961"/>
              <a:ext cx="706169" cy="705600"/>
            </a:xfrm>
            <a:prstGeom prst="ellipse">
              <a:avLst/>
            </a:prstGeom>
            <a:solidFill>
              <a:srgbClr val="FFFFFF"/>
            </a:solidFill>
            <a:ln w="34925">
              <a:solidFill>
                <a:srgbClr val="00285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19" name="Graphic 18">
              <a:extLst>
                <a:ext uri="{FF2B5EF4-FFF2-40B4-BE49-F238E27FC236}">
                  <a16:creationId xmlns:a16="http://schemas.microsoft.com/office/drawing/2014/main" id="{2B6F513B-7663-21EE-92B0-B9A2522192D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26355" y="2119705"/>
              <a:ext cx="524717" cy="408113"/>
            </a:xfrm>
            <a:prstGeom prst="rect">
              <a:avLst/>
            </a:prstGeom>
          </p:spPr>
        </p:pic>
      </p:grpSp>
      <p:sp>
        <p:nvSpPr>
          <p:cNvPr id="23" name="TextBox 22">
            <a:extLst>
              <a:ext uri="{FF2B5EF4-FFF2-40B4-BE49-F238E27FC236}">
                <a16:creationId xmlns:a16="http://schemas.microsoft.com/office/drawing/2014/main" id="{CFAA83CC-1843-68E6-73C9-5848B3743574}"/>
              </a:ext>
            </a:extLst>
          </p:cNvPr>
          <p:cNvSpPr txBox="1"/>
          <p:nvPr/>
        </p:nvSpPr>
        <p:spPr>
          <a:xfrm>
            <a:off x="2000975" y="1751256"/>
            <a:ext cx="6655314" cy="523220"/>
          </a:xfrm>
          <a:prstGeom prst="rect">
            <a:avLst/>
          </a:prstGeom>
          <a:noFill/>
        </p:spPr>
        <p:txBody>
          <a:bodyPr wrap="square" lIns="0" rIns="0">
            <a:spAutoFit/>
          </a:bodyPr>
          <a:lstStyle/>
          <a:p>
            <a:r>
              <a:rPr lang="en-US" sz="2800" dirty="0"/>
              <a:t>Agents are </a:t>
            </a:r>
            <a:r>
              <a:rPr lang="en-US" sz="2800" b="1" dirty="0"/>
              <a:t>Diverse</a:t>
            </a:r>
            <a:endParaRPr lang="en-US" sz="2800" dirty="0"/>
          </a:p>
        </p:txBody>
      </p:sp>
      <p:sp>
        <p:nvSpPr>
          <p:cNvPr id="33" name="TextBox 32">
            <a:extLst>
              <a:ext uri="{FF2B5EF4-FFF2-40B4-BE49-F238E27FC236}">
                <a16:creationId xmlns:a16="http://schemas.microsoft.com/office/drawing/2014/main" id="{6401B3E3-1B6A-CFF7-6FB3-691FC89FAE7B}"/>
              </a:ext>
            </a:extLst>
          </p:cNvPr>
          <p:cNvSpPr txBox="1"/>
          <p:nvPr/>
        </p:nvSpPr>
        <p:spPr>
          <a:xfrm>
            <a:off x="2000977" y="2816441"/>
            <a:ext cx="8952795" cy="523220"/>
          </a:xfrm>
          <a:prstGeom prst="rect">
            <a:avLst/>
          </a:prstGeom>
          <a:noFill/>
        </p:spPr>
        <p:txBody>
          <a:bodyPr wrap="square" lIns="0" rIns="0">
            <a:spAutoFit/>
          </a:bodyPr>
          <a:lstStyle/>
          <a:p>
            <a:r>
              <a:rPr lang="en-US" sz="2800" dirty="0"/>
              <a:t>Agents are </a:t>
            </a:r>
            <a:r>
              <a:rPr lang="en-US" sz="2800" b="1" dirty="0"/>
              <a:t>Connected</a:t>
            </a:r>
            <a:endParaRPr lang="en-US" sz="2800" dirty="0"/>
          </a:p>
        </p:txBody>
      </p:sp>
      <p:sp>
        <p:nvSpPr>
          <p:cNvPr id="43" name="TextBox 42">
            <a:extLst>
              <a:ext uri="{FF2B5EF4-FFF2-40B4-BE49-F238E27FC236}">
                <a16:creationId xmlns:a16="http://schemas.microsoft.com/office/drawing/2014/main" id="{A25C7892-34A3-D8DF-62D0-D1CCCEE764FF}"/>
              </a:ext>
            </a:extLst>
          </p:cNvPr>
          <p:cNvSpPr txBox="1"/>
          <p:nvPr/>
        </p:nvSpPr>
        <p:spPr>
          <a:xfrm>
            <a:off x="2000975" y="3889509"/>
            <a:ext cx="9875938" cy="523220"/>
          </a:xfrm>
          <a:prstGeom prst="rect">
            <a:avLst/>
          </a:prstGeom>
          <a:noFill/>
        </p:spPr>
        <p:txBody>
          <a:bodyPr wrap="square" lIns="0" rIns="0">
            <a:spAutoFit/>
          </a:bodyPr>
          <a:lstStyle/>
          <a:p>
            <a:r>
              <a:rPr lang="en-US" sz="2800" dirty="0"/>
              <a:t>Diverse Agents means Diverse </a:t>
            </a:r>
            <a:r>
              <a:rPr lang="en-US" sz="2800" b="1" dirty="0"/>
              <a:t>Platforms</a:t>
            </a:r>
          </a:p>
        </p:txBody>
      </p:sp>
      <p:sp>
        <p:nvSpPr>
          <p:cNvPr id="53" name="TextBox 52">
            <a:extLst>
              <a:ext uri="{FF2B5EF4-FFF2-40B4-BE49-F238E27FC236}">
                <a16:creationId xmlns:a16="http://schemas.microsoft.com/office/drawing/2014/main" id="{8543744C-B7A7-19D9-15A1-A84FA33EC0AD}"/>
              </a:ext>
            </a:extLst>
          </p:cNvPr>
          <p:cNvSpPr txBox="1"/>
          <p:nvPr/>
        </p:nvSpPr>
        <p:spPr>
          <a:xfrm>
            <a:off x="2000975" y="4932940"/>
            <a:ext cx="9079819" cy="523220"/>
          </a:xfrm>
          <a:prstGeom prst="rect">
            <a:avLst/>
          </a:prstGeom>
          <a:noFill/>
        </p:spPr>
        <p:txBody>
          <a:bodyPr wrap="square" lIns="0" rIns="0">
            <a:spAutoFit/>
          </a:bodyPr>
          <a:lstStyle/>
          <a:p>
            <a:r>
              <a:rPr lang="en-US" sz="2800" dirty="0"/>
              <a:t>Diverse Platforms Demand </a:t>
            </a:r>
            <a:r>
              <a:rPr lang="en-US" sz="2800" b="1" dirty="0">
                <a:solidFill>
                  <a:schemeClr val="tx2"/>
                </a:solidFill>
              </a:rPr>
              <a:t>Managed</a:t>
            </a:r>
            <a:r>
              <a:rPr lang="en-US" sz="2800" dirty="0"/>
              <a:t> </a:t>
            </a:r>
            <a:r>
              <a:rPr lang="en-US" sz="2800" b="1" dirty="0"/>
              <a:t>Connections</a:t>
            </a:r>
          </a:p>
        </p:txBody>
      </p:sp>
      <p:sp>
        <p:nvSpPr>
          <p:cNvPr id="8" name="Rectangle 7">
            <a:extLst>
              <a:ext uri="{FF2B5EF4-FFF2-40B4-BE49-F238E27FC236}">
                <a16:creationId xmlns:a16="http://schemas.microsoft.com/office/drawing/2014/main" id="{3AF6A8B2-5BCF-C6CC-0F12-00364391A874}"/>
              </a:ext>
            </a:extLst>
          </p:cNvPr>
          <p:cNvSpPr/>
          <p:nvPr/>
        </p:nvSpPr>
        <p:spPr>
          <a:xfrm>
            <a:off x="1476260" y="2607098"/>
            <a:ext cx="9327927" cy="936000"/>
          </a:xfrm>
          <a:prstGeom prst="rect">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7" name="Rectangle 16">
            <a:extLst>
              <a:ext uri="{FF2B5EF4-FFF2-40B4-BE49-F238E27FC236}">
                <a16:creationId xmlns:a16="http://schemas.microsoft.com/office/drawing/2014/main" id="{AF887056-FED9-F779-1FA9-6843588E0950}"/>
              </a:ext>
            </a:extLst>
          </p:cNvPr>
          <p:cNvSpPr/>
          <p:nvPr/>
        </p:nvSpPr>
        <p:spPr>
          <a:xfrm>
            <a:off x="1476260" y="3668625"/>
            <a:ext cx="9327927" cy="936000"/>
          </a:xfrm>
          <a:prstGeom prst="rect">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2" name="Rectangle 31">
            <a:extLst>
              <a:ext uri="{FF2B5EF4-FFF2-40B4-BE49-F238E27FC236}">
                <a16:creationId xmlns:a16="http://schemas.microsoft.com/office/drawing/2014/main" id="{FF6223B7-1191-F31F-3FB1-4B02433C90E4}"/>
              </a:ext>
            </a:extLst>
          </p:cNvPr>
          <p:cNvSpPr/>
          <p:nvPr/>
        </p:nvSpPr>
        <p:spPr>
          <a:xfrm>
            <a:off x="1476260" y="4726550"/>
            <a:ext cx="9327927" cy="936000"/>
          </a:xfrm>
          <a:prstGeom prst="rect">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42" name="Group 41">
            <a:extLst>
              <a:ext uri="{FF2B5EF4-FFF2-40B4-BE49-F238E27FC236}">
                <a16:creationId xmlns:a16="http://schemas.microsoft.com/office/drawing/2014/main" id="{9DB82990-7C13-A637-F678-EED8503D1FFB}"/>
              </a:ext>
            </a:extLst>
          </p:cNvPr>
          <p:cNvGrpSpPr/>
          <p:nvPr/>
        </p:nvGrpSpPr>
        <p:grpSpPr>
          <a:xfrm>
            <a:off x="1122329" y="2722298"/>
            <a:ext cx="705600" cy="705600"/>
            <a:chOff x="1435629" y="1970961"/>
            <a:chExt cx="705600" cy="705600"/>
          </a:xfrm>
        </p:grpSpPr>
        <p:sp>
          <p:nvSpPr>
            <p:cNvPr id="44" name="Oval 43">
              <a:extLst>
                <a:ext uri="{FF2B5EF4-FFF2-40B4-BE49-F238E27FC236}">
                  <a16:creationId xmlns:a16="http://schemas.microsoft.com/office/drawing/2014/main" id="{7645C63D-A48B-B6A2-7AFE-22CBD47E33C7}"/>
                </a:ext>
              </a:extLst>
            </p:cNvPr>
            <p:cNvSpPr/>
            <p:nvPr/>
          </p:nvSpPr>
          <p:spPr>
            <a:xfrm>
              <a:off x="1435629" y="1970961"/>
              <a:ext cx="705600" cy="705600"/>
            </a:xfrm>
            <a:prstGeom prst="ellipse">
              <a:avLst/>
            </a:prstGeom>
            <a:solidFill>
              <a:srgbClr val="FFFFFF"/>
            </a:solidFill>
            <a:ln w="34925">
              <a:solidFill>
                <a:srgbClr val="00285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45" name="Graphic 44">
              <a:extLst>
                <a:ext uri="{FF2B5EF4-FFF2-40B4-BE49-F238E27FC236}">
                  <a16:creationId xmlns:a16="http://schemas.microsoft.com/office/drawing/2014/main" id="{54823730-1912-2C1A-03E1-C7D268D7E2C3}"/>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1551528" y="2139504"/>
              <a:ext cx="473803" cy="368514"/>
            </a:xfrm>
            <a:prstGeom prst="rect">
              <a:avLst/>
            </a:prstGeom>
          </p:spPr>
        </p:pic>
      </p:grpSp>
      <p:grpSp>
        <p:nvGrpSpPr>
          <p:cNvPr id="6149" name="Group 6148">
            <a:extLst>
              <a:ext uri="{FF2B5EF4-FFF2-40B4-BE49-F238E27FC236}">
                <a16:creationId xmlns:a16="http://schemas.microsoft.com/office/drawing/2014/main" id="{085BD111-A134-5969-A5B9-EFA10512ABB0}"/>
              </a:ext>
            </a:extLst>
          </p:cNvPr>
          <p:cNvGrpSpPr/>
          <p:nvPr/>
        </p:nvGrpSpPr>
        <p:grpSpPr>
          <a:xfrm>
            <a:off x="1113939" y="3783825"/>
            <a:ext cx="706169" cy="705600"/>
            <a:chOff x="1435629" y="1970961"/>
            <a:chExt cx="706169" cy="705600"/>
          </a:xfrm>
        </p:grpSpPr>
        <p:sp>
          <p:nvSpPr>
            <p:cNvPr id="6150" name="Oval 6149">
              <a:extLst>
                <a:ext uri="{FF2B5EF4-FFF2-40B4-BE49-F238E27FC236}">
                  <a16:creationId xmlns:a16="http://schemas.microsoft.com/office/drawing/2014/main" id="{29E53553-0E80-C837-433A-1E3C3E2277CF}"/>
                </a:ext>
              </a:extLst>
            </p:cNvPr>
            <p:cNvSpPr/>
            <p:nvPr/>
          </p:nvSpPr>
          <p:spPr>
            <a:xfrm>
              <a:off x="1435629" y="1970961"/>
              <a:ext cx="706169" cy="705600"/>
            </a:xfrm>
            <a:prstGeom prst="ellipse">
              <a:avLst/>
            </a:prstGeom>
            <a:solidFill>
              <a:srgbClr val="FFFFFF"/>
            </a:solidFill>
            <a:ln w="34925">
              <a:solidFill>
                <a:srgbClr val="00285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6151" name="Graphic 6150">
              <a:extLst>
                <a:ext uri="{FF2B5EF4-FFF2-40B4-BE49-F238E27FC236}">
                  <a16:creationId xmlns:a16="http://schemas.microsoft.com/office/drawing/2014/main" id="{ED6C23F2-A34D-9479-6450-7E233F4C6DB5}"/>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1526355" y="2119705"/>
              <a:ext cx="524716" cy="408113"/>
            </a:xfrm>
            <a:prstGeom prst="rect">
              <a:avLst/>
            </a:prstGeom>
          </p:spPr>
        </p:pic>
      </p:grpSp>
      <p:grpSp>
        <p:nvGrpSpPr>
          <p:cNvPr id="63" name="Group 62">
            <a:extLst>
              <a:ext uri="{FF2B5EF4-FFF2-40B4-BE49-F238E27FC236}">
                <a16:creationId xmlns:a16="http://schemas.microsoft.com/office/drawing/2014/main" id="{E66D1BEC-FED4-B46D-DDAF-D85B5A79970F}"/>
              </a:ext>
            </a:extLst>
          </p:cNvPr>
          <p:cNvGrpSpPr/>
          <p:nvPr/>
        </p:nvGrpSpPr>
        <p:grpSpPr>
          <a:xfrm>
            <a:off x="1113939" y="4841750"/>
            <a:ext cx="706169" cy="705600"/>
            <a:chOff x="1435629" y="1970961"/>
            <a:chExt cx="706169" cy="705600"/>
          </a:xfrm>
        </p:grpSpPr>
        <p:sp>
          <p:nvSpPr>
            <p:cNvPr id="6144" name="Oval 6143">
              <a:extLst>
                <a:ext uri="{FF2B5EF4-FFF2-40B4-BE49-F238E27FC236}">
                  <a16:creationId xmlns:a16="http://schemas.microsoft.com/office/drawing/2014/main" id="{15BB97FF-D626-A9FC-02FF-6E5B88420E3E}"/>
                </a:ext>
              </a:extLst>
            </p:cNvPr>
            <p:cNvSpPr/>
            <p:nvPr/>
          </p:nvSpPr>
          <p:spPr>
            <a:xfrm>
              <a:off x="1435629" y="1970961"/>
              <a:ext cx="706169" cy="705600"/>
            </a:xfrm>
            <a:prstGeom prst="ellipse">
              <a:avLst/>
            </a:prstGeom>
            <a:solidFill>
              <a:srgbClr val="FFFFFF"/>
            </a:solidFill>
            <a:ln w="34925">
              <a:solidFill>
                <a:srgbClr val="00285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6145" name="Graphic 6144">
              <a:extLst>
                <a:ext uri="{FF2B5EF4-FFF2-40B4-BE49-F238E27FC236}">
                  <a16:creationId xmlns:a16="http://schemas.microsoft.com/office/drawing/2014/main" id="{F3BE27C4-FAD6-BEF0-9DF3-207ACEBC2E36}"/>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1526355" y="2119705"/>
              <a:ext cx="524716" cy="408112"/>
            </a:xfrm>
            <a:prstGeom prst="rect">
              <a:avLst/>
            </a:prstGeom>
          </p:spPr>
        </p:pic>
      </p:grpSp>
      <p:sp>
        <p:nvSpPr>
          <p:cNvPr id="4" name="Rectangle 3">
            <a:extLst>
              <a:ext uri="{FF2B5EF4-FFF2-40B4-BE49-F238E27FC236}">
                <a16:creationId xmlns:a16="http://schemas.microsoft.com/office/drawing/2014/main" id="{2F8154AD-94DF-E5C0-FB6B-00067FA3A067}"/>
              </a:ext>
            </a:extLst>
          </p:cNvPr>
          <p:cNvSpPr/>
          <p:nvPr/>
        </p:nvSpPr>
        <p:spPr>
          <a:xfrm>
            <a:off x="1051238" y="1216448"/>
            <a:ext cx="10177969" cy="3418912"/>
          </a:xfrm>
          <a:prstGeom prst="rect">
            <a:avLst/>
          </a:prstGeom>
          <a:solidFill>
            <a:schemeClr val="bg2">
              <a:alpha val="7822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Tree>
    <p:extLst>
      <p:ext uri="{BB962C8B-B14F-4D97-AF65-F5344CB8AC3E}">
        <p14:creationId xmlns:p14="http://schemas.microsoft.com/office/powerpoint/2010/main" val="3954726628"/>
      </p:ext>
    </p:extLst>
  </p:cSld>
  <p:clrMapOvr>
    <a:masterClrMapping/>
  </p:clrMapOvr>
  <mc:AlternateContent xmlns:mc="http://schemas.openxmlformats.org/markup-compatibility/2006">
    <mc:Choice xmlns:p14="http://schemas.microsoft.com/office/powerpoint/2010/main" Requires="p14">
      <p:transition spd="slow" p14:dur="2000" advTm="4929"/>
    </mc:Choice>
    <mc:Fallback>
      <p:transition spd="slow" advTm="4929"/>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143CE-AF7F-4313-0433-4C69C8F33C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5DA205-E41E-DCA7-903A-19AC505DD8F0}"/>
              </a:ext>
            </a:extLst>
          </p:cNvPr>
          <p:cNvSpPr>
            <a:spLocks noGrp="1"/>
          </p:cNvSpPr>
          <p:nvPr>
            <p:ph type="title"/>
          </p:nvPr>
        </p:nvSpPr>
        <p:spPr/>
        <p:txBody>
          <a:bodyPr/>
          <a:lstStyle/>
          <a:p>
            <a:r>
              <a:rPr lang="en-US" dirty="0"/>
              <a:t>The Evolution of Multiagent Systems</a:t>
            </a:r>
          </a:p>
        </p:txBody>
      </p:sp>
      <p:pic>
        <p:nvPicPr>
          <p:cNvPr id="4098" name="Picture 2" descr="A graphic showing the evolution of multiagent systems in three phases: 1) single-platform, 2) multiplatform, 3) Internet of Agents.">
            <a:extLst>
              <a:ext uri="{FF2B5EF4-FFF2-40B4-BE49-F238E27FC236}">
                <a16:creationId xmlns:a16="http://schemas.microsoft.com/office/drawing/2014/main" id="{A3A202A2-B5AD-943A-E5D9-AAF84AA7858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907" b="16315"/>
          <a:stretch>
            <a:fillRect/>
          </a:stretch>
        </p:blipFill>
        <p:spPr bwMode="auto">
          <a:xfrm>
            <a:off x="592783" y="1006998"/>
            <a:ext cx="11140430" cy="503434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61C7ADB-C327-9C6B-BFFC-11E63118E71C}"/>
              </a:ext>
            </a:extLst>
          </p:cNvPr>
          <p:cNvSpPr txBox="1"/>
          <p:nvPr/>
        </p:nvSpPr>
        <p:spPr>
          <a:xfrm>
            <a:off x="592783" y="6107620"/>
            <a:ext cx="4877297" cy="261610"/>
          </a:xfrm>
          <a:prstGeom prst="rect">
            <a:avLst/>
          </a:prstGeom>
          <a:noFill/>
        </p:spPr>
        <p:txBody>
          <a:bodyPr wrap="none" lIns="0" rtlCol="0">
            <a:spAutoFit/>
          </a:bodyPr>
          <a:lstStyle/>
          <a:p>
            <a:r>
              <a:rPr lang="en-US" sz="1100" dirty="0"/>
              <a:t>Source: Top Strategic Technology Trends: Multiagent Systems (G00829644)</a:t>
            </a:r>
          </a:p>
        </p:txBody>
      </p:sp>
    </p:spTree>
    <p:extLst>
      <p:ext uri="{BB962C8B-B14F-4D97-AF65-F5344CB8AC3E}">
        <p14:creationId xmlns:p14="http://schemas.microsoft.com/office/powerpoint/2010/main" val="4023622763"/>
      </p:ext>
    </p:extLst>
  </p:cSld>
  <p:clrMapOvr>
    <a:masterClrMapping/>
  </p:clrMapOvr>
  <mc:AlternateContent xmlns:mc="http://schemas.openxmlformats.org/markup-compatibility/2006">
    <mc:Choice xmlns:p14="http://schemas.microsoft.com/office/powerpoint/2010/main" Requires="p14">
      <p:transition spd="slow" p14:dur="2000" advTm="55608"/>
    </mc:Choice>
    <mc:Fallback>
      <p:transition spd="slow" advTm="55608"/>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308;p4">
            <a:extLst>
              <a:ext uri="{FF2B5EF4-FFF2-40B4-BE49-F238E27FC236}">
                <a16:creationId xmlns:a16="http://schemas.microsoft.com/office/drawing/2014/main" id="{D98CD2AD-8780-F151-800E-528ED3A1C012}"/>
              </a:ext>
            </a:extLst>
          </p:cNvPr>
          <p:cNvSpPr txBox="1"/>
          <p:nvPr/>
        </p:nvSpPr>
        <p:spPr>
          <a:xfrm>
            <a:off x="673880" y="5986355"/>
            <a:ext cx="6952269" cy="553957"/>
          </a:xfrm>
          <a:prstGeom prst="rect">
            <a:avLst/>
          </a:prstGeom>
          <a:solidFill>
            <a:schemeClr val="accent1"/>
          </a:solidFill>
          <a:ln>
            <a:noFill/>
          </a:ln>
        </p:spPr>
        <p:txBody>
          <a:bodyPr spcFirstLastPara="1" wrap="square" lIns="0" tIns="45700" rIns="0" bIns="45700" anchor="t"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rPr>
              <a:t>n = 3973 (June 2025)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rial" panose="020B0604020202020204"/>
                <a:ea typeface="+mn-ea"/>
                <a:cs typeface="+mn-cs"/>
              </a:rPr>
              <a:t>Source: Polling from Gartner webinar titled  </a:t>
            </a:r>
            <a:r>
              <a:rPr kumimoji="0" lang="en-US" sz="900" b="1" i="0" u="none" strike="noStrike" kern="1200" cap="none" spc="0" normalizeH="0" baseline="0" noProof="0" dirty="0">
                <a:ln>
                  <a:noFill/>
                </a:ln>
                <a:solidFill>
                  <a:prstClr val="white"/>
                </a:solidFill>
                <a:effectLst/>
                <a:uLnTx/>
                <a:uFillTx/>
                <a:latin typeface="Arial"/>
                <a:ea typeface="+mn-ea"/>
                <a:cs typeface="+mn-cs"/>
                <a:hlinkClick r:id="rId3">
                  <a:extLst>
                    <a:ext uri="{A12FA001-AC4F-418D-AE19-62706E023703}">
                      <ahyp:hlinkClr xmlns:ahyp="http://schemas.microsoft.com/office/drawing/2018/hyperlinkcolor" val="tx"/>
                    </a:ext>
                  </a:extLst>
                </a:hlinkClick>
              </a:rPr>
              <a:t>AI Value Creation: Achieving ROI Demands a Labor-based Mindset Shift</a:t>
            </a:r>
            <a:endParaRPr kumimoji="0" lang="en-US" sz="900" b="1"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a:extLst>
              <a:ext uri="{FF2B5EF4-FFF2-40B4-BE49-F238E27FC236}">
                <a16:creationId xmlns:a16="http://schemas.microsoft.com/office/drawing/2014/main" id="{C8D1E1E6-D29A-4C34-CCBD-91D8371AABBF}"/>
              </a:ext>
            </a:extLst>
          </p:cNvPr>
          <p:cNvSpPr>
            <a:spLocks noGrp="1"/>
          </p:cNvSpPr>
          <p:nvPr>
            <p:ph type="title"/>
          </p:nvPr>
        </p:nvSpPr>
        <p:spPr/>
        <p:txBody>
          <a:bodyPr/>
          <a:lstStyle/>
          <a:p>
            <a:r>
              <a:rPr lang="en-US" dirty="0"/>
              <a:t>The Evolution of Multiagent Systems</a:t>
            </a:r>
          </a:p>
        </p:txBody>
      </p:sp>
      <p:pic>
        <p:nvPicPr>
          <p:cNvPr id="4098" name="Picture 2" descr="A graphic showing the evolution of multiagent systems in three phases: 1) single-platform, 2) multiplatform, 3) Internet of Agents.">
            <a:extLst>
              <a:ext uri="{FF2B5EF4-FFF2-40B4-BE49-F238E27FC236}">
                <a16:creationId xmlns:a16="http://schemas.microsoft.com/office/drawing/2014/main" id="{6BE5E640-86ED-B01E-851B-1CBB62FD56E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9907" b="16317"/>
          <a:stretch>
            <a:fillRect/>
          </a:stretch>
        </p:blipFill>
        <p:spPr bwMode="auto">
          <a:xfrm>
            <a:off x="592783" y="1006998"/>
            <a:ext cx="11140430" cy="5034340"/>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D5D19396-66CF-9D65-8FA5-DE38CD403E06}"/>
              </a:ext>
            </a:extLst>
          </p:cNvPr>
          <p:cNvGrpSpPr/>
          <p:nvPr/>
        </p:nvGrpSpPr>
        <p:grpSpPr>
          <a:xfrm>
            <a:off x="237016" y="2233914"/>
            <a:ext cx="11717968" cy="3807424"/>
            <a:chOff x="237016" y="2233914"/>
            <a:chExt cx="11717968" cy="3807424"/>
          </a:xfrm>
        </p:grpSpPr>
        <p:sp>
          <p:nvSpPr>
            <p:cNvPr id="8" name="Rectangle 7">
              <a:extLst>
                <a:ext uri="{FF2B5EF4-FFF2-40B4-BE49-F238E27FC236}">
                  <a16:creationId xmlns:a16="http://schemas.microsoft.com/office/drawing/2014/main" id="{700D8054-13CE-2A9E-8206-E678A17655DA}"/>
                </a:ext>
              </a:extLst>
            </p:cNvPr>
            <p:cNvSpPr/>
            <p:nvPr/>
          </p:nvSpPr>
          <p:spPr>
            <a:xfrm>
              <a:off x="237016" y="2233914"/>
              <a:ext cx="11717968" cy="38074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5" name="Right Triangle 4">
              <a:extLst>
                <a:ext uri="{FF2B5EF4-FFF2-40B4-BE49-F238E27FC236}">
                  <a16:creationId xmlns:a16="http://schemas.microsoft.com/office/drawing/2014/main" id="{C9EDAF23-D486-0ACB-2F84-C2D88741D928}"/>
                </a:ext>
              </a:extLst>
            </p:cNvPr>
            <p:cNvSpPr/>
            <p:nvPr/>
          </p:nvSpPr>
          <p:spPr>
            <a:xfrm flipH="1">
              <a:off x="592783" y="2233914"/>
              <a:ext cx="11140430" cy="3807424"/>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6" name="TextBox 5">
              <a:extLst>
                <a:ext uri="{FF2B5EF4-FFF2-40B4-BE49-F238E27FC236}">
                  <a16:creationId xmlns:a16="http://schemas.microsoft.com/office/drawing/2014/main" id="{E7F276D4-21DE-7726-48D1-65EFF4D9820D}"/>
                </a:ext>
              </a:extLst>
            </p:cNvPr>
            <p:cNvSpPr txBox="1"/>
            <p:nvPr/>
          </p:nvSpPr>
          <p:spPr>
            <a:xfrm rot="20470402">
              <a:off x="3980209" y="3517426"/>
              <a:ext cx="3744743" cy="584775"/>
            </a:xfrm>
            <a:prstGeom prst="rect">
              <a:avLst/>
            </a:prstGeom>
            <a:noFill/>
          </p:spPr>
          <p:txBody>
            <a:bodyPr wrap="none" lIns="0" rtlCol="0">
              <a:spAutoFit/>
            </a:bodyPr>
            <a:lstStyle/>
            <a:p>
              <a:r>
                <a:rPr lang="en-US" sz="3200" b="1" dirty="0"/>
                <a:t>Use Cases for A2A</a:t>
              </a:r>
            </a:p>
          </p:txBody>
        </p:sp>
      </p:grpSp>
      <p:grpSp>
        <p:nvGrpSpPr>
          <p:cNvPr id="13" name="Group 12">
            <a:extLst>
              <a:ext uri="{FF2B5EF4-FFF2-40B4-BE49-F238E27FC236}">
                <a16:creationId xmlns:a16="http://schemas.microsoft.com/office/drawing/2014/main" id="{F67FE7B3-9A6C-B6FC-1660-6A50192B1D68}"/>
              </a:ext>
            </a:extLst>
          </p:cNvPr>
          <p:cNvGrpSpPr/>
          <p:nvPr/>
        </p:nvGrpSpPr>
        <p:grpSpPr>
          <a:xfrm>
            <a:off x="457200" y="2344070"/>
            <a:ext cx="3103698" cy="3697268"/>
            <a:chOff x="457200" y="2344070"/>
            <a:chExt cx="3103698" cy="3697268"/>
          </a:xfrm>
        </p:grpSpPr>
        <p:grpSp>
          <p:nvGrpSpPr>
            <p:cNvPr id="7" name="Group 6">
              <a:extLst>
                <a:ext uri="{FF2B5EF4-FFF2-40B4-BE49-F238E27FC236}">
                  <a16:creationId xmlns:a16="http://schemas.microsoft.com/office/drawing/2014/main" id="{62051697-0E5F-954D-B112-1A9ACAE0F5E1}"/>
                </a:ext>
              </a:extLst>
            </p:cNvPr>
            <p:cNvGrpSpPr/>
            <p:nvPr/>
          </p:nvGrpSpPr>
          <p:grpSpPr>
            <a:xfrm>
              <a:off x="1017912" y="2344070"/>
              <a:ext cx="1982274" cy="3697268"/>
              <a:chOff x="259273" y="2344070"/>
              <a:chExt cx="1982274" cy="3697268"/>
            </a:xfrm>
          </p:grpSpPr>
          <p:sp>
            <p:nvSpPr>
              <p:cNvPr id="3" name="Down Arrow 2">
                <a:extLst>
                  <a:ext uri="{FF2B5EF4-FFF2-40B4-BE49-F238E27FC236}">
                    <a16:creationId xmlns:a16="http://schemas.microsoft.com/office/drawing/2014/main" id="{F498ED93-1A34-5F17-BA94-D23D6A7FF046}"/>
                  </a:ext>
                </a:extLst>
              </p:cNvPr>
              <p:cNvSpPr/>
              <p:nvPr/>
            </p:nvSpPr>
            <p:spPr>
              <a:xfrm>
                <a:off x="592783" y="4986937"/>
                <a:ext cx="1270741" cy="1054401"/>
              </a:xfrm>
              <a:prstGeom prst="downArrow">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 name="TextBox 3">
                <a:extLst>
                  <a:ext uri="{FF2B5EF4-FFF2-40B4-BE49-F238E27FC236}">
                    <a16:creationId xmlns:a16="http://schemas.microsoft.com/office/drawing/2014/main" id="{AB52AD64-981B-C86B-B51C-524CBBBFAD3C}"/>
                  </a:ext>
                </a:extLst>
              </p:cNvPr>
              <p:cNvSpPr txBox="1"/>
              <p:nvPr/>
            </p:nvSpPr>
            <p:spPr>
              <a:xfrm>
                <a:off x="259273" y="2344070"/>
                <a:ext cx="1982274" cy="584775"/>
              </a:xfrm>
              <a:prstGeom prst="rect">
                <a:avLst/>
              </a:prstGeom>
              <a:noFill/>
            </p:spPr>
            <p:txBody>
              <a:bodyPr wrap="none" lIns="0" rtlCol="0">
                <a:spAutoFit/>
              </a:bodyPr>
              <a:lstStyle/>
              <a:p>
                <a:r>
                  <a:rPr lang="en-US" sz="3200" dirty="0"/>
                  <a:t>Most Orgs</a:t>
                </a:r>
              </a:p>
            </p:txBody>
          </p:sp>
        </p:grpSp>
        <p:sp>
          <p:nvSpPr>
            <p:cNvPr id="11" name="Content Placeholder 2">
              <a:extLst>
                <a:ext uri="{FF2B5EF4-FFF2-40B4-BE49-F238E27FC236}">
                  <a16:creationId xmlns:a16="http://schemas.microsoft.com/office/drawing/2014/main" id="{06535355-08C4-116D-14E0-F8BD0E033034}"/>
                </a:ext>
              </a:extLst>
            </p:cNvPr>
            <p:cNvSpPr txBox="1">
              <a:spLocks/>
            </p:cNvSpPr>
            <p:nvPr/>
          </p:nvSpPr>
          <p:spPr>
            <a:xfrm>
              <a:off x="457200" y="2868003"/>
              <a:ext cx="3103698" cy="2474669"/>
            </a:xfrm>
            <a:prstGeom prst="rect">
              <a:avLst/>
            </a:prstGeom>
            <a:solidFill>
              <a:schemeClr val="bg2"/>
            </a:solidFill>
            <a:ln>
              <a:solidFill>
                <a:schemeClr val="accent5"/>
              </a:solidFill>
            </a:ln>
          </p:spPr>
          <p:txBody>
            <a:bodyPr vert="horz" lIns="274320" tIns="274320" rIns="182880" bIns="91440" rtlCol="0">
              <a:noAutofit/>
            </a:bodyPr>
            <a:lstStyle>
              <a:lvl1pPr marL="246888" indent="-246888" algn="l" defTabSz="914400" rtl="0" eaLnBrk="1" latinLnBrk="0" hangingPunct="1">
                <a:lnSpc>
                  <a:spcPct val="90000"/>
                </a:lnSpc>
                <a:spcBef>
                  <a:spcPts val="1200"/>
                </a:spcBef>
                <a:spcAft>
                  <a:spcPts val="0"/>
                </a:spcAft>
                <a:buSzPct val="100000"/>
                <a:buFont typeface="Arial" panose="020B0604020202020204" pitchFamily="34" charset="0"/>
                <a:buChar char="•"/>
                <a:defRPr sz="2400" kern="1200">
                  <a:solidFill>
                    <a:schemeClr val="tx1"/>
                  </a:solidFill>
                  <a:latin typeface="+mn-lt"/>
                  <a:ea typeface="+mn-ea"/>
                  <a:cs typeface="+mn-cs"/>
                </a:defRPr>
              </a:lvl1pPr>
              <a:lvl2pPr marL="740664" indent="-310896" algn="l" defTabSz="914400" rtl="0" eaLnBrk="1" latinLnBrk="0" hangingPunct="1">
                <a:lnSpc>
                  <a:spcPct val="90000"/>
                </a:lnSpc>
                <a:spcBef>
                  <a:spcPts val="1200"/>
                </a:spcBef>
                <a:spcAft>
                  <a:spcPts val="0"/>
                </a:spcAft>
                <a:buSzPct val="100000"/>
                <a:buFont typeface="Arial" panose="020B0604020202020204" pitchFamily="34" charset="0"/>
                <a:buChar char="–"/>
                <a:defRPr sz="2400" kern="1200">
                  <a:solidFill>
                    <a:schemeClr val="tx1"/>
                  </a:solidFill>
                  <a:latin typeface="+mn-lt"/>
                  <a:ea typeface="+mn-ea"/>
                  <a:cs typeface="+mn-cs"/>
                </a:defRPr>
              </a:lvl2pPr>
              <a:lvl3pPr marL="1179576" indent="-246888" algn="l" defTabSz="914400" rtl="0" eaLnBrk="1" latinLnBrk="0" hangingPunct="1">
                <a:lnSpc>
                  <a:spcPct val="90000"/>
                </a:lnSpc>
                <a:spcBef>
                  <a:spcPts val="1200"/>
                </a:spcBef>
                <a:spcAft>
                  <a:spcPts val="0"/>
                </a:spcAft>
                <a:buSzPct val="100000"/>
                <a:buFont typeface="Arial" panose="020B0604020202020204" pitchFamily="34" charset="0"/>
                <a:buChar char="•"/>
                <a:defRPr sz="2400" kern="1200">
                  <a:solidFill>
                    <a:schemeClr val="tx1"/>
                  </a:solidFill>
                  <a:latin typeface="+mn-lt"/>
                  <a:ea typeface="+mn-ea"/>
                  <a:cs typeface="+mn-cs"/>
                </a:defRPr>
              </a:lvl3pPr>
              <a:lvl4pPr marL="1673352" indent="-320040" algn="l" defTabSz="914400" rtl="0" eaLnBrk="1" latinLnBrk="0" hangingPunct="1">
                <a:lnSpc>
                  <a:spcPct val="90000"/>
                </a:lnSpc>
                <a:spcBef>
                  <a:spcPts val="1200"/>
                </a:spcBef>
                <a:spcAft>
                  <a:spcPts val="0"/>
                </a:spcAft>
                <a:buSzPct val="100000"/>
                <a:buFont typeface="Arial" panose="020B0604020202020204" pitchFamily="34" charset="0"/>
                <a:buChar char="–"/>
                <a:defRPr sz="2400" kern="1200">
                  <a:solidFill>
                    <a:schemeClr val="tx1"/>
                  </a:solidFill>
                  <a:latin typeface="+mn-lt"/>
                  <a:ea typeface="+mn-ea"/>
                  <a:cs typeface="+mn-cs"/>
                </a:defRPr>
              </a:lvl4pPr>
              <a:lvl5pPr marL="2112264" indent="-246888" algn="l" defTabSz="914400" rtl="0" eaLnBrk="1" latinLnBrk="0" hangingPunct="1">
                <a:lnSpc>
                  <a:spcPct val="90000"/>
                </a:lnSpc>
                <a:spcBef>
                  <a:spcPts val="1200"/>
                </a:spcBef>
                <a:spcAft>
                  <a:spcPts val="0"/>
                </a:spcAft>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kumimoji="0" lang="en-US" sz="3200" b="0" i="0" u="none" strike="noStrike" kern="1200" cap="none" spc="0" normalizeH="0" baseline="0" noProof="0" dirty="0">
                  <a:ln>
                    <a:noFill/>
                  </a:ln>
                  <a:solidFill>
                    <a:srgbClr val="FF540A"/>
                  </a:solidFill>
                  <a:effectLst/>
                  <a:uLnTx/>
                  <a:uFillTx/>
                  <a:latin typeface="Arial Black"/>
                  <a:ea typeface="+mn-ea"/>
                  <a:cs typeface="+mn-cs"/>
                </a:rPr>
                <a:t>Production Mode</a:t>
              </a:r>
            </a:p>
            <a:p>
              <a:pPr marL="0" marR="0" lvl="0" indent="0" algn="ctr"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kumimoji="0" lang="en-US" sz="8800" b="0" i="0" u="none" strike="noStrike" kern="1200" cap="none" spc="0" normalizeH="0" baseline="0" noProof="0" dirty="0">
                  <a:ln>
                    <a:noFill/>
                  </a:ln>
                  <a:solidFill>
                    <a:prstClr val="white">
                      <a:lumMod val="75000"/>
                    </a:prstClr>
                  </a:solidFill>
                  <a:effectLst/>
                  <a:uLnTx/>
                  <a:uFillTx/>
                  <a:latin typeface="Arial Black"/>
                  <a:ea typeface="+mn-ea"/>
                  <a:cs typeface="+mn-cs"/>
                </a:rPr>
                <a:t>8%</a:t>
              </a:r>
            </a:p>
          </p:txBody>
        </p:sp>
      </p:grpSp>
    </p:spTree>
    <p:custDataLst>
      <p:tags r:id="rId1"/>
    </p:custDataLst>
    <p:extLst>
      <p:ext uri="{BB962C8B-B14F-4D97-AF65-F5344CB8AC3E}">
        <p14:creationId xmlns:p14="http://schemas.microsoft.com/office/powerpoint/2010/main" val="2496573149"/>
      </p:ext>
    </p:extLst>
  </p:cSld>
  <p:clrMapOvr>
    <a:masterClrMapping/>
  </p:clrMapOvr>
  <mc:AlternateContent xmlns:mc="http://schemas.openxmlformats.org/markup-compatibility/2006">
    <mc:Choice xmlns:p14="http://schemas.microsoft.com/office/powerpoint/2010/main" Requires="p14">
      <p:transition spd="slow" p14:dur="2000" advTm="52421"/>
    </mc:Choice>
    <mc:Fallback>
      <p:transition spd="slow" advTm="524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0-#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xit" presetSubtype="1" fill="hold" nodeType="clickEffect">
                                  <p:stCondLst>
                                    <p:cond delay="0"/>
                                  </p:stCondLst>
                                  <p:childTnLst>
                                    <p:animEffect transition="out" filter="wipe(up)">
                                      <p:cBhvr>
                                        <p:cTn id="17" dur="500"/>
                                        <p:tgtEl>
                                          <p:spTgt spid="9"/>
                                        </p:tgtEl>
                                      </p:cBhvr>
                                    </p:animEffect>
                                    <p:set>
                                      <p:cBhvr>
                                        <p:cTn id="18" dur="1" fill="hold">
                                          <p:stCondLst>
                                            <p:cond delay="499"/>
                                          </p:stCondLst>
                                        </p:cTn>
                                        <p:tgtEl>
                                          <p:spTgt spid="9"/>
                                        </p:tgtEl>
                                        <p:attrNameLst>
                                          <p:attrName>style.visibility</p:attrName>
                                        </p:attrNameLst>
                                      </p:cBhvr>
                                      <p:to>
                                        <p:strVal val="hidden"/>
                                      </p:to>
                                    </p:set>
                                  </p:childTnLst>
                                </p:cTn>
                              </p:par>
                              <p:par>
                                <p:cTn id="19" presetID="22" presetClass="exit" presetSubtype="1" fill="hold" nodeType="withEffect">
                                  <p:stCondLst>
                                    <p:cond delay="0"/>
                                  </p:stCondLst>
                                  <p:childTnLst>
                                    <p:animEffect transition="out" filter="wipe(up)">
                                      <p:cBhvr>
                                        <p:cTn id="20" dur="500"/>
                                        <p:tgtEl>
                                          <p:spTgt spid="13"/>
                                        </p:tgtEl>
                                      </p:cBhvr>
                                    </p:animEffect>
                                    <p:set>
                                      <p:cBhvr>
                                        <p:cTn id="21" dur="1" fill="hold">
                                          <p:stCondLst>
                                            <p:cond delay="499"/>
                                          </p:stCondLst>
                                        </p:cTn>
                                        <p:tgtEl>
                                          <p:spTgt spid="13"/>
                                        </p:tgtEl>
                                        <p:attrNameLst>
                                          <p:attrName>style.visibility</p:attrName>
                                        </p:attrNameLst>
                                      </p:cBhvr>
                                      <p:to>
                                        <p:strVal val="hidden"/>
                                      </p:to>
                                    </p:set>
                                  </p:childTnLst>
                                </p:cTn>
                              </p:par>
                              <p:par>
                                <p:cTn id="22" presetID="1" presetClass="exit"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32B8E-763B-3F8D-78AC-D409A824B186}"/>
            </a:ext>
          </a:extLst>
        </p:cNvPr>
        <p:cNvGrpSpPr/>
        <p:nvPr/>
      </p:nvGrpSpPr>
      <p:grpSpPr>
        <a:xfrm>
          <a:off x="0" y="0"/>
          <a:ext cx="0" cy="0"/>
          <a:chOff x="0" y="0"/>
          <a:chExt cx="0" cy="0"/>
        </a:xfrm>
      </p:grpSpPr>
      <p:pic>
        <p:nvPicPr>
          <p:cNvPr id="4098" name="Picture 2" descr="A graphic showing the evolution of multiagent systems in three phases: 1) single-platform, 2) multiplatform, 3) Internet of Agents.">
            <a:extLst>
              <a:ext uri="{FF2B5EF4-FFF2-40B4-BE49-F238E27FC236}">
                <a16:creationId xmlns:a16="http://schemas.microsoft.com/office/drawing/2014/main" id="{852615B4-3466-01AD-6460-C85BEAE1DC9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247" b="18930"/>
          <a:stretch>
            <a:fillRect/>
          </a:stretch>
        </p:blipFill>
        <p:spPr bwMode="auto">
          <a:xfrm>
            <a:off x="592783" y="961901"/>
            <a:ext cx="11140430" cy="4900941"/>
          </a:xfrm>
          <a:prstGeom prst="rect">
            <a:avLst/>
          </a:prstGeom>
          <a:noFill/>
          <a:extLst>
            <a:ext uri="{909E8E84-426E-40DD-AFC4-6F175D3DCCD1}">
              <a14:hiddenFill xmlns:a14="http://schemas.microsoft.com/office/drawing/2010/main">
                <a:solidFill>
                  <a:srgbClr val="FFFFFF"/>
                </a:solidFill>
              </a14:hiddenFill>
            </a:ext>
          </a:extLst>
        </p:spPr>
      </p:pic>
      <p:sp>
        <p:nvSpPr>
          <p:cNvPr id="4122" name="Rectangle 4121">
            <a:extLst>
              <a:ext uri="{FF2B5EF4-FFF2-40B4-BE49-F238E27FC236}">
                <a16:creationId xmlns:a16="http://schemas.microsoft.com/office/drawing/2014/main" id="{D56C0828-C3C0-A6C2-C51C-435EA7CB57ED}"/>
              </a:ext>
            </a:extLst>
          </p:cNvPr>
          <p:cNvSpPr/>
          <p:nvPr/>
        </p:nvSpPr>
        <p:spPr>
          <a:xfrm>
            <a:off x="332509" y="961901"/>
            <a:ext cx="11649694" cy="8550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123" name="Rectangle 4122">
            <a:extLst>
              <a:ext uri="{FF2B5EF4-FFF2-40B4-BE49-F238E27FC236}">
                <a16:creationId xmlns:a16="http://schemas.microsoft.com/office/drawing/2014/main" id="{3FF92C64-1BBE-5255-A0AF-BB3A3F95E4E7}"/>
              </a:ext>
            </a:extLst>
          </p:cNvPr>
          <p:cNvSpPr/>
          <p:nvPr/>
        </p:nvSpPr>
        <p:spPr>
          <a:xfrm>
            <a:off x="344385" y="4572243"/>
            <a:ext cx="11649694" cy="143571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 name="Title 1">
            <a:extLst>
              <a:ext uri="{FF2B5EF4-FFF2-40B4-BE49-F238E27FC236}">
                <a16:creationId xmlns:a16="http://schemas.microsoft.com/office/drawing/2014/main" id="{223B5171-45DB-6327-86DF-D197FE3B6806}"/>
              </a:ext>
            </a:extLst>
          </p:cNvPr>
          <p:cNvSpPr>
            <a:spLocks noGrp="1"/>
          </p:cNvSpPr>
          <p:nvPr>
            <p:ph type="title"/>
          </p:nvPr>
        </p:nvSpPr>
        <p:spPr/>
        <p:txBody>
          <a:bodyPr/>
          <a:lstStyle/>
          <a:p>
            <a:r>
              <a:rPr lang="en-US" dirty="0"/>
              <a:t>The </a:t>
            </a:r>
            <a:r>
              <a:rPr lang="en-US" dirty="0">
                <a:solidFill>
                  <a:schemeClr val="accent5"/>
                </a:solidFill>
              </a:rPr>
              <a:t>Management</a:t>
            </a:r>
            <a:r>
              <a:rPr lang="en-US" dirty="0"/>
              <a:t> of Multiagent Systems</a:t>
            </a:r>
          </a:p>
        </p:txBody>
      </p:sp>
      <p:sp>
        <p:nvSpPr>
          <p:cNvPr id="4" name="TextBox 3">
            <a:extLst>
              <a:ext uri="{FF2B5EF4-FFF2-40B4-BE49-F238E27FC236}">
                <a16:creationId xmlns:a16="http://schemas.microsoft.com/office/drawing/2014/main" id="{11E6E2DF-58A2-A6E1-3856-7FBD95B0319E}"/>
              </a:ext>
            </a:extLst>
          </p:cNvPr>
          <p:cNvSpPr txBox="1"/>
          <p:nvPr/>
        </p:nvSpPr>
        <p:spPr>
          <a:xfrm>
            <a:off x="592783" y="6107620"/>
            <a:ext cx="4877297" cy="261610"/>
          </a:xfrm>
          <a:prstGeom prst="rect">
            <a:avLst/>
          </a:prstGeom>
          <a:noFill/>
        </p:spPr>
        <p:txBody>
          <a:bodyPr wrap="none" lIns="0" rtlCol="0">
            <a:spAutoFit/>
          </a:bodyPr>
          <a:lstStyle/>
          <a:p>
            <a:r>
              <a:rPr lang="en-US" sz="1100" dirty="0"/>
              <a:t>Source: Top Strategic Technology Trends: Multiagent Systems (G00829644)</a:t>
            </a:r>
          </a:p>
        </p:txBody>
      </p:sp>
      <p:grpSp>
        <p:nvGrpSpPr>
          <p:cNvPr id="4124" name="Group 4123">
            <a:extLst>
              <a:ext uri="{FF2B5EF4-FFF2-40B4-BE49-F238E27FC236}">
                <a16:creationId xmlns:a16="http://schemas.microsoft.com/office/drawing/2014/main" id="{B20DB5A7-229C-5AE0-799E-457A4D41A1EC}"/>
              </a:ext>
            </a:extLst>
          </p:cNvPr>
          <p:cNvGrpSpPr/>
          <p:nvPr/>
        </p:nvGrpSpPr>
        <p:grpSpPr>
          <a:xfrm>
            <a:off x="5032942" y="2432304"/>
            <a:ext cx="2130552" cy="3153188"/>
            <a:chOff x="5032942" y="2432304"/>
            <a:chExt cx="2130552" cy="3153188"/>
          </a:xfrm>
        </p:grpSpPr>
        <p:cxnSp>
          <p:nvCxnSpPr>
            <p:cNvPr id="18" name="Straight Arrow Connector 17">
              <a:extLst>
                <a:ext uri="{FF2B5EF4-FFF2-40B4-BE49-F238E27FC236}">
                  <a16:creationId xmlns:a16="http://schemas.microsoft.com/office/drawing/2014/main" id="{F21F5E01-DEF5-E857-3FD4-DAE47D35C9D9}"/>
                </a:ext>
              </a:extLst>
            </p:cNvPr>
            <p:cNvCxnSpPr>
              <a:cxnSpLocks/>
              <a:stCxn id="15" idx="0"/>
              <a:endCxn id="8" idx="4"/>
            </p:cNvCxnSpPr>
            <p:nvPr/>
          </p:nvCxnSpPr>
          <p:spPr>
            <a:xfrm flipV="1">
              <a:off x="6098218" y="4204817"/>
              <a:ext cx="445838" cy="570709"/>
            </a:xfrm>
            <a:prstGeom prst="straightConnector1">
              <a:avLst/>
            </a:prstGeom>
            <a:ln w="571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grpSp>
          <p:nvGrpSpPr>
            <p:cNvPr id="4117" name="Group 4116">
              <a:extLst>
                <a:ext uri="{FF2B5EF4-FFF2-40B4-BE49-F238E27FC236}">
                  <a16:creationId xmlns:a16="http://schemas.microsoft.com/office/drawing/2014/main" id="{7CEA8993-DAAF-E776-7B36-2B996C2E4ED9}"/>
                </a:ext>
              </a:extLst>
            </p:cNvPr>
            <p:cNvGrpSpPr/>
            <p:nvPr/>
          </p:nvGrpSpPr>
          <p:grpSpPr>
            <a:xfrm>
              <a:off x="5032942" y="2432304"/>
              <a:ext cx="2130552" cy="3153188"/>
              <a:chOff x="5032942" y="2432304"/>
              <a:chExt cx="2130552" cy="3153188"/>
            </a:xfrm>
          </p:grpSpPr>
          <p:sp>
            <p:nvSpPr>
              <p:cNvPr id="3" name="Oval 2">
                <a:extLst>
                  <a:ext uri="{FF2B5EF4-FFF2-40B4-BE49-F238E27FC236}">
                    <a16:creationId xmlns:a16="http://schemas.microsoft.com/office/drawing/2014/main" id="{707C60F0-3CEC-30A0-8E4D-2729A196491F}"/>
                  </a:ext>
                </a:extLst>
              </p:cNvPr>
              <p:cNvSpPr/>
              <p:nvPr/>
            </p:nvSpPr>
            <p:spPr>
              <a:xfrm>
                <a:off x="6356604" y="2432304"/>
                <a:ext cx="374904" cy="38404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 name="Oval 6">
                <a:extLst>
                  <a:ext uri="{FF2B5EF4-FFF2-40B4-BE49-F238E27FC236}">
                    <a16:creationId xmlns:a16="http://schemas.microsoft.com/office/drawing/2014/main" id="{F25B8EF9-E1B1-2888-EA66-E4F85DB8D6E0}"/>
                  </a:ext>
                </a:extLst>
              </p:cNvPr>
              <p:cNvSpPr/>
              <p:nvPr/>
            </p:nvSpPr>
            <p:spPr>
              <a:xfrm>
                <a:off x="5202936" y="3200400"/>
                <a:ext cx="374904" cy="38404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 name="Oval 7">
                <a:extLst>
                  <a:ext uri="{FF2B5EF4-FFF2-40B4-BE49-F238E27FC236}">
                    <a16:creationId xmlns:a16="http://schemas.microsoft.com/office/drawing/2014/main" id="{8DC324E4-C481-D39A-5AD8-9C3A47D41F39}"/>
                  </a:ext>
                </a:extLst>
              </p:cNvPr>
              <p:cNvSpPr/>
              <p:nvPr/>
            </p:nvSpPr>
            <p:spPr>
              <a:xfrm>
                <a:off x="6356604" y="3820769"/>
                <a:ext cx="374904" cy="38404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5" name="Rectangle 14">
                <a:extLst>
                  <a:ext uri="{FF2B5EF4-FFF2-40B4-BE49-F238E27FC236}">
                    <a16:creationId xmlns:a16="http://schemas.microsoft.com/office/drawing/2014/main" id="{F6DB5CA7-87C7-8A47-B3E0-FBD0BA4F3044}"/>
                  </a:ext>
                </a:extLst>
              </p:cNvPr>
              <p:cNvSpPr/>
              <p:nvPr/>
            </p:nvSpPr>
            <p:spPr>
              <a:xfrm>
                <a:off x="5032942" y="4775526"/>
                <a:ext cx="2130552" cy="80996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a:solidFill>
                      <a:schemeClr val="bg1"/>
                    </a:solidFill>
                  </a:rPr>
                  <a:t>Agent Interface Management</a:t>
                </a:r>
              </a:p>
            </p:txBody>
          </p:sp>
          <p:cxnSp>
            <p:nvCxnSpPr>
              <p:cNvPr id="19" name="Straight Arrow Connector 18">
                <a:extLst>
                  <a:ext uri="{FF2B5EF4-FFF2-40B4-BE49-F238E27FC236}">
                    <a16:creationId xmlns:a16="http://schemas.microsoft.com/office/drawing/2014/main" id="{399D30D7-9BF5-7938-DC39-DE40C4E84E40}"/>
                  </a:ext>
                </a:extLst>
              </p:cNvPr>
              <p:cNvCxnSpPr>
                <a:cxnSpLocks/>
                <a:stCxn id="15" idx="0"/>
              </p:cNvCxnSpPr>
              <p:nvPr/>
            </p:nvCxnSpPr>
            <p:spPr>
              <a:xfrm flipV="1">
                <a:off x="6098218" y="2816352"/>
                <a:ext cx="410786" cy="1959174"/>
              </a:xfrm>
              <a:prstGeom prst="straightConnector1">
                <a:avLst/>
              </a:prstGeom>
              <a:ln w="571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4B947617-AE9E-A096-5CF0-5E7410C89478}"/>
                  </a:ext>
                </a:extLst>
              </p:cNvPr>
              <p:cNvCxnSpPr>
                <a:cxnSpLocks/>
                <a:stCxn id="15" idx="0"/>
                <a:endCxn id="7" idx="4"/>
              </p:cNvCxnSpPr>
              <p:nvPr/>
            </p:nvCxnSpPr>
            <p:spPr>
              <a:xfrm flipH="1" flipV="1">
                <a:off x="5390388" y="3584448"/>
                <a:ext cx="707830" cy="1191078"/>
              </a:xfrm>
              <a:prstGeom prst="straightConnector1">
                <a:avLst/>
              </a:prstGeom>
              <a:ln w="571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4118" name="Group 4117">
            <a:extLst>
              <a:ext uri="{FF2B5EF4-FFF2-40B4-BE49-F238E27FC236}">
                <a16:creationId xmlns:a16="http://schemas.microsoft.com/office/drawing/2014/main" id="{B01C1F22-061A-4DE3-D18D-71E6C6A3E7C6}"/>
              </a:ext>
            </a:extLst>
          </p:cNvPr>
          <p:cNvGrpSpPr/>
          <p:nvPr/>
        </p:nvGrpSpPr>
        <p:grpSpPr>
          <a:xfrm>
            <a:off x="8858240" y="2368296"/>
            <a:ext cx="2130552" cy="3183939"/>
            <a:chOff x="8858240" y="2368296"/>
            <a:chExt cx="2130552" cy="3183939"/>
          </a:xfrm>
        </p:grpSpPr>
        <p:sp>
          <p:nvSpPr>
            <p:cNvPr id="9" name="Oval 8">
              <a:extLst>
                <a:ext uri="{FF2B5EF4-FFF2-40B4-BE49-F238E27FC236}">
                  <a16:creationId xmlns:a16="http://schemas.microsoft.com/office/drawing/2014/main" id="{187E10B8-804C-158E-4502-805C72426C4D}"/>
                </a:ext>
              </a:extLst>
            </p:cNvPr>
            <p:cNvSpPr/>
            <p:nvPr/>
          </p:nvSpPr>
          <p:spPr>
            <a:xfrm>
              <a:off x="8923020" y="3945737"/>
              <a:ext cx="374904" cy="38404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0" name="Oval 9">
              <a:extLst>
                <a:ext uri="{FF2B5EF4-FFF2-40B4-BE49-F238E27FC236}">
                  <a16:creationId xmlns:a16="http://schemas.microsoft.com/office/drawing/2014/main" id="{802A2963-EEAD-8642-E3C3-0941A159E1E2}"/>
                </a:ext>
              </a:extLst>
            </p:cNvPr>
            <p:cNvSpPr/>
            <p:nvPr/>
          </p:nvSpPr>
          <p:spPr>
            <a:xfrm>
              <a:off x="8923020" y="2368296"/>
              <a:ext cx="374904" cy="38404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1" name="Oval 10">
              <a:extLst>
                <a:ext uri="{FF2B5EF4-FFF2-40B4-BE49-F238E27FC236}">
                  <a16:creationId xmlns:a16="http://schemas.microsoft.com/office/drawing/2014/main" id="{532D7E68-A1B7-886D-0611-63D7F72FA36D}"/>
                </a:ext>
              </a:extLst>
            </p:cNvPr>
            <p:cNvSpPr/>
            <p:nvPr/>
          </p:nvSpPr>
          <p:spPr>
            <a:xfrm>
              <a:off x="10602468" y="3974794"/>
              <a:ext cx="374904" cy="38404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2" name="Oval 11">
              <a:extLst>
                <a:ext uri="{FF2B5EF4-FFF2-40B4-BE49-F238E27FC236}">
                  <a16:creationId xmlns:a16="http://schemas.microsoft.com/office/drawing/2014/main" id="{8606D8AB-0269-D055-D129-FD4D260FBCEC}"/>
                </a:ext>
              </a:extLst>
            </p:cNvPr>
            <p:cNvSpPr/>
            <p:nvPr/>
          </p:nvSpPr>
          <p:spPr>
            <a:xfrm>
              <a:off x="10602468" y="2368296"/>
              <a:ext cx="374904" cy="38404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6" name="Rectangle 15">
              <a:extLst>
                <a:ext uri="{FF2B5EF4-FFF2-40B4-BE49-F238E27FC236}">
                  <a16:creationId xmlns:a16="http://schemas.microsoft.com/office/drawing/2014/main" id="{5B1485CD-E228-9C3A-FA51-9666454FD666}"/>
                </a:ext>
              </a:extLst>
            </p:cNvPr>
            <p:cNvSpPr/>
            <p:nvPr/>
          </p:nvSpPr>
          <p:spPr>
            <a:xfrm>
              <a:off x="8858240" y="4742269"/>
              <a:ext cx="2130552" cy="80996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a:solidFill>
                    <a:schemeClr val="bg1"/>
                  </a:solidFill>
                </a:rPr>
                <a:t>Agent Interface Management</a:t>
              </a:r>
            </a:p>
          </p:txBody>
        </p:sp>
        <p:cxnSp>
          <p:nvCxnSpPr>
            <p:cNvPr id="26" name="Straight Arrow Connector 25">
              <a:extLst>
                <a:ext uri="{FF2B5EF4-FFF2-40B4-BE49-F238E27FC236}">
                  <a16:creationId xmlns:a16="http://schemas.microsoft.com/office/drawing/2014/main" id="{CA387560-2FAA-125D-3CF9-1C9E33C5990B}"/>
                </a:ext>
              </a:extLst>
            </p:cNvPr>
            <p:cNvCxnSpPr>
              <a:cxnSpLocks/>
              <a:stCxn id="16" idx="0"/>
              <a:endCxn id="11" idx="3"/>
            </p:cNvCxnSpPr>
            <p:nvPr/>
          </p:nvCxnSpPr>
          <p:spPr>
            <a:xfrm flipV="1">
              <a:off x="9923516" y="4302599"/>
              <a:ext cx="733855" cy="439670"/>
            </a:xfrm>
            <a:prstGeom prst="straightConnector1">
              <a:avLst/>
            </a:prstGeom>
            <a:ln w="571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F20C67B3-0881-99A3-A95E-95437C998DAA}"/>
                </a:ext>
              </a:extLst>
            </p:cNvPr>
            <p:cNvCxnSpPr>
              <a:cxnSpLocks/>
              <a:stCxn id="16" idx="0"/>
              <a:endCxn id="12" idx="3"/>
            </p:cNvCxnSpPr>
            <p:nvPr/>
          </p:nvCxnSpPr>
          <p:spPr>
            <a:xfrm flipV="1">
              <a:off x="9923516" y="2696101"/>
              <a:ext cx="733855" cy="2046168"/>
            </a:xfrm>
            <a:prstGeom prst="straightConnector1">
              <a:avLst/>
            </a:prstGeom>
            <a:ln w="571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0C35B7A7-EE46-EC18-D853-23E6A1AA6C0F}"/>
                </a:ext>
              </a:extLst>
            </p:cNvPr>
            <p:cNvCxnSpPr>
              <a:cxnSpLocks/>
              <a:stCxn id="16" idx="0"/>
              <a:endCxn id="10" idx="5"/>
            </p:cNvCxnSpPr>
            <p:nvPr/>
          </p:nvCxnSpPr>
          <p:spPr>
            <a:xfrm flipH="1" flipV="1">
              <a:off x="9243021" y="2696101"/>
              <a:ext cx="680495" cy="2046168"/>
            </a:xfrm>
            <a:prstGeom prst="straightConnector1">
              <a:avLst/>
            </a:prstGeom>
            <a:ln w="571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A4E7FA7B-3E3D-AAC3-F19D-ECC65B6C75F9}"/>
                </a:ext>
              </a:extLst>
            </p:cNvPr>
            <p:cNvCxnSpPr>
              <a:cxnSpLocks/>
              <a:stCxn id="16" idx="0"/>
              <a:endCxn id="9" idx="5"/>
            </p:cNvCxnSpPr>
            <p:nvPr/>
          </p:nvCxnSpPr>
          <p:spPr>
            <a:xfrm flipH="1" flipV="1">
              <a:off x="9243021" y="4273542"/>
              <a:ext cx="680495" cy="468727"/>
            </a:xfrm>
            <a:prstGeom prst="straightConnector1">
              <a:avLst/>
            </a:prstGeom>
            <a:ln w="571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116" name="Group 4115">
            <a:extLst>
              <a:ext uri="{FF2B5EF4-FFF2-40B4-BE49-F238E27FC236}">
                <a16:creationId xmlns:a16="http://schemas.microsoft.com/office/drawing/2014/main" id="{39D2FAB6-C9D8-049B-C01E-003E2C1AE178}"/>
              </a:ext>
            </a:extLst>
          </p:cNvPr>
          <p:cNvGrpSpPr/>
          <p:nvPr/>
        </p:nvGrpSpPr>
        <p:grpSpPr>
          <a:xfrm>
            <a:off x="5097722" y="995158"/>
            <a:ext cx="2130552" cy="2800344"/>
            <a:chOff x="5097722" y="995158"/>
            <a:chExt cx="2130552" cy="2800344"/>
          </a:xfrm>
        </p:grpSpPr>
        <p:sp>
          <p:nvSpPr>
            <p:cNvPr id="6" name="Rectangle 5">
              <a:extLst>
                <a:ext uri="{FF2B5EF4-FFF2-40B4-BE49-F238E27FC236}">
                  <a16:creationId xmlns:a16="http://schemas.microsoft.com/office/drawing/2014/main" id="{D3F4F9BB-72F4-0586-6239-58D644941257}"/>
                </a:ext>
              </a:extLst>
            </p:cNvPr>
            <p:cNvSpPr/>
            <p:nvPr/>
          </p:nvSpPr>
          <p:spPr>
            <a:xfrm>
              <a:off x="5097722" y="995158"/>
              <a:ext cx="2130552" cy="688770"/>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a:solidFill>
                    <a:schemeClr val="bg1"/>
                  </a:solidFill>
                </a:rPr>
                <a:t>Platform-level Agent Supervision</a:t>
              </a:r>
            </a:p>
          </p:txBody>
        </p:sp>
        <p:cxnSp>
          <p:nvCxnSpPr>
            <p:cNvPr id="42" name="Straight Arrow Connector 41">
              <a:extLst>
                <a:ext uri="{FF2B5EF4-FFF2-40B4-BE49-F238E27FC236}">
                  <a16:creationId xmlns:a16="http://schemas.microsoft.com/office/drawing/2014/main" id="{6BD720CD-D806-C9E8-914A-7EC810548599}"/>
                </a:ext>
              </a:extLst>
            </p:cNvPr>
            <p:cNvCxnSpPr>
              <a:cxnSpLocks/>
              <a:stCxn id="6" idx="2"/>
            </p:cNvCxnSpPr>
            <p:nvPr/>
          </p:nvCxnSpPr>
          <p:spPr>
            <a:xfrm flipH="1">
              <a:off x="5470080" y="1683928"/>
              <a:ext cx="692918" cy="610296"/>
            </a:xfrm>
            <a:prstGeom prst="straightConnector1">
              <a:avLst/>
            </a:prstGeom>
            <a:ln w="571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F6884DD5-DCE7-0FE5-FAB9-35C03476E5EE}"/>
                </a:ext>
              </a:extLst>
            </p:cNvPr>
            <p:cNvCxnSpPr>
              <a:cxnSpLocks/>
              <a:stCxn id="6" idx="2"/>
            </p:cNvCxnSpPr>
            <p:nvPr/>
          </p:nvCxnSpPr>
          <p:spPr>
            <a:xfrm>
              <a:off x="6162998" y="1683928"/>
              <a:ext cx="855319" cy="1378392"/>
            </a:xfrm>
            <a:prstGeom prst="straightConnector1">
              <a:avLst/>
            </a:prstGeom>
            <a:ln w="571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C9E1F08A-B5B7-E261-BF54-AC6D6C20B14C}"/>
                </a:ext>
              </a:extLst>
            </p:cNvPr>
            <p:cNvCxnSpPr>
              <a:cxnSpLocks/>
              <a:stCxn id="6" idx="2"/>
            </p:cNvCxnSpPr>
            <p:nvPr/>
          </p:nvCxnSpPr>
          <p:spPr>
            <a:xfrm flipH="1">
              <a:off x="5712031" y="1683928"/>
              <a:ext cx="450967" cy="2111574"/>
            </a:xfrm>
            <a:prstGeom prst="straightConnector1">
              <a:avLst/>
            </a:prstGeom>
            <a:ln w="571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121" name="Group 4120">
            <a:extLst>
              <a:ext uri="{FF2B5EF4-FFF2-40B4-BE49-F238E27FC236}">
                <a16:creationId xmlns:a16="http://schemas.microsoft.com/office/drawing/2014/main" id="{28CB63EE-75AF-5458-399D-59278D580C1D}"/>
              </a:ext>
            </a:extLst>
          </p:cNvPr>
          <p:cNvGrpSpPr/>
          <p:nvPr/>
        </p:nvGrpSpPr>
        <p:grpSpPr>
          <a:xfrm>
            <a:off x="8923020" y="995158"/>
            <a:ext cx="2130552" cy="3032160"/>
            <a:chOff x="8923020" y="995158"/>
            <a:chExt cx="2130552" cy="3032160"/>
          </a:xfrm>
        </p:grpSpPr>
        <p:sp>
          <p:nvSpPr>
            <p:cNvPr id="13" name="Rectangle 12">
              <a:extLst>
                <a:ext uri="{FF2B5EF4-FFF2-40B4-BE49-F238E27FC236}">
                  <a16:creationId xmlns:a16="http://schemas.microsoft.com/office/drawing/2014/main" id="{0981170D-932E-0F57-95E5-870E34E52EC0}"/>
                </a:ext>
              </a:extLst>
            </p:cNvPr>
            <p:cNvSpPr/>
            <p:nvPr/>
          </p:nvSpPr>
          <p:spPr>
            <a:xfrm>
              <a:off x="8923020" y="995158"/>
              <a:ext cx="2130552" cy="688770"/>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a:solidFill>
                    <a:schemeClr val="bg1"/>
                  </a:solidFill>
                </a:rPr>
                <a:t>Platform-level Agent Supervision</a:t>
              </a:r>
            </a:p>
          </p:txBody>
        </p:sp>
        <p:cxnSp>
          <p:nvCxnSpPr>
            <p:cNvPr id="51" name="Straight Arrow Connector 50">
              <a:extLst>
                <a:ext uri="{FF2B5EF4-FFF2-40B4-BE49-F238E27FC236}">
                  <a16:creationId xmlns:a16="http://schemas.microsoft.com/office/drawing/2014/main" id="{97DBE055-3AF6-7FDB-A594-9E9667A95EF7}"/>
                </a:ext>
              </a:extLst>
            </p:cNvPr>
            <p:cNvCxnSpPr>
              <a:cxnSpLocks/>
              <a:stCxn id="13" idx="2"/>
            </p:cNvCxnSpPr>
            <p:nvPr/>
          </p:nvCxnSpPr>
          <p:spPr>
            <a:xfrm flipH="1">
              <a:off x="9231636" y="1683928"/>
              <a:ext cx="756660" cy="1451843"/>
            </a:xfrm>
            <a:prstGeom prst="straightConnector1">
              <a:avLst/>
            </a:prstGeom>
            <a:ln w="571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568D08AE-F465-1838-5ECE-656D594A5EC2}"/>
                </a:ext>
              </a:extLst>
            </p:cNvPr>
            <p:cNvCxnSpPr>
              <a:cxnSpLocks/>
              <a:stCxn id="13" idx="2"/>
            </p:cNvCxnSpPr>
            <p:nvPr/>
          </p:nvCxnSpPr>
          <p:spPr>
            <a:xfrm>
              <a:off x="9988296" y="1683928"/>
              <a:ext cx="708792" cy="1485100"/>
            </a:xfrm>
            <a:prstGeom prst="straightConnector1">
              <a:avLst/>
            </a:prstGeom>
            <a:ln w="571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27431695-6D5F-6C26-6209-476D44E0A551}"/>
                </a:ext>
              </a:extLst>
            </p:cNvPr>
            <p:cNvCxnSpPr>
              <a:cxnSpLocks/>
              <a:stCxn id="13" idx="2"/>
            </p:cNvCxnSpPr>
            <p:nvPr/>
          </p:nvCxnSpPr>
          <p:spPr>
            <a:xfrm>
              <a:off x="9988296" y="1683928"/>
              <a:ext cx="93855" cy="2343390"/>
            </a:xfrm>
            <a:prstGeom prst="straightConnector1">
              <a:avLst/>
            </a:prstGeom>
            <a:ln w="571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AC7EF7C1-C459-34E6-9754-E39B0291D807}"/>
                </a:ext>
              </a:extLst>
            </p:cNvPr>
            <p:cNvCxnSpPr>
              <a:cxnSpLocks/>
              <a:stCxn id="13" idx="2"/>
            </p:cNvCxnSpPr>
            <p:nvPr/>
          </p:nvCxnSpPr>
          <p:spPr>
            <a:xfrm flipH="1">
              <a:off x="9846627" y="1683928"/>
              <a:ext cx="141669" cy="717625"/>
            </a:xfrm>
            <a:prstGeom prst="straightConnector1">
              <a:avLst/>
            </a:prstGeom>
            <a:ln w="571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115" name="Group 4114">
            <a:extLst>
              <a:ext uri="{FF2B5EF4-FFF2-40B4-BE49-F238E27FC236}">
                <a16:creationId xmlns:a16="http://schemas.microsoft.com/office/drawing/2014/main" id="{8E08D431-D0E0-A20D-255E-F26173AB7531}"/>
              </a:ext>
            </a:extLst>
          </p:cNvPr>
          <p:cNvGrpSpPr/>
          <p:nvPr/>
        </p:nvGrpSpPr>
        <p:grpSpPr>
          <a:xfrm>
            <a:off x="1270244" y="995158"/>
            <a:ext cx="2195332" cy="4590334"/>
            <a:chOff x="1270244" y="995158"/>
            <a:chExt cx="2195332" cy="4590334"/>
          </a:xfrm>
        </p:grpSpPr>
        <p:sp>
          <p:nvSpPr>
            <p:cNvPr id="5" name="Rectangle 4">
              <a:extLst>
                <a:ext uri="{FF2B5EF4-FFF2-40B4-BE49-F238E27FC236}">
                  <a16:creationId xmlns:a16="http://schemas.microsoft.com/office/drawing/2014/main" id="{4A521168-16AF-4F59-C461-C94B168D307F}"/>
                </a:ext>
              </a:extLst>
            </p:cNvPr>
            <p:cNvSpPr/>
            <p:nvPr/>
          </p:nvSpPr>
          <p:spPr>
            <a:xfrm>
              <a:off x="1335024" y="995158"/>
              <a:ext cx="2130552" cy="688770"/>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a:solidFill>
                    <a:schemeClr val="bg1"/>
                  </a:solidFill>
                </a:rPr>
                <a:t>Platform-level Agent Supervision</a:t>
              </a:r>
            </a:p>
          </p:txBody>
        </p:sp>
        <p:sp>
          <p:nvSpPr>
            <p:cNvPr id="14" name="Rectangle 13">
              <a:extLst>
                <a:ext uri="{FF2B5EF4-FFF2-40B4-BE49-F238E27FC236}">
                  <a16:creationId xmlns:a16="http://schemas.microsoft.com/office/drawing/2014/main" id="{678638F2-47D5-5655-6E04-3971B5C20A1C}"/>
                </a:ext>
              </a:extLst>
            </p:cNvPr>
            <p:cNvSpPr/>
            <p:nvPr/>
          </p:nvSpPr>
          <p:spPr>
            <a:xfrm>
              <a:off x="1270244" y="4775526"/>
              <a:ext cx="2130552" cy="809966"/>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a:solidFill>
                    <a:schemeClr val="bg1"/>
                  </a:solidFill>
                </a:rPr>
                <a:t>Platform-level</a:t>
              </a:r>
            </a:p>
            <a:p>
              <a:pPr algn="ctr"/>
              <a:r>
                <a:rPr lang="en-US" dirty="0">
                  <a:solidFill>
                    <a:schemeClr val="bg1"/>
                  </a:solidFill>
                </a:rPr>
                <a:t>Agent Interface</a:t>
              </a:r>
            </a:p>
            <a:p>
              <a:pPr algn="ctr"/>
              <a:r>
                <a:rPr lang="en-US" dirty="0">
                  <a:solidFill>
                    <a:schemeClr val="bg1"/>
                  </a:solidFill>
                </a:rPr>
                <a:t>Management</a:t>
              </a:r>
            </a:p>
          </p:txBody>
        </p:sp>
        <p:cxnSp>
          <p:nvCxnSpPr>
            <p:cNvPr id="4099" name="Straight Arrow Connector 4098">
              <a:extLst>
                <a:ext uri="{FF2B5EF4-FFF2-40B4-BE49-F238E27FC236}">
                  <a16:creationId xmlns:a16="http://schemas.microsoft.com/office/drawing/2014/main" id="{5BFC6925-C008-1ECD-944F-F1C2B85D475F}"/>
                </a:ext>
              </a:extLst>
            </p:cNvPr>
            <p:cNvCxnSpPr>
              <a:cxnSpLocks/>
            </p:cNvCxnSpPr>
            <p:nvPr/>
          </p:nvCxnSpPr>
          <p:spPr>
            <a:xfrm flipH="1">
              <a:off x="1686296" y="1655777"/>
              <a:ext cx="689472" cy="1071855"/>
            </a:xfrm>
            <a:prstGeom prst="straightConnector1">
              <a:avLst/>
            </a:prstGeom>
            <a:ln w="571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4100" name="Straight Arrow Connector 4099">
              <a:extLst>
                <a:ext uri="{FF2B5EF4-FFF2-40B4-BE49-F238E27FC236}">
                  <a16:creationId xmlns:a16="http://schemas.microsoft.com/office/drawing/2014/main" id="{BBD86278-02FA-F890-D53F-E9FACD7C29A9}"/>
                </a:ext>
              </a:extLst>
            </p:cNvPr>
            <p:cNvCxnSpPr>
              <a:cxnSpLocks/>
            </p:cNvCxnSpPr>
            <p:nvPr/>
          </p:nvCxnSpPr>
          <p:spPr>
            <a:xfrm>
              <a:off x="2375768" y="1655777"/>
              <a:ext cx="707830" cy="1096567"/>
            </a:xfrm>
            <a:prstGeom prst="straightConnector1">
              <a:avLst/>
            </a:prstGeom>
            <a:ln w="571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4101" name="Straight Arrow Connector 4100">
              <a:extLst>
                <a:ext uri="{FF2B5EF4-FFF2-40B4-BE49-F238E27FC236}">
                  <a16:creationId xmlns:a16="http://schemas.microsoft.com/office/drawing/2014/main" id="{339B2F8C-8D69-C4BC-CF67-5ED6E7A9064A}"/>
                </a:ext>
              </a:extLst>
            </p:cNvPr>
            <p:cNvCxnSpPr>
              <a:cxnSpLocks/>
            </p:cNvCxnSpPr>
            <p:nvPr/>
          </p:nvCxnSpPr>
          <p:spPr>
            <a:xfrm>
              <a:off x="2375768" y="1655777"/>
              <a:ext cx="60415" cy="1657439"/>
            </a:xfrm>
            <a:prstGeom prst="straightConnector1">
              <a:avLst/>
            </a:prstGeom>
            <a:ln w="571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4105" name="Straight Arrow Connector 4104">
              <a:extLst>
                <a:ext uri="{FF2B5EF4-FFF2-40B4-BE49-F238E27FC236}">
                  <a16:creationId xmlns:a16="http://schemas.microsoft.com/office/drawing/2014/main" id="{1E532E34-EED0-1D8A-3D70-67E05012E0CE}"/>
                </a:ext>
              </a:extLst>
            </p:cNvPr>
            <p:cNvCxnSpPr>
              <a:cxnSpLocks/>
              <a:stCxn id="14" idx="0"/>
            </p:cNvCxnSpPr>
            <p:nvPr/>
          </p:nvCxnSpPr>
          <p:spPr>
            <a:xfrm flipH="1" flipV="1">
              <a:off x="1805049" y="3544785"/>
              <a:ext cx="530471" cy="1230741"/>
            </a:xfrm>
            <a:prstGeom prst="straightConnector1">
              <a:avLst/>
            </a:prstGeom>
            <a:ln w="571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4108" name="Straight Arrow Connector 4107">
              <a:extLst>
                <a:ext uri="{FF2B5EF4-FFF2-40B4-BE49-F238E27FC236}">
                  <a16:creationId xmlns:a16="http://schemas.microsoft.com/office/drawing/2014/main" id="{8A92BCB3-F727-1AB0-64D3-A4DD26869F06}"/>
                </a:ext>
              </a:extLst>
            </p:cNvPr>
            <p:cNvCxnSpPr>
              <a:cxnSpLocks/>
              <a:stCxn id="14" idx="0"/>
            </p:cNvCxnSpPr>
            <p:nvPr/>
          </p:nvCxnSpPr>
          <p:spPr>
            <a:xfrm flipV="1">
              <a:off x="2335520" y="3544785"/>
              <a:ext cx="748078" cy="1230741"/>
            </a:xfrm>
            <a:prstGeom prst="straightConnector1">
              <a:avLst/>
            </a:prstGeom>
            <a:ln w="571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4111" name="Straight Arrow Connector 4110">
              <a:extLst>
                <a:ext uri="{FF2B5EF4-FFF2-40B4-BE49-F238E27FC236}">
                  <a16:creationId xmlns:a16="http://schemas.microsoft.com/office/drawing/2014/main" id="{E1BD0B1C-A6F5-37EA-E3D9-247751AEE41A}"/>
                </a:ext>
              </a:extLst>
            </p:cNvPr>
            <p:cNvCxnSpPr>
              <a:cxnSpLocks/>
              <a:stCxn id="14" idx="0"/>
            </p:cNvCxnSpPr>
            <p:nvPr/>
          </p:nvCxnSpPr>
          <p:spPr>
            <a:xfrm flipV="1">
              <a:off x="2335520" y="2872743"/>
              <a:ext cx="258386" cy="1902783"/>
            </a:xfrm>
            <a:prstGeom prst="straightConnector1">
              <a:avLst/>
            </a:prstGeom>
            <a:ln w="571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3189069644"/>
      </p:ext>
    </p:extLst>
  </p:cSld>
  <p:clrMapOvr>
    <a:masterClrMapping/>
  </p:clrMapOvr>
  <mc:AlternateContent xmlns:mc="http://schemas.openxmlformats.org/markup-compatibility/2006">
    <mc:Choice xmlns:p14="http://schemas.microsoft.com/office/powerpoint/2010/main" Requires="p14">
      <p:transition spd="slow" p14:dur="2000" advTm="73961"/>
    </mc:Choice>
    <mc:Fallback>
      <p:transition spd="slow" advTm="739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123"/>
                                        </p:tgtEl>
                                        <p:attrNameLst>
                                          <p:attrName>style.visibility</p:attrName>
                                        </p:attrNameLst>
                                      </p:cBhvr>
                                      <p:to>
                                        <p:strVal val="visible"/>
                                      </p:to>
                                    </p:set>
                                    <p:animEffect transition="in" filter="wipe(down)">
                                      <p:cBhvr>
                                        <p:cTn id="7" dur="500"/>
                                        <p:tgtEl>
                                          <p:spTgt spid="4123"/>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4122"/>
                                        </p:tgtEl>
                                        <p:attrNameLst>
                                          <p:attrName>style.visibility</p:attrName>
                                        </p:attrNameLst>
                                      </p:cBhvr>
                                      <p:to>
                                        <p:strVal val="visible"/>
                                      </p:to>
                                    </p:set>
                                    <p:animEffect transition="in" filter="wipe(up)">
                                      <p:cBhvr>
                                        <p:cTn id="10" dur="500"/>
                                        <p:tgtEl>
                                          <p:spTgt spid="412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2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1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12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1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22" grpId="0" animBg="1"/>
      <p:bldP spid="412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60A9E47-2972-3D83-5921-3FD1C807DC84}"/>
              </a:ext>
            </a:extLst>
          </p:cNvPr>
          <p:cNvSpPr>
            <a:spLocks noGrp="1"/>
          </p:cNvSpPr>
          <p:nvPr>
            <p:ph type="title"/>
          </p:nvPr>
        </p:nvSpPr>
        <p:spPr/>
        <p:txBody>
          <a:bodyPr/>
          <a:lstStyle/>
          <a:p>
            <a:r>
              <a:rPr lang="en-GB" dirty="0"/>
              <a:t>Remember Agent Management?</a:t>
            </a:r>
            <a:endParaRPr lang="en-US" dirty="0"/>
          </a:p>
        </p:txBody>
      </p:sp>
      <p:sp>
        <p:nvSpPr>
          <p:cNvPr id="3" name="Content Placeholder 2">
            <a:extLst>
              <a:ext uri="{FF2B5EF4-FFF2-40B4-BE49-F238E27FC236}">
                <a16:creationId xmlns:a16="http://schemas.microsoft.com/office/drawing/2014/main" id="{40BE2332-D392-F14A-1458-2BE97FDEFA27}"/>
              </a:ext>
            </a:extLst>
          </p:cNvPr>
          <p:cNvSpPr>
            <a:spLocks noGrp="1"/>
          </p:cNvSpPr>
          <p:nvPr>
            <p:ph sz="quarter" idx="4294967295"/>
          </p:nvPr>
        </p:nvSpPr>
        <p:spPr>
          <a:xfrm>
            <a:off x="4725988" y="1343025"/>
            <a:ext cx="7466012" cy="4460875"/>
          </a:xfrm>
        </p:spPr>
        <p:txBody>
          <a:bodyPr anchor="ctr"/>
          <a:lstStyle/>
          <a:p>
            <a:pPr marL="0" indent="0">
              <a:buNone/>
            </a:pPr>
            <a:r>
              <a:rPr lang="en-US" sz="3200" dirty="0"/>
              <a:t>Specifications and interface contracts</a:t>
            </a:r>
          </a:p>
          <a:p>
            <a:pPr marL="0" indent="0">
              <a:buNone/>
            </a:pPr>
            <a:r>
              <a:rPr lang="en-US" sz="3200" dirty="0"/>
              <a:t>Catalog/Registry </a:t>
            </a:r>
          </a:p>
          <a:p>
            <a:pPr marL="0" indent="0">
              <a:buNone/>
            </a:pPr>
            <a:r>
              <a:rPr lang="en-US" sz="3200" dirty="0"/>
              <a:t>Discovery (Design-time and Runtime)</a:t>
            </a:r>
          </a:p>
          <a:p>
            <a:pPr marL="0" indent="0">
              <a:buNone/>
            </a:pPr>
            <a:r>
              <a:rPr lang="en-US" sz="3200" dirty="0"/>
              <a:t>Ownership &amp; Accountability</a:t>
            </a:r>
          </a:p>
          <a:p>
            <a:pPr marL="0" indent="0">
              <a:buNone/>
            </a:pPr>
            <a:r>
              <a:rPr lang="en-US" sz="3200" dirty="0"/>
              <a:t>Access Requests and Approvals</a:t>
            </a:r>
          </a:p>
          <a:p>
            <a:pPr marL="0" indent="0">
              <a:buNone/>
            </a:pPr>
            <a:r>
              <a:rPr lang="en-US" sz="3200" dirty="0"/>
              <a:t>Lifecycle Management</a:t>
            </a:r>
          </a:p>
        </p:txBody>
      </p:sp>
      <p:sp>
        <p:nvSpPr>
          <p:cNvPr id="9" name="Content Placeholder 2">
            <a:extLst>
              <a:ext uri="{FF2B5EF4-FFF2-40B4-BE49-F238E27FC236}">
                <a16:creationId xmlns:a16="http://schemas.microsoft.com/office/drawing/2014/main" id="{FB294695-8353-CACE-61AC-64643DC1D960}"/>
              </a:ext>
            </a:extLst>
          </p:cNvPr>
          <p:cNvSpPr txBox="1">
            <a:spLocks/>
          </p:cNvSpPr>
          <p:nvPr/>
        </p:nvSpPr>
        <p:spPr>
          <a:xfrm>
            <a:off x="457200" y="1973243"/>
            <a:ext cx="3041374" cy="944137"/>
          </a:xfrm>
          <a:prstGeom prst="rect">
            <a:avLst/>
          </a:prstGeom>
        </p:spPr>
        <p:txBody>
          <a:bodyPr vert="horz" lIns="0" tIns="0" rIns="0" bIns="0" rtlCol="0" anchor="ctr">
            <a:noAutofit/>
          </a:bodyPr>
          <a:lstStyle>
            <a:lvl1pPr marL="365760" indent="-365760" algn="l" defTabSz="914400" rtl="0" eaLnBrk="1" latinLnBrk="0" hangingPunct="1">
              <a:lnSpc>
                <a:spcPct val="90000"/>
              </a:lnSpc>
              <a:spcBef>
                <a:spcPts val="1200"/>
              </a:spcBef>
              <a:spcAft>
                <a:spcPts val="0"/>
              </a:spcAft>
              <a:buClrTx/>
              <a:buSzPct val="100000"/>
              <a:buFont typeface="+mj-lt"/>
              <a:buAutoNum type="arabicPeriod"/>
              <a:defRPr lang="en-US" sz="2800" kern="1200">
                <a:solidFill>
                  <a:schemeClr val="tx1"/>
                </a:solidFill>
                <a:latin typeface="+mn-lt"/>
                <a:ea typeface="+mn-ea"/>
                <a:cs typeface="+mn-cs"/>
              </a:defRPr>
            </a:lvl1pPr>
            <a:lvl2pPr marL="859536" indent="-274320" algn="l" defTabSz="914400" rtl="0" eaLnBrk="1" latinLnBrk="0" hangingPunct="1">
              <a:lnSpc>
                <a:spcPct val="90000"/>
              </a:lnSpc>
              <a:spcBef>
                <a:spcPts val="1200"/>
              </a:spcBef>
              <a:spcAft>
                <a:spcPts val="0"/>
              </a:spcAft>
              <a:buSzPct val="90000"/>
              <a:buFont typeface="Arial" panose="020B0604020202020204" pitchFamily="34" charset="0"/>
              <a:buChar char="–"/>
              <a:defRPr lang="en-US" sz="2400" kern="1200">
                <a:solidFill>
                  <a:schemeClr val="tx1"/>
                </a:solidFill>
                <a:latin typeface="+mn-lt"/>
                <a:ea typeface="+mn-ea"/>
                <a:cs typeface="+mn-cs"/>
              </a:defRPr>
            </a:lvl2pPr>
            <a:lvl3pPr marL="1298448" indent="-246888" algn="l" defTabSz="914400" rtl="0" eaLnBrk="1" latinLnBrk="0" hangingPunct="1">
              <a:lnSpc>
                <a:spcPct val="90000"/>
              </a:lnSpc>
              <a:spcBef>
                <a:spcPts val="1200"/>
              </a:spcBef>
              <a:spcAft>
                <a:spcPts val="0"/>
              </a:spcAft>
              <a:buSzPct val="100000"/>
              <a:buFont typeface="Arial" panose="020B0604020202020204" pitchFamily="34" charset="0"/>
              <a:buChar char="•"/>
              <a:defRPr lang="en-US" sz="2400" kern="1200">
                <a:solidFill>
                  <a:schemeClr val="tx1"/>
                </a:solidFill>
                <a:latin typeface="+mn-lt"/>
                <a:ea typeface="+mn-ea"/>
                <a:cs typeface="+mn-cs"/>
              </a:defRPr>
            </a:lvl3pPr>
            <a:lvl4pPr marL="1792224" indent="-320040" algn="l" defTabSz="914400" rtl="0" eaLnBrk="1" latinLnBrk="0" hangingPunct="1">
              <a:lnSpc>
                <a:spcPct val="90000"/>
              </a:lnSpc>
              <a:spcBef>
                <a:spcPts val="1200"/>
              </a:spcBef>
              <a:spcAft>
                <a:spcPts val="0"/>
              </a:spcAft>
              <a:buSzPct val="90000"/>
              <a:buFont typeface="Arial" panose="020B0604020202020204" pitchFamily="34" charset="0"/>
              <a:buChar char="–"/>
              <a:defRPr lang="en-US" sz="2400" kern="1200">
                <a:solidFill>
                  <a:schemeClr val="tx1"/>
                </a:solidFill>
                <a:latin typeface="+mn-lt"/>
                <a:ea typeface="+mn-ea"/>
                <a:cs typeface="+mn-cs"/>
              </a:defRPr>
            </a:lvl4pPr>
            <a:lvl5pPr marL="2231136" indent="-228600" algn="l" defTabSz="914400" rtl="0" eaLnBrk="1" latinLnBrk="0" hangingPunct="1">
              <a:lnSpc>
                <a:spcPct val="90000"/>
              </a:lnSpc>
              <a:spcBef>
                <a:spcPts val="1200"/>
              </a:spcBef>
              <a:spcAft>
                <a:spcPts val="0"/>
              </a:spcAft>
              <a:buSzPct val="100000"/>
              <a:buFont typeface="Arial" panose="020B0604020202020204" pitchFamily="34" charset="0"/>
              <a:buChar char="•"/>
              <a:defRPr lang="en-US"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mj-lt"/>
              <a:buNone/>
            </a:pPr>
            <a:r>
              <a:rPr lang="en-US" sz="7200" b="1" dirty="0">
                <a:latin typeface="Arial Black" panose="020B0604020202020204" pitchFamily="34" charset="0"/>
                <a:cs typeface="Arial Black" panose="020B0604020202020204" pitchFamily="34" charset="0"/>
              </a:rPr>
              <a:t>Agent</a:t>
            </a:r>
          </a:p>
        </p:txBody>
      </p:sp>
      <p:sp>
        <p:nvSpPr>
          <p:cNvPr id="10" name="Plus 9">
            <a:extLst>
              <a:ext uri="{FF2B5EF4-FFF2-40B4-BE49-F238E27FC236}">
                <a16:creationId xmlns:a16="http://schemas.microsoft.com/office/drawing/2014/main" id="{E9D251B3-556A-5AEA-A371-44B2BE8AC5BC}"/>
              </a:ext>
            </a:extLst>
          </p:cNvPr>
          <p:cNvSpPr/>
          <p:nvPr/>
        </p:nvSpPr>
        <p:spPr>
          <a:xfrm>
            <a:off x="3616037" y="1974651"/>
            <a:ext cx="893810" cy="893810"/>
          </a:xfrm>
          <a:prstGeom prst="mathPlus">
            <a:avLst/>
          </a:prstGeom>
          <a:solidFill>
            <a:srgbClr val="FF540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894462783"/>
      </p:ext>
    </p:extLst>
  </p:cSld>
  <p:clrMapOvr>
    <a:masterClrMapping/>
  </p:clrMapOvr>
  <mc:AlternateContent xmlns:mc="http://schemas.openxmlformats.org/markup-compatibility/2006">
    <mc:Choice xmlns:p14="http://schemas.microsoft.com/office/powerpoint/2010/main" Requires="p14">
      <p:transition spd="slow" p14:dur="2000" advTm="5738"/>
    </mc:Choice>
    <mc:Fallback>
      <p:transition spd="slow" advTm="5738"/>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D5015-7D27-1198-36B9-D1AE934401E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44C37F6-A09F-F369-E107-4F9EEAD10D4E}"/>
              </a:ext>
            </a:extLst>
          </p:cNvPr>
          <p:cNvSpPr>
            <a:spLocks noGrp="1"/>
          </p:cNvSpPr>
          <p:nvPr>
            <p:ph type="title"/>
          </p:nvPr>
        </p:nvSpPr>
        <p:spPr>
          <a:xfrm>
            <a:off x="457200" y="366713"/>
            <a:ext cx="11276013" cy="443198"/>
          </a:xfrm>
        </p:spPr>
        <p:txBody>
          <a:bodyPr/>
          <a:lstStyle/>
          <a:p>
            <a:r>
              <a:rPr lang="en-GB" dirty="0"/>
              <a:t>Remember Agent Management?</a:t>
            </a:r>
            <a:endParaRPr lang="en-US" dirty="0"/>
          </a:p>
        </p:txBody>
      </p:sp>
      <p:sp>
        <p:nvSpPr>
          <p:cNvPr id="8" name="Content Placeholder 2">
            <a:extLst>
              <a:ext uri="{FF2B5EF4-FFF2-40B4-BE49-F238E27FC236}">
                <a16:creationId xmlns:a16="http://schemas.microsoft.com/office/drawing/2014/main" id="{4E201BA8-153E-D918-93F1-0864149997A7}"/>
              </a:ext>
            </a:extLst>
          </p:cNvPr>
          <p:cNvSpPr txBox="1">
            <a:spLocks/>
          </p:cNvSpPr>
          <p:nvPr/>
        </p:nvSpPr>
        <p:spPr>
          <a:xfrm>
            <a:off x="4725987" y="1343025"/>
            <a:ext cx="7466013" cy="4460873"/>
          </a:xfrm>
          <a:prstGeom prst="rect">
            <a:avLst/>
          </a:prstGeom>
        </p:spPr>
        <p:txBody>
          <a:bodyPr lIns="0" anchor="ctr"/>
          <a:lstStyle>
            <a:lvl1pPr marL="274320" indent="-274320" algn="l" defTabSz="914400" rtl="0" eaLnBrk="1" latinLnBrk="0" hangingPunct="1">
              <a:lnSpc>
                <a:spcPct val="90000"/>
              </a:lnSpc>
              <a:spcBef>
                <a:spcPts val="1200"/>
              </a:spcBef>
              <a:spcAft>
                <a:spcPts val="0"/>
              </a:spcAft>
              <a:buClrTx/>
              <a:buSzPct val="100000"/>
              <a:buFont typeface="Arial" panose="020B0604020202020204" pitchFamily="34" charset="0"/>
              <a:buChar char="•"/>
              <a:defRPr lang="en-US" sz="2800" kern="1200" dirty="0">
                <a:solidFill>
                  <a:schemeClr val="tx1"/>
                </a:solidFill>
                <a:latin typeface="+mn-lt"/>
                <a:ea typeface="+mn-ea"/>
                <a:cs typeface="+mn-cs"/>
              </a:defRPr>
            </a:lvl1pPr>
            <a:lvl2pPr marL="640080" indent="-274320" algn="l" defTabSz="914400" rtl="0" eaLnBrk="1" latinLnBrk="0" hangingPunct="1">
              <a:lnSpc>
                <a:spcPct val="90000"/>
              </a:lnSpc>
              <a:spcBef>
                <a:spcPts val="1200"/>
              </a:spcBef>
              <a:spcAft>
                <a:spcPts val="0"/>
              </a:spcAft>
              <a:buSzPct val="90000"/>
              <a:buFont typeface="Arial" panose="020B0604020202020204" pitchFamily="34" charset="0"/>
              <a:buChar char="–"/>
              <a:defRPr lang="en-US" sz="2400" kern="1200" dirty="0">
                <a:solidFill>
                  <a:schemeClr val="tx1"/>
                </a:solidFill>
                <a:latin typeface="+mn-lt"/>
                <a:ea typeface="+mn-ea"/>
                <a:cs typeface="+mn-cs"/>
              </a:defRPr>
            </a:lvl2pPr>
            <a:lvl3pPr marL="914400" indent="-228600" algn="l" defTabSz="914400" rtl="0" eaLnBrk="1" latinLnBrk="0" hangingPunct="1">
              <a:lnSpc>
                <a:spcPct val="90000"/>
              </a:lnSpc>
              <a:spcBef>
                <a:spcPts val="1200"/>
              </a:spcBef>
              <a:spcAft>
                <a:spcPts val="0"/>
              </a:spcAft>
              <a:buSzPct val="100000"/>
              <a:buFont typeface="Arial" panose="020B0604020202020204" pitchFamily="34" charset="0"/>
              <a:buChar char="•"/>
              <a:defRPr lang="en-US" sz="2400" kern="1200" dirty="0">
                <a:solidFill>
                  <a:schemeClr val="tx1"/>
                </a:solidFill>
                <a:latin typeface="+mn-lt"/>
                <a:ea typeface="+mn-ea"/>
                <a:cs typeface="+mn-cs"/>
              </a:defRPr>
            </a:lvl3pPr>
            <a:lvl4pPr marL="1280160" indent="-274320" algn="l" defTabSz="914400" rtl="0" eaLnBrk="1" latinLnBrk="0" hangingPunct="1">
              <a:lnSpc>
                <a:spcPct val="90000"/>
              </a:lnSpc>
              <a:spcBef>
                <a:spcPts val="1200"/>
              </a:spcBef>
              <a:spcAft>
                <a:spcPts val="0"/>
              </a:spcAft>
              <a:buSzPct val="90000"/>
              <a:buFont typeface="Arial" panose="020B0604020202020204" pitchFamily="34" charset="0"/>
              <a:buChar char="–"/>
              <a:defRPr lang="en-US" sz="2400" kern="1200" dirty="0">
                <a:solidFill>
                  <a:schemeClr val="tx1"/>
                </a:solidFill>
                <a:latin typeface="+mn-lt"/>
                <a:ea typeface="+mn-ea"/>
                <a:cs typeface="+mn-cs"/>
              </a:defRPr>
            </a:lvl4pPr>
            <a:lvl5pPr marL="1554480" indent="-228600" algn="l" defTabSz="914400" rtl="0" eaLnBrk="1" latinLnBrk="0" hangingPunct="1">
              <a:lnSpc>
                <a:spcPct val="90000"/>
              </a:lnSpc>
              <a:spcBef>
                <a:spcPts val="1200"/>
              </a:spcBef>
              <a:spcAft>
                <a:spcPts val="0"/>
              </a:spcAft>
              <a:buSzPct val="100000"/>
              <a:buFont typeface="Arial" panose="020B0604020202020204" pitchFamily="34" charset="0"/>
              <a:buChar char="•"/>
              <a:defRPr lang="en-US" sz="24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IN" sz="3200" dirty="0"/>
              <a:t>Specifications and interface contracts</a:t>
            </a:r>
          </a:p>
          <a:p>
            <a:pPr marL="0" indent="0">
              <a:buFont typeface="Arial" panose="020B0604020202020204" pitchFamily="34" charset="0"/>
              <a:buNone/>
            </a:pPr>
            <a:r>
              <a:rPr lang="en-IN" sz="3200" dirty="0" err="1"/>
              <a:t>Catalog</a:t>
            </a:r>
            <a:r>
              <a:rPr lang="en-IN" sz="3200" dirty="0"/>
              <a:t>/Registry </a:t>
            </a:r>
          </a:p>
          <a:p>
            <a:pPr marL="0" indent="0">
              <a:buFont typeface="Arial" panose="020B0604020202020204" pitchFamily="34" charset="0"/>
              <a:buNone/>
            </a:pPr>
            <a:r>
              <a:rPr lang="en-IN" sz="3200" dirty="0"/>
              <a:t>Discovery (Design-time and Runtime)</a:t>
            </a:r>
          </a:p>
          <a:p>
            <a:pPr marL="0" indent="0">
              <a:buFont typeface="Arial" panose="020B0604020202020204" pitchFamily="34" charset="0"/>
              <a:buNone/>
            </a:pPr>
            <a:r>
              <a:rPr lang="en-IN" sz="3200" dirty="0"/>
              <a:t>Ownership &amp; Accountability</a:t>
            </a:r>
          </a:p>
          <a:p>
            <a:pPr marL="0" indent="0">
              <a:buFont typeface="Arial" panose="020B0604020202020204" pitchFamily="34" charset="0"/>
              <a:buNone/>
            </a:pPr>
            <a:r>
              <a:rPr lang="en-IN" sz="3200" dirty="0"/>
              <a:t>Access Requests and Approvals</a:t>
            </a:r>
          </a:p>
          <a:p>
            <a:pPr marL="0" indent="0">
              <a:buFont typeface="Arial" panose="020B0604020202020204" pitchFamily="34" charset="0"/>
              <a:buNone/>
            </a:pPr>
            <a:r>
              <a:rPr lang="en-IN" sz="3200" dirty="0"/>
              <a:t>Lifecycle Management</a:t>
            </a:r>
          </a:p>
        </p:txBody>
      </p:sp>
      <p:sp>
        <p:nvSpPr>
          <p:cNvPr id="2" name="Content Placeholder 2">
            <a:extLst>
              <a:ext uri="{FF2B5EF4-FFF2-40B4-BE49-F238E27FC236}">
                <a16:creationId xmlns:a16="http://schemas.microsoft.com/office/drawing/2014/main" id="{4E437148-D3D7-4E76-30CA-A771953593CD}"/>
              </a:ext>
            </a:extLst>
          </p:cNvPr>
          <p:cNvSpPr txBox="1">
            <a:spLocks/>
          </p:cNvSpPr>
          <p:nvPr/>
        </p:nvSpPr>
        <p:spPr>
          <a:xfrm>
            <a:off x="457200" y="1973243"/>
            <a:ext cx="3041374" cy="944137"/>
          </a:xfrm>
          <a:prstGeom prst="rect">
            <a:avLst/>
          </a:prstGeom>
        </p:spPr>
        <p:txBody>
          <a:bodyPr vert="horz" lIns="0" tIns="0" rIns="0" bIns="0" rtlCol="0" anchor="ctr">
            <a:noAutofit/>
          </a:bodyPr>
          <a:lstStyle>
            <a:lvl1pPr marL="365760" indent="-365760" algn="l" defTabSz="914400" rtl="0" eaLnBrk="1" latinLnBrk="0" hangingPunct="1">
              <a:lnSpc>
                <a:spcPct val="90000"/>
              </a:lnSpc>
              <a:spcBef>
                <a:spcPts val="1200"/>
              </a:spcBef>
              <a:spcAft>
                <a:spcPts val="0"/>
              </a:spcAft>
              <a:buClrTx/>
              <a:buSzPct val="100000"/>
              <a:buFont typeface="+mj-lt"/>
              <a:buAutoNum type="arabicPeriod"/>
              <a:defRPr lang="en-US" sz="2800" kern="1200">
                <a:solidFill>
                  <a:schemeClr val="tx1"/>
                </a:solidFill>
                <a:latin typeface="+mn-lt"/>
                <a:ea typeface="+mn-ea"/>
                <a:cs typeface="+mn-cs"/>
              </a:defRPr>
            </a:lvl1pPr>
            <a:lvl2pPr marL="859536" indent="-274320" algn="l" defTabSz="914400" rtl="0" eaLnBrk="1" latinLnBrk="0" hangingPunct="1">
              <a:lnSpc>
                <a:spcPct val="90000"/>
              </a:lnSpc>
              <a:spcBef>
                <a:spcPts val="1200"/>
              </a:spcBef>
              <a:spcAft>
                <a:spcPts val="0"/>
              </a:spcAft>
              <a:buSzPct val="90000"/>
              <a:buFont typeface="Arial" panose="020B0604020202020204" pitchFamily="34" charset="0"/>
              <a:buChar char="–"/>
              <a:defRPr lang="en-US" sz="2400" kern="1200">
                <a:solidFill>
                  <a:schemeClr val="tx1"/>
                </a:solidFill>
                <a:latin typeface="+mn-lt"/>
                <a:ea typeface="+mn-ea"/>
                <a:cs typeface="+mn-cs"/>
              </a:defRPr>
            </a:lvl2pPr>
            <a:lvl3pPr marL="1298448" indent="-246888" algn="l" defTabSz="914400" rtl="0" eaLnBrk="1" latinLnBrk="0" hangingPunct="1">
              <a:lnSpc>
                <a:spcPct val="90000"/>
              </a:lnSpc>
              <a:spcBef>
                <a:spcPts val="1200"/>
              </a:spcBef>
              <a:spcAft>
                <a:spcPts val="0"/>
              </a:spcAft>
              <a:buSzPct val="100000"/>
              <a:buFont typeface="Arial" panose="020B0604020202020204" pitchFamily="34" charset="0"/>
              <a:buChar char="•"/>
              <a:defRPr lang="en-US" sz="2400" kern="1200">
                <a:solidFill>
                  <a:schemeClr val="tx1"/>
                </a:solidFill>
                <a:latin typeface="+mn-lt"/>
                <a:ea typeface="+mn-ea"/>
                <a:cs typeface="+mn-cs"/>
              </a:defRPr>
            </a:lvl3pPr>
            <a:lvl4pPr marL="1792224" indent="-320040" algn="l" defTabSz="914400" rtl="0" eaLnBrk="1" latinLnBrk="0" hangingPunct="1">
              <a:lnSpc>
                <a:spcPct val="90000"/>
              </a:lnSpc>
              <a:spcBef>
                <a:spcPts val="1200"/>
              </a:spcBef>
              <a:spcAft>
                <a:spcPts val="0"/>
              </a:spcAft>
              <a:buSzPct val="90000"/>
              <a:buFont typeface="Arial" panose="020B0604020202020204" pitchFamily="34" charset="0"/>
              <a:buChar char="–"/>
              <a:defRPr lang="en-US" sz="2400" kern="1200">
                <a:solidFill>
                  <a:schemeClr val="tx1"/>
                </a:solidFill>
                <a:latin typeface="+mn-lt"/>
                <a:ea typeface="+mn-ea"/>
                <a:cs typeface="+mn-cs"/>
              </a:defRPr>
            </a:lvl4pPr>
            <a:lvl5pPr marL="2231136" indent="-228600" algn="l" defTabSz="914400" rtl="0" eaLnBrk="1" latinLnBrk="0" hangingPunct="1">
              <a:lnSpc>
                <a:spcPct val="90000"/>
              </a:lnSpc>
              <a:spcBef>
                <a:spcPts val="1200"/>
              </a:spcBef>
              <a:spcAft>
                <a:spcPts val="0"/>
              </a:spcAft>
              <a:buSzPct val="100000"/>
              <a:buFont typeface="Arial" panose="020B0604020202020204" pitchFamily="34" charset="0"/>
              <a:buChar char="•"/>
              <a:defRPr lang="en-US"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mj-lt"/>
              <a:buNone/>
            </a:pPr>
            <a:r>
              <a:rPr lang="en-US" sz="7200" b="1" dirty="0">
                <a:solidFill>
                  <a:srgbClr val="355578"/>
                </a:solidFill>
                <a:latin typeface="Arial Black" panose="020B0604020202020204" pitchFamily="34" charset="0"/>
                <a:cs typeface="Arial Black" panose="020B0604020202020204" pitchFamily="34" charset="0"/>
              </a:rPr>
              <a:t>Agent</a:t>
            </a:r>
          </a:p>
        </p:txBody>
      </p:sp>
      <p:sp>
        <p:nvSpPr>
          <p:cNvPr id="3" name="Plus 2">
            <a:extLst>
              <a:ext uri="{FF2B5EF4-FFF2-40B4-BE49-F238E27FC236}">
                <a16:creationId xmlns:a16="http://schemas.microsoft.com/office/drawing/2014/main" id="{5912A2D3-CFD0-FB8F-72DB-F713C7C480B3}"/>
              </a:ext>
            </a:extLst>
          </p:cNvPr>
          <p:cNvSpPr/>
          <p:nvPr/>
        </p:nvSpPr>
        <p:spPr>
          <a:xfrm>
            <a:off x="3616037" y="1974651"/>
            <a:ext cx="893810" cy="893810"/>
          </a:xfrm>
          <a:prstGeom prst="mathPlus">
            <a:avLst/>
          </a:prstGeom>
          <a:solidFill>
            <a:srgbClr val="FF540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4" name="Picture 3" descr="A black background with orange letters&#10;&#10;AI-generated content may be incorrect.">
            <a:extLst>
              <a:ext uri="{FF2B5EF4-FFF2-40B4-BE49-F238E27FC236}">
                <a16:creationId xmlns:a16="http://schemas.microsoft.com/office/drawing/2014/main" id="{2AE7FFD0-C965-CCF4-AEF1-8161422E4BE6}"/>
              </a:ext>
            </a:extLst>
          </p:cNvPr>
          <p:cNvPicPr>
            <a:picLocks noChangeAspect="1"/>
          </p:cNvPicPr>
          <p:nvPr/>
        </p:nvPicPr>
        <p:blipFill>
          <a:blip r:embed="rId2"/>
          <a:srcRect l="27451" t="27025" r="31045" b="38478"/>
          <a:stretch/>
        </p:blipFill>
        <p:spPr>
          <a:xfrm>
            <a:off x="498307" y="1418193"/>
            <a:ext cx="3009660" cy="2155268"/>
          </a:xfrm>
          <a:prstGeom prst="rect">
            <a:avLst/>
          </a:prstGeom>
        </p:spPr>
      </p:pic>
    </p:spTree>
    <p:extLst>
      <p:ext uri="{BB962C8B-B14F-4D97-AF65-F5344CB8AC3E}">
        <p14:creationId xmlns:p14="http://schemas.microsoft.com/office/powerpoint/2010/main" val="4132995333"/>
      </p:ext>
    </p:extLst>
  </p:cSld>
  <p:clrMapOvr>
    <a:masterClrMapping/>
  </p:clrMapOvr>
  <mc:AlternateContent xmlns:mc="http://schemas.openxmlformats.org/markup-compatibility/2006">
    <mc:Choice xmlns:p14="http://schemas.microsoft.com/office/powerpoint/2010/main" Requires="p14">
      <p:transition spd="slow" p14:dur="2000" advTm="3924"/>
    </mc:Choice>
    <mc:Fallback>
      <p:transition spd="slow" advTm="3924"/>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96D0B-F81A-5998-52F0-B88661E08F78}"/>
              </a:ext>
            </a:extLst>
          </p:cNvPr>
          <p:cNvSpPr>
            <a:spLocks noGrp="1"/>
          </p:cNvSpPr>
          <p:nvPr>
            <p:ph type="title"/>
          </p:nvPr>
        </p:nvSpPr>
        <p:spPr/>
        <p:txBody>
          <a:bodyPr/>
          <a:lstStyle/>
          <a:p>
            <a:r>
              <a:rPr lang="en-US" dirty="0"/>
              <a:t>Supervising Your Agents vs Governing Interfaces  </a:t>
            </a:r>
          </a:p>
        </p:txBody>
      </p:sp>
      <p:pic>
        <p:nvPicPr>
          <p:cNvPr id="3" name="Picture 2" descr="A black background with orange letters&#10;&#10;AI-generated content may be incorrect.">
            <a:extLst>
              <a:ext uri="{FF2B5EF4-FFF2-40B4-BE49-F238E27FC236}">
                <a16:creationId xmlns:a16="http://schemas.microsoft.com/office/drawing/2014/main" id="{2A05012B-4F09-5441-715E-F851D6248045}"/>
              </a:ext>
            </a:extLst>
          </p:cNvPr>
          <p:cNvPicPr>
            <a:picLocks noChangeAspect="1"/>
          </p:cNvPicPr>
          <p:nvPr/>
        </p:nvPicPr>
        <p:blipFill>
          <a:blip r:embed="rId2"/>
          <a:srcRect l="27451" t="27025" r="31045" b="38478"/>
          <a:stretch/>
        </p:blipFill>
        <p:spPr>
          <a:xfrm>
            <a:off x="488914" y="1403291"/>
            <a:ext cx="3009660" cy="2155268"/>
          </a:xfrm>
          <a:prstGeom prst="rect">
            <a:avLst/>
          </a:prstGeom>
        </p:spPr>
      </p:pic>
      <p:sp>
        <p:nvSpPr>
          <p:cNvPr id="5" name="Content Placeholder 2">
            <a:extLst>
              <a:ext uri="{FF2B5EF4-FFF2-40B4-BE49-F238E27FC236}">
                <a16:creationId xmlns:a16="http://schemas.microsoft.com/office/drawing/2014/main" id="{F33C235D-D746-D180-99D2-A0446CB9CD0F}"/>
              </a:ext>
            </a:extLst>
          </p:cNvPr>
          <p:cNvSpPr txBox="1">
            <a:spLocks/>
          </p:cNvSpPr>
          <p:nvPr/>
        </p:nvSpPr>
        <p:spPr>
          <a:xfrm>
            <a:off x="457200" y="1996982"/>
            <a:ext cx="3041374" cy="944137"/>
          </a:xfrm>
          <a:prstGeom prst="rect">
            <a:avLst/>
          </a:prstGeom>
        </p:spPr>
        <p:txBody>
          <a:bodyPr vert="horz" lIns="0" tIns="0" rIns="0" bIns="0" rtlCol="0" anchor="ctr">
            <a:noAutofit/>
          </a:bodyPr>
          <a:lstStyle>
            <a:lvl1pPr marL="365760" indent="-365760" algn="l" defTabSz="914400" rtl="0" eaLnBrk="1" latinLnBrk="0" hangingPunct="1">
              <a:lnSpc>
                <a:spcPct val="90000"/>
              </a:lnSpc>
              <a:spcBef>
                <a:spcPts val="1200"/>
              </a:spcBef>
              <a:spcAft>
                <a:spcPts val="0"/>
              </a:spcAft>
              <a:buClrTx/>
              <a:buSzPct val="100000"/>
              <a:buFont typeface="+mj-lt"/>
              <a:buAutoNum type="arabicPeriod"/>
              <a:defRPr lang="en-US" sz="2800" kern="1200">
                <a:solidFill>
                  <a:schemeClr val="tx1"/>
                </a:solidFill>
                <a:latin typeface="+mn-lt"/>
                <a:ea typeface="+mn-ea"/>
                <a:cs typeface="+mn-cs"/>
              </a:defRPr>
            </a:lvl1pPr>
            <a:lvl2pPr marL="859536" indent="-274320" algn="l" defTabSz="914400" rtl="0" eaLnBrk="1" latinLnBrk="0" hangingPunct="1">
              <a:lnSpc>
                <a:spcPct val="90000"/>
              </a:lnSpc>
              <a:spcBef>
                <a:spcPts val="1200"/>
              </a:spcBef>
              <a:spcAft>
                <a:spcPts val="0"/>
              </a:spcAft>
              <a:buSzPct val="90000"/>
              <a:buFont typeface="Arial" panose="020B0604020202020204" pitchFamily="34" charset="0"/>
              <a:buChar char="–"/>
              <a:defRPr lang="en-US" sz="2400" kern="1200">
                <a:solidFill>
                  <a:schemeClr val="tx1"/>
                </a:solidFill>
                <a:latin typeface="+mn-lt"/>
                <a:ea typeface="+mn-ea"/>
                <a:cs typeface="+mn-cs"/>
              </a:defRPr>
            </a:lvl2pPr>
            <a:lvl3pPr marL="1298448" indent="-246888" algn="l" defTabSz="914400" rtl="0" eaLnBrk="1" latinLnBrk="0" hangingPunct="1">
              <a:lnSpc>
                <a:spcPct val="90000"/>
              </a:lnSpc>
              <a:spcBef>
                <a:spcPts val="1200"/>
              </a:spcBef>
              <a:spcAft>
                <a:spcPts val="0"/>
              </a:spcAft>
              <a:buSzPct val="100000"/>
              <a:buFont typeface="Arial" panose="020B0604020202020204" pitchFamily="34" charset="0"/>
              <a:buChar char="•"/>
              <a:defRPr lang="en-US" sz="2400" kern="1200">
                <a:solidFill>
                  <a:schemeClr val="tx1"/>
                </a:solidFill>
                <a:latin typeface="+mn-lt"/>
                <a:ea typeface="+mn-ea"/>
                <a:cs typeface="+mn-cs"/>
              </a:defRPr>
            </a:lvl3pPr>
            <a:lvl4pPr marL="1792224" indent="-320040" algn="l" defTabSz="914400" rtl="0" eaLnBrk="1" latinLnBrk="0" hangingPunct="1">
              <a:lnSpc>
                <a:spcPct val="90000"/>
              </a:lnSpc>
              <a:spcBef>
                <a:spcPts val="1200"/>
              </a:spcBef>
              <a:spcAft>
                <a:spcPts val="0"/>
              </a:spcAft>
              <a:buSzPct val="90000"/>
              <a:buFont typeface="Arial" panose="020B0604020202020204" pitchFamily="34" charset="0"/>
              <a:buChar char="–"/>
              <a:defRPr lang="en-US" sz="2400" kern="1200">
                <a:solidFill>
                  <a:schemeClr val="tx1"/>
                </a:solidFill>
                <a:latin typeface="+mn-lt"/>
                <a:ea typeface="+mn-ea"/>
                <a:cs typeface="+mn-cs"/>
              </a:defRPr>
            </a:lvl4pPr>
            <a:lvl5pPr marL="2231136" indent="-228600" algn="l" defTabSz="914400" rtl="0" eaLnBrk="1" latinLnBrk="0" hangingPunct="1">
              <a:lnSpc>
                <a:spcPct val="90000"/>
              </a:lnSpc>
              <a:spcBef>
                <a:spcPts val="1200"/>
              </a:spcBef>
              <a:spcAft>
                <a:spcPts val="0"/>
              </a:spcAft>
              <a:buSzPct val="100000"/>
              <a:buFont typeface="Arial" panose="020B0604020202020204" pitchFamily="34" charset="0"/>
              <a:buChar char="•"/>
              <a:defRPr lang="en-US"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mj-lt"/>
              <a:buNone/>
            </a:pPr>
            <a:r>
              <a:rPr lang="en-US" sz="7200" b="1" dirty="0">
                <a:solidFill>
                  <a:schemeClr val="accent5"/>
                </a:solidFill>
                <a:latin typeface="Arial Black" panose="020B0604020202020204" pitchFamily="34" charset="0"/>
                <a:cs typeface="Arial Black" panose="020B0604020202020204" pitchFamily="34" charset="0"/>
              </a:rPr>
              <a:t>Agent</a:t>
            </a:r>
          </a:p>
        </p:txBody>
      </p:sp>
      <p:sp>
        <p:nvSpPr>
          <p:cNvPr id="7" name="TextBox 6">
            <a:extLst>
              <a:ext uri="{FF2B5EF4-FFF2-40B4-BE49-F238E27FC236}">
                <a16:creationId xmlns:a16="http://schemas.microsoft.com/office/drawing/2014/main" id="{EA785606-DACF-8670-0B34-FF026423B435}"/>
              </a:ext>
            </a:extLst>
          </p:cNvPr>
          <p:cNvSpPr txBox="1"/>
          <p:nvPr/>
        </p:nvSpPr>
        <p:spPr>
          <a:xfrm>
            <a:off x="488914" y="3558559"/>
            <a:ext cx="6145480" cy="2308324"/>
          </a:xfrm>
          <a:prstGeom prst="rect">
            <a:avLst/>
          </a:prstGeom>
          <a:noFill/>
        </p:spPr>
        <p:txBody>
          <a:bodyPr wrap="square">
            <a:spAutoFit/>
          </a:bodyPr>
          <a:lstStyle/>
          <a:p>
            <a:pPr marL="571500" marR="0" lvl="0" indent="-571500" algn="l" defTabSz="914400" rtl="0" eaLnBrk="1" fontAlgn="auto" latinLnBrk="0" hangingPunct="1">
              <a:lnSpc>
                <a:spcPct val="100000"/>
              </a:lnSpc>
              <a:spcBef>
                <a:spcPts val="0"/>
              </a:spcBef>
              <a:spcAft>
                <a:spcPts val="0"/>
              </a:spcAft>
              <a:buClrTx/>
              <a:buSzTx/>
              <a:buFontTx/>
              <a:buChar char="-"/>
              <a:tabLst/>
              <a:defRPr/>
            </a:pPr>
            <a:r>
              <a:rPr kumimoji="0" lang="en-GB" sz="2400" b="0" i="0" u="none" strike="noStrike" kern="1200" cap="none" spc="0" normalizeH="0" baseline="0" noProof="0" dirty="0">
                <a:ln>
                  <a:noFill/>
                </a:ln>
                <a:solidFill>
                  <a:prstClr val="white"/>
                </a:solidFill>
                <a:effectLst/>
                <a:uLnTx/>
                <a:uFillTx/>
                <a:latin typeface="Arial"/>
                <a:ea typeface="+mn-ea"/>
                <a:cs typeface="+mn-cs"/>
              </a:rPr>
              <a:t>Diverse Platforms</a:t>
            </a:r>
          </a:p>
          <a:p>
            <a:pPr marL="571500" marR="0" lvl="0" indent="-571500" algn="l" defTabSz="914400" rtl="0" eaLnBrk="1" fontAlgn="auto" latinLnBrk="0" hangingPunct="1">
              <a:lnSpc>
                <a:spcPct val="100000"/>
              </a:lnSpc>
              <a:spcBef>
                <a:spcPts val="0"/>
              </a:spcBef>
              <a:spcAft>
                <a:spcPts val="0"/>
              </a:spcAft>
              <a:buClrTx/>
              <a:buSzTx/>
              <a:buFontTx/>
              <a:buChar char="-"/>
              <a:tabLst/>
              <a:defRPr/>
            </a:pPr>
            <a:r>
              <a:rPr kumimoji="0" lang="en-GB" sz="2400" b="0" i="0" u="none" strike="noStrike" kern="1200" cap="none" spc="0" normalizeH="0" baseline="0" noProof="0" dirty="0">
                <a:ln>
                  <a:noFill/>
                </a:ln>
                <a:solidFill>
                  <a:prstClr val="white"/>
                </a:solidFill>
                <a:effectLst/>
                <a:uLnTx/>
                <a:uFillTx/>
                <a:latin typeface="Arial"/>
                <a:ea typeface="+mn-ea"/>
                <a:cs typeface="+mn-cs"/>
              </a:rPr>
              <a:t>Diverse Forms of Agent</a:t>
            </a:r>
          </a:p>
          <a:p>
            <a:pPr marL="571500" marR="0" lvl="0" indent="-571500" algn="l" defTabSz="914400" rtl="0" eaLnBrk="1" fontAlgn="auto" latinLnBrk="0" hangingPunct="1">
              <a:lnSpc>
                <a:spcPct val="100000"/>
              </a:lnSpc>
              <a:spcBef>
                <a:spcPts val="0"/>
              </a:spcBef>
              <a:spcAft>
                <a:spcPts val="0"/>
              </a:spcAft>
              <a:buClrTx/>
              <a:buSzTx/>
              <a:buFontTx/>
              <a:buChar char="-"/>
              <a:tabLst/>
              <a:defRPr/>
            </a:pPr>
            <a:r>
              <a:rPr kumimoji="0" lang="en-GB" sz="2400" b="0" i="0" u="none" strike="noStrike" kern="1200" cap="none" spc="0" normalizeH="0" baseline="0" noProof="0" dirty="0">
                <a:ln>
                  <a:noFill/>
                </a:ln>
                <a:solidFill>
                  <a:prstClr val="white"/>
                </a:solidFill>
                <a:effectLst/>
                <a:uLnTx/>
                <a:uFillTx/>
                <a:latin typeface="Arial"/>
                <a:ea typeface="+mn-ea"/>
                <a:cs typeface="+mn-cs"/>
              </a:rPr>
              <a:t>Non-deterministic Behaviour</a:t>
            </a:r>
          </a:p>
          <a:p>
            <a:pPr marL="571500" indent="-571500">
              <a:buFontTx/>
              <a:buChar char="-"/>
              <a:defRPr/>
            </a:pPr>
            <a:r>
              <a:rPr lang="en-GB" sz="2400" dirty="0">
                <a:solidFill>
                  <a:prstClr val="white"/>
                </a:solidFill>
              </a:rPr>
              <a:t>Evaluation and Observation</a:t>
            </a:r>
          </a:p>
          <a:p>
            <a:pPr marL="571500" indent="-571500">
              <a:buFontTx/>
              <a:buChar char="-"/>
              <a:defRPr/>
            </a:pPr>
            <a:r>
              <a:rPr kumimoji="0" lang="en-GB" sz="2400" b="0" i="0" u="none" strike="noStrike" kern="1200" cap="none" spc="0" normalizeH="0" baseline="0" noProof="0" dirty="0">
                <a:ln>
                  <a:noFill/>
                </a:ln>
                <a:solidFill>
                  <a:prstClr val="white"/>
                </a:solidFill>
                <a:effectLst/>
                <a:uLnTx/>
                <a:uFillTx/>
                <a:latin typeface="Arial"/>
                <a:ea typeface="+mn-ea"/>
                <a:cs typeface="+mn-cs"/>
              </a:rPr>
              <a:t>“</a:t>
            </a:r>
            <a:r>
              <a:rPr kumimoji="0" lang="en-GB" sz="2400" b="0" i="0" u="none" strike="noStrike" kern="1200" cap="none" spc="0" normalizeH="0" baseline="0" noProof="0" dirty="0" err="1">
                <a:ln>
                  <a:noFill/>
                </a:ln>
                <a:solidFill>
                  <a:prstClr val="white"/>
                </a:solidFill>
                <a:effectLst/>
                <a:uLnTx/>
                <a:uFillTx/>
                <a:latin typeface="Arial"/>
                <a:ea typeface="+mn-ea"/>
                <a:cs typeface="+mn-cs"/>
              </a:rPr>
              <a:t>Behavioral</a:t>
            </a:r>
            <a:r>
              <a:rPr kumimoji="0" lang="en-GB" sz="2400" b="0" i="0" u="none" strike="noStrike" kern="1200" cap="none" spc="0" normalizeH="0" baseline="0" noProof="0" dirty="0">
                <a:ln>
                  <a:noFill/>
                </a:ln>
                <a:solidFill>
                  <a:prstClr val="white"/>
                </a:solidFill>
                <a:effectLst/>
                <a:uLnTx/>
                <a:uFillTx/>
                <a:latin typeface="Arial"/>
                <a:ea typeface="+mn-ea"/>
                <a:cs typeface="+mn-cs"/>
              </a:rPr>
              <a:t> Trust” as an SLA</a:t>
            </a:r>
          </a:p>
          <a:p>
            <a:pPr marL="571500" marR="0" lvl="0" indent="-571500" algn="l" defTabSz="914400" rtl="0" eaLnBrk="1" fontAlgn="auto" latinLnBrk="0" hangingPunct="1">
              <a:lnSpc>
                <a:spcPct val="100000"/>
              </a:lnSpc>
              <a:spcBef>
                <a:spcPts val="0"/>
              </a:spcBef>
              <a:spcAft>
                <a:spcPts val="0"/>
              </a:spcAft>
              <a:buClrTx/>
              <a:buSzTx/>
              <a:buFontTx/>
              <a:buChar char="-"/>
              <a:tabLst/>
              <a:defRPr/>
            </a:pPr>
            <a:r>
              <a:rPr lang="en-GB" sz="2400" dirty="0">
                <a:solidFill>
                  <a:prstClr val="white"/>
                </a:solidFill>
                <a:latin typeface="Arial"/>
              </a:rPr>
              <a:t>Life cycle management</a:t>
            </a:r>
          </a:p>
        </p:txBody>
      </p:sp>
      <p:sp>
        <p:nvSpPr>
          <p:cNvPr id="8" name="TextBox 7">
            <a:extLst>
              <a:ext uri="{FF2B5EF4-FFF2-40B4-BE49-F238E27FC236}">
                <a16:creationId xmlns:a16="http://schemas.microsoft.com/office/drawing/2014/main" id="{927B5773-E9E9-ED8F-3C52-B47B310AB9CF}"/>
              </a:ext>
            </a:extLst>
          </p:cNvPr>
          <p:cNvSpPr txBox="1"/>
          <p:nvPr/>
        </p:nvSpPr>
        <p:spPr>
          <a:xfrm>
            <a:off x="6843154" y="3558559"/>
            <a:ext cx="6145480" cy="1938992"/>
          </a:xfrm>
          <a:prstGeom prst="rect">
            <a:avLst/>
          </a:prstGeom>
          <a:noFill/>
        </p:spPr>
        <p:txBody>
          <a:bodyPr wrap="square">
            <a:spAutoFit/>
          </a:bodyPr>
          <a:lstStyle/>
          <a:p>
            <a:pPr marL="571500" marR="0" lvl="0" indent="-571500" algn="l" defTabSz="914400" rtl="0" eaLnBrk="1" fontAlgn="auto" latinLnBrk="0" hangingPunct="1">
              <a:lnSpc>
                <a:spcPct val="100000"/>
              </a:lnSpc>
              <a:spcBef>
                <a:spcPts val="0"/>
              </a:spcBef>
              <a:spcAft>
                <a:spcPts val="0"/>
              </a:spcAft>
              <a:buClrTx/>
              <a:buSzTx/>
              <a:buFontTx/>
              <a:buChar char="-"/>
              <a:tabLst/>
              <a:defRPr/>
            </a:pPr>
            <a:r>
              <a:rPr kumimoji="0" lang="en-GB" sz="2400" b="0" i="0" u="none" strike="noStrike" kern="1200" cap="none" spc="0" normalizeH="0" baseline="0" noProof="0" dirty="0">
                <a:ln>
                  <a:noFill/>
                </a:ln>
                <a:solidFill>
                  <a:prstClr val="white"/>
                </a:solidFill>
                <a:effectLst/>
                <a:uLnTx/>
                <a:uFillTx/>
                <a:latin typeface="Arial"/>
                <a:ea typeface="+mn-ea"/>
                <a:cs typeface="+mn-cs"/>
              </a:rPr>
              <a:t>Agent</a:t>
            </a:r>
            <a:r>
              <a:rPr kumimoji="0" lang="en-GB" sz="2400" b="0" i="0" u="none" strike="noStrike" kern="1200" cap="none" spc="0" normalizeH="0" noProof="0" dirty="0">
                <a:ln>
                  <a:noFill/>
                </a:ln>
                <a:solidFill>
                  <a:prstClr val="white"/>
                </a:solidFill>
                <a:effectLst/>
                <a:uLnTx/>
                <a:uFillTx/>
                <a:latin typeface="Arial"/>
                <a:ea typeface="+mn-ea"/>
                <a:cs typeface="+mn-cs"/>
              </a:rPr>
              <a:t> Contract</a:t>
            </a:r>
          </a:p>
          <a:p>
            <a:pPr marL="571500" marR="0" lvl="0" indent="-571500" algn="l" defTabSz="914400" rtl="0" eaLnBrk="1" fontAlgn="auto" latinLnBrk="0" hangingPunct="1">
              <a:lnSpc>
                <a:spcPct val="100000"/>
              </a:lnSpc>
              <a:spcBef>
                <a:spcPts val="0"/>
              </a:spcBef>
              <a:spcAft>
                <a:spcPts val="0"/>
              </a:spcAft>
              <a:buClrTx/>
              <a:buSzTx/>
              <a:buFontTx/>
              <a:buChar char="-"/>
              <a:tabLst/>
              <a:defRPr/>
            </a:pPr>
            <a:r>
              <a:rPr kumimoji="0" lang="en-GB" sz="2400" b="0" i="0" u="none" strike="noStrike" kern="1200" cap="none" spc="0" normalizeH="0" baseline="0" noProof="0" dirty="0">
                <a:ln>
                  <a:noFill/>
                </a:ln>
                <a:solidFill>
                  <a:prstClr val="white"/>
                </a:solidFill>
                <a:effectLst/>
                <a:uLnTx/>
                <a:uFillTx/>
                <a:latin typeface="Arial"/>
                <a:ea typeface="+mn-ea"/>
                <a:cs typeface="+mn-cs"/>
              </a:rPr>
              <a:t>Network </a:t>
            </a:r>
            <a:r>
              <a:rPr lang="en-GB" sz="2400" dirty="0">
                <a:solidFill>
                  <a:prstClr val="white"/>
                </a:solidFill>
                <a:latin typeface="Arial"/>
              </a:rPr>
              <a:t>Endpoints</a:t>
            </a:r>
          </a:p>
          <a:p>
            <a:pPr marL="571500" marR="0" lvl="0" indent="-571500" algn="l" defTabSz="914400" rtl="0" eaLnBrk="1" fontAlgn="auto" latinLnBrk="0" hangingPunct="1">
              <a:lnSpc>
                <a:spcPct val="100000"/>
              </a:lnSpc>
              <a:spcBef>
                <a:spcPts val="0"/>
              </a:spcBef>
              <a:spcAft>
                <a:spcPts val="0"/>
              </a:spcAft>
              <a:buClrTx/>
              <a:buSzTx/>
              <a:buFontTx/>
              <a:buChar char="-"/>
              <a:tabLst/>
              <a:defRPr/>
            </a:pPr>
            <a:r>
              <a:rPr kumimoji="0" lang="en-GB" sz="2400" b="0" i="0" u="none" strike="noStrike" kern="1200" cap="none" spc="0" normalizeH="0" baseline="0" noProof="0" dirty="0">
                <a:ln>
                  <a:noFill/>
                </a:ln>
                <a:solidFill>
                  <a:prstClr val="white"/>
                </a:solidFill>
                <a:effectLst/>
                <a:uLnTx/>
                <a:uFillTx/>
                <a:latin typeface="Arial"/>
                <a:ea typeface="+mn-ea"/>
                <a:cs typeface="+mn-cs"/>
              </a:rPr>
              <a:t>Agent </a:t>
            </a:r>
            <a:r>
              <a:rPr lang="en-GB" sz="2400" dirty="0">
                <a:solidFill>
                  <a:prstClr val="white"/>
                </a:solidFill>
                <a:latin typeface="Arial"/>
              </a:rPr>
              <a:t>Discovery</a:t>
            </a:r>
            <a:endParaRPr kumimoji="0" lang="en-GB" sz="2400" b="0" i="0" u="none" strike="noStrike" kern="1200" cap="none" spc="0" normalizeH="0" baseline="0" noProof="0" dirty="0">
              <a:ln>
                <a:noFill/>
              </a:ln>
              <a:solidFill>
                <a:prstClr val="white"/>
              </a:solidFill>
              <a:effectLst/>
              <a:uLnTx/>
              <a:uFillTx/>
              <a:latin typeface="Arial"/>
              <a:ea typeface="+mn-ea"/>
              <a:cs typeface="+mn-cs"/>
            </a:endParaRPr>
          </a:p>
          <a:p>
            <a:pPr marL="571500" marR="0" lvl="0" indent="-571500" algn="l" defTabSz="914400" rtl="0" eaLnBrk="1" fontAlgn="auto" latinLnBrk="0" hangingPunct="1">
              <a:lnSpc>
                <a:spcPct val="100000"/>
              </a:lnSpc>
              <a:spcBef>
                <a:spcPts val="0"/>
              </a:spcBef>
              <a:spcAft>
                <a:spcPts val="0"/>
              </a:spcAft>
              <a:buClrTx/>
              <a:buSzTx/>
              <a:buFontTx/>
              <a:buChar char="-"/>
              <a:tabLst/>
              <a:defRPr/>
            </a:pPr>
            <a:r>
              <a:rPr kumimoji="0" lang="en-GB" sz="2400" b="0" i="0" u="none" strike="noStrike" kern="1200" cap="none" spc="0" normalizeH="0" baseline="0" noProof="0" dirty="0">
                <a:ln>
                  <a:noFill/>
                </a:ln>
                <a:solidFill>
                  <a:prstClr val="white"/>
                </a:solidFill>
                <a:effectLst/>
                <a:uLnTx/>
                <a:uFillTx/>
                <a:latin typeface="Arial"/>
                <a:ea typeface="+mn-ea"/>
                <a:cs typeface="+mn-cs"/>
              </a:rPr>
              <a:t>Access Control</a:t>
            </a:r>
          </a:p>
          <a:p>
            <a:pPr marL="571500" marR="0" lvl="0" indent="-571500" algn="l" defTabSz="914400" rtl="0" eaLnBrk="1" fontAlgn="auto" latinLnBrk="0" hangingPunct="1">
              <a:lnSpc>
                <a:spcPct val="100000"/>
              </a:lnSpc>
              <a:spcBef>
                <a:spcPts val="0"/>
              </a:spcBef>
              <a:spcAft>
                <a:spcPts val="0"/>
              </a:spcAft>
              <a:buClrTx/>
              <a:buSzTx/>
              <a:buFontTx/>
              <a:buChar char="-"/>
              <a:tabLst/>
              <a:defRPr/>
            </a:pPr>
            <a:r>
              <a:rPr kumimoji="0" lang="en-GB" sz="2400" b="0" i="0" u="none" strike="noStrike" kern="1200" cap="none" spc="0" normalizeH="0" baseline="0" noProof="0" dirty="0">
                <a:ln>
                  <a:noFill/>
                </a:ln>
                <a:solidFill>
                  <a:prstClr val="white"/>
                </a:solidFill>
                <a:effectLst/>
                <a:uLnTx/>
                <a:uFillTx/>
                <a:latin typeface="Arial"/>
                <a:ea typeface="+mn-ea"/>
                <a:cs typeface="+mn-cs"/>
              </a:rPr>
              <a:t>Communication Management</a:t>
            </a:r>
          </a:p>
        </p:txBody>
      </p:sp>
    </p:spTree>
    <p:extLst>
      <p:ext uri="{BB962C8B-B14F-4D97-AF65-F5344CB8AC3E}">
        <p14:creationId xmlns:p14="http://schemas.microsoft.com/office/powerpoint/2010/main" val="2691192602"/>
      </p:ext>
    </p:extLst>
  </p:cSld>
  <p:clrMapOvr>
    <a:masterClrMapping/>
  </p:clrMapOvr>
  <mc:AlternateContent xmlns:mc="http://schemas.openxmlformats.org/markup-compatibility/2006">
    <mc:Choice xmlns:p14="http://schemas.microsoft.com/office/powerpoint/2010/main" Requires="p14">
      <p:transition spd="slow" p14:dur="2000" advTm="38875"/>
    </mc:Choice>
    <mc:Fallback>
      <p:transition spd="slow" advTm="388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1.66667E-6 4.44444E-6 L 0.54948 -0.00162 " pathEditMode="relative" rAng="0" ptsTypes="AA">
                                      <p:cBhvr>
                                        <p:cTn id="6" dur="500" fill="hold"/>
                                        <p:tgtEl>
                                          <p:spTgt spid="3"/>
                                        </p:tgtEl>
                                        <p:attrNameLst>
                                          <p:attrName>ppt_x</p:attrName>
                                          <p:attrName>ppt_y</p:attrName>
                                        </p:attrNameLst>
                                      </p:cBhvr>
                                      <p:rCtr x="27474" y="-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2AF445C-4764-A181-B0EA-355F1A311754}"/>
              </a:ext>
            </a:extLst>
          </p:cNvPr>
          <p:cNvSpPr>
            <a:spLocks noGrp="1"/>
          </p:cNvSpPr>
          <p:nvPr>
            <p:ph type="title"/>
          </p:nvPr>
        </p:nvSpPr>
        <p:spPr>
          <a:xfrm>
            <a:off x="457200" y="366713"/>
            <a:ext cx="11276013" cy="443198"/>
          </a:xfrm>
        </p:spPr>
        <p:txBody>
          <a:bodyPr/>
          <a:lstStyle/>
          <a:p>
            <a:r>
              <a:rPr lang="en-GB" dirty="0"/>
              <a:t>Takeaways</a:t>
            </a:r>
          </a:p>
        </p:txBody>
      </p:sp>
      <p:sp>
        <p:nvSpPr>
          <p:cNvPr id="6" name="Text Placeholder 5">
            <a:extLst>
              <a:ext uri="{FF2B5EF4-FFF2-40B4-BE49-F238E27FC236}">
                <a16:creationId xmlns:a16="http://schemas.microsoft.com/office/drawing/2014/main" id="{FFD33461-BB07-7C2D-2C23-BE29777C4790}"/>
              </a:ext>
            </a:extLst>
          </p:cNvPr>
          <p:cNvSpPr>
            <a:spLocks noGrp="1"/>
          </p:cNvSpPr>
          <p:nvPr>
            <p:ph type="body" sz="quarter" idx="10"/>
          </p:nvPr>
        </p:nvSpPr>
        <p:spPr>
          <a:xfrm>
            <a:off x="457200" y="1527175"/>
            <a:ext cx="11276013" cy="4460873"/>
          </a:xfrm>
        </p:spPr>
        <p:txBody>
          <a:bodyPr/>
          <a:lstStyle/>
          <a:p>
            <a:pPr>
              <a:spcAft>
                <a:spcPts val="1200"/>
              </a:spcAft>
            </a:pPr>
            <a:r>
              <a:rPr lang="en-GB" dirty="0"/>
              <a:t>Classify your agents – don’t treat them all the same</a:t>
            </a:r>
          </a:p>
          <a:p>
            <a:pPr>
              <a:spcAft>
                <a:spcPts val="1200"/>
              </a:spcAft>
            </a:pPr>
            <a:r>
              <a:rPr lang="en-GB" dirty="0"/>
              <a:t>Distinguish and develop agent interfaces from agent implementation</a:t>
            </a:r>
          </a:p>
          <a:p>
            <a:pPr>
              <a:spcAft>
                <a:spcPts val="1200"/>
              </a:spcAft>
            </a:pPr>
            <a:r>
              <a:rPr lang="en-GB" dirty="0"/>
              <a:t>Choose platforms that publish and consume agent interfaces</a:t>
            </a:r>
          </a:p>
          <a:p>
            <a:pPr>
              <a:spcAft>
                <a:spcPts val="1200"/>
              </a:spcAft>
            </a:pPr>
            <a:r>
              <a:rPr lang="en-GB" dirty="0"/>
              <a:t>Compose multiagent systems based on agent interfaces</a:t>
            </a:r>
          </a:p>
          <a:p>
            <a:pPr>
              <a:spcAft>
                <a:spcPts val="1200"/>
              </a:spcAft>
            </a:pPr>
            <a:r>
              <a:rPr lang="en-GB" dirty="0"/>
              <a:t>Govern your agent interfaces, supervise your agent implementations </a:t>
            </a:r>
          </a:p>
          <a:p>
            <a:endParaRPr lang="en-GB" dirty="0"/>
          </a:p>
        </p:txBody>
      </p:sp>
    </p:spTree>
    <p:extLst>
      <p:ext uri="{BB962C8B-B14F-4D97-AF65-F5344CB8AC3E}">
        <p14:creationId xmlns:p14="http://schemas.microsoft.com/office/powerpoint/2010/main" val="3514085428"/>
      </p:ext>
    </p:extLst>
  </p:cSld>
  <p:clrMapOvr>
    <a:masterClrMapping/>
  </p:clrMapOvr>
  <mc:AlternateContent xmlns:mc="http://schemas.openxmlformats.org/markup-compatibility/2006">
    <mc:Choice xmlns:p14="http://schemas.microsoft.com/office/powerpoint/2010/main" Requires="p14">
      <p:transition spd="slow" p14:dur="2000" advTm="80276"/>
    </mc:Choice>
    <mc:Fallback>
      <p:transition spd="slow" advTm="80276"/>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EFA75-51E7-91A5-5984-7D82E723E89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7F913F3-E62D-16A3-BC25-9A53777E6FDA}"/>
              </a:ext>
            </a:extLst>
          </p:cNvPr>
          <p:cNvSpPr>
            <a:spLocks noGrp="1"/>
          </p:cNvSpPr>
          <p:nvPr>
            <p:ph type="title"/>
          </p:nvPr>
        </p:nvSpPr>
        <p:spPr>
          <a:xfrm>
            <a:off x="457200" y="366713"/>
            <a:ext cx="11276013" cy="443198"/>
          </a:xfrm>
        </p:spPr>
        <p:txBody>
          <a:bodyPr/>
          <a:lstStyle/>
          <a:p>
            <a:r>
              <a:rPr lang="en-GB" dirty="0"/>
              <a:t>Takeaways</a:t>
            </a:r>
          </a:p>
        </p:txBody>
      </p:sp>
      <p:sp>
        <p:nvSpPr>
          <p:cNvPr id="6" name="Text Placeholder 5">
            <a:extLst>
              <a:ext uri="{FF2B5EF4-FFF2-40B4-BE49-F238E27FC236}">
                <a16:creationId xmlns:a16="http://schemas.microsoft.com/office/drawing/2014/main" id="{A48354CD-EE9E-F255-4BA2-53A0C615E5C2}"/>
              </a:ext>
            </a:extLst>
          </p:cNvPr>
          <p:cNvSpPr>
            <a:spLocks noGrp="1"/>
          </p:cNvSpPr>
          <p:nvPr>
            <p:ph type="body" sz="quarter" idx="10"/>
          </p:nvPr>
        </p:nvSpPr>
        <p:spPr>
          <a:xfrm>
            <a:off x="457200" y="1527175"/>
            <a:ext cx="11276013" cy="4460873"/>
          </a:xfrm>
        </p:spPr>
        <p:txBody>
          <a:bodyPr/>
          <a:lstStyle/>
          <a:p>
            <a:pPr>
              <a:spcAft>
                <a:spcPts val="1200"/>
              </a:spcAft>
            </a:pPr>
            <a:r>
              <a:rPr lang="en-GB" dirty="0"/>
              <a:t>Classify your agents – don’t treat them all the same</a:t>
            </a:r>
          </a:p>
          <a:p>
            <a:pPr>
              <a:spcAft>
                <a:spcPts val="1200"/>
              </a:spcAft>
            </a:pPr>
            <a:r>
              <a:rPr lang="en-GB" dirty="0"/>
              <a:t>Distinguish and develop agent interfaces from agent implementation</a:t>
            </a:r>
          </a:p>
          <a:p>
            <a:pPr>
              <a:spcAft>
                <a:spcPts val="1200"/>
              </a:spcAft>
            </a:pPr>
            <a:r>
              <a:rPr lang="en-GB" dirty="0"/>
              <a:t>Choose platforms that publish and consume agent interfaces</a:t>
            </a:r>
          </a:p>
          <a:p>
            <a:pPr>
              <a:spcAft>
                <a:spcPts val="1200"/>
              </a:spcAft>
            </a:pPr>
            <a:r>
              <a:rPr lang="en-GB" dirty="0"/>
              <a:t>Compose multiagent systems based on agent interfaces</a:t>
            </a:r>
          </a:p>
          <a:p>
            <a:pPr>
              <a:spcAft>
                <a:spcPts val="1200"/>
              </a:spcAft>
            </a:pPr>
            <a:r>
              <a:rPr lang="en-GB" dirty="0"/>
              <a:t>Govern your agent interfaces, supervise your agent implementations </a:t>
            </a:r>
          </a:p>
          <a:p>
            <a:endParaRPr lang="en-GB" dirty="0"/>
          </a:p>
        </p:txBody>
      </p:sp>
      <p:sp>
        <p:nvSpPr>
          <p:cNvPr id="2" name="TextBox 1">
            <a:extLst>
              <a:ext uri="{FF2B5EF4-FFF2-40B4-BE49-F238E27FC236}">
                <a16:creationId xmlns:a16="http://schemas.microsoft.com/office/drawing/2014/main" id="{4A942233-368F-5396-E6AE-5455FE8A9B9E}"/>
              </a:ext>
            </a:extLst>
          </p:cNvPr>
          <p:cNvSpPr txBox="1"/>
          <p:nvPr/>
        </p:nvSpPr>
        <p:spPr>
          <a:xfrm>
            <a:off x="4773837" y="2134033"/>
            <a:ext cx="944057" cy="523220"/>
          </a:xfrm>
          <a:prstGeom prst="rect">
            <a:avLst/>
          </a:prstGeom>
          <a:solidFill>
            <a:schemeClr val="bg2"/>
          </a:solidFill>
        </p:spPr>
        <p:txBody>
          <a:bodyPr wrap="square" lIns="0" rtlCol="0">
            <a:spAutoFit/>
          </a:bodyPr>
          <a:lstStyle/>
          <a:p>
            <a:pPr algn="ctr"/>
            <a:r>
              <a:rPr lang="en-US" sz="2800" b="1" dirty="0">
                <a:solidFill>
                  <a:schemeClr val="accent5"/>
                </a:solidFill>
              </a:rPr>
              <a:t> A2A</a:t>
            </a:r>
          </a:p>
        </p:txBody>
      </p:sp>
      <p:sp>
        <p:nvSpPr>
          <p:cNvPr id="3" name="TextBox 2">
            <a:extLst>
              <a:ext uri="{FF2B5EF4-FFF2-40B4-BE49-F238E27FC236}">
                <a16:creationId xmlns:a16="http://schemas.microsoft.com/office/drawing/2014/main" id="{08DB5341-5B28-B5AE-1B6A-58296B5E6776}"/>
              </a:ext>
            </a:extLst>
          </p:cNvPr>
          <p:cNvSpPr txBox="1"/>
          <p:nvPr/>
        </p:nvSpPr>
        <p:spPr>
          <a:xfrm>
            <a:off x="7924080" y="2818868"/>
            <a:ext cx="944057" cy="523220"/>
          </a:xfrm>
          <a:prstGeom prst="rect">
            <a:avLst/>
          </a:prstGeom>
          <a:solidFill>
            <a:schemeClr val="bg2"/>
          </a:solidFill>
        </p:spPr>
        <p:txBody>
          <a:bodyPr wrap="square" lIns="0" rtlCol="0">
            <a:spAutoFit/>
          </a:bodyPr>
          <a:lstStyle/>
          <a:p>
            <a:pPr algn="ctr"/>
            <a:r>
              <a:rPr lang="en-US" sz="2800" b="1" dirty="0">
                <a:solidFill>
                  <a:schemeClr val="accent5"/>
                </a:solidFill>
              </a:rPr>
              <a:t> A2A</a:t>
            </a:r>
          </a:p>
        </p:txBody>
      </p:sp>
      <p:sp>
        <p:nvSpPr>
          <p:cNvPr id="4" name="TextBox 3">
            <a:extLst>
              <a:ext uri="{FF2B5EF4-FFF2-40B4-BE49-F238E27FC236}">
                <a16:creationId xmlns:a16="http://schemas.microsoft.com/office/drawing/2014/main" id="{A7CFFD22-5FBF-B04F-7F2D-9662EE9D78E2}"/>
              </a:ext>
            </a:extLst>
          </p:cNvPr>
          <p:cNvSpPr txBox="1"/>
          <p:nvPr/>
        </p:nvSpPr>
        <p:spPr>
          <a:xfrm>
            <a:off x="7241178" y="3515913"/>
            <a:ext cx="944057" cy="523220"/>
          </a:xfrm>
          <a:prstGeom prst="rect">
            <a:avLst/>
          </a:prstGeom>
          <a:solidFill>
            <a:schemeClr val="bg2"/>
          </a:solidFill>
        </p:spPr>
        <p:txBody>
          <a:bodyPr wrap="square" lIns="0" rtlCol="0">
            <a:spAutoFit/>
          </a:bodyPr>
          <a:lstStyle/>
          <a:p>
            <a:pPr algn="ctr"/>
            <a:r>
              <a:rPr lang="en-US" sz="2800" b="1" dirty="0">
                <a:solidFill>
                  <a:schemeClr val="accent5"/>
                </a:solidFill>
              </a:rPr>
              <a:t> A2A</a:t>
            </a:r>
          </a:p>
        </p:txBody>
      </p:sp>
      <p:sp>
        <p:nvSpPr>
          <p:cNvPr id="7" name="TextBox 6">
            <a:extLst>
              <a:ext uri="{FF2B5EF4-FFF2-40B4-BE49-F238E27FC236}">
                <a16:creationId xmlns:a16="http://schemas.microsoft.com/office/drawing/2014/main" id="{83BAC039-DAEE-FEFE-7000-29CB1517643E}"/>
              </a:ext>
            </a:extLst>
          </p:cNvPr>
          <p:cNvSpPr txBox="1"/>
          <p:nvPr/>
        </p:nvSpPr>
        <p:spPr>
          <a:xfrm>
            <a:off x="2954002" y="4200749"/>
            <a:ext cx="944057" cy="523220"/>
          </a:xfrm>
          <a:prstGeom prst="rect">
            <a:avLst/>
          </a:prstGeom>
          <a:solidFill>
            <a:schemeClr val="bg2"/>
          </a:solidFill>
        </p:spPr>
        <p:txBody>
          <a:bodyPr wrap="square" lIns="0" rtlCol="0">
            <a:spAutoFit/>
          </a:bodyPr>
          <a:lstStyle/>
          <a:p>
            <a:pPr algn="ctr"/>
            <a:r>
              <a:rPr lang="en-US" sz="2800" b="1" dirty="0">
                <a:solidFill>
                  <a:schemeClr val="accent5"/>
                </a:solidFill>
              </a:rPr>
              <a:t> A2A</a:t>
            </a:r>
          </a:p>
        </p:txBody>
      </p:sp>
    </p:spTree>
    <p:extLst>
      <p:ext uri="{BB962C8B-B14F-4D97-AF65-F5344CB8AC3E}">
        <p14:creationId xmlns:p14="http://schemas.microsoft.com/office/powerpoint/2010/main" val="1516075885"/>
      </p:ext>
    </p:extLst>
  </p:cSld>
  <p:clrMapOvr>
    <a:masterClrMapping/>
  </p:clrMapOvr>
  <mc:AlternateContent xmlns:mc="http://schemas.openxmlformats.org/markup-compatibility/2006">
    <mc:Choice xmlns:p14="http://schemas.microsoft.com/office/powerpoint/2010/main" Requires="p14">
      <p:transition spd="slow" p14:dur="2000" advTm="2401"/>
    </mc:Choice>
    <mc:Fallback>
      <p:transition spd="slow" advTm="2401"/>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14258-929D-40DB-186D-754D53E5B492}"/>
              </a:ext>
            </a:extLst>
          </p:cNvPr>
          <p:cNvSpPr>
            <a:spLocks noGrp="1"/>
          </p:cNvSpPr>
          <p:nvPr>
            <p:ph type="title"/>
          </p:nvPr>
        </p:nvSpPr>
        <p:spPr>
          <a:xfrm>
            <a:off x="457200" y="481172"/>
            <a:ext cx="11274552" cy="451231"/>
          </a:xfrm>
        </p:spPr>
        <p:txBody>
          <a:bodyPr/>
          <a:lstStyle/>
          <a:p>
            <a:r>
              <a:rPr lang="en-US" dirty="0">
                <a:solidFill>
                  <a:schemeClr val="tx1"/>
                </a:solidFill>
              </a:rPr>
              <a:t>Gartner - Helping you navigate</a:t>
            </a:r>
          </a:p>
        </p:txBody>
      </p:sp>
      <p:sp>
        <p:nvSpPr>
          <p:cNvPr id="4" name="TextBox 3">
            <a:extLst>
              <a:ext uri="{FF2B5EF4-FFF2-40B4-BE49-F238E27FC236}">
                <a16:creationId xmlns:a16="http://schemas.microsoft.com/office/drawing/2014/main" id="{BE332C5D-AFDC-28A2-E833-A8746558839A}"/>
              </a:ext>
            </a:extLst>
          </p:cNvPr>
          <p:cNvSpPr txBox="1"/>
          <p:nvPr/>
        </p:nvSpPr>
        <p:spPr>
          <a:xfrm>
            <a:off x="6958075" y="5188654"/>
            <a:ext cx="4773677" cy="830997"/>
          </a:xfrm>
          <a:prstGeom prst="rect">
            <a:avLst/>
          </a:prstGeom>
          <a:noFill/>
        </p:spPr>
        <p:txBody>
          <a:bodyPr wrap="square" lIns="0" rIns="0" rtlCol="0">
            <a:spAutoFit/>
          </a:bodyPr>
          <a:lstStyle/>
          <a:p>
            <a:pPr algn="ctr">
              <a:spcBef>
                <a:spcPts val="600"/>
              </a:spcBef>
            </a:pPr>
            <a:r>
              <a:rPr lang="en-US" sz="2400" dirty="0">
                <a:solidFill>
                  <a:schemeClr val="tx2"/>
                </a:solidFill>
                <a:latin typeface="+mj-lt"/>
              </a:rPr>
              <a:t>Schedule a meeting with </a:t>
            </a:r>
            <a:br>
              <a:rPr lang="en-US" sz="2400" dirty="0">
                <a:solidFill>
                  <a:schemeClr val="tx2"/>
                </a:solidFill>
                <a:latin typeface="+mj-lt"/>
              </a:rPr>
            </a:br>
            <a:r>
              <a:rPr lang="en-US" sz="2400" dirty="0">
                <a:solidFill>
                  <a:schemeClr val="tx2"/>
                </a:solidFill>
                <a:latin typeface="+mj-lt"/>
              </a:rPr>
              <a:t>a Gartner specialist</a:t>
            </a:r>
          </a:p>
        </p:txBody>
      </p:sp>
      <p:pic>
        <p:nvPicPr>
          <p:cNvPr id="9" name="Picture 8" descr="A qr code with a blue square and a letter g&#10;&#10;Description automatically generated">
            <a:extLst>
              <a:ext uri="{FF2B5EF4-FFF2-40B4-BE49-F238E27FC236}">
                <a16:creationId xmlns:a16="http://schemas.microsoft.com/office/drawing/2014/main" id="{590A4043-F1C8-EF0E-C6E5-BF3FAA7DA6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1838" y="1976054"/>
            <a:ext cx="3028925" cy="3028925"/>
          </a:xfrm>
          <a:prstGeom prst="rect">
            <a:avLst/>
          </a:prstGeom>
        </p:spPr>
      </p:pic>
      <p:sp>
        <p:nvSpPr>
          <p:cNvPr id="3" name="Text Placeholder 2">
            <a:extLst>
              <a:ext uri="{FF2B5EF4-FFF2-40B4-BE49-F238E27FC236}">
                <a16:creationId xmlns:a16="http://schemas.microsoft.com/office/drawing/2014/main" id="{11B0A9CA-7E67-6458-09B0-63208327C2A6}"/>
              </a:ext>
            </a:extLst>
          </p:cNvPr>
          <p:cNvSpPr txBox="1">
            <a:spLocks/>
          </p:cNvSpPr>
          <p:nvPr/>
        </p:nvSpPr>
        <p:spPr>
          <a:xfrm>
            <a:off x="455739" y="1915955"/>
            <a:ext cx="6502336" cy="4460873"/>
          </a:xfrm>
          <a:prstGeom prst="rect">
            <a:avLst/>
          </a:prstGeom>
        </p:spPr>
        <p:txBody>
          <a:bodyPr>
            <a:normAutofit/>
          </a:bodyPr>
          <a:lstStyle>
            <a:lvl1pPr marL="274320" indent="-274320" algn="l" defTabSz="914400" rtl="0" eaLnBrk="1" latinLnBrk="0" hangingPunct="1">
              <a:lnSpc>
                <a:spcPct val="90000"/>
              </a:lnSpc>
              <a:spcBef>
                <a:spcPts val="1200"/>
              </a:spcBef>
              <a:spcAft>
                <a:spcPts val="0"/>
              </a:spcAft>
              <a:buClrTx/>
              <a:buSzPct val="100000"/>
              <a:buFont typeface="Arial" panose="020B0604020202020204" pitchFamily="34" charset="0"/>
              <a:buChar char="•"/>
              <a:defRPr lang="en-US" sz="2800" kern="1200" dirty="0">
                <a:solidFill>
                  <a:schemeClr val="tx1"/>
                </a:solidFill>
                <a:latin typeface="+mn-lt"/>
                <a:ea typeface="+mn-ea"/>
                <a:cs typeface="+mn-cs"/>
              </a:defRPr>
            </a:lvl1pPr>
            <a:lvl2pPr marL="640080" indent="-274320" algn="l" defTabSz="914400" rtl="0" eaLnBrk="1" latinLnBrk="0" hangingPunct="1">
              <a:lnSpc>
                <a:spcPct val="90000"/>
              </a:lnSpc>
              <a:spcBef>
                <a:spcPts val="1200"/>
              </a:spcBef>
              <a:spcAft>
                <a:spcPts val="0"/>
              </a:spcAft>
              <a:buSzPct val="90000"/>
              <a:buFont typeface="Arial" panose="020B0604020202020204" pitchFamily="34" charset="0"/>
              <a:buChar char="–"/>
              <a:defRPr lang="en-US" sz="2400" kern="1200" dirty="0">
                <a:solidFill>
                  <a:schemeClr val="tx1"/>
                </a:solidFill>
                <a:latin typeface="+mn-lt"/>
                <a:ea typeface="+mn-ea"/>
                <a:cs typeface="+mn-cs"/>
              </a:defRPr>
            </a:lvl2pPr>
            <a:lvl3pPr marL="914400" indent="-228600" algn="l" defTabSz="914400" rtl="0" eaLnBrk="1" latinLnBrk="0" hangingPunct="1">
              <a:lnSpc>
                <a:spcPct val="90000"/>
              </a:lnSpc>
              <a:spcBef>
                <a:spcPts val="1200"/>
              </a:spcBef>
              <a:spcAft>
                <a:spcPts val="0"/>
              </a:spcAft>
              <a:buSzPct val="100000"/>
              <a:buFont typeface="Arial" panose="020B0604020202020204" pitchFamily="34" charset="0"/>
              <a:buChar char="•"/>
              <a:defRPr lang="en-US" sz="2400" kern="1200" dirty="0">
                <a:solidFill>
                  <a:schemeClr val="tx1"/>
                </a:solidFill>
                <a:latin typeface="+mn-lt"/>
                <a:ea typeface="+mn-ea"/>
                <a:cs typeface="+mn-cs"/>
              </a:defRPr>
            </a:lvl3pPr>
            <a:lvl4pPr marL="1280160" indent="-274320" algn="l" defTabSz="914400" rtl="0" eaLnBrk="1" latinLnBrk="0" hangingPunct="1">
              <a:lnSpc>
                <a:spcPct val="90000"/>
              </a:lnSpc>
              <a:spcBef>
                <a:spcPts val="1200"/>
              </a:spcBef>
              <a:spcAft>
                <a:spcPts val="0"/>
              </a:spcAft>
              <a:buSzPct val="90000"/>
              <a:buFont typeface="Arial" panose="020B0604020202020204" pitchFamily="34" charset="0"/>
              <a:buChar char="–"/>
              <a:defRPr lang="en-US" sz="2400" kern="1200" dirty="0">
                <a:solidFill>
                  <a:schemeClr val="tx1"/>
                </a:solidFill>
                <a:latin typeface="+mn-lt"/>
                <a:ea typeface="+mn-ea"/>
                <a:cs typeface="+mn-cs"/>
              </a:defRPr>
            </a:lvl4pPr>
            <a:lvl5pPr marL="1554480" indent="-228600" algn="l" defTabSz="914400" rtl="0" eaLnBrk="1" latinLnBrk="0" hangingPunct="1">
              <a:lnSpc>
                <a:spcPct val="90000"/>
              </a:lnSpc>
              <a:spcBef>
                <a:spcPts val="1200"/>
              </a:spcBef>
              <a:spcAft>
                <a:spcPts val="0"/>
              </a:spcAft>
              <a:buSzPct val="100000"/>
              <a:buFont typeface="Arial" panose="020B0604020202020204" pitchFamily="34" charset="0"/>
              <a:buChar char="•"/>
              <a:defRPr lang="en-US" sz="24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pPr>
            <a:r>
              <a:rPr lang="en-IN" sz="2000" b="1" dirty="0">
                <a:hlinkClick r:id="rId4"/>
              </a:rPr>
              <a:t>Top Strategic Technology Trends: Multiagent Systems</a:t>
            </a:r>
            <a:br>
              <a:rPr lang="en-IN" sz="2000" dirty="0"/>
            </a:br>
            <a:r>
              <a:rPr lang="en-IN" sz="2000" dirty="0"/>
              <a:t>Tom Coshow, Gene Alvarez and others</a:t>
            </a:r>
          </a:p>
          <a:p>
            <a:pPr>
              <a:lnSpc>
                <a:spcPct val="110000"/>
              </a:lnSpc>
            </a:pPr>
            <a:r>
              <a:rPr lang="en-IN" sz="2000" b="1" dirty="0">
                <a:hlinkClick r:id="rId5"/>
              </a:rPr>
              <a:t>Emerging Patterns for Building LLM-Based AI Agents</a:t>
            </a:r>
            <a:br>
              <a:rPr lang="en-IN" sz="2000" dirty="0"/>
            </a:br>
            <a:r>
              <a:rPr lang="en-IN" sz="2000" dirty="0"/>
              <a:t>Gary Olliffe and Steve Deng</a:t>
            </a:r>
          </a:p>
          <a:p>
            <a:pPr>
              <a:lnSpc>
                <a:spcPct val="110000"/>
              </a:lnSpc>
            </a:pPr>
            <a:r>
              <a:rPr lang="en-IN" sz="2000" b="1" dirty="0">
                <a:hlinkClick r:id="rId6"/>
              </a:rPr>
              <a:t>Choosing API Formats for AI Agents and Applications</a:t>
            </a:r>
            <a:br>
              <a:rPr lang="en-IN" sz="2000" b="1" dirty="0">
                <a:hlinkClick r:id="rId6"/>
              </a:rPr>
            </a:br>
            <a:r>
              <a:rPr lang="en-IN" sz="2000" dirty="0"/>
              <a:t>Gary Olliffe</a:t>
            </a:r>
          </a:p>
          <a:p>
            <a:pPr>
              <a:lnSpc>
                <a:spcPct val="110000"/>
              </a:lnSpc>
            </a:pPr>
            <a:r>
              <a:rPr lang="en-IN" sz="2000" b="1" dirty="0">
                <a:hlinkClick r:id="rId7"/>
              </a:rPr>
              <a:t>Market Guide for AI Gateways</a:t>
            </a:r>
            <a:br>
              <a:rPr lang="en-IN" sz="2000" dirty="0"/>
            </a:br>
            <a:r>
              <a:rPr lang="en-IN" sz="2000" dirty="0"/>
              <a:t>Andrew </a:t>
            </a:r>
            <a:r>
              <a:rPr lang="en-IN" sz="2000" dirty="0" err="1"/>
              <a:t>Humpfreys</a:t>
            </a:r>
            <a:r>
              <a:rPr lang="en-IN" sz="2000" dirty="0"/>
              <a:t> and others</a:t>
            </a:r>
          </a:p>
        </p:txBody>
      </p:sp>
      <p:sp>
        <p:nvSpPr>
          <p:cNvPr id="6" name="Title 1">
            <a:extLst>
              <a:ext uri="{FF2B5EF4-FFF2-40B4-BE49-F238E27FC236}">
                <a16:creationId xmlns:a16="http://schemas.microsoft.com/office/drawing/2014/main" id="{66E823AC-A943-9FC4-7291-446FACD42A9B}"/>
              </a:ext>
            </a:extLst>
          </p:cNvPr>
          <p:cNvSpPr txBox="1">
            <a:spLocks/>
          </p:cNvSpPr>
          <p:nvPr/>
        </p:nvSpPr>
        <p:spPr>
          <a:xfrm>
            <a:off x="455739" y="1289082"/>
            <a:ext cx="11276013" cy="443198"/>
          </a:xfrm>
          <a:prstGeom prst="rect">
            <a:avLst/>
          </a:prstGeom>
        </p:spPr>
        <p:txBody>
          <a:bodyPr vert="horz" wrap="square" lIns="0" tIns="0" rIns="0" bIns="0" rtlCol="0" anchor="t" anchorCtr="0">
            <a:noAutofit/>
          </a:bodyPr>
          <a:lstStyle>
            <a:lvl1pPr algn="l" defTabSz="914400" rtl="0" eaLnBrk="1" latinLnBrk="0" hangingPunct="1">
              <a:lnSpc>
                <a:spcPct val="90000"/>
              </a:lnSpc>
              <a:spcBef>
                <a:spcPts val="1200"/>
              </a:spcBef>
              <a:spcAft>
                <a:spcPts val="0"/>
              </a:spcAft>
              <a:buNone/>
              <a:defRPr sz="3200" b="0" kern="1200">
                <a:solidFill>
                  <a:schemeClr val="tx2"/>
                </a:solidFill>
                <a:latin typeface="+mj-lt"/>
                <a:ea typeface="+mj-ea"/>
                <a:cs typeface="+mj-cs"/>
              </a:defRPr>
            </a:lvl1pPr>
          </a:lstStyle>
          <a:p>
            <a:r>
              <a:rPr lang="en-US" dirty="0">
                <a:latin typeface="+mn-lt"/>
              </a:rPr>
              <a:t>Recommended Gartner Research</a:t>
            </a:r>
            <a:br>
              <a:rPr lang="en-US" dirty="0">
                <a:latin typeface="+mn-lt"/>
              </a:rPr>
            </a:br>
            <a:endParaRPr lang="en-US" dirty="0">
              <a:latin typeface="+mn-lt"/>
            </a:endParaRPr>
          </a:p>
        </p:txBody>
      </p:sp>
    </p:spTree>
    <p:extLst>
      <p:ext uri="{BB962C8B-B14F-4D97-AF65-F5344CB8AC3E}">
        <p14:creationId xmlns:p14="http://schemas.microsoft.com/office/powerpoint/2010/main" val="1737676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8">
          <a:extLst>
            <a:ext uri="{FF2B5EF4-FFF2-40B4-BE49-F238E27FC236}">
              <a16:creationId xmlns:a16="http://schemas.microsoft.com/office/drawing/2014/main" id="{0A5B5948-4318-DF9F-DD24-92D84EB3EEEA}"/>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7B546599-B398-88C6-43AF-55B9DF252176}"/>
              </a:ext>
            </a:extLst>
          </p:cNvPr>
          <p:cNvGrpSpPr/>
          <p:nvPr/>
        </p:nvGrpSpPr>
        <p:grpSpPr>
          <a:xfrm>
            <a:off x="1644173" y="1135904"/>
            <a:ext cx="7827703" cy="5107821"/>
            <a:chOff x="1644173" y="1135904"/>
            <a:chExt cx="7827703" cy="5107821"/>
          </a:xfrm>
        </p:grpSpPr>
        <p:sp>
          <p:nvSpPr>
            <p:cNvPr id="17" name="Freeform 14">
              <a:extLst>
                <a:ext uri="{FF2B5EF4-FFF2-40B4-BE49-F238E27FC236}">
                  <a16:creationId xmlns:a16="http://schemas.microsoft.com/office/drawing/2014/main" id="{3DEF9367-EB11-90ED-56FC-FE41FBB72B56}"/>
                </a:ext>
              </a:extLst>
            </p:cNvPr>
            <p:cNvSpPr>
              <a:spLocks/>
            </p:cNvSpPr>
            <p:nvPr/>
          </p:nvSpPr>
          <p:spPr>
            <a:xfrm>
              <a:off x="5871876" y="1143106"/>
              <a:ext cx="3600000" cy="3600000"/>
            </a:xfrm>
            <a:prstGeom prst="ellipse">
              <a:avLst/>
            </a:prstGeom>
            <a:solidFill>
              <a:srgbClr val="06C4B0"/>
            </a:solidFill>
            <a:ln w="76200"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 name="Freeform 13">
              <a:extLst>
                <a:ext uri="{FF2B5EF4-FFF2-40B4-BE49-F238E27FC236}">
                  <a16:creationId xmlns:a16="http://schemas.microsoft.com/office/drawing/2014/main" id="{B645E577-9D0C-19BF-C2A1-9FDA654C80F7}"/>
                </a:ext>
              </a:extLst>
            </p:cNvPr>
            <p:cNvSpPr>
              <a:spLocks/>
            </p:cNvSpPr>
            <p:nvPr/>
          </p:nvSpPr>
          <p:spPr>
            <a:xfrm>
              <a:off x="1648046" y="1203725"/>
              <a:ext cx="5040000" cy="5040000"/>
            </a:xfrm>
            <a:prstGeom prst="ellipse">
              <a:avLst/>
            </a:prstGeom>
            <a:solidFill>
              <a:srgbClr val="009AD7"/>
            </a:solidFill>
            <a:ln w="76200"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 name="Google Shape;235;p38">
              <a:extLst>
                <a:ext uri="{FF2B5EF4-FFF2-40B4-BE49-F238E27FC236}">
                  <a16:creationId xmlns:a16="http://schemas.microsoft.com/office/drawing/2014/main" id="{4D1E67D6-CAD9-DAF2-AC35-EB517F53D3A8}"/>
                </a:ext>
              </a:extLst>
            </p:cNvPr>
            <p:cNvSpPr txBox="1"/>
            <p:nvPr/>
          </p:nvSpPr>
          <p:spPr>
            <a:xfrm>
              <a:off x="2912469" y="2230240"/>
              <a:ext cx="2344960" cy="2646848"/>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 sz="3200" b="0" i="0" u="none" strike="noStrike" kern="0" cap="none" spc="0" normalizeH="0" baseline="0" noProof="0" dirty="0">
                  <a:ln>
                    <a:noFill/>
                  </a:ln>
                  <a:solidFill>
                    <a:srgbClr val="FFFFFF"/>
                  </a:solidFill>
                  <a:effectLst/>
                  <a:uLnTx/>
                  <a:uFillTx/>
                  <a:latin typeface="Arial"/>
                  <a:ea typeface="+mn-ea"/>
                  <a:cs typeface="Arial"/>
                  <a:sym typeface="Arial"/>
                </a:rPr>
                <a:t>What people </a:t>
              </a:r>
              <a:r>
                <a:rPr kumimoji="0" lang="en" sz="3200" b="1" u="none" strike="noStrike" kern="0" cap="none" spc="0" normalizeH="0" baseline="0" noProof="0" dirty="0">
                  <a:ln>
                    <a:noFill/>
                  </a:ln>
                  <a:solidFill>
                    <a:srgbClr val="FFFFFF"/>
                  </a:solidFill>
                  <a:effectLst/>
                  <a:uLnTx/>
                  <a:uFillTx/>
                  <a:latin typeface="Arial Black" panose="020B0604020202020204" pitchFamily="34" charset="0"/>
                  <a:cs typeface="Arial Black" panose="020B0604020202020204" pitchFamily="34" charset="0"/>
                  <a:sym typeface="Arial"/>
                </a:rPr>
                <a:t>think</a:t>
              </a:r>
              <a:r>
                <a:rPr kumimoji="0" lang="en" sz="3200" b="1" i="0" u="none" strike="noStrike" kern="0" cap="none" spc="0" normalizeH="0" baseline="0" noProof="0" dirty="0">
                  <a:ln>
                    <a:noFill/>
                  </a:ln>
                  <a:solidFill>
                    <a:srgbClr val="FFFFFF"/>
                  </a:solidFill>
                  <a:effectLst/>
                  <a:uLnTx/>
                  <a:uFillTx/>
                  <a:latin typeface="Arial"/>
                  <a:ea typeface="+mn-ea"/>
                  <a:cs typeface="Arial"/>
                  <a:sym typeface="Arial"/>
                </a:rPr>
                <a:t> </a:t>
              </a:r>
              <a:br>
                <a:rPr kumimoji="0" lang="en" sz="3200" b="1" i="0" u="none" strike="noStrike" kern="0" cap="none" spc="0" normalizeH="0" baseline="0" noProof="0" dirty="0">
                  <a:ln>
                    <a:noFill/>
                  </a:ln>
                  <a:solidFill>
                    <a:srgbClr val="FFFFFF"/>
                  </a:solidFill>
                  <a:effectLst/>
                  <a:uLnTx/>
                  <a:uFillTx/>
                  <a:latin typeface="Arial"/>
                  <a:ea typeface="+mn-ea"/>
                  <a:cs typeface="Arial"/>
                  <a:sym typeface="Arial"/>
                </a:rPr>
              </a:br>
              <a:r>
                <a:rPr kumimoji="0" lang="en" sz="3200" b="0" i="0" u="none" strike="noStrike" kern="0" cap="none" spc="0" normalizeH="0" baseline="0" noProof="0" dirty="0">
                  <a:ln>
                    <a:noFill/>
                  </a:ln>
                  <a:solidFill>
                    <a:srgbClr val="FFFFFF"/>
                  </a:solidFill>
                  <a:effectLst/>
                  <a:uLnTx/>
                  <a:uFillTx/>
                  <a:latin typeface="Arial"/>
                  <a:ea typeface="+mn-ea"/>
                  <a:cs typeface="Arial"/>
                  <a:sym typeface="Arial"/>
                </a:rPr>
                <a:t>AI Agents can do</a:t>
              </a:r>
              <a:endParaRPr kumimoji="0" sz="3200" b="0" i="0" u="none" strike="noStrike" kern="0" cap="none" spc="0" normalizeH="0" baseline="0" noProof="0" dirty="0">
                <a:ln>
                  <a:noFill/>
                </a:ln>
                <a:solidFill>
                  <a:srgbClr val="FFFFFF"/>
                </a:solidFill>
                <a:effectLst/>
                <a:uLnTx/>
                <a:uFillTx/>
                <a:latin typeface="Arial"/>
                <a:ea typeface="+mn-ea"/>
                <a:cs typeface="Arial"/>
                <a:sym typeface="Arial"/>
              </a:endParaRPr>
            </a:p>
          </p:txBody>
        </p:sp>
        <p:sp>
          <p:nvSpPr>
            <p:cNvPr id="20" name="Freeform 26">
              <a:extLst>
                <a:ext uri="{FF2B5EF4-FFF2-40B4-BE49-F238E27FC236}">
                  <a16:creationId xmlns:a16="http://schemas.microsoft.com/office/drawing/2014/main" id="{52CD7961-8C82-4F82-F7CC-9C0D6C53294B}"/>
                </a:ext>
              </a:extLst>
            </p:cNvPr>
            <p:cNvSpPr>
              <a:spLocks noChangeAspect="1"/>
            </p:cNvSpPr>
            <p:nvPr/>
          </p:nvSpPr>
          <p:spPr>
            <a:xfrm>
              <a:off x="5871876" y="2943106"/>
              <a:ext cx="273399" cy="960093"/>
            </a:xfrm>
            <a:custGeom>
              <a:avLst/>
              <a:gdLst>
                <a:gd name="connsiteX0" fmla="*/ 0 w 273399"/>
                <a:gd name="connsiteY0" fmla="*/ 0 h 960093"/>
                <a:gd name="connsiteX1" fmla="*/ 11883 w 273399"/>
                <a:gd name="connsiteY1" fmla="*/ 209242 h 960093"/>
                <a:gd name="connsiteX2" fmla="*/ 179692 w 273399"/>
                <a:gd name="connsiteY2" fmla="*/ 790015 h 960093"/>
                <a:gd name="connsiteX3" fmla="*/ 273399 w 273399"/>
                <a:gd name="connsiteY3" fmla="*/ 960093 h 960093"/>
                <a:gd name="connsiteX4" fmla="*/ 273399 w 273399"/>
                <a:gd name="connsiteY4" fmla="*/ 960093 h 960093"/>
                <a:gd name="connsiteX5" fmla="*/ 179692 w 273399"/>
                <a:gd name="connsiteY5" fmla="*/ 790016 h 960093"/>
                <a:gd name="connsiteX6" fmla="*/ 0 w 273399"/>
                <a:gd name="connsiteY6" fmla="*/ 1 h 960093"/>
                <a:gd name="connsiteX7" fmla="*/ 0 w 273399"/>
                <a:gd name="connsiteY7" fmla="*/ 0 h 960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3399" h="960093">
                  <a:moveTo>
                    <a:pt x="0" y="0"/>
                  </a:moveTo>
                  <a:lnTo>
                    <a:pt x="11883" y="209242"/>
                  </a:lnTo>
                  <a:cubicBezTo>
                    <a:pt x="35431" y="415224"/>
                    <a:pt x="93324" y="610771"/>
                    <a:pt x="179692" y="790015"/>
                  </a:cubicBezTo>
                  <a:lnTo>
                    <a:pt x="273399" y="960093"/>
                  </a:lnTo>
                  <a:lnTo>
                    <a:pt x="273399" y="960093"/>
                  </a:lnTo>
                  <a:lnTo>
                    <a:pt x="179692" y="790016"/>
                  </a:lnTo>
                  <a:cubicBezTo>
                    <a:pt x="64535" y="551024"/>
                    <a:pt x="0" y="283049"/>
                    <a:pt x="0" y="1"/>
                  </a:cubicBezTo>
                  <a:lnTo>
                    <a:pt x="0" y="0"/>
                  </a:lnTo>
                  <a:close/>
                </a:path>
              </a:pathLst>
            </a:custGeom>
            <a:solidFill>
              <a:srgbClr val="FF540A"/>
            </a:solidFill>
            <a:ln w="76200"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 name="Freeform 18">
              <a:extLst>
                <a:ext uri="{FF2B5EF4-FFF2-40B4-BE49-F238E27FC236}">
                  <a16:creationId xmlns:a16="http://schemas.microsoft.com/office/drawing/2014/main" id="{A80D6A0D-579F-E392-A3AA-CF253B627DD4}"/>
                </a:ext>
              </a:extLst>
            </p:cNvPr>
            <p:cNvSpPr>
              <a:spLocks noChangeAspect="1"/>
            </p:cNvSpPr>
            <p:nvPr/>
          </p:nvSpPr>
          <p:spPr>
            <a:xfrm>
              <a:off x="6145275" y="3903199"/>
              <a:ext cx="432115" cy="477732"/>
            </a:xfrm>
            <a:custGeom>
              <a:avLst/>
              <a:gdLst>
                <a:gd name="connsiteX0" fmla="*/ 0 w 432115"/>
                <a:gd name="connsiteY0" fmla="*/ 0 h 477732"/>
                <a:gd name="connsiteX1" fmla="*/ 1936 w 432115"/>
                <a:gd name="connsiteY1" fmla="*/ 3513 h 477732"/>
                <a:gd name="connsiteX2" fmla="*/ 389726 w 432115"/>
                <a:gd name="connsiteY2" fmla="*/ 446033 h 477732"/>
                <a:gd name="connsiteX3" fmla="*/ 432115 w 432115"/>
                <a:gd name="connsiteY3" fmla="*/ 477731 h 477732"/>
                <a:gd name="connsiteX4" fmla="*/ 432115 w 432115"/>
                <a:gd name="connsiteY4" fmla="*/ 477732 h 477732"/>
                <a:gd name="connsiteX5" fmla="*/ 389726 w 432115"/>
                <a:gd name="connsiteY5" fmla="*/ 446034 h 477732"/>
                <a:gd name="connsiteX6" fmla="*/ 1936 w 432115"/>
                <a:gd name="connsiteY6" fmla="*/ 3514 h 477732"/>
                <a:gd name="connsiteX7" fmla="*/ 0 w 432115"/>
                <a:gd name="connsiteY7" fmla="*/ 0 h 477732"/>
                <a:gd name="connsiteX8" fmla="*/ 0 w 432115"/>
                <a:gd name="connsiteY8" fmla="*/ 0 h 477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2115" h="477732">
                  <a:moveTo>
                    <a:pt x="0" y="0"/>
                  </a:moveTo>
                  <a:lnTo>
                    <a:pt x="1936" y="3513"/>
                  </a:lnTo>
                  <a:cubicBezTo>
                    <a:pt x="106637" y="171236"/>
                    <a:pt x="237856" y="320699"/>
                    <a:pt x="389726" y="446033"/>
                  </a:cubicBezTo>
                  <a:lnTo>
                    <a:pt x="432115" y="477731"/>
                  </a:lnTo>
                  <a:lnTo>
                    <a:pt x="432115" y="477732"/>
                  </a:lnTo>
                  <a:lnTo>
                    <a:pt x="389726" y="446034"/>
                  </a:lnTo>
                  <a:cubicBezTo>
                    <a:pt x="237856" y="320700"/>
                    <a:pt x="106637" y="171237"/>
                    <a:pt x="1936" y="3514"/>
                  </a:cubicBezTo>
                  <a:lnTo>
                    <a:pt x="0" y="0"/>
                  </a:lnTo>
                  <a:lnTo>
                    <a:pt x="0" y="0"/>
                  </a:lnTo>
                  <a:close/>
                </a:path>
              </a:pathLst>
            </a:custGeom>
            <a:solidFill>
              <a:srgbClr val="FF540A"/>
            </a:solidFill>
            <a:ln w="76200"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 name="Freeform 21">
              <a:extLst>
                <a:ext uri="{FF2B5EF4-FFF2-40B4-BE49-F238E27FC236}">
                  <a16:creationId xmlns:a16="http://schemas.microsoft.com/office/drawing/2014/main" id="{049D711C-A16E-7387-1349-4E98015431ED}"/>
                </a:ext>
              </a:extLst>
            </p:cNvPr>
            <p:cNvSpPr>
              <a:spLocks/>
            </p:cNvSpPr>
            <p:nvPr/>
          </p:nvSpPr>
          <p:spPr>
            <a:xfrm>
              <a:off x="5871876" y="2084216"/>
              <a:ext cx="812296" cy="2290259"/>
            </a:xfrm>
            <a:custGeom>
              <a:avLst/>
              <a:gdLst>
                <a:gd name="connsiteX0" fmla="*/ 214216 w 812296"/>
                <a:gd name="connsiteY0" fmla="*/ 0 h 2290259"/>
                <a:gd name="connsiteX1" fmla="*/ 236851 w 812296"/>
                <a:gd name="connsiteY1" fmla="*/ 24905 h 2290259"/>
                <a:gd name="connsiteX2" fmla="*/ 812296 w 812296"/>
                <a:gd name="connsiteY2" fmla="*/ 1627859 h 2290259"/>
                <a:gd name="connsiteX3" fmla="*/ 761099 w 812296"/>
                <a:gd name="connsiteY3" fmla="*/ 2135727 h 2290259"/>
                <a:gd name="connsiteX4" fmla="*/ 721365 w 812296"/>
                <a:gd name="connsiteY4" fmla="*/ 2290259 h 2290259"/>
                <a:gd name="connsiteX5" fmla="*/ 655033 w 812296"/>
                <a:gd name="connsiteY5" fmla="*/ 2240657 h 2290259"/>
                <a:gd name="connsiteX6" fmla="*/ 0 w 812296"/>
                <a:gd name="connsiteY6" fmla="*/ 851689 h 2290259"/>
                <a:gd name="connsiteX7" fmla="*/ 141453 w 812296"/>
                <a:gd name="connsiteY7" fmla="*/ 151048 h 2290259"/>
                <a:gd name="connsiteX8" fmla="*/ 214216 w 812296"/>
                <a:gd name="connsiteY8" fmla="*/ 0 h 22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296" h="2290259">
                  <a:moveTo>
                    <a:pt x="214216" y="0"/>
                  </a:moveTo>
                  <a:lnTo>
                    <a:pt x="236851" y="24905"/>
                  </a:lnTo>
                  <a:cubicBezTo>
                    <a:pt x="596344" y="460509"/>
                    <a:pt x="812296" y="1018965"/>
                    <a:pt x="812296" y="1627859"/>
                  </a:cubicBezTo>
                  <a:cubicBezTo>
                    <a:pt x="812296" y="1801829"/>
                    <a:pt x="794667" y="1971681"/>
                    <a:pt x="761099" y="2135727"/>
                  </a:cubicBezTo>
                  <a:lnTo>
                    <a:pt x="721365" y="2290259"/>
                  </a:lnTo>
                  <a:lnTo>
                    <a:pt x="655033" y="2240657"/>
                  </a:lnTo>
                  <a:cubicBezTo>
                    <a:pt x="254988" y="1910510"/>
                    <a:pt x="0" y="1410878"/>
                    <a:pt x="0" y="851689"/>
                  </a:cubicBezTo>
                  <a:cubicBezTo>
                    <a:pt x="0" y="603161"/>
                    <a:pt x="50368" y="366397"/>
                    <a:pt x="141453" y="151048"/>
                  </a:cubicBezTo>
                  <a:lnTo>
                    <a:pt x="214216" y="0"/>
                  </a:lnTo>
                  <a:close/>
                </a:path>
              </a:pathLst>
            </a:custGeom>
            <a:solidFill>
              <a:srgbClr val="0073A1"/>
            </a:solidFill>
            <a:ln w="25400" cap="flat" cmpd="sng">
              <a:solidFill>
                <a:srgbClr val="00285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Freeform 22">
              <a:extLst>
                <a:ext uri="{FF2B5EF4-FFF2-40B4-BE49-F238E27FC236}">
                  <a16:creationId xmlns:a16="http://schemas.microsoft.com/office/drawing/2014/main" id="{7C15AD6A-9938-7003-C486-E9667F10C6C7}"/>
                </a:ext>
              </a:extLst>
            </p:cNvPr>
            <p:cNvSpPr>
              <a:spLocks/>
            </p:cNvSpPr>
            <p:nvPr/>
          </p:nvSpPr>
          <p:spPr>
            <a:xfrm>
              <a:off x="6086092" y="1135904"/>
              <a:ext cx="3385784" cy="3600000"/>
            </a:xfrm>
            <a:custGeom>
              <a:avLst/>
              <a:gdLst>
                <a:gd name="connsiteX0" fmla="*/ 1585784 w 3385784"/>
                <a:gd name="connsiteY0" fmla="*/ 0 h 3600000"/>
                <a:gd name="connsiteX1" fmla="*/ 3385784 w 3385784"/>
                <a:gd name="connsiteY1" fmla="*/ 1800000 h 3600000"/>
                <a:gd name="connsiteX2" fmla="*/ 1585784 w 3385784"/>
                <a:gd name="connsiteY2" fmla="*/ 3600000 h 3600000"/>
                <a:gd name="connsiteX3" fmla="*/ 579387 w 3385784"/>
                <a:gd name="connsiteY3" fmla="*/ 3292588 h 3600000"/>
                <a:gd name="connsiteX4" fmla="*/ 507149 w 3385784"/>
                <a:gd name="connsiteY4" fmla="*/ 3238570 h 3600000"/>
                <a:gd name="connsiteX5" fmla="*/ 546883 w 3385784"/>
                <a:gd name="connsiteY5" fmla="*/ 3084038 h 3600000"/>
                <a:gd name="connsiteX6" fmla="*/ 598080 w 3385784"/>
                <a:gd name="connsiteY6" fmla="*/ 2576170 h 3600000"/>
                <a:gd name="connsiteX7" fmla="*/ 22635 w 3385784"/>
                <a:gd name="connsiteY7" fmla="*/ 973216 h 3600000"/>
                <a:gd name="connsiteX8" fmla="*/ 0 w 3385784"/>
                <a:gd name="connsiteY8" fmla="*/ 948311 h 3600000"/>
                <a:gd name="connsiteX9" fmla="*/ 3034 w 3385784"/>
                <a:gd name="connsiteY9" fmla="*/ 942013 h 3600000"/>
                <a:gd name="connsiteX10" fmla="*/ 1585784 w 3385784"/>
                <a:gd name="connsiteY10" fmla="*/ 0 h 36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85784" h="3600000">
                  <a:moveTo>
                    <a:pt x="1585784" y="0"/>
                  </a:moveTo>
                  <a:cubicBezTo>
                    <a:pt x="2579897" y="0"/>
                    <a:pt x="3385784" y="805887"/>
                    <a:pt x="3385784" y="1800000"/>
                  </a:cubicBezTo>
                  <a:cubicBezTo>
                    <a:pt x="3385784" y="2794113"/>
                    <a:pt x="2579897" y="3600000"/>
                    <a:pt x="1585784" y="3600000"/>
                  </a:cubicBezTo>
                  <a:cubicBezTo>
                    <a:pt x="1212992" y="3600000"/>
                    <a:pt x="866669" y="3486672"/>
                    <a:pt x="579387" y="3292588"/>
                  </a:cubicBezTo>
                  <a:lnTo>
                    <a:pt x="507149" y="3238570"/>
                  </a:lnTo>
                  <a:lnTo>
                    <a:pt x="546883" y="3084038"/>
                  </a:lnTo>
                  <a:cubicBezTo>
                    <a:pt x="580451" y="2919992"/>
                    <a:pt x="598080" y="2750140"/>
                    <a:pt x="598080" y="2576170"/>
                  </a:cubicBezTo>
                  <a:cubicBezTo>
                    <a:pt x="598080" y="1967276"/>
                    <a:pt x="382128" y="1408820"/>
                    <a:pt x="22635" y="973216"/>
                  </a:cubicBezTo>
                  <a:lnTo>
                    <a:pt x="0" y="948311"/>
                  </a:lnTo>
                  <a:lnTo>
                    <a:pt x="3034" y="942013"/>
                  </a:lnTo>
                  <a:cubicBezTo>
                    <a:pt x="307845" y="380908"/>
                    <a:pt x="902332" y="0"/>
                    <a:pt x="1585784" y="0"/>
                  </a:cubicBezTo>
                  <a:close/>
                </a:path>
              </a:pathLst>
            </a:custGeom>
            <a:solidFill>
              <a:srgbClr val="009AD7">
                <a:alpha val="0"/>
              </a:srgbClr>
            </a:solidFill>
            <a:ln w="25400" cap="flat" cmpd="sng">
              <a:solidFill>
                <a:srgbClr val="00285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Freeform 23">
              <a:extLst>
                <a:ext uri="{FF2B5EF4-FFF2-40B4-BE49-F238E27FC236}">
                  <a16:creationId xmlns:a16="http://schemas.microsoft.com/office/drawing/2014/main" id="{B2009F48-159A-553C-EA81-F8B74CFDA4AC}"/>
                </a:ext>
              </a:extLst>
            </p:cNvPr>
            <p:cNvSpPr>
              <a:spLocks/>
            </p:cNvSpPr>
            <p:nvPr/>
          </p:nvSpPr>
          <p:spPr>
            <a:xfrm>
              <a:off x="1644173" y="1192074"/>
              <a:ext cx="4949069" cy="5040000"/>
            </a:xfrm>
            <a:custGeom>
              <a:avLst/>
              <a:gdLst>
                <a:gd name="connsiteX0" fmla="*/ 2520000 w 4949069"/>
                <a:gd name="connsiteY0" fmla="*/ 0 h 5040000"/>
                <a:gd name="connsiteX1" fmla="*/ 4301909 w 4949069"/>
                <a:gd name="connsiteY1" fmla="*/ 738091 h 5040000"/>
                <a:gd name="connsiteX2" fmla="*/ 4441920 w 4949069"/>
                <a:gd name="connsiteY2" fmla="*/ 892141 h 5040000"/>
                <a:gd name="connsiteX3" fmla="*/ 4369157 w 4949069"/>
                <a:gd name="connsiteY3" fmla="*/ 1043189 h 5040000"/>
                <a:gd name="connsiteX4" fmla="*/ 4227704 w 4949069"/>
                <a:gd name="connsiteY4" fmla="*/ 1743830 h 5040000"/>
                <a:gd name="connsiteX5" fmla="*/ 4882737 w 4949069"/>
                <a:gd name="connsiteY5" fmla="*/ 3132798 h 5040000"/>
                <a:gd name="connsiteX6" fmla="*/ 4949069 w 4949069"/>
                <a:gd name="connsiteY6" fmla="*/ 3182400 h 5040000"/>
                <a:gd name="connsiteX7" fmla="*/ 4926706 w 4949069"/>
                <a:gd name="connsiteY7" fmla="*/ 3269371 h 5040000"/>
                <a:gd name="connsiteX8" fmla="*/ 2520000 w 4949069"/>
                <a:gd name="connsiteY8" fmla="*/ 5040000 h 5040000"/>
                <a:gd name="connsiteX9" fmla="*/ 0 w 4949069"/>
                <a:gd name="connsiteY9" fmla="*/ 2520000 h 5040000"/>
                <a:gd name="connsiteX10" fmla="*/ 2520000 w 4949069"/>
                <a:gd name="connsiteY10" fmla="*/ 0 h 50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49069" h="5040000">
                  <a:moveTo>
                    <a:pt x="2520000" y="0"/>
                  </a:moveTo>
                  <a:cubicBezTo>
                    <a:pt x="3215879" y="0"/>
                    <a:pt x="3845879" y="282061"/>
                    <a:pt x="4301909" y="738091"/>
                  </a:cubicBezTo>
                  <a:lnTo>
                    <a:pt x="4441920" y="892141"/>
                  </a:lnTo>
                  <a:lnTo>
                    <a:pt x="4369157" y="1043189"/>
                  </a:lnTo>
                  <a:cubicBezTo>
                    <a:pt x="4278072" y="1258538"/>
                    <a:pt x="4227704" y="1495302"/>
                    <a:pt x="4227704" y="1743830"/>
                  </a:cubicBezTo>
                  <a:cubicBezTo>
                    <a:pt x="4227704" y="2303019"/>
                    <a:pt x="4482692" y="2802651"/>
                    <a:pt x="4882737" y="3132798"/>
                  </a:cubicBezTo>
                  <a:lnTo>
                    <a:pt x="4949069" y="3182400"/>
                  </a:lnTo>
                  <a:lnTo>
                    <a:pt x="4926706" y="3269371"/>
                  </a:lnTo>
                  <a:cubicBezTo>
                    <a:pt x="4607645" y="4295184"/>
                    <a:pt x="3650804" y="5040000"/>
                    <a:pt x="2520000" y="5040000"/>
                  </a:cubicBezTo>
                  <a:cubicBezTo>
                    <a:pt x="1128242" y="5040000"/>
                    <a:pt x="0" y="3911758"/>
                    <a:pt x="0" y="2520000"/>
                  </a:cubicBezTo>
                  <a:cubicBezTo>
                    <a:pt x="0" y="1128242"/>
                    <a:pt x="1128242" y="0"/>
                    <a:pt x="2520000" y="0"/>
                  </a:cubicBezTo>
                  <a:close/>
                </a:path>
              </a:pathLst>
            </a:custGeom>
            <a:solidFill>
              <a:srgbClr val="009AD7">
                <a:alpha val="0"/>
              </a:srgbClr>
            </a:solidFill>
            <a:ln w="25400" cap="flat" cmpd="sng">
              <a:solidFill>
                <a:srgbClr val="00285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 name="Google Shape;235;p38">
              <a:extLst>
                <a:ext uri="{FF2B5EF4-FFF2-40B4-BE49-F238E27FC236}">
                  <a16:creationId xmlns:a16="http://schemas.microsoft.com/office/drawing/2014/main" id="{F4BBDFBE-3B81-6A29-D8BB-20C916E189A5}"/>
                </a:ext>
              </a:extLst>
            </p:cNvPr>
            <p:cNvSpPr txBox="1"/>
            <p:nvPr/>
          </p:nvSpPr>
          <p:spPr>
            <a:xfrm>
              <a:off x="6592492" y="1495217"/>
              <a:ext cx="2308608" cy="2646848"/>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IN" sz="3200" b="0" i="0" u="none" strike="noStrike" kern="0" cap="none" spc="0" normalizeH="0" baseline="0" noProof="0">
                  <a:ln>
                    <a:noFill/>
                  </a:ln>
                  <a:solidFill>
                    <a:srgbClr val="000000"/>
                  </a:solidFill>
                  <a:effectLst/>
                  <a:uLnTx/>
                  <a:uFillTx/>
                  <a:latin typeface="Arial"/>
                  <a:ea typeface="+mn-ea"/>
                  <a:cs typeface="Arial"/>
                  <a:sym typeface="Arial"/>
                </a:rPr>
                <a:t>What </a:t>
              </a:r>
              <a:br>
                <a:rPr kumimoji="0" lang="en-IN" sz="3200" b="0" i="0" u="none" strike="noStrike" kern="0" cap="none" spc="0" normalizeH="0" baseline="0" noProof="0">
                  <a:ln>
                    <a:noFill/>
                  </a:ln>
                  <a:solidFill>
                    <a:srgbClr val="000000"/>
                  </a:solidFill>
                  <a:effectLst/>
                  <a:uLnTx/>
                  <a:uFillTx/>
                  <a:latin typeface="Arial"/>
                  <a:ea typeface="+mn-ea"/>
                  <a:cs typeface="Arial"/>
                  <a:sym typeface="Arial"/>
                </a:rPr>
              </a:br>
              <a:r>
                <a:rPr kumimoji="0" lang="en-IN" sz="3200" b="0" i="0" u="none" strike="noStrike" kern="0" cap="none" spc="0" normalizeH="0" baseline="0" noProof="0">
                  <a:ln>
                    <a:noFill/>
                  </a:ln>
                  <a:solidFill>
                    <a:srgbClr val="000000"/>
                  </a:solidFill>
                  <a:effectLst/>
                  <a:uLnTx/>
                  <a:uFillTx/>
                  <a:latin typeface="Arial"/>
                  <a:ea typeface="+mn-ea"/>
                  <a:cs typeface="Arial"/>
                  <a:sym typeface="Arial"/>
                </a:rPr>
                <a:t>AI Agents can </a:t>
              </a:r>
              <a:r>
                <a:rPr kumimoji="0" lang="en-IN" sz="3200" b="1" u="none" strike="noStrike" kern="0" cap="none" spc="0" normalizeH="0" baseline="0" noProof="0">
                  <a:ln>
                    <a:noFill/>
                  </a:ln>
                  <a:solidFill>
                    <a:srgbClr val="000000"/>
                  </a:solidFill>
                  <a:effectLst/>
                  <a:uLnTx/>
                  <a:uFillTx/>
                  <a:latin typeface="Arial Black" panose="020B0604020202020204" pitchFamily="34" charset="0"/>
                  <a:cs typeface="Arial Black" panose="020B0604020202020204" pitchFamily="34" charset="0"/>
                  <a:sym typeface="Arial"/>
                </a:rPr>
                <a:t>reliably</a:t>
              </a:r>
              <a:r>
                <a:rPr kumimoji="0" lang="en-IN" sz="3200" b="1" i="0" u="none" strike="noStrike" kern="0" cap="none" spc="0" normalizeH="0" baseline="0" noProof="0">
                  <a:ln>
                    <a:noFill/>
                  </a:ln>
                  <a:solidFill>
                    <a:srgbClr val="000000"/>
                  </a:solidFill>
                  <a:effectLst/>
                  <a:uLnTx/>
                  <a:uFillTx/>
                  <a:latin typeface="Arial"/>
                  <a:ea typeface="+mn-ea"/>
                  <a:cs typeface="Arial"/>
                  <a:sym typeface="Arial"/>
                </a:rPr>
                <a:t> </a:t>
              </a:r>
              <a:r>
                <a:rPr kumimoji="0" lang="en-IN" sz="3200" b="0" i="0" u="none" strike="noStrike" kern="0" cap="none" spc="0" normalizeH="0" baseline="0" noProof="0">
                  <a:ln>
                    <a:noFill/>
                  </a:ln>
                  <a:solidFill>
                    <a:srgbClr val="000000"/>
                  </a:solidFill>
                  <a:effectLst/>
                  <a:uLnTx/>
                  <a:uFillTx/>
                  <a:latin typeface="Arial"/>
                  <a:ea typeface="+mn-ea"/>
                  <a:cs typeface="Arial"/>
                  <a:sym typeface="Arial"/>
                </a:rPr>
                <a:t>do</a:t>
              </a:r>
            </a:p>
          </p:txBody>
        </p:sp>
      </p:grpSp>
      <p:sp>
        <p:nvSpPr>
          <p:cNvPr id="6" name="Title 4">
            <a:extLst>
              <a:ext uri="{FF2B5EF4-FFF2-40B4-BE49-F238E27FC236}">
                <a16:creationId xmlns:a16="http://schemas.microsoft.com/office/drawing/2014/main" id="{5BCAE33A-9685-F2E8-33D1-B64E84F755C4}"/>
              </a:ext>
            </a:extLst>
          </p:cNvPr>
          <p:cNvSpPr txBox="1">
            <a:spLocks/>
          </p:cNvSpPr>
          <p:nvPr/>
        </p:nvSpPr>
        <p:spPr>
          <a:xfrm>
            <a:off x="457200" y="366713"/>
            <a:ext cx="11276013" cy="443198"/>
          </a:xfrm>
          <a:prstGeom prst="rect">
            <a:avLst/>
          </a:prstGeom>
        </p:spPr>
        <p:txBody>
          <a:bodyPr lIns="0" tIns="0" rIns="0" bIns="0"/>
          <a:lstStyle>
            <a:lvl1pPr algn="l" defTabSz="914400" rtl="0" eaLnBrk="1" latinLnBrk="0" hangingPunct="1">
              <a:lnSpc>
                <a:spcPct val="90000"/>
              </a:lnSpc>
              <a:spcBef>
                <a:spcPts val="1200"/>
              </a:spcBef>
              <a:spcAft>
                <a:spcPts val="0"/>
              </a:spcAft>
              <a:buNone/>
              <a:defRPr sz="3200" b="0" kern="1200">
                <a:solidFill>
                  <a:schemeClr val="tx2"/>
                </a:solidFill>
                <a:latin typeface="+mj-lt"/>
                <a:ea typeface="+mj-ea"/>
                <a:cs typeface="+mj-cs"/>
              </a:defRPr>
            </a:lvl1pPr>
          </a:lstStyle>
          <a:p>
            <a:pPr algn="ctr"/>
            <a:r>
              <a:rPr lang="en" dirty="0"/>
              <a:t>Two Viewpoints on AI Agent Capabilities</a:t>
            </a:r>
            <a:endParaRPr lang="en-US" dirty="0"/>
          </a:p>
        </p:txBody>
      </p:sp>
    </p:spTree>
    <p:extLst>
      <p:ext uri="{BB962C8B-B14F-4D97-AF65-F5344CB8AC3E}">
        <p14:creationId xmlns:p14="http://schemas.microsoft.com/office/powerpoint/2010/main" val="1579113452"/>
      </p:ext>
    </p:extLst>
  </p:cSld>
  <p:clrMapOvr>
    <a:masterClrMapping/>
  </p:clrMapOvr>
  <mc:AlternateContent xmlns:mc="http://schemas.openxmlformats.org/markup-compatibility/2006">
    <mc:Choice xmlns:p14="http://schemas.microsoft.com/office/powerpoint/2010/main" Requires="p14">
      <p:transition spd="slow" p14:dur="2000" advTm="27064"/>
    </mc:Choice>
    <mc:Fallback>
      <p:transition spd="slow" advTm="27064"/>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8">
          <a:extLst>
            <a:ext uri="{FF2B5EF4-FFF2-40B4-BE49-F238E27FC236}">
              <a16:creationId xmlns:a16="http://schemas.microsoft.com/office/drawing/2014/main" id="{55BE4216-891A-970F-2788-F32D3E3290D3}"/>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4CB1A961-30D1-F04B-B532-10D18B88AF59}"/>
              </a:ext>
            </a:extLst>
          </p:cNvPr>
          <p:cNvSpPr txBox="1">
            <a:spLocks/>
          </p:cNvSpPr>
          <p:nvPr/>
        </p:nvSpPr>
        <p:spPr>
          <a:xfrm>
            <a:off x="457200" y="366713"/>
            <a:ext cx="11276013" cy="443198"/>
          </a:xfrm>
          <a:prstGeom prst="rect">
            <a:avLst/>
          </a:prstGeom>
        </p:spPr>
        <p:txBody>
          <a:bodyPr lIns="0" tIns="0" rIns="0" bIns="0"/>
          <a:lstStyle>
            <a:lvl1pPr algn="l" defTabSz="914400" rtl="0" eaLnBrk="1" latinLnBrk="0" hangingPunct="1">
              <a:lnSpc>
                <a:spcPct val="90000"/>
              </a:lnSpc>
              <a:spcBef>
                <a:spcPts val="1200"/>
              </a:spcBef>
              <a:spcAft>
                <a:spcPts val="0"/>
              </a:spcAft>
              <a:buNone/>
              <a:defRPr sz="3200" b="0" kern="1200">
                <a:solidFill>
                  <a:schemeClr val="tx2"/>
                </a:solidFill>
                <a:latin typeface="+mj-lt"/>
                <a:ea typeface="+mj-ea"/>
                <a:cs typeface="+mj-cs"/>
              </a:defRPr>
            </a:lvl1pPr>
          </a:lstStyle>
          <a:p>
            <a:pPr algn="ctr"/>
            <a:r>
              <a:rPr lang="en" dirty="0"/>
              <a:t>Two Viewpoints on AI Agent Capabilities</a:t>
            </a:r>
            <a:endParaRPr lang="en-US" dirty="0"/>
          </a:p>
        </p:txBody>
      </p:sp>
      <p:sp>
        <p:nvSpPr>
          <p:cNvPr id="28" name="Freeform 27">
            <a:extLst>
              <a:ext uri="{FF2B5EF4-FFF2-40B4-BE49-F238E27FC236}">
                <a16:creationId xmlns:a16="http://schemas.microsoft.com/office/drawing/2014/main" id="{D43BE882-F624-F720-F3B6-9474CFB23DF1}"/>
              </a:ext>
            </a:extLst>
          </p:cNvPr>
          <p:cNvSpPr>
            <a:spLocks/>
          </p:cNvSpPr>
          <p:nvPr/>
        </p:nvSpPr>
        <p:spPr>
          <a:xfrm>
            <a:off x="5871876" y="2091540"/>
            <a:ext cx="816170" cy="2036187"/>
          </a:xfrm>
          <a:custGeom>
            <a:avLst/>
            <a:gdLst>
              <a:gd name="connsiteX0" fmla="*/ 214157 w 816170"/>
              <a:gd name="connsiteY0" fmla="*/ 0 h 2036187"/>
              <a:gd name="connsiteX1" fmla="*/ 240725 w 816170"/>
              <a:gd name="connsiteY1" fmla="*/ 29232 h 2036187"/>
              <a:gd name="connsiteX2" fmla="*/ 816170 w 816170"/>
              <a:gd name="connsiteY2" fmla="*/ 1632186 h 2036187"/>
              <a:gd name="connsiteX3" fmla="*/ 804294 w 816170"/>
              <a:gd name="connsiteY3" fmla="*/ 1867379 h 2036187"/>
              <a:gd name="connsiteX4" fmla="*/ 783414 w 816170"/>
              <a:gd name="connsiteY4" fmla="*/ 1872748 h 2036187"/>
              <a:gd name="connsiteX5" fmla="*/ 453622 w 816170"/>
              <a:gd name="connsiteY5" fmla="*/ 2031289 h 2036187"/>
              <a:gd name="connsiteX6" fmla="*/ 447072 w 816170"/>
              <a:gd name="connsiteY6" fmla="*/ 2036187 h 2036187"/>
              <a:gd name="connsiteX7" fmla="*/ 411032 w 816170"/>
              <a:gd name="connsiteY7" fmla="*/ 1996534 h 2036187"/>
              <a:gd name="connsiteX8" fmla="*/ 0 w 816170"/>
              <a:gd name="connsiteY8" fmla="*/ 851567 h 2036187"/>
              <a:gd name="connsiteX9" fmla="*/ 141453 w 816170"/>
              <a:gd name="connsiteY9" fmla="*/ 150926 h 2036187"/>
              <a:gd name="connsiteX10" fmla="*/ 214157 w 816170"/>
              <a:gd name="connsiteY10" fmla="*/ 0 h 2036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6170" h="2036187">
                <a:moveTo>
                  <a:pt x="214157" y="0"/>
                </a:moveTo>
                <a:lnTo>
                  <a:pt x="240725" y="29232"/>
                </a:lnTo>
                <a:cubicBezTo>
                  <a:pt x="600218" y="464836"/>
                  <a:pt x="816170" y="1023292"/>
                  <a:pt x="816170" y="1632186"/>
                </a:cubicBezTo>
                <a:lnTo>
                  <a:pt x="804294" y="1867379"/>
                </a:lnTo>
                <a:lnTo>
                  <a:pt x="783414" y="1872748"/>
                </a:lnTo>
                <a:cubicBezTo>
                  <a:pt x="665052" y="1909563"/>
                  <a:pt x="554171" y="1963360"/>
                  <a:pt x="453622" y="2031289"/>
                </a:cubicBezTo>
                <a:lnTo>
                  <a:pt x="447072" y="2036187"/>
                </a:lnTo>
                <a:lnTo>
                  <a:pt x="411032" y="1996534"/>
                </a:lnTo>
                <a:cubicBezTo>
                  <a:pt x="154252" y="1685388"/>
                  <a:pt x="0" y="1286492"/>
                  <a:pt x="0" y="851567"/>
                </a:cubicBezTo>
                <a:cubicBezTo>
                  <a:pt x="0" y="603039"/>
                  <a:pt x="50368" y="366275"/>
                  <a:pt x="141453" y="150926"/>
                </a:cubicBezTo>
                <a:lnTo>
                  <a:pt x="214157" y="0"/>
                </a:lnTo>
                <a:close/>
              </a:path>
            </a:pathLst>
          </a:custGeom>
          <a:solidFill>
            <a:srgbClr val="0073A1"/>
          </a:solidFill>
          <a:ln w="25400" cap="flat" cmpd="sng">
            <a:solidFill>
              <a:srgbClr val="00285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 name="Freeform 25">
            <a:extLst>
              <a:ext uri="{FF2B5EF4-FFF2-40B4-BE49-F238E27FC236}">
                <a16:creationId xmlns:a16="http://schemas.microsoft.com/office/drawing/2014/main" id="{B7F9D652-59D1-AC4C-D7D7-88ADE87959C6}"/>
              </a:ext>
            </a:extLst>
          </p:cNvPr>
          <p:cNvSpPr>
            <a:spLocks/>
          </p:cNvSpPr>
          <p:nvPr/>
        </p:nvSpPr>
        <p:spPr>
          <a:xfrm>
            <a:off x="6597451" y="3907640"/>
            <a:ext cx="1588859" cy="835466"/>
          </a:xfrm>
          <a:custGeom>
            <a:avLst/>
            <a:gdLst>
              <a:gd name="connsiteX0" fmla="*/ 432526 w 1588859"/>
              <a:gd name="connsiteY0" fmla="*/ 0 h 835466"/>
              <a:gd name="connsiteX1" fmla="*/ 1540451 w 1588859"/>
              <a:gd name="connsiteY1" fmla="*/ 659409 h 835466"/>
              <a:gd name="connsiteX2" fmla="*/ 1588859 w 1588859"/>
              <a:gd name="connsiteY2" fmla="*/ 759899 h 835466"/>
              <a:gd name="connsiteX3" fmla="*/ 1437189 w 1588859"/>
              <a:gd name="connsiteY3" fmla="*/ 798896 h 835466"/>
              <a:gd name="connsiteX4" fmla="*/ 1074426 w 1588859"/>
              <a:gd name="connsiteY4" fmla="*/ 835466 h 835466"/>
              <a:gd name="connsiteX5" fmla="*/ 68029 w 1588859"/>
              <a:gd name="connsiteY5" fmla="*/ 528054 h 835466"/>
              <a:gd name="connsiteX6" fmla="*/ 0 w 1588859"/>
              <a:gd name="connsiteY6" fmla="*/ 477183 h 835466"/>
              <a:gd name="connsiteX7" fmla="*/ 39399 w 1588859"/>
              <a:gd name="connsiteY7" fmla="*/ 323953 h 835466"/>
              <a:gd name="connsiteX8" fmla="*/ 77586 w 1588859"/>
              <a:gd name="connsiteY8" fmla="*/ 73740 h 835466"/>
              <a:gd name="connsiteX9" fmla="*/ 78720 w 1588859"/>
              <a:gd name="connsiteY9" fmla="*/ 51278 h 835466"/>
              <a:gd name="connsiteX10" fmla="*/ 178592 w 1588859"/>
              <a:gd name="connsiteY10" fmla="*/ 25599 h 835466"/>
              <a:gd name="connsiteX11" fmla="*/ 432526 w 1588859"/>
              <a:gd name="connsiteY11" fmla="*/ 0 h 835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88859" h="835466">
                <a:moveTo>
                  <a:pt x="432526" y="0"/>
                </a:moveTo>
                <a:cubicBezTo>
                  <a:pt x="910943" y="0"/>
                  <a:pt x="1327084" y="266635"/>
                  <a:pt x="1540451" y="659409"/>
                </a:cubicBezTo>
                <a:lnTo>
                  <a:pt x="1588859" y="759899"/>
                </a:lnTo>
                <a:lnTo>
                  <a:pt x="1437189" y="798896"/>
                </a:lnTo>
                <a:cubicBezTo>
                  <a:pt x="1320013" y="822874"/>
                  <a:pt x="1198690" y="835466"/>
                  <a:pt x="1074426" y="835466"/>
                </a:cubicBezTo>
                <a:cubicBezTo>
                  <a:pt x="701634" y="835466"/>
                  <a:pt x="355311" y="722138"/>
                  <a:pt x="68029" y="528054"/>
                </a:cubicBezTo>
                <a:lnTo>
                  <a:pt x="0" y="477183"/>
                </a:lnTo>
                <a:lnTo>
                  <a:pt x="39399" y="323953"/>
                </a:lnTo>
                <a:cubicBezTo>
                  <a:pt x="56183" y="241930"/>
                  <a:pt x="68983" y="158456"/>
                  <a:pt x="77586" y="73740"/>
                </a:cubicBezTo>
                <a:lnTo>
                  <a:pt x="78720" y="51278"/>
                </a:lnTo>
                <a:lnTo>
                  <a:pt x="178592" y="25599"/>
                </a:lnTo>
                <a:cubicBezTo>
                  <a:pt x="260615" y="8815"/>
                  <a:pt x="345541" y="0"/>
                  <a:pt x="432526" y="0"/>
                </a:cubicBezTo>
                <a:close/>
              </a:path>
            </a:pathLst>
          </a:custGeom>
          <a:solidFill>
            <a:srgbClr val="048D7F"/>
          </a:solidFill>
          <a:ln w="25400" cap="flat" cmpd="sng">
            <a:solidFill>
              <a:srgbClr val="00285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 name="Freeform 24">
            <a:extLst>
              <a:ext uri="{FF2B5EF4-FFF2-40B4-BE49-F238E27FC236}">
                <a16:creationId xmlns:a16="http://schemas.microsoft.com/office/drawing/2014/main" id="{2947BA4F-CE14-C7F7-2C5A-7729B818C13B}"/>
              </a:ext>
            </a:extLst>
          </p:cNvPr>
          <p:cNvSpPr>
            <a:spLocks/>
          </p:cNvSpPr>
          <p:nvPr/>
        </p:nvSpPr>
        <p:spPr>
          <a:xfrm>
            <a:off x="5769976" y="4127727"/>
            <a:ext cx="827474" cy="1471179"/>
          </a:xfrm>
          <a:custGeom>
            <a:avLst/>
            <a:gdLst>
              <a:gd name="connsiteX0" fmla="*/ 548972 w 827474"/>
              <a:gd name="connsiteY0" fmla="*/ 0 h 1471179"/>
              <a:gd name="connsiteX1" fmla="*/ 629108 w 827474"/>
              <a:gd name="connsiteY1" fmla="*/ 88172 h 1471179"/>
              <a:gd name="connsiteX2" fmla="*/ 756933 w 827474"/>
              <a:gd name="connsiteY2" fmla="*/ 204348 h 1471179"/>
              <a:gd name="connsiteX3" fmla="*/ 827474 w 827474"/>
              <a:gd name="connsiteY3" fmla="*/ 257097 h 1471179"/>
              <a:gd name="connsiteX4" fmla="*/ 804776 w 827474"/>
              <a:gd name="connsiteY4" fmla="*/ 345370 h 1471179"/>
              <a:gd name="connsiteX5" fmla="*/ 179979 w 827474"/>
              <a:gd name="connsiteY5" fmla="*/ 1377908 h 1471179"/>
              <a:gd name="connsiteX6" fmla="*/ 77355 w 827474"/>
              <a:gd name="connsiteY6" fmla="*/ 1471179 h 1471179"/>
              <a:gd name="connsiteX7" fmla="*/ 56647 w 827474"/>
              <a:gd name="connsiteY7" fmla="*/ 1414600 h 1471179"/>
              <a:gd name="connsiteX8" fmla="*/ 0 w 827474"/>
              <a:gd name="connsiteY8" fmla="*/ 1039914 h 1471179"/>
              <a:gd name="connsiteX9" fmla="*/ 458523 w 827474"/>
              <a:gd name="connsiteY9" fmla="*/ 67637 h 1471179"/>
              <a:gd name="connsiteX10" fmla="*/ 548972 w 827474"/>
              <a:gd name="connsiteY10" fmla="*/ 0 h 1471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7474" h="1471179">
                <a:moveTo>
                  <a:pt x="548972" y="0"/>
                </a:moveTo>
                <a:lnTo>
                  <a:pt x="629108" y="88172"/>
                </a:lnTo>
                <a:cubicBezTo>
                  <a:pt x="669825" y="128890"/>
                  <a:pt x="712483" y="167665"/>
                  <a:pt x="756933" y="204348"/>
                </a:cubicBezTo>
                <a:lnTo>
                  <a:pt x="827474" y="257097"/>
                </a:lnTo>
                <a:lnTo>
                  <a:pt x="804776" y="345370"/>
                </a:lnTo>
                <a:cubicBezTo>
                  <a:pt x="682060" y="739914"/>
                  <a:pt x="464998" y="1092890"/>
                  <a:pt x="179979" y="1377908"/>
                </a:cubicBezTo>
                <a:lnTo>
                  <a:pt x="77355" y="1471179"/>
                </a:lnTo>
                <a:lnTo>
                  <a:pt x="56647" y="1414600"/>
                </a:lnTo>
                <a:cubicBezTo>
                  <a:pt x="19832" y="1296237"/>
                  <a:pt x="0" y="1170392"/>
                  <a:pt x="0" y="1039914"/>
                </a:cubicBezTo>
                <a:cubicBezTo>
                  <a:pt x="0" y="648482"/>
                  <a:pt x="178492" y="298739"/>
                  <a:pt x="458523" y="67637"/>
                </a:cubicBezTo>
                <a:lnTo>
                  <a:pt x="548972" y="0"/>
                </a:lnTo>
                <a:close/>
              </a:path>
            </a:pathLst>
          </a:custGeom>
          <a:solidFill>
            <a:srgbClr val="BF3F07"/>
          </a:solidFill>
          <a:ln w="25400" cap="flat" cmpd="sng">
            <a:solidFill>
              <a:srgbClr val="00285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Freeform 23">
            <a:extLst>
              <a:ext uri="{FF2B5EF4-FFF2-40B4-BE49-F238E27FC236}">
                <a16:creationId xmlns:a16="http://schemas.microsoft.com/office/drawing/2014/main" id="{A57AB7BF-3B51-00D9-2033-E5C87FB55D18}"/>
              </a:ext>
            </a:extLst>
          </p:cNvPr>
          <p:cNvSpPr>
            <a:spLocks/>
          </p:cNvSpPr>
          <p:nvPr/>
        </p:nvSpPr>
        <p:spPr>
          <a:xfrm>
            <a:off x="6086034" y="1143107"/>
            <a:ext cx="3385843" cy="3524433"/>
          </a:xfrm>
          <a:custGeom>
            <a:avLst/>
            <a:gdLst>
              <a:gd name="connsiteX0" fmla="*/ 1585843 w 3385843"/>
              <a:gd name="connsiteY0" fmla="*/ 0 h 3524433"/>
              <a:gd name="connsiteX1" fmla="*/ 3385843 w 3385843"/>
              <a:gd name="connsiteY1" fmla="*/ 1800000 h 3524433"/>
              <a:gd name="connsiteX2" fmla="*/ 2121108 w 3385843"/>
              <a:gd name="connsiteY2" fmla="*/ 3519076 h 3524433"/>
              <a:gd name="connsiteX3" fmla="*/ 2100276 w 3385843"/>
              <a:gd name="connsiteY3" fmla="*/ 3524433 h 3524433"/>
              <a:gd name="connsiteX4" fmla="*/ 2051868 w 3385843"/>
              <a:gd name="connsiteY4" fmla="*/ 3423943 h 3524433"/>
              <a:gd name="connsiteX5" fmla="*/ 943943 w 3385843"/>
              <a:gd name="connsiteY5" fmla="*/ 2764534 h 3524433"/>
              <a:gd name="connsiteX6" fmla="*/ 690009 w 3385843"/>
              <a:gd name="connsiteY6" fmla="*/ 2790133 h 3524433"/>
              <a:gd name="connsiteX7" fmla="*/ 590137 w 3385843"/>
              <a:gd name="connsiteY7" fmla="*/ 2815812 h 3524433"/>
              <a:gd name="connsiteX8" fmla="*/ 602013 w 3385843"/>
              <a:gd name="connsiteY8" fmla="*/ 2580619 h 3524433"/>
              <a:gd name="connsiteX9" fmla="*/ 26568 w 3385843"/>
              <a:gd name="connsiteY9" fmla="*/ 977665 h 3524433"/>
              <a:gd name="connsiteX10" fmla="*/ 0 w 3385843"/>
              <a:gd name="connsiteY10" fmla="*/ 948433 h 3524433"/>
              <a:gd name="connsiteX11" fmla="*/ 3093 w 3385843"/>
              <a:gd name="connsiteY11" fmla="*/ 942013 h 3524433"/>
              <a:gd name="connsiteX12" fmla="*/ 1585843 w 3385843"/>
              <a:gd name="connsiteY12" fmla="*/ 0 h 3524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85843" h="3524433">
                <a:moveTo>
                  <a:pt x="1585843" y="0"/>
                </a:moveTo>
                <a:cubicBezTo>
                  <a:pt x="2579956" y="0"/>
                  <a:pt x="3385843" y="805887"/>
                  <a:pt x="3385843" y="1800000"/>
                </a:cubicBezTo>
                <a:cubicBezTo>
                  <a:pt x="3385843" y="2607717"/>
                  <a:pt x="2853832" y="3291175"/>
                  <a:pt x="2121108" y="3519076"/>
                </a:cubicBezTo>
                <a:lnTo>
                  <a:pt x="2100276" y="3524433"/>
                </a:lnTo>
                <a:lnTo>
                  <a:pt x="2051868" y="3423943"/>
                </a:lnTo>
                <a:cubicBezTo>
                  <a:pt x="1838501" y="3031169"/>
                  <a:pt x="1422360" y="2764534"/>
                  <a:pt x="943943" y="2764534"/>
                </a:cubicBezTo>
                <a:cubicBezTo>
                  <a:pt x="856958" y="2764534"/>
                  <a:pt x="772032" y="2773349"/>
                  <a:pt x="690009" y="2790133"/>
                </a:cubicBezTo>
                <a:lnTo>
                  <a:pt x="590137" y="2815812"/>
                </a:lnTo>
                <a:lnTo>
                  <a:pt x="602013" y="2580619"/>
                </a:lnTo>
                <a:cubicBezTo>
                  <a:pt x="602013" y="1971725"/>
                  <a:pt x="386061" y="1413269"/>
                  <a:pt x="26568" y="977665"/>
                </a:cubicBezTo>
                <a:lnTo>
                  <a:pt x="0" y="948433"/>
                </a:lnTo>
                <a:lnTo>
                  <a:pt x="3093" y="942013"/>
                </a:lnTo>
                <a:cubicBezTo>
                  <a:pt x="307904" y="380908"/>
                  <a:pt x="902391" y="0"/>
                  <a:pt x="1585843" y="0"/>
                </a:cubicBezTo>
                <a:close/>
              </a:path>
            </a:pathLst>
          </a:custGeom>
          <a:solidFill>
            <a:srgbClr val="06C4B0"/>
          </a:solidFill>
          <a:ln w="25400" cap="flat" cmpd="sng">
            <a:solidFill>
              <a:srgbClr val="00285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Freeform 22">
            <a:extLst>
              <a:ext uri="{FF2B5EF4-FFF2-40B4-BE49-F238E27FC236}">
                <a16:creationId xmlns:a16="http://schemas.microsoft.com/office/drawing/2014/main" id="{3E489E4C-2E00-31D6-0FF2-07D3FF3BA7F7}"/>
              </a:ext>
            </a:extLst>
          </p:cNvPr>
          <p:cNvSpPr>
            <a:spLocks/>
          </p:cNvSpPr>
          <p:nvPr/>
        </p:nvSpPr>
        <p:spPr>
          <a:xfrm>
            <a:off x="1648046" y="1203725"/>
            <a:ext cx="4670902" cy="5040000"/>
          </a:xfrm>
          <a:custGeom>
            <a:avLst/>
            <a:gdLst>
              <a:gd name="connsiteX0" fmla="*/ 2520000 w 4670902"/>
              <a:gd name="connsiteY0" fmla="*/ 0 h 5040000"/>
              <a:gd name="connsiteX1" fmla="*/ 4301909 w 4670902"/>
              <a:gd name="connsiteY1" fmla="*/ 738091 h 5040000"/>
              <a:gd name="connsiteX2" fmla="*/ 4437987 w 4670902"/>
              <a:gd name="connsiteY2" fmla="*/ 887814 h 5040000"/>
              <a:gd name="connsiteX3" fmla="*/ 4365283 w 4670902"/>
              <a:gd name="connsiteY3" fmla="*/ 1038740 h 5040000"/>
              <a:gd name="connsiteX4" fmla="*/ 4223830 w 4670902"/>
              <a:gd name="connsiteY4" fmla="*/ 1739381 h 5040000"/>
              <a:gd name="connsiteX5" fmla="*/ 4634862 w 4670902"/>
              <a:gd name="connsiteY5" fmla="*/ 2884348 h 5040000"/>
              <a:gd name="connsiteX6" fmla="*/ 4670902 w 4670902"/>
              <a:gd name="connsiteY6" fmla="*/ 2924001 h 5040000"/>
              <a:gd name="connsiteX7" fmla="*/ 4580453 w 4670902"/>
              <a:gd name="connsiteY7" fmla="*/ 2991638 h 5040000"/>
              <a:gd name="connsiteX8" fmla="*/ 4121930 w 4670902"/>
              <a:gd name="connsiteY8" fmla="*/ 3963915 h 5040000"/>
              <a:gd name="connsiteX9" fmla="*/ 4178577 w 4670902"/>
              <a:gd name="connsiteY9" fmla="*/ 4338601 h 5040000"/>
              <a:gd name="connsiteX10" fmla="*/ 4199285 w 4670902"/>
              <a:gd name="connsiteY10" fmla="*/ 4395180 h 5040000"/>
              <a:gd name="connsiteX11" fmla="*/ 4122954 w 4670902"/>
              <a:gd name="connsiteY11" fmla="*/ 4464555 h 5040000"/>
              <a:gd name="connsiteX12" fmla="*/ 2520000 w 4670902"/>
              <a:gd name="connsiteY12" fmla="*/ 5040000 h 5040000"/>
              <a:gd name="connsiteX13" fmla="*/ 0 w 4670902"/>
              <a:gd name="connsiteY13" fmla="*/ 2520000 h 5040000"/>
              <a:gd name="connsiteX14" fmla="*/ 2520000 w 4670902"/>
              <a:gd name="connsiteY14" fmla="*/ 0 h 50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70902" h="5040000">
                <a:moveTo>
                  <a:pt x="2520000" y="0"/>
                </a:moveTo>
                <a:cubicBezTo>
                  <a:pt x="3215879" y="0"/>
                  <a:pt x="3845879" y="282061"/>
                  <a:pt x="4301909" y="738091"/>
                </a:cubicBezTo>
                <a:lnTo>
                  <a:pt x="4437987" y="887814"/>
                </a:lnTo>
                <a:lnTo>
                  <a:pt x="4365283" y="1038740"/>
                </a:lnTo>
                <a:cubicBezTo>
                  <a:pt x="4274198" y="1254089"/>
                  <a:pt x="4223830" y="1490853"/>
                  <a:pt x="4223830" y="1739381"/>
                </a:cubicBezTo>
                <a:cubicBezTo>
                  <a:pt x="4223830" y="2174306"/>
                  <a:pt x="4378082" y="2573202"/>
                  <a:pt x="4634862" y="2884348"/>
                </a:cubicBezTo>
                <a:lnTo>
                  <a:pt x="4670902" y="2924001"/>
                </a:lnTo>
                <a:lnTo>
                  <a:pt x="4580453" y="2991638"/>
                </a:lnTo>
                <a:cubicBezTo>
                  <a:pt x="4300422" y="3222740"/>
                  <a:pt x="4121930" y="3572483"/>
                  <a:pt x="4121930" y="3963915"/>
                </a:cubicBezTo>
                <a:cubicBezTo>
                  <a:pt x="4121930" y="4094393"/>
                  <a:pt x="4141762" y="4220238"/>
                  <a:pt x="4178577" y="4338601"/>
                </a:cubicBezTo>
                <a:lnTo>
                  <a:pt x="4199285" y="4395180"/>
                </a:lnTo>
                <a:lnTo>
                  <a:pt x="4122954" y="4464555"/>
                </a:lnTo>
                <a:cubicBezTo>
                  <a:pt x="3687349" y="4824048"/>
                  <a:pt x="3128894" y="5040000"/>
                  <a:pt x="2520000" y="5040000"/>
                </a:cubicBezTo>
                <a:cubicBezTo>
                  <a:pt x="1128242" y="5040000"/>
                  <a:pt x="0" y="3911758"/>
                  <a:pt x="0" y="2520000"/>
                </a:cubicBezTo>
                <a:cubicBezTo>
                  <a:pt x="0" y="1128242"/>
                  <a:pt x="1128242" y="0"/>
                  <a:pt x="2520000" y="0"/>
                </a:cubicBezTo>
                <a:close/>
              </a:path>
            </a:pathLst>
          </a:custGeom>
          <a:solidFill>
            <a:srgbClr val="009AD7"/>
          </a:solidFill>
          <a:ln w="25400" cap="flat" cmpd="sng">
            <a:solidFill>
              <a:srgbClr val="00285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 name="Freeform 20">
            <a:extLst>
              <a:ext uri="{FF2B5EF4-FFF2-40B4-BE49-F238E27FC236}">
                <a16:creationId xmlns:a16="http://schemas.microsoft.com/office/drawing/2014/main" id="{B1C66F33-CF1F-B0FA-D3F4-E59978C32701}"/>
              </a:ext>
            </a:extLst>
          </p:cNvPr>
          <p:cNvSpPr>
            <a:spLocks/>
          </p:cNvSpPr>
          <p:nvPr/>
        </p:nvSpPr>
        <p:spPr>
          <a:xfrm>
            <a:off x="5847332" y="4384824"/>
            <a:ext cx="2442645" cy="2042817"/>
          </a:xfrm>
          <a:custGeom>
            <a:avLst/>
            <a:gdLst>
              <a:gd name="connsiteX0" fmla="*/ 750119 w 2442645"/>
              <a:gd name="connsiteY0" fmla="*/ 0 h 2042817"/>
              <a:gd name="connsiteX1" fmla="*/ 818148 w 2442645"/>
              <a:gd name="connsiteY1" fmla="*/ 50871 h 2042817"/>
              <a:gd name="connsiteX2" fmla="*/ 1824545 w 2442645"/>
              <a:gd name="connsiteY2" fmla="*/ 358283 h 2042817"/>
              <a:gd name="connsiteX3" fmla="*/ 2187308 w 2442645"/>
              <a:gd name="connsiteY3" fmla="*/ 321713 h 2042817"/>
              <a:gd name="connsiteX4" fmla="*/ 2338978 w 2442645"/>
              <a:gd name="connsiteY4" fmla="*/ 282716 h 2042817"/>
              <a:gd name="connsiteX5" fmla="*/ 2343628 w 2442645"/>
              <a:gd name="connsiteY5" fmla="*/ 292368 h 2042817"/>
              <a:gd name="connsiteX6" fmla="*/ 2442645 w 2442645"/>
              <a:gd name="connsiteY6" fmla="*/ 782817 h 2042817"/>
              <a:gd name="connsiteX7" fmla="*/ 1182645 w 2442645"/>
              <a:gd name="connsiteY7" fmla="*/ 2042817 h 2042817"/>
              <a:gd name="connsiteX8" fmla="*/ 21662 w 2442645"/>
              <a:gd name="connsiteY8" fmla="*/ 1273266 h 2042817"/>
              <a:gd name="connsiteX9" fmla="*/ 0 w 2442645"/>
              <a:gd name="connsiteY9" fmla="*/ 1214082 h 2042817"/>
              <a:gd name="connsiteX10" fmla="*/ 102624 w 2442645"/>
              <a:gd name="connsiteY10" fmla="*/ 1120811 h 2042817"/>
              <a:gd name="connsiteX11" fmla="*/ 727421 w 2442645"/>
              <a:gd name="connsiteY11" fmla="*/ 88273 h 2042817"/>
              <a:gd name="connsiteX12" fmla="*/ 750119 w 2442645"/>
              <a:gd name="connsiteY12" fmla="*/ 0 h 2042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42645" h="2042817">
                <a:moveTo>
                  <a:pt x="750119" y="0"/>
                </a:moveTo>
                <a:lnTo>
                  <a:pt x="818148" y="50871"/>
                </a:lnTo>
                <a:cubicBezTo>
                  <a:pt x="1105430" y="244955"/>
                  <a:pt x="1451753" y="358283"/>
                  <a:pt x="1824545" y="358283"/>
                </a:cubicBezTo>
                <a:cubicBezTo>
                  <a:pt x="1948809" y="358283"/>
                  <a:pt x="2070132" y="345691"/>
                  <a:pt x="2187308" y="321713"/>
                </a:cubicBezTo>
                <a:lnTo>
                  <a:pt x="2338978" y="282716"/>
                </a:lnTo>
                <a:lnTo>
                  <a:pt x="2343628" y="292368"/>
                </a:lnTo>
                <a:cubicBezTo>
                  <a:pt x="2407388" y="443113"/>
                  <a:pt x="2442645" y="608847"/>
                  <a:pt x="2442645" y="782817"/>
                </a:cubicBezTo>
                <a:cubicBezTo>
                  <a:pt x="2442645" y="1478696"/>
                  <a:pt x="1878524" y="2042817"/>
                  <a:pt x="1182645" y="2042817"/>
                </a:cubicBezTo>
                <a:cubicBezTo>
                  <a:pt x="660736" y="2042817"/>
                  <a:pt x="212941" y="1725499"/>
                  <a:pt x="21662" y="1273266"/>
                </a:cubicBezTo>
                <a:lnTo>
                  <a:pt x="0" y="1214082"/>
                </a:lnTo>
                <a:lnTo>
                  <a:pt x="102624" y="1120811"/>
                </a:lnTo>
                <a:cubicBezTo>
                  <a:pt x="387643" y="835793"/>
                  <a:pt x="604705" y="482817"/>
                  <a:pt x="727421" y="88273"/>
                </a:cubicBezTo>
                <a:lnTo>
                  <a:pt x="750119" y="0"/>
                </a:lnTo>
                <a:close/>
              </a:path>
            </a:pathLst>
          </a:custGeom>
          <a:solidFill>
            <a:srgbClr val="FF540A"/>
          </a:solidFill>
          <a:ln w="25400" cap="flat" cmpd="sng">
            <a:solidFill>
              <a:srgbClr val="00285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 name="Google Shape;235;p38">
            <a:extLst>
              <a:ext uri="{FF2B5EF4-FFF2-40B4-BE49-F238E27FC236}">
                <a16:creationId xmlns:a16="http://schemas.microsoft.com/office/drawing/2014/main" id="{B0FDA29D-C869-FA9D-CF35-89D776C76BAE}"/>
              </a:ext>
            </a:extLst>
          </p:cNvPr>
          <p:cNvSpPr txBox="1"/>
          <p:nvPr/>
        </p:nvSpPr>
        <p:spPr>
          <a:xfrm>
            <a:off x="2912469" y="2230240"/>
            <a:ext cx="2344960" cy="2646848"/>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 sz="3200" b="0" i="0" u="none" strike="noStrike" kern="0" cap="none" spc="0" normalizeH="0" baseline="0" noProof="0" dirty="0">
                <a:ln>
                  <a:noFill/>
                </a:ln>
                <a:solidFill>
                  <a:srgbClr val="FFFFFF"/>
                </a:solidFill>
                <a:effectLst/>
                <a:uLnTx/>
                <a:uFillTx/>
                <a:latin typeface="Arial"/>
                <a:ea typeface="+mn-ea"/>
                <a:cs typeface="Arial"/>
                <a:sym typeface="Arial"/>
              </a:rPr>
              <a:t>What people </a:t>
            </a:r>
            <a:r>
              <a:rPr kumimoji="0" lang="en" sz="3200" b="1" u="none" strike="noStrike" kern="0" cap="none" spc="0" normalizeH="0" baseline="0" noProof="0" dirty="0">
                <a:ln>
                  <a:noFill/>
                </a:ln>
                <a:solidFill>
                  <a:srgbClr val="FFFFFF"/>
                </a:solidFill>
                <a:effectLst/>
                <a:uLnTx/>
                <a:uFillTx/>
                <a:latin typeface="Arial Black" panose="020B0604020202020204" pitchFamily="34" charset="0"/>
                <a:cs typeface="Arial Black" panose="020B0604020202020204" pitchFamily="34" charset="0"/>
                <a:sym typeface="Arial"/>
              </a:rPr>
              <a:t>think</a:t>
            </a:r>
            <a:r>
              <a:rPr kumimoji="0" lang="en" sz="3200" b="1" i="0" u="none" strike="noStrike" kern="0" cap="none" spc="0" normalizeH="0" baseline="0" noProof="0" dirty="0">
                <a:ln>
                  <a:noFill/>
                </a:ln>
                <a:solidFill>
                  <a:srgbClr val="FFFFFF"/>
                </a:solidFill>
                <a:effectLst/>
                <a:uLnTx/>
                <a:uFillTx/>
                <a:latin typeface="Arial"/>
                <a:ea typeface="+mn-ea"/>
                <a:cs typeface="Arial"/>
                <a:sym typeface="Arial"/>
              </a:rPr>
              <a:t> </a:t>
            </a:r>
            <a:br>
              <a:rPr kumimoji="0" lang="en" sz="3200" b="1" i="0" u="none" strike="noStrike" kern="0" cap="none" spc="0" normalizeH="0" baseline="0" noProof="0" dirty="0">
                <a:ln>
                  <a:noFill/>
                </a:ln>
                <a:solidFill>
                  <a:srgbClr val="FFFFFF"/>
                </a:solidFill>
                <a:effectLst/>
                <a:uLnTx/>
                <a:uFillTx/>
                <a:latin typeface="Arial"/>
                <a:ea typeface="+mn-ea"/>
                <a:cs typeface="Arial"/>
                <a:sym typeface="Arial"/>
              </a:rPr>
            </a:br>
            <a:r>
              <a:rPr kumimoji="0" lang="en" sz="3200" b="0" i="0" u="none" strike="noStrike" kern="0" cap="none" spc="0" normalizeH="0" baseline="0" noProof="0" dirty="0">
                <a:ln>
                  <a:noFill/>
                </a:ln>
                <a:solidFill>
                  <a:srgbClr val="FFFFFF"/>
                </a:solidFill>
                <a:effectLst/>
                <a:uLnTx/>
                <a:uFillTx/>
                <a:latin typeface="Arial"/>
                <a:ea typeface="+mn-ea"/>
                <a:cs typeface="Arial"/>
                <a:sym typeface="Arial"/>
              </a:rPr>
              <a:t>AI Agents can do</a:t>
            </a:r>
            <a:endParaRPr kumimoji="0" sz="3200" b="0" i="0" u="none" strike="noStrike" kern="0" cap="none" spc="0" normalizeH="0" baseline="0" noProof="0" dirty="0">
              <a:ln>
                <a:noFill/>
              </a:ln>
              <a:solidFill>
                <a:srgbClr val="FFFFFF"/>
              </a:solidFill>
              <a:effectLst/>
              <a:uLnTx/>
              <a:uFillTx/>
              <a:latin typeface="Arial"/>
              <a:ea typeface="+mn-ea"/>
              <a:cs typeface="Arial"/>
              <a:sym typeface="Arial"/>
            </a:endParaRPr>
          </a:p>
        </p:txBody>
      </p:sp>
      <p:sp>
        <p:nvSpPr>
          <p:cNvPr id="27" name="Freeform 26">
            <a:extLst>
              <a:ext uri="{FF2B5EF4-FFF2-40B4-BE49-F238E27FC236}">
                <a16:creationId xmlns:a16="http://schemas.microsoft.com/office/drawing/2014/main" id="{B2908ECE-AA30-0C48-FC75-245F1C44C97D}"/>
              </a:ext>
            </a:extLst>
          </p:cNvPr>
          <p:cNvSpPr>
            <a:spLocks noChangeAspect="1"/>
          </p:cNvSpPr>
          <p:nvPr/>
        </p:nvSpPr>
        <p:spPr>
          <a:xfrm>
            <a:off x="5871876" y="2943106"/>
            <a:ext cx="273399" cy="960093"/>
          </a:xfrm>
          <a:custGeom>
            <a:avLst/>
            <a:gdLst>
              <a:gd name="connsiteX0" fmla="*/ 0 w 273399"/>
              <a:gd name="connsiteY0" fmla="*/ 0 h 960093"/>
              <a:gd name="connsiteX1" fmla="*/ 11883 w 273399"/>
              <a:gd name="connsiteY1" fmla="*/ 209242 h 960093"/>
              <a:gd name="connsiteX2" fmla="*/ 179692 w 273399"/>
              <a:gd name="connsiteY2" fmla="*/ 790015 h 960093"/>
              <a:gd name="connsiteX3" fmla="*/ 273399 w 273399"/>
              <a:gd name="connsiteY3" fmla="*/ 960093 h 960093"/>
              <a:gd name="connsiteX4" fmla="*/ 273399 w 273399"/>
              <a:gd name="connsiteY4" fmla="*/ 960093 h 960093"/>
              <a:gd name="connsiteX5" fmla="*/ 179692 w 273399"/>
              <a:gd name="connsiteY5" fmla="*/ 790016 h 960093"/>
              <a:gd name="connsiteX6" fmla="*/ 0 w 273399"/>
              <a:gd name="connsiteY6" fmla="*/ 1 h 960093"/>
              <a:gd name="connsiteX7" fmla="*/ 0 w 273399"/>
              <a:gd name="connsiteY7" fmla="*/ 0 h 960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3399" h="960093">
                <a:moveTo>
                  <a:pt x="0" y="0"/>
                </a:moveTo>
                <a:lnTo>
                  <a:pt x="11883" y="209242"/>
                </a:lnTo>
                <a:cubicBezTo>
                  <a:pt x="35431" y="415224"/>
                  <a:pt x="93324" y="610771"/>
                  <a:pt x="179692" y="790015"/>
                </a:cubicBezTo>
                <a:lnTo>
                  <a:pt x="273399" y="960093"/>
                </a:lnTo>
                <a:lnTo>
                  <a:pt x="273399" y="960093"/>
                </a:lnTo>
                <a:lnTo>
                  <a:pt x="179692" y="790016"/>
                </a:lnTo>
                <a:cubicBezTo>
                  <a:pt x="64535" y="551024"/>
                  <a:pt x="0" y="283049"/>
                  <a:pt x="0" y="1"/>
                </a:cubicBezTo>
                <a:lnTo>
                  <a:pt x="0" y="0"/>
                </a:lnTo>
                <a:close/>
              </a:path>
            </a:pathLst>
          </a:custGeom>
          <a:solidFill>
            <a:srgbClr val="FF540A"/>
          </a:solidFill>
          <a:ln w="76200"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 name="Freeform 18">
            <a:extLst>
              <a:ext uri="{FF2B5EF4-FFF2-40B4-BE49-F238E27FC236}">
                <a16:creationId xmlns:a16="http://schemas.microsoft.com/office/drawing/2014/main" id="{63A2FB25-7CE0-EBA6-139B-99AC2AE58BA6}"/>
              </a:ext>
            </a:extLst>
          </p:cNvPr>
          <p:cNvSpPr>
            <a:spLocks noChangeAspect="1"/>
          </p:cNvSpPr>
          <p:nvPr/>
        </p:nvSpPr>
        <p:spPr>
          <a:xfrm>
            <a:off x="6145275" y="3903199"/>
            <a:ext cx="432115" cy="477732"/>
          </a:xfrm>
          <a:custGeom>
            <a:avLst/>
            <a:gdLst>
              <a:gd name="connsiteX0" fmla="*/ 0 w 432115"/>
              <a:gd name="connsiteY0" fmla="*/ 0 h 477732"/>
              <a:gd name="connsiteX1" fmla="*/ 1936 w 432115"/>
              <a:gd name="connsiteY1" fmla="*/ 3513 h 477732"/>
              <a:gd name="connsiteX2" fmla="*/ 389726 w 432115"/>
              <a:gd name="connsiteY2" fmla="*/ 446033 h 477732"/>
              <a:gd name="connsiteX3" fmla="*/ 432115 w 432115"/>
              <a:gd name="connsiteY3" fmla="*/ 477731 h 477732"/>
              <a:gd name="connsiteX4" fmla="*/ 432115 w 432115"/>
              <a:gd name="connsiteY4" fmla="*/ 477732 h 477732"/>
              <a:gd name="connsiteX5" fmla="*/ 389726 w 432115"/>
              <a:gd name="connsiteY5" fmla="*/ 446034 h 477732"/>
              <a:gd name="connsiteX6" fmla="*/ 1936 w 432115"/>
              <a:gd name="connsiteY6" fmla="*/ 3514 h 477732"/>
              <a:gd name="connsiteX7" fmla="*/ 0 w 432115"/>
              <a:gd name="connsiteY7" fmla="*/ 0 h 477732"/>
              <a:gd name="connsiteX8" fmla="*/ 0 w 432115"/>
              <a:gd name="connsiteY8" fmla="*/ 0 h 477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2115" h="477732">
                <a:moveTo>
                  <a:pt x="0" y="0"/>
                </a:moveTo>
                <a:lnTo>
                  <a:pt x="1936" y="3513"/>
                </a:lnTo>
                <a:cubicBezTo>
                  <a:pt x="106637" y="171236"/>
                  <a:pt x="237856" y="320699"/>
                  <a:pt x="389726" y="446033"/>
                </a:cubicBezTo>
                <a:lnTo>
                  <a:pt x="432115" y="477731"/>
                </a:lnTo>
                <a:lnTo>
                  <a:pt x="432115" y="477732"/>
                </a:lnTo>
                <a:lnTo>
                  <a:pt x="389726" y="446034"/>
                </a:lnTo>
                <a:cubicBezTo>
                  <a:pt x="237856" y="320700"/>
                  <a:pt x="106637" y="171237"/>
                  <a:pt x="1936" y="3514"/>
                </a:cubicBezTo>
                <a:lnTo>
                  <a:pt x="0" y="0"/>
                </a:lnTo>
                <a:lnTo>
                  <a:pt x="0" y="0"/>
                </a:lnTo>
                <a:close/>
              </a:path>
            </a:pathLst>
          </a:custGeom>
          <a:solidFill>
            <a:srgbClr val="FF540A"/>
          </a:solidFill>
          <a:ln w="76200"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 name="Google Shape;231;p38">
            <a:extLst>
              <a:ext uri="{FF2B5EF4-FFF2-40B4-BE49-F238E27FC236}">
                <a16:creationId xmlns:a16="http://schemas.microsoft.com/office/drawing/2014/main" id="{763B0A89-60CC-9C88-C96C-81248A08176D}"/>
              </a:ext>
            </a:extLst>
          </p:cNvPr>
          <p:cNvSpPr txBox="1">
            <a:spLocks/>
          </p:cNvSpPr>
          <p:nvPr/>
        </p:nvSpPr>
        <p:spPr>
          <a:xfrm rot="20854975">
            <a:off x="878166" y="175331"/>
            <a:ext cx="1828284" cy="443198"/>
          </a:xfrm>
          <a:prstGeom prst="rect">
            <a:avLst/>
          </a:prstGeom>
        </p:spPr>
        <p:txBody>
          <a:bodyPr spcFirstLastPara="1" vert="horz" wrap="square" lIns="0" tIns="0" rIns="0" bIns="0" rtlCol="0" anchor="t" anchorCtr="0">
            <a:noAutofit/>
          </a:bodyPr>
          <a:lstStyle>
            <a:lvl1pPr algn="l" defTabSz="914400" rtl="0" eaLnBrk="1" latinLnBrk="0" hangingPunct="1">
              <a:lnSpc>
                <a:spcPct val="90000"/>
              </a:lnSpc>
              <a:spcBef>
                <a:spcPts val="1200"/>
              </a:spcBef>
              <a:spcAft>
                <a:spcPts val="0"/>
              </a:spcAft>
              <a:buNone/>
              <a:defRPr sz="3200" b="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ts val="1200"/>
              </a:spcBef>
              <a:spcAft>
                <a:spcPts val="1200"/>
              </a:spcAft>
              <a:buClrTx/>
              <a:buSzTx/>
              <a:buFontTx/>
              <a:buNone/>
              <a:tabLst/>
              <a:defRPr/>
            </a:pPr>
            <a:r>
              <a:rPr kumimoji="0" lang="en-US" sz="4000" b="0" i="0" u="none" strike="noStrike" kern="1200" cap="none" spc="0" normalizeH="0" baseline="0" noProof="0">
                <a:ln>
                  <a:noFill/>
                </a:ln>
                <a:solidFill>
                  <a:srgbClr val="FF540A"/>
                </a:solidFill>
                <a:effectLst/>
                <a:uLnTx/>
                <a:uFillTx/>
                <a:latin typeface="Arial Black"/>
                <a:ea typeface="+mj-ea"/>
                <a:cs typeface="+mj-cs"/>
              </a:rPr>
              <a:t>Three</a:t>
            </a:r>
          </a:p>
        </p:txBody>
      </p:sp>
      <p:sp>
        <p:nvSpPr>
          <p:cNvPr id="6" name="Google Shape;235;p38">
            <a:extLst>
              <a:ext uri="{FF2B5EF4-FFF2-40B4-BE49-F238E27FC236}">
                <a16:creationId xmlns:a16="http://schemas.microsoft.com/office/drawing/2014/main" id="{7B2474A2-B5D1-6492-E8D0-CA256DF01903}"/>
              </a:ext>
            </a:extLst>
          </p:cNvPr>
          <p:cNvSpPr txBox="1"/>
          <p:nvPr/>
        </p:nvSpPr>
        <p:spPr>
          <a:xfrm>
            <a:off x="6592492" y="1495217"/>
            <a:ext cx="2308608" cy="2646848"/>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IN" sz="3200" b="0" i="0" u="none" strike="noStrike" kern="0" cap="none" spc="0" normalizeH="0" baseline="0" noProof="0" dirty="0">
                <a:ln>
                  <a:noFill/>
                </a:ln>
                <a:solidFill>
                  <a:srgbClr val="000000"/>
                </a:solidFill>
                <a:effectLst/>
                <a:uLnTx/>
                <a:uFillTx/>
                <a:latin typeface="Arial"/>
                <a:ea typeface="+mn-ea"/>
                <a:cs typeface="Arial"/>
                <a:sym typeface="Arial"/>
              </a:rPr>
              <a:t>What </a:t>
            </a:r>
            <a:br>
              <a:rPr kumimoji="0" lang="en-IN" sz="3200" b="0" i="0" u="none" strike="noStrike" kern="0" cap="none" spc="0" normalizeH="0" baseline="0" noProof="0" dirty="0">
                <a:ln>
                  <a:noFill/>
                </a:ln>
                <a:solidFill>
                  <a:srgbClr val="000000"/>
                </a:solidFill>
                <a:effectLst/>
                <a:uLnTx/>
                <a:uFillTx/>
                <a:latin typeface="Arial"/>
                <a:ea typeface="+mn-ea"/>
                <a:cs typeface="Arial"/>
                <a:sym typeface="Arial"/>
              </a:rPr>
            </a:br>
            <a:r>
              <a:rPr kumimoji="0" lang="en-IN" sz="3200" b="0" i="0" u="none" strike="noStrike" kern="0" cap="none" spc="0" normalizeH="0" baseline="0" noProof="0" dirty="0">
                <a:ln>
                  <a:noFill/>
                </a:ln>
                <a:solidFill>
                  <a:srgbClr val="000000"/>
                </a:solidFill>
                <a:effectLst/>
                <a:uLnTx/>
                <a:uFillTx/>
                <a:latin typeface="Arial"/>
                <a:ea typeface="+mn-ea"/>
                <a:cs typeface="Arial"/>
                <a:sym typeface="Arial"/>
              </a:rPr>
              <a:t>AI Agents can </a:t>
            </a:r>
            <a:r>
              <a:rPr kumimoji="0" lang="en-IN" sz="3200" b="1" u="none" strike="noStrike" kern="0" cap="none" spc="0" normalizeH="0" baseline="0" noProof="0" dirty="0">
                <a:ln>
                  <a:noFill/>
                </a:ln>
                <a:solidFill>
                  <a:srgbClr val="000000"/>
                </a:solidFill>
                <a:effectLst/>
                <a:uLnTx/>
                <a:uFillTx/>
                <a:latin typeface="Arial Black" panose="020B0604020202020204" pitchFamily="34" charset="0"/>
                <a:cs typeface="Arial Black" panose="020B0604020202020204" pitchFamily="34" charset="0"/>
                <a:sym typeface="Arial"/>
              </a:rPr>
              <a:t>reliably</a:t>
            </a:r>
            <a:r>
              <a:rPr kumimoji="0" lang="en-IN" sz="3200" b="1" i="0" u="none" strike="noStrike" kern="0" cap="none" spc="0" normalizeH="0" baseline="0" noProof="0" dirty="0">
                <a:ln>
                  <a:noFill/>
                </a:ln>
                <a:solidFill>
                  <a:srgbClr val="000000"/>
                </a:solidFill>
                <a:effectLst/>
                <a:uLnTx/>
                <a:uFillTx/>
                <a:latin typeface="Arial"/>
                <a:ea typeface="+mn-ea"/>
                <a:cs typeface="Arial"/>
                <a:sym typeface="Arial"/>
              </a:rPr>
              <a:t> </a:t>
            </a:r>
            <a:r>
              <a:rPr kumimoji="0" lang="en-IN" sz="3200" b="0" i="0" u="none" strike="noStrike" kern="0" cap="none" spc="0" normalizeH="0" baseline="0" noProof="0" dirty="0">
                <a:ln>
                  <a:noFill/>
                </a:ln>
                <a:solidFill>
                  <a:srgbClr val="000000"/>
                </a:solidFill>
                <a:effectLst/>
                <a:uLnTx/>
                <a:uFillTx/>
                <a:latin typeface="Arial"/>
                <a:ea typeface="+mn-ea"/>
                <a:cs typeface="Arial"/>
                <a:sym typeface="Arial"/>
              </a:rPr>
              <a:t>do</a:t>
            </a:r>
          </a:p>
        </p:txBody>
      </p:sp>
      <p:sp>
        <p:nvSpPr>
          <p:cNvPr id="18" name="Google Shape;235;p38">
            <a:extLst>
              <a:ext uri="{FF2B5EF4-FFF2-40B4-BE49-F238E27FC236}">
                <a16:creationId xmlns:a16="http://schemas.microsoft.com/office/drawing/2014/main" id="{0A201F8E-54EC-B3E4-AC1F-BAB368B1764A}"/>
              </a:ext>
            </a:extLst>
          </p:cNvPr>
          <p:cNvSpPr txBox="1"/>
          <p:nvPr/>
        </p:nvSpPr>
        <p:spPr>
          <a:xfrm>
            <a:off x="6079714" y="4673719"/>
            <a:ext cx="1900524" cy="1661963"/>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IN" sz="2400" b="0" i="0" u="none" strike="noStrike" kern="0" cap="none" spc="0" normalizeH="0" baseline="0" noProof="0" dirty="0">
                <a:ln>
                  <a:noFill/>
                </a:ln>
                <a:solidFill>
                  <a:srgbClr val="FFFFFF"/>
                </a:solidFill>
                <a:effectLst/>
                <a:uLnTx/>
                <a:uFillTx/>
                <a:latin typeface="Arial"/>
                <a:ea typeface="+mn-ea"/>
                <a:cs typeface="Arial"/>
                <a:sym typeface="Arial"/>
              </a:rPr>
              <a:t>What AI Agents </a:t>
            </a:r>
            <a:r>
              <a:rPr kumimoji="0" lang="en-IN" sz="2400" b="1" u="none" strike="noStrike" kern="0" cap="none" spc="0" normalizeH="0" baseline="0" noProof="0" dirty="0">
                <a:ln>
                  <a:noFill/>
                </a:ln>
                <a:solidFill>
                  <a:srgbClr val="FFFFFF"/>
                </a:solidFill>
                <a:effectLst/>
                <a:uLnTx/>
                <a:uFillTx/>
                <a:latin typeface="Arial Black" panose="020B0604020202020204" pitchFamily="34" charset="0"/>
                <a:cs typeface="Arial Black" panose="020B0604020202020204" pitchFamily="34" charset="0"/>
                <a:sym typeface="Arial"/>
              </a:rPr>
              <a:t>demos</a:t>
            </a:r>
            <a:r>
              <a:rPr kumimoji="0" lang="en-IN" sz="2400" b="1" i="0" u="none" strike="noStrike" kern="0" cap="none" spc="0" normalizeH="0" baseline="0" noProof="0" dirty="0">
                <a:ln>
                  <a:noFill/>
                </a:ln>
                <a:solidFill>
                  <a:srgbClr val="FFFFFF"/>
                </a:solidFill>
                <a:effectLst/>
                <a:uLnTx/>
                <a:uFillTx/>
                <a:latin typeface="Arial"/>
                <a:ea typeface="+mn-ea"/>
                <a:cs typeface="Arial"/>
                <a:sym typeface="Arial"/>
              </a:rPr>
              <a:t> </a:t>
            </a:r>
            <a:r>
              <a:rPr kumimoji="0" lang="en-IN" sz="2400" b="0" i="0" u="none" strike="noStrike" kern="0" cap="none" spc="0" normalizeH="0" baseline="0" noProof="0" dirty="0">
                <a:ln>
                  <a:noFill/>
                </a:ln>
                <a:solidFill>
                  <a:srgbClr val="FFFFFF"/>
                </a:solidFill>
                <a:effectLst/>
                <a:uLnTx/>
                <a:uFillTx/>
                <a:latin typeface="Arial"/>
                <a:ea typeface="+mn-ea"/>
                <a:cs typeface="Arial"/>
                <a:sym typeface="Arial"/>
              </a:rPr>
              <a:t>show</a:t>
            </a:r>
          </a:p>
        </p:txBody>
      </p:sp>
      <p:sp>
        <p:nvSpPr>
          <p:cNvPr id="22" name="Freeform 21">
            <a:extLst>
              <a:ext uri="{FF2B5EF4-FFF2-40B4-BE49-F238E27FC236}">
                <a16:creationId xmlns:a16="http://schemas.microsoft.com/office/drawing/2014/main" id="{1CEAEFF1-AE86-41E8-4222-04A9C75474C2}"/>
              </a:ext>
            </a:extLst>
          </p:cNvPr>
          <p:cNvSpPr>
            <a:spLocks/>
          </p:cNvSpPr>
          <p:nvPr/>
        </p:nvSpPr>
        <p:spPr>
          <a:xfrm>
            <a:off x="6318948" y="3958919"/>
            <a:ext cx="357222" cy="425905"/>
          </a:xfrm>
          <a:custGeom>
            <a:avLst/>
            <a:gdLst>
              <a:gd name="connsiteX0" fmla="*/ 357222 w 357222"/>
              <a:gd name="connsiteY0" fmla="*/ 0 h 425905"/>
              <a:gd name="connsiteX1" fmla="*/ 356088 w 357222"/>
              <a:gd name="connsiteY1" fmla="*/ 22462 h 425905"/>
              <a:gd name="connsiteX2" fmla="*/ 317901 w 357222"/>
              <a:gd name="connsiteY2" fmla="*/ 272675 h 425905"/>
              <a:gd name="connsiteX3" fmla="*/ 278502 w 357222"/>
              <a:gd name="connsiteY3" fmla="*/ 425905 h 425905"/>
              <a:gd name="connsiteX4" fmla="*/ 207961 w 357222"/>
              <a:gd name="connsiteY4" fmla="*/ 373156 h 425905"/>
              <a:gd name="connsiteX5" fmla="*/ 80136 w 357222"/>
              <a:gd name="connsiteY5" fmla="*/ 256980 h 425905"/>
              <a:gd name="connsiteX6" fmla="*/ 0 w 357222"/>
              <a:gd name="connsiteY6" fmla="*/ 168808 h 425905"/>
              <a:gd name="connsiteX7" fmla="*/ 6550 w 357222"/>
              <a:gd name="connsiteY7" fmla="*/ 163910 h 425905"/>
              <a:gd name="connsiteX8" fmla="*/ 336342 w 357222"/>
              <a:gd name="connsiteY8" fmla="*/ 5369 h 425905"/>
              <a:gd name="connsiteX9" fmla="*/ 357222 w 357222"/>
              <a:gd name="connsiteY9" fmla="*/ 0 h 425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222" h="425905">
                <a:moveTo>
                  <a:pt x="357222" y="0"/>
                </a:moveTo>
                <a:lnTo>
                  <a:pt x="356088" y="22462"/>
                </a:lnTo>
                <a:cubicBezTo>
                  <a:pt x="347485" y="107178"/>
                  <a:pt x="334685" y="190652"/>
                  <a:pt x="317901" y="272675"/>
                </a:cubicBezTo>
                <a:lnTo>
                  <a:pt x="278502" y="425905"/>
                </a:lnTo>
                <a:lnTo>
                  <a:pt x="207961" y="373156"/>
                </a:lnTo>
                <a:cubicBezTo>
                  <a:pt x="163511" y="336473"/>
                  <a:pt x="120853" y="297698"/>
                  <a:pt x="80136" y="256980"/>
                </a:cubicBezTo>
                <a:lnTo>
                  <a:pt x="0" y="168808"/>
                </a:lnTo>
                <a:lnTo>
                  <a:pt x="6550" y="163910"/>
                </a:lnTo>
                <a:cubicBezTo>
                  <a:pt x="107099" y="95981"/>
                  <a:pt x="217980" y="42184"/>
                  <a:pt x="336342" y="5369"/>
                </a:cubicBezTo>
                <a:lnTo>
                  <a:pt x="357222" y="0"/>
                </a:lnTo>
                <a:close/>
              </a:path>
            </a:pathLst>
          </a:custGeom>
          <a:solidFill>
            <a:srgbClr val="7F2A05"/>
          </a:solidFill>
          <a:ln w="25400" cap="flat" cmpd="sng">
            <a:solidFill>
              <a:srgbClr val="002856"/>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4206599997"/>
      </p:ext>
    </p:extLst>
  </p:cSld>
  <p:clrMapOvr>
    <a:masterClrMapping/>
  </p:clrMapOvr>
  <mc:AlternateContent xmlns:mc="http://schemas.openxmlformats.org/markup-compatibility/2006">
    <mc:Choice xmlns:p14="http://schemas.microsoft.com/office/powerpoint/2010/main" Requires="p14">
      <p:transition spd="slow" p14:dur="2000" advTm="29640"/>
    </mc:Choice>
    <mc:Fallback>
      <p:transition spd="slow" advTm="2964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578C5-B14A-850F-E61C-B425C1CA7489}"/>
            </a:ext>
          </a:extLst>
        </p:cNvPr>
        <p:cNvGrpSpPr/>
        <p:nvPr/>
      </p:nvGrpSpPr>
      <p:grpSpPr>
        <a:xfrm>
          <a:off x="0" y="0"/>
          <a:ext cx="0" cy="0"/>
          <a:chOff x="0" y="0"/>
          <a:chExt cx="0" cy="0"/>
        </a:xfrm>
      </p:grpSpPr>
      <p:sp>
        <p:nvSpPr>
          <p:cNvPr id="6147" name="Rectangle 18">
            <a:extLst>
              <a:ext uri="{FF2B5EF4-FFF2-40B4-BE49-F238E27FC236}">
                <a16:creationId xmlns:a16="http://schemas.microsoft.com/office/drawing/2014/main" id="{7C76461D-86BD-4CE6-2002-F9745DD29C0C}"/>
              </a:ext>
            </a:extLst>
          </p:cNvPr>
          <p:cNvSpPr>
            <a:spLocks noGrp="1" noChangeArrowheads="1"/>
          </p:cNvSpPr>
          <p:nvPr>
            <p:ph type="title"/>
          </p:nvPr>
        </p:nvSpPr>
        <p:spPr>
          <a:xfrm>
            <a:off x="457200" y="366713"/>
            <a:ext cx="11276013" cy="443198"/>
          </a:xfrm>
        </p:spPr>
        <p:txBody>
          <a:bodyPr/>
          <a:lstStyle/>
          <a:p>
            <a:r>
              <a:rPr lang="en-US" dirty="0"/>
              <a:t>Navigating to a Multiagent Future</a:t>
            </a:r>
          </a:p>
        </p:txBody>
      </p:sp>
      <p:sp>
        <p:nvSpPr>
          <p:cNvPr id="2" name="Rectangle 1">
            <a:extLst>
              <a:ext uri="{FF2B5EF4-FFF2-40B4-BE49-F238E27FC236}">
                <a16:creationId xmlns:a16="http://schemas.microsoft.com/office/drawing/2014/main" id="{DA2C6FC8-5632-7FA7-F259-BDC5644FAC11}"/>
              </a:ext>
            </a:extLst>
          </p:cNvPr>
          <p:cNvSpPr/>
          <p:nvPr/>
        </p:nvSpPr>
        <p:spPr>
          <a:xfrm>
            <a:off x="1476260" y="1539123"/>
            <a:ext cx="9327927" cy="936000"/>
          </a:xfrm>
          <a:prstGeom prst="rect">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58" name="Group 57">
            <a:extLst>
              <a:ext uri="{FF2B5EF4-FFF2-40B4-BE49-F238E27FC236}">
                <a16:creationId xmlns:a16="http://schemas.microsoft.com/office/drawing/2014/main" id="{E19DCA43-6692-834B-BB6F-2C71C344F0D0}"/>
              </a:ext>
            </a:extLst>
          </p:cNvPr>
          <p:cNvGrpSpPr/>
          <p:nvPr/>
        </p:nvGrpSpPr>
        <p:grpSpPr>
          <a:xfrm>
            <a:off x="1122329" y="1654323"/>
            <a:ext cx="706169" cy="705600"/>
            <a:chOff x="1435629" y="1970961"/>
            <a:chExt cx="706169" cy="705600"/>
          </a:xfrm>
        </p:grpSpPr>
        <p:sp>
          <p:nvSpPr>
            <p:cNvPr id="18" name="Oval 17">
              <a:extLst>
                <a:ext uri="{FF2B5EF4-FFF2-40B4-BE49-F238E27FC236}">
                  <a16:creationId xmlns:a16="http://schemas.microsoft.com/office/drawing/2014/main" id="{B071FCFF-4083-0A0A-1830-0AEEB9883DB7}"/>
                </a:ext>
              </a:extLst>
            </p:cNvPr>
            <p:cNvSpPr/>
            <p:nvPr/>
          </p:nvSpPr>
          <p:spPr>
            <a:xfrm>
              <a:off x="1435629" y="1970961"/>
              <a:ext cx="706169" cy="705600"/>
            </a:xfrm>
            <a:prstGeom prst="ellipse">
              <a:avLst/>
            </a:prstGeom>
            <a:solidFill>
              <a:srgbClr val="FFFFFF"/>
            </a:solidFill>
            <a:ln w="34925">
              <a:solidFill>
                <a:srgbClr val="00285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19" name="Graphic 18">
              <a:extLst>
                <a:ext uri="{FF2B5EF4-FFF2-40B4-BE49-F238E27FC236}">
                  <a16:creationId xmlns:a16="http://schemas.microsoft.com/office/drawing/2014/main" id="{53D29525-71CA-E242-D66E-1C8D813CEA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26355" y="2119705"/>
              <a:ext cx="524717" cy="408113"/>
            </a:xfrm>
            <a:prstGeom prst="rect">
              <a:avLst/>
            </a:prstGeom>
          </p:spPr>
        </p:pic>
      </p:grpSp>
      <p:sp>
        <p:nvSpPr>
          <p:cNvPr id="23" name="TextBox 22">
            <a:extLst>
              <a:ext uri="{FF2B5EF4-FFF2-40B4-BE49-F238E27FC236}">
                <a16:creationId xmlns:a16="http://schemas.microsoft.com/office/drawing/2014/main" id="{A85718E6-906C-EC3A-2CA7-4AA8BD8E3E66}"/>
              </a:ext>
            </a:extLst>
          </p:cNvPr>
          <p:cNvSpPr txBox="1"/>
          <p:nvPr/>
        </p:nvSpPr>
        <p:spPr>
          <a:xfrm>
            <a:off x="2000975" y="1751256"/>
            <a:ext cx="6655314" cy="523220"/>
          </a:xfrm>
          <a:prstGeom prst="rect">
            <a:avLst/>
          </a:prstGeom>
          <a:noFill/>
        </p:spPr>
        <p:txBody>
          <a:bodyPr wrap="square" lIns="0" rIns="0">
            <a:spAutoFit/>
          </a:bodyPr>
          <a:lstStyle/>
          <a:p>
            <a:r>
              <a:rPr lang="en-US" sz="2800" dirty="0"/>
              <a:t>Agents are </a:t>
            </a:r>
            <a:r>
              <a:rPr lang="en-US" sz="2800" b="1" dirty="0">
                <a:solidFill>
                  <a:schemeClr val="accent5"/>
                </a:solidFill>
              </a:rPr>
              <a:t>Diverse</a:t>
            </a:r>
            <a:endParaRPr lang="en-US" sz="2800" dirty="0">
              <a:solidFill>
                <a:schemeClr val="accent5"/>
              </a:solidFill>
            </a:endParaRPr>
          </a:p>
        </p:txBody>
      </p:sp>
      <p:sp>
        <p:nvSpPr>
          <p:cNvPr id="33" name="TextBox 32">
            <a:extLst>
              <a:ext uri="{FF2B5EF4-FFF2-40B4-BE49-F238E27FC236}">
                <a16:creationId xmlns:a16="http://schemas.microsoft.com/office/drawing/2014/main" id="{79751A16-C2EB-EC94-660B-30C61AAEF2BB}"/>
              </a:ext>
            </a:extLst>
          </p:cNvPr>
          <p:cNvSpPr txBox="1"/>
          <p:nvPr/>
        </p:nvSpPr>
        <p:spPr>
          <a:xfrm>
            <a:off x="2000977" y="2816441"/>
            <a:ext cx="8952795" cy="523220"/>
          </a:xfrm>
          <a:prstGeom prst="rect">
            <a:avLst/>
          </a:prstGeom>
          <a:noFill/>
        </p:spPr>
        <p:txBody>
          <a:bodyPr wrap="square" lIns="0" rIns="0">
            <a:spAutoFit/>
          </a:bodyPr>
          <a:lstStyle/>
          <a:p>
            <a:r>
              <a:rPr lang="en-US" sz="2800" dirty="0"/>
              <a:t>Agents are </a:t>
            </a:r>
            <a:r>
              <a:rPr lang="en-US" sz="2800" b="1" dirty="0">
                <a:solidFill>
                  <a:schemeClr val="accent5"/>
                </a:solidFill>
              </a:rPr>
              <a:t>Connected</a:t>
            </a:r>
            <a:endParaRPr lang="en-US" sz="2800" dirty="0">
              <a:solidFill>
                <a:schemeClr val="accent5"/>
              </a:solidFill>
            </a:endParaRPr>
          </a:p>
        </p:txBody>
      </p:sp>
      <p:sp>
        <p:nvSpPr>
          <p:cNvPr id="43" name="TextBox 42">
            <a:extLst>
              <a:ext uri="{FF2B5EF4-FFF2-40B4-BE49-F238E27FC236}">
                <a16:creationId xmlns:a16="http://schemas.microsoft.com/office/drawing/2014/main" id="{B93D77A8-946F-8A62-5713-AD3C43C073E9}"/>
              </a:ext>
            </a:extLst>
          </p:cNvPr>
          <p:cNvSpPr txBox="1"/>
          <p:nvPr/>
        </p:nvSpPr>
        <p:spPr>
          <a:xfrm>
            <a:off x="2000975" y="3889509"/>
            <a:ext cx="9875938" cy="523220"/>
          </a:xfrm>
          <a:prstGeom prst="rect">
            <a:avLst/>
          </a:prstGeom>
          <a:noFill/>
        </p:spPr>
        <p:txBody>
          <a:bodyPr wrap="square" lIns="0" rIns="0">
            <a:spAutoFit/>
          </a:bodyPr>
          <a:lstStyle/>
          <a:p>
            <a:r>
              <a:rPr lang="en-US" sz="2800" dirty="0"/>
              <a:t>Diverse Agents means Diverse </a:t>
            </a:r>
            <a:r>
              <a:rPr lang="en-US" sz="2800" b="1" dirty="0">
                <a:solidFill>
                  <a:schemeClr val="accent5"/>
                </a:solidFill>
              </a:rPr>
              <a:t>Platforms</a:t>
            </a:r>
          </a:p>
        </p:txBody>
      </p:sp>
      <p:sp>
        <p:nvSpPr>
          <p:cNvPr id="53" name="TextBox 52">
            <a:extLst>
              <a:ext uri="{FF2B5EF4-FFF2-40B4-BE49-F238E27FC236}">
                <a16:creationId xmlns:a16="http://schemas.microsoft.com/office/drawing/2014/main" id="{44138B0D-A940-A9A2-0E7D-03F7EF4E24B5}"/>
              </a:ext>
            </a:extLst>
          </p:cNvPr>
          <p:cNvSpPr txBox="1"/>
          <p:nvPr/>
        </p:nvSpPr>
        <p:spPr>
          <a:xfrm>
            <a:off x="2000975" y="4932940"/>
            <a:ext cx="9079819" cy="523220"/>
          </a:xfrm>
          <a:prstGeom prst="rect">
            <a:avLst/>
          </a:prstGeom>
          <a:noFill/>
        </p:spPr>
        <p:txBody>
          <a:bodyPr wrap="square" lIns="0" rIns="0">
            <a:spAutoFit/>
          </a:bodyPr>
          <a:lstStyle/>
          <a:p>
            <a:r>
              <a:rPr lang="en-US" sz="2800" dirty="0"/>
              <a:t>Diverse Platforms Demand </a:t>
            </a:r>
            <a:r>
              <a:rPr lang="en-US" sz="2800" b="1" dirty="0">
                <a:solidFill>
                  <a:schemeClr val="accent5"/>
                </a:solidFill>
              </a:rPr>
              <a:t>Managed</a:t>
            </a:r>
            <a:r>
              <a:rPr lang="en-US" sz="2800" dirty="0"/>
              <a:t> </a:t>
            </a:r>
            <a:r>
              <a:rPr lang="en-US" sz="2800" b="1" dirty="0">
                <a:solidFill>
                  <a:schemeClr val="accent5"/>
                </a:solidFill>
              </a:rPr>
              <a:t>Connections</a:t>
            </a:r>
          </a:p>
        </p:txBody>
      </p:sp>
      <p:sp>
        <p:nvSpPr>
          <p:cNvPr id="8" name="Rectangle 7">
            <a:extLst>
              <a:ext uri="{FF2B5EF4-FFF2-40B4-BE49-F238E27FC236}">
                <a16:creationId xmlns:a16="http://schemas.microsoft.com/office/drawing/2014/main" id="{16A6C1DB-81BB-7845-52D6-9686C248D02B}"/>
              </a:ext>
            </a:extLst>
          </p:cNvPr>
          <p:cNvSpPr/>
          <p:nvPr/>
        </p:nvSpPr>
        <p:spPr>
          <a:xfrm>
            <a:off x="1476260" y="2607098"/>
            <a:ext cx="9327927" cy="936000"/>
          </a:xfrm>
          <a:prstGeom prst="rect">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7" name="Rectangle 16">
            <a:extLst>
              <a:ext uri="{FF2B5EF4-FFF2-40B4-BE49-F238E27FC236}">
                <a16:creationId xmlns:a16="http://schemas.microsoft.com/office/drawing/2014/main" id="{D34C52E7-2382-DF98-E4CF-BB1D1479EF22}"/>
              </a:ext>
            </a:extLst>
          </p:cNvPr>
          <p:cNvSpPr/>
          <p:nvPr/>
        </p:nvSpPr>
        <p:spPr>
          <a:xfrm>
            <a:off x="1476260" y="3668625"/>
            <a:ext cx="9327927" cy="936000"/>
          </a:xfrm>
          <a:prstGeom prst="rect">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2" name="Rectangle 31">
            <a:extLst>
              <a:ext uri="{FF2B5EF4-FFF2-40B4-BE49-F238E27FC236}">
                <a16:creationId xmlns:a16="http://schemas.microsoft.com/office/drawing/2014/main" id="{32A34988-90AC-6B75-609B-018D4103EAC3}"/>
              </a:ext>
            </a:extLst>
          </p:cNvPr>
          <p:cNvSpPr/>
          <p:nvPr/>
        </p:nvSpPr>
        <p:spPr>
          <a:xfrm>
            <a:off x="1476260" y="4726550"/>
            <a:ext cx="9327927" cy="936000"/>
          </a:xfrm>
          <a:prstGeom prst="rect">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42" name="Group 41">
            <a:extLst>
              <a:ext uri="{FF2B5EF4-FFF2-40B4-BE49-F238E27FC236}">
                <a16:creationId xmlns:a16="http://schemas.microsoft.com/office/drawing/2014/main" id="{2E634AE5-7EBE-F989-F162-F73E3EFEB85F}"/>
              </a:ext>
            </a:extLst>
          </p:cNvPr>
          <p:cNvGrpSpPr/>
          <p:nvPr/>
        </p:nvGrpSpPr>
        <p:grpSpPr>
          <a:xfrm>
            <a:off x="1122329" y="2722298"/>
            <a:ext cx="705600" cy="705600"/>
            <a:chOff x="1435629" y="1970961"/>
            <a:chExt cx="705600" cy="705600"/>
          </a:xfrm>
        </p:grpSpPr>
        <p:sp>
          <p:nvSpPr>
            <p:cNvPr id="44" name="Oval 43">
              <a:extLst>
                <a:ext uri="{FF2B5EF4-FFF2-40B4-BE49-F238E27FC236}">
                  <a16:creationId xmlns:a16="http://schemas.microsoft.com/office/drawing/2014/main" id="{E84AAC84-1434-4748-0FBE-FB98CF842FB6}"/>
                </a:ext>
              </a:extLst>
            </p:cNvPr>
            <p:cNvSpPr/>
            <p:nvPr/>
          </p:nvSpPr>
          <p:spPr>
            <a:xfrm>
              <a:off x="1435629" y="1970961"/>
              <a:ext cx="705600" cy="705600"/>
            </a:xfrm>
            <a:prstGeom prst="ellipse">
              <a:avLst/>
            </a:prstGeom>
            <a:solidFill>
              <a:srgbClr val="FFFFFF"/>
            </a:solidFill>
            <a:ln w="34925">
              <a:solidFill>
                <a:srgbClr val="00285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45" name="Graphic 44">
              <a:extLst>
                <a:ext uri="{FF2B5EF4-FFF2-40B4-BE49-F238E27FC236}">
                  <a16:creationId xmlns:a16="http://schemas.microsoft.com/office/drawing/2014/main" id="{20D3BC75-2FCB-FF2E-B1CC-5B091D38207E}"/>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1551528" y="2139504"/>
              <a:ext cx="473803" cy="368514"/>
            </a:xfrm>
            <a:prstGeom prst="rect">
              <a:avLst/>
            </a:prstGeom>
          </p:spPr>
        </p:pic>
      </p:grpSp>
      <p:grpSp>
        <p:nvGrpSpPr>
          <p:cNvPr id="6149" name="Group 6148">
            <a:extLst>
              <a:ext uri="{FF2B5EF4-FFF2-40B4-BE49-F238E27FC236}">
                <a16:creationId xmlns:a16="http://schemas.microsoft.com/office/drawing/2014/main" id="{A513CCD4-7A73-5E2B-24AF-1A9B9A5F5377}"/>
              </a:ext>
            </a:extLst>
          </p:cNvPr>
          <p:cNvGrpSpPr/>
          <p:nvPr/>
        </p:nvGrpSpPr>
        <p:grpSpPr>
          <a:xfrm>
            <a:off x="1113939" y="3783825"/>
            <a:ext cx="706169" cy="705600"/>
            <a:chOff x="1435629" y="1970961"/>
            <a:chExt cx="706169" cy="705600"/>
          </a:xfrm>
        </p:grpSpPr>
        <p:sp>
          <p:nvSpPr>
            <p:cNvPr id="6150" name="Oval 6149">
              <a:extLst>
                <a:ext uri="{FF2B5EF4-FFF2-40B4-BE49-F238E27FC236}">
                  <a16:creationId xmlns:a16="http://schemas.microsoft.com/office/drawing/2014/main" id="{E64A6161-ED24-C86C-5336-72AC1D98CC3B}"/>
                </a:ext>
              </a:extLst>
            </p:cNvPr>
            <p:cNvSpPr/>
            <p:nvPr/>
          </p:nvSpPr>
          <p:spPr>
            <a:xfrm>
              <a:off x="1435629" y="1970961"/>
              <a:ext cx="706169" cy="705600"/>
            </a:xfrm>
            <a:prstGeom prst="ellipse">
              <a:avLst/>
            </a:prstGeom>
            <a:solidFill>
              <a:srgbClr val="FFFFFF"/>
            </a:solidFill>
            <a:ln w="34925">
              <a:solidFill>
                <a:srgbClr val="00285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6151" name="Graphic 6150">
              <a:extLst>
                <a:ext uri="{FF2B5EF4-FFF2-40B4-BE49-F238E27FC236}">
                  <a16:creationId xmlns:a16="http://schemas.microsoft.com/office/drawing/2014/main" id="{1A2E8821-8996-A67B-7E80-1791EDDF69D5}"/>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1526355" y="2119705"/>
              <a:ext cx="524716" cy="408113"/>
            </a:xfrm>
            <a:prstGeom prst="rect">
              <a:avLst/>
            </a:prstGeom>
          </p:spPr>
        </p:pic>
      </p:grpSp>
      <p:grpSp>
        <p:nvGrpSpPr>
          <p:cNvPr id="63" name="Group 62">
            <a:extLst>
              <a:ext uri="{FF2B5EF4-FFF2-40B4-BE49-F238E27FC236}">
                <a16:creationId xmlns:a16="http://schemas.microsoft.com/office/drawing/2014/main" id="{DCCF825D-CB09-741F-F8D9-9610317522FE}"/>
              </a:ext>
            </a:extLst>
          </p:cNvPr>
          <p:cNvGrpSpPr/>
          <p:nvPr/>
        </p:nvGrpSpPr>
        <p:grpSpPr>
          <a:xfrm>
            <a:off x="1113939" y="4841750"/>
            <a:ext cx="706169" cy="705600"/>
            <a:chOff x="1435629" y="1970961"/>
            <a:chExt cx="706169" cy="705600"/>
          </a:xfrm>
        </p:grpSpPr>
        <p:sp>
          <p:nvSpPr>
            <p:cNvPr id="6144" name="Oval 6143">
              <a:extLst>
                <a:ext uri="{FF2B5EF4-FFF2-40B4-BE49-F238E27FC236}">
                  <a16:creationId xmlns:a16="http://schemas.microsoft.com/office/drawing/2014/main" id="{3E844B68-5242-C984-5AC9-EB876A5E5027}"/>
                </a:ext>
              </a:extLst>
            </p:cNvPr>
            <p:cNvSpPr/>
            <p:nvPr/>
          </p:nvSpPr>
          <p:spPr>
            <a:xfrm>
              <a:off x="1435629" y="1970961"/>
              <a:ext cx="706169" cy="705600"/>
            </a:xfrm>
            <a:prstGeom prst="ellipse">
              <a:avLst/>
            </a:prstGeom>
            <a:solidFill>
              <a:srgbClr val="FFFFFF"/>
            </a:solidFill>
            <a:ln w="34925">
              <a:solidFill>
                <a:srgbClr val="00285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6145" name="Graphic 6144">
              <a:extLst>
                <a:ext uri="{FF2B5EF4-FFF2-40B4-BE49-F238E27FC236}">
                  <a16:creationId xmlns:a16="http://schemas.microsoft.com/office/drawing/2014/main" id="{B1F7A85D-CFBF-172B-D11A-1612E44E9CA1}"/>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1526355" y="2119705"/>
              <a:ext cx="524716" cy="408112"/>
            </a:xfrm>
            <a:prstGeom prst="rect">
              <a:avLst/>
            </a:prstGeom>
          </p:spPr>
        </p:pic>
      </p:grpSp>
    </p:spTree>
    <p:extLst>
      <p:ext uri="{BB962C8B-B14F-4D97-AF65-F5344CB8AC3E}">
        <p14:creationId xmlns:p14="http://schemas.microsoft.com/office/powerpoint/2010/main" val="3544760085"/>
      </p:ext>
    </p:extLst>
  </p:cSld>
  <p:clrMapOvr>
    <a:masterClrMapping/>
  </p:clrMapOvr>
  <mc:AlternateContent xmlns:mc="http://schemas.openxmlformats.org/markup-compatibility/2006">
    <mc:Choice xmlns:p14="http://schemas.microsoft.com/office/powerpoint/2010/main" Requires="p14">
      <p:transition spd="slow" p14:dur="2000" advTm="17683"/>
    </mc:Choice>
    <mc:Fallback>
      <p:transition spd="slow" advTm="17683"/>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EC8F9-708D-4D25-D6AA-79C70B6322AD}"/>
            </a:ext>
          </a:extLst>
        </p:cNvPr>
        <p:cNvGrpSpPr/>
        <p:nvPr/>
      </p:nvGrpSpPr>
      <p:grpSpPr>
        <a:xfrm>
          <a:off x="0" y="0"/>
          <a:ext cx="0" cy="0"/>
          <a:chOff x="0" y="0"/>
          <a:chExt cx="0" cy="0"/>
        </a:xfrm>
      </p:grpSpPr>
      <p:sp>
        <p:nvSpPr>
          <p:cNvPr id="6147" name="Rectangle 18">
            <a:extLst>
              <a:ext uri="{FF2B5EF4-FFF2-40B4-BE49-F238E27FC236}">
                <a16:creationId xmlns:a16="http://schemas.microsoft.com/office/drawing/2014/main" id="{B630CF06-B197-0888-1FF3-AA8654CA22BB}"/>
              </a:ext>
            </a:extLst>
          </p:cNvPr>
          <p:cNvSpPr>
            <a:spLocks noGrp="1" noChangeArrowheads="1"/>
          </p:cNvSpPr>
          <p:nvPr>
            <p:ph type="title"/>
          </p:nvPr>
        </p:nvSpPr>
        <p:spPr>
          <a:xfrm>
            <a:off x="457200" y="366713"/>
            <a:ext cx="11276013" cy="443198"/>
          </a:xfrm>
        </p:spPr>
        <p:txBody>
          <a:bodyPr/>
          <a:lstStyle/>
          <a:p>
            <a:r>
              <a:rPr lang="en-US" dirty="0"/>
              <a:t>Navigating to a Multiagent Future</a:t>
            </a:r>
          </a:p>
        </p:txBody>
      </p:sp>
      <p:sp>
        <p:nvSpPr>
          <p:cNvPr id="2" name="Rectangle 1">
            <a:extLst>
              <a:ext uri="{FF2B5EF4-FFF2-40B4-BE49-F238E27FC236}">
                <a16:creationId xmlns:a16="http://schemas.microsoft.com/office/drawing/2014/main" id="{656038C1-4DB3-D369-5C1D-F3C96FB13C5B}"/>
              </a:ext>
            </a:extLst>
          </p:cNvPr>
          <p:cNvSpPr/>
          <p:nvPr/>
        </p:nvSpPr>
        <p:spPr>
          <a:xfrm>
            <a:off x="1476260" y="1539123"/>
            <a:ext cx="9327927" cy="936000"/>
          </a:xfrm>
          <a:prstGeom prst="rect">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58" name="Group 57">
            <a:extLst>
              <a:ext uri="{FF2B5EF4-FFF2-40B4-BE49-F238E27FC236}">
                <a16:creationId xmlns:a16="http://schemas.microsoft.com/office/drawing/2014/main" id="{F58E9178-649D-B372-5234-4E1ECD45D470}"/>
              </a:ext>
            </a:extLst>
          </p:cNvPr>
          <p:cNvGrpSpPr/>
          <p:nvPr/>
        </p:nvGrpSpPr>
        <p:grpSpPr>
          <a:xfrm>
            <a:off x="1122329" y="1654323"/>
            <a:ext cx="706169" cy="705600"/>
            <a:chOff x="1435629" y="1970961"/>
            <a:chExt cx="706169" cy="705600"/>
          </a:xfrm>
        </p:grpSpPr>
        <p:sp>
          <p:nvSpPr>
            <p:cNvPr id="18" name="Oval 17">
              <a:extLst>
                <a:ext uri="{FF2B5EF4-FFF2-40B4-BE49-F238E27FC236}">
                  <a16:creationId xmlns:a16="http://schemas.microsoft.com/office/drawing/2014/main" id="{C92806E9-7B65-DA4E-1AE4-2090EA9C506D}"/>
                </a:ext>
              </a:extLst>
            </p:cNvPr>
            <p:cNvSpPr/>
            <p:nvPr/>
          </p:nvSpPr>
          <p:spPr>
            <a:xfrm>
              <a:off x="1435629" y="1970961"/>
              <a:ext cx="706169" cy="705600"/>
            </a:xfrm>
            <a:prstGeom prst="ellipse">
              <a:avLst/>
            </a:prstGeom>
            <a:solidFill>
              <a:srgbClr val="FFFFFF"/>
            </a:solidFill>
            <a:ln w="34925">
              <a:solidFill>
                <a:srgbClr val="00285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19" name="Graphic 18">
              <a:extLst>
                <a:ext uri="{FF2B5EF4-FFF2-40B4-BE49-F238E27FC236}">
                  <a16:creationId xmlns:a16="http://schemas.microsoft.com/office/drawing/2014/main" id="{ED9764E9-DF1A-9D24-56CC-B5D4E8972D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26355" y="2119705"/>
              <a:ext cx="524717" cy="408113"/>
            </a:xfrm>
            <a:prstGeom prst="rect">
              <a:avLst/>
            </a:prstGeom>
          </p:spPr>
        </p:pic>
      </p:grpSp>
      <p:sp>
        <p:nvSpPr>
          <p:cNvPr id="23" name="TextBox 22">
            <a:extLst>
              <a:ext uri="{FF2B5EF4-FFF2-40B4-BE49-F238E27FC236}">
                <a16:creationId xmlns:a16="http://schemas.microsoft.com/office/drawing/2014/main" id="{A8355DB0-CC8C-11A7-1E82-71939B139461}"/>
              </a:ext>
            </a:extLst>
          </p:cNvPr>
          <p:cNvSpPr txBox="1"/>
          <p:nvPr/>
        </p:nvSpPr>
        <p:spPr>
          <a:xfrm>
            <a:off x="2000975" y="1751256"/>
            <a:ext cx="6655314" cy="523220"/>
          </a:xfrm>
          <a:prstGeom prst="rect">
            <a:avLst/>
          </a:prstGeom>
          <a:noFill/>
        </p:spPr>
        <p:txBody>
          <a:bodyPr wrap="square" lIns="0" rIns="0">
            <a:spAutoFit/>
          </a:bodyPr>
          <a:lstStyle/>
          <a:p>
            <a:r>
              <a:rPr lang="en-US" sz="2800" dirty="0"/>
              <a:t>Agents are </a:t>
            </a:r>
            <a:r>
              <a:rPr lang="en-US" sz="2800" b="1" dirty="0"/>
              <a:t>Diverse</a:t>
            </a:r>
            <a:endParaRPr lang="en-US" sz="2800" dirty="0"/>
          </a:p>
        </p:txBody>
      </p:sp>
      <p:sp>
        <p:nvSpPr>
          <p:cNvPr id="33" name="TextBox 32">
            <a:extLst>
              <a:ext uri="{FF2B5EF4-FFF2-40B4-BE49-F238E27FC236}">
                <a16:creationId xmlns:a16="http://schemas.microsoft.com/office/drawing/2014/main" id="{D540A856-4763-DC08-19D1-B24F3AD0D227}"/>
              </a:ext>
            </a:extLst>
          </p:cNvPr>
          <p:cNvSpPr txBox="1"/>
          <p:nvPr/>
        </p:nvSpPr>
        <p:spPr>
          <a:xfrm>
            <a:off x="2000977" y="2816441"/>
            <a:ext cx="8952795" cy="523220"/>
          </a:xfrm>
          <a:prstGeom prst="rect">
            <a:avLst/>
          </a:prstGeom>
          <a:noFill/>
        </p:spPr>
        <p:txBody>
          <a:bodyPr wrap="square" lIns="0" rIns="0">
            <a:spAutoFit/>
          </a:bodyPr>
          <a:lstStyle/>
          <a:p>
            <a:r>
              <a:rPr lang="en-US" sz="2800" dirty="0"/>
              <a:t>Agents are </a:t>
            </a:r>
            <a:r>
              <a:rPr lang="en-US" sz="2800" b="1" dirty="0"/>
              <a:t>Connected</a:t>
            </a:r>
            <a:endParaRPr lang="en-US" sz="2800" dirty="0"/>
          </a:p>
        </p:txBody>
      </p:sp>
      <p:sp>
        <p:nvSpPr>
          <p:cNvPr id="43" name="TextBox 42">
            <a:extLst>
              <a:ext uri="{FF2B5EF4-FFF2-40B4-BE49-F238E27FC236}">
                <a16:creationId xmlns:a16="http://schemas.microsoft.com/office/drawing/2014/main" id="{A494C20B-7DA7-E5AE-10DA-F736846419EA}"/>
              </a:ext>
            </a:extLst>
          </p:cNvPr>
          <p:cNvSpPr txBox="1"/>
          <p:nvPr/>
        </p:nvSpPr>
        <p:spPr>
          <a:xfrm>
            <a:off x="2000975" y="3889509"/>
            <a:ext cx="9875938" cy="523220"/>
          </a:xfrm>
          <a:prstGeom prst="rect">
            <a:avLst/>
          </a:prstGeom>
          <a:noFill/>
        </p:spPr>
        <p:txBody>
          <a:bodyPr wrap="square" lIns="0" rIns="0">
            <a:spAutoFit/>
          </a:bodyPr>
          <a:lstStyle/>
          <a:p>
            <a:r>
              <a:rPr lang="en-US" sz="2800" dirty="0"/>
              <a:t>Diverse Agents means Diverse </a:t>
            </a:r>
            <a:r>
              <a:rPr lang="en-US" sz="2800" b="1" dirty="0"/>
              <a:t>Platforms</a:t>
            </a:r>
          </a:p>
        </p:txBody>
      </p:sp>
      <p:sp>
        <p:nvSpPr>
          <p:cNvPr id="53" name="TextBox 52">
            <a:extLst>
              <a:ext uri="{FF2B5EF4-FFF2-40B4-BE49-F238E27FC236}">
                <a16:creationId xmlns:a16="http://schemas.microsoft.com/office/drawing/2014/main" id="{1E5DEC96-2DA3-6C00-7E14-EB15CA6CF0CF}"/>
              </a:ext>
            </a:extLst>
          </p:cNvPr>
          <p:cNvSpPr txBox="1"/>
          <p:nvPr/>
        </p:nvSpPr>
        <p:spPr>
          <a:xfrm>
            <a:off x="2000975" y="4932940"/>
            <a:ext cx="9079819" cy="523220"/>
          </a:xfrm>
          <a:prstGeom prst="rect">
            <a:avLst/>
          </a:prstGeom>
          <a:noFill/>
        </p:spPr>
        <p:txBody>
          <a:bodyPr wrap="square" lIns="0" rIns="0">
            <a:spAutoFit/>
          </a:bodyPr>
          <a:lstStyle/>
          <a:p>
            <a:r>
              <a:rPr lang="en-US" sz="2800" dirty="0"/>
              <a:t>Diverse Platforms Demand </a:t>
            </a:r>
            <a:r>
              <a:rPr lang="en-US" sz="2800" b="1" dirty="0">
                <a:solidFill>
                  <a:schemeClr val="tx2"/>
                </a:solidFill>
              </a:rPr>
              <a:t>Managed</a:t>
            </a:r>
            <a:r>
              <a:rPr lang="en-US" sz="2800" dirty="0"/>
              <a:t> </a:t>
            </a:r>
            <a:r>
              <a:rPr lang="en-US" sz="2800" b="1" dirty="0"/>
              <a:t>Connections</a:t>
            </a:r>
          </a:p>
        </p:txBody>
      </p:sp>
      <p:sp>
        <p:nvSpPr>
          <p:cNvPr id="8" name="Rectangle 7">
            <a:extLst>
              <a:ext uri="{FF2B5EF4-FFF2-40B4-BE49-F238E27FC236}">
                <a16:creationId xmlns:a16="http://schemas.microsoft.com/office/drawing/2014/main" id="{CD38ACB1-7CAB-0158-5765-A28B5952AC5A}"/>
              </a:ext>
            </a:extLst>
          </p:cNvPr>
          <p:cNvSpPr/>
          <p:nvPr/>
        </p:nvSpPr>
        <p:spPr>
          <a:xfrm>
            <a:off x="1476260" y="2607098"/>
            <a:ext cx="9327927" cy="936000"/>
          </a:xfrm>
          <a:prstGeom prst="rect">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7" name="Rectangle 16">
            <a:extLst>
              <a:ext uri="{FF2B5EF4-FFF2-40B4-BE49-F238E27FC236}">
                <a16:creationId xmlns:a16="http://schemas.microsoft.com/office/drawing/2014/main" id="{0C3F9E43-8950-004B-5802-A01F82B26119}"/>
              </a:ext>
            </a:extLst>
          </p:cNvPr>
          <p:cNvSpPr/>
          <p:nvPr/>
        </p:nvSpPr>
        <p:spPr>
          <a:xfrm>
            <a:off x="1476260" y="3668625"/>
            <a:ext cx="9327927" cy="936000"/>
          </a:xfrm>
          <a:prstGeom prst="rect">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2" name="Rectangle 31">
            <a:extLst>
              <a:ext uri="{FF2B5EF4-FFF2-40B4-BE49-F238E27FC236}">
                <a16:creationId xmlns:a16="http://schemas.microsoft.com/office/drawing/2014/main" id="{B48F32EC-4E36-BF00-016E-9D11EAB57286}"/>
              </a:ext>
            </a:extLst>
          </p:cNvPr>
          <p:cNvSpPr/>
          <p:nvPr/>
        </p:nvSpPr>
        <p:spPr>
          <a:xfrm>
            <a:off x="1476260" y="4726550"/>
            <a:ext cx="9327927" cy="936000"/>
          </a:xfrm>
          <a:prstGeom prst="rect">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42" name="Group 41">
            <a:extLst>
              <a:ext uri="{FF2B5EF4-FFF2-40B4-BE49-F238E27FC236}">
                <a16:creationId xmlns:a16="http://schemas.microsoft.com/office/drawing/2014/main" id="{61BAFE36-71E6-E9A9-5EE6-AB8399BD2067}"/>
              </a:ext>
            </a:extLst>
          </p:cNvPr>
          <p:cNvGrpSpPr/>
          <p:nvPr/>
        </p:nvGrpSpPr>
        <p:grpSpPr>
          <a:xfrm>
            <a:off x="1122329" y="2722298"/>
            <a:ext cx="705600" cy="705600"/>
            <a:chOff x="1435629" y="1970961"/>
            <a:chExt cx="705600" cy="705600"/>
          </a:xfrm>
        </p:grpSpPr>
        <p:sp>
          <p:nvSpPr>
            <p:cNvPr id="44" name="Oval 43">
              <a:extLst>
                <a:ext uri="{FF2B5EF4-FFF2-40B4-BE49-F238E27FC236}">
                  <a16:creationId xmlns:a16="http://schemas.microsoft.com/office/drawing/2014/main" id="{B8E184BB-C5D8-FA4F-C051-A2FD22774F81}"/>
                </a:ext>
              </a:extLst>
            </p:cNvPr>
            <p:cNvSpPr/>
            <p:nvPr/>
          </p:nvSpPr>
          <p:spPr>
            <a:xfrm>
              <a:off x="1435629" y="1970961"/>
              <a:ext cx="705600" cy="705600"/>
            </a:xfrm>
            <a:prstGeom prst="ellipse">
              <a:avLst/>
            </a:prstGeom>
            <a:solidFill>
              <a:srgbClr val="FFFFFF"/>
            </a:solidFill>
            <a:ln w="34925">
              <a:solidFill>
                <a:srgbClr val="00285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45" name="Graphic 44">
              <a:extLst>
                <a:ext uri="{FF2B5EF4-FFF2-40B4-BE49-F238E27FC236}">
                  <a16:creationId xmlns:a16="http://schemas.microsoft.com/office/drawing/2014/main" id="{F820D087-558E-5614-19E1-30F59D00C0C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1551528" y="2139504"/>
              <a:ext cx="473803" cy="368514"/>
            </a:xfrm>
            <a:prstGeom prst="rect">
              <a:avLst/>
            </a:prstGeom>
          </p:spPr>
        </p:pic>
      </p:grpSp>
      <p:grpSp>
        <p:nvGrpSpPr>
          <p:cNvPr id="6149" name="Group 6148">
            <a:extLst>
              <a:ext uri="{FF2B5EF4-FFF2-40B4-BE49-F238E27FC236}">
                <a16:creationId xmlns:a16="http://schemas.microsoft.com/office/drawing/2014/main" id="{A979FB83-96AC-97BE-6F02-08C55F2A14C8}"/>
              </a:ext>
            </a:extLst>
          </p:cNvPr>
          <p:cNvGrpSpPr/>
          <p:nvPr/>
        </p:nvGrpSpPr>
        <p:grpSpPr>
          <a:xfrm>
            <a:off x="1113939" y="3783825"/>
            <a:ext cx="706169" cy="705600"/>
            <a:chOff x="1435629" y="1970961"/>
            <a:chExt cx="706169" cy="705600"/>
          </a:xfrm>
        </p:grpSpPr>
        <p:sp>
          <p:nvSpPr>
            <p:cNvPr id="6150" name="Oval 6149">
              <a:extLst>
                <a:ext uri="{FF2B5EF4-FFF2-40B4-BE49-F238E27FC236}">
                  <a16:creationId xmlns:a16="http://schemas.microsoft.com/office/drawing/2014/main" id="{2ADA7E01-7445-955D-D273-13A192BE842A}"/>
                </a:ext>
              </a:extLst>
            </p:cNvPr>
            <p:cNvSpPr/>
            <p:nvPr/>
          </p:nvSpPr>
          <p:spPr>
            <a:xfrm>
              <a:off x="1435629" y="1970961"/>
              <a:ext cx="706169" cy="705600"/>
            </a:xfrm>
            <a:prstGeom prst="ellipse">
              <a:avLst/>
            </a:prstGeom>
            <a:solidFill>
              <a:srgbClr val="FFFFFF"/>
            </a:solidFill>
            <a:ln w="34925">
              <a:solidFill>
                <a:srgbClr val="00285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6151" name="Graphic 6150">
              <a:extLst>
                <a:ext uri="{FF2B5EF4-FFF2-40B4-BE49-F238E27FC236}">
                  <a16:creationId xmlns:a16="http://schemas.microsoft.com/office/drawing/2014/main" id="{A04BCDCF-A609-6F64-3B41-33B3B03196BF}"/>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1526355" y="2119705"/>
              <a:ext cx="524716" cy="408113"/>
            </a:xfrm>
            <a:prstGeom prst="rect">
              <a:avLst/>
            </a:prstGeom>
          </p:spPr>
        </p:pic>
      </p:grpSp>
      <p:grpSp>
        <p:nvGrpSpPr>
          <p:cNvPr id="63" name="Group 62">
            <a:extLst>
              <a:ext uri="{FF2B5EF4-FFF2-40B4-BE49-F238E27FC236}">
                <a16:creationId xmlns:a16="http://schemas.microsoft.com/office/drawing/2014/main" id="{F6B60B9B-6EA1-E011-4B2E-A130A0B8D402}"/>
              </a:ext>
            </a:extLst>
          </p:cNvPr>
          <p:cNvGrpSpPr/>
          <p:nvPr/>
        </p:nvGrpSpPr>
        <p:grpSpPr>
          <a:xfrm>
            <a:off x="1113939" y="4841750"/>
            <a:ext cx="706169" cy="705600"/>
            <a:chOff x="1435629" y="1970961"/>
            <a:chExt cx="706169" cy="705600"/>
          </a:xfrm>
        </p:grpSpPr>
        <p:sp>
          <p:nvSpPr>
            <p:cNvPr id="6144" name="Oval 6143">
              <a:extLst>
                <a:ext uri="{FF2B5EF4-FFF2-40B4-BE49-F238E27FC236}">
                  <a16:creationId xmlns:a16="http://schemas.microsoft.com/office/drawing/2014/main" id="{FB6FA98E-F1D9-C350-5615-8534B8174843}"/>
                </a:ext>
              </a:extLst>
            </p:cNvPr>
            <p:cNvSpPr/>
            <p:nvPr/>
          </p:nvSpPr>
          <p:spPr>
            <a:xfrm>
              <a:off x="1435629" y="1970961"/>
              <a:ext cx="706169" cy="705600"/>
            </a:xfrm>
            <a:prstGeom prst="ellipse">
              <a:avLst/>
            </a:prstGeom>
            <a:solidFill>
              <a:srgbClr val="FFFFFF"/>
            </a:solidFill>
            <a:ln w="34925">
              <a:solidFill>
                <a:srgbClr val="00285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6145" name="Graphic 6144">
              <a:extLst>
                <a:ext uri="{FF2B5EF4-FFF2-40B4-BE49-F238E27FC236}">
                  <a16:creationId xmlns:a16="http://schemas.microsoft.com/office/drawing/2014/main" id="{B5F14AF4-A576-032B-E63A-1839515A986F}"/>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1526355" y="2119705"/>
              <a:ext cx="524716" cy="408112"/>
            </a:xfrm>
            <a:prstGeom prst="rect">
              <a:avLst/>
            </a:prstGeom>
          </p:spPr>
        </p:pic>
      </p:grpSp>
      <p:sp>
        <p:nvSpPr>
          <p:cNvPr id="3" name="Rectangle 2">
            <a:extLst>
              <a:ext uri="{FF2B5EF4-FFF2-40B4-BE49-F238E27FC236}">
                <a16:creationId xmlns:a16="http://schemas.microsoft.com/office/drawing/2014/main" id="{A09444BF-3716-B9C5-41FD-D82A37C9375A}"/>
              </a:ext>
            </a:extLst>
          </p:cNvPr>
          <p:cNvSpPr/>
          <p:nvPr/>
        </p:nvSpPr>
        <p:spPr>
          <a:xfrm>
            <a:off x="775803" y="2572056"/>
            <a:ext cx="10177969" cy="3371272"/>
          </a:xfrm>
          <a:prstGeom prst="rect">
            <a:avLst/>
          </a:prstGeom>
          <a:solidFill>
            <a:schemeClr val="bg2">
              <a:alpha val="7822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Tree>
    <p:extLst>
      <p:ext uri="{BB962C8B-B14F-4D97-AF65-F5344CB8AC3E}">
        <p14:creationId xmlns:p14="http://schemas.microsoft.com/office/powerpoint/2010/main" val="64561751"/>
      </p:ext>
    </p:extLst>
  </p:cSld>
  <p:clrMapOvr>
    <a:masterClrMapping/>
  </p:clrMapOvr>
  <mc:AlternateContent xmlns:mc="http://schemas.openxmlformats.org/markup-compatibility/2006">
    <mc:Choice xmlns:p14="http://schemas.microsoft.com/office/powerpoint/2010/main" Requires="p14">
      <p:transition spd="slow" p14:dur="2000" advTm="1066"/>
    </mc:Choice>
    <mc:Fallback>
      <p:transition spd="slow" advTm="1066"/>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EA9FE-61D4-EC91-50B1-2666F099FE2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239430D-B037-E658-B3A6-F0E59BA924A8}"/>
              </a:ext>
            </a:extLst>
          </p:cNvPr>
          <p:cNvSpPr>
            <a:spLocks/>
          </p:cNvSpPr>
          <p:nvPr/>
        </p:nvSpPr>
        <p:spPr bwMode="ltGray">
          <a:xfrm>
            <a:off x="-1" y="1343025"/>
            <a:ext cx="507359" cy="4171950"/>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5" name="Rectangle 4">
            <a:extLst>
              <a:ext uri="{FF2B5EF4-FFF2-40B4-BE49-F238E27FC236}">
                <a16:creationId xmlns:a16="http://schemas.microsoft.com/office/drawing/2014/main" id="{FDDC3E20-9882-2D97-FDD4-E56B97831362}"/>
              </a:ext>
            </a:extLst>
          </p:cNvPr>
          <p:cNvSpPr>
            <a:spLocks/>
          </p:cNvSpPr>
          <p:nvPr/>
        </p:nvSpPr>
        <p:spPr bwMode="ltGray">
          <a:xfrm>
            <a:off x="11684641" y="1343025"/>
            <a:ext cx="507359" cy="4171950"/>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Title 6">
            <a:extLst>
              <a:ext uri="{FF2B5EF4-FFF2-40B4-BE49-F238E27FC236}">
                <a16:creationId xmlns:a16="http://schemas.microsoft.com/office/drawing/2014/main" id="{0853FACD-F859-5019-AD7E-37420DA05EF0}"/>
              </a:ext>
            </a:extLst>
          </p:cNvPr>
          <p:cNvSpPr txBox="1">
            <a:spLocks/>
          </p:cNvSpPr>
          <p:nvPr/>
        </p:nvSpPr>
        <p:spPr>
          <a:xfrm>
            <a:off x="1014413" y="2025128"/>
            <a:ext cx="10160000" cy="2216150"/>
          </a:xfrm>
          <a:prstGeom prst="rect">
            <a:avLst/>
          </a:prstGeom>
        </p:spPr>
        <p:txBody>
          <a:bodyPr vert="horz" wrap="square" lIns="0" tIns="0" rIns="0" bIns="0" rtlCol="0" anchor="ctr" anchorCtr="0">
            <a:noAutofit/>
          </a:bodyPr>
          <a:lstStyle>
            <a:lvl1pPr marL="0" indent="0" algn="l" defTabSz="914400" rtl="0" eaLnBrk="1" latinLnBrk="0" hangingPunct="1">
              <a:lnSpc>
                <a:spcPct val="100000"/>
              </a:lnSpc>
              <a:spcBef>
                <a:spcPts val="1200"/>
              </a:spcBef>
              <a:spcAft>
                <a:spcPts val="0"/>
              </a:spcAft>
              <a:buNone/>
              <a:defRPr sz="3600" b="0" kern="1200">
                <a:solidFill>
                  <a:schemeClr val="tx2"/>
                </a:solidFill>
                <a:latin typeface="+mj-lt"/>
                <a:ea typeface="+mj-ea"/>
                <a:cs typeface="+mj-cs"/>
              </a:defRPr>
            </a:lvl1pPr>
          </a:lstStyle>
          <a:p>
            <a:r>
              <a:rPr lang="en-GB" sz="3200" dirty="0">
                <a:solidFill>
                  <a:srgbClr val="FF540A"/>
                </a:solidFill>
              </a:rPr>
              <a:t>“</a:t>
            </a:r>
            <a:r>
              <a:rPr lang="en-US" sz="3200" dirty="0">
                <a:solidFill>
                  <a:srgbClr val="FF540A"/>
                </a:solidFill>
              </a:rPr>
              <a:t>AI agents </a:t>
            </a:r>
            <a:r>
              <a:rPr lang="en-US" sz="3200" dirty="0"/>
              <a:t>are autonomous or semi-autonomous </a:t>
            </a:r>
            <a:r>
              <a:rPr lang="en-US" sz="3200" dirty="0">
                <a:solidFill>
                  <a:srgbClr val="FF540A"/>
                </a:solidFill>
              </a:rPr>
              <a:t>software entities </a:t>
            </a:r>
            <a:r>
              <a:rPr lang="en-US" sz="3200" dirty="0"/>
              <a:t>that use</a:t>
            </a:r>
            <a:br>
              <a:rPr lang="en-US" sz="3200" dirty="0"/>
            </a:br>
            <a:r>
              <a:rPr lang="en-US" sz="3200" dirty="0"/>
              <a:t>AI techniques to </a:t>
            </a:r>
            <a:r>
              <a:rPr lang="en-US" sz="3200" dirty="0">
                <a:solidFill>
                  <a:srgbClr val="FF540A"/>
                </a:solidFill>
              </a:rPr>
              <a:t>perceive, make decisions, take actions and achieve goals </a:t>
            </a:r>
            <a:r>
              <a:rPr lang="en-US" sz="3200" dirty="0"/>
              <a:t>in their</a:t>
            </a:r>
            <a:br>
              <a:rPr lang="en-US" sz="3200" dirty="0"/>
            </a:br>
            <a:r>
              <a:rPr lang="en-US" sz="3200" dirty="0">
                <a:solidFill>
                  <a:srgbClr val="FF540A"/>
                </a:solidFill>
              </a:rPr>
              <a:t>digital or physical environments.”</a:t>
            </a:r>
          </a:p>
        </p:txBody>
      </p:sp>
      <p:sp>
        <p:nvSpPr>
          <p:cNvPr id="16" name="Text Placeholder 10">
            <a:extLst>
              <a:ext uri="{FF2B5EF4-FFF2-40B4-BE49-F238E27FC236}">
                <a16:creationId xmlns:a16="http://schemas.microsoft.com/office/drawing/2014/main" id="{E2AA3FCC-E1F8-0024-70FE-EA2A5CEDE33F}"/>
              </a:ext>
            </a:extLst>
          </p:cNvPr>
          <p:cNvSpPr txBox="1">
            <a:spLocks/>
          </p:cNvSpPr>
          <p:nvPr/>
        </p:nvSpPr>
        <p:spPr>
          <a:xfrm>
            <a:off x="1014717" y="4564976"/>
            <a:ext cx="10158412" cy="430887"/>
          </a:xfrm>
          <a:prstGeom prst="rect">
            <a:avLst/>
          </a:prstGeom>
        </p:spPr>
        <p:txBody>
          <a:bodyPr vert="horz" lIns="0" tIns="0" rIns="0" bIns="0" rtlCol="0">
            <a:noAutofit/>
          </a:bodyPr>
          <a:lstStyle>
            <a:lvl1pPr marL="0" indent="0" algn="l" defTabSz="914400" rtl="0" eaLnBrk="1" latinLnBrk="0" hangingPunct="1">
              <a:lnSpc>
                <a:spcPct val="90000"/>
              </a:lnSpc>
              <a:spcBef>
                <a:spcPts val="1200"/>
              </a:spcBef>
              <a:spcAft>
                <a:spcPts val="0"/>
              </a:spcAft>
              <a:buClrTx/>
              <a:buSzPct val="100000"/>
              <a:buFont typeface="Arial" panose="020B0604020202020204" pitchFamily="34" charset="0"/>
              <a:buNone/>
              <a:defRPr lang="en-US" sz="1600" kern="1200" dirty="0">
                <a:solidFill>
                  <a:schemeClr val="tx1"/>
                </a:solidFill>
                <a:latin typeface="+mn-lt"/>
                <a:ea typeface="+mn-ea"/>
                <a:cs typeface="+mn-cs"/>
              </a:defRPr>
            </a:lvl1pPr>
            <a:lvl2pPr marL="640080" indent="-274320" algn="l" defTabSz="914400" rtl="0" eaLnBrk="1" latinLnBrk="0" hangingPunct="1">
              <a:lnSpc>
                <a:spcPct val="90000"/>
              </a:lnSpc>
              <a:spcBef>
                <a:spcPts val="1200"/>
              </a:spcBef>
              <a:spcAft>
                <a:spcPts val="0"/>
              </a:spcAft>
              <a:buSzPct val="90000"/>
              <a:buFont typeface="Arial" panose="020B0604020202020204" pitchFamily="34" charset="0"/>
              <a:buChar char="–"/>
              <a:defRPr lang="en-US" sz="2400" kern="1200" dirty="0">
                <a:solidFill>
                  <a:schemeClr val="tx1"/>
                </a:solidFill>
                <a:latin typeface="+mn-lt"/>
                <a:ea typeface="+mn-ea"/>
                <a:cs typeface="+mn-cs"/>
              </a:defRPr>
            </a:lvl2pPr>
            <a:lvl3pPr marL="914400" indent="-228600" algn="l" defTabSz="914400" rtl="0" eaLnBrk="1" latinLnBrk="0" hangingPunct="1">
              <a:lnSpc>
                <a:spcPct val="90000"/>
              </a:lnSpc>
              <a:spcBef>
                <a:spcPts val="1200"/>
              </a:spcBef>
              <a:spcAft>
                <a:spcPts val="0"/>
              </a:spcAft>
              <a:buSzPct val="100000"/>
              <a:buFont typeface="Arial" panose="020B0604020202020204" pitchFamily="34" charset="0"/>
              <a:buChar char="•"/>
              <a:defRPr lang="en-US" sz="2400" kern="1200" dirty="0">
                <a:solidFill>
                  <a:schemeClr val="tx1"/>
                </a:solidFill>
                <a:latin typeface="+mn-lt"/>
                <a:ea typeface="+mn-ea"/>
                <a:cs typeface="+mn-cs"/>
              </a:defRPr>
            </a:lvl3pPr>
            <a:lvl4pPr marL="1280160" indent="-274320" algn="l" defTabSz="914400" rtl="0" eaLnBrk="1" latinLnBrk="0" hangingPunct="1">
              <a:lnSpc>
                <a:spcPct val="90000"/>
              </a:lnSpc>
              <a:spcBef>
                <a:spcPts val="1200"/>
              </a:spcBef>
              <a:spcAft>
                <a:spcPts val="0"/>
              </a:spcAft>
              <a:buSzPct val="90000"/>
              <a:buFont typeface="Arial" panose="020B0604020202020204" pitchFamily="34" charset="0"/>
              <a:buChar char="–"/>
              <a:defRPr lang="en-US" sz="2400" kern="1200" dirty="0">
                <a:solidFill>
                  <a:schemeClr val="tx1"/>
                </a:solidFill>
                <a:latin typeface="+mn-lt"/>
                <a:ea typeface="+mn-ea"/>
                <a:cs typeface="+mn-cs"/>
              </a:defRPr>
            </a:lvl4pPr>
            <a:lvl5pPr marL="1554480" indent="-228600" algn="l" defTabSz="914400" rtl="0" eaLnBrk="1" latinLnBrk="0" hangingPunct="1">
              <a:lnSpc>
                <a:spcPct val="90000"/>
              </a:lnSpc>
              <a:spcBef>
                <a:spcPts val="1200"/>
              </a:spcBef>
              <a:spcAft>
                <a:spcPts val="0"/>
              </a:spcAft>
              <a:buSzPct val="100000"/>
              <a:buFont typeface="Arial" panose="020B0604020202020204" pitchFamily="34" charset="0"/>
              <a:buChar char="•"/>
              <a:defRPr lang="en-US" sz="24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a:t>Gartner, </a:t>
            </a:r>
            <a:r>
              <a:rPr lang="it-IT">
                <a:hlinkClick r:id="rId3"/>
              </a:rPr>
              <a:t>Innovation Insight: AI Agents </a:t>
            </a:r>
            <a:endParaRPr lang="it-IT"/>
          </a:p>
        </p:txBody>
      </p:sp>
    </p:spTree>
    <p:extLst>
      <p:ext uri="{BB962C8B-B14F-4D97-AF65-F5344CB8AC3E}">
        <p14:creationId xmlns:p14="http://schemas.microsoft.com/office/powerpoint/2010/main" val="2782521391"/>
      </p:ext>
    </p:extLst>
  </p:cSld>
  <p:clrMapOvr>
    <a:masterClrMapping/>
  </p:clrMapOvr>
  <mc:AlternateContent xmlns:mc="http://schemas.openxmlformats.org/markup-compatibility/2006">
    <mc:Choice xmlns:p14="http://schemas.microsoft.com/office/powerpoint/2010/main" Requires="p14">
      <p:transition spd="slow" p14:dur="2000" advTm="65994"/>
    </mc:Choice>
    <mc:Fallback>
      <p:transition spd="slow" advTm="65994"/>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848D6-7439-E122-5386-4A9EF6E3A4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8ED938-025D-63E6-B9D0-9E46E89060C7}"/>
              </a:ext>
            </a:extLst>
          </p:cNvPr>
          <p:cNvSpPr>
            <a:spLocks noGrp="1"/>
          </p:cNvSpPr>
          <p:nvPr>
            <p:ph type="title"/>
          </p:nvPr>
        </p:nvSpPr>
        <p:spPr/>
        <p:txBody>
          <a:bodyPr/>
          <a:lstStyle/>
          <a:p>
            <a:r>
              <a:rPr lang="en-GB" dirty="0"/>
              <a:t>Four Key Agent Use Case Categories</a:t>
            </a:r>
          </a:p>
        </p:txBody>
      </p:sp>
      <p:sp>
        <p:nvSpPr>
          <p:cNvPr id="4" name="Freeform: Shape 5">
            <a:extLst>
              <a:ext uri="{FF2B5EF4-FFF2-40B4-BE49-F238E27FC236}">
                <a16:creationId xmlns:a16="http://schemas.microsoft.com/office/drawing/2014/main" id="{514ACA6A-3E57-C67F-1A1F-1A77964B4467}"/>
              </a:ext>
            </a:extLst>
          </p:cNvPr>
          <p:cNvSpPr/>
          <p:nvPr/>
        </p:nvSpPr>
        <p:spPr>
          <a:xfrm>
            <a:off x="457200" y="1343025"/>
            <a:ext cx="5369530" cy="2136397"/>
          </a:xfrm>
          <a:custGeom>
            <a:avLst/>
            <a:gdLst>
              <a:gd name="connsiteX0" fmla="*/ 0 w 3426964"/>
              <a:gd name="connsiteY0" fmla="*/ 0 h 2056178"/>
              <a:gd name="connsiteX1" fmla="*/ 3426964 w 3426964"/>
              <a:gd name="connsiteY1" fmla="*/ 0 h 2056178"/>
              <a:gd name="connsiteX2" fmla="*/ 3426964 w 3426964"/>
              <a:gd name="connsiteY2" fmla="*/ 2056178 h 2056178"/>
              <a:gd name="connsiteX3" fmla="*/ 0 w 3426964"/>
              <a:gd name="connsiteY3" fmla="*/ 2056178 h 2056178"/>
              <a:gd name="connsiteX4" fmla="*/ 0 w 3426964"/>
              <a:gd name="connsiteY4" fmla="*/ 0 h 2056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964" h="2056178">
                <a:moveTo>
                  <a:pt x="0" y="0"/>
                </a:moveTo>
                <a:lnTo>
                  <a:pt x="3426964" y="0"/>
                </a:lnTo>
                <a:lnTo>
                  <a:pt x="3426964" y="2056178"/>
                </a:lnTo>
                <a:lnTo>
                  <a:pt x="0" y="2056178"/>
                </a:lnTo>
                <a:lnTo>
                  <a:pt x="0" y="0"/>
                </a:lnTo>
                <a:close/>
              </a:path>
            </a:pathLst>
          </a:custGeom>
          <a:solidFill>
            <a:srgbClr val="FF540A"/>
          </a:solidFill>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8590" tIns="148590" rIns="148590" bIns="148590" numCol="1" spcCol="1270" anchor="ctr" anchorCtr="0">
            <a:noAutofit/>
          </a:bodyPr>
          <a:lstStyle/>
          <a:p>
            <a:pPr marL="0" marR="0" lvl="0" indent="0" algn="ctr" defTabSz="1733550" rtl="0" eaLnBrk="1" fontAlgn="auto" latinLnBrk="0" hangingPunct="1">
              <a:lnSpc>
                <a:spcPct val="90000"/>
              </a:lnSpc>
              <a:spcBef>
                <a:spcPct val="0"/>
              </a:spcBef>
              <a:spcAft>
                <a:spcPct val="35000"/>
              </a:spcAft>
              <a:buClrTx/>
              <a:buSzTx/>
              <a:buFontTx/>
              <a:buNone/>
              <a:tabLst/>
              <a:defRPr/>
            </a:pPr>
            <a:r>
              <a:rPr kumimoji="0" lang="en-GB" sz="2800" b="1" i="0" u="none" strike="noStrike" kern="1200" cap="none" spc="0" normalizeH="0" baseline="0" noProof="0">
                <a:ln>
                  <a:noFill/>
                </a:ln>
                <a:solidFill>
                  <a:prstClr val="white"/>
                </a:solidFill>
                <a:effectLst/>
                <a:uLnTx/>
                <a:uFillTx/>
                <a:latin typeface="Arial"/>
                <a:ea typeface="+mn-ea"/>
                <a:cs typeface="+mn-cs"/>
              </a:rPr>
              <a:t>Defined task</a:t>
            </a:r>
            <a:br>
              <a:rPr kumimoji="0" lang="en-GB" sz="2800" b="1" i="0" u="none" strike="noStrike" kern="1200" cap="none" spc="0" normalizeH="0" baseline="0" noProof="0">
                <a:ln>
                  <a:noFill/>
                </a:ln>
                <a:solidFill>
                  <a:prstClr val="white"/>
                </a:solidFill>
                <a:effectLst/>
                <a:uLnTx/>
                <a:uFillTx/>
                <a:latin typeface="Arial"/>
                <a:ea typeface="+mn-ea"/>
                <a:cs typeface="+mn-cs"/>
              </a:rPr>
            </a:br>
            <a:r>
              <a:rPr kumimoji="0" lang="en-GB" sz="2800" b="1" i="0" u="none" strike="noStrike" kern="1200" cap="none" spc="0" normalizeH="0" baseline="0" noProof="0">
                <a:ln>
                  <a:noFill/>
                </a:ln>
                <a:solidFill>
                  <a:prstClr val="white"/>
                </a:solidFill>
                <a:effectLst/>
                <a:uLnTx/>
                <a:uFillTx/>
                <a:latin typeface="Arial"/>
                <a:ea typeface="+mn-ea"/>
                <a:cs typeface="+mn-cs"/>
              </a:rPr>
              <a:t>automation</a:t>
            </a:r>
          </a:p>
        </p:txBody>
      </p:sp>
      <p:sp>
        <p:nvSpPr>
          <p:cNvPr id="10" name="Freeform: Shape 6">
            <a:extLst>
              <a:ext uri="{FF2B5EF4-FFF2-40B4-BE49-F238E27FC236}">
                <a16:creationId xmlns:a16="http://schemas.microsoft.com/office/drawing/2014/main" id="{B7BCB18F-1AC5-B145-C147-880B512A358B}"/>
              </a:ext>
            </a:extLst>
          </p:cNvPr>
          <p:cNvSpPr/>
          <p:nvPr/>
        </p:nvSpPr>
        <p:spPr>
          <a:xfrm>
            <a:off x="6363683" y="1343025"/>
            <a:ext cx="5369530" cy="2136397"/>
          </a:xfrm>
          <a:custGeom>
            <a:avLst/>
            <a:gdLst>
              <a:gd name="connsiteX0" fmla="*/ 0 w 3426964"/>
              <a:gd name="connsiteY0" fmla="*/ 0 h 2056178"/>
              <a:gd name="connsiteX1" fmla="*/ 3426964 w 3426964"/>
              <a:gd name="connsiteY1" fmla="*/ 0 h 2056178"/>
              <a:gd name="connsiteX2" fmla="*/ 3426964 w 3426964"/>
              <a:gd name="connsiteY2" fmla="*/ 2056178 h 2056178"/>
              <a:gd name="connsiteX3" fmla="*/ 0 w 3426964"/>
              <a:gd name="connsiteY3" fmla="*/ 2056178 h 2056178"/>
              <a:gd name="connsiteX4" fmla="*/ 0 w 3426964"/>
              <a:gd name="connsiteY4" fmla="*/ 0 h 2056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964" h="2056178">
                <a:moveTo>
                  <a:pt x="0" y="0"/>
                </a:moveTo>
                <a:lnTo>
                  <a:pt x="3426964" y="0"/>
                </a:lnTo>
                <a:lnTo>
                  <a:pt x="3426964" y="2056178"/>
                </a:lnTo>
                <a:lnTo>
                  <a:pt x="0" y="2056178"/>
                </a:lnTo>
                <a:lnTo>
                  <a:pt x="0" y="0"/>
                </a:lnTo>
                <a:close/>
              </a:path>
            </a:pathLst>
          </a:custGeom>
          <a:solidFill>
            <a:schemeClr val="accent4"/>
          </a:solidFill>
          <a:ln>
            <a:no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8590" tIns="148590" rIns="148590" bIns="148590" numCol="1" spcCol="127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prstClr val="white"/>
                </a:solidFill>
                <a:effectLst/>
                <a:uLnTx/>
                <a:uFillTx/>
                <a:latin typeface="Arial"/>
                <a:ea typeface="+mn-ea"/>
                <a:cs typeface="+mn-cs"/>
              </a:rPr>
              <a:t>Information discovery </a:t>
            </a:r>
            <a:br>
              <a:rPr kumimoji="0" lang="en-GB" sz="2800" b="1" i="0" u="none" strike="noStrike" kern="1200" cap="none" spc="0" normalizeH="0" baseline="0" noProof="0">
                <a:ln>
                  <a:noFill/>
                </a:ln>
                <a:solidFill>
                  <a:prstClr val="white"/>
                </a:solidFill>
                <a:effectLst/>
                <a:uLnTx/>
                <a:uFillTx/>
                <a:latin typeface="Arial"/>
                <a:ea typeface="+mn-ea"/>
                <a:cs typeface="+mn-cs"/>
              </a:rPr>
            </a:br>
            <a:r>
              <a:rPr kumimoji="0" lang="en-GB" sz="2800" b="1" i="0" u="none" strike="noStrike" kern="1200" cap="none" spc="0" normalizeH="0" baseline="0" noProof="0">
                <a:ln>
                  <a:noFill/>
                </a:ln>
                <a:solidFill>
                  <a:prstClr val="white"/>
                </a:solidFill>
                <a:effectLst/>
                <a:uLnTx/>
                <a:uFillTx/>
                <a:latin typeface="Arial"/>
                <a:ea typeface="+mn-ea"/>
                <a:cs typeface="+mn-cs"/>
              </a:rPr>
              <a:t>and response</a:t>
            </a:r>
          </a:p>
        </p:txBody>
      </p:sp>
      <p:sp>
        <p:nvSpPr>
          <p:cNvPr id="11" name="Freeform: Shape 7">
            <a:extLst>
              <a:ext uri="{FF2B5EF4-FFF2-40B4-BE49-F238E27FC236}">
                <a16:creationId xmlns:a16="http://schemas.microsoft.com/office/drawing/2014/main" id="{C26981C0-7F60-D336-23D6-1841142675FB}"/>
              </a:ext>
            </a:extLst>
          </p:cNvPr>
          <p:cNvSpPr/>
          <p:nvPr/>
        </p:nvSpPr>
        <p:spPr>
          <a:xfrm>
            <a:off x="457200" y="3835489"/>
            <a:ext cx="5369530" cy="2136397"/>
          </a:xfrm>
          <a:custGeom>
            <a:avLst/>
            <a:gdLst>
              <a:gd name="connsiteX0" fmla="*/ 0 w 3426964"/>
              <a:gd name="connsiteY0" fmla="*/ 0 h 2056178"/>
              <a:gd name="connsiteX1" fmla="*/ 3426964 w 3426964"/>
              <a:gd name="connsiteY1" fmla="*/ 0 h 2056178"/>
              <a:gd name="connsiteX2" fmla="*/ 3426964 w 3426964"/>
              <a:gd name="connsiteY2" fmla="*/ 2056178 h 2056178"/>
              <a:gd name="connsiteX3" fmla="*/ 0 w 3426964"/>
              <a:gd name="connsiteY3" fmla="*/ 2056178 h 2056178"/>
              <a:gd name="connsiteX4" fmla="*/ 0 w 3426964"/>
              <a:gd name="connsiteY4" fmla="*/ 0 h 2056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964" h="2056178">
                <a:moveTo>
                  <a:pt x="0" y="0"/>
                </a:moveTo>
                <a:lnTo>
                  <a:pt x="3426964" y="0"/>
                </a:lnTo>
                <a:lnTo>
                  <a:pt x="3426964" y="2056178"/>
                </a:lnTo>
                <a:lnTo>
                  <a:pt x="0" y="2056178"/>
                </a:lnTo>
                <a:lnTo>
                  <a:pt x="0" y="0"/>
                </a:lnTo>
                <a:close/>
              </a:path>
            </a:pathLst>
          </a:custGeom>
          <a:solidFill>
            <a:srgbClr val="06C4B0"/>
          </a:solidFill>
          <a:ln>
            <a:noFill/>
          </a:ln>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48590" tIns="148590" rIns="148590" bIns="148590" numCol="1" spcCol="1270" anchor="ctr" anchorCtr="0">
            <a:noAutofit/>
          </a:bodyPr>
          <a:lstStyle/>
          <a:p>
            <a:pPr marL="0" marR="0" lvl="0" indent="0" algn="ctr" defTabSz="1733550" rtl="0" eaLnBrk="1" fontAlgn="auto" latinLnBrk="0" hangingPunct="1">
              <a:lnSpc>
                <a:spcPct val="90000"/>
              </a:lnSpc>
              <a:spcBef>
                <a:spcPct val="0"/>
              </a:spcBef>
              <a:spcAft>
                <a:spcPct val="35000"/>
              </a:spcAft>
              <a:buClrTx/>
              <a:buSzTx/>
              <a:buFontTx/>
              <a:buNone/>
              <a:tabLst/>
              <a:defRPr/>
            </a:pPr>
            <a:r>
              <a:rPr kumimoji="0" lang="en-GB" sz="2800" b="1" i="0" u="none" strike="noStrike" kern="1200" cap="none" spc="0" normalizeH="0" baseline="0" noProof="0">
                <a:ln>
                  <a:noFill/>
                </a:ln>
                <a:solidFill>
                  <a:srgbClr val="000000"/>
                </a:solidFill>
                <a:effectLst/>
                <a:uLnTx/>
                <a:uFillTx/>
                <a:latin typeface="Arial"/>
                <a:ea typeface="+mn-ea"/>
                <a:cs typeface="+mn-cs"/>
              </a:rPr>
              <a:t>Task partner/</a:t>
            </a:r>
            <a:br>
              <a:rPr kumimoji="0" lang="en-GB" sz="2800" b="1" i="0" u="none" strike="noStrike" kern="1200" cap="none" spc="0" normalizeH="0" baseline="0" noProof="0">
                <a:ln>
                  <a:noFill/>
                </a:ln>
                <a:solidFill>
                  <a:srgbClr val="000000"/>
                </a:solidFill>
                <a:effectLst/>
                <a:uLnTx/>
                <a:uFillTx/>
                <a:latin typeface="Arial"/>
                <a:ea typeface="+mn-ea"/>
                <a:cs typeface="+mn-cs"/>
              </a:rPr>
            </a:br>
            <a:r>
              <a:rPr kumimoji="0" lang="en-GB" sz="2800" b="1" i="0" u="none" strike="noStrike" kern="1200" cap="none" spc="0" normalizeH="0" baseline="0" noProof="0">
                <a:ln>
                  <a:noFill/>
                </a:ln>
                <a:solidFill>
                  <a:srgbClr val="000000"/>
                </a:solidFill>
                <a:effectLst/>
                <a:uLnTx/>
                <a:uFillTx/>
                <a:latin typeface="Arial"/>
                <a:ea typeface="+mn-ea"/>
                <a:cs typeface="+mn-cs"/>
              </a:rPr>
              <a:t>peer</a:t>
            </a:r>
          </a:p>
        </p:txBody>
      </p:sp>
      <p:sp>
        <p:nvSpPr>
          <p:cNvPr id="12" name="Freeform: Shape 8">
            <a:extLst>
              <a:ext uri="{FF2B5EF4-FFF2-40B4-BE49-F238E27FC236}">
                <a16:creationId xmlns:a16="http://schemas.microsoft.com/office/drawing/2014/main" id="{EF18E299-2BB0-C6E6-9C74-0181213C94C2}"/>
              </a:ext>
            </a:extLst>
          </p:cNvPr>
          <p:cNvSpPr/>
          <p:nvPr/>
        </p:nvSpPr>
        <p:spPr>
          <a:xfrm>
            <a:off x="6363683" y="3835489"/>
            <a:ext cx="5369530" cy="2136397"/>
          </a:xfrm>
          <a:custGeom>
            <a:avLst/>
            <a:gdLst>
              <a:gd name="connsiteX0" fmla="*/ 0 w 3426964"/>
              <a:gd name="connsiteY0" fmla="*/ 0 h 2056178"/>
              <a:gd name="connsiteX1" fmla="*/ 3426964 w 3426964"/>
              <a:gd name="connsiteY1" fmla="*/ 0 h 2056178"/>
              <a:gd name="connsiteX2" fmla="*/ 3426964 w 3426964"/>
              <a:gd name="connsiteY2" fmla="*/ 2056178 h 2056178"/>
              <a:gd name="connsiteX3" fmla="*/ 0 w 3426964"/>
              <a:gd name="connsiteY3" fmla="*/ 2056178 h 2056178"/>
              <a:gd name="connsiteX4" fmla="*/ 0 w 3426964"/>
              <a:gd name="connsiteY4" fmla="*/ 0 h 2056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964" h="2056178">
                <a:moveTo>
                  <a:pt x="0" y="0"/>
                </a:moveTo>
                <a:lnTo>
                  <a:pt x="3426964" y="0"/>
                </a:lnTo>
                <a:lnTo>
                  <a:pt x="3426964" y="2056178"/>
                </a:lnTo>
                <a:lnTo>
                  <a:pt x="0" y="2056178"/>
                </a:lnTo>
                <a:lnTo>
                  <a:pt x="0" y="0"/>
                </a:lnTo>
                <a:close/>
              </a:path>
            </a:pathLst>
          </a:custGeom>
          <a:solidFill>
            <a:srgbClr val="FFFFFF"/>
          </a:solidFill>
          <a:ln>
            <a:no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48590" tIns="148590" rIns="148590" bIns="148590" numCol="1" spcCol="1270" anchor="ctr" anchorCtr="0">
            <a:noAutofit/>
          </a:bodyPr>
          <a:lstStyle/>
          <a:p>
            <a:pPr marL="0" marR="0" lvl="0" indent="0" algn="ctr" defTabSz="1733550" rtl="0" eaLnBrk="1" fontAlgn="auto" latinLnBrk="0" hangingPunct="1">
              <a:lnSpc>
                <a:spcPct val="90000"/>
              </a:lnSpc>
              <a:spcBef>
                <a:spcPct val="0"/>
              </a:spcBef>
              <a:spcAft>
                <a:spcPct val="35000"/>
              </a:spcAft>
              <a:buClrTx/>
              <a:buSzTx/>
              <a:buFontTx/>
              <a:buNone/>
              <a:tabLst/>
              <a:defRPr/>
            </a:pPr>
            <a:r>
              <a:rPr kumimoji="0" lang="en-GB" sz="2800" b="1" i="0" u="none" strike="noStrike" kern="1200" cap="none" spc="0" normalizeH="0" baseline="0" noProof="0">
                <a:ln>
                  <a:noFill/>
                </a:ln>
                <a:solidFill>
                  <a:srgbClr val="002856"/>
                </a:solidFill>
                <a:effectLst/>
                <a:uLnTx/>
                <a:uFillTx/>
                <a:latin typeface="Arial"/>
                <a:ea typeface="+mn-ea"/>
                <a:cs typeface="+mn-cs"/>
              </a:rPr>
              <a:t>Open tasking</a:t>
            </a:r>
          </a:p>
        </p:txBody>
      </p:sp>
    </p:spTree>
    <p:extLst>
      <p:ext uri="{BB962C8B-B14F-4D97-AF65-F5344CB8AC3E}">
        <p14:creationId xmlns:p14="http://schemas.microsoft.com/office/powerpoint/2010/main" val="1950500909"/>
      </p:ext>
    </p:extLst>
  </p:cSld>
  <p:clrMapOvr>
    <a:masterClrMapping/>
  </p:clrMapOvr>
  <mc:AlternateContent xmlns:mc="http://schemas.openxmlformats.org/markup-compatibility/2006">
    <mc:Choice xmlns:p14="http://schemas.microsoft.com/office/powerpoint/2010/main" Requires="p14">
      <p:transition spd="slow" p14:dur="2000" advTm="253877"/>
    </mc:Choice>
    <mc:Fallback>
      <p:transition spd="slow" advTm="253877"/>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9.1|14.5"/>
</p:tagLst>
</file>

<file path=ppt/tags/tag2.xml><?xml version="1.0" encoding="utf-8"?>
<p:tagLst xmlns:a="http://schemas.openxmlformats.org/drawingml/2006/main" xmlns:r="http://schemas.openxmlformats.org/officeDocument/2006/relationships" xmlns:p="http://schemas.openxmlformats.org/presentationml/2006/main">
  <p:tag name="TIMING" val="|2.7|5.7|1.3"/>
</p:tagLst>
</file>

<file path=ppt/tags/tag3.xml><?xml version="1.0" encoding="utf-8"?>
<p:tagLst xmlns:a="http://schemas.openxmlformats.org/drawingml/2006/main" xmlns:r="http://schemas.openxmlformats.org/officeDocument/2006/relationships" xmlns:p="http://schemas.openxmlformats.org/presentationml/2006/main">
  <p:tag name="TIMING" val="|41.6|66.2|114.3|0.5"/>
</p:tagLst>
</file>

<file path=ppt/tags/tag4.xml><?xml version="1.0" encoding="utf-8"?>
<p:tagLst xmlns:a="http://schemas.openxmlformats.org/drawingml/2006/main" xmlns:r="http://schemas.openxmlformats.org/officeDocument/2006/relationships" xmlns:p="http://schemas.openxmlformats.org/presentationml/2006/main">
  <p:tag name="TIMING" val="|35.2|14.1"/>
</p:tagLst>
</file>

<file path=ppt/tags/tag5.xml><?xml version="1.0" encoding="utf-8"?>
<p:tagLst xmlns:a="http://schemas.openxmlformats.org/drawingml/2006/main" xmlns:r="http://schemas.openxmlformats.org/officeDocument/2006/relationships" xmlns:p="http://schemas.openxmlformats.org/presentationml/2006/main">
  <p:tag name="TIMING" val="|2.8|26.5|25.6"/>
</p:tagLst>
</file>

<file path=ppt/theme/theme1.xml><?xml version="1.0" encoding="utf-8"?>
<a:theme xmlns:a="http://schemas.openxmlformats.org/drawingml/2006/main" name="White bkgrnd master">
  <a:themeElements>
    <a:clrScheme name="2020 Gartner Theme-001">
      <a:dk1>
        <a:sysClr val="windowText" lastClr="000000"/>
      </a:dk1>
      <a:lt1>
        <a:sysClr val="window" lastClr="FFFFFF"/>
      </a:lt1>
      <a:dk2>
        <a:srgbClr val="002856"/>
      </a:dk2>
      <a:lt2>
        <a:srgbClr val="FFFFFF"/>
      </a:lt2>
      <a:accent1>
        <a:srgbClr val="002856"/>
      </a:accent1>
      <a:accent2>
        <a:srgbClr val="6F7878"/>
      </a:accent2>
      <a:accent3>
        <a:srgbClr val="979D9D"/>
      </a:accent3>
      <a:accent4>
        <a:srgbClr val="009AD7"/>
      </a:accent4>
      <a:accent5>
        <a:srgbClr val="FF540A"/>
      </a:accent5>
      <a:accent6>
        <a:srgbClr val="FEC10D"/>
      </a:accent6>
      <a:hlink>
        <a:srgbClr val="0052D6"/>
      </a:hlink>
      <a:folHlink>
        <a:srgbClr val="0045B5"/>
      </a:folHlink>
    </a:clrScheme>
    <a:fontScheme name="Custom 1">
      <a:majorFont>
        <a:latin typeface="Arial Black"/>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D3D3D3"/>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lnDef>
      <a:spPr>
        <a:noFill/>
        <a:ln w="12700" cap="flat" cmpd="sng">
          <a:solidFill>
            <a:srgbClr val="6F7878"/>
          </a:solidFill>
          <a:prstDash val="solid"/>
          <a:round/>
          <a:headEnd type="none" w="lg" len="med"/>
          <a:tailEnd type="none" w="lg" len="med"/>
        </a:ln>
      </a:spPr>
      <a:bodyPr/>
      <a:lstStyle/>
    </a:lnDef>
    <a:txDef>
      <a:spPr>
        <a:noFill/>
      </a:spPr>
      <a:bodyPr wrap="square" lIns="0" rIns="0" rtlCol="0">
        <a:spAutoFit/>
      </a:bodyPr>
      <a:lstStyle>
        <a:defPPr algn="l">
          <a:spcBef>
            <a:spcPts val="600"/>
          </a:spcBef>
          <a:defRPr dirty="0" smtClean="0"/>
        </a:defPPr>
      </a:lstStyle>
    </a:txDef>
  </a:objectDefaults>
  <a:extraClrSchemeLst/>
  <a:custClrLst>
    <a:custClr name="GBlue">
      <a:srgbClr val="002856"/>
    </a:custClr>
    <a:custClr name="Sky">
      <a:srgbClr val="009AD7"/>
    </a:custClr>
    <a:custClr name="Surf">
      <a:srgbClr val="06C4B0"/>
    </a:custClr>
    <a:custClr name="Tangerine">
      <a:srgbClr val="FF540A"/>
    </a:custClr>
    <a:custClr name="Lemon">
      <a:srgbClr val="FEC10D"/>
    </a:custClr>
    <a:custClr name="Rose">
      <a:srgbClr val="E81159"/>
    </a:custClr>
    <a:custClr name="White">
      <a:srgbClr val="FFFFFF"/>
    </a:custClr>
    <a:custClr name="Steel">
      <a:srgbClr val="6F7878"/>
    </a:custClr>
    <a:custClr name="Black">
      <a:srgbClr val="000000"/>
    </a:custClr>
    <a:custClr name="Error Red">
      <a:srgbClr val="DE0A01"/>
    </a:custClr>
    <a:custClr name="GBlue Tint1">
      <a:srgbClr val="6A80A3"/>
    </a:custClr>
    <a:custClr name="Sky Tint1">
      <a:srgbClr val="49C5F4"/>
    </a:custClr>
    <a:custClr name="Surf Tint1">
      <a:srgbClr val="4EDCCA"/>
    </a:custClr>
    <a:custClr name="Tangerine Tint1">
      <a:srgbClr val="FF986C"/>
    </a:custClr>
    <a:custClr name="Lemon Tint1">
      <a:srgbClr val="FEDA6E"/>
    </a:custClr>
    <a:custClr name="Rose Tint1">
      <a:srgbClr val="F4729D"/>
    </a:custClr>
    <a:custClr name="White">
      <a:srgbClr val="FFFFFF"/>
    </a:custClr>
    <a:custClr name="Steel Tint1">
      <a:srgbClr val="979D9D"/>
    </a:custClr>
    <a:custClr name="White">
      <a:srgbClr val="FFFFFF"/>
    </a:custClr>
    <a:custClr name="Warning Yellow">
      <a:srgbClr val="F5AB23"/>
    </a:custClr>
    <a:custClr name="GBlue Tint2">
      <a:srgbClr val="A1B3CA"/>
    </a:custClr>
    <a:custClr name="Sky Tint2">
      <a:srgbClr val="91DCF8"/>
    </a:custClr>
    <a:custClr name="Surf Tint2">
      <a:srgbClr val="95EADF"/>
    </a:custClr>
    <a:custClr name="Tangerine Tint2">
      <a:srgbClr val="FBC9A6"/>
    </a:custClr>
    <a:custClr name="Lemon Tint2">
      <a:srgbClr val="FFEDB3"/>
    </a:custClr>
    <a:custClr name="Rose Tint2">
      <a:srgbClr val="F9C1D2"/>
    </a:custClr>
    <a:custClr name="White">
      <a:srgbClr val="FFFFFF"/>
    </a:custClr>
    <a:custClr name="Steel Tint2">
      <a:srgbClr val="BDBDBD"/>
    </a:custClr>
    <a:custClr name="White">
      <a:srgbClr val="FFFFFF"/>
    </a:custClr>
    <a:custClr name="Success Green">
      <a:srgbClr val="00A76D"/>
    </a:custClr>
    <a:custClr name="GBlue Tint3">
      <a:srgbClr val="D0DEEA"/>
    </a:custClr>
    <a:custClr name="Sky Dark1">
      <a:srgbClr val="0073A1"/>
    </a:custClr>
    <a:custClr name="Surf Dark1">
      <a:srgbClr val="048D7F"/>
    </a:custClr>
    <a:custClr name="Tangerine Dark1">
      <a:srgbClr val="BF3F07"/>
    </a:custClr>
    <a:custClr name="Lemon Dark1">
      <a:srgbClr val="BE910A"/>
    </a:custClr>
    <a:custClr name="Rose Dark1">
      <a:srgbClr val="AE0D43"/>
    </a:custClr>
    <a:custClr name="White">
      <a:srgbClr val="FFFFFF"/>
    </a:custClr>
    <a:custClr name="Steel Tint3">
      <a:srgbClr val="D3D3D3"/>
    </a:custClr>
    <a:custClr name="White">
      <a:srgbClr val="FFFFFF"/>
    </a:custClr>
    <a:custClr name="Background Gray">
      <a:srgbClr val="F4F4F4"/>
    </a:custClr>
    <a:custClr name="GBlue Dark1">
      <a:srgbClr val="355578"/>
    </a:custClr>
    <a:custClr name="Sky Dark2">
      <a:srgbClr val="004D6B"/>
    </a:custClr>
    <a:custClr name="Surf Dark2">
      <a:srgbClr val="036258"/>
    </a:custClr>
    <a:custClr name="Tangerine Dark2">
      <a:srgbClr val="7F2A05"/>
    </a:custClr>
    <a:custClr name="Lemon Dark2">
      <a:srgbClr val="7F6006"/>
    </a:custClr>
    <a:custClr name="Rose Dark2">
      <a:srgbClr val="74082C"/>
    </a:custClr>
    <a:custClr name="White">
      <a:srgbClr val="FFFFFF"/>
    </a:custClr>
    <a:custClr name="Steel Dark">
      <a:srgbClr val="535A5A"/>
    </a:custClr>
    <a:custClr name="White">
      <a:srgbClr val="FFFFFF"/>
    </a:custClr>
    <a:custClr name="Link Blue">
      <a:srgbClr val="0052D6"/>
    </a:custClr>
  </a:custClrLst>
  <a:extLst>
    <a:ext uri="{05A4C25C-085E-4340-85A3-A5531E510DB2}">
      <thm15:themeFamily xmlns:thm15="http://schemas.microsoft.com/office/thememl/2012/main" name="DEFAULT_Conference2025.pptx" id="{FC5E2EF1-AAE0-41BE-B0B2-8FE1B55E3756}" vid="{BF070526-BF3F-43AD-AF37-28E3BF47E85B}"/>
    </a:ext>
  </a:extLst>
</a:theme>
</file>

<file path=ppt/theme/theme2.xml><?xml version="1.0" encoding="utf-8"?>
<a:theme xmlns:a="http://schemas.openxmlformats.org/drawingml/2006/main" name="Blue bkgrnd master">
  <a:themeElements>
    <a:clrScheme name="Custom 2">
      <a:dk1>
        <a:sysClr val="windowText" lastClr="000000"/>
      </a:dk1>
      <a:lt1>
        <a:sysClr val="window" lastClr="FFFFFF"/>
      </a:lt1>
      <a:dk2>
        <a:srgbClr val="002856"/>
      </a:dk2>
      <a:lt2>
        <a:srgbClr val="FFFFFF"/>
      </a:lt2>
      <a:accent1>
        <a:srgbClr val="002856"/>
      </a:accent1>
      <a:accent2>
        <a:srgbClr val="6F7878"/>
      </a:accent2>
      <a:accent3>
        <a:srgbClr val="979D9D"/>
      </a:accent3>
      <a:accent4>
        <a:srgbClr val="009AD7"/>
      </a:accent4>
      <a:accent5>
        <a:srgbClr val="FF540A"/>
      </a:accent5>
      <a:accent6>
        <a:srgbClr val="FEC10D"/>
      </a:accent6>
      <a:hlink>
        <a:srgbClr val="29C7FF"/>
      </a:hlink>
      <a:folHlink>
        <a:srgbClr val="00729A"/>
      </a:folHlink>
    </a:clrScheme>
    <a:fontScheme name="Custom 1">
      <a:majorFont>
        <a:latin typeface="Arial Black"/>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D3D3D3"/>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rtlCol="0">
        <a:spAutoFit/>
      </a:bodyPr>
      <a:lstStyle>
        <a:defPPr>
          <a:defRPr dirty="0" smtClean="0"/>
        </a:defPPr>
      </a:lstStyle>
    </a:txDef>
  </a:objectDefaults>
  <a:extraClrSchemeLst/>
  <a:custClrLst>
    <a:custClr name="GBlue">
      <a:srgbClr val="002856"/>
    </a:custClr>
    <a:custClr name="Sky">
      <a:srgbClr val="009AD7"/>
    </a:custClr>
    <a:custClr name="Surf">
      <a:srgbClr val="06C4B0"/>
    </a:custClr>
    <a:custClr name="Tangerine">
      <a:srgbClr val="FF540A"/>
    </a:custClr>
    <a:custClr name="Lemon">
      <a:srgbClr val="FEC10D"/>
    </a:custClr>
    <a:custClr name="Rose">
      <a:srgbClr val="E81159"/>
    </a:custClr>
    <a:custClr name="White">
      <a:srgbClr val="FFFFFF"/>
    </a:custClr>
    <a:custClr name="Steel">
      <a:srgbClr val="6F7878"/>
    </a:custClr>
    <a:custClr name="Black">
      <a:srgbClr val="000000"/>
    </a:custClr>
    <a:custClr name="Error Red">
      <a:srgbClr val="DE0A01"/>
    </a:custClr>
    <a:custClr name="GBlue Tint1">
      <a:srgbClr val="6A80A3"/>
    </a:custClr>
    <a:custClr name="Sky Tint1">
      <a:srgbClr val="49C5F4"/>
    </a:custClr>
    <a:custClr name="Surf Tint1">
      <a:srgbClr val="4EDCCA"/>
    </a:custClr>
    <a:custClr name="Tangerine Tint1">
      <a:srgbClr val="FF986C"/>
    </a:custClr>
    <a:custClr name="Lemon Tint1">
      <a:srgbClr val="FEDA6E"/>
    </a:custClr>
    <a:custClr name="Rose Tint1">
      <a:srgbClr val="F4729D"/>
    </a:custClr>
    <a:custClr name="White">
      <a:srgbClr val="FFFFFF"/>
    </a:custClr>
    <a:custClr name="Steel Tint1">
      <a:srgbClr val="979D9D"/>
    </a:custClr>
    <a:custClr name="White">
      <a:srgbClr val="FFFFFF"/>
    </a:custClr>
    <a:custClr name="Warning Yellow">
      <a:srgbClr val="F5AB23"/>
    </a:custClr>
    <a:custClr name="GBlue Tint2">
      <a:srgbClr val="A1B3CA"/>
    </a:custClr>
    <a:custClr name="Sky Tint2">
      <a:srgbClr val="91DCF8"/>
    </a:custClr>
    <a:custClr name="Surf Tint2">
      <a:srgbClr val="95EADF"/>
    </a:custClr>
    <a:custClr name="Tangerine Tint2">
      <a:srgbClr val="FBC9A6"/>
    </a:custClr>
    <a:custClr name="Lemon Tint2">
      <a:srgbClr val="FFEDB3"/>
    </a:custClr>
    <a:custClr name="Rose Tint2">
      <a:srgbClr val="F9C1D2"/>
    </a:custClr>
    <a:custClr name="White">
      <a:srgbClr val="FFFFFF"/>
    </a:custClr>
    <a:custClr name="Steel Tint2">
      <a:srgbClr val="BDBDBD"/>
    </a:custClr>
    <a:custClr name="White">
      <a:srgbClr val="FFFFFF"/>
    </a:custClr>
    <a:custClr name="Success Green">
      <a:srgbClr val="00A76D"/>
    </a:custClr>
    <a:custClr name="GBlue Tint3">
      <a:srgbClr val="D0DEEA"/>
    </a:custClr>
    <a:custClr name="Sky Dark1">
      <a:srgbClr val="0073A1"/>
    </a:custClr>
    <a:custClr name="Surf Dark1">
      <a:srgbClr val="048D7F"/>
    </a:custClr>
    <a:custClr name="Tangerine Dark1">
      <a:srgbClr val="BF3F07"/>
    </a:custClr>
    <a:custClr name="Lemon Dark1">
      <a:srgbClr val="BE910A"/>
    </a:custClr>
    <a:custClr name="Rose Dark1">
      <a:srgbClr val="AE0D43"/>
    </a:custClr>
    <a:custClr name="White">
      <a:srgbClr val="FFFFFF"/>
    </a:custClr>
    <a:custClr name="Steel Tint3">
      <a:srgbClr val="D3D3D3"/>
    </a:custClr>
    <a:custClr name="White">
      <a:srgbClr val="FFFFFF"/>
    </a:custClr>
    <a:custClr name="Background Gray">
      <a:srgbClr val="F4F4F4"/>
    </a:custClr>
    <a:custClr name="GBlue Dark1">
      <a:srgbClr val="355578"/>
    </a:custClr>
    <a:custClr name="Sky Dark2">
      <a:srgbClr val="004D6B"/>
    </a:custClr>
    <a:custClr name="Surf Dark2">
      <a:srgbClr val="036258"/>
    </a:custClr>
    <a:custClr name="Tangerine Dark2">
      <a:srgbClr val="7F2A05"/>
    </a:custClr>
    <a:custClr name="Lemon Dark2">
      <a:srgbClr val="7F6006"/>
    </a:custClr>
    <a:custClr name="Rose Dark2">
      <a:srgbClr val="74082C"/>
    </a:custClr>
    <a:custClr name="White">
      <a:srgbClr val="FFFFFF"/>
    </a:custClr>
    <a:custClr name="Steel Dark">
      <a:srgbClr val="535A5A"/>
    </a:custClr>
    <a:custClr name="White">
      <a:srgbClr val="FFFFFF"/>
    </a:custClr>
    <a:custClr name="Link Blue">
      <a:srgbClr val="0052D6"/>
    </a:custClr>
  </a:custClrLst>
  <a:extLst>
    <a:ext uri="{05A4C25C-085E-4340-85A3-A5531E510DB2}">
      <thm15:themeFamily xmlns:thm15="http://schemas.microsoft.com/office/thememl/2012/main" name="DEFAULT_Conference2025.pptx" id="{FC5E2EF1-AAE0-41BE-B0B2-8FE1B55E3756}" vid="{D1CD55CF-BAC8-4EF7-827F-E1DE5272A18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Gartner">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7">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4C30E5C-9439-ED4F-9D42-DFDB3B9F9708}">
  <we:reference id="24a369ed-32a3-4c5f-a0d5-7dc43a805875" version="1.1.0.0" store="excatalog" storeType="EXCatalog"/>
  <we:alternateReferences/>
  <we:properties>
    <we:property name="Office.AutoShowTaskpaneWithDocument" value="true"/>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B837DC8F9290A418E83C763194AB534" ma:contentTypeVersion="19" ma:contentTypeDescription="Create a new document." ma:contentTypeScope="" ma:versionID="c08914c955ad0e433587e355defe5555">
  <xsd:schema xmlns:xsd="http://www.w3.org/2001/XMLSchema" xmlns:xs="http://www.w3.org/2001/XMLSchema" xmlns:p="http://schemas.microsoft.com/office/2006/metadata/properties" xmlns:ns2="cd8ad68a-24c3-4344-9246-0609c5d09668" xmlns:ns3="4b08e952-091c-4d92-812a-2ad1cf10989c" targetNamespace="http://schemas.microsoft.com/office/2006/metadata/properties" ma:root="true" ma:fieldsID="a6bc10fbd39e9d87e054a2d75f6db555" ns2:_="" ns3:_="">
    <xsd:import namespace="cd8ad68a-24c3-4344-9246-0609c5d09668"/>
    <xsd:import namespace="4b08e952-091c-4d92-812a-2ad1cf10989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8ad68a-24c3-4344-9246-0609c5d0966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af5e99b-f45a-473e-9035-af188538fb0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b08e952-091c-4d92-812a-2ad1cf10989c"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f8ff4a1-c36f-4758-a8c2-a9bbe31f6d42}" ma:internalName="TaxCatchAll" ma:showField="CatchAllData" ma:web="4b08e952-091c-4d92-812a-2ad1cf1098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d8ad68a-24c3-4344-9246-0609c5d09668">
      <Terms xmlns="http://schemas.microsoft.com/office/infopath/2007/PartnerControls"/>
    </lcf76f155ced4ddcb4097134ff3c332f>
    <TaxCatchAll xmlns="4b08e952-091c-4d92-812a-2ad1cf10989c" xsi:nil="true"/>
    <SharedWithUsers xmlns="4b08e952-091c-4d92-812a-2ad1cf10989c">
      <UserInfo>
        <DisplayName>Chris Bailey-Gates</DisplayName>
        <AccountId>167</AccountId>
        <AccountType/>
      </UserInfo>
      <UserInfo>
        <DisplayName>Melanie V Bookstaver</DisplayName>
        <AccountId>12</AccountId>
        <AccountType/>
      </UserInfo>
      <UserInfo>
        <DisplayName>Tamara Farrell</DisplayName>
        <AccountId>1767</AccountId>
        <AccountType/>
      </UserInfo>
      <UserInfo>
        <DisplayName>Kaitlyn Rubin</DisplayName>
        <AccountId>105</AccountId>
        <AccountType/>
      </UserInfo>
      <UserInfo>
        <DisplayName>Prachi Pratik Gupta</DisplayName>
        <AccountId>107</AccountId>
        <AccountType/>
      </UserInfo>
      <UserInfo>
        <DisplayName>Casey Brewer</DisplayName>
        <AccountId>530</AccountId>
        <AccountType/>
      </UserInfo>
      <UserInfo>
        <DisplayName>Vibha Sharma</DisplayName>
        <AccountId>108</AccountId>
        <AccountType/>
      </UserInfo>
      <UserInfo>
        <DisplayName>Tiffany Wilder</DisplayName>
        <AccountId>150</AccountId>
        <AccountType/>
      </UserInfo>
      <UserInfo>
        <DisplayName>Rich Enders</DisplayName>
        <AccountId>11</AccountId>
        <AccountType/>
      </UserInfo>
      <UserInfo>
        <DisplayName>Diane Satterfield</DisplayName>
        <AccountId>106</AccountId>
        <AccountType/>
      </UserInfo>
    </SharedWithUsers>
  </documentManagement>
</p:properties>
</file>

<file path=customXml/itemProps1.xml><?xml version="1.0" encoding="utf-8"?>
<ds:datastoreItem xmlns:ds="http://schemas.openxmlformats.org/officeDocument/2006/customXml" ds:itemID="{A7AF1D47-1C65-45F0-8659-BF8836293C3A}">
  <ds:schemaRefs>
    <ds:schemaRef ds:uri="4b08e952-091c-4d92-812a-2ad1cf10989c"/>
    <ds:schemaRef ds:uri="cd8ad68a-24c3-4344-9246-0609c5d0966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8A80ACD-2112-4627-B477-C367C14FDA55}">
  <ds:schemaRefs>
    <ds:schemaRef ds:uri="http://schemas.microsoft.com/sharepoint/v3/contenttype/forms"/>
  </ds:schemaRefs>
</ds:datastoreItem>
</file>

<file path=customXml/itemProps3.xml><?xml version="1.0" encoding="utf-8"?>
<ds:datastoreItem xmlns:ds="http://schemas.openxmlformats.org/officeDocument/2006/customXml" ds:itemID="{D4EB1FB5-A491-4F66-B58F-9376BA20F03D}">
  <ds:schemaRefs>
    <ds:schemaRef ds:uri="http://www.w3.org/XML/1998/namespace"/>
    <ds:schemaRef ds:uri="4b08e952-091c-4d92-812a-2ad1cf10989c"/>
    <ds:schemaRef ds:uri="http://purl.org/dc/dcmitype/"/>
    <ds:schemaRef ds:uri="http://schemas.microsoft.com/office/2006/documentManagement/types"/>
    <ds:schemaRef ds:uri="http://purl.org/dc/terms/"/>
    <ds:schemaRef ds:uri="http://schemas.microsoft.com/office/infopath/2007/PartnerControls"/>
    <ds:schemaRef ds:uri="http://schemas.microsoft.com/office/2006/metadata/properties"/>
    <ds:schemaRef ds:uri="http://purl.org/dc/elements/1.1/"/>
    <ds:schemaRef ds:uri="http://schemas.openxmlformats.org/package/2006/metadata/core-properties"/>
    <ds:schemaRef ds:uri="cd8ad68a-24c3-4344-9246-0609c5d09668"/>
  </ds:schemaRefs>
</ds:datastoreItem>
</file>

<file path=docMetadata/LabelInfo.xml><?xml version="1.0" encoding="utf-8"?>
<clbl:labelList xmlns:clbl="http://schemas.microsoft.com/office/2020/mipLabelMetadata">
  <clbl:label id="{971f0e31-00d6-4e42-b8e0-47b342bc4455}" enabled="0" method="" siteId="{971f0e31-00d6-4e42-b8e0-47b342bc4455}" removed="1"/>
</clbl:labelList>
</file>

<file path=docProps/app.xml><?xml version="1.0" encoding="utf-8"?>
<Properties xmlns="http://schemas.openxmlformats.org/officeDocument/2006/extended-properties" xmlns:vt="http://schemas.openxmlformats.org/officeDocument/2006/docPropsVTypes">
  <Template>DEFAULT_Conference2025</Template>
  <TotalTime>13292</TotalTime>
  <Words>5495</Words>
  <Application>Microsoft Macintosh PowerPoint</Application>
  <PresentationFormat>Widescreen</PresentationFormat>
  <Paragraphs>498</Paragraphs>
  <Slides>39</Slides>
  <Notes>24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39</vt:i4>
      </vt:variant>
    </vt:vector>
  </HeadingPairs>
  <TitlesOfParts>
    <vt:vector size="47" baseType="lpstr">
      <vt:lpstr>SimSun</vt:lpstr>
      <vt:lpstr>Arial</vt:lpstr>
      <vt:lpstr>Arial Black</vt:lpstr>
      <vt:lpstr>Calibri</vt:lpstr>
      <vt:lpstr>Helvetica</vt:lpstr>
      <vt:lpstr>Wingdings</vt:lpstr>
      <vt:lpstr>White bkgrnd master</vt:lpstr>
      <vt:lpstr>Blue bkgrnd master</vt:lpstr>
      <vt:lpstr>Making Connections : Navigating the Multi Agent Landscape</vt:lpstr>
      <vt:lpstr>PowerPoint Presentation</vt:lpstr>
      <vt:lpstr>PowerPoint Presentation</vt:lpstr>
      <vt:lpstr>PowerPoint Presentation</vt:lpstr>
      <vt:lpstr>PowerPoint Presentation</vt:lpstr>
      <vt:lpstr>Navigating to a Multiagent Future</vt:lpstr>
      <vt:lpstr>Navigating to a Multiagent Future</vt:lpstr>
      <vt:lpstr>PowerPoint Presentation</vt:lpstr>
      <vt:lpstr>Four Key Agent Use Case Categories</vt:lpstr>
      <vt:lpstr>Functions Pursuing Agentic AI</vt:lpstr>
      <vt:lpstr>Agency Dimensions</vt:lpstr>
      <vt:lpstr>Agency Dimensions</vt:lpstr>
      <vt:lpstr>PowerPoint Presentation</vt:lpstr>
      <vt:lpstr>PowerPoint Presentation</vt:lpstr>
      <vt:lpstr>PowerPoint Presentation</vt:lpstr>
      <vt:lpstr>June 2025 Snapshot: Agentic AI</vt:lpstr>
      <vt:lpstr>Navigating to a Multiagent Future</vt:lpstr>
      <vt:lpstr>LLM-Based Agents: The Components</vt:lpstr>
      <vt:lpstr>Not to mention ACP … x5 … so far. </vt:lpstr>
      <vt:lpstr>Agent Management</vt:lpstr>
      <vt:lpstr>This List Looks Familiar</vt:lpstr>
      <vt:lpstr>MCP Gateways and MCP Marketplaces</vt:lpstr>
      <vt:lpstr>A2A Ecosystem is Still Emerging</vt:lpstr>
      <vt:lpstr>Navigating to a Multiagent Future</vt:lpstr>
      <vt:lpstr>AI Agent Landscape</vt:lpstr>
      <vt:lpstr>CIOs Need to Plan for MAS</vt:lpstr>
      <vt:lpstr>PowerPoint Presentation</vt:lpstr>
      <vt:lpstr>Imagine this, but with Agents…</vt:lpstr>
      <vt:lpstr>We’re Going to Need Multiagent Management</vt:lpstr>
      <vt:lpstr>Navigating to a Multiagent Future</vt:lpstr>
      <vt:lpstr>The Evolution of Multiagent Systems</vt:lpstr>
      <vt:lpstr>The Evolution of Multiagent Systems</vt:lpstr>
      <vt:lpstr>The Management of Multiagent Systems</vt:lpstr>
      <vt:lpstr>Remember Agent Management?</vt:lpstr>
      <vt:lpstr>Remember Agent Management?</vt:lpstr>
      <vt:lpstr>Supervising Your Agents vs Governing Interfaces  </vt:lpstr>
      <vt:lpstr>Takeaways</vt:lpstr>
      <vt:lpstr>Takeaways</vt:lpstr>
      <vt:lpstr>Gartner - Helping you navigate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Rich Enders</dc:creator>
  <cp:keywords/>
  <cp:lastModifiedBy>Gary Olliffe</cp:lastModifiedBy>
  <cp:revision>12</cp:revision>
  <cp:lastPrinted>2024-04-22T16:02:53Z</cp:lastPrinted>
  <dcterms:created xsi:type="dcterms:W3CDTF">2024-09-16T16:42:15Z</dcterms:created>
  <dcterms:modified xsi:type="dcterms:W3CDTF">2025-11-04T14:57:03Z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0x0101005B837DC8F9290A418E83C763194AB534</vt:lpwstr>
  </property>
</Properties>
</file>