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1" r:id="rId5"/>
  </p:sldMasterIdLst>
  <p:notesMasterIdLst>
    <p:notesMasterId r:id="rId22"/>
  </p:notesMasterIdLst>
  <p:sldIdLst>
    <p:sldId id="278" r:id="rId6"/>
    <p:sldId id="305" r:id="rId7"/>
    <p:sldId id="320" r:id="rId8"/>
    <p:sldId id="313" r:id="rId9"/>
    <p:sldId id="315" r:id="rId10"/>
    <p:sldId id="325" r:id="rId11"/>
    <p:sldId id="329" r:id="rId12"/>
    <p:sldId id="309" r:id="rId13"/>
    <p:sldId id="312" r:id="rId14"/>
    <p:sldId id="310" r:id="rId15"/>
    <p:sldId id="321" r:id="rId16"/>
    <p:sldId id="317" r:id="rId17"/>
    <p:sldId id="318" r:id="rId18"/>
    <p:sldId id="322" r:id="rId19"/>
    <p:sldId id="32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4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2A1FF-919D-4284-B86C-66AE2C541213}" v="38" dt="2019-02-27T04:04:09.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5" d="100"/>
          <a:sy n="105" d="100"/>
        </p:scale>
        <p:origin x="121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Portelli" userId="d5498803-c5f8-402b-990f-559f2c7fc6b4" providerId="ADAL" clId="{96D2A1FF-919D-4284-B86C-66AE2C541213}"/>
    <pc:docChg chg="undo custSel addSld delSld modSld">
      <pc:chgData name="Michelle Portelli" userId="d5498803-c5f8-402b-990f-559f2c7fc6b4" providerId="ADAL" clId="{96D2A1FF-919D-4284-B86C-66AE2C541213}" dt="2019-02-28T05:45:52.859" v="503" actId="1076"/>
      <pc:docMkLst>
        <pc:docMk/>
      </pc:docMkLst>
      <pc:sldChg chg="modSp">
        <pc:chgData name="Michelle Portelli" userId="d5498803-c5f8-402b-990f-559f2c7fc6b4" providerId="ADAL" clId="{96D2A1FF-919D-4284-B86C-66AE2C541213}" dt="2019-02-22T03:49:59.896" v="366" actId="1076"/>
        <pc:sldMkLst>
          <pc:docMk/>
          <pc:sldMk cId="3205999324" sldId="278"/>
        </pc:sldMkLst>
        <pc:spChg chg="mod">
          <ac:chgData name="Michelle Portelli" userId="d5498803-c5f8-402b-990f-559f2c7fc6b4" providerId="ADAL" clId="{96D2A1FF-919D-4284-B86C-66AE2C541213}" dt="2019-02-22T03:46:58.875" v="85" actId="255"/>
          <ac:spMkLst>
            <pc:docMk/>
            <pc:sldMk cId="3205999324" sldId="278"/>
            <ac:spMk id="7" creationId="{FB393A31-17F4-4161-AEB1-58B1DF7B4E59}"/>
          </ac:spMkLst>
        </pc:spChg>
        <pc:spChg chg="mod">
          <ac:chgData name="Michelle Portelli" userId="d5498803-c5f8-402b-990f-559f2c7fc6b4" providerId="ADAL" clId="{96D2A1FF-919D-4284-B86C-66AE2C541213}" dt="2019-02-22T03:48:01.392" v="209" actId="20577"/>
          <ac:spMkLst>
            <pc:docMk/>
            <pc:sldMk cId="3205999324" sldId="278"/>
            <ac:spMk id="8" creationId="{899678C7-3FE4-4223-AF81-33AF385F8710}"/>
          </ac:spMkLst>
        </pc:spChg>
        <pc:spChg chg="mod">
          <ac:chgData name="Michelle Portelli" userId="d5498803-c5f8-402b-990f-559f2c7fc6b4" providerId="ADAL" clId="{96D2A1FF-919D-4284-B86C-66AE2C541213}" dt="2019-02-22T03:49:53.434" v="365" actId="1076"/>
          <ac:spMkLst>
            <pc:docMk/>
            <pc:sldMk cId="3205999324" sldId="278"/>
            <ac:spMk id="10" creationId="{E35E9165-ECEB-4290-8AC0-77B319ADFDCD}"/>
          </ac:spMkLst>
        </pc:spChg>
        <pc:spChg chg="mod">
          <ac:chgData name="Michelle Portelli" userId="d5498803-c5f8-402b-990f-559f2c7fc6b4" providerId="ADAL" clId="{96D2A1FF-919D-4284-B86C-66AE2C541213}" dt="2019-02-22T03:49:59.896" v="366" actId="1076"/>
          <ac:spMkLst>
            <pc:docMk/>
            <pc:sldMk cId="3205999324" sldId="278"/>
            <ac:spMk id="11" creationId="{88BE1F23-D0B2-40E6-81F0-D700A1EF5965}"/>
          </ac:spMkLst>
        </pc:spChg>
        <pc:spChg chg="mod">
          <ac:chgData name="Michelle Portelli" userId="d5498803-c5f8-402b-990f-559f2c7fc6b4" providerId="ADAL" clId="{96D2A1FF-919D-4284-B86C-66AE2C541213}" dt="2019-02-22T03:49:35.587" v="363" actId="20577"/>
          <ac:spMkLst>
            <pc:docMk/>
            <pc:sldMk cId="3205999324" sldId="278"/>
            <ac:spMk id="12" creationId="{49BDCA6A-B354-45FD-AE8A-98B2E0ECABA1}"/>
          </ac:spMkLst>
        </pc:spChg>
      </pc:sldChg>
      <pc:sldChg chg="addSp delSp modSp add">
        <pc:chgData name="Michelle Portelli" userId="d5498803-c5f8-402b-990f-559f2c7fc6b4" providerId="ADAL" clId="{96D2A1FF-919D-4284-B86C-66AE2C541213}" dt="2019-02-27T03:46:35.211" v="397" actId="255"/>
        <pc:sldMkLst>
          <pc:docMk/>
          <pc:sldMk cId="2763221214" sldId="305"/>
        </pc:sldMkLst>
        <pc:spChg chg="mod">
          <ac:chgData name="Michelle Portelli" userId="d5498803-c5f8-402b-990f-559f2c7fc6b4" providerId="ADAL" clId="{96D2A1FF-919D-4284-B86C-66AE2C541213}" dt="2019-02-27T03:44:24.513" v="388" actId="20577"/>
          <ac:spMkLst>
            <pc:docMk/>
            <pc:sldMk cId="2763221214" sldId="305"/>
            <ac:spMk id="2" creationId="{22BE48BE-7338-4329-A695-37619A1CDBFD}"/>
          </ac:spMkLst>
        </pc:spChg>
        <pc:spChg chg="mod">
          <ac:chgData name="Michelle Portelli" userId="d5498803-c5f8-402b-990f-559f2c7fc6b4" providerId="ADAL" clId="{96D2A1FF-919D-4284-B86C-66AE2C541213}" dt="2019-02-27T03:41:09.177" v="373"/>
          <ac:spMkLst>
            <pc:docMk/>
            <pc:sldMk cId="2763221214" sldId="305"/>
            <ac:spMk id="3" creationId="{66FB7C33-0DC6-4D03-883A-DC3C67898966}"/>
          </ac:spMkLst>
        </pc:spChg>
        <pc:spChg chg="mod">
          <ac:chgData name="Michelle Portelli" userId="d5498803-c5f8-402b-990f-559f2c7fc6b4" providerId="ADAL" clId="{96D2A1FF-919D-4284-B86C-66AE2C541213}" dt="2019-02-27T03:46:16.990" v="395" actId="2711"/>
          <ac:spMkLst>
            <pc:docMk/>
            <pc:sldMk cId="2763221214" sldId="305"/>
            <ac:spMk id="4" creationId="{7C0A3B8C-F101-443A-BC6D-6AEEAD1746B6}"/>
          </ac:spMkLst>
        </pc:spChg>
        <pc:spChg chg="mod">
          <ac:chgData name="Michelle Portelli" userId="d5498803-c5f8-402b-990f-559f2c7fc6b4" providerId="ADAL" clId="{96D2A1FF-919D-4284-B86C-66AE2C541213}" dt="2019-02-27T03:46:35.211" v="397" actId="255"/>
          <ac:spMkLst>
            <pc:docMk/>
            <pc:sldMk cId="2763221214" sldId="305"/>
            <ac:spMk id="5" creationId="{288EDF9C-FB46-4BDE-B4CD-2146A9C549B5}"/>
          </ac:spMkLst>
        </pc:spChg>
        <pc:spChg chg="del">
          <ac:chgData name="Michelle Portelli" userId="d5498803-c5f8-402b-990f-559f2c7fc6b4" providerId="ADAL" clId="{96D2A1FF-919D-4284-B86C-66AE2C541213}" dt="2019-02-27T03:44:08.853" v="380" actId="478"/>
          <ac:spMkLst>
            <pc:docMk/>
            <pc:sldMk cId="2763221214" sldId="305"/>
            <ac:spMk id="6" creationId="{21FE8CD0-6EDA-43AB-BEC8-273B83281F1F}"/>
          </ac:spMkLst>
        </pc:spChg>
        <pc:spChg chg="add mod">
          <ac:chgData name="Michelle Portelli" userId="d5498803-c5f8-402b-990f-559f2c7fc6b4" providerId="ADAL" clId="{96D2A1FF-919D-4284-B86C-66AE2C541213}" dt="2019-02-27T03:44:43.921" v="390" actId="1076"/>
          <ac:spMkLst>
            <pc:docMk/>
            <pc:sldMk cId="2763221214" sldId="305"/>
            <ac:spMk id="8" creationId="{132484C7-FE28-4A9B-9F1C-1021A83BC70D}"/>
          </ac:spMkLst>
        </pc:spChg>
      </pc:sldChg>
      <pc:sldChg chg="addSp delSp modSp add del">
        <pc:chgData name="Michelle Portelli" userId="d5498803-c5f8-402b-990f-559f2c7fc6b4" providerId="ADAL" clId="{96D2A1FF-919D-4284-B86C-66AE2C541213}" dt="2019-02-27T04:03:20.723" v="452" actId="1076"/>
        <pc:sldMkLst>
          <pc:docMk/>
          <pc:sldMk cId="1465523976" sldId="309"/>
        </pc:sldMkLst>
        <pc:spChg chg="del">
          <ac:chgData name="Michelle Portelli" userId="d5498803-c5f8-402b-990f-559f2c7fc6b4" providerId="ADAL" clId="{96D2A1FF-919D-4284-B86C-66AE2C541213}" dt="2019-02-27T04:03:14.097" v="450" actId="478"/>
          <ac:spMkLst>
            <pc:docMk/>
            <pc:sldMk cId="1465523976" sldId="309"/>
            <ac:spMk id="4" creationId="{00000000-0000-0000-0000-000000000000}"/>
          </ac:spMkLst>
        </pc:spChg>
        <pc:spChg chg="add mod">
          <ac:chgData name="Michelle Portelli" userId="d5498803-c5f8-402b-990f-559f2c7fc6b4" providerId="ADAL" clId="{96D2A1FF-919D-4284-B86C-66AE2C541213}" dt="2019-02-27T04:03:20.723" v="452" actId="1076"/>
          <ac:spMkLst>
            <pc:docMk/>
            <pc:sldMk cId="1465523976" sldId="309"/>
            <ac:spMk id="12" creationId="{F87A5A19-F38F-4099-BC9E-A101A2D3081A}"/>
          </ac:spMkLst>
        </pc:spChg>
      </pc:sldChg>
      <pc:sldChg chg="addSp modSp add del">
        <pc:chgData name="Michelle Portelli" userId="d5498803-c5f8-402b-990f-559f2c7fc6b4" providerId="ADAL" clId="{96D2A1FF-919D-4284-B86C-66AE2C541213}" dt="2019-02-28T05:44:57.810" v="495" actId="1076"/>
        <pc:sldMkLst>
          <pc:docMk/>
          <pc:sldMk cId="235450926" sldId="310"/>
        </pc:sldMkLst>
        <pc:spChg chg="mod">
          <ac:chgData name="Michelle Portelli" userId="d5498803-c5f8-402b-990f-559f2c7fc6b4" providerId="ADAL" clId="{96D2A1FF-919D-4284-B86C-66AE2C541213}" dt="2019-02-28T05:44:57.810" v="495" actId="1076"/>
          <ac:spMkLst>
            <pc:docMk/>
            <pc:sldMk cId="235450926" sldId="310"/>
            <ac:spMk id="2" creationId="{00000000-0000-0000-0000-000000000000}"/>
          </ac:spMkLst>
        </pc:spChg>
        <pc:spChg chg="add mod">
          <ac:chgData name="Michelle Portelli" userId="d5498803-c5f8-402b-990f-559f2c7fc6b4" providerId="ADAL" clId="{96D2A1FF-919D-4284-B86C-66AE2C541213}" dt="2019-02-27T04:03:38.065" v="456" actId="1076"/>
          <ac:spMkLst>
            <pc:docMk/>
            <pc:sldMk cId="235450926" sldId="310"/>
            <ac:spMk id="5" creationId="{2EA15446-336C-4656-B8EB-01969452D14D}"/>
          </ac:spMkLst>
        </pc:spChg>
      </pc:sldChg>
      <pc:sldChg chg="addSp modSp add del">
        <pc:chgData name="Michelle Portelli" userId="d5498803-c5f8-402b-990f-559f2c7fc6b4" providerId="ADAL" clId="{96D2A1FF-919D-4284-B86C-66AE2C541213}" dt="2019-02-27T04:03:31.194" v="454" actId="1076"/>
        <pc:sldMkLst>
          <pc:docMk/>
          <pc:sldMk cId="1512254658" sldId="312"/>
        </pc:sldMkLst>
        <pc:spChg chg="add mod">
          <ac:chgData name="Michelle Portelli" userId="d5498803-c5f8-402b-990f-559f2c7fc6b4" providerId="ADAL" clId="{96D2A1FF-919D-4284-B86C-66AE2C541213}" dt="2019-02-27T04:03:31.194" v="454" actId="1076"/>
          <ac:spMkLst>
            <pc:docMk/>
            <pc:sldMk cId="1512254658" sldId="312"/>
            <ac:spMk id="8" creationId="{F99D21D5-8D46-4371-ABC2-C46F1EDCBBD7}"/>
          </ac:spMkLst>
        </pc:spChg>
      </pc:sldChg>
      <pc:sldChg chg="addSp delSp modSp add del">
        <pc:chgData name="Michelle Portelli" userId="d5498803-c5f8-402b-990f-559f2c7fc6b4" providerId="ADAL" clId="{96D2A1FF-919D-4284-B86C-66AE2C541213}" dt="2019-02-28T05:43:45.583" v="485" actId="14100"/>
        <pc:sldMkLst>
          <pc:docMk/>
          <pc:sldMk cId="2494341207" sldId="313"/>
        </pc:sldMkLst>
        <pc:spChg chg="mod">
          <ac:chgData name="Michelle Portelli" userId="d5498803-c5f8-402b-990f-559f2c7fc6b4" providerId="ADAL" clId="{96D2A1FF-919D-4284-B86C-66AE2C541213}" dt="2019-02-27T03:50:43.206" v="429" actId="1076"/>
          <ac:spMkLst>
            <pc:docMk/>
            <pc:sldMk cId="2494341207" sldId="313"/>
            <ac:spMk id="2" creationId="{00000000-0000-0000-0000-000000000000}"/>
          </ac:spMkLst>
        </pc:spChg>
        <pc:spChg chg="add del mod">
          <ac:chgData name="Michelle Portelli" userId="d5498803-c5f8-402b-990f-559f2c7fc6b4" providerId="ADAL" clId="{96D2A1FF-919D-4284-B86C-66AE2C541213}" dt="2019-02-27T03:51:00.121" v="432" actId="478"/>
          <ac:spMkLst>
            <pc:docMk/>
            <pc:sldMk cId="2494341207" sldId="313"/>
            <ac:spMk id="3" creationId="{5F58014E-CA27-43A0-B8F9-087B35CED9FE}"/>
          </ac:spMkLst>
        </pc:spChg>
        <pc:spChg chg="add">
          <ac:chgData name="Michelle Portelli" userId="d5498803-c5f8-402b-990f-559f2c7fc6b4" providerId="ADAL" clId="{96D2A1FF-919D-4284-B86C-66AE2C541213}" dt="2019-02-27T04:02:39.654" v="442"/>
          <ac:spMkLst>
            <pc:docMk/>
            <pc:sldMk cId="2494341207" sldId="313"/>
            <ac:spMk id="9" creationId="{16D9482F-82E2-4826-B62E-93D5E1E7B5FF}"/>
          </ac:spMkLst>
        </pc:spChg>
        <pc:graphicFrameChg chg="mod modGraphic">
          <ac:chgData name="Michelle Portelli" userId="d5498803-c5f8-402b-990f-559f2c7fc6b4" providerId="ADAL" clId="{96D2A1FF-919D-4284-B86C-66AE2C541213}" dt="2019-02-28T05:43:34.989" v="482" actId="120"/>
          <ac:graphicFrameMkLst>
            <pc:docMk/>
            <pc:sldMk cId="2494341207" sldId="313"/>
            <ac:graphicFrameMk id="14" creationId="{00000000-0000-0000-0000-000000000000}"/>
          </ac:graphicFrameMkLst>
        </pc:graphicFrameChg>
        <pc:graphicFrameChg chg="mod modGraphic">
          <ac:chgData name="Michelle Portelli" userId="d5498803-c5f8-402b-990f-559f2c7fc6b4" providerId="ADAL" clId="{96D2A1FF-919D-4284-B86C-66AE2C541213}" dt="2019-02-28T05:43:45.583" v="485" actId="14100"/>
          <ac:graphicFrameMkLst>
            <pc:docMk/>
            <pc:sldMk cId="2494341207" sldId="313"/>
            <ac:graphicFrameMk id="15" creationId="{00000000-0000-0000-0000-000000000000}"/>
          </ac:graphicFrameMkLst>
        </pc:graphicFrameChg>
        <pc:picChg chg="add del mod">
          <ac:chgData name="Michelle Portelli" userId="d5498803-c5f8-402b-990f-559f2c7fc6b4" providerId="ADAL" clId="{96D2A1FF-919D-4284-B86C-66AE2C541213}" dt="2019-02-27T04:02:38.752" v="441" actId="478"/>
          <ac:picMkLst>
            <pc:docMk/>
            <pc:sldMk cId="2494341207" sldId="313"/>
            <ac:picMk id="5" creationId="{CDC20001-CC8F-4516-B2FF-4F4DE19F7A4D}"/>
          </ac:picMkLst>
        </pc:picChg>
      </pc:sldChg>
      <pc:sldChg chg="addSp modSp add del">
        <pc:chgData name="Michelle Portelli" userId="d5498803-c5f8-402b-990f-559f2c7fc6b4" providerId="ADAL" clId="{96D2A1FF-919D-4284-B86C-66AE2C541213}" dt="2019-02-28T05:44:08.248" v="490" actId="14100"/>
        <pc:sldMkLst>
          <pc:docMk/>
          <pc:sldMk cId="1266847843" sldId="315"/>
        </pc:sldMkLst>
        <pc:spChg chg="add mod">
          <ac:chgData name="Michelle Portelli" userId="d5498803-c5f8-402b-990f-559f2c7fc6b4" providerId="ADAL" clId="{96D2A1FF-919D-4284-B86C-66AE2C541213}" dt="2019-02-27T04:02:50.846" v="444" actId="1076"/>
          <ac:spMkLst>
            <pc:docMk/>
            <pc:sldMk cId="1266847843" sldId="315"/>
            <ac:spMk id="13" creationId="{ED11047C-ED7E-4349-B1D9-99EF5805D5A8}"/>
          </ac:spMkLst>
        </pc:spChg>
        <pc:graphicFrameChg chg="mod modGraphic">
          <ac:chgData name="Michelle Portelli" userId="d5498803-c5f8-402b-990f-559f2c7fc6b4" providerId="ADAL" clId="{96D2A1FF-919D-4284-B86C-66AE2C541213}" dt="2019-02-28T05:43:52.722" v="486" actId="14100"/>
          <ac:graphicFrameMkLst>
            <pc:docMk/>
            <pc:sldMk cId="1266847843" sldId="315"/>
            <ac:graphicFrameMk id="14" creationId="{00000000-0000-0000-0000-000000000000}"/>
          </ac:graphicFrameMkLst>
        </pc:graphicFrameChg>
        <pc:graphicFrameChg chg="mod modGraphic">
          <ac:chgData name="Michelle Portelli" userId="d5498803-c5f8-402b-990f-559f2c7fc6b4" providerId="ADAL" clId="{96D2A1FF-919D-4284-B86C-66AE2C541213}" dt="2019-02-28T05:44:08.248" v="490" actId="14100"/>
          <ac:graphicFrameMkLst>
            <pc:docMk/>
            <pc:sldMk cId="1266847843" sldId="315"/>
            <ac:graphicFrameMk id="15" creationId="{00000000-0000-0000-0000-000000000000}"/>
          </ac:graphicFrameMkLst>
        </pc:graphicFrameChg>
      </pc:sldChg>
      <pc:sldChg chg="addSp modSp add del">
        <pc:chgData name="Michelle Portelli" userId="d5498803-c5f8-402b-990f-559f2c7fc6b4" providerId="ADAL" clId="{96D2A1FF-919D-4284-B86C-66AE2C541213}" dt="2019-02-27T04:03:51.191" v="460" actId="1076"/>
        <pc:sldMkLst>
          <pc:docMk/>
          <pc:sldMk cId="18550026" sldId="317"/>
        </pc:sldMkLst>
        <pc:spChg chg="add mod">
          <ac:chgData name="Michelle Portelli" userId="d5498803-c5f8-402b-990f-559f2c7fc6b4" providerId="ADAL" clId="{96D2A1FF-919D-4284-B86C-66AE2C541213}" dt="2019-02-27T04:03:51.191" v="460" actId="1076"/>
          <ac:spMkLst>
            <pc:docMk/>
            <pc:sldMk cId="18550026" sldId="317"/>
            <ac:spMk id="6" creationId="{C12F97C8-65FF-4375-AD85-615FFFBBCB56}"/>
          </ac:spMkLst>
        </pc:spChg>
      </pc:sldChg>
      <pc:sldChg chg="addSp modSp add del">
        <pc:chgData name="Michelle Portelli" userId="d5498803-c5f8-402b-990f-559f2c7fc6b4" providerId="ADAL" clId="{96D2A1FF-919D-4284-B86C-66AE2C541213}" dt="2019-02-27T04:03:58.433" v="462" actId="1076"/>
        <pc:sldMkLst>
          <pc:docMk/>
          <pc:sldMk cId="1611794840" sldId="318"/>
        </pc:sldMkLst>
        <pc:spChg chg="add mod">
          <ac:chgData name="Michelle Portelli" userId="d5498803-c5f8-402b-990f-559f2c7fc6b4" providerId="ADAL" clId="{96D2A1FF-919D-4284-B86C-66AE2C541213}" dt="2019-02-27T04:03:58.433" v="462" actId="1076"/>
          <ac:spMkLst>
            <pc:docMk/>
            <pc:sldMk cId="1611794840" sldId="318"/>
            <ac:spMk id="5" creationId="{2D82AD80-9F29-4330-948E-78781D6714AB}"/>
          </ac:spMkLst>
        </pc:spChg>
      </pc:sldChg>
      <pc:sldChg chg="addSp delSp modSp add del">
        <pc:chgData name="Michelle Portelli" userId="d5498803-c5f8-402b-990f-559f2c7fc6b4" providerId="ADAL" clId="{96D2A1FF-919D-4284-B86C-66AE2C541213}" dt="2019-02-27T03:50:16.776" v="428" actId="14100"/>
        <pc:sldMkLst>
          <pc:docMk/>
          <pc:sldMk cId="201026853" sldId="320"/>
        </pc:sldMkLst>
        <pc:spChg chg="mod">
          <ac:chgData name="Michelle Portelli" userId="d5498803-c5f8-402b-990f-559f2c7fc6b4" providerId="ADAL" clId="{96D2A1FF-919D-4284-B86C-66AE2C541213}" dt="2019-02-27T03:48:20.079" v="410" actId="14100"/>
          <ac:spMkLst>
            <pc:docMk/>
            <pc:sldMk cId="201026853" sldId="320"/>
            <ac:spMk id="3" creationId="{00000000-0000-0000-0000-000000000000}"/>
          </ac:spMkLst>
        </pc:spChg>
        <pc:spChg chg="add del mod">
          <ac:chgData name="Michelle Portelli" userId="d5498803-c5f8-402b-990f-559f2c7fc6b4" providerId="ADAL" clId="{96D2A1FF-919D-4284-B86C-66AE2C541213}" dt="2019-02-27T03:47:49.912" v="407"/>
          <ac:spMkLst>
            <pc:docMk/>
            <pc:sldMk cId="201026853" sldId="320"/>
            <ac:spMk id="5" creationId="{79890BC6-985C-4524-89E7-9F2CB3834719}"/>
          </ac:spMkLst>
        </pc:spChg>
        <pc:spChg chg="add del mod">
          <ac:chgData name="Michelle Portelli" userId="d5498803-c5f8-402b-990f-559f2c7fc6b4" providerId="ADAL" clId="{96D2A1FF-919D-4284-B86C-66AE2C541213}" dt="2019-02-27T03:48:44.465" v="413"/>
          <ac:spMkLst>
            <pc:docMk/>
            <pc:sldMk cId="201026853" sldId="320"/>
            <ac:spMk id="6" creationId="{CA23EE4A-32E3-4D62-A314-4AFD4FD8206E}"/>
          </ac:spMkLst>
        </pc:spChg>
        <pc:spChg chg="add del mod">
          <ac:chgData name="Michelle Portelli" userId="d5498803-c5f8-402b-990f-559f2c7fc6b4" providerId="ADAL" clId="{96D2A1FF-919D-4284-B86C-66AE2C541213}" dt="2019-02-27T03:49:15.291" v="418"/>
          <ac:spMkLst>
            <pc:docMk/>
            <pc:sldMk cId="201026853" sldId="320"/>
            <ac:spMk id="7" creationId="{A744371E-FE88-4A48-BD06-F4AEC208D77B}"/>
          </ac:spMkLst>
        </pc:spChg>
        <pc:spChg chg="add del mod">
          <ac:chgData name="Michelle Portelli" userId="d5498803-c5f8-402b-990f-559f2c7fc6b4" providerId="ADAL" clId="{96D2A1FF-919D-4284-B86C-66AE2C541213}" dt="2019-02-27T03:49:15.289" v="416" actId="478"/>
          <ac:spMkLst>
            <pc:docMk/>
            <pc:sldMk cId="201026853" sldId="320"/>
            <ac:spMk id="8" creationId="{BBBCF981-D748-43F2-B0F5-E6BAE314B744}"/>
          </ac:spMkLst>
        </pc:spChg>
        <pc:spChg chg="add mod">
          <ac:chgData name="Michelle Portelli" userId="d5498803-c5f8-402b-990f-559f2c7fc6b4" providerId="ADAL" clId="{96D2A1FF-919D-4284-B86C-66AE2C541213}" dt="2019-02-27T03:50:16.776" v="428" actId="14100"/>
          <ac:spMkLst>
            <pc:docMk/>
            <pc:sldMk cId="201026853" sldId="320"/>
            <ac:spMk id="9" creationId="{2F88A8A7-1A18-4933-9382-AB243C90C83B}"/>
          </ac:spMkLst>
        </pc:spChg>
      </pc:sldChg>
      <pc:sldChg chg="addSp modSp add del">
        <pc:chgData name="Michelle Portelli" userId="d5498803-c5f8-402b-990f-559f2c7fc6b4" providerId="ADAL" clId="{96D2A1FF-919D-4284-B86C-66AE2C541213}" dt="2019-02-27T04:03:44.529" v="458" actId="1076"/>
        <pc:sldMkLst>
          <pc:docMk/>
          <pc:sldMk cId="1981894187" sldId="321"/>
        </pc:sldMkLst>
        <pc:spChg chg="add mod">
          <ac:chgData name="Michelle Portelli" userId="d5498803-c5f8-402b-990f-559f2c7fc6b4" providerId="ADAL" clId="{96D2A1FF-919D-4284-B86C-66AE2C541213}" dt="2019-02-27T04:03:44.529" v="458" actId="1076"/>
          <ac:spMkLst>
            <pc:docMk/>
            <pc:sldMk cId="1981894187" sldId="321"/>
            <ac:spMk id="6" creationId="{A5E9F6CC-7859-46AC-8F53-E62876DCAF26}"/>
          </ac:spMkLst>
        </pc:spChg>
      </pc:sldChg>
      <pc:sldChg chg="addSp modSp add del">
        <pc:chgData name="Michelle Portelli" userId="d5498803-c5f8-402b-990f-559f2c7fc6b4" providerId="ADAL" clId="{96D2A1FF-919D-4284-B86C-66AE2C541213}" dt="2019-02-27T04:04:05.287" v="464" actId="1076"/>
        <pc:sldMkLst>
          <pc:docMk/>
          <pc:sldMk cId="2367829338" sldId="322"/>
        </pc:sldMkLst>
        <pc:spChg chg="add mod">
          <ac:chgData name="Michelle Portelli" userId="d5498803-c5f8-402b-990f-559f2c7fc6b4" providerId="ADAL" clId="{96D2A1FF-919D-4284-B86C-66AE2C541213}" dt="2019-02-27T04:04:05.287" v="464" actId="1076"/>
          <ac:spMkLst>
            <pc:docMk/>
            <pc:sldMk cId="2367829338" sldId="322"/>
            <ac:spMk id="6" creationId="{DE75A161-991A-4BF1-980C-A91BC0C1D7F5}"/>
          </ac:spMkLst>
        </pc:spChg>
      </pc:sldChg>
      <pc:sldChg chg="addSp modSp add del">
        <pc:chgData name="Michelle Portelli" userId="d5498803-c5f8-402b-990f-559f2c7fc6b4" providerId="ADAL" clId="{96D2A1FF-919D-4284-B86C-66AE2C541213}" dt="2019-02-27T04:02:59.294" v="446" actId="1076"/>
        <pc:sldMkLst>
          <pc:docMk/>
          <pc:sldMk cId="1301327778" sldId="325"/>
        </pc:sldMkLst>
        <pc:spChg chg="add mod">
          <ac:chgData name="Michelle Portelli" userId="d5498803-c5f8-402b-990f-559f2c7fc6b4" providerId="ADAL" clId="{96D2A1FF-919D-4284-B86C-66AE2C541213}" dt="2019-02-27T04:02:59.294" v="446" actId="1076"/>
          <ac:spMkLst>
            <pc:docMk/>
            <pc:sldMk cId="1301327778" sldId="325"/>
            <ac:spMk id="6" creationId="{BFCA4667-01F8-4150-BEEB-9367EC24120C}"/>
          </ac:spMkLst>
        </pc:spChg>
      </pc:sldChg>
      <pc:sldChg chg="addSp delSp modSp add del">
        <pc:chgData name="Michelle Portelli" userId="d5498803-c5f8-402b-990f-559f2c7fc6b4" providerId="ADAL" clId="{96D2A1FF-919D-4284-B86C-66AE2C541213}" dt="2019-02-28T05:45:52.859" v="503" actId="1076"/>
        <pc:sldMkLst>
          <pc:docMk/>
          <pc:sldMk cId="2291609205" sldId="326"/>
        </pc:sldMkLst>
        <pc:spChg chg="del">
          <ac:chgData name="Michelle Portelli" userId="d5498803-c5f8-402b-990f-559f2c7fc6b4" providerId="ADAL" clId="{96D2A1FF-919D-4284-B86C-66AE2C541213}" dt="2019-02-27T04:04:08.529" v="465" actId="478"/>
          <ac:spMkLst>
            <pc:docMk/>
            <pc:sldMk cId="2291609205" sldId="326"/>
            <ac:spMk id="4" creationId="{00000000-0000-0000-0000-000000000000}"/>
          </ac:spMkLst>
        </pc:spChg>
        <pc:spChg chg="add mod">
          <ac:chgData name="Michelle Portelli" userId="d5498803-c5f8-402b-990f-559f2c7fc6b4" providerId="ADAL" clId="{96D2A1FF-919D-4284-B86C-66AE2C541213}" dt="2019-02-27T04:04:13.412" v="467" actId="1076"/>
          <ac:spMkLst>
            <pc:docMk/>
            <pc:sldMk cId="2291609205" sldId="326"/>
            <ac:spMk id="12" creationId="{6C712989-F5CE-4819-8252-DEFD8248389B}"/>
          </ac:spMkLst>
        </pc:spChg>
        <pc:picChg chg="mod">
          <ac:chgData name="Michelle Portelli" userId="d5498803-c5f8-402b-990f-559f2c7fc6b4" providerId="ADAL" clId="{96D2A1FF-919D-4284-B86C-66AE2C541213}" dt="2019-02-28T05:45:49.449" v="502" actId="14100"/>
          <ac:picMkLst>
            <pc:docMk/>
            <pc:sldMk cId="2291609205" sldId="326"/>
            <ac:picMk id="2" creationId="{00000000-0000-0000-0000-000000000000}"/>
          </ac:picMkLst>
        </pc:picChg>
        <pc:picChg chg="mod">
          <ac:chgData name="Michelle Portelli" userId="d5498803-c5f8-402b-990f-559f2c7fc6b4" providerId="ADAL" clId="{96D2A1FF-919D-4284-B86C-66AE2C541213}" dt="2019-02-28T05:45:52.859" v="503" actId="1076"/>
          <ac:picMkLst>
            <pc:docMk/>
            <pc:sldMk cId="2291609205" sldId="326"/>
            <ac:picMk id="5" creationId="{00000000-0000-0000-0000-000000000000}"/>
          </ac:picMkLst>
        </pc:picChg>
        <pc:picChg chg="mod">
          <ac:chgData name="Michelle Portelli" userId="d5498803-c5f8-402b-990f-559f2c7fc6b4" providerId="ADAL" clId="{96D2A1FF-919D-4284-B86C-66AE2C541213}" dt="2019-02-28T05:45:43.031" v="501" actId="1076"/>
          <ac:picMkLst>
            <pc:docMk/>
            <pc:sldMk cId="2291609205" sldId="326"/>
            <ac:picMk id="8" creationId="{00000000-0000-0000-0000-000000000000}"/>
          </ac:picMkLst>
        </pc:picChg>
      </pc:sldChg>
      <pc:sldChg chg="addSp delSp modSp add del">
        <pc:chgData name="Michelle Portelli" userId="d5498803-c5f8-402b-990f-559f2c7fc6b4" providerId="ADAL" clId="{96D2A1FF-919D-4284-B86C-66AE2C541213}" dt="2019-02-28T05:44:45.201" v="494" actId="120"/>
        <pc:sldMkLst>
          <pc:docMk/>
          <pc:sldMk cId="3911628014" sldId="329"/>
        </pc:sldMkLst>
        <pc:spChg chg="del">
          <ac:chgData name="Michelle Portelli" userId="d5498803-c5f8-402b-990f-559f2c7fc6b4" providerId="ADAL" clId="{96D2A1FF-919D-4284-B86C-66AE2C541213}" dt="2019-02-27T04:03:04.758" v="447" actId="478"/>
          <ac:spMkLst>
            <pc:docMk/>
            <pc:sldMk cId="3911628014" sldId="329"/>
            <ac:spMk id="4" creationId="{00000000-0000-0000-0000-000000000000}"/>
          </ac:spMkLst>
        </pc:spChg>
        <pc:spChg chg="add mod">
          <ac:chgData name="Michelle Portelli" userId="d5498803-c5f8-402b-990f-559f2c7fc6b4" providerId="ADAL" clId="{96D2A1FF-919D-4284-B86C-66AE2C541213}" dt="2019-02-27T04:03:09.072" v="449" actId="1076"/>
          <ac:spMkLst>
            <pc:docMk/>
            <pc:sldMk cId="3911628014" sldId="329"/>
            <ac:spMk id="9" creationId="{D4CD9E75-B4FD-46BC-BE6B-04EDE290BB34}"/>
          </ac:spMkLst>
        </pc:spChg>
        <pc:graphicFrameChg chg="mod modGraphic">
          <ac:chgData name="Michelle Portelli" userId="d5498803-c5f8-402b-990f-559f2c7fc6b4" providerId="ADAL" clId="{96D2A1FF-919D-4284-B86C-66AE2C541213}" dt="2019-02-28T05:44:45.201" v="494" actId="120"/>
          <ac:graphicFrameMkLst>
            <pc:docMk/>
            <pc:sldMk cId="3911628014" sldId="329"/>
            <ac:graphicFrameMk id="14" creationId="{00000000-0000-0000-0000-000000000000}"/>
          </ac:graphicFrameMkLst>
        </pc:graphicFrameChg>
        <pc:graphicFrameChg chg="mod modGraphic">
          <ac:chgData name="Michelle Portelli" userId="d5498803-c5f8-402b-990f-559f2c7fc6b4" providerId="ADAL" clId="{96D2A1FF-919D-4284-B86C-66AE2C541213}" dt="2019-02-28T05:44:39.239" v="493" actId="120"/>
          <ac:graphicFrameMkLst>
            <pc:docMk/>
            <pc:sldMk cId="3911628014" sldId="329"/>
            <ac:graphicFrameMk id="15" creationId="{00000000-0000-0000-0000-000000000000}"/>
          </ac:graphicFrameMkLst>
        </pc:graphicFrameChg>
      </pc:sldChg>
      <pc:sldChg chg="add del">
        <pc:chgData name="Michelle Portelli" userId="d5498803-c5f8-402b-990f-559f2c7fc6b4" providerId="ADAL" clId="{96D2A1FF-919D-4284-B86C-66AE2C541213}" dt="2019-02-27T03:39:53.142" v="371" actId="2696"/>
        <pc:sldMkLst>
          <pc:docMk/>
          <pc:sldMk cId="427426569" sldId="330"/>
        </pc:sldMkLst>
      </pc:sldChg>
    </pc:docChg>
  </pc:docChgLst>
  <pc:docChgLst>
    <pc:chgData name="Monica Pfeffer" userId="90bb9913-fa3e-4ec8-88da-7468f54175e3" providerId="ADAL" clId="{D4A135E8-CB27-4404-BCE7-957EEDDFB93C}"/>
    <pc:docChg chg="modSld">
      <pc:chgData name="Monica Pfeffer" userId="90bb9913-fa3e-4ec8-88da-7468f54175e3" providerId="ADAL" clId="{D4A135E8-CB27-4404-BCE7-957EEDDFB93C}" dt="2019-02-24T05:18:05.301" v="4" actId="20577"/>
      <pc:docMkLst>
        <pc:docMk/>
      </pc:docMkLst>
      <pc:sldChg chg="modSp">
        <pc:chgData name="Monica Pfeffer" userId="90bb9913-fa3e-4ec8-88da-7468f54175e3" providerId="ADAL" clId="{D4A135E8-CB27-4404-BCE7-957EEDDFB93C}" dt="2019-02-24T05:18:05.301" v="4" actId="20577"/>
        <pc:sldMkLst>
          <pc:docMk/>
          <pc:sldMk cId="3205999324" sldId="278"/>
        </pc:sldMkLst>
        <pc:spChg chg="mod">
          <ac:chgData name="Monica Pfeffer" userId="90bb9913-fa3e-4ec8-88da-7468f54175e3" providerId="ADAL" clId="{D4A135E8-CB27-4404-BCE7-957EEDDFB93C}" dt="2019-02-24T05:18:05.301" v="4" actId="20577"/>
          <ac:spMkLst>
            <pc:docMk/>
            <pc:sldMk cId="3205999324" sldId="278"/>
            <ac:spMk id="8" creationId="{899678C7-3FE4-4223-AF81-33AF385F87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7CBE8-323E-4C55-9688-C7DDBCB3BE81}" type="datetimeFigureOut">
              <a:rPr lang="en-US" smtClean="0"/>
              <a:t>2/28/2019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D04AD-0FC8-47F4-8D75-4963D7DDEB4C}" type="slidenum">
              <a:rPr lang="en-US" smtClean="0"/>
              <a:t>‹#›</a:t>
            </a:fld>
            <a:endParaRPr lang="en-US"/>
          </a:p>
        </p:txBody>
      </p:sp>
    </p:spTree>
    <p:extLst>
      <p:ext uri="{BB962C8B-B14F-4D97-AF65-F5344CB8AC3E}">
        <p14:creationId xmlns:p14="http://schemas.microsoft.com/office/powerpoint/2010/main" val="390857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59CE0-650A-494B-829D-8D2CCC20295E}"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02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59CE0-650A-494B-829D-8D2CCC20295E}"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03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59CE0-650A-494B-829D-8D2CCC20295E}"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80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59CE0-650A-494B-829D-8D2CCC20295E}"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17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59CE0-650A-494B-829D-8D2CCC20295E}"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30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59CE0-650A-494B-829D-8D2CCC20295E}"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206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4738AF52-6909-4CCC-AFCF-737D391781D6}"/>
              </a:ext>
            </a:extLst>
          </p:cNvPr>
          <p:cNvGrpSpPr>
            <a:grpSpLocks noChangeAspect="1"/>
          </p:cNvGrpSpPr>
          <p:nvPr userDrawn="1"/>
        </p:nvGrpSpPr>
        <p:grpSpPr bwMode="auto">
          <a:xfrm>
            <a:off x="442622" y="4811499"/>
            <a:ext cx="8223250" cy="1246187"/>
            <a:chOff x="290" y="3029"/>
            <a:chExt cx="5180" cy="785"/>
          </a:xfrm>
          <a:solidFill>
            <a:schemeClr val="tx1"/>
          </a:solidFill>
        </p:grpSpPr>
        <p:sp>
          <p:nvSpPr>
            <p:cNvPr id="12" name="Freeform 5">
              <a:extLst>
                <a:ext uri="{FF2B5EF4-FFF2-40B4-BE49-F238E27FC236}">
                  <a16:creationId xmlns:a16="http://schemas.microsoft.com/office/drawing/2014/main" id="{E4C60467-7F4B-4035-922D-065C464838E3}"/>
                </a:ext>
              </a:extLst>
            </p:cNvPr>
            <p:cNvSpPr>
              <a:spLocks/>
            </p:cNvSpPr>
            <p:nvPr userDrawn="1"/>
          </p:nvSpPr>
          <p:spPr bwMode="auto">
            <a:xfrm>
              <a:off x="1295" y="3045"/>
              <a:ext cx="626" cy="769"/>
            </a:xfrm>
            <a:custGeom>
              <a:avLst/>
              <a:gdLst>
                <a:gd name="T0" fmla="*/ 604 w 3128"/>
                <a:gd name="T1" fmla="*/ 3576 h 3831"/>
                <a:gd name="T2" fmla="*/ 302 w 3128"/>
                <a:gd name="T3" fmla="*/ 3831 h 3831"/>
                <a:gd name="T4" fmla="*/ 0 w 3128"/>
                <a:gd name="T5" fmla="*/ 3576 h 3831"/>
                <a:gd name="T6" fmla="*/ 0 w 3128"/>
                <a:gd name="T7" fmla="*/ 343 h 3831"/>
                <a:gd name="T8" fmla="*/ 412 w 3128"/>
                <a:gd name="T9" fmla="*/ 0 h 3831"/>
                <a:gd name="T10" fmla="*/ 958 w 3128"/>
                <a:gd name="T11" fmla="*/ 308 h 3831"/>
                <a:gd name="T12" fmla="*/ 2519 w 3128"/>
                <a:gd name="T13" fmla="*/ 2914 h 3831"/>
                <a:gd name="T14" fmla="*/ 2519 w 3128"/>
                <a:gd name="T15" fmla="*/ 256 h 3831"/>
                <a:gd name="T16" fmla="*/ 2826 w 3128"/>
                <a:gd name="T17" fmla="*/ 0 h 3831"/>
                <a:gd name="T18" fmla="*/ 3128 w 3128"/>
                <a:gd name="T19" fmla="*/ 256 h 3831"/>
                <a:gd name="T20" fmla="*/ 3128 w 3128"/>
                <a:gd name="T21" fmla="*/ 3488 h 3831"/>
                <a:gd name="T22" fmla="*/ 2751 w 3128"/>
                <a:gd name="T23" fmla="*/ 3831 h 3831"/>
                <a:gd name="T24" fmla="*/ 2240 w 3128"/>
                <a:gd name="T25" fmla="*/ 3512 h 3831"/>
                <a:gd name="T26" fmla="*/ 604 w 3128"/>
                <a:gd name="T27" fmla="*/ 853 h 3831"/>
                <a:gd name="T28" fmla="*/ 604 w 3128"/>
                <a:gd name="T29" fmla="*/ 3576 h 3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8" h="3831">
                  <a:moveTo>
                    <a:pt x="604" y="3576"/>
                  </a:moveTo>
                  <a:cubicBezTo>
                    <a:pt x="604" y="3744"/>
                    <a:pt x="505" y="3831"/>
                    <a:pt x="302" y="3831"/>
                  </a:cubicBezTo>
                  <a:cubicBezTo>
                    <a:pt x="99" y="3831"/>
                    <a:pt x="0" y="3744"/>
                    <a:pt x="0" y="3576"/>
                  </a:cubicBezTo>
                  <a:cubicBezTo>
                    <a:pt x="0" y="343"/>
                    <a:pt x="0" y="343"/>
                    <a:pt x="0" y="343"/>
                  </a:cubicBezTo>
                  <a:cubicBezTo>
                    <a:pt x="0" y="111"/>
                    <a:pt x="139" y="0"/>
                    <a:pt x="412" y="0"/>
                  </a:cubicBezTo>
                  <a:cubicBezTo>
                    <a:pt x="720" y="0"/>
                    <a:pt x="859" y="134"/>
                    <a:pt x="958" y="308"/>
                  </a:cubicBezTo>
                  <a:cubicBezTo>
                    <a:pt x="2519" y="2914"/>
                    <a:pt x="2519" y="2914"/>
                    <a:pt x="2519" y="2914"/>
                  </a:cubicBezTo>
                  <a:cubicBezTo>
                    <a:pt x="2519" y="256"/>
                    <a:pt x="2519" y="256"/>
                    <a:pt x="2519" y="256"/>
                  </a:cubicBezTo>
                  <a:cubicBezTo>
                    <a:pt x="2519" y="87"/>
                    <a:pt x="2623" y="0"/>
                    <a:pt x="2826" y="0"/>
                  </a:cubicBezTo>
                  <a:cubicBezTo>
                    <a:pt x="3030" y="0"/>
                    <a:pt x="3128" y="87"/>
                    <a:pt x="3128" y="256"/>
                  </a:cubicBezTo>
                  <a:cubicBezTo>
                    <a:pt x="3128" y="3488"/>
                    <a:pt x="3128" y="3488"/>
                    <a:pt x="3128" y="3488"/>
                  </a:cubicBezTo>
                  <a:cubicBezTo>
                    <a:pt x="3128" y="3721"/>
                    <a:pt x="2995" y="3831"/>
                    <a:pt x="2751" y="3831"/>
                  </a:cubicBezTo>
                  <a:cubicBezTo>
                    <a:pt x="2490" y="3831"/>
                    <a:pt x="2351" y="3709"/>
                    <a:pt x="2240" y="3512"/>
                  </a:cubicBezTo>
                  <a:cubicBezTo>
                    <a:pt x="604" y="853"/>
                    <a:pt x="604" y="853"/>
                    <a:pt x="604" y="853"/>
                  </a:cubicBezTo>
                  <a:lnTo>
                    <a:pt x="604" y="35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6">
              <a:extLst>
                <a:ext uri="{FF2B5EF4-FFF2-40B4-BE49-F238E27FC236}">
                  <a16:creationId xmlns:a16="http://schemas.microsoft.com/office/drawing/2014/main" id="{FF423E6E-7C57-401D-9F69-0B9A2D67F66E}"/>
                </a:ext>
              </a:extLst>
            </p:cNvPr>
            <p:cNvSpPr>
              <a:spLocks/>
            </p:cNvSpPr>
            <p:nvPr userDrawn="1"/>
          </p:nvSpPr>
          <p:spPr bwMode="auto">
            <a:xfrm>
              <a:off x="2208" y="3057"/>
              <a:ext cx="536" cy="757"/>
            </a:xfrm>
            <a:custGeom>
              <a:avLst/>
              <a:gdLst>
                <a:gd name="T0" fmla="*/ 2426 w 2681"/>
                <a:gd name="T1" fmla="*/ 3210 h 3773"/>
                <a:gd name="T2" fmla="*/ 2681 w 2681"/>
                <a:gd name="T3" fmla="*/ 3488 h 3773"/>
                <a:gd name="T4" fmla="*/ 2426 w 2681"/>
                <a:gd name="T5" fmla="*/ 3773 h 3773"/>
                <a:gd name="T6" fmla="*/ 296 w 2681"/>
                <a:gd name="T7" fmla="*/ 3773 h 3773"/>
                <a:gd name="T8" fmla="*/ 0 w 2681"/>
                <a:gd name="T9" fmla="*/ 3512 h 3773"/>
                <a:gd name="T10" fmla="*/ 168 w 2681"/>
                <a:gd name="T11" fmla="*/ 3094 h 3773"/>
                <a:gd name="T12" fmla="*/ 1863 w 2681"/>
                <a:gd name="T13" fmla="*/ 563 h 3773"/>
                <a:gd name="T14" fmla="*/ 284 w 2681"/>
                <a:gd name="T15" fmla="*/ 563 h 3773"/>
                <a:gd name="T16" fmla="*/ 29 w 2681"/>
                <a:gd name="T17" fmla="*/ 279 h 3773"/>
                <a:gd name="T18" fmla="*/ 284 w 2681"/>
                <a:gd name="T19" fmla="*/ 0 h 3773"/>
                <a:gd name="T20" fmla="*/ 2345 w 2681"/>
                <a:gd name="T21" fmla="*/ 0 h 3773"/>
                <a:gd name="T22" fmla="*/ 2641 w 2681"/>
                <a:gd name="T23" fmla="*/ 262 h 3773"/>
                <a:gd name="T24" fmla="*/ 2473 w 2681"/>
                <a:gd name="T25" fmla="*/ 679 h 3773"/>
                <a:gd name="T26" fmla="*/ 778 w 2681"/>
                <a:gd name="T27" fmla="*/ 3210 h 3773"/>
                <a:gd name="T28" fmla="*/ 2426 w 2681"/>
                <a:gd name="T29" fmla="*/ 3210 h 3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1" h="3773">
                  <a:moveTo>
                    <a:pt x="2426" y="3210"/>
                  </a:moveTo>
                  <a:cubicBezTo>
                    <a:pt x="2594" y="3210"/>
                    <a:pt x="2681" y="3303"/>
                    <a:pt x="2681" y="3488"/>
                  </a:cubicBezTo>
                  <a:cubicBezTo>
                    <a:pt x="2681" y="3680"/>
                    <a:pt x="2594" y="3773"/>
                    <a:pt x="2426" y="3773"/>
                  </a:cubicBezTo>
                  <a:cubicBezTo>
                    <a:pt x="296" y="3773"/>
                    <a:pt x="296" y="3773"/>
                    <a:pt x="296" y="3773"/>
                  </a:cubicBezTo>
                  <a:cubicBezTo>
                    <a:pt x="99" y="3773"/>
                    <a:pt x="0" y="3686"/>
                    <a:pt x="0" y="3512"/>
                  </a:cubicBezTo>
                  <a:cubicBezTo>
                    <a:pt x="0" y="3355"/>
                    <a:pt x="76" y="3239"/>
                    <a:pt x="168" y="3094"/>
                  </a:cubicBezTo>
                  <a:cubicBezTo>
                    <a:pt x="1863" y="563"/>
                    <a:pt x="1863" y="563"/>
                    <a:pt x="1863" y="563"/>
                  </a:cubicBezTo>
                  <a:cubicBezTo>
                    <a:pt x="284" y="563"/>
                    <a:pt x="284" y="563"/>
                    <a:pt x="284" y="563"/>
                  </a:cubicBezTo>
                  <a:cubicBezTo>
                    <a:pt x="116" y="563"/>
                    <a:pt x="29" y="470"/>
                    <a:pt x="29" y="279"/>
                  </a:cubicBezTo>
                  <a:cubicBezTo>
                    <a:pt x="29" y="93"/>
                    <a:pt x="116" y="0"/>
                    <a:pt x="284" y="0"/>
                  </a:cubicBezTo>
                  <a:cubicBezTo>
                    <a:pt x="2345" y="0"/>
                    <a:pt x="2345" y="0"/>
                    <a:pt x="2345" y="0"/>
                  </a:cubicBezTo>
                  <a:cubicBezTo>
                    <a:pt x="2542" y="0"/>
                    <a:pt x="2641" y="87"/>
                    <a:pt x="2641" y="262"/>
                  </a:cubicBezTo>
                  <a:cubicBezTo>
                    <a:pt x="2641" y="418"/>
                    <a:pt x="2565" y="534"/>
                    <a:pt x="2473" y="679"/>
                  </a:cubicBezTo>
                  <a:cubicBezTo>
                    <a:pt x="778" y="3210"/>
                    <a:pt x="778" y="3210"/>
                    <a:pt x="778" y="3210"/>
                  </a:cubicBezTo>
                  <a:lnTo>
                    <a:pt x="2426" y="32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7">
              <a:extLst>
                <a:ext uri="{FF2B5EF4-FFF2-40B4-BE49-F238E27FC236}">
                  <a16:creationId xmlns:a16="http://schemas.microsoft.com/office/drawing/2014/main" id="{477E1A59-CFA1-4416-88FA-3A9BB8DD880C}"/>
                </a:ext>
              </a:extLst>
            </p:cNvPr>
            <p:cNvSpPr>
              <a:spLocks/>
            </p:cNvSpPr>
            <p:nvPr userDrawn="1"/>
          </p:nvSpPr>
          <p:spPr bwMode="auto">
            <a:xfrm>
              <a:off x="3032" y="3031"/>
              <a:ext cx="502" cy="783"/>
            </a:xfrm>
            <a:custGeom>
              <a:avLst/>
              <a:gdLst>
                <a:gd name="T0" fmla="*/ 58 w 2513"/>
                <a:gd name="T1" fmla="*/ 1044 h 3900"/>
                <a:gd name="T2" fmla="*/ 1312 w 2513"/>
                <a:gd name="T3" fmla="*/ 0 h 3900"/>
                <a:gd name="T4" fmla="*/ 2229 w 2513"/>
                <a:gd name="T5" fmla="*/ 249 h 3900"/>
                <a:gd name="T6" fmla="*/ 2432 w 2513"/>
                <a:gd name="T7" fmla="*/ 516 h 3900"/>
                <a:gd name="T8" fmla="*/ 2165 w 2513"/>
                <a:gd name="T9" fmla="*/ 835 h 3900"/>
                <a:gd name="T10" fmla="*/ 1933 w 2513"/>
                <a:gd name="T11" fmla="*/ 737 h 3900"/>
                <a:gd name="T12" fmla="*/ 1312 w 2513"/>
                <a:gd name="T13" fmla="*/ 551 h 3900"/>
                <a:gd name="T14" fmla="*/ 691 w 2513"/>
                <a:gd name="T15" fmla="*/ 1010 h 3900"/>
                <a:gd name="T16" fmla="*/ 2513 w 2513"/>
                <a:gd name="T17" fmla="*/ 2791 h 3900"/>
                <a:gd name="T18" fmla="*/ 1196 w 2513"/>
                <a:gd name="T19" fmla="*/ 3900 h 3900"/>
                <a:gd name="T20" fmla="*/ 209 w 2513"/>
                <a:gd name="T21" fmla="*/ 3610 h 3900"/>
                <a:gd name="T22" fmla="*/ 0 w 2513"/>
                <a:gd name="T23" fmla="*/ 3319 h 3900"/>
                <a:gd name="T24" fmla="*/ 279 w 2513"/>
                <a:gd name="T25" fmla="*/ 3000 h 3900"/>
                <a:gd name="T26" fmla="*/ 523 w 2513"/>
                <a:gd name="T27" fmla="*/ 3116 h 3900"/>
                <a:gd name="T28" fmla="*/ 1202 w 2513"/>
                <a:gd name="T29" fmla="*/ 3349 h 3900"/>
                <a:gd name="T30" fmla="*/ 1881 w 2513"/>
                <a:gd name="T31" fmla="*/ 2826 h 3900"/>
                <a:gd name="T32" fmla="*/ 58 w 2513"/>
                <a:gd name="T33" fmla="*/ 1044 h 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3" h="3900">
                  <a:moveTo>
                    <a:pt x="58" y="1044"/>
                  </a:moveTo>
                  <a:cubicBezTo>
                    <a:pt x="58" y="412"/>
                    <a:pt x="569" y="0"/>
                    <a:pt x="1312" y="0"/>
                  </a:cubicBezTo>
                  <a:cubicBezTo>
                    <a:pt x="1614" y="0"/>
                    <a:pt x="1933" y="63"/>
                    <a:pt x="2229" y="249"/>
                  </a:cubicBezTo>
                  <a:cubicBezTo>
                    <a:pt x="2368" y="336"/>
                    <a:pt x="2432" y="412"/>
                    <a:pt x="2432" y="516"/>
                  </a:cubicBezTo>
                  <a:cubicBezTo>
                    <a:pt x="2432" y="656"/>
                    <a:pt x="2310" y="835"/>
                    <a:pt x="2165" y="835"/>
                  </a:cubicBezTo>
                  <a:cubicBezTo>
                    <a:pt x="2107" y="835"/>
                    <a:pt x="2049" y="801"/>
                    <a:pt x="1933" y="737"/>
                  </a:cubicBezTo>
                  <a:cubicBezTo>
                    <a:pt x="1730" y="627"/>
                    <a:pt x="1544" y="551"/>
                    <a:pt x="1312" y="551"/>
                  </a:cubicBezTo>
                  <a:cubicBezTo>
                    <a:pt x="917" y="551"/>
                    <a:pt x="691" y="748"/>
                    <a:pt x="691" y="1010"/>
                  </a:cubicBezTo>
                  <a:cubicBezTo>
                    <a:pt x="691" y="1706"/>
                    <a:pt x="2513" y="1555"/>
                    <a:pt x="2513" y="2791"/>
                  </a:cubicBezTo>
                  <a:cubicBezTo>
                    <a:pt x="2513" y="3494"/>
                    <a:pt x="1945" y="3900"/>
                    <a:pt x="1196" y="3900"/>
                  </a:cubicBezTo>
                  <a:cubicBezTo>
                    <a:pt x="795" y="3900"/>
                    <a:pt x="436" y="3778"/>
                    <a:pt x="209" y="3610"/>
                  </a:cubicBezTo>
                  <a:cubicBezTo>
                    <a:pt x="76" y="3511"/>
                    <a:pt x="0" y="3424"/>
                    <a:pt x="0" y="3319"/>
                  </a:cubicBezTo>
                  <a:cubicBezTo>
                    <a:pt x="0" y="3174"/>
                    <a:pt x="134" y="3000"/>
                    <a:pt x="279" y="3000"/>
                  </a:cubicBezTo>
                  <a:cubicBezTo>
                    <a:pt x="349" y="3000"/>
                    <a:pt x="407" y="3041"/>
                    <a:pt x="523" y="3116"/>
                  </a:cubicBezTo>
                  <a:cubicBezTo>
                    <a:pt x="720" y="3244"/>
                    <a:pt x="923" y="3349"/>
                    <a:pt x="1202" y="3349"/>
                  </a:cubicBezTo>
                  <a:cubicBezTo>
                    <a:pt x="1596" y="3349"/>
                    <a:pt x="1881" y="3145"/>
                    <a:pt x="1881" y="2826"/>
                  </a:cubicBezTo>
                  <a:cubicBezTo>
                    <a:pt x="1881" y="2048"/>
                    <a:pt x="58" y="2223"/>
                    <a:pt x="58" y="104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8">
              <a:extLst>
                <a:ext uri="{FF2B5EF4-FFF2-40B4-BE49-F238E27FC236}">
                  <a16:creationId xmlns:a16="http://schemas.microsoft.com/office/drawing/2014/main" id="{7772EEF2-27E2-4874-B27B-E190688E7204}"/>
                </a:ext>
              </a:extLst>
            </p:cNvPr>
            <p:cNvSpPr>
              <a:spLocks noEditPoints="1"/>
            </p:cNvSpPr>
            <p:nvPr userDrawn="1"/>
          </p:nvSpPr>
          <p:spPr bwMode="auto">
            <a:xfrm>
              <a:off x="3822" y="3029"/>
              <a:ext cx="733" cy="785"/>
            </a:xfrm>
            <a:custGeom>
              <a:avLst/>
              <a:gdLst>
                <a:gd name="T0" fmla="*/ 1834 w 3668"/>
                <a:gd name="T1" fmla="*/ 3360 h 3912"/>
                <a:gd name="T2" fmla="*/ 3012 w 3668"/>
                <a:gd name="T3" fmla="*/ 1956 h 3912"/>
                <a:gd name="T4" fmla="*/ 1834 w 3668"/>
                <a:gd name="T5" fmla="*/ 551 h 3912"/>
                <a:gd name="T6" fmla="*/ 656 w 3668"/>
                <a:gd name="T7" fmla="*/ 1956 h 3912"/>
                <a:gd name="T8" fmla="*/ 1834 w 3668"/>
                <a:gd name="T9" fmla="*/ 3360 h 3912"/>
                <a:gd name="T10" fmla="*/ 1834 w 3668"/>
                <a:gd name="T11" fmla="*/ 0 h 3912"/>
                <a:gd name="T12" fmla="*/ 3668 w 3668"/>
                <a:gd name="T13" fmla="*/ 1956 h 3912"/>
                <a:gd name="T14" fmla="*/ 1834 w 3668"/>
                <a:gd name="T15" fmla="*/ 3912 h 3912"/>
                <a:gd name="T16" fmla="*/ 0 w 3668"/>
                <a:gd name="T17" fmla="*/ 1956 h 3912"/>
                <a:gd name="T18" fmla="*/ 1834 w 3668"/>
                <a:gd name="T19" fmla="*/ 0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8" h="3912">
                  <a:moveTo>
                    <a:pt x="1834" y="3360"/>
                  </a:moveTo>
                  <a:cubicBezTo>
                    <a:pt x="2542" y="3360"/>
                    <a:pt x="3012" y="2827"/>
                    <a:pt x="3012" y="1956"/>
                  </a:cubicBezTo>
                  <a:cubicBezTo>
                    <a:pt x="3012" y="1085"/>
                    <a:pt x="2542" y="551"/>
                    <a:pt x="1834" y="551"/>
                  </a:cubicBezTo>
                  <a:cubicBezTo>
                    <a:pt x="1126" y="551"/>
                    <a:pt x="656" y="1085"/>
                    <a:pt x="656" y="1956"/>
                  </a:cubicBezTo>
                  <a:cubicBezTo>
                    <a:pt x="656" y="2827"/>
                    <a:pt x="1126" y="3360"/>
                    <a:pt x="1834" y="3360"/>
                  </a:cubicBezTo>
                  <a:moveTo>
                    <a:pt x="1834" y="0"/>
                  </a:moveTo>
                  <a:cubicBezTo>
                    <a:pt x="2943" y="0"/>
                    <a:pt x="3668" y="760"/>
                    <a:pt x="3668" y="1956"/>
                  </a:cubicBezTo>
                  <a:cubicBezTo>
                    <a:pt x="3668" y="3152"/>
                    <a:pt x="2943" y="3912"/>
                    <a:pt x="1834" y="3912"/>
                  </a:cubicBezTo>
                  <a:cubicBezTo>
                    <a:pt x="726" y="3912"/>
                    <a:pt x="0" y="3152"/>
                    <a:pt x="0" y="1956"/>
                  </a:cubicBezTo>
                  <a:cubicBezTo>
                    <a:pt x="0" y="760"/>
                    <a:pt x="726" y="0"/>
                    <a:pt x="183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9">
              <a:extLst>
                <a:ext uri="{FF2B5EF4-FFF2-40B4-BE49-F238E27FC236}">
                  <a16:creationId xmlns:a16="http://schemas.microsoft.com/office/drawing/2014/main" id="{338F5FAF-1FF3-43C5-A28B-41456AD8F1B8}"/>
                </a:ext>
              </a:extLst>
            </p:cNvPr>
            <p:cNvSpPr>
              <a:spLocks/>
            </p:cNvSpPr>
            <p:nvPr userDrawn="1"/>
          </p:nvSpPr>
          <p:spPr bwMode="auto">
            <a:xfrm>
              <a:off x="4843" y="3036"/>
              <a:ext cx="627" cy="778"/>
            </a:xfrm>
            <a:custGeom>
              <a:avLst/>
              <a:gdLst>
                <a:gd name="T0" fmla="*/ 1962 w 3140"/>
                <a:gd name="T1" fmla="*/ 2438 h 3877"/>
                <a:gd name="T2" fmla="*/ 1706 w 3140"/>
                <a:gd name="T3" fmla="*/ 2153 h 3877"/>
                <a:gd name="T4" fmla="*/ 1962 w 3140"/>
                <a:gd name="T5" fmla="*/ 1869 h 3877"/>
                <a:gd name="T6" fmla="*/ 2815 w 3140"/>
                <a:gd name="T7" fmla="*/ 1869 h 3877"/>
                <a:gd name="T8" fmla="*/ 3140 w 3140"/>
                <a:gd name="T9" fmla="*/ 2194 h 3877"/>
                <a:gd name="T10" fmla="*/ 3140 w 3140"/>
                <a:gd name="T11" fmla="*/ 3302 h 3877"/>
                <a:gd name="T12" fmla="*/ 2844 w 3140"/>
                <a:gd name="T13" fmla="*/ 3703 h 3877"/>
                <a:gd name="T14" fmla="*/ 1886 w 3140"/>
                <a:gd name="T15" fmla="*/ 3877 h 3877"/>
                <a:gd name="T16" fmla="*/ 0 w 3140"/>
                <a:gd name="T17" fmla="*/ 1938 h 3877"/>
                <a:gd name="T18" fmla="*/ 1863 w 3140"/>
                <a:gd name="T19" fmla="*/ 0 h 3877"/>
                <a:gd name="T20" fmla="*/ 2832 w 3140"/>
                <a:gd name="T21" fmla="*/ 244 h 3877"/>
                <a:gd name="T22" fmla="*/ 3105 w 3140"/>
                <a:gd name="T23" fmla="*/ 563 h 3877"/>
                <a:gd name="T24" fmla="*/ 2827 w 3140"/>
                <a:gd name="T25" fmla="*/ 865 h 3877"/>
                <a:gd name="T26" fmla="*/ 2548 w 3140"/>
                <a:gd name="T27" fmla="*/ 731 h 3877"/>
                <a:gd name="T28" fmla="*/ 1863 w 3140"/>
                <a:gd name="T29" fmla="*/ 557 h 3877"/>
                <a:gd name="T30" fmla="*/ 656 w 3140"/>
                <a:gd name="T31" fmla="*/ 1921 h 3877"/>
                <a:gd name="T32" fmla="*/ 1904 w 3140"/>
                <a:gd name="T33" fmla="*/ 3326 h 3877"/>
                <a:gd name="T34" fmla="*/ 2513 w 3140"/>
                <a:gd name="T35" fmla="*/ 3221 h 3877"/>
                <a:gd name="T36" fmla="*/ 2513 w 3140"/>
                <a:gd name="T37" fmla="*/ 2438 h 3877"/>
                <a:gd name="T38" fmla="*/ 1962 w 3140"/>
                <a:gd name="T39" fmla="*/ 2438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40" h="3877">
                  <a:moveTo>
                    <a:pt x="1962" y="2438"/>
                  </a:moveTo>
                  <a:cubicBezTo>
                    <a:pt x="1793" y="2438"/>
                    <a:pt x="1706" y="2345"/>
                    <a:pt x="1706" y="2153"/>
                  </a:cubicBezTo>
                  <a:cubicBezTo>
                    <a:pt x="1706" y="1962"/>
                    <a:pt x="1793" y="1869"/>
                    <a:pt x="1962" y="1869"/>
                  </a:cubicBezTo>
                  <a:cubicBezTo>
                    <a:pt x="2815" y="1869"/>
                    <a:pt x="2815" y="1869"/>
                    <a:pt x="2815" y="1869"/>
                  </a:cubicBezTo>
                  <a:cubicBezTo>
                    <a:pt x="3041" y="1869"/>
                    <a:pt x="3140" y="1967"/>
                    <a:pt x="3140" y="2194"/>
                  </a:cubicBezTo>
                  <a:cubicBezTo>
                    <a:pt x="3140" y="3302"/>
                    <a:pt x="3140" y="3302"/>
                    <a:pt x="3140" y="3302"/>
                  </a:cubicBezTo>
                  <a:cubicBezTo>
                    <a:pt x="3140" y="3500"/>
                    <a:pt x="3076" y="3604"/>
                    <a:pt x="2844" y="3703"/>
                  </a:cubicBezTo>
                  <a:cubicBezTo>
                    <a:pt x="2618" y="3801"/>
                    <a:pt x="2246" y="3877"/>
                    <a:pt x="1886" y="3877"/>
                  </a:cubicBezTo>
                  <a:cubicBezTo>
                    <a:pt x="795" y="3877"/>
                    <a:pt x="0" y="3186"/>
                    <a:pt x="0" y="1938"/>
                  </a:cubicBezTo>
                  <a:cubicBezTo>
                    <a:pt x="0" y="696"/>
                    <a:pt x="784" y="0"/>
                    <a:pt x="1863" y="0"/>
                  </a:cubicBezTo>
                  <a:cubicBezTo>
                    <a:pt x="2229" y="0"/>
                    <a:pt x="2560" y="81"/>
                    <a:pt x="2832" y="244"/>
                  </a:cubicBezTo>
                  <a:cubicBezTo>
                    <a:pt x="3018" y="354"/>
                    <a:pt x="3105" y="453"/>
                    <a:pt x="3105" y="563"/>
                  </a:cubicBezTo>
                  <a:cubicBezTo>
                    <a:pt x="3105" y="696"/>
                    <a:pt x="2966" y="865"/>
                    <a:pt x="2827" y="865"/>
                  </a:cubicBezTo>
                  <a:cubicBezTo>
                    <a:pt x="2745" y="865"/>
                    <a:pt x="2676" y="807"/>
                    <a:pt x="2548" y="731"/>
                  </a:cubicBezTo>
                  <a:cubicBezTo>
                    <a:pt x="2356" y="621"/>
                    <a:pt x="2124" y="557"/>
                    <a:pt x="1863" y="557"/>
                  </a:cubicBezTo>
                  <a:cubicBezTo>
                    <a:pt x="1138" y="557"/>
                    <a:pt x="656" y="1045"/>
                    <a:pt x="656" y="1921"/>
                  </a:cubicBezTo>
                  <a:cubicBezTo>
                    <a:pt x="656" y="2821"/>
                    <a:pt x="1161" y="3326"/>
                    <a:pt x="1904" y="3326"/>
                  </a:cubicBezTo>
                  <a:cubicBezTo>
                    <a:pt x="2130" y="3326"/>
                    <a:pt x="2356" y="3279"/>
                    <a:pt x="2513" y="3221"/>
                  </a:cubicBezTo>
                  <a:cubicBezTo>
                    <a:pt x="2513" y="2438"/>
                    <a:pt x="2513" y="2438"/>
                    <a:pt x="2513" y="2438"/>
                  </a:cubicBezTo>
                  <a:lnTo>
                    <a:pt x="1962" y="24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0">
              <a:extLst>
                <a:ext uri="{FF2B5EF4-FFF2-40B4-BE49-F238E27FC236}">
                  <a16:creationId xmlns:a16="http://schemas.microsoft.com/office/drawing/2014/main" id="{BF8FB2DC-A454-4B74-B583-57B926B5E65A}"/>
                </a:ext>
              </a:extLst>
            </p:cNvPr>
            <p:cNvSpPr>
              <a:spLocks/>
            </p:cNvSpPr>
            <p:nvPr userDrawn="1"/>
          </p:nvSpPr>
          <p:spPr bwMode="auto">
            <a:xfrm>
              <a:off x="290" y="3045"/>
              <a:ext cx="669" cy="769"/>
            </a:xfrm>
            <a:custGeom>
              <a:avLst/>
              <a:gdLst>
                <a:gd name="T0" fmla="*/ 3297 w 3349"/>
                <a:gd name="T1" fmla="*/ 3436 h 3831"/>
                <a:gd name="T2" fmla="*/ 2130 w 3349"/>
                <a:gd name="T3" fmla="*/ 331 h 3831"/>
                <a:gd name="T4" fmla="*/ 1684 w 3349"/>
                <a:gd name="T5" fmla="*/ 0 h 3831"/>
                <a:gd name="T6" fmla="*/ 1237 w 3349"/>
                <a:gd name="T7" fmla="*/ 331 h 3831"/>
                <a:gd name="T8" fmla="*/ 53 w 3349"/>
                <a:gd name="T9" fmla="*/ 3436 h 3831"/>
                <a:gd name="T10" fmla="*/ 0 w 3349"/>
                <a:gd name="T11" fmla="*/ 3651 h 3831"/>
                <a:gd name="T12" fmla="*/ 291 w 3349"/>
                <a:gd name="T13" fmla="*/ 3831 h 3831"/>
                <a:gd name="T14" fmla="*/ 645 w 3349"/>
                <a:gd name="T15" fmla="*/ 3604 h 3831"/>
                <a:gd name="T16" fmla="*/ 1666 w 3349"/>
                <a:gd name="T17" fmla="*/ 784 h 3831"/>
                <a:gd name="T18" fmla="*/ 2682 w 3349"/>
                <a:gd name="T19" fmla="*/ 3604 h 3831"/>
                <a:gd name="T20" fmla="*/ 3048 w 3349"/>
                <a:gd name="T21" fmla="*/ 3831 h 3831"/>
                <a:gd name="T22" fmla="*/ 3349 w 3349"/>
                <a:gd name="T23" fmla="*/ 3651 h 3831"/>
                <a:gd name="T24" fmla="*/ 3297 w 3349"/>
                <a:gd name="T25" fmla="*/ 3436 h 3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9" h="3831">
                  <a:moveTo>
                    <a:pt x="3297" y="3436"/>
                  </a:moveTo>
                  <a:cubicBezTo>
                    <a:pt x="2130" y="331"/>
                    <a:pt x="2130" y="331"/>
                    <a:pt x="2130" y="331"/>
                  </a:cubicBezTo>
                  <a:cubicBezTo>
                    <a:pt x="2038" y="82"/>
                    <a:pt x="1945" y="0"/>
                    <a:pt x="1684" y="0"/>
                  </a:cubicBezTo>
                  <a:cubicBezTo>
                    <a:pt x="1422" y="0"/>
                    <a:pt x="1330" y="82"/>
                    <a:pt x="1237" y="331"/>
                  </a:cubicBezTo>
                  <a:cubicBezTo>
                    <a:pt x="53" y="3436"/>
                    <a:pt x="53" y="3436"/>
                    <a:pt x="53" y="3436"/>
                  </a:cubicBezTo>
                  <a:cubicBezTo>
                    <a:pt x="29" y="3494"/>
                    <a:pt x="0" y="3587"/>
                    <a:pt x="0" y="3651"/>
                  </a:cubicBezTo>
                  <a:cubicBezTo>
                    <a:pt x="0" y="3755"/>
                    <a:pt x="70" y="3831"/>
                    <a:pt x="291" y="3831"/>
                  </a:cubicBezTo>
                  <a:cubicBezTo>
                    <a:pt x="511" y="3831"/>
                    <a:pt x="592" y="3755"/>
                    <a:pt x="645" y="3604"/>
                  </a:cubicBezTo>
                  <a:cubicBezTo>
                    <a:pt x="1666" y="784"/>
                    <a:pt x="1666" y="784"/>
                    <a:pt x="1666" y="784"/>
                  </a:cubicBezTo>
                  <a:cubicBezTo>
                    <a:pt x="2682" y="3604"/>
                    <a:pt x="2682" y="3604"/>
                    <a:pt x="2682" y="3604"/>
                  </a:cubicBezTo>
                  <a:cubicBezTo>
                    <a:pt x="2734" y="3750"/>
                    <a:pt x="2804" y="3831"/>
                    <a:pt x="3048" y="3831"/>
                  </a:cubicBezTo>
                  <a:cubicBezTo>
                    <a:pt x="3280" y="3831"/>
                    <a:pt x="3349" y="3755"/>
                    <a:pt x="3349" y="3651"/>
                  </a:cubicBezTo>
                  <a:cubicBezTo>
                    <a:pt x="3349" y="3587"/>
                    <a:pt x="3320" y="3494"/>
                    <a:pt x="3297" y="34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 name="Group 13">
            <a:extLst>
              <a:ext uri="{FF2B5EF4-FFF2-40B4-BE49-F238E27FC236}">
                <a16:creationId xmlns:a16="http://schemas.microsoft.com/office/drawing/2014/main" id="{821E028B-F9F6-4D1C-B5FE-B123C31DF62C}"/>
              </a:ext>
            </a:extLst>
          </p:cNvPr>
          <p:cNvGrpSpPr>
            <a:grpSpLocks noChangeAspect="1"/>
          </p:cNvGrpSpPr>
          <p:nvPr userDrawn="1"/>
        </p:nvGrpSpPr>
        <p:grpSpPr bwMode="auto">
          <a:xfrm>
            <a:off x="436564" y="803275"/>
            <a:ext cx="1400175" cy="941388"/>
            <a:chOff x="275" y="506"/>
            <a:chExt cx="882" cy="593"/>
          </a:xfrm>
        </p:grpSpPr>
        <p:sp>
          <p:nvSpPr>
            <p:cNvPr id="20" name="Freeform 14">
              <a:extLst>
                <a:ext uri="{FF2B5EF4-FFF2-40B4-BE49-F238E27FC236}">
                  <a16:creationId xmlns:a16="http://schemas.microsoft.com/office/drawing/2014/main" id="{FFB3A1FF-692A-4CE1-93EA-049F2C2E6314}"/>
                </a:ext>
              </a:extLst>
            </p:cNvPr>
            <p:cNvSpPr>
              <a:spLocks noEditPoints="1"/>
            </p:cNvSpPr>
            <p:nvPr userDrawn="1"/>
          </p:nvSpPr>
          <p:spPr bwMode="auto">
            <a:xfrm>
              <a:off x="275" y="510"/>
              <a:ext cx="102" cy="118"/>
            </a:xfrm>
            <a:custGeom>
              <a:avLst/>
              <a:gdLst>
                <a:gd name="T0" fmla="*/ 341 w 514"/>
                <a:gd name="T1" fmla="*/ 358 h 588"/>
                <a:gd name="T2" fmla="*/ 256 w 514"/>
                <a:gd name="T3" fmla="*/ 120 h 588"/>
                <a:gd name="T4" fmla="*/ 169 w 514"/>
                <a:gd name="T5" fmla="*/ 358 h 588"/>
                <a:gd name="T6" fmla="*/ 341 w 514"/>
                <a:gd name="T7" fmla="*/ 358 h 588"/>
                <a:gd name="T8" fmla="*/ 514 w 514"/>
                <a:gd name="T9" fmla="*/ 560 h 588"/>
                <a:gd name="T10" fmla="*/ 467 w 514"/>
                <a:gd name="T11" fmla="*/ 588 h 588"/>
                <a:gd name="T12" fmla="*/ 411 w 514"/>
                <a:gd name="T13" fmla="*/ 553 h 588"/>
                <a:gd name="T14" fmla="*/ 371 w 514"/>
                <a:gd name="T15" fmla="*/ 442 h 588"/>
                <a:gd name="T16" fmla="*/ 139 w 514"/>
                <a:gd name="T17" fmla="*/ 442 h 588"/>
                <a:gd name="T18" fmla="*/ 99 w 514"/>
                <a:gd name="T19" fmla="*/ 553 h 588"/>
                <a:gd name="T20" fmla="*/ 45 w 514"/>
                <a:gd name="T21" fmla="*/ 588 h 588"/>
                <a:gd name="T22" fmla="*/ 0 w 514"/>
                <a:gd name="T23" fmla="*/ 560 h 588"/>
                <a:gd name="T24" fmla="*/ 8 w 514"/>
                <a:gd name="T25" fmla="*/ 527 h 588"/>
                <a:gd name="T26" fmla="*/ 190 w 514"/>
                <a:gd name="T27" fmla="*/ 51 h 588"/>
                <a:gd name="T28" fmla="*/ 258 w 514"/>
                <a:gd name="T29" fmla="*/ 0 h 588"/>
                <a:gd name="T30" fmla="*/ 327 w 514"/>
                <a:gd name="T31" fmla="*/ 51 h 588"/>
                <a:gd name="T32" fmla="*/ 506 w 514"/>
                <a:gd name="T33" fmla="*/ 527 h 588"/>
                <a:gd name="T34" fmla="*/ 514 w 514"/>
                <a:gd name="T35" fmla="*/ 56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8">
                  <a:moveTo>
                    <a:pt x="341" y="358"/>
                  </a:moveTo>
                  <a:cubicBezTo>
                    <a:pt x="256" y="120"/>
                    <a:pt x="256" y="120"/>
                    <a:pt x="256" y="120"/>
                  </a:cubicBezTo>
                  <a:cubicBezTo>
                    <a:pt x="169" y="358"/>
                    <a:pt x="169" y="358"/>
                    <a:pt x="169" y="358"/>
                  </a:cubicBezTo>
                  <a:lnTo>
                    <a:pt x="341" y="358"/>
                  </a:lnTo>
                  <a:close/>
                  <a:moveTo>
                    <a:pt x="514" y="560"/>
                  </a:moveTo>
                  <a:cubicBezTo>
                    <a:pt x="514" y="576"/>
                    <a:pt x="503" y="588"/>
                    <a:pt x="467" y="588"/>
                  </a:cubicBezTo>
                  <a:cubicBezTo>
                    <a:pt x="430" y="588"/>
                    <a:pt x="419" y="576"/>
                    <a:pt x="411" y="553"/>
                  </a:cubicBezTo>
                  <a:cubicBezTo>
                    <a:pt x="371" y="442"/>
                    <a:pt x="371" y="442"/>
                    <a:pt x="371" y="442"/>
                  </a:cubicBezTo>
                  <a:cubicBezTo>
                    <a:pt x="139" y="442"/>
                    <a:pt x="139" y="442"/>
                    <a:pt x="139" y="442"/>
                  </a:cubicBezTo>
                  <a:cubicBezTo>
                    <a:pt x="99" y="553"/>
                    <a:pt x="99" y="553"/>
                    <a:pt x="99" y="553"/>
                  </a:cubicBezTo>
                  <a:cubicBezTo>
                    <a:pt x="91" y="576"/>
                    <a:pt x="78" y="588"/>
                    <a:pt x="45" y="588"/>
                  </a:cubicBezTo>
                  <a:cubicBezTo>
                    <a:pt x="11" y="588"/>
                    <a:pt x="0" y="576"/>
                    <a:pt x="0" y="560"/>
                  </a:cubicBezTo>
                  <a:cubicBezTo>
                    <a:pt x="0" y="551"/>
                    <a:pt x="4" y="536"/>
                    <a:pt x="8" y="527"/>
                  </a:cubicBezTo>
                  <a:cubicBezTo>
                    <a:pt x="190" y="51"/>
                    <a:pt x="190" y="51"/>
                    <a:pt x="190" y="51"/>
                  </a:cubicBezTo>
                  <a:cubicBezTo>
                    <a:pt x="204" y="13"/>
                    <a:pt x="218" y="0"/>
                    <a:pt x="258" y="0"/>
                  </a:cubicBezTo>
                  <a:cubicBezTo>
                    <a:pt x="298" y="0"/>
                    <a:pt x="313" y="13"/>
                    <a:pt x="327" y="51"/>
                  </a:cubicBezTo>
                  <a:cubicBezTo>
                    <a:pt x="506" y="527"/>
                    <a:pt x="506" y="527"/>
                    <a:pt x="506" y="527"/>
                  </a:cubicBezTo>
                  <a:cubicBezTo>
                    <a:pt x="509" y="536"/>
                    <a:pt x="514" y="551"/>
                    <a:pt x="514" y="56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5">
              <a:extLst>
                <a:ext uri="{FF2B5EF4-FFF2-40B4-BE49-F238E27FC236}">
                  <a16:creationId xmlns:a16="http://schemas.microsoft.com/office/drawing/2014/main" id="{233E3683-F9CD-4CF4-9A16-0FDE474E0373}"/>
                </a:ext>
              </a:extLst>
            </p:cNvPr>
            <p:cNvSpPr>
              <a:spLocks/>
            </p:cNvSpPr>
            <p:nvPr userDrawn="1"/>
          </p:nvSpPr>
          <p:spPr bwMode="auto">
            <a:xfrm>
              <a:off x="388" y="547"/>
              <a:ext cx="69" cy="81"/>
            </a:xfrm>
            <a:custGeom>
              <a:avLst/>
              <a:gdLst>
                <a:gd name="T0" fmla="*/ 258 w 349"/>
                <a:gd name="T1" fmla="*/ 368 h 408"/>
                <a:gd name="T2" fmla="*/ 258 w 349"/>
                <a:gd name="T3" fmla="*/ 348 h 408"/>
                <a:gd name="T4" fmla="*/ 136 w 349"/>
                <a:gd name="T5" fmla="*/ 408 h 408"/>
                <a:gd name="T6" fmla="*/ 25 w 349"/>
                <a:gd name="T7" fmla="*/ 354 h 408"/>
                <a:gd name="T8" fmla="*/ 0 w 349"/>
                <a:gd name="T9" fmla="*/ 251 h 408"/>
                <a:gd name="T10" fmla="*/ 0 w 349"/>
                <a:gd name="T11" fmla="*/ 39 h 408"/>
                <a:gd name="T12" fmla="*/ 48 w 349"/>
                <a:gd name="T13" fmla="*/ 0 h 408"/>
                <a:gd name="T14" fmla="*/ 96 w 349"/>
                <a:gd name="T15" fmla="*/ 39 h 408"/>
                <a:gd name="T16" fmla="*/ 96 w 349"/>
                <a:gd name="T17" fmla="*/ 236 h 408"/>
                <a:gd name="T18" fmla="*/ 111 w 349"/>
                <a:gd name="T19" fmla="*/ 297 h 408"/>
                <a:gd name="T20" fmla="*/ 171 w 349"/>
                <a:gd name="T21" fmla="*/ 324 h 408"/>
                <a:gd name="T22" fmla="*/ 253 w 349"/>
                <a:gd name="T23" fmla="*/ 282 h 408"/>
                <a:gd name="T24" fmla="*/ 253 w 349"/>
                <a:gd name="T25" fmla="*/ 39 h 408"/>
                <a:gd name="T26" fmla="*/ 301 w 349"/>
                <a:gd name="T27" fmla="*/ 0 h 408"/>
                <a:gd name="T28" fmla="*/ 349 w 349"/>
                <a:gd name="T29" fmla="*/ 39 h 408"/>
                <a:gd name="T30" fmla="*/ 349 w 349"/>
                <a:gd name="T31" fmla="*/ 368 h 408"/>
                <a:gd name="T32" fmla="*/ 303 w 349"/>
                <a:gd name="T33" fmla="*/ 407 h 408"/>
                <a:gd name="T34" fmla="*/ 258 w 349"/>
                <a:gd name="T35" fmla="*/ 36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408">
                  <a:moveTo>
                    <a:pt x="258" y="368"/>
                  </a:moveTo>
                  <a:cubicBezTo>
                    <a:pt x="258" y="348"/>
                    <a:pt x="258" y="348"/>
                    <a:pt x="258" y="348"/>
                  </a:cubicBezTo>
                  <a:cubicBezTo>
                    <a:pt x="234" y="387"/>
                    <a:pt x="191" y="408"/>
                    <a:pt x="136" y="408"/>
                  </a:cubicBezTo>
                  <a:cubicBezTo>
                    <a:pt x="87" y="408"/>
                    <a:pt x="48" y="391"/>
                    <a:pt x="25" y="354"/>
                  </a:cubicBezTo>
                  <a:cubicBezTo>
                    <a:pt x="8" y="330"/>
                    <a:pt x="0" y="295"/>
                    <a:pt x="0" y="251"/>
                  </a:cubicBezTo>
                  <a:cubicBezTo>
                    <a:pt x="0" y="39"/>
                    <a:pt x="0" y="39"/>
                    <a:pt x="0" y="39"/>
                  </a:cubicBezTo>
                  <a:cubicBezTo>
                    <a:pt x="0" y="13"/>
                    <a:pt x="16" y="0"/>
                    <a:pt x="48" y="0"/>
                  </a:cubicBezTo>
                  <a:cubicBezTo>
                    <a:pt x="80" y="0"/>
                    <a:pt x="96" y="13"/>
                    <a:pt x="96" y="39"/>
                  </a:cubicBezTo>
                  <a:cubicBezTo>
                    <a:pt x="96" y="236"/>
                    <a:pt x="96" y="236"/>
                    <a:pt x="96" y="236"/>
                  </a:cubicBezTo>
                  <a:cubicBezTo>
                    <a:pt x="96" y="259"/>
                    <a:pt x="99" y="282"/>
                    <a:pt x="111" y="297"/>
                  </a:cubicBezTo>
                  <a:cubicBezTo>
                    <a:pt x="123" y="314"/>
                    <a:pt x="143" y="324"/>
                    <a:pt x="171" y="324"/>
                  </a:cubicBezTo>
                  <a:cubicBezTo>
                    <a:pt x="205" y="324"/>
                    <a:pt x="234" y="311"/>
                    <a:pt x="253" y="282"/>
                  </a:cubicBezTo>
                  <a:cubicBezTo>
                    <a:pt x="253" y="39"/>
                    <a:pt x="253" y="39"/>
                    <a:pt x="253" y="39"/>
                  </a:cubicBezTo>
                  <a:cubicBezTo>
                    <a:pt x="253" y="13"/>
                    <a:pt x="269" y="0"/>
                    <a:pt x="301" y="0"/>
                  </a:cubicBezTo>
                  <a:cubicBezTo>
                    <a:pt x="333" y="0"/>
                    <a:pt x="349" y="13"/>
                    <a:pt x="349" y="39"/>
                  </a:cubicBezTo>
                  <a:cubicBezTo>
                    <a:pt x="349" y="368"/>
                    <a:pt x="349" y="368"/>
                    <a:pt x="349" y="368"/>
                  </a:cubicBezTo>
                  <a:cubicBezTo>
                    <a:pt x="349" y="394"/>
                    <a:pt x="334" y="407"/>
                    <a:pt x="303" y="407"/>
                  </a:cubicBezTo>
                  <a:cubicBezTo>
                    <a:pt x="270" y="407"/>
                    <a:pt x="258" y="391"/>
                    <a:pt x="258" y="368"/>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6">
              <a:extLst>
                <a:ext uri="{FF2B5EF4-FFF2-40B4-BE49-F238E27FC236}">
                  <a16:creationId xmlns:a16="http://schemas.microsoft.com/office/drawing/2014/main" id="{9CB98DB7-CE93-47C6-8785-76E24F0A9AFB}"/>
                </a:ext>
              </a:extLst>
            </p:cNvPr>
            <p:cNvSpPr>
              <a:spLocks/>
            </p:cNvSpPr>
            <p:nvPr userDrawn="1"/>
          </p:nvSpPr>
          <p:spPr bwMode="auto">
            <a:xfrm>
              <a:off x="472" y="546"/>
              <a:ext cx="61" cy="83"/>
            </a:xfrm>
            <a:custGeom>
              <a:avLst/>
              <a:gdLst>
                <a:gd name="T0" fmla="*/ 4 w 303"/>
                <a:gd name="T1" fmla="*/ 118 h 413"/>
                <a:gd name="T2" fmla="*/ 152 w 303"/>
                <a:gd name="T3" fmla="*/ 0 h 413"/>
                <a:gd name="T4" fmla="*/ 268 w 303"/>
                <a:gd name="T5" fmla="*/ 29 h 413"/>
                <a:gd name="T6" fmla="*/ 298 w 303"/>
                <a:gd name="T7" fmla="*/ 69 h 413"/>
                <a:gd name="T8" fmla="*/ 257 w 303"/>
                <a:gd name="T9" fmla="*/ 114 h 413"/>
                <a:gd name="T10" fmla="*/ 222 w 303"/>
                <a:gd name="T11" fmla="*/ 101 h 413"/>
                <a:gd name="T12" fmla="*/ 148 w 303"/>
                <a:gd name="T13" fmla="*/ 81 h 413"/>
                <a:gd name="T14" fmla="*/ 96 w 303"/>
                <a:gd name="T15" fmla="*/ 115 h 413"/>
                <a:gd name="T16" fmla="*/ 303 w 303"/>
                <a:gd name="T17" fmla="*/ 292 h 413"/>
                <a:gd name="T18" fmla="*/ 152 w 303"/>
                <a:gd name="T19" fmla="*/ 413 h 413"/>
                <a:gd name="T20" fmla="*/ 29 w 303"/>
                <a:gd name="T21" fmla="*/ 380 h 413"/>
                <a:gd name="T22" fmla="*/ 0 w 303"/>
                <a:gd name="T23" fmla="*/ 339 h 413"/>
                <a:gd name="T24" fmla="*/ 42 w 303"/>
                <a:gd name="T25" fmla="*/ 293 h 413"/>
                <a:gd name="T26" fmla="*/ 73 w 303"/>
                <a:gd name="T27" fmla="*/ 307 h 413"/>
                <a:gd name="T28" fmla="*/ 153 w 303"/>
                <a:gd name="T29" fmla="*/ 332 h 413"/>
                <a:gd name="T30" fmla="*/ 209 w 303"/>
                <a:gd name="T31" fmla="*/ 294 h 413"/>
                <a:gd name="T32" fmla="*/ 4 w 303"/>
                <a:gd name="T33" fmla="*/ 11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413">
                  <a:moveTo>
                    <a:pt x="4" y="118"/>
                  </a:moveTo>
                  <a:cubicBezTo>
                    <a:pt x="4" y="48"/>
                    <a:pt x="59" y="0"/>
                    <a:pt x="152" y="0"/>
                  </a:cubicBezTo>
                  <a:cubicBezTo>
                    <a:pt x="195" y="0"/>
                    <a:pt x="238" y="11"/>
                    <a:pt x="268" y="29"/>
                  </a:cubicBezTo>
                  <a:cubicBezTo>
                    <a:pt x="289" y="41"/>
                    <a:pt x="298" y="54"/>
                    <a:pt x="298" y="69"/>
                  </a:cubicBezTo>
                  <a:cubicBezTo>
                    <a:pt x="298" y="88"/>
                    <a:pt x="283" y="114"/>
                    <a:pt x="257" y="114"/>
                  </a:cubicBezTo>
                  <a:cubicBezTo>
                    <a:pt x="249" y="114"/>
                    <a:pt x="240" y="110"/>
                    <a:pt x="222" y="101"/>
                  </a:cubicBezTo>
                  <a:cubicBezTo>
                    <a:pt x="198" y="88"/>
                    <a:pt x="174" y="81"/>
                    <a:pt x="148" y="81"/>
                  </a:cubicBezTo>
                  <a:cubicBezTo>
                    <a:pt x="115" y="81"/>
                    <a:pt x="96" y="95"/>
                    <a:pt x="96" y="115"/>
                  </a:cubicBezTo>
                  <a:cubicBezTo>
                    <a:pt x="96" y="177"/>
                    <a:pt x="303" y="153"/>
                    <a:pt x="303" y="292"/>
                  </a:cubicBezTo>
                  <a:cubicBezTo>
                    <a:pt x="303" y="365"/>
                    <a:pt x="246" y="413"/>
                    <a:pt x="152" y="413"/>
                  </a:cubicBezTo>
                  <a:cubicBezTo>
                    <a:pt x="107" y="413"/>
                    <a:pt x="64" y="402"/>
                    <a:pt x="29" y="380"/>
                  </a:cubicBezTo>
                  <a:cubicBezTo>
                    <a:pt x="10" y="367"/>
                    <a:pt x="0" y="354"/>
                    <a:pt x="0" y="339"/>
                  </a:cubicBezTo>
                  <a:cubicBezTo>
                    <a:pt x="0" y="320"/>
                    <a:pt x="15" y="293"/>
                    <a:pt x="42" y="293"/>
                  </a:cubicBezTo>
                  <a:cubicBezTo>
                    <a:pt x="52" y="293"/>
                    <a:pt x="59" y="299"/>
                    <a:pt x="73" y="307"/>
                  </a:cubicBezTo>
                  <a:cubicBezTo>
                    <a:pt x="101" y="322"/>
                    <a:pt x="123" y="332"/>
                    <a:pt x="153" y="332"/>
                  </a:cubicBezTo>
                  <a:cubicBezTo>
                    <a:pt x="187" y="332"/>
                    <a:pt x="209" y="317"/>
                    <a:pt x="209" y="294"/>
                  </a:cubicBezTo>
                  <a:cubicBezTo>
                    <a:pt x="209" y="230"/>
                    <a:pt x="4" y="254"/>
                    <a:pt x="4" y="118"/>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7">
              <a:extLst>
                <a:ext uri="{FF2B5EF4-FFF2-40B4-BE49-F238E27FC236}">
                  <a16:creationId xmlns:a16="http://schemas.microsoft.com/office/drawing/2014/main" id="{B345AE7B-D2B5-4C6B-AAD8-079E5919C48E}"/>
                </a:ext>
              </a:extLst>
            </p:cNvPr>
            <p:cNvSpPr>
              <a:spLocks/>
            </p:cNvSpPr>
            <p:nvPr userDrawn="1"/>
          </p:nvSpPr>
          <p:spPr bwMode="auto">
            <a:xfrm>
              <a:off x="538" y="523"/>
              <a:ext cx="62" cy="106"/>
            </a:xfrm>
            <a:custGeom>
              <a:avLst/>
              <a:gdLst>
                <a:gd name="T0" fmla="*/ 314 w 314"/>
                <a:gd name="T1" fmla="*/ 479 h 529"/>
                <a:gd name="T2" fmla="*/ 294 w 314"/>
                <a:gd name="T3" fmla="*/ 509 h 529"/>
                <a:gd name="T4" fmla="*/ 211 w 314"/>
                <a:gd name="T5" fmla="*/ 529 h 529"/>
                <a:gd name="T6" fmla="*/ 98 w 314"/>
                <a:gd name="T7" fmla="*/ 471 h 529"/>
                <a:gd name="T8" fmla="*/ 81 w 314"/>
                <a:gd name="T9" fmla="*/ 363 h 529"/>
                <a:gd name="T10" fmla="*/ 81 w 314"/>
                <a:gd name="T11" fmla="*/ 207 h 529"/>
                <a:gd name="T12" fmla="*/ 39 w 314"/>
                <a:gd name="T13" fmla="*/ 207 h 529"/>
                <a:gd name="T14" fmla="*/ 0 w 314"/>
                <a:gd name="T15" fmla="*/ 167 h 529"/>
                <a:gd name="T16" fmla="*/ 39 w 314"/>
                <a:gd name="T17" fmla="*/ 127 h 529"/>
                <a:gd name="T18" fmla="*/ 81 w 314"/>
                <a:gd name="T19" fmla="*/ 127 h 529"/>
                <a:gd name="T20" fmla="*/ 81 w 314"/>
                <a:gd name="T21" fmla="*/ 39 h 529"/>
                <a:gd name="T22" fmla="*/ 129 w 314"/>
                <a:gd name="T23" fmla="*/ 0 h 529"/>
                <a:gd name="T24" fmla="*/ 177 w 314"/>
                <a:gd name="T25" fmla="*/ 39 h 529"/>
                <a:gd name="T26" fmla="*/ 177 w 314"/>
                <a:gd name="T27" fmla="*/ 127 h 529"/>
                <a:gd name="T28" fmla="*/ 265 w 314"/>
                <a:gd name="T29" fmla="*/ 127 h 529"/>
                <a:gd name="T30" fmla="*/ 304 w 314"/>
                <a:gd name="T31" fmla="*/ 167 h 529"/>
                <a:gd name="T32" fmla="*/ 265 w 314"/>
                <a:gd name="T33" fmla="*/ 207 h 529"/>
                <a:gd name="T34" fmla="*/ 177 w 314"/>
                <a:gd name="T35" fmla="*/ 207 h 529"/>
                <a:gd name="T36" fmla="*/ 177 w 314"/>
                <a:gd name="T37" fmla="*/ 363 h 529"/>
                <a:gd name="T38" fmla="*/ 186 w 314"/>
                <a:gd name="T39" fmla="*/ 426 h 529"/>
                <a:gd name="T40" fmla="*/ 224 w 314"/>
                <a:gd name="T41" fmla="*/ 447 h 529"/>
                <a:gd name="T42" fmla="*/ 255 w 314"/>
                <a:gd name="T43" fmla="*/ 440 h 529"/>
                <a:gd name="T44" fmla="*/ 277 w 314"/>
                <a:gd name="T45" fmla="*/ 435 h 529"/>
                <a:gd name="T46" fmla="*/ 314 w 314"/>
                <a:gd name="T47" fmla="*/ 47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529">
                  <a:moveTo>
                    <a:pt x="314" y="479"/>
                  </a:moveTo>
                  <a:cubicBezTo>
                    <a:pt x="314" y="489"/>
                    <a:pt x="309" y="500"/>
                    <a:pt x="294" y="509"/>
                  </a:cubicBezTo>
                  <a:cubicBezTo>
                    <a:pt x="275" y="521"/>
                    <a:pt x="244" y="529"/>
                    <a:pt x="211" y="529"/>
                  </a:cubicBezTo>
                  <a:cubicBezTo>
                    <a:pt x="150" y="529"/>
                    <a:pt x="117" y="505"/>
                    <a:pt x="98" y="471"/>
                  </a:cubicBezTo>
                  <a:cubicBezTo>
                    <a:pt x="81" y="440"/>
                    <a:pt x="81" y="403"/>
                    <a:pt x="81" y="363"/>
                  </a:cubicBezTo>
                  <a:cubicBezTo>
                    <a:pt x="81" y="207"/>
                    <a:pt x="81" y="207"/>
                    <a:pt x="81" y="207"/>
                  </a:cubicBezTo>
                  <a:cubicBezTo>
                    <a:pt x="39" y="207"/>
                    <a:pt x="39" y="207"/>
                    <a:pt x="39" y="207"/>
                  </a:cubicBezTo>
                  <a:cubicBezTo>
                    <a:pt x="13" y="207"/>
                    <a:pt x="0" y="194"/>
                    <a:pt x="0" y="167"/>
                  </a:cubicBezTo>
                  <a:cubicBezTo>
                    <a:pt x="0" y="140"/>
                    <a:pt x="13" y="127"/>
                    <a:pt x="39" y="127"/>
                  </a:cubicBezTo>
                  <a:cubicBezTo>
                    <a:pt x="81" y="127"/>
                    <a:pt x="81" y="127"/>
                    <a:pt x="81" y="127"/>
                  </a:cubicBezTo>
                  <a:cubicBezTo>
                    <a:pt x="81" y="39"/>
                    <a:pt x="81" y="39"/>
                    <a:pt x="81" y="39"/>
                  </a:cubicBezTo>
                  <a:cubicBezTo>
                    <a:pt x="81" y="13"/>
                    <a:pt x="97" y="0"/>
                    <a:pt x="129" y="0"/>
                  </a:cubicBezTo>
                  <a:cubicBezTo>
                    <a:pt x="161" y="0"/>
                    <a:pt x="177" y="13"/>
                    <a:pt x="177" y="39"/>
                  </a:cubicBezTo>
                  <a:cubicBezTo>
                    <a:pt x="177" y="127"/>
                    <a:pt x="177" y="127"/>
                    <a:pt x="177" y="127"/>
                  </a:cubicBezTo>
                  <a:cubicBezTo>
                    <a:pt x="265" y="127"/>
                    <a:pt x="265" y="127"/>
                    <a:pt x="265" y="127"/>
                  </a:cubicBezTo>
                  <a:cubicBezTo>
                    <a:pt x="291" y="127"/>
                    <a:pt x="304" y="140"/>
                    <a:pt x="304" y="167"/>
                  </a:cubicBezTo>
                  <a:cubicBezTo>
                    <a:pt x="304" y="194"/>
                    <a:pt x="291" y="207"/>
                    <a:pt x="265" y="207"/>
                  </a:cubicBezTo>
                  <a:cubicBezTo>
                    <a:pt x="177" y="207"/>
                    <a:pt x="177" y="207"/>
                    <a:pt x="177" y="207"/>
                  </a:cubicBezTo>
                  <a:cubicBezTo>
                    <a:pt x="177" y="363"/>
                    <a:pt x="177" y="363"/>
                    <a:pt x="177" y="363"/>
                  </a:cubicBezTo>
                  <a:cubicBezTo>
                    <a:pt x="177" y="383"/>
                    <a:pt x="177" y="409"/>
                    <a:pt x="186" y="426"/>
                  </a:cubicBezTo>
                  <a:cubicBezTo>
                    <a:pt x="193" y="440"/>
                    <a:pt x="205" y="447"/>
                    <a:pt x="224" y="447"/>
                  </a:cubicBezTo>
                  <a:cubicBezTo>
                    <a:pt x="235" y="447"/>
                    <a:pt x="246" y="444"/>
                    <a:pt x="255" y="440"/>
                  </a:cubicBezTo>
                  <a:cubicBezTo>
                    <a:pt x="264" y="438"/>
                    <a:pt x="271" y="435"/>
                    <a:pt x="277" y="435"/>
                  </a:cubicBezTo>
                  <a:cubicBezTo>
                    <a:pt x="304" y="435"/>
                    <a:pt x="314" y="464"/>
                    <a:pt x="314" y="479"/>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8">
              <a:extLst>
                <a:ext uri="{FF2B5EF4-FFF2-40B4-BE49-F238E27FC236}">
                  <a16:creationId xmlns:a16="http://schemas.microsoft.com/office/drawing/2014/main" id="{3A91100C-7760-4E70-B7C6-2DAF2D079EFB}"/>
                </a:ext>
              </a:extLst>
            </p:cNvPr>
            <p:cNvSpPr>
              <a:spLocks/>
            </p:cNvSpPr>
            <p:nvPr userDrawn="1"/>
          </p:nvSpPr>
          <p:spPr bwMode="auto">
            <a:xfrm>
              <a:off x="613" y="546"/>
              <a:ext cx="49" cy="82"/>
            </a:xfrm>
            <a:custGeom>
              <a:avLst/>
              <a:gdLst>
                <a:gd name="T0" fmla="*/ 96 w 244"/>
                <a:gd name="T1" fmla="*/ 370 h 409"/>
                <a:gd name="T2" fmla="*/ 48 w 244"/>
                <a:gd name="T3" fmla="*/ 409 h 409"/>
                <a:gd name="T4" fmla="*/ 0 w 244"/>
                <a:gd name="T5" fmla="*/ 370 h 409"/>
                <a:gd name="T6" fmla="*/ 0 w 244"/>
                <a:gd name="T7" fmla="*/ 41 h 409"/>
                <a:gd name="T8" fmla="*/ 46 w 244"/>
                <a:gd name="T9" fmla="*/ 2 h 409"/>
                <a:gd name="T10" fmla="*/ 91 w 244"/>
                <a:gd name="T11" fmla="*/ 41 h 409"/>
                <a:gd name="T12" fmla="*/ 91 w 244"/>
                <a:gd name="T13" fmla="*/ 72 h 409"/>
                <a:gd name="T14" fmla="*/ 203 w 244"/>
                <a:gd name="T15" fmla="*/ 0 h 409"/>
                <a:gd name="T16" fmla="*/ 244 w 244"/>
                <a:gd name="T17" fmla="*/ 44 h 409"/>
                <a:gd name="T18" fmla="*/ 198 w 244"/>
                <a:gd name="T19" fmla="*/ 88 h 409"/>
                <a:gd name="T20" fmla="*/ 96 w 244"/>
                <a:gd name="T21" fmla="*/ 143 h 409"/>
                <a:gd name="T22" fmla="*/ 96 w 244"/>
                <a:gd name="T23"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409">
                  <a:moveTo>
                    <a:pt x="96" y="370"/>
                  </a:move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cubicBezTo>
                    <a:pt x="91" y="72"/>
                    <a:pt x="91" y="72"/>
                    <a:pt x="91" y="72"/>
                  </a:cubicBezTo>
                  <a:cubicBezTo>
                    <a:pt x="112" y="28"/>
                    <a:pt x="151" y="0"/>
                    <a:pt x="203" y="0"/>
                  </a:cubicBezTo>
                  <a:cubicBezTo>
                    <a:pt x="233" y="0"/>
                    <a:pt x="244" y="14"/>
                    <a:pt x="244" y="44"/>
                  </a:cubicBezTo>
                  <a:cubicBezTo>
                    <a:pt x="244" y="74"/>
                    <a:pt x="232" y="88"/>
                    <a:pt x="198" y="88"/>
                  </a:cubicBezTo>
                  <a:cubicBezTo>
                    <a:pt x="145" y="90"/>
                    <a:pt x="116" y="105"/>
                    <a:pt x="96" y="143"/>
                  </a:cubicBezTo>
                  <a:lnTo>
                    <a:pt x="9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9">
              <a:extLst>
                <a:ext uri="{FF2B5EF4-FFF2-40B4-BE49-F238E27FC236}">
                  <a16:creationId xmlns:a16="http://schemas.microsoft.com/office/drawing/2014/main" id="{39D7B711-1455-4DB6-AF4E-04124DE8958C}"/>
                </a:ext>
              </a:extLst>
            </p:cNvPr>
            <p:cNvSpPr>
              <a:spLocks noEditPoints="1"/>
            </p:cNvSpPr>
            <p:nvPr userDrawn="1"/>
          </p:nvSpPr>
          <p:spPr bwMode="auto">
            <a:xfrm>
              <a:off x="665" y="546"/>
              <a:ext cx="66" cy="82"/>
            </a:xfrm>
            <a:custGeom>
              <a:avLst/>
              <a:gdLst>
                <a:gd name="T0" fmla="*/ 101 w 329"/>
                <a:gd name="T1" fmla="*/ 289 h 411"/>
                <a:gd name="T2" fmla="*/ 159 w 329"/>
                <a:gd name="T3" fmla="*/ 333 h 411"/>
                <a:gd name="T4" fmla="*/ 235 w 329"/>
                <a:gd name="T5" fmla="*/ 306 h 411"/>
                <a:gd name="T6" fmla="*/ 235 w 329"/>
                <a:gd name="T7" fmla="*/ 219 h 411"/>
                <a:gd name="T8" fmla="*/ 101 w 329"/>
                <a:gd name="T9" fmla="*/ 289 h 411"/>
                <a:gd name="T10" fmla="*/ 165 w 329"/>
                <a:gd name="T11" fmla="*/ 81 h 411"/>
                <a:gd name="T12" fmla="*/ 91 w 329"/>
                <a:gd name="T13" fmla="*/ 101 h 411"/>
                <a:gd name="T14" fmla="*/ 57 w 329"/>
                <a:gd name="T15" fmla="*/ 115 h 411"/>
                <a:gd name="T16" fmla="*/ 18 w 329"/>
                <a:gd name="T17" fmla="*/ 69 h 411"/>
                <a:gd name="T18" fmla="*/ 47 w 329"/>
                <a:gd name="T19" fmla="*/ 31 h 411"/>
                <a:gd name="T20" fmla="*/ 174 w 329"/>
                <a:gd name="T21" fmla="*/ 0 h 411"/>
                <a:gd name="T22" fmla="*/ 303 w 329"/>
                <a:gd name="T23" fmla="*/ 48 h 411"/>
                <a:gd name="T24" fmla="*/ 329 w 329"/>
                <a:gd name="T25" fmla="*/ 146 h 411"/>
                <a:gd name="T26" fmla="*/ 329 w 329"/>
                <a:gd name="T27" fmla="*/ 369 h 411"/>
                <a:gd name="T28" fmla="*/ 283 w 329"/>
                <a:gd name="T29" fmla="*/ 410 h 411"/>
                <a:gd name="T30" fmla="*/ 240 w 329"/>
                <a:gd name="T31" fmla="*/ 381 h 411"/>
                <a:gd name="T32" fmla="*/ 240 w 329"/>
                <a:gd name="T33" fmla="*/ 365 h 411"/>
                <a:gd name="T34" fmla="*/ 127 w 329"/>
                <a:gd name="T35" fmla="*/ 411 h 411"/>
                <a:gd name="T36" fmla="*/ 0 w 329"/>
                <a:gd name="T37" fmla="*/ 297 h 411"/>
                <a:gd name="T38" fmla="*/ 235 w 329"/>
                <a:gd name="T39" fmla="*/ 157 h 411"/>
                <a:gd name="T40" fmla="*/ 235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1" y="289"/>
                  </a:moveTo>
                  <a:cubicBezTo>
                    <a:pt x="101" y="314"/>
                    <a:pt x="118" y="333"/>
                    <a:pt x="159" y="333"/>
                  </a:cubicBezTo>
                  <a:cubicBezTo>
                    <a:pt x="185" y="333"/>
                    <a:pt x="211" y="324"/>
                    <a:pt x="235" y="306"/>
                  </a:cubicBezTo>
                  <a:cubicBezTo>
                    <a:pt x="235" y="219"/>
                    <a:pt x="235" y="219"/>
                    <a:pt x="235" y="219"/>
                  </a:cubicBezTo>
                  <a:cubicBezTo>
                    <a:pt x="145" y="230"/>
                    <a:pt x="101" y="247"/>
                    <a:pt x="101" y="289"/>
                  </a:cubicBezTo>
                  <a:moveTo>
                    <a:pt x="165" y="81"/>
                  </a:moveTo>
                  <a:cubicBezTo>
                    <a:pt x="138" y="81"/>
                    <a:pt x="113" y="89"/>
                    <a:pt x="91" y="101"/>
                  </a:cubicBezTo>
                  <a:cubicBezTo>
                    <a:pt x="76" y="109"/>
                    <a:pt x="68" y="115"/>
                    <a:pt x="57" y="115"/>
                  </a:cubicBezTo>
                  <a:cubicBezTo>
                    <a:pt x="32" y="115"/>
                    <a:pt x="18" y="88"/>
                    <a:pt x="18" y="69"/>
                  </a:cubicBezTo>
                  <a:cubicBezTo>
                    <a:pt x="18" y="56"/>
                    <a:pt x="26" y="44"/>
                    <a:pt x="47" y="31"/>
                  </a:cubicBezTo>
                  <a:cubicBezTo>
                    <a:pt x="83" y="11"/>
                    <a:pt x="127" y="0"/>
                    <a:pt x="174" y="0"/>
                  </a:cubicBezTo>
                  <a:cubicBezTo>
                    <a:pt x="239" y="0"/>
                    <a:pt x="278" y="18"/>
                    <a:pt x="303" y="48"/>
                  </a:cubicBezTo>
                  <a:cubicBezTo>
                    <a:pt x="321" y="70"/>
                    <a:pt x="329" y="103"/>
                    <a:pt x="329" y="146"/>
                  </a:cubicBezTo>
                  <a:cubicBezTo>
                    <a:pt x="329" y="369"/>
                    <a:pt x="329" y="369"/>
                    <a:pt x="329" y="369"/>
                  </a:cubicBezTo>
                  <a:cubicBezTo>
                    <a:pt x="329" y="397"/>
                    <a:pt x="318" y="410"/>
                    <a:pt x="283" y="410"/>
                  </a:cubicBezTo>
                  <a:cubicBezTo>
                    <a:pt x="255" y="410"/>
                    <a:pt x="240" y="401"/>
                    <a:pt x="240" y="381"/>
                  </a:cubicBezTo>
                  <a:cubicBezTo>
                    <a:pt x="240" y="365"/>
                    <a:pt x="240" y="365"/>
                    <a:pt x="240" y="365"/>
                  </a:cubicBezTo>
                  <a:cubicBezTo>
                    <a:pt x="214" y="396"/>
                    <a:pt x="175" y="411"/>
                    <a:pt x="127" y="411"/>
                  </a:cubicBezTo>
                  <a:cubicBezTo>
                    <a:pt x="47" y="411"/>
                    <a:pt x="0" y="366"/>
                    <a:pt x="0" y="297"/>
                  </a:cubicBezTo>
                  <a:cubicBezTo>
                    <a:pt x="0" y="216"/>
                    <a:pt x="67" y="170"/>
                    <a:pt x="235" y="157"/>
                  </a:cubicBezTo>
                  <a:cubicBezTo>
                    <a:pt x="235" y="148"/>
                    <a:pt x="235" y="148"/>
                    <a:pt x="235" y="148"/>
                  </a:cubicBezTo>
                  <a:cubicBezTo>
                    <a:pt x="235" y="104"/>
                    <a:pt x="215" y="81"/>
                    <a:pt x="165" y="8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0">
              <a:extLst>
                <a:ext uri="{FF2B5EF4-FFF2-40B4-BE49-F238E27FC236}">
                  <a16:creationId xmlns:a16="http://schemas.microsoft.com/office/drawing/2014/main" id="{9A203A23-1C1B-4C61-82CD-2AB00CC314AC}"/>
                </a:ext>
              </a:extLst>
            </p:cNvPr>
            <p:cNvSpPr>
              <a:spLocks/>
            </p:cNvSpPr>
            <p:nvPr userDrawn="1"/>
          </p:nvSpPr>
          <p:spPr bwMode="auto">
            <a:xfrm>
              <a:off x="750" y="506"/>
              <a:ext cx="19" cy="122"/>
            </a:xfrm>
            <a:custGeom>
              <a:avLst/>
              <a:gdLst>
                <a:gd name="T0" fmla="*/ 96 w 96"/>
                <a:gd name="T1" fmla="*/ 572 h 611"/>
                <a:gd name="T2" fmla="*/ 48 w 96"/>
                <a:gd name="T3" fmla="*/ 611 h 611"/>
                <a:gd name="T4" fmla="*/ 0 w 96"/>
                <a:gd name="T5" fmla="*/ 572 h 611"/>
                <a:gd name="T6" fmla="*/ 0 w 96"/>
                <a:gd name="T7" fmla="*/ 39 h 611"/>
                <a:gd name="T8" fmla="*/ 48 w 96"/>
                <a:gd name="T9" fmla="*/ 0 h 611"/>
                <a:gd name="T10" fmla="*/ 96 w 96"/>
                <a:gd name="T11" fmla="*/ 39 h 611"/>
                <a:gd name="T12" fmla="*/ 96 w 96"/>
                <a:gd name="T13" fmla="*/ 572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2"/>
                  </a:moveTo>
                  <a:cubicBezTo>
                    <a:pt x="96" y="598"/>
                    <a:pt x="80" y="611"/>
                    <a:pt x="48" y="611"/>
                  </a:cubicBezTo>
                  <a:cubicBezTo>
                    <a:pt x="16" y="611"/>
                    <a:pt x="0" y="598"/>
                    <a:pt x="0" y="572"/>
                  </a:cubicBezTo>
                  <a:cubicBezTo>
                    <a:pt x="0" y="39"/>
                    <a:pt x="0" y="39"/>
                    <a:pt x="0" y="39"/>
                  </a:cubicBezTo>
                  <a:cubicBezTo>
                    <a:pt x="0" y="13"/>
                    <a:pt x="16" y="0"/>
                    <a:pt x="48" y="0"/>
                  </a:cubicBezTo>
                  <a:cubicBezTo>
                    <a:pt x="80" y="0"/>
                    <a:pt x="96" y="13"/>
                    <a:pt x="96" y="39"/>
                  </a:cubicBezTo>
                  <a:lnTo>
                    <a:pt x="96" y="5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1">
              <a:extLst>
                <a:ext uri="{FF2B5EF4-FFF2-40B4-BE49-F238E27FC236}">
                  <a16:creationId xmlns:a16="http://schemas.microsoft.com/office/drawing/2014/main" id="{DD2837A5-C677-4840-B316-2D65FAF712A5}"/>
                </a:ext>
              </a:extLst>
            </p:cNvPr>
            <p:cNvSpPr>
              <a:spLocks noEditPoints="1"/>
            </p:cNvSpPr>
            <p:nvPr userDrawn="1"/>
          </p:nvSpPr>
          <p:spPr bwMode="auto">
            <a:xfrm>
              <a:off x="786" y="510"/>
              <a:ext cx="24" cy="118"/>
            </a:xfrm>
            <a:custGeom>
              <a:avLst/>
              <a:gdLst>
                <a:gd name="T0" fmla="*/ 109 w 121"/>
                <a:gd name="T1" fmla="*/ 553 h 592"/>
                <a:gd name="T2" fmla="*/ 61 w 121"/>
                <a:gd name="T3" fmla="*/ 592 h 592"/>
                <a:gd name="T4" fmla="*/ 13 w 121"/>
                <a:gd name="T5" fmla="*/ 553 h 592"/>
                <a:gd name="T6" fmla="*/ 13 w 121"/>
                <a:gd name="T7" fmla="*/ 224 h 592"/>
                <a:gd name="T8" fmla="*/ 61 w 121"/>
                <a:gd name="T9" fmla="*/ 185 h 592"/>
                <a:gd name="T10" fmla="*/ 109 w 121"/>
                <a:gd name="T11" fmla="*/ 224 h 592"/>
                <a:gd name="T12" fmla="*/ 109 w 121"/>
                <a:gd name="T13" fmla="*/ 553 h 592"/>
                <a:gd name="T14" fmla="*/ 61 w 121"/>
                <a:gd name="T15" fmla="*/ 119 h 592"/>
                <a:gd name="T16" fmla="*/ 0 w 121"/>
                <a:gd name="T17" fmla="*/ 59 h 592"/>
                <a:gd name="T18" fmla="*/ 61 w 121"/>
                <a:gd name="T19" fmla="*/ 0 h 592"/>
                <a:gd name="T20" fmla="*/ 121 w 121"/>
                <a:gd name="T21" fmla="*/ 59 h 592"/>
                <a:gd name="T22" fmla="*/ 61 w 121"/>
                <a:gd name="T23" fmla="*/ 119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592">
                  <a:moveTo>
                    <a:pt x="109" y="553"/>
                  </a:moveTo>
                  <a:cubicBezTo>
                    <a:pt x="109" y="579"/>
                    <a:pt x="93" y="592"/>
                    <a:pt x="61" y="592"/>
                  </a:cubicBezTo>
                  <a:cubicBezTo>
                    <a:pt x="29" y="592"/>
                    <a:pt x="13" y="579"/>
                    <a:pt x="13" y="553"/>
                  </a:cubicBezTo>
                  <a:cubicBezTo>
                    <a:pt x="13" y="224"/>
                    <a:pt x="13" y="224"/>
                    <a:pt x="13" y="224"/>
                  </a:cubicBezTo>
                  <a:cubicBezTo>
                    <a:pt x="13" y="198"/>
                    <a:pt x="29" y="185"/>
                    <a:pt x="61" y="185"/>
                  </a:cubicBezTo>
                  <a:cubicBezTo>
                    <a:pt x="93" y="185"/>
                    <a:pt x="109" y="198"/>
                    <a:pt x="109" y="224"/>
                  </a:cubicBezTo>
                  <a:lnTo>
                    <a:pt x="109" y="553"/>
                  </a:lnTo>
                  <a:close/>
                  <a:moveTo>
                    <a:pt x="61" y="119"/>
                  </a:moveTo>
                  <a:cubicBezTo>
                    <a:pt x="26" y="119"/>
                    <a:pt x="0" y="94"/>
                    <a:pt x="0" y="59"/>
                  </a:cubicBezTo>
                  <a:cubicBezTo>
                    <a:pt x="0" y="25"/>
                    <a:pt x="26" y="0"/>
                    <a:pt x="61" y="0"/>
                  </a:cubicBezTo>
                  <a:cubicBezTo>
                    <a:pt x="95" y="0"/>
                    <a:pt x="121" y="25"/>
                    <a:pt x="121" y="59"/>
                  </a:cubicBezTo>
                  <a:cubicBezTo>
                    <a:pt x="121" y="94"/>
                    <a:pt x="95" y="119"/>
                    <a:pt x="61" y="119"/>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2">
              <a:extLst>
                <a:ext uri="{FF2B5EF4-FFF2-40B4-BE49-F238E27FC236}">
                  <a16:creationId xmlns:a16="http://schemas.microsoft.com/office/drawing/2014/main" id="{4B56F955-0F5D-47F2-989A-232C1E31190D}"/>
                </a:ext>
              </a:extLst>
            </p:cNvPr>
            <p:cNvSpPr>
              <a:spLocks noEditPoints="1"/>
            </p:cNvSpPr>
            <p:nvPr userDrawn="1"/>
          </p:nvSpPr>
          <p:spPr bwMode="auto">
            <a:xfrm>
              <a:off x="822" y="546"/>
              <a:ext cx="66" cy="82"/>
            </a:xfrm>
            <a:custGeom>
              <a:avLst/>
              <a:gdLst>
                <a:gd name="T0" fmla="*/ 101 w 328"/>
                <a:gd name="T1" fmla="*/ 289 h 411"/>
                <a:gd name="T2" fmla="*/ 159 w 328"/>
                <a:gd name="T3" fmla="*/ 333 h 411"/>
                <a:gd name="T4" fmla="*/ 235 w 328"/>
                <a:gd name="T5" fmla="*/ 306 h 411"/>
                <a:gd name="T6" fmla="*/ 235 w 328"/>
                <a:gd name="T7" fmla="*/ 219 h 411"/>
                <a:gd name="T8" fmla="*/ 101 w 328"/>
                <a:gd name="T9" fmla="*/ 289 h 411"/>
                <a:gd name="T10" fmla="*/ 165 w 328"/>
                <a:gd name="T11" fmla="*/ 81 h 411"/>
                <a:gd name="T12" fmla="*/ 91 w 328"/>
                <a:gd name="T13" fmla="*/ 101 h 411"/>
                <a:gd name="T14" fmla="*/ 57 w 328"/>
                <a:gd name="T15" fmla="*/ 115 h 411"/>
                <a:gd name="T16" fmla="*/ 18 w 328"/>
                <a:gd name="T17" fmla="*/ 69 h 411"/>
                <a:gd name="T18" fmla="*/ 47 w 328"/>
                <a:gd name="T19" fmla="*/ 31 h 411"/>
                <a:gd name="T20" fmla="*/ 174 w 328"/>
                <a:gd name="T21" fmla="*/ 0 h 411"/>
                <a:gd name="T22" fmla="*/ 303 w 328"/>
                <a:gd name="T23" fmla="*/ 48 h 411"/>
                <a:gd name="T24" fmla="*/ 328 w 328"/>
                <a:gd name="T25" fmla="*/ 146 h 411"/>
                <a:gd name="T26" fmla="*/ 328 w 328"/>
                <a:gd name="T27" fmla="*/ 369 h 411"/>
                <a:gd name="T28" fmla="*/ 283 w 328"/>
                <a:gd name="T29" fmla="*/ 410 h 411"/>
                <a:gd name="T30" fmla="*/ 240 w 328"/>
                <a:gd name="T31" fmla="*/ 381 h 411"/>
                <a:gd name="T32" fmla="*/ 240 w 328"/>
                <a:gd name="T33" fmla="*/ 365 h 411"/>
                <a:gd name="T34" fmla="*/ 127 w 328"/>
                <a:gd name="T35" fmla="*/ 411 h 411"/>
                <a:gd name="T36" fmla="*/ 0 w 328"/>
                <a:gd name="T37" fmla="*/ 297 h 411"/>
                <a:gd name="T38" fmla="*/ 235 w 328"/>
                <a:gd name="T39" fmla="*/ 157 h 411"/>
                <a:gd name="T40" fmla="*/ 235 w 328"/>
                <a:gd name="T41" fmla="*/ 148 h 411"/>
                <a:gd name="T42" fmla="*/ 165 w 328"/>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411">
                  <a:moveTo>
                    <a:pt x="101" y="289"/>
                  </a:moveTo>
                  <a:cubicBezTo>
                    <a:pt x="101" y="314"/>
                    <a:pt x="118" y="333"/>
                    <a:pt x="159" y="333"/>
                  </a:cubicBezTo>
                  <a:cubicBezTo>
                    <a:pt x="185" y="333"/>
                    <a:pt x="211" y="324"/>
                    <a:pt x="235" y="306"/>
                  </a:cubicBezTo>
                  <a:cubicBezTo>
                    <a:pt x="235" y="219"/>
                    <a:pt x="235" y="219"/>
                    <a:pt x="235" y="219"/>
                  </a:cubicBezTo>
                  <a:cubicBezTo>
                    <a:pt x="145" y="230"/>
                    <a:pt x="101" y="247"/>
                    <a:pt x="101" y="289"/>
                  </a:cubicBezTo>
                  <a:moveTo>
                    <a:pt x="165" y="81"/>
                  </a:moveTo>
                  <a:cubicBezTo>
                    <a:pt x="138" y="81"/>
                    <a:pt x="113" y="89"/>
                    <a:pt x="91" y="101"/>
                  </a:cubicBezTo>
                  <a:cubicBezTo>
                    <a:pt x="76" y="109"/>
                    <a:pt x="67" y="115"/>
                    <a:pt x="57" y="115"/>
                  </a:cubicBezTo>
                  <a:cubicBezTo>
                    <a:pt x="32" y="115"/>
                    <a:pt x="18" y="88"/>
                    <a:pt x="18" y="69"/>
                  </a:cubicBezTo>
                  <a:cubicBezTo>
                    <a:pt x="18" y="56"/>
                    <a:pt x="26" y="44"/>
                    <a:pt x="47" y="31"/>
                  </a:cubicBezTo>
                  <a:cubicBezTo>
                    <a:pt x="83" y="11"/>
                    <a:pt x="127" y="0"/>
                    <a:pt x="174" y="0"/>
                  </a:cubicBezTo>
                  <a:cubicBezTo>
                    <a:pt x="238" y="0"/>
                    <a:pt x="278" y="18"/>
                    <a:pt x="303" y="48"/>
                  </a:cubicBezTo>
                  <a:cubicBezTo>
                    <a:pt x="320" y="70"/>
                    <a:pt x="328" y="103"/>
                    <a:pt x="328" y="146"/>
                  </a:cubicBezTo>
                  <a:cubicBezTo>
                    <a:pt x="328" y="369"/>
                    <a:pt x="328" y="369"/>
                    <a:pt x="328" y="369"/>
                  </a:cubicBezTo>
                  <a:cubicBezTo>
                    <a:pt x="328" y="397"/>
                    <a:pt x="318" y="410"/>
                    <a:pt x="283" y="410"/>
                  </a:cubicBezTo>
                  <a:cubicBezTo>
                    <a:pt x="255" y="410"/>
                    <a:pt x="240" y="401"/>
                    <a:pt x="240" y="381"/>
                  </a:cubicBezTo>
                  <a:cubicBezTo>
                    <a:pt x="240" y="365"/>
                    <a:pt x="240" y="365"/>
                    <a:pt x="240" y="365"/>
                  </a:cubicBezTo>
                  <a:cubicBezTo>
                    <a:pt x="214" y="396"/>
                    <a:pt x="175" y="411"/>
                    <a:pt x="127" y="411"/>
                  </a:cubicBezTo>
                  <a:cubicBezTo>
                    <a:pt x="47" y="411"/>
                    <a:pt x="0" y="366"/>
                    <a:pt x="0" y="297"/>
                  </a:cubicBezTo>
                  <a:cubicBezTo>
                    <a:pt x="0" y="216"/>
                    <a:pt x="67" y="170"/>
                    <a:pt x="235" y="157"/>
                  </a:cubicBezTo>
                  <a:cubicBezTo>
                    <a:pt x="235" y="148"/>
                    <a:pt x="235" y="148"/>
                    <a:pt x="235" y="148"/>
                  </a:cubicBezTo>
                  <a:cubicBezTo>
                    <a:pt x="235" y="104"/>
                    <a:pt x="214" y="81"/>
                    <a:pt x="165" y="8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3">
              <a:extLst>
                <a:ext uri="{FF2B5EF4-FFF2-40B4-BE49-F238E27FC236}">
                  <a16:creationId xmlns:a16="http://schemas.microsoft.com/office/drawing/2014/main" id="{890BCAE1-CD2B-45EA-A597-FE81FDE1274E}"/>
                </a:ext>
              </a:extLst>
            </p:cNvPr>
            <p:cNvSpPr>
              <a:spLocks noEditPoints="1"/>
            </p:cNvSpPr>
            <p:nvPr userDrawn="1"/>
          </p:nvSpPr>
          <p:spPr bwMode="auto">
            <a:xfrm>
              <a:off x="933" y="510"/>
              <a:ext cx="102" cy="119"/>
            </a:xfrm>
            <a:custGeom>
              <a:avLst/>
              <a:gdLst>
                <a:gd name="T0" fmla="*/ 191 w 510"/>
                <a:gd name="T1" fmla="*/ 235 h 594"/>
                <a:gd name="T2" fmla="*/ 275 w 510"/>
                <a:gd name="T3" fmla="*/ 136 h 594"/>
                <a:gd name="T4" fmla="*/ 205 w 510"/>
                <a:gd name="T5" fmla="*/ 74 h 594"/>
                <a:gd name="T6" fmla="*/ 139 w 510"/>
                <a:gd name="T7" fmla="*/ 134 h 594"/>
                <a:gd name="T8" fmla="*/ 191 w 510"/>
                <a:gd name="T9" fmla="*/ 235 h 594"/>
                <a:gd name="T10" fmla="*/ 178 w 510"/>
                <a:gd name="T11" fmla="*/ 514 h 594"/>
                <a:gd name="T12" fmla="*/ 290 w 510"/>
                <a:gd name="T13" fmla="*/ 463 h 594"/>
                <a:gd name="T14" fmla="*/ 172 w 510"/>
                <a:gd name="T15" fmla="*/ 338 h 594"/>
                <a:gd name="T16" fmla="*/ 96 w 510"/>
                <a:gd name="T17" fmla="*/ 442 h 594"/>
                <a:gd name="T18" fmla="*/ 178 w 510"/>
                <a:gd name="T19" fmla="*/ 514 h 594"/>
                <a:gd name="T20" fmla="*/ 510 w 510"/>
                <a:gd name="T21" fmla="*/ 566 h 594"/>
                <a:gd name="T22" fmla="*/ 460 w 510"/>
                <a:gd name="T23" fmla="*/ 591 h 594"/>
                <a:gd name="T24" fmla="*/ 396 w 510"/>
                <a:gd name="T25" fmla="*/ 566 h 594"/>
                <a:gd name="T26" fmla="*/ 350 w 510"/>
                <a:gd name="T27" fmla="*/ 518 h 594"/>
                <a:gd name="T28" fmla="*/ 172 w 510"/>
                <a:gd name="T29" fmla="*/ 594 h 594"/>
                <a:gd name="T30" fmla="*/ 0 w 510"/>
                <a:gd name="T31" fmla="*/ 447 h 594"/>
                <a:gd name="T32" fmla="*/ 118 w 510"/>
                <a:gd name="T33" fmla="*/ 279 h 594"/>
                <a:gd name="T34" fmla="*/ 47 w 510"/>
                <a:gd name="T35" fmla="*/ 136 h 594"/>
                <a:gd name="T36" fmla="*/ 207 w 510"/>
                <a:gd name="T37" fmla="*/ 0 h 594"/>
                <a:gd name="T38" fmla="*/ 364 w 510"/>
                <a:gd name="T39" fmla="*/ 130 h 594"/>
                <a:gd name="T40" fmla="*/ 242 w 510"/>
                <a:gd name="T41" fmla="*/ 291 h 594"/>
                <a:gd name="T42" fmla="*/ 342 w 510"/>
                <a:gd name="T43" fmla="*/ 398 h 594"/>
                <a:gd name="T44" fmla="*/ 400 w 510"/>
                <a:gd name="T45" fmla="*/ 293 h 594"/>
                <a:gd name="T46" fmla="*/ 434 w 510"/>
                <a:gd name="T47" fmla="*/ 268 h 594"/>
                <a:gd name="T48" fmla="*/ 483 w 510"/>
                <a:gd name="T49" fmla="*/ 307 h 594"/>
                <a:gd name="T50" fmla="*/ 407 w 510"/>
                <a:gd name="T51" fmla="*/ 450 h 594"/>
                <a:gd name="T52" fmla="*/ 486 w 510"/>
                <a:gd name="T53" fmla="*/ 529 h 594"/>
                <a:gd name="T54" fmla="*/ 510 w 510"/>
                <a:gd name="T55" fmla="*/ 56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0" h="594">
                  <a:moveTo>
                    <a:pt x="191" y="235"/>
                  </a:moveTo>
                  <a:cubicBezTo>
                    <a:pt x="237" y="205"/>
                    <a:pt x="275" y="176"/>
                    <a:pt x="275" y="136"/>
                  </a:cubicBezTo>
                  <a:cubicBezTo>
                    <a:pt x="275" y="99"/>
                    <a:pt x="245" y="74"/>
                    <a:pt x="205" y="74"/>
                  </a:cubicBezTo>
                  <a:cubicBezTo>
                    <a:pt x="170" y="74"/>
                    <a:pt x="139" y="94"/>
                    <a:pt x="139" y="134"/>
                  </a:cubicBezTo>
                  <a:cubicBezTo>
                    <a:pt x="139" y="168"/>
                    <a:pt x="161" y="200"/>
                    <a:pt x="191" y="235"/>
                  </a:cubicBezTo>
                  <a:moveTo>
                    <a:pt x="178" y="514"/>
                  </a:moveTo>
                  <a:cubicBezTo>
                    <a:pt x="217" y="514"/>
                    <a:pt x="253" y="497"/>
                    <a:pt x="290" y="463"/>
                  </a:cubicBezTo>
                  <a:cubicBezTo>
                    <a:pt x="172" y="338"/>
                    <a:pt x="172" y="338"/>
                    <a:pt x="172" y="338"/>
                  </a:cubicBezTo>
                  <a:cubicBezTo>
                    <a:pt x="129" y="368"/>
                    <a:pt x="96" y="400"/>
                    <a:pt x="96" y="442"/>
                  </a:cubicBezTo>
                  <a:cubicBezTo>
                    <a:pt x="96" y="485"/>
                    <a:pt x="129" y="514"/>
                    <a:pt x="178" y="514"/>
                  </a:cubicBezTo>
                  <a:moveTo>
                    <a:pt x="510" y="566"/>
                  </a:moveTo>
                  <a:cubicBezTo>
                    <a:pt x="510" y="582"/>
                    <a:pt x="493" y="591"/>
                    <a:pt x="460" y="591"/>
                  </a:cubicBezTo>
                  <a:cubicBezTo>
                    <a:pt x="428" y="591"/>
                    <a:pt x="413" y="584"/>
                    <a:pt x="396" y="566"/>
                  </a:cubicBezTo>
                  <a:cubicBezTo>
                    <a:pt x="350" y="518"/>
                    <a:pt x="350" y="518"/>
                    <a:pt x="350" y="518"/>
                  </a:cubicBezTo>
                  <a:cubicBezTo>
                    <a:pt x="305" y="562"/>
                    <a:pt x="248" y="594"/>
                    <a:pt x="172" y="594"/>
                  </a:cubicBezTo>
                  <a:cubicBezTo>
                    <a:pt x="64" y="594"/>
                    <a:pt x="0" y="531"/>
                    <a:pt x="0" y="447"/>
                  </a:cubicBezTo>
                  <a:cubicBezTo>
                    <a:pt x="0" y="368"/>
                    <a:pt x="56" y="319"/>
                    <a:pt x="118" y="279"/>
                  </a:cubicBezTo>
                  <a:cubicBezTo>
                    <a:pt x="76" y="232"/>
                    <a:pt x="47" y="189"/>
                    <a:pt x="47" y="136"/>
                  </a:cubicBezTo>
                  <a:cubicBezTo>
                    <a:pt x="47" y="53"/>
                    <a:pt x="114" y="0"/>
                    <a:pt x="207" y="0"/>
                  </a:cubicBezTo>
                  <a:cubicBezTo>
                    <a:pt x="298" y="0"/>
                    <a:pt x="364" y="52"/>
                    <a:pt x="364" y="130"/>
                  </a:cubicBezTo>
                  <a:cubicBezTo>
                    <a:pt x="364" y="203"/>
                    <a:pt x="305" y="250"/>
                    <a:pt x="242" y="291"/>
                  </a:cubicBezTo>
                  <a:cubicBezTo>
                    <a:pt x="342" y="398"/>
                    <a:pt x="342" y="398"/>
                    <a:pt x="342" y="398"/>
                  </a:cubicBezTo>
                  <a:cubicBezTo>
                    <a:pt x="374" y="348"/>
                    <a:pt x="378" y="337"/>
                    <a:pt x="400" y="293"/>
                  </a:cubicBezTo>
                  <a:cubicBezTo>
                    <a:pt x="409" y="275"/>
                    <a:pt x="419" y="268"/>
                    <a:pt x="434" y="268"/>
                  </a:cubicBezTo>
                  <a:cubicBezTo>
                    <a:pt x="457" y="268"/>
                    <a:pt x="483" y="284"/>
                    <a:pt x="483" y="307"/>
                  </a:cubicBezTo>
                  <a:cubicBezTo>
                    <a:pt x="483" y="329"/>
                    <a:pt x="445" y="399"/>
                    <a:pt x="407" y="450"/>
                  </a:cubicBezTo>
                  <a:cubicBezTo>
                    <a:pt x="486" y="529"/>
                    <a:pt x="486" y="529"/>
                    <a:pt x="486" y="529"/>
                  </a:cubicBezTo>
                  <a:cubicBezTo>
                    <a:pt x="496" y="538"/>
                    <a:pt x="510" y="552"/>
                    <a:pt x="510" y="566"/>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4">
              <a:extLst>
                <a:ext uri="{FF2B5EF4-FFF2-40B4-BE49-F238E27FC236}">
                  <a16:creationId xmlns:a16="http://schemas.microsoft.com/office/drawing/2014/main" id="{C40855F5-9DED-48EB-840D-0DA70200CD34}"/>
                </a:ext>
              </a:extLst>
            </p:cNvPr>
            <p:cNvSpPr>
              <a:spLocks/>
            </p:cNvSpPr>
            <p:nvPr userDrawn="1"/>
          </p:nvSpPr>
          <p:spPr bwMode="auto">
            <a:xfrm>
              <a:off x="283" y="667"/>
              <a:ext cx="95" cy="118"/>
            </a:xfrm>
            <a:custGeom>
              <a:avLst/>
              <a:gdLst>
                <a:gd name="T0" fmla="*/ 93 w 480"/>
                <a:gd name="T1" fmla="*/ 548 h 588"/>
                <a:gd name="T2" fmla="*/ 46 w 480"/>
                <a:gd name="T3" fmla="*/ 588 h 588"/>
                <a:gd name="T4" fmla="*/ 0 w 480"/>
                <a:gd name="T5" fmla="*/ 548 h 588"/>
                <a:gd name="T6" fmla="*/ 0 w 480"/>
                <a:gd name="T7" fmla="*/ 52 h 588"/>
                <a:gd name="T8" fmla="*/ 63 w 480"/>
                <a:gd name="T9" fmla="*/ 0 h 588"/>
                <a:gd name="T10" fmla="*/ 147 w 480"/>
                <a:gd name="T11" fmla="*/ 47 h 588"/>
                <a:gd name="T12" fmla="*/ 387 w 480"/>
                <a:gd name="T13" fmla="*/ 447 h 588"/>
                <a:gd name="T14" fmla="*/ 387 w 480"/>
                <a:gd name="T15" fmla="*/ 39 h 588"/>
                <a:gd name="T16" fmla="*/ 434 w 480"/>
                <a:gd name="T17" fmla="*/ 0 h 588"/>
                <a:gd name="T18" fmla="*/ 480 w 480"/>
                <a:gd name="T19" fmla="*/ 39 h 588"/>
                <a:gd name="T20" fmla="*/ 480 w 480"/>
                <a:gd name="T21" fmla="*/ 535 h 588"/>
                <a:gd name="T22" fmla="*/ 422 w 480"/>
                <a:gd name="T23" fmla="*/ 588 h 588"/>
                <a:gd name="T24" fmla="*/ 344 w 480"/>
                <a:gd name="T25" fmla="*/ 539 h 588"/>
                <a:gd name="T26" fmla="*/ 93 w 480"/>
                <a:gd name="T27" fmla="*/ 131 h 588"/>
                <a:gd name="T28" fmla="*/ 93 w 480"/>
                <a:gd name="T29" fmla="*/ 54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0" h="588">
                  <a:moveTo>
                    <a:pt x="93" y="548"/>
                  </a:moveTo>
                  <a:cubicBezTo>
                    <a:pt x="93" y="574"/>
                    <a:pt x="78" y="588"/>
                    <a:pt x="46" y="588"/>
                  </a:cubicBezTo>
                  <a:cubicBezTo>
                    <a:pt x="15" y="588"/>
                    <a:pt x="0" y="574"/>
                    <a:pt x="0" y="548"/>
                  </a:cubicBezTo>
                  <a:cubicBezTo>
                    <a:pt x="0" y="52"/>
                    <a:pt x="0" y="52"/>
                    <a:pt x="0" y="52"/>
                  </a:cubicBezTo>
                  <a:cubicBezTo>
                    <a:pt x="0" y="17"/>
                    <a:pt x="22" y="0"/>
                    <a:pt x="63" y="0"/>
                  </a:cubicBezTo>
                  <a:cubicBezTo>
                    <a:pt x="111" y="0"/>
                    <a:pt x="132" y="20"/>
                    <a:pt x="147" y="47"/>
                  </a:cubicBezTo>
                  <a:cubicBezTo>
                    <a:pt x="387" y="447"/>
                    <a:pt x="387" y="447"/>
                    <a:pt x="387" y="447"/>
                  </a:cubicBezTo>
                  <a:cubicBezTo>
                    <a:pt x="387" y="39"/>
                    <a:pt x="387" y="39"/>
                    <a:pt x="387" y="39"/>
                  </a:cubicBezTo>
                  <a:cubicBezTo>
                    <a:pt x="387" y="13"/>
                    <a:pt x="403" y="0"/>
                    <a:pt x="434" y="0"/>
                  </a:cubicBezTo>
                  <a:cubicBezTo>
                    <a:pt x="465" y="0"/>
                    <a:pt x="480" y="13"/>
                    <a:pt x="480" y="39"/>
                  </a:cubicBezTo>
                  <a:cubicBezTo>
                    <a:pt x="480" y="535"/>
                    <a:pt x="480" y="535"/>
                    <a:pt x="480" y="535"/>
                  </a:cubicBezTo>
                  <a:cubicBezTo>
                    <a:pt x="480" y="571"/>
                    <a:pt x="460" y="588"/>
                    <a:pt x="422" y="588"/>
                  </a:cubicBezTo>
                  <a:cubicBezTo>
                    <a:pt x="382" y="588"/>
                    <a:pt x="361" y="569"/>
                    <a:pt x="344" y="539"/>
                  </a:cubicBezTo>
                  <a:cubicBezTo>
                    <a:pt x="93" y="131"/>
                    <a:pt x="93" y="131"/>
                    <a:pt x="93" y="131"/>
                  </a:cubicBezTo>
                  <a:lnTo>
                    <a:pt x="93" y="5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5">
              <a:extLst>
                <a:ext uri="{FF2B5EF4-FFF2-40B4-BE49-F238E27FC236}">
                  <a16:creationId xmlns:a16="http://schemas.microsoft.com/office/drawing/2014/main" id="{0000CDFD-2524-4BA5-9ED1-CAD5FE99619B}"/>
                </a:ext>
              </a:extLst>
            </p:cNvPr>
            <p:cNvSpPr>
              <a:spLocks noEditPoints="1"/>
            </p:cNvSpPr>
            <p:nvPr userDrawn="1"/>
          </p:nvSpPr>
          <p:spPr bwMode="auto">
            <a:xfrm>
              <a:off x="393" y="703"/>
              <a:ext cx="72" cy="82"/>
            </a:xfrm>
            <a:custGeom>
              <a:avLst/>
              <a:gdLst>
                <a:gd name="T0" fmla="*/ 94 w 358"/>
                <a:gd name="T1" fmla="*/ 168 h 414"/>
                <a:gd name="T2" fmla="*/ 264 w 358"/>
                <a:gd name="T3" fmla="*/ 168 h 414"/>
                <a:gd name="T4" fmla="*/ 182 w 358"/>
                <a:gd name="T5" fmla="*/ 77 h 414"/>
                <a:gd name="T6" fmla="*/ 94 w 358"/>
                <a:gd name="T7" fmla="*/ 168 h 414"/>
                <a:gd name="T8" fmla="*/ 348 w 358"/>
                <a:gd name="T9" fmla="*/ 344 h 414"/>
                <a:gd name="T10" fmla="*/ 320 w 358"/>
                <a:gd name="T11" fmla="*/ 382 h 414"/>
                <a:gd name="T12" fmla="*/ 196 w 358"/>
                <a:gd name="T13" fmla="*/ 414 h 414"/>
                <a:gd name="T14" fmla="*/ 0 w 358"/>
                <a:gd name="T15" fmla="*/ 209 h 414"/>
                <a:gd name="T16" fmla="*/ 184 w 358"/>
                <a:gd name="T17" fmla="*/ 0 h 414"/>
                <a:gd name="T18" fmla="*/ 358 w 358"/>
                <a:gd name="T19" fmla="*/ 177 h 414"/>
                <a:gd name="T20" fmla="*/ 301 w 358"/>
                <a:gd name="T21" fmla="*/ 239 h 414"/>
                <a:gd name="T22" fmla="*/ 95 w 358"/>
                <a:gd name="T23" fmla="*/ 239 h 414"/>
                <a:gd name="T24" fmla="*/ 200 w 358"/>
                <a:gd name="T25" fmla="*/ 332 h 414"/>
                <a:gd name="T26" fmla="*/ 275 w 358"/>
                <a:gd name="T27" fmla="*/ 314 h 414"/>
                <a:gd name="T28" fmla="*/ 308 w 358"/>
                <a:gd name="T29" fmla="*/ 301 h 414"/>
                <a:gd name="T30" fmla="*/ 348 w 358"/>
                <a:gd name="T31" fmla="*/ 34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4">
                  <a:moveTo>
                    <a:pt x="94" y="168"/>
                  </a:moveTo>
                  <a:cubicBezTo>
                    <a:pt x="264" y="168"/>
                    <a:pt x="264" y="168"/>
                    <a:pt x="264" y="168"/>
                  </a:cubicBezTo>
                  <a:cubicBezTo>
                    <a:pt x="264" y="115"/>
                    <a:pt x="237" y="77"/>
                    <a:pt x="182" y="77"/>
                  </a:cubicBezTo>
                  <a:cubicBezTo>
                    <a:pt x="132" y="77"/>
                    <a:pt x="102" y="110"/>
                    <a:pt x="94" y="168"/>
                  </a:cubicBezTo>
                  <a:moveTo>
                    <a:pt x="348" y="344"/>
                  </a:moveTo>
                  <a:cubicBezTo>
                    <a:pt x="348" y="358"/>
                    <a:pt x="339" y="371"/>
                    <a:pt x="320" y="382"/>
                  </a:cubicBezTo>
                  <a:cubicBezTo>
                    <a:pt x="287" y="404"/>
                    <a:pt x="245" y="414"/>
                    <a:pt x="196" y="414"/>
                  </a:cubicBezTo>
                  <a:cubicBezTo>
                    <a:pt x="73" y="414"/>
                    <a:pt x="0" y="337"/>
                    <a:pt x="0" y="209"/>
                  </a:cubicBezTo>
                  <a:cubicBezTo>
                    <a:pt x="0" y="83"/>
                    <a:pt x="72" y="0"/>
                    <a:pt x="184" y="0"/>
                  </a:cubicBezTo>
                  <a:cubicBezTo>
                    <a:pt x="289" y="0"/>
                    <a:pt x="358" y="74"/>
                    <a:pt x="358" y="177"/>
                  </a:cubicBezTo>
                  <a:cubicBezTo>
                    <a:pt x="358" y="233"/>
                    <a:pt x="335" y="239"/>
                    <a:pt x="301" y="239"/>
                  </a:cubicBezTo>
                  <a:cubicBezTo>
                    <a:pt x="95" y="239"/>
                    <a:pt x="95" y="239"/>
                    <a:pt x="95" y="239"/>
                  </a:cubicBezTo>
                  <a:cubicBezTo>
                    <a:pt x="104" y="298"/>
                    <a:pt x="137" y="332"/>
                    <a:pt x="200" y="332"/>
                  </a:cubicBezTo>
                  <a:cubicBezTo>
                    <a:pt x="228" y="332"/>
                    <a:pt x="254" y="326"/>
                    <a:pt x="275" y="314"/>
                  </a:cubicBezTo>
                  <a:cubicBezTo>
                    <a:pt x="287" y="307"/>
                    <a:pt x="297" y="301"/>
                    <a:pt x="308" y="301"/>
                  </a:cubicBezTo>
                  <a:cubicBezTo>
                    <a:pt x="336" y="301"/>
                    <a:pt x="348" y="326"/>
                    <a:pt x="348" y="344"/>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26">
              <a:extLst>
                <a:ext uri="{FF2B5EF4-FFF2-40B4-BE49-F238E27FC236}">
                  <a16:creationId xmlns:a16="http://schemas.microsoft.com/office/drawing/2014/main" id="{CAB9F725-F616-44EC-B59C-521FC03C91EF}"/>
                </a:ext>
              </a:extLst>
            </p:cNvPr>
            <p:cNvSpPr>
              <a:spLocks/>
            </p:cNvSpPr>
            <p:nvPr userDrawn="1"/>
          </p:nvSpPr>
          <p:spPr bwMode="auto">
            <a:xfrm>
              <a:off x="473" y="704"/>
              <a:ext cx="117" cy="81"/>
            </a:xfrm>
            <a:custGeom>
              <a:avLst/>
              <a:gdLst>
                <a:gd name="T0" fmla="*/ 215 w 587"/>
                <a:gd name="T1" fmla="*/ 357 h 407"/>
                <a:gd name="T2" fmla="*/ 150 w 587"/>
                <a:gd name="T3" fmla="*/ 407 h 407"/>
                <a:gd name="T4" fmla="*/ 87 w 587"/>
                <a:gd name="T5" fmla="*/ 357 h 407"/>
                <a:gd name="T6" fmla="*/ 5 w 587"/>
                <a:gd name="T7" fmla="*/ 62 h 407"/>
                <a:gd name="T8" fmla="*/ 0 w 587"/>
                <a:gd name="T9" fmla="*/ 30 h 407"/>
                <a:gd name="T10" fmla="*/ 46 w 587"/>
                <a:gd name="T11" fmla="*/ 0 h 407"/>
                <a:gd name="T12" fmla="*/ 100 w 587"/>
                <a:gd name="T13" fmla="*/ 42 h 407"/>
                <a:gd name="T14" fmla="*/ 161 w 587"/>
                <a:gd name="T15" fmla="*/ 293 h 407"/>
                <a:gd name="T16" fmla="*/ 235 w 587"/>
                <a:gd name="T17" fmla="*/ 58 h 407"/>
                <a:gd name="T18" fmla="*/ 295 w 587"/>
                <a:gd name="T19" fmla="*/ 12 h 407"/>
                <a:gd name="T20" fmla="*/ 353 w 587"/>
                <a:gd name="T21" fmla="*/ 58 h 407"/>
                <a:gd name="T22" fmla="*/ 426 w 587"/>
                <a:gd name="T23" fmla="*/ 293 h 407"/>
                <a:gd name="T24" fmla="*/ 490 w 587"/>
                <a:gd name="T25" fmla="*/ 42 h 407"/>
                <a:gd name="T26" fmla="*/ 541 w 587"/>
                <a:gd name="T27" fmla="*/ 0 h 407"/>
                <a:gd name="T28" fmla="*/ 587 w 587"/>
                <a:gd name="T29" fmla="*/ 30 h 407"/>
                <a:gd name="T30" fmla="*/ 580 w 587"/>
                <a:gd name="T31" fmla="*/ 61 h 407"/>
                <a:gd name="T32" fmla="*/ 493 w 587"/>
                <a:gd name="T33" fmla="*/ 358 h 407"/>
                <a:gd name="T34" fmla="*/ 430 w 587"/>
                <a:gd name="T35" fmla="*/ 407 h 407"/>
                <a:gd name="T36" fmla="*/ 366 w 587"/>
                <a:gd name="T37" fmla="*/ 357 h 407"/>
                <a:gd name="T38" fmla="*/ 292 w 587"/>
                <a:gd name="T39" fmla="*/ 128 h 407"/>
                <a:gd name="T40" fmla="*/ 215 w 587"/>
                <a:gd name="T41" fmla="*/ 35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7" h="407">
                  <a:moveTo>
                    <a:pt x="215" y="357"/>
                  </a:moveTo>
                  <a:cubicBezTo>
                    <a:pt x="204" y="390"/>
                    <a:pt x="189" y="407"/>
                    <a:pt x="150" y="407"/>
                  </a:cubicBezTo>
                  <a:cubicBezTo>
                    <a:pt x="112" y="407"/>
                    <a:pt x="97" y="391"/>
                    <a:pt x="87" y="357"/>
                  </a:cubicBezTo>
                  <a:cubicBezTo>
                    <a:pt x="5" y="62"/>
                    <a:pt x="5" y="62"/>
                    <a:pt x="5" y="62"/>
                  </a:cubicBezTo>
                  <a:cubicBezTo>
                    <a:pt x="3" y="51"/>
                    <a:pt x="0" y="38"/>
                    <a:pt x="0" y="30"/>
                  </a:cubicBezTo>
                  <a:cubicBezTo>
                    <a:pt x="0" y="14"/>
                    <a:pt x="10" y="0"/>
                    <a:pt x="46" y="0"/>
                  </a:cubicBezTo>
                  <a:cubicBezTo>
                    <a:pt x="80" y="0"/>
                    <a:pt x="92" y="10"/>
                    <a:pt x="100" y="42"/>
                  </a:cubicBezTo>
                  <a:cubicBezTo>
                    <a:pt x="161" y="293"/>
                    <a:pt x="161" y="293"/>
                    <a:pt x="161" y="293"/>
                  </a:cubicBezTo>
                  <a:cubicBezTo>
                    <a:pt x="235" y="58"/>
                    <a:pt x="235" y="58"/>
                    <a:pt x="235" y="58"/>
                  </a:cubicBezTo>
                  <a:cubicBezTo>
                    <a:pt x="244" y="30"/>
                    <a:pt x="258" y="12"/>
                    <a:pt x="295" y="12"/>
                  </a:cubicBezTo>
                  <a:cubicBezTo>
                    <a:pt x="330" y="12"/>
                    <a:pt x="345" y="29"/>
                    <a:pt x="353" y="58"/>
                  </a:cubicBezTo>
                  <a:cubicBezTo>
                    <a:pt x="426" y="293"/>
                    <a:pt x="426" y="293"/>
                    <a:pt x="426" y="293"/>
                  </a:cubicBezTo>
                  <a:cubicBezTo>
                    <a:pt x="490" y="42"/>
                    <a:pt x="490" y="42"/>
                    <a:pt x="490" y="42"/>
                  </a:cubicBezTo>
                  <a:cubicBezTo>
                    <a:pt x="498" y="12"/>
                    <a:pt x="506" y="0"/>
                    <a:pt x="541" y="0"/>
                  </a:cubicBezTo>
                  <a:cubicBezTo>
                    <a:pt x="576" y="0"/>
                    <a:pt x="587" y="14"/>
                    <a:pt x="587" y="30"/>
                  </a:cubicBezTo>
                  <a:cubicBezTo>
                    <a:pt x="587" y="40"/>
                    <a:pt x="583" y="52"/>
                    <a:pt x="580" y="61"/>
                  </a:cubicBezTo>
                  <a:cubicBezTo>
                    <a:pt x="493" y="358"/>
                    <a:pt x="493" y="358"/>
                    <a:pt x="493" y="358"/>
                  </a:cubicBezTo>
                  <a:cubicBezTo>
                    <a:pt x="483" y="393"/>
                    <a:pt x="466" y="407"/>
                    <a:pt x="430" y="407"/>
                  </a:cubicBezTo>
                  <a:cubicBezTo>
                    <a:pt x="390" y="407"/>
                    <a:pt x="377" y="391"/>
                    <a:pt x="366" y="357"/>
                  </a:cubicBezTo>
                  <a:cubicBezTo>
                    <a:pt x="292" y="128"/>
                    <a:pt x="292" y="128"/>
                    <a:pt x="292" y="128"/>
                  </a:cubicBezTo>
                  <a:lnTo>
                    <a:pt x="215" y="35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7">
              <a:extLst>
                <a:ext uri="{FF2B5EF4-FFF2-40B4-BE49-F238E27FC236}">
                  <a16:creationId xmlns:a16="http://schemas.microsoft.com/office/drawing/2014/main" id="{89879304-BF04-408F-8E0A-72877E292D35}"/>
                </a:ext>
              </a:extLst>
            </p:cNvPr>
            <p:cNvSpPr>
              <a:spLocks/>
            </p:cNvSpPr>
            <p:nvPr userDrawn="1"/>
          </p:nvSpPr>
          <p:spPr bwMode="auto">
            <a:xfrm>
              <a:off x="628" y="668"/>
              <a:ext cx="82" cy="116"/>
            </a:xfrm>
            <a:custGeom>
              <a:avLst/>
              <a:gdLst>
                <a:gd name="T0" fmla="*/ 372 w 411"/>
                <a:gd name="T1" fmla="*/ 493 h 579"/>
                <a:gd name="T2" fmla="*/ 411 w 411"/>
                <a:gd name="T3" fmla="*/ 536 h 579"/>
                <a:gd name="T4" fmla="*/ 372 w 411"/>
                <a:gd name="T5" fmla="*/ 579 h 579"/>
                <a:gd name="T6" fmla="*/ 45 w 411"/>
                <a:gd name="T7" fmla="*/ 579 h 579"/>
                <a:gd name="T8" fmla="*/ 0 w 411"/>
                <a:gd name="T9" fmla="*/ 539 h 579"/>
                <a:gd name="T10" fmla="*/ 26 w 411"/>
                <a:gd name="T11" fmla="*/ 475 h 579"/>
                <a:gd name="T12" fmla="*/ 286 w 411"/>
                <a:gd name="T13" fmla="*/ 87 h 579"/>
                <a:gd name="T14" fmla="*/ 44 w 411"/>
                <a:gd name="T15" fmla="*/ 87 h 579"/>
                <a:gd name="T16" fmla="*/ 4 w 411"/>
                <a:gd name="T17" fmla="*/ 43 h 579"/>
                <a:gd name="T18" fmla="*/ 44 w 411"/>
                <a:gd name="T19" fmla="*/ 0 h 579"/>
                <a:gd name="T20" fmla="*/ 360 w 411"/>
                <a:gd name="T21" fmla="*/ 0 h 579"/>
                <a:gd name="T22" fmla="*/ 405 w 411"/>
                <a:gd name="T23" fmla="*/ 40 h 579"/>
                <a:gd name="T24" fmla="*/ 379 w 411"/>
                <a:gd name="T25" fmla="*/ 105 h 579"/>
                <a:gd name="T26" fmla="*/ 119 w 411"/>
                <a:gd name="T27" fmla="*/ 493 h 579"/>
                <a:gd name="T28" fmla="*/ 372 w 411"/>
                <a:gd name="T29" fmla="*/ 49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1" h="579">
                  <a:moveTo>
                    <a:pt x="372" y="493"/>
                  </a:moveTo>
                  <a:cubicBezTo>
                    <a:pt x="398" y="493"/>
                    <a:pt x="411" y="507"/>
                    <a:pt x="411" y="536"/>
                  </a:cubicBezTo>
                  <a:cubicBezTo>
                    <a:pt x="411" y="565"/>
                    <a:pt x="398" y="579"/>
                    <a:pt x="372" y="579"/>
                  </a:cubicBezTo>
                  <a:cubicBezTo>
                    <a:pt x="45" y="579"/>
                    <a:pt x="45" y="579"/>
                    <a:pt x="45" y="579"/>
                  </a:cubicBezTo>
                  <a:cubicBezTo>
                    <a:pt x="15" y="579"/>
                    <a:pt x="0" y="566"/>
                    <a:pt x="0" y="539"/>
                  </a:cubicBezTo>
                  <a:cubicBezTo>
                    <a:pt x="0" y="515"/>
                    <a:pt x="12" y="497"/>
                    <a:pt x="26" y="475"/>
                  </a:cubicBezTo>
                  <a:cubicBezTo>
                    <a:pt x="286" y="87"/>
                    <a:pt x="286" y="87"/>
                    <a:pt x="286" y="87"/>
                  </a:cubicBezTo>
                  <a:cubicBezTo>
                    <a:pt x="44" y="87"/>
                    <a:pt x="44" y="87"/>
                    <a:pt x="44" y="87"/>
                  </a:cubicBezTo>
                  <a:cubicBezTo>
                    <a:pt x="18" y="87"/>
                    <a:pt x="4" y="72"/>
                    <a:pt x="4" y="43"/>
                  </a:cubicBezTo>
                  <a:cubicBezTo>
                    <a:pt x="4" y="15"/>
                    <a:pt x="18" y="0"/>
                    <a:pt x="44" y="0"/>
                  </a:cubicBezTo>
                  <a:cubicBezTo>
                    <a:pt x="360" y="0"/>
                    <a:pt x="360" y="0"/>
                    <a:pt x="360" y="0"/>
                  </a:cubicBezTo>
                  <a:cubicBezTo>
                    <a:pt x="390" y="0"/>
                    <a:pt x="405" y="14"/>
                    <a:pt x="405" y="40"/>
                  </a:cubicBezTo>
                  <a:cubicBezTo>
                    <a:pt x="405" y="64"/>
                    <a:pt x="394" y="82"/>
                    <a:pt x="379" y="105"/>
                  </a:cubicBezTo>
                  <a:cubicBezTo>
                    <a:pt x="119" y="493"/>
                    <a:pt x="119" y="493"/>
                    <a:pt x="119" y="493"/>
                  </a:cubicBezTo>
                  <a:lnTo>
                    <a:pt x="372" y="49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8">
              <a:extLst>
                <a:ext uri="{FF2B5EF4-FFF2-40B4-BE49-F238E27FC236}">
                  <a16:creationId xmlns:a16="http://schemas.microsoft.com/office/drawing/2014/main" id="{9E8EC66A-6CCA-444D-802A-DE73C2F2A160}"/>
                </a:ext>
              </a:extLst>
            </p:cNvPr>
            <p:cNvSpPr>
              <a:spLocks noEditPoints="1"/>
            </p:cNvSpPr>
            <p:nvPr userDrawn="1"/>
          </p:nvSpPr>
          <p:spPr bwMode="auto">
            <a:xfrm>
              <a:off x="715" y="703"/>
              <a:ext cx="72" cy="82"/>
            </a:xfrm>
            <a:custGeom>
              <a:avLst/>
              <a:gdLst>
                <a:gd name="T0" fmla="*/ 94 w 358"/>
                <a:gd name="T1" fmla="*/ 168 h 414"/>
                <a:gd name="T2" fmla="*/ 264 w 358"/>
                <a:gd name="T3" fmla="*/ 168 h 414"/>
                <a:gd name="T4" fmla="*/ 182 w 358"/>
                <a:gd name="T5" fmla="*/ 77 h 414"/>
                <a:gd name="T6" fmla="*/ 94 w 358"/>
                <a:gd name="T7" fmla="*/ 168 h 414"/>
                <a:gd name="T8" fmla="*/ 348 w 358"/>
                <a:gd name="T9" fmla="*/ 344 h 414"/>
                <a:gd name="T10" fmla="*/ 320 w 358"/>
                <a:gd name="T11" fmla="*/ 382 h 414"/>
                <a:gd name="T12" fmla="*/ 196 w 358"/>
                <a:gd name="T13" fmla="*/ 414 h 414"/>
                <a:gd name="T14" fmla="*/ 0 w 358"/>
                <a:gd name="T15" fmla="*/ 209 h 414"/>
                <a:gd name="T16" fmla="*/ 184 w 358"/>
                <a:gd name="T17" fmla="*/ 0 h 414"/>
                <a:gd name="T18" fmla="*/ 358 w 358"/>
                <a:gd name="T19" fmla="*/ 177 h 414"/>
                <a:gd name="T20" fmla="*/ 301 w 358"/>
                <a:gd name="T21" fmla="*/ 239 h 414"/>
                <a:gd name="T22" fmla="*/ 95 w 358"/>
                <a:gd name="T23" fmla="*/ 239 h 414"/>
                <a:gd name="T24" fmla="*/ 200 w 358"/>
                <a:gd name="T25" fmla="*/ 332 h 414"/>
                <a:gd name="T26" fmla="*/ 275 w 358"/>
                <a:gd name="T27" fmla="*/ 314 h 414"/>
                <a:gd name="T28" fmla="*/ 308 w 358"/>
                <a:gd name="T29" fmla="*/ 301 h 414"/>
                <a:gd name="T30" fmla="*/ 348 w 358"/>
                <a:gd name="T31" fmla="*/ 34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4">
                  <a:moveTo>
                    <a:pt x="94" y="168"/>
                  </a:moveTo>
                  <a:cubicBezTo>
                    <a:pt x="264" y="168"/>
                    <a:pt x="264" y="168"/>
                    <a:pt x="264" y="168"/>
                  </a:cubicBezTo>
                  <a:cubicBezTo>
                    <a:pt x="264" y="115"/>
                    <a:pt x="237" y="77"/>
                    <a:pt x="182" y="77"/>
                  </a:cubicBezTo>
                  <a:cubicBezTo>
                    <a:pt x="132" y="77"/>
                    <a:pt x="102" y="110"/>
                    <a:pt x="94" y="168"/>
                  </a:cubicBezTo>
                  <a:moveTo>
                    <a:pt x="348" y="344"/>
                  </a:moveTo>
                  <a:cubicBezTo>
                    <a:pt x="348" y="358"/>
                    <a:pt x="339" y="371"/>
                    <a:pt x="320" y="382"/>
                  </a:cubicBezTo>
                  <a:cubicBezTo>
                    <a:pt x="287" y="404"/>
                    <a:pt x="245" y="414"/>
                    <a:pt x="196" y="414"/>
                  </a:cubicBezTo>
                  <a:cubicBezTo>
                    <a:pt x="73" y="414"/>
                    <a:pt x="0" y="337"/>
                    <a:pt x="0" y="209"/>
                  </a:cubicBezTo>
                  <a:cubicBezTo>
                    <a:pt x="0" y="83"/>
                    <a:pt x="72" y="0"/>
                    <a:pt x="184" y="0"/>
                  </a:cubicBezTo>
                  <a:cubicBezTo>
                    <a:pt x="289" y="0"/>
                    <a:pt x="358" y="74"/>
                    <a:pt x="358" y="177"/>
                  </a:cubicBezTo>
                  <a:cubicBezTo>
                    <a:pt x="358" y="233"/>
                    <a:pt x="335" y="239"/>
                    <a:pt x="301" y="239"/>
                  </a:cubicBezTo>
                  <a:cubicBezTo>
                    <a:pt x="95" y="239"/>
                    <a:pt x="95" y="239"/>
                    <a:pt x="95" y="239"/>
                  </a:cubicBezTo>
                  <a:cubicBezTo>
                    <a:pt x="104" y="298"/>
                    <a:pt x="137" y="332"/>
                    <a:pt x="200" y="332"/>
                  </a:cubicBezTo>
                  <a:cubicBezTo>
                    <a:pt x="228" y="332"/>
                    <a:pt x="254" y="326"/>
                    <a:pt x="275" y="314"/>
                  </a:cubicBezTo>
                  <a:cubicBezTo>
                    <a:pt x="287" y="307"/>
                    <a:pt x="297" y="301"/>
                    <a:pt x="308" y="301"/>
                  </a:cubicBezTo>
                  <a:cubicBezTo>
                    <a:pt x="336" y="301"/>
                    <a:pt x="348" y="326"/>
                    <a:pt x="348" y="344"/>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29">
              <a:extLst>
                <a:ext uri="{FF2B5EF4-FFF2-40B4-BE49-F238E27FC236}">
                  <a16:creationId xmlns:a16="http://schemas.microsoft.com/office/drawing/2014/main" id="{80395338-4ECF-4D53-A673-6210E058B4D3}"/>
                </a:ext>
              </a:extLst>
            </p:cNvPr>
            <p:cNvSpPr>
              <a:spLocks noEditPoints="1"/>
            </p:cNvSpPr>
            <p:nvPr userDrawn="1"/>
          </p:nvSpPr>
          <p:spPr bwMode="auto">
            <a:xfrm>
              <a:off x="795" y="703"/>
              <a:ext cx="66" cy="82"/>
            </a:xfrm>
            <a:custGeom>
              <a:avLst/>
              <a:gdLst>
                <a:gd name="T0" fmla="*/ 102 w 329"/>
                <a:gd name="T1" fmla="*/ 288 h 411"/>
                <a:gd name="T2" fmla="*/ 160 w 329"/>
                <a:gd name="T3" fmla="*/ 333 h 411"/>
                <a:gd name="T4" fmla="*/ 236 w 329"/>
                <a:gd name="T5" fmla="*/ 305 h 411"/>
                <a:gd name="T6" fmla="*/ 236 w 329"/>
                <a:gd name="T7" fmla="*/ 219 h 411"/>
                <a:gd name="T8" fmla="*/ 102 w 329"/>
                <a:gd name="T9" fmla="*/ 288 h 411"/>
                <a:gd name="T10" fmla="*/ 165 w 329"/>
                <a:gd name="T11" fmla="*/ 81 h 411"/>
                <a:gd name="T12" fmla="*/ 91 w 329"/>
                <a:gd name="T13" fmla="*/ 101 h 411"/>
                <a:gd name="T14" fmla="*/ 57 w 329"/>
                <a:gd name="T15" fmla="*/ 115 h 411"/>
                <a:gd name="T16" fmla="*/ 18 w 329"/>
                <a:gd name="T17" fmla="*/ 69 h 411"/>
                <a:gd name="T18" fmla="*/ 48 w 329"/>
                <a:gd name="T19" fmla="*/ 31 h 411"/>
                <a:gd name="T20" fmla="*/ 175 w 329"/>
                <a:gd name="T21" fmla="*/ 0 h 411"/>
                <a:gd name="T22" fmla="*/ 303 w 329"/>
                <a:gd name="T23" fmla="*/ 48 h 411"/>
                <a:gd name="T24" fmla="*/ 329 w 329"/>
                <a:gd name="T25" fmla="*/ 146 h 411"/>
                <a:gd name="T26" fmla="*/ 329 w 329"/>
                <a:gd name="T27" fmla="*/ 369 h 411"/>
                <a:gd name="T28" fmla="*/ 284 w 329"/>
                <a:gd name="T29" fmla="*/ 410 h 411"/>
                <a:gd name="T30" fmla="*/ 241 w 329"/>
                <a:gd name="T31" fmla="*/ 381 h 411"/>
                <a:gd name="T32" fmla="*/ 241 w 329"/>
                <a:gd name="T33" fmla="*/ 365 h 411"/>
                <a:gd name="T34" fmla="*/ 128 w 329"/>
                <a:gd name="T35" fmla="*/ 411 h 411"/>
                <a:gd name="T36" fmla="*/ 0 w 329"/>
                <a:gd name="T37" fmla="*/ 297 h 411"/>
                <a:gd name="T38" fmla="*/ 236 w 329"/>
                <a:gd name="T39" fmla="*/ 157 h 411"/>
                <a:gd name="T40" fmla="*/ 236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2" y="288"/>
                  </a:moveTo>
                  <a:cubicBezTo>
                    <a:pt x="102" y="313"/>
                    <a:pt x="119" y="333"/>
                    <a:pt x="160" y="333"/>
                  </a:cubicBezTo>
                  <a:cubicBezTo>
                    <a:pt x="186" y="333"/>
                    <a:pt x="212" y="324"/>
                    <a:pt x="236" y="305"/>
                  </a:cubicBezTo>
                  <a:cubicBezTo>
                    <a:pt x="236" y="219"/>
                    <a:pt x="236" y="219"/>
                    <a:pt x="236" y="219"/>
                  </a:cubicBezTo>
                  <a:cubicBezTo>
                    <a:pt x="146" y="230"/>
                    <a:pt x="102" y="247"/>
                    <a:pt x="102" y="288"/>
                  </a:cubicBezTo>
                  <a:moveTo>
                    <a:pt x="165" y="81"/>
                  </a:moveTo>
                  <a:cubicBezTo>
                    <a:pt x="138" y="81"/>
                    <a:pt x="114" y="89"/>
                    <a:pt x="91" y="101"/>
                  </a:cubicBezTo>
                  <a:cubicBezTo>
                    <a:pt x="76" y="109"/>
                    <a:pt x="68" y="115"/>
                    <a:pt x="57" y="115"/>
                  </a:cubicBezTo>
                  <a:cubicBezTo>
                    <a:pt x="33" y="115"/>
                    <a:pt x="18" y="88"/>
                    <a:pt x="18" y="69"/>
                  </a:cubicBezTo>
                  <a:cubicBezTo>
                    <a:pt x="18" y="55"/>
                    <a:pt x="26" y="44"/>
                    <a:pt x="48" y="31"/>
                  </a:cubicBezTo>
                  <a:cubicBezTo>
                    <a:pt x="83" y="11"/>
                    <a:pt x="128" y="0"/>
                    <a:pt x="175" y="0"/>
                  </a:cubicBezTo>
                  <a:cubicBezTo>
                    <a:pt x="239" y="0"/>
                    <a:pt x="278" y="18"/>
                    <a:pt x="303" y="48"/>
                  </a:cubicBezTo>
                  <a:cubicBezTo>
                    <a:pt x="321" y="69"/>
                    <a:pt x="329" y="102"/>
                    <a:pt x="329" y="146"/>
                  </a:cubicBezTo>
                  <a:cubicBezTo>
                    <a:pt x="329" y="369"/>
                    <a:pt x="329" y="369"/>
                    <a:pt x="329" y="369"/>
                  </a:cubicBezTo>
                  <a:cubicBezTo>
                    <a:pt x="329" y="396"/>
                    <a:pt x="318" y="410"/>
                    <a:pt x="284" y="410"/>
                  </a:cubicBezTo>
                  <a:cubicBezTo>
                    <a:pt x="255" y="410"/>
                    <a:pt x="241" y="401"/>
                    <a:pt x="241" y="381"/>
                  </a:cubicBezTo>
                  <a:cubicBezTo>
                    <a:pt x="241" y="365"/>
                    <a:pt x="241" y="365"/>
                    <a:pt x="241" y="365"/>
                  </a:cubicBezTo>
                  <a:cubicBezTo>
                    <a:pt x="214" y="395"/>
                    <a:pt x="176" y="411"/>
                    <a:pt x="128" y="411"/>
                  </a:cubicBezTo>
                  <a:cubicBezTo>
                    <a:pt x="48" y="411"/>
                    <a:pt x="0" y="366"/>
                    <a:pt x="0" y="297"/>
                  </a:cubicBezTo>
                  <a:cubicBezTo>
                    <a:pt x="0" y="215"/>
                    <a:pt x="67" y="169"/>
                    <a:pt x="236" y="157"/>
                  </a:cubicBezTo>
                  <a:cubicBezTo>
                    <a:pt x="236" y="148"/>
                    <a:pt x="236" y="148"/>
                    <a:pt x="236" y="148"/>
                  </a:cubicBezTo>
                  <a:cubicBezTo>
                    <a:pt x="236" y="103"/>
                    <a:pt x="215" y="81"/>
                    <a:pt x="165" y="8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30">
              <a:extLst>
                <a:ext uri="{FF2B5EF4-FFF2-40B4-BE49-F238E27FC236}">
                  <a16:creationId xmlns:a16="http://schemas.microsoft.com/office/drawing/2014/main" id="{7FD98676-395D-4C2F-AC4D-8B16C5E92171}"/>
                </a:ext>
              </a:extLst>
            </p:cNvPr>
            <p:cNvSpPr>
              <a:spLocks/>
            </p:cNvSpPr>
            <p:nvPr userDrawn="1"/>
          </p:nvSpPr>
          <p:spPr bwMode="auto">
            <a:xfrm>
              <a:off x="880" y="663"/>
              <a:ext cx="19" cy="122"/>
            </a:xfrm>
            <a:custGeom>
              <a:avLst/>
              <a:gdLst>
                <a:gd name="T0" fmla="*/ 96 w 96"/>
                <a:gd name="T1" fmla="*/ 571 h 611"/>
                <a:gd name="T2" fmla="*/ 48 w 96"/>
                <a:gd name="T3" fmla="*/ 611 h 611"/>
                <a:gd name="T4" fmla="*/ 0 w 96"/>
                <a:gd name="T5" fmla="*/ 571 h 611"/>
                <a:gd name="T6" fmla="*/ 0 w 96"/>
                <a:gd name="T7" fmla="*/ 39 h 611"/>
                <a:gd name="T8" fmla="*/ 48 w 96"/>
                <a:gd name="T9" fmla="*/ 0 h 611"/>
                <a:gd name="T10" fmla="*/ 96 w 96"/>
                <a:gd name="T11" fmla="*/ 39 h 611"/>
                <a:gd name="T12" fmla="*/ 96 w 96"/>
                <a:gd name="T13" fmla="*/ 571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1"/>
                  </a:moveTo>
                  <a:cubicBezTo>
                    <a:pt x="96" y="597"/>
                    <a:pt x="80" y="611"/>
                    <a:pt x="48" y="611"/>
                  </a:cubicBezTo>
                  <a:cubicBezTo>
                    <a:pt x="16" y="611"/>
                    <a:pt x="0" y="597"/>
                    <a:pt x="0" y="571"/>
                  </a:cubicBezTo>
                  <a:cubicBezTo>
                    <a:pt x="0" y="39"/>
                    <a:pt x="0" y="39"/>
                    <a:pt x="0" y="39"/>
                  </a:cubicBezTo>
                  <a:cubicBezTo>
                    <a:pt x="0" y="13"/>
                    <a:pt x="16" y="0"/>
                    <a:pt x="48" y="0"/>
                  </a:cubicBezTo>
                  <a:cubicBezTo>
                    <a:pt x="80" y="0"/>
                    <a:pt x="96" y="13"/>
                    <a:pt x="96" y="39"/>
                  </a:cubicBezTo>
                  <a:lnTo>
                    <a:pt x="96" y="57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31">
              <a:extLst>
                <a:ext uri="{FF2B5EF4-FFF2-40B4-BE49-F238E27FC236}">
                  <a16:creationId xmlns:a16="http://schemas.microsoft.com/office/drawing/2014/main" id="{E5BAC66C-71DA-415C-8B77-459F28B907C7}"/>
                </a:ext>
              </a:extLst>
            </p:cNvPr>
            <p:cNvSpPr>
              <a:spLocks noEditPoints="1"/>
            </p:cNvSpPr>
            <p:nvPr userDrawn="1"/>
          </p:nvSpPr>
          <p:spPr bwMode="auto">
            <a:xfrm>
              <a:off x="913" y="703"/>
              <a:ext cx="66" cy="82"/>
            </a:xfrm>
            <a:custGeom>
              <a:avLst/>
              <a:gdLst>
                <a:gd name="T0" fmla="*/ 102 w 329"/>
                <a:gd name="T1" fmla="*/ 288 h 411"/>
                <a:gd name="T2" fmla="*/ 160 w 329"/>
                <a:gd name="T3" fmla="*/ 333 h 411"/>
                <a:gd name="T4" fmla="*/ 236 w 329"/>
                <a:gd name="T5" fmla="*/ 305 h 411"/>
                <a:gd name="T6" fmla="*/ 236 w 329"/>
                <a:gd name="T7" fmla="*/ 219 h 411"/>
                <a:gd name="T8" fmla="*/ 102 w 329"/>
                <a:gd name="T9" fmla="*/ 288 h 411"/>
                <a:gd name="T10" fmla="*/ 165 w 329"/>
                <a:gd name="T11" fmla="*/ 81 h 411"/>
                <a:gd name="T12" fmla="*/ 91 w 329"/>
                <a:gd name="T13" fmla="*/ 101 h 411"/>
                <a:gd name="T14" fmla="*/ 57 w 329"/>
                <a:gd name="T15" fmla="*/ 115 h 411"/>
                <a:gd name="T16" fmla="*/ 18 w 329"/>
                <a:gd name="T17" fmla="*/ 69 h 411"/>
                <a:gd name="T18" fmla="*/ 48 w 329"/>
                <a:gd name="T19" fmla="*/ 31 h 411"/>
                <a:gd name="T20" fmla="*/ 175 w 329"/>
                <a:gd name="T21" fmla="*/ 0 h 411"/>
                <a:gd name="T22" fmla="*/ 303 w 329"/>
                <a:gd name="T23" fmla="*/ 48 h 411"/>
                <a:gd name="T24" fmla="*/ 329 w 329"/>
                <a:gd name="T25" fmla="*/ 146 h 411"/>
                <a:gd name="T26" fmla="*/ 329 w 329"/>
                <a:gd name="T27" fmla="*/ 369 h 411"/>
                <a:gd name="T28" fmla="*/ 284 w 329"/>
                <a:gd name="T29" fmla="*/ 410 h 411"/>
                <a:gd name="T30" fmla="*/ 241 w 329"/>
                <a:gd name="T31" fmla="*/ 381 h 411"/>
                <a:gd name="T32" fmla="*/ 241 w 329"/>
                <a:gd name="T33" fmla="*/ 365 h 411"/>
                <a:gd name="T34" fmla="*/ 128 w 329"/>
                <a:gd name="T35" fmla="*/ 411 h 411"/>
                <a:gd name="T36" fmla="*/ 0 w 329"/>
                <a:gd name="T37" fmla="*/ 297 h 411"/>
                <a:gd name="T38" fmla="*/ 236 w 329"/>
                <a:gd name="T39" fmla="*/ 157 h 411"/>
                <a:gd name="T40" fmla="*/ 236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2" y="288"/>
                  </a:moveTo>
                  <a:cubicBezTo>
                    <a:pt x="102" y="313"/>
                    <a:pt x="119" y="333"/>
                    <a:pt x="160" y="333"/>
                  </a:cubicBezTo>
                  <a:cubicBezTo>
                    <a:pt x="186" y="333"/>
                    <a:pt x="212" y="324"/>
                    <a:pt x="236" y="305"/>
                  </a:cubicBezTo>
                  <a:cubicBezTo>
                    <a:pt x="236" y="219"/>
                    <a:pt x="236" y="219"/>
                    <a:pt x="236" y="219"/>
                  </a:cubicBezTo>
                  <a:cubicBezTo>
                    <a:pt x="146" y="230"/>
                    <a:pt x="102" y="247"/>
                    <a:pt x="102" y="288"/>
                  </a:cubicBezTo>
                  <a:moveTo>
                    <a:pt x="165" y="81"/>
                  </a:moveTo>
                  <a:cubicBezTo>
                    <a:pt x="139" y="81"/>
                    <a:pt x="114" y="89"/>
                    <a:pt x="91" y="101"/>
                  </a:cubicBezTo>
                  <a:cubicBezTo>
                    <a:pt x="76" y="109"/>
                    <a:pt x="68" y="115"/>
                    <a:pt x="57" y="115"/>
                  </a:cubicBezTo>
                  <a:cubicBezTo>
                    <a:pt x="33" y="115"/>
                    <a:pt x="18" y="88"/>
                    <a:pt x="18" y="69"/>
                  </a:cubicBezTo>
                  <a:cubicBezTo>
                    <a:pt x="18" y="55"/>
                    <a:pt x="26" y="44"/>
                    <a:pt x="48" y="31"/>
                  </a:cubicBezTo>
                  <a:cubicBezTo>
                    <a:pt x="83" y="11"/>
                    <a:pt x="128" y="0"/>
                    <a:pt x="175" y="0"/>
                  </a:cubicBezTo>
                  <a:cubicBezTo>
                    <a:pt x="239" y="0"/>
                    <a:pt x="278" y="18"/>
                    <a:pt x="303" y="48"/>
                  </a:cubicBezTo>
                  <a:cubicBezTo>
                    <a:pt x="321" y="69"/>
                    <a:pt x="329" y="102"/>
                    <a:pt x="329" y="146"/>
                  </a:cubicBezTo>
                  <a:cubicBezTo>
                    <a:pt x="329" y="369"/>
                    <a:pt x="329" y="369"/>
                    <a:pt x="329" y="369"/>
                  </a:cubicBezTo>
                  <a:cubicBezTo>
                    <a:pt x="329" y="396"/>
                    <a:pt x="318" y="410"/>
                    <a:pt x="284" y="410"/>
                  </a:cubicBezTo>
                  <a:cubicBezTo>
                    <a:pt x="255" y="410"/>
                    <a:pt x="241" y="401"/>
                    <a:pt x="241" y="381"/>
                  </a:cubicBezTo>
                  <a:cubicBezTo>
                    <a:pt x="241" y="365"/>
                    <a:pt x="241" y="365"/>
                    <a:pt x="241" y="365"/>
                  </a:cubicBezTo>
                  <a:cubicBezTo>
                    <a:pt x="214" y="395"/>
                    <a:pt x="176" y="411"/>
                    <a:pt x="128" y="411"/>
                  </a:cubicBezTo>
                  <a:cubicBezTo>
                    <a:pt x="48" y="411"/>
                    <a:pt x="0" y="366"/>
                    <a:pt x="0" y="297"/>
                  </a:cubicBezTo>
                  <a:cubicBezTo>
                    <a:pt x="0" y="215"/>
                    <a:pt x="67" y="169"/>
                    <a:pt x="236" y="157"/>
                  </a:cubicBezTo>
                  <a:cubicBezTo>
                    <a:pt x="236" y="148"/>
                    <a:pt x="236" y="148"/>
                    <a:pt x="236" y="148"/>
                  </a:cubicBezTo>
                  <a:cubicBezTo>
                    <a:pt x="236" y="103"/>
                    <a:pt x="215" y="81"/>
                    <a:pt x="165" y="8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32">
              <a:extLst>
                <a:ext uri="{FF2B5EF4-FFF2-40B4-BE49-F238E27FC236}">
                  <a16:creationId xmlns:a16="http://schemas.microsoft.com/office/drawing/2014/main" id="{2CB5CDC0-3C85-42F5-B218-D90B9D21B9EA}"/>
                </a:ext>
              </a:extLst>
            </p:cNvPr>
            <p:cNvSpPr>
              <a:spLocks/>
            </p:cNvSpPr>
            <p:nvPr userDrawn="1"/>
          </p:nvSpPr>
          <p:spPr bwMode="auto">
            <a:xfrm>
              <a:off x="998" y="703"/>
              <a:ext cx="71" cy="82"/>
            </a:xfrm>
            <a:custGeom>
              <a:avLst/>
              <a:gdLst>
                <a:gd name="T0" fmla="*/ 91 w 355"/>
                <a:gd name="T1" fmla="*/ 41 h 409"/>
                <a:gd name="T2" fmla="*/ 91 w 355"/>
                <a:gd name="T3" fmla="*/ 60 h 409"/>
                <a:gd name="T4" fmla="*/ 215 w 355"/>
                <a:gd name="T5" fmla="*/ 0 h 409"/>
                <a:gd name="T6" fmla="*/ 330 w 355"/>
                <a:gd name="T7" fmla="*/ 53 h 409"/>
                <a:gd name="T8" fmla="*/ 355 w 355"/>
                <a:gd name="T9" fmla="*/ 157 h 409"/>
                <a:gd name="T10" fmla="*/ 355 w 355"/>
                <a:gd name="T11" fmla="*/ 369 h 409"/>
                <a:gd name="T12" fmla="*/ 307 w 355"/>
                <a:gd name="T13" fmla="*/ 409 h 409"/>
                <a:gd name="T14" fmla="*/ 258 w 355"/>
                <a:gd name="T15" fmla="*/ 369 h 409"/>
                <a:gd name="T16" fmla="*/ 258 w 355"/>
                <a:gd name="T17" fmla="*/ 174 h 409"/>
                <a:gd name="T18" fmla="*/ 244 w 355"/>
                <a:gd name="T19" fmla="*/ 113 h 409"/>
                <a:gd name="T20" fmla="*/ 181 w 355"/>
                <a:gd name="T21" fmla="*/ 84 h 409"/>
                <a:gd name="T22" fmla="*/ 96 w 355"/>
                <a:gd name="T23" fmla="*/ 125 h 409"/>
                <a:gd name="T24" fmla="*/ 96 w 355"/>
                <a:gd name="T25" fmla="*/ 369 h 409"/>
                <a:gd name="T26" fmla="*/ 48 w 355"/>
                <a:gd name="T27" fmla="*/ 409 h 409"/>
                <a:gd name="T28" fmla="*/ 0 w 355"/>
                <a:gd name="T29" fmla="*/ 369 h 409"/>
                <a:gd name="T30" fmla="*/ 0 w 355"/>
                <a:gd name="T31" fmla="*/ 41 h 409"/>
                <a:gd name="T32" fmla="*/ 47 w 355"/>
                <a:gd name="T33" fmla="*/ 2 h 409"/>
                <a:gd name="T34" fmla="*/ 91 w 355"/>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409">
                  <a:moveTo>
                    <a:pt x="91" y="41"/>
                  </a:moveTo>
                  <a:cubicBezTo>
                    <a:pt x="91" y="60"/>
                    <a:pt x="91" y="60"/>
                    <a:pt x="91" y="60"/>
                  </a:cubicBezTo>
                  <a:cubicBezTo>
                    <a:pt x="115" y="24"/>
                    <a:pt x="157" y="0"/>
                    <a:pt x="215" y="0"/>
                  </a:cubicBezTo>
                  <a:cubicBezTo>
                    <a:pt x="264" y="0"/>
                    <a:pt x="304" y="15"/>
                    <a:pt x="330" y="53"/>
                  </a:cubicBezTo>
                  <a:cubicBezTo>
                    <a:pt x="347" y="78"/>
                    <a:pt x="355" y="113"/>
                    <a:pt x="355" y="157"/>
                  </a:cubicBezTo>
                  <a:cubicBezTo>
                    <a:pt x="355" y="369"/>
                    <a:pt x="355" y="369"/>
                    <a:pt x="355" y="369"/>
                  </a:cubicBezTo>
                  <a:cubicBezTo>
                    <a:pt x="355" y="395"/>
                    <a:pt x="339" y="409"/>
                    <a:pt x="307" y="409"/>
                  </a:cubicBezTo>
                  <a:cubicBezTo>
                    <a:pt x="275" y="409"/>
                    <a:pt x="258" y="395"/>
                    <a:pt x="258" y="369"/>
                  </a:cubicBezTo>
                  <a:cubicBezTo>
                    <a:pt x="258" y="174"/>
                    <a:pt x="258" y="174"/>
                    <a:pt x="258" y="174"/>
                  </a:cubicBezTo>
                  <a:cubicBezTo>
                    <a:pt x="258" y="149"/>
                    <a:pt x="255" y="128"/>
                    <a:pt x="244" y="113"/>
                  </a:cubicBezTo>
                  <a:cubicBezTo>
                    <a:pt x="231" y="93"/>
                    <a:pt x="210" y="84"/>
                    <a:pt x="181" y="84"/>
                  </a:cubicBezTo>
                  <a:cubicBezTo>
                    <a:pt x="142" y="84"/>
                    <a:pt x="114" y="102"/>
                    <a:pt x="96" y="125"/>
                  </a:cubicBezTo>
                  <a:cubicBezTo>
                    <a:pt x="96" y="369"/>
                    <a:pt x="96" y="369"/>
                    <a:pt x="96" y="369"/>
                  </a:cubicBezTo>
                  <a:cubicBezTo>
                    <a:pt x="96" y="395"/>
                    <a:pt x="80" y="409"/>
                    <a:pt x="48" y="409"/>
                  </a:cubicBezTo>
                  <a:cubicBezTo>
                    <a:pt x="16" y="409"/>
                    <a:pt x="0" y="395"/>
                    <a:pt x="0" y="369"/>
                  </a:cubicBezTo>
                  <a:cubicBezTo>
                    <a:pt x="0" y="41"/>
                    <a:pt x="0" y="41"/>
                    <a:pt x="0" y="41"/>
                  </a:cubicBezTo>
                  <a:cubicBezTo>
                    <a:pt x="0" y="15"/>
                    <a:pt x="15" y="2"/>
                    <a:pt x="47" y="2"/>
                  </a:cubicBezTo>
                  <a:cubicBezTo>
                    <a:pt x="80" y="2"/>
                    <a:pt x="92" y="18"/>
                    <a:pt x="91" y="4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33">
              <a:extLst>
                <a:ext uri="{FF2B5EF4-FFF2-40B4-BE49-F238E27FC236}">
                  <a16:creationId xmlns:a16="http://schemas.microsoft.com/office/drawing/2014/main" id="{5064F06A-4559-4A36-9881-7E949A6E221B}"/>
                </a:ext>
              </a:extLst>
            </p:cNvPr>
            <p:cNvSpPr>
              <a:spLocks noEditPoints="1"/>
            </p:cNvSpPr>
            <p:nvPr userDrawn="1"/>
          </p:nvSpPr>
          <p:spPr bwMode="auto">
            <a:xfrm>
              <a:off x="1082" y="663"/>
              <a:ext cx="75" cy="122"/>
            </a:xfrm>
            <a:custGeom>
              <a:avLst/>
              <a:gdLst>
                <a:gd name="T0" fmla="*/ 208 w 373"/>
                <a:gd name="T1" fmla="*/ 280 h 612"/>
                <a:gd name="T2" fmla="*/ 99 w 373"/>
                <a:gd name="T3" fmla="*/ 406 h 612"/>
                <a:gd name="T4" fmla="*/ 205 w 373"/>
                <a:gd name="T5" fmla="*/ 534 h 612"/>
                <a:gd name="T6" fmla="*/ 277 w 373"/>
                <a:gd name="T7" fmla="*/ 507 h 612"/>
                <a:gd name="T8" fmla="*/ 277 w 373"/>
                <a:gd name="T9" fmla="*/ 302 h 612"/>
                <a:gd name="T10" fmla="*/ 208 w 373"/>
                <a:gd name="T11" fmla="*/ 280 h 612"/>
                <a:gd name="T12" fmla="*/ 197 w 373"/>
                <a:gd name="T13" fmla="*/ 202 h 612"/>
                <a:gd name="T14" fmla="*/ 277 w 373"/>
                <a:gd name="T15" fmla="*/ 222 h 612"/>
                <a:gd name="T16" fmla="*/ 277 w 373"/>
                <a:gd name="T17" fmla="*/ 39 h 612"/>
                <a:gd name="T18" fmla="*/ 325 w 373"/>
                <a:gd name="T19" fmla="*/ 0 h 612"/>
                <a:gd name="T20" fmla="*/ 373 w 373"/>
                <a:gd name="T21" fmla="*/ 39 h 612"/>
                <a:gd name="T22" fmla="*/ 373 w 373"/>
                <a:gd name="T23" fmla="*/ 571 h 612"/>
                <a:gd name="T24" fmla="*/ 326 w 373"/>
                <a:gd name="T25" fmla="*/ 611 h 612"/>
                <a:gd name="T26" fmla="*/ 284 w 373"/>
                <a:gd name="T27" fmla="*/ 579 h 612"/>
                <a:gd name="T28" fmla="*/ 284 w 373"/>
                <a:gd name="T29" fmla="*/ 567 h 612"/>
                <a:gd name="T30" fmla="*/ 175 w 373"/>
                <a:gd name="T31" fmla="*/ 612 h 612"/>
                <a:gd name="T32" fmla="*/ 0 w 373"/>
                <a:gd name="T33" fmla="*/ 411 h 612"/>
                <a:gd name="T34" fmla="*/ 197 w 373"/>
                <a:gd name="T35" fmla="*/ 20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612">
                  <a:moveTo>
                    <a:pt x="208" y="280"/>
                  </a:moveTo>
                  <a:cubicBezTo>
                    <a:pt x="141" y="280"/>
                    <a:pt x="99" y="327"/>
                    <a:pt x="99" y="406"/>
                  </a:cubicBezTo>
                  <a:cubicBezTo>
                    <a:pt x="99" y="487"/>
                    <a:pt x="142" y="534"/>
                    <a:pt x="205" y="534"/>
                  </a:cubicBezTo>
                  <a:cubicBezTo>
                    <a:pt x="232" y="534"/>
                    <a:pt x="257" y="525"/>
                    <a:pt x="277" y="507"/>
                  </a:cubicBezTo>
                  <a:cubicBezTo>
                    <a:pt x="277" y="302"/>
                    <a:pt x="277" y="302"/>
                    <a:pt x="277" y="302"/>
                  </a:cubicBezTo>
                  <a:cubicBezTo>
                    <a:pt x="257" y="287"/>
                    <a:pt x="234" y="280"/>
                    <a:pt x="208" y="280"/>
                  </a:cubicBezTo>
                  <a:moveTo>
                    <a:pt x="197" y="202"/>
                  </a:moveTo>
                  <a:cubicBezTo>
                    <a:pt x="229" y="202"/>
                    <a:pt x="257" y="209"/>
                    <a:pt x="277" y="222"/>
                  </a:cubicBezTo>
                  <a:cubicBezTo>
                    <a:pt x="277" y="39"/>
                    <a:pt x="277" y="39"/>
                    <a:pt x="277" y="39"/>
                  </a:cubicBezTo>
                  <a:cubicBezTo>
                    <a:pt x="277" y="13"/>
                    <a:pt x="293" y="0"/>
                    <a:pt x="325" y="0"/>
                  </a:cubicBezTo>
                  <a:cubicBezTo>
                    <a:pt x="357" y="0"/>
                    <a:pt x="373" y="13"/>
                    <a:pt x="373" y="39"/>
                  </a:cubicBezTo>
                  <a:cubicBezTo>
                    <a:pt x="373" y="571"/>
                    <a:pt x="373" y="571"/>
                    <a:pt x="373" y="571"/>
                  </a:cubicBezTo>
                  <a:cubicBezTo>
                    <a:pt x="373" y="598"/>
                    <a:pt x="358" y="611"/>
                    <a:pt x="326" y="611"/>
                  </a:cubicBezTo>
                  <a:cubicBezTo>
                    <a:pt x="297" y="611"/>
                    <a:pt x="284" y="599"/>
                    <a:pt x="284" y="579"/>
                  </a:cubicBezTo>
                  <a:cubicBezTo>
                    <a:pt x="284" y="567"/>
                    <a:pt x="284" y="567"/>
                    <a:pt x="284" y="567"/>
                  </a:cubicBezTo>
                  <a:cubicBezTo>
                    <a:pt x="257" y="596"/>
                    <a:pt x="221" y="612"/>
                    <a:pt x="175" y="612"/>
                  </a:cubicBezTo>
                  <a:cubicBezTo>
                    <a:pt x="76" y="612"/>
                    <a:pt x="0" y="537"/>
                    <a:pt x="0" y="411"/>
                  </a:cubicBezTo>
                  <a:cubicBezTo>
                    <a:pt x="0" y="283"/>
                    <a:pt x="78" y="202"/>
                    <a:pt x="197" y="202"/>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34">
              <a:extLst>
                <a:ext uri="{FF2B5EF4-FFF2-40B4-BE49-F238E27FC236}">
                  <a16:creationId xmlns:a16="http://schemas.microsoft.com/office/drawing/2014/main" id="{B0D9DF8A-C934-429A-BA5F-2EAECF36810B}"/>
                </a:ext>
              </a:extLst>
            </p:cNvPr>
            <p:cNvSpPr>
              <a:spLocks/>
            </p:cNvSpPr>
            <p:nvPr userDrawn="1"/>
          </p:nvSpPr>
          <p:spPr bwMode="auto">
            <a:xfrm>
              <a:off x="277" y="823"/>
              <a:ext cx="77" cy="120"/>
            </a:xfrm>
            <a:custGeom>
              <a:avLst/>
              <a:gdLst>
                <a:gd name="T0" fmla="*/ 9 w 385"/>
                <a:gd name="T1" fmla="*/ 160 h 599"/>
                <a:gd name="T2" fmla="*/ 201 w 385"/>
                <a:gd name="T3" fmla="*/ 0 h 599"/>
                <a:gd name="T4" fmla="*/ 342 w 385"/>
                <a:gd name="T5" fmla="*/ 38 h 599"/>
                <a:gd name="T6" fmla="*/ 373 w 385"/>
                <a:gd name="T7" fmla="*/ 79 h 599"/>
                <a:gd name="T8" fmla="*/ 332 w 385"/>
                <a:gd name="T9" fmla="*/ 128 h 599"/>
                <a:gd name="T10" fmla="*/ 296 w 385"/>
                <a:gd name="T11" fmla="*/ 113 h 599"/>
                <a:gd name="T12" fmla="*/ 201 w 385"/>
                <a:gd name="T13" fmla="*/ 85 h 599"/>
                <a:gd name="T14" fmla="*/ 106 w 385"/>
                <a:gd name="T15" fmla="*/ 155 h 599"/>
                <a:gd name="T16" fmla="*/ 385 w 385"/>
                <a:gd name="T17" fmla="*/ 428 h 599"/>
                <a:gd name="T18" fmla="*/ 183 w 385"/>
                <a:gd name="T19" fmla="*/ 599 h 599"/>
                <a:gd name="T20" fmla="*/ 32 w 385"/>
                <a:gd name="T21" fmla="*/ 554 h 599"/>
                <a:gd name="T22" fmla="*/ 0 w 385"/>
                <a:gd name="T23" fmla="*/ 510 h 599"/>
                <a:gd name="T24" fmla="*/ 42 w 385"/>
                <a:gd name="T25" fmla="*/ 461 h 599"/>
                <a:gd name="T26" fmla="*/ 80 w 385"/>
                <a:gd name="T27" fmla="*/ 478 h 599"/>
                <a:gd name="T28" fmla="*/ 184 w 385"/>
                <a:gd name="T29" fmla="*/ 514 h 599"/>
                <a:gd name="T30" fmla="*/ 288 w 385"/>
                <a:gd name="T31" fmla="*/ 434 h 599"/>
                <a:gd name="T32" fmla="*/ 9 w 385"/>
                <a:gd name="T33" fmla="*/ 16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599">
                  <a:moveTo>
                    <a:pt x="9" y="160"/>
                  </a:moveTo>
                  <a:cubicBezTo>
                    <a:pt x="9" y="63"/>
                    <a:pt x="87" y="0"/>
                    <a:pt x="201" y="0"/>
                  </a:cubicBezTo>
                  <a:cubicBezTo>
                    <a:pt x="247" y="0"/>
                    <a:pt x="296" y="10"/>
                    <a:pt x="342" y="38"/>
                  </a:cubicBezTo>
                  <a:cubicBezTo>
                    <a:pt x="363" y="52"/>
                    <a:pt x="373" y="63"/>
                    <a:pt x="373" y="79"/>
                  </a:cubicBezTo>
                  <a:cubicBezTo>
                    <a:pt x="373" y="101"/>
                    <a:pt x="354" y="128"/>
                    <a:pt x="332" y="128"/>
                  </a:cubicBezTo>
                  <a:cubicBezTo>
                    <a:pt x="323" y="128"/>
                    <a:pt x="314" y="123"/>
                    <a:pt x="296" y="113"/>
                  </a:cubicBezTo>
                  <a:cubicBezTo>
                    <a:pt x="265" y="96"/>
                    <a:pt x="237" y="85"/>
                    <a:pt x="201" y="85"/>
                  </a:cubicBezTo>
                  <a:cubicBezTo>
                    <a:pt x="140" y="85"/>
                    <a:pt x="106" y="115"/>
                    <a:pt x="106" y="155"/>
                  </a:cubicBezTo>
                  <a:cubicBezTo>
                    <a:pt x="106" y="262"/>
                    <a:pt x="385" y="239"/>
                    <a:pt x="385" y="428"/>
                  </a:cubicBezTo>
                  <a:cubicBezTo>
                    <a:pt x="385" y="536"/>
                    <a:pt x="298" y="599"/>
                    <a:pt x="183" y="599"/>
                  </a:cubicBezTo>
                  <a:cubicBezTo>
                    <a:pt x="122" y="599"/>
                    <a:pt x="66" y="580"/>
                    <a:pt x="32" y="554"/>
                  </a:cubicBezTo>
                  <a:cubicBezTo>
                    <a:pt x="11" y="539"/>
                    <a:pt x="0" y="526"/>
                    <a:pt x="0" y="510"/>
                  </a:cubicBezTo>
                  <a:cubicBezTo>
                    <a:pt x="0" y="487"/>
                    <a:pt x="20" y="461"/>
                    <a:pt x="42" y="461"/>
                  </a:cubicBezTo>
                  <a:cubicBezTo>
                    <a:pt x="53" y="461"/>
                    <a:pt x="62" y="467"/>
                    <a:pt x="80" y="478"/>
                  </a:cubicBezTo>
                  <a:cubicBezTo>
                    <a:pt x="110" y="498"/>
                    <a:pt x="141" y="514"/>
                    <a:pt x="184" y="514"/>
                  </a:cubicBezTo>
                  <a:cubicBezTo>
                    <a:pt x="245" y="514"/>
                    <a:pt x="288" y="483"/>
                    <a:pt x="288" y="434"/>
                  </a:cubicBezTo>
                  <a:cubicBezTo>
                    <a:pt x="288" y="315"/>
                    <a:pt x="9" y="341"/>
                    <a:pt x="9" y="16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35">
              <a:extLst>
                <a:ext uri="{FF2B5EF4-FFF2-40B4-BE49-F238E27FC236}">
                  <a16:creationId xmlns:a16="http://schemas.microsoft.com/office/drawing/2014/main" id="{0E837373-1E61-4155-86AB-56C2BF28B4F6}"/>
                </a:ext>
              </a:extLst>
            </p:cNvPr>
            <p:cNvSpPr>
              <a:spLocks/>
            </p:cNvSpPr>
            <p:nvPr userDrawn="1"/>
          </p:nvSpPr>
          <p:spPr bwMode="auto">
            <a:xfrm>
              <a:off x="364" y="860"/>
              <a:ext cx="66" cy="82"/>
            </a:xfrm>
            <a:custGeom>
              <a:avLst/>
              <a:gdLst>
                <a:gd name="T0" fmla="*/ 199 w 331"/>
                <a:gd name="T1" fmla="*/ 329 h 412"/>
                <a:gd name="T2" fmla="*/ 260 w 331"/>
                <a:gd name="T3" fmla="*/ 311 h 412"/>
                <a:gd name="T4" fmla="*/ 289 w 331"/>
                <a:gd name="T5" fmla="*/ 300 h 412"/>
                <a:gd name="T6" fmla="*/ 331 w 331"/>
                <a:gd name="T7" fmla="*/ 343 h 412"/>
                <a:gd name="T8" fmla="*/ 308 w 331"/>
                <a:gd name="T9" fmla="*/ 380 h 412"/>
                <a:gd name="T10" fmla="*/ 196 w 331"/>
                <a:gd name="T11" fmla="*/ 412 h 412"/>
                <a:gd name="T12" fmla="*/ 0 w 331"/>
                <a:gd name="T13" fmla="*/ 205 h 412"/>
                <a:gd name="T14" fmla="*/ 196 w 331"/>
                <a:gd name="T15" fmla="*/ 0 h 412"/>
                <a:gd name="T16" fmla="*/ 308 w 331"/>
                <a:gd name="T17" fmla="*/ 30 h 412"/>
                <a:gd name="T18" fmla="*/ 331 w 331"/>
                <a:gd name="T19" fmla="*/ 65 h 412"/>
                <a:gd name="T20" fmla="*/ 290 w 331"/>
                <a:gd name="T21" fmla="*/ 112 h 412"/>
                <a:gd name="T22" fmla="*/ 260 w 331"/>
                <a:gd name="T23" fmla="*/ 100 h 412"/>
                <a:gd name="T24" fmla="*/ 199 w 331"/>
                <a:gd name="T25" fmla="*/ 82 h 412"/>
                <a:gd name="T26" fmla="*/ 99 w 331"/>
                <a:gd name="T27" fmla="*/ 204 h 412"/>
                <a:gd name="T28" fmla="*/ 199 w 331"/>
                <a:gd name="T29" fmla="*/ 3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1" h="412">
                  <a:moveTo>
                    <a:pt x="199" y="329"/>
                  </a:moveTo>
                  <a:cubicBezTo>
                    <a:pt x="221" y="329"/>
                    <a:pt x="243" y="322"/>
                    <a:pt x="260" y="311"/>
                  </a:cubicBezTo>
                  <a:cubicBezTo>
                    <a:pt x="270" y="305"/>
                    <a:pt x="279" y="300"/>
                    <a:pt x="289" y="300"/>
                  </a:cubicBezTo>
                  <a:cubicBezTo>
                    <a:pt x="315" y="300"/>
                    <a:pt x="331" y="322"/>
                    <a:pt x="331" y="343"/>
                  </a:cubicBezTo>
                  <a:cubicBezTo>
                    <a:pt x="331" y="359"/>
                    <a:pt x="322" y="371"/>
                    <a:pt x="308" y="380"/>
                  </a:cubicBezTo>
                  <a:cubicBezTo>
                    <a:pt x="279" y="401"/>
                    <a:pt x="234" y="412"/>
                    <a:pt x="196" y="412"/>
                  </a:cubicBezTo>
                  <a:cubicBezTo>
                    <a:pt x="85" y="412"/>
                    <a:pt x="0" y="330"/>
                    <a:pt x="0" y="205"/>
                  </a:cubicBezTo>
                  <a:cubicBezTo>
                    <a:pt x="0" y="83"/>
                    <a:pt x="81" y="0"/>
                    <a:pt x="196" y="0"/>
                  </a:cubicBezTo>
                  <a:cubicBezTo>
                    <a:pt x="233" y="0"/>
                    <a:pt x="277" y="8"/>
                    <a:pt x="308" y="30"/>
                  </a:cubicBezTo>
                  <a:cubicBezTo>
                    <a:pt x="324" y="41"/>
                    <a:pt x="331" y="52"/>
                    <a:pt x="331" y="65"/>
                  </a:cubicBezTo>
                  <a:cubicBezTo>
                    <a:pt x="331" y="86"/>
                    <a:pt x="317" y="112"/>
                    <a:pt x="290" y="112"/>
                  </a:cubicBezTo>
                  <a:cubicBezTo>
                    <a:pt x="281" y="112"/>
                    <a:pt x="273" y="107"/>
                    <a:pt x="260" y="100"/>
                  </a:cubicBezTo>
                  <a:cubicBezTo>
                    <a:pt x="240" y="89"/>
                    <a:pt x="223" y="82"/>
                    <a:pt x="199" y="82"/>
                  </a:cubicBezTo>
                  <a:cubicBezTo>
                    <a:pt x="135" y="82"/>
                    <a:pt x="99" y="129"/>
                    <a:pt x="99" y="204"/>
                  </a:cubicBezTo>
                  <a:cubicBezTo>
                    <a:pt x="99" y="277"/>
                    <a:pt x="134" y="329"/>
                    <a:pt x="199" y="329"/>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36">
              <a:extLst>
                <a:ext uri="{FF2B5EF4-FFF2-40B4-BE49-F238E27FC236}">
                  <a16:creationId xmlns:a16="http://schemas.microsoft.com/office/drawing/2014/main" id="{C831234C-D7F6-4E48-9EA8-CD8A510AE9A3}"/>
                </a:ext>
              </a:extLst>
            </p:cNvPr>
            <p:cNvSpPr>
              <a:spLocks/>
            </p:cNvSpPr>
            <p:nvPr userDrawn="1"/>
          </p:nvSpPr>
          <p:spPr bwMode="auto">
            <a:xfrm>
              <a:off x="443" y="819"/>
              <a:ext cx="70" cy="123"/>
            </a:xfrm>
            <a:custGeom>
              <a:avLst/>
              <a:gdLst>
                <a:gd name="T0" fmla="*/ 355 w 355"/>
                <a:gd name="T1" fmla="*/ 572 h 611"/>
                <a:gd name="T2" fmla="*/ 307 w 355"/>
                <a:gd name="T3" fmla="*/ 611 h 611"/>
                <a:gd name="T4" fmla="*/ 259 w 355"/>
                <a:gd name="T5" fmla="*/ 572 h 611"/>
                <a:gd name="T6" fmla="*/ 259 w 355"/>
                <a:gd name="T7" fmla="*/ 376 h 611"/>
                <a:gd name="T8" fmla="*/ 244 w 355"/>
                <a:gd name="T9" fmla="*/ 316 h 611"/>
                <a:gd name="T10" fmla="*/ 181 w 355"/>
                <a:gd name="T11" fmla="*/ 287 h 611"/>
                <a:gd name="T12" fmla="*/ 96 w 355"/>
                <a:gd name="T13" fmla="*/ 328 h 611"/>
                <a:gd name="T14" fmla="*/ 96 w 355"/>
                <a:gd name="T15" fmla="*/ 572 h 611"/>
                <a:gd name="T16" fmla="*/ 48 w 355"/>
                <a:gd name="T17" fmla="*/ 611 h 611"/>
                <a:gd name="T18" fmla="*/ 0 w 355"/>
                <a:gd name="T19" fmla="*/ 572 h 611"/>
                <a:gd name="T20" fmla="*/ 0 w 355"/>
                <a:gd name="T21" fmla="*/ 40 h 611"/>
                <a:gd name="T22" fmla="*/ 48 w 355"/>
                <a:gd name="T23" fmla="*/ 0 h 611"/>
                <a:gd name="T24" fmla="*/ 96 w 355"/>
                <a:gd name="T25" fmla="*/ 40 h 611"/>
                <a:gd name="T26" fmla="*/ 96 w 355"/>
                <a:gd name="T27" fmla="*/ 257 h 611"/>
                <a:gd name="T28" fmla="*/ 215 w 355"/>
                <a:gd name="T29" fmla="*/ 202 h 611"/>
                <a:gd name="T30" fmla="*/ 330 w 355"/>
                <a:gd name="T31" fmla="*/ 256 h 611"/>
                <a:gd name="T32" fmla="*/ 355 w 355"/>
                <a:gd name="T33" fmla="*/ 360 h 611"/>
                <a:gd name="T34" fmla="*/ 355 w 355"/>
                <a:gd name="T35" fmla="*/ 57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611">
                  <a:moveTo>
                    <a:pt x="355" y="572"/>
                  </a:moveTo>
                  <a:cubicBezTo>
                    <a:pt x="355" y="598"/>
                    <a:pt x="339" y="611"/>
                    <a:pt x="307" y="611"/>
                  </a:cubicBezTo>
                  <a:cubicBezTo>
                    <a:pt x="275" y="611"/>
                    <a:pt x="259" y="598"/>
                    <a:pt x="259" y="572"/>
                  </a:cubicBezTo>
                  <a:cubicBezTo>
                    <a:pt x="259" y="376"/>
                    <a:pt x="259" y="376"/>
                    <a:pt x="259" y="376"/>
                  </a:cubicBezTo>
                  <a:cubicBezTo>
                    <a:pt x="259" y="352"/>
                    <a:pt x="255" y="331"/>
                    <a:pt x="244" y="316"/>
                  </a:cubicBezTo>
                  <a:cubicBezTo>
                    <a:pt x="231" y="296"/>
                    <a:pt x="210" y="287"/>
                    <a:pt x="181" y="287"/>
                  </a:cubicBezTo>
                  <a:cubicBezTo>
                    <a:pt x="142" y="287"/>
                    <a:pt x="114" y="305"/>
                    <a:pt x="96" y="328"/>
                  </a:cubicBezTo>
                  <a:cubicBezTo>
                    <a:pt x="96" y="572"/>
                    <a:pt x="96" y="572"/>
                    <a:pt x="96" y="572"/>
                  </a:cubicBezTo>
                  <a:cubicBezTo>
                    <a:pt x="96" y="598"/>
                    <a:pt x="80" y="611"/>
                    <a:pt x="48" y="611"/>
                  </a:cubicBezTo>
                  <a:cubicBezTo>
                    <a:pt x="16" y="611"/>
                    <a:pt x="0" y="598"/>
                    <a:pt x="0" y="572"/>
                  </a:cubicBezTo>
                  <a:cubicBezTo>
                    <a:pt x="0" y="40"/>
                    <a:pt x="0" y="40"/>
                    <a:pt x="0" y="40"/>
                  </a:cubicBezTo>
                  <a:cubicBezTo>
                    <a:pt x="0" y="14"/>
                    <a:pt x="16" y="0"/>
                    <a:pt x="48" y="0"/>
                  </a:cubicBezTo>
                  <a:cubicBezTo>
                    <a:pt x="80" y="0"/>
                    <a:pt x="96" y="14"/>
                    <a:pt x="96" y="40"/>
                  </a:cubicBezTo>
                  <a:cubicBezTo>
                    <a:pt x="96" y="257"/>
                    <a:pt x="96" y="257"/>
                    <a:pt x="96" y="257"/>
                  </a:cubicBezTo>
                  <a:cubicBezTo>
                    <a:pt x="120" y="224"/>
                    <a:pt x="161" y="202"/>
                    <a:pt x="215" y="202"/>
                  </a:cubicBezTo>
                  <a:cubicBezTo>
                    <a:pt x="264" y="202"/>
                    <a:pt x="304" y="218"/>
                    <a:pt x="330" y="256"/>
                  </a:cubicBezTo>
                  <a:cubicBezTo>
                    <a:pt x="347" y="281"/>
                    <a:pt x="355" y="316"/>
                    <a:pt x="355" y="360"/>
                  </a:cubicBezTo>
                  <a:lnTo>
                    <a:pt x="355" y="5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37">
              <a:extLst>
                <a:ext uri="{FF2B5EF4-FFF2-40B4-BE49-F238E27FC236}">
                  <a16:creationId xmlns:a16="http://schemas.microsoft.com/office/drawing/2014/main" id="{089B09BE-68ED-499E-A85C-EFE29D084482}"/>
                </a:ext>
              </a:extLst>
            </p:cNvPr>
            <p:cNvSpPr>
              <a:spLocks noEditPoints="1"/>
            </p:cNvSpPr>
            <p:nvPr userDrawn="1"/>
          </p:nvSpPr>
          <p:spPr bwMode="auto">
            <a:xfrm>
              <a:off x="527" y="859"/>
              <a:ext cx="80" cy="84"/>
            </a:xfrm>
            <a:custGeom>
              <a:avLst/>
              <a:gdLst>
                <a:gd name="T0" fmla="*/ 201 w 401"/>
                <a:gd name="T1" fmla="*/ 337 h 416"/>
                <a:gd name="T2" fmla="*/ 302 w 401"/>
                <a:gd name="T3" fmla="*/ 209 h 416"/>
                <a:gd name="T4" fmla="*/ 200 w 401"/>
                <a:gd name="T5" fmla="*/ 77 h 416"/>
                <a:gd name="T6" fmla="*/ 99 w 401"/>
                <a:gd name="T7" fmla="*/ 206 h 416"/>
                <a:gd name="T8" fmla="*/ 201 w 401"/>
                <a:gd name="T9" fmla="*/ 337 h 416"/>
                <a:gd name="T10" fmla="*/ 201 w 401"/>
                <a:gd name="T11" fmla="*/ 0 h 416"/>
                <a:gd name="T12" fmla="*/ 401 w 401"/>
                <a:gd name="T13" fmla="*/ 206 h 416"/>
                <a:gd name="T14" fmla="*/ 200 w 401"/>
                <a:gd name="T15" fmla="*/ 416 h 416"/>
                <a:gd name="T16" fmla="*/ 0 w 401"/>
                <a:gd name="T17" fmla="*/ 209 h 416"/>
                <a:gd name="T18" fmla="*/ 201 w 401"/>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16">
                  <a:moveTo>
                    <a:pt x="201" y="337"/>
                  </a:moveTo>
                  <a:cubicBezTo>
                    <a:pt x="263" y="337"/>
                    <a:pt x="302" y="287"/>
                    <a:pt x="302" y="209"/>
                  </a:cubicBezTo>
                  <a:cubicBezTo>
                    <a:pt x="302" y="128"/>
                    <a:pt x="262" y="77"/>
                    <a:pt x="200" y="77"/>
                  </a:cubicBezTo>
                  <a:cubicBezTo>
                    <a:pt x="138" y="77"/>
                    <a:pt x="99" y="128"/>
                    <a:pt x="99" y="206"/>
                  </a:cubicBezTo>
                  <a:cubicBezTo>
                    <a:pt x="99" y="287"/>
                    <a:pt x="139" y="337"/>
                    <a:pt x="201" y="337"/>
                  </a:cubicBezTo>
                  <a:moveTo>
                    <a:pt x="201" y="0"/>
                  </a:moveTo>
                  <a:cubicBezTo>
                    <a:pt x="324" y="0"/>
                    <a:pt x="401" y="82"/>
                    <a:pt x="401" y="206"/>
                  </a:cubicBezTo>
                  <a:cubicBezTo>
                    <a:pt x="401" y="334"/>
                    <a:pt x="322" y="416"/>
                    <a:pt x="200" y="416"/>
                  </a:cubicBezTo>
                  <a:cubicBezTo>
                    <a:pt x="77" y="416"/>
                    <a:pt x="0" y="334"/>
                    <a:pt x="0" y="209"/>
                  </a:cubicBezTo>
                  <a:cubicBezTo>
                    <a:pt x="0" y="82"/>
                    <a:pt x="79" y="0"/>
                    <a:pt x="201"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38">
              <a:extLst>
                <a:ext uri="{FF2B5EF4-FFF2-40B4-BE49-F238E27FC236}">
                  <a16:creationId xmlns:a16="http://schemas.microsoft.com/office/drawing/2014/main" id="{6889D326-B739-42F1-8C5C-2B97F57FBF2E}"/>
                </a:ext>
              </a:extLst>
            </p:cNvPr>
            <p:cNvSpPr>
              <a:spLocks noEditPoints="1"/>
            </p:cNvSpPr>
            <p:nvPr userDrawn="1"/>
          </p:nvSpPr>
          <p:spPr bwMode="auto">
            <a:xfrm>
              <a:off x="617" y="859"/>
              <a:ext cx="80" cy="84"/>
            </a:xfrm>
            <a:custGeom>
              <a:avLst/>
              <a:gdLst>
                <a:gd name="T0" fmla="*/ 202 w 401"/>
                <a:gd name="T1" fmla="*/ 337 h 416"/>
                <a:gd name="T2" fmla="*/ 302 w 401"/>
                <a:gd name="T3" fmla="*/ 209 h 416"/>
                <a:gd name="T4" fmla="*/ 200 w 401"/>
                <a:gd name="T5" fmla="*/ 77 h 416"/>
                <a:gd name="T6" fmla="*/ 99 w 401"/>
                <a:gd name="T7" fmla="*/ 206 h 416"/>
                <a:gd name="T8" fmla="*/ 202 w 401"/>
                <a:gd name="T9" fmla="*/ 337 h 416"/>
                <a:gd name="T10" fmla="*/ 202 w 401"/>
                <a:gd name="T11" fmla="*/ 0 h 416"/>
                <a:gd name="T12" fmla="*/ 401 w 401"/>
                <a:gd name="T13" fmla="*/ 206 h 416"/>
                <a:gd name="T14" fmla="*/ 200 w 401"/>
                <a:gd name="T15" fmla="*/ 416 h 416"/>
                <a:gd name="T16" fmla="*/ 0 w 401"/>
                <a:gd name="T17" fmla="*/ 209 h 416"/>
                <a:gd name="T18" fmla="*/ 202 w 401"/>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16">
                  <a:moveTo>
                    <a:pt x="202" y="337"/>
                  </a:moveTo>
                  <a:cubicBezTo>
                    <a:pt x="263" y="337"/>
                    <a:pt x="302" y="287"/>
                    <a:pt x="302" y="209"/>
                  </a:cubicBezTo>
                  <a:cubicBezTo>
                    <a:pt x="302" y="128"/>
                    <a:pt x="262" y="77"/>
                    <a:pt x="200" y="77"/>
                  </a:cubicBezTo>
                  <a:cubicBezTo>
                    <a:pt x="138" y="77"/>
                    <a:pt x="99" y="128"/>
                    <a:pt x="99" y="206"/>
                  </a:cubicBezTo>
                  <a:cubicBezTo>
                    <a:pt x="99" y="287"/>
                    <a:pt x="139" y="337"/>
                    <a:pt x="202" y="337"/>
                  </a:cubicBezTo>
                  <a:moveTo>
                    <a:pt x="202" y="0"/>
                  </a:moveTo>
                  <a:cubicBezTo>
                    <a:pt x="325" y="0"/>
                    <a:pt x="401" y="82"/>
                    <a:pt x="401" y="206"/>
                  </a:cubicBezTo>
                  <a:cubicBezTo>
                    <a:pt x="401" y="334"/>
                    <a:pt x="322" y="416"/>
                    <a:pt x="200" y="416"/>
                  </a:cubicBezTo>
                  <a:cubicBezTo>
                    <a:pt x="77" y="416"/>
                    <a:pt x="0" y="334"/>
                    <a:pt x="0" y="209"/>
                  </a:cubicBezTo>
                  <a:cubicBezTo>
                    <a:pt x="0" y="82"/>
                    <a:pt x="80" y="0"/>
                    <a:pt x="202"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39">
              <a:extLst>
                <a:ext uri="{FF2B5EF4-FFF2-40B4-BE49-F238E27FC236}">
                  <a16:creationId xmlns:a16="http://schemas.microsoft.com/office/drawing/2014/main" id="{37E51F35-C1C7-47AC-9E23-ADEFE1B16638}"/>
                </a:ext>
              </a:extLst>
            </p:cNvPr>
            <p:cNvSpPr>
              <a:spLocks/>
            </p:cNvSpPr>
            <p:nvPr userDrawn="1"/>
          </p:nvSpPr>
          <p:spPr bwMode="auto">
            <a:xfrm>
              <a:off x="712" y="819"/>
              <a:ext cx="19" cy="123"/>
            </a:xfrm>
            <a:custGeom>
              <a:avLst/>
              <a:gdLst>
                <a:gd name="T0" fmla="*/ 96 w 96"/>
                <a:gd name="T1" fmla="*/ 572 h 611"/>
                <a:gd name="T2" fmla="*/ 48 w 96"/>
                <a:gd name="T3" fmla="*/ 611 h 611"/>
                <a:gd name="T4" fmla="*/ 0 w 96"/>
                <a:gd name="T5" fmla="*/ 572 h 611"/>
                <a:gd name="T6" fmla="*/ 0 w 96"/>
                <a:gd name="T7" fmla="*/ 40 h 611"/>
                <a:gd name="T8" fmla="*/ 48 w 96"/>
                <a:gd name="T9" fmla="*/ 0 h 611"/>
                <a:gd name="T10" fmla="*/ 96 w 96"/>
                <a:gd name="T11" fmla="*/ 40 h 611"/>
                <a:gd name="T12" fmla="*/ 96 w 96"/>
                <a:gd name="T13" fmla="*/ 572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2"/>
                  </a:moveTo>
                  <a:cubicBezTo>
                    <a:pt x="96" y="598"/>
                    <a:pt x="80" y="611"/>
                    <a:pt x="48" y="611"/>
                  </a:cubicBezTo>
                  <a:cubicBezTo>
                    <a:pt x="16" y="611"/>
                    <a:pt x="0" y="598"/>
                    <a:pt x="0" y="572"/>
                  </a:cubicBezTo>
                  <a:cubicBezTo>
                    <a:pt x="0" y="40"/>
                    <a:pt x="0" y="40"/>
                    <a:pt x="0" y="40"/>
                  </a:cubicBezTo>
                  <a:cubicBezTo>
                    <a:pt x="0" y="14"/>
                    <a:pt x="16" y="0"/>
                    <a:pt x="48" y="0"/>
                  </a:cubicBezTo>
                  <a:cubicBezTo>
                    <a:pt x="80" y="0"/>
                    <a:pt x="96" y="14"/>
                    <a:pt x="96" y="40"/>
                  </a:cubicBezTo>
                  <a:lnTo>
                    <a:pt x="96" y="5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40">
              <a:extLst>
                <a:ext uri="{FF2B5EF4-FFF2-40B4-BE49-F238E27FC236}">
                  <a16:creationId xmlns:a16="http://schemas.microsoft.com/office/drawing/2014/main" id="{E82CB5FD-282A-43AE-B98F-92BACA524529}"/>
                </a:ext>
              </a:extLst>
            </p:cNvPr>
            <p:cNvSpPr>
              <a:spLocks noEditPoints="1"/>
            </p:cNvSpPr>
            <p:nvPr userDrawn="1"/>
          </p:nvSpPr>
          <p:spPr bwMode="auto">
            <a:xfrm>
              <a:off x="778" y="823"/>
              <a:ext cx="113" cy="120"/>
            </a:xfrm>
            <a:custGeom>
              <a:avLst/>
              <a:gdLst>
                <a:gd name="T0" fmla="*/ 281 w 563"/>
                <a:gd name="T1" fmla="*/ 516 h 600"/>
                <a:gd name="T2" fmla="*/ 462 w 563"/>
                <a:gd name="T3" fmla="*/ 300 h 600"/>
                <a:gd name="T4" fmla="*/ 281 w 563"/>
                <a:gd name="T5" fmla="*/ 85 h 600"/>
                <a:gd name="T6" fmla="*/ 101 w 563"/>
                <a:gd name="T7" fmla="*/ 300 h 600"/>
                <a:gd name="T8" fmla="*/ 281 w 563"/>
                <a:gd name="T9" fmla="*/ 516 h 600"/>
                <a:gd name="T10" fmla="*/ 281 w 563"/>
                <a:gd name="T11" fmla="*/ 0 h 600"/>
                <a:gd name="T12" fmla="*/ 563 w 563"/>
                <a:gd name="T13" fmla="*/ 300 h 600"/>
                <a:gd name="T14" fmla="*/ 281 w 563"/>
                <a:gd name="T15" fmla="*/ 600 h 600"/>
                <a:gd name="T16" fmla="*/ 0 w 563"/>
                <a:gd name="T17" fmla="*/ 300 h 600"/>
                <a:gd name="T18" fmla="*/ 281 w 563"/>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600">
                  <a:moveTo>
                    <a:pt x="281" y="516"/>
                  </a:moveTo>
                  <a:cubicBezTo>
                    <a:pt x="390" y="516"/>
                    <a:pt x="462" y="434"/>
                    <a:pt x="462" y="300"/>
                  </a:cubicBezTo>
                  <a:cubicBezTo>
                    <a:pt x="462" y="167"/>
                    <a:pt x="390" y="85"/>
                    <a:pt x="281" y="85"/>
                  </a:cubicBezTo>
                  <a:cubicBezTo>
                    <a:pt x="173" y="85"/>
                    <a:pt x="101" y="167"/>
                    <a:pt x="101" y="300"/>
                  </a:cubicBezTo>
                  <a:cubicBezTo>
                    <a:pt x="101" y="434"/>
                    <a:pt x="173" y="516"/>
                    <a:pt x="281" y="516"/>
                  </a:cubicBezTo>
                  <a:moveTo>
                    <a:pt x="281" y="0"/>
                  </a:moveTo>
                  <a:cubicBezTo>
                    <a:pt x="451" y="0"/>
                    <a:pt x="563" y="117"/>
                    <a:pt x="563" y="300"/>
                  </a:cubicBezTo>
                  <a:cubicBezTo>
                    <a:pt x="563" y="484"/>
                    <a:pt x="451" y="600"/>
                    <a:pt x="281" y="600"/>
                  </a:cubicBezTo>
                  <a:cubicBezTo>
                    <a:pt x="111" y="600"/>
                    <a:pt x="0" y="484"/>
                    <a:pt x="0" y="300"/>
                  </a:cubicBezTo>
                  <a:cubicBezTo>
                    <a:pt x="0" y="117"/>
                    <a:pt x="111" y="0"/>
                    <a:pt x="281"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41">
              <a:extLst>
                <a:ext uri="{FF2B5EF4-FFF2-40B4-BE49-F238E27FC236}">
                  <a16:creationId xmlns:a16="http://schemas.microsoft.com/office/drawing/2014/main" id="{D79D3C30-B455-4C1B-A1F3-7C68F7DF8D0A}"/>
                </a:ext>
              </a:extLst>
            </p:cNvPr>
            <p:cNvSpPr>
              <a:spLocks/>
            </p:cNvSpPr>
            <p:nvPr userDrawn="1"/>
          </p:nvSpPr>
          <p:spPr bwMode="auto">
            <a:xfrm>
              <a:off x="896" y="823"/>
              <a:ext cx="68" cy="119"/>
            </a:xfrm>
            <a:custGeom>
              <a:avLst/>
              <a:gdLst>
                <a:gd name="T0" fmla="*/ 341 w 341"/>
                <a:gd name="T1" fmla="*/ 45 h 593"/>
                <a:gd name="T2" fmla="*/ 307 w 341"/>
                <a:gd name="T3" fmla="*/ 89 h 593"/>
                <a:gd name="T4" fmla="*/ 251 w 341"/>
                <a:gd name="T5" fmla="*/ 81 h 593"/>
                <a:gd name="T6" fmla="*/ 192 w 341"/>
                <a:gd name="T7" fmla="*/ 112 h 593"/>
                <a:gd name="T8" fmla="*/ 180 w 341"/>
                <a:gd name="T9" fmla="*/ 182 h 593"/>
                <a:gd name="T10" fmla="*/ 180 w 341"/>
                <a:gd name="T11" fmla="*/ 194 h 593"/>
                <a:gd name="T12" fmla="*/ 253 w 341"/>
                <a:gd name="T13" fmla="*/ 194 h 593"/>
                <a:gd name="T14" fmla="*/ 292 w 341"/>
                <a:gd name="T15" fmla="*/ 234 h 593"/>
                <a:gd name="T16" fmla="*/ 253 w 341"/>
                <a:gd name="T17" fmla="*/ 274 h 593"/>
                <a:gd name="T18" fmla="*/ 180 w 341"/>
                <a:gd name="T19" fmla="*/ 274 h 593"/>
                <a:gd name="T20" fmla="*/ 180 w 341"/>
                <a:gd name="T21" fmla="*/ 554 h 593"/>
                <a:gd name="T22" fmla="*/ 132 w 341"/>
                <a:gd name="T23" fmla="*/ 593 h 593"/>
                <a:gd name="T24" fmla="*/ 84 w 341"/>
                <a:gd name="T25" fmla="*/ 554 h 593"/>
                <a:gd name="T26" fmla="*/ 84 w 341"/>
                <a:gd name="T27" fmla="*/ 274 h 593"/>
                <a:gd name="T28" fmla="*/ 39 w 341"/>
                <a:gd name="T29" fmla="*/ 274 h 593"/>
                <a:gd name="T30" fmla="*/ 0 w 341"/>
                <a:gd name="T31" fmla="*/ 234 h 593"/>
                <a:gd name="T32" fmla="*/ 39 w 341"/>
                <a:gd name="T33" fmla="*/ 194 h 593"/>
                <a:gd name="T34" fmla="*/ 84 w 341"/>
                <a:gd name="T35" fmla="*/ 194 h 593"/>
                <a:gd name="T36" fmla="*/ 84 w 341"/>
                <a:gd name="T37" fmla="*/ 183 h 593"/>
                <a:gd name="T38" fmla="*/ 112 w 341"/>
                <a:gd name="T39" fmla="*/ 62 h 593"/>
                <a:gd name="T40" fmla="*/ 246 w 341"/>
                <a:gd name="T41" fmla="*/ 0 h 593"/>
                <a:gd name="T42" fmla="*/ 319 w 341"/>
                <a:gd name="T43" fmla="*/ 14 h 593"/>
                <a:gd name="T44" fmla="*/ 341 w 341"/>
                <a:gd name="T45" fmla="*/ 4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93">
                  <a:moveTo>
                    <a:pt x="341" y="45"/>
                  </a:moveTo>
                  <a:cubicBezTo>
                    <a:pt x="341" y="61"/>
                    <a:pt x="333" y="89"/>
                    <a:pt x="307" y="89"/>
                  </a:cubicBezTo>
                  <a:cubicBezTo>
                    <a:pt x="295" y="89"/>
                    <a:pt x="273" y="81"/>
                    <a:pt x="251" y="81"/>
                  </a:cubicBezTo>
                  <a:cubicBezTo>
                    <a:pt x="223" y="81"/>
                    <a:pt x="203" y="94"/>
                    <a:pt x="192" y="112"/>
                  </a:cubicBezTo>
                  <a:cubicBezTo>
                    <a:pt x="180" y="132"/>
                    <a:pt x="180" y="160"/>
                    <a:pt x="180" y="182"/>
                  </a:cubicBezTo>
                  <a:cubicBezTo>
                    <a:pt x="180" y="194"/>
                    <a:pt x="180" y="194"/>
                    <a:pt x="180" y="194"/>
                  </a:cubicBezTo>
                  <a:cubicBezTo>
                    <a:pt x="253" y="194"/>
                    <a:pt x="253" y="194"/>
                    <a:pt x="253" y="194"/>
                  </a:cubicBezTo>
                  <a:cubicBezTo>
                    <a:pt x="279" y="194"/>
                    <a:pt x="292" y="208"/>
                    <a:pt x="292" y="234"/>
                  </a:cubicBezTo>
                  <a:cubicBezTo>
                    <a:pt x="292" y="261"/>
                    <a:pt x="279" y="274"/>
                    <a:pt x="253" y="274"/>
                  </a:cubicBezTo>
                  <a:cubicBezTo>
                    <a:pt x="180" y="274"/>
                    <a:pt x="180" y="274"/>
                    <a:pt x="180" y="274"/>
                  </a:cubicBezTo>
                  <a:cubicBezTo>
                    <a:pt x="180" y="554"/>
                    <a:pt x="180" y="554"/>
                    <a:pt x="180" y="554"/>
                  </a:cubicBezTo>
                  <a:cubicBezTo>
                    <a:pt x="180" y="580"/>
                    <a:pt x="164" y="593"/>
                    <a:pt x="132" y="593"/>
                  </a:cubicBezTo>
                  <a:cubicBezTo>
                    <a:pt x="100" y="593"/>
                    <a:pt x="84" y="580"/>
                    <a:pt x="84" y="554"/>
                  </a:cubicBezTo>
                  <a:cubicBezTo>
                    <a:pt x="84" y="274"/>
                    <a:pt x="84" y="274"/>
                    <a:pt x="84" y="274"/>
                  </a:cubicBezTo>
                  <a:cubicBezTo>
                    <a:pt x="39" y="274"/>
                    <a:pt x="39" y="274"/>
                    <a:pt x="39" y="274"/>
                  </a:cubicBezTo>
                  <a:cubicBezTo>
                    <a:pt x="13" y="274"/>
                    <a:pt x="0" y="261"/>
                    <a:pt x="0" y="234"/>
                  </a:cubicBezTo>
                  <a:cubicBezTo>
                    <a:pt x="0" y="208"/>
                    <a:pt x="13" y="194"/>
                    <a:pt x="39" y="194"/>
                  </a:cubicBezTo>
                  <a:cubicBezTo>
                    <a:pt x="84" y="194"/>
                    <a:pt x="84" y="194"/>
                    <a:pt x="84" y="194"/>
                  </a:cubicBezTo>
                  <a:cubicBezTo>
                    <a:pt x="84" y="183"/>
                    <a:pt x="84" y="183"/>
                    <a:pt x="84" y="183"/>
                  </a:cubicBezTo>
                  <a:cubicBezTo>
                    <a:pt x="84" y="153"/>
                    <a:pt x="84" y="103"/>
                    <a:pt x="112" y="62"/>
                  </a:cubicBezTo>
                  <a:cubicBezTo>
                    <a:pt x="140" y="24"/>
                    <a:pt x="189" y="0"/>
                    <a:pt x="246" y="0"/>
                  </a:cubicBezTo>
                  <a:cubicBezTo>
                    <a:pt x="271" y="0"/>
                    <a:pt x="299" y="5"/>
                    <a:pt x="319" y="14"/>
                  </a:cubicBezTo>
                  <a:cubicBezTo>
                    <a:pt x="337" y="21"/>
                    <a:pt x="341" y="31"/>
                    <a:pt x="341" y="45"/>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42">
              <a:extLst>
                <a:ext uri="{FF2B5EF4-FFF2-40B4-BE49-F238E27FC236}">
                  <a16:creationId xmlns:a16="http://schemas.microsoft.com/office/drawing/2014/main" id="{ECEF10CC-E4E7-460F-A6EE-8E4F269A76B6}"/>
                </a:ext>
              </a:extLst>
            </p:cNvPr>
            <p:cNvSpPr>
              <a:spLocks/>
            </p:cNvSpPr>
            <p:nvPr userDrawn="1"/>
          </p:nvSpPr>
          <p:spPr bwMode="auto">
            <a:xfrm>
              <a:off x="278" y="980"/>
              <a:ext cx="96" cy="119"/>
            </a:xfrm>
            <a:custGeom>
              <a:avLst/>
              <a:gdLst>
                <a:gd name="T0" fmla="*/ 301 w 482"/>
                <a:gd name="T1" fmla="*/ 374 h 595"/>
                <a:gd name="T2" fmla="*/ 262 w 482"/>
                <a:gd name="T3" fmla="*/ 330 h 595"/>
                <a:gd name="T4" fmla="*/ 301 w 482"/>
                <a:gd name="T5" fmla="*/ 287 h 595"/>
                <a:gd name="T6" fmla="*/ 432 w 482"/>
                <a:gd name="T7" fmla="*/ 287 h 595"/>
                <a:gd name="T8" fmla="*/ 482 w 482"/>
                <a:gd name="T9" fmla="*/ 336 h 595"/>
                <a:gd name="T10" fmla="*/ 482 w 482"/>
                <a:gd name="T11" fmla="*/ 507 h 595"/>
                <a:gd name="T12" fmla="*/ 437 w 482"/>
                <a:gd name="T13" fmla="*/ 568 h 595"/>
                <a:gd name="T14" fmla="*/ 290 w 482"/>
                <a:gd name="T15" fmla="*/ 595 h 595"/>
                <a:gd name="T16" fmla="*/ 0 w 482"/>
                <a:gd name="T17" fmla="*/ 297 h 595"/>
                <a:gd name="T18" fmla="*/ 286 w 482"/>
                <a:gd name="T19" fmla="*/ 0 h 595"/>
                <a:gd name="T20" fmla="*/ 435 w 482"/>
                <a:gd name="T21" fmla="*/ 37 h 595"/>
                <a:gd name="T22" fmla="*/ 477 w 482"/>
                <a:gd name="T23" fmla="*/ 86 h 595"/>
                <a:gd name="T24" fmla="*/ 434 w 482"/>
                <a:gd name="T25" fmla="*/ 133 h 595"/>
                <a:gd name="T26" fmla="*/ 391 w 482"/>
                <a:gd name="T27" fmla="*/ 112 h 595"/>
                <a:gd name="T28" fmla="*/ 286 w 482"/>
                <a:gd name="T29" fmla="*/ 85 h 595"/>
                <a:gd name="T30" fmla="*/ 101 w 482"/>
                <a:gd name="T31" fmla="*/ 295 h 595"/>
                <a:gd name="T32" fmla="*/ 292 w 482"/>
                <a:gd name="T33" fmla="*/ 510 h 595"/>
                <a:gd name="T34" fmla="*/ 386 w 482"/>
                <a:gd name="T35" fmla="*/ 494 h 595"/>
                <a:gd name="T36" fmla="*/ 386 w 482"/>
                <a:gd name="T37" fmla="*/ 374 h 595"/>
                <a:gd name="T38" fmla="*/ 301 w 482"/>
                <a:gd name="T39" fmla="*/ 37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2" h="595">
                  <a:moveTo>
                    <a:pt x="301" y="374"/>
                  </a:moveTo>
                  <a:cubicBezTo>
                    <a:pt x="275" y="374"/>
                    <a:pt x="262" y="360"/>
                    <a:pt x="262" y="330"/>
                  </a:cubicBezTo>
                  <a:cubicBezTo>
                    <a:pt x="262" y="301"/>
                    <a:pt x="275" y="287"/>
                    <a:pt x="301" y="287"/>
                  </a:cubicBezTo>
                  <a:cubicBezTo>
                    <a:pt x="432" y="287"/>
                    <a:pt x="432" y="287"/>
                    <a:pt x="432" y="287"/>
                  </a:cubicBezTo>
                  <a:cubicBezTo>
                    <a:pt x="467" y="287"/>
                    <a:pt x="482" y="302"/>
                    <a:pt x="482" y="336"/>
                  </a:cubicBezTo>
                  <a:cubicBezTo>
                    <a:pt x="482" y="507"/>
                    <a:pt x="482" y="507"/>
                    <a:pt x="482" y="507"/>
                  </a:cubicBezTo>
                  <a:cubicBezTo>
                    <a:pt x="482" y="537"/>
                    <a:pt x="472" y="553"/>
                    <a:pt x="437" y="568"/>
                  </a:cubicBezTo>
                  <a:cubicBezTo>
                    <a:pt x="402" y="583"/>
                    <a:pt x="345" y="595"/>
                    <a:pt x="290" y="595"/>
                  </a:cubicBezTo>
                  <a:cubicBezTo>
                    <a:pt x="122" y="595"/>
                    <a:pt x="0" y="489"/>
                    <a:pt x="0" y="297"/>
                  </a:cubicBezTo>
                  <a:cubicBezTo>
                    <a:pt x="0" y="107"/>
                    <a:pt x="120" y="0"/>
                    <a:pt x="286" y="0"/>
                  </a:cubicBezTo>
                  <a:cubicBezTo>
                    <a:pt x="342" y="0"/>
                    <a:pt x="393" y="12"/>
                    <a:pt x="435" y="37"/>
                  </a:cubicBezTo>
                  <a:cubicBezTo>
                    <a:pt x="463" y="54"/>
                    <a:pt x="477" y="69"/>
                    <a:pt x="477" y="86"/>
                  </a:cubicBezTo>
                  <a:cubicBezTo>
                    <a:pt x="477" y="107"/>
                    <a:pt x="455" y="133"/>
                    <a:pt x="434" y="133"/>
                  </a:cubicBezTo>
                  <a:cubicBezTo>
                    <a:pt x="421" y="133"/>
                    <a:pt x="411" y="124"/>
                    <a:pt x="391" y="112"/>
                  </a:cubicBezTo>
                  <a:cubicBezTo>
                    <a:pt x="362" y="95"/>
                    <a:pt x="326" y="85"/>
                    <a:pt x="286" y="85"/>
                  </a:cubicBezTo>
                  <a:cubicBezTo>
                    <a:pt x="175" y="85"/>
                    <a:pt x="101" y="160"/>
                    <a:pt x="101" y="295"/>
                  </a:cubicBezTo>
                  <a:cubicBezTo>
                    <a:pt x="101" y="433"/>
                    <a:pt x="178" y="510"/>
                    <a:pt x="292" y="510"/>
                  </a:cubicBezTo>
                  <a:cubicBezTo>
                    <a:pt x="327" y="510"/>
                    <a:pt x="362" y="503"/>
                    <a:pt x="386" y="494"/>
                  </a:cubicBezTo>
                  <a:cubicBezTo>
                    <a:pt x="386" y="374"/>
                    <a:pt x="386" y="374"/>
                    <a:pt x="386" y="374"/>
                  </a:cubicBezTo>
                  <a:lnTo>
                    <a:pt x="301"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43">
              <a:extLst>
                <a:ext uri="{FF2B5EF4-FFF2-40B4-BE49-F238E27FC236}">
                  <a16:creationId xmlns:a16="http://schemas.microsoft.com/office/drawing/2014/main" id="{6BE2F471-BCF6-4A00-8392-227D7CE24FE9}"/>
                </a:ext>
              </a:extLst>
            </p:cNvPr>
            <p:cNvSpPr>
              <a:spLocks noEditPoints="1"/>
            </p:cNvSpPr>
            <p:nvPr userDrawn="1"/>
          </p:nvSpPr>
          <p:spPr bwMode="auto">
            <a:xfrm>
              <a:off x="387" y="1016"/>
              <a:ext cx="80" cy="83"/>
            </a:xfrm>
            <a:custGeom>
              <a:avLst/>
              <a:gdLst>
                <a:gd name="T0" fmla="*/ 201 w 400"/>
                <a:gd name="T1" fmla="*/ 338 h 416"/>
                <a:gd name="T2" fmla="*/ 302 w 400"/>
                <a:gd name="T3" fmla="*/ 210 h 416"/>
                <a:gd name="T4" fmla="*/ 199 w 400"/>
                <a:gd name="T5" fmla="*/ 78 h 416"/>
                <a:gd name="T6" fmla="*/ 99 w 400"/>
                <a:gd name="T7" fmla="*/ 207 h 416"/>
                <a:gd name="T8" fmla="*/ 201 w 400"/>
                <a:gd name="T9" fmla="*/ 338 h 416"/>
                <a:gd name="T10" fmla="*/ 201 w 400"/>
                <a:gd name="T11" fmla="*/ 0 h 416"/>
                <a:gd name="T12" fmla="*/ 400 w 400"/>
                <a:gd name="T13" fmla="*/ 207 h 416"/>
                <a:gd name="T14" fmla="*/ 199 w 400"/>
                <a:gd name="T15" fmla="*/ 416 h 416"/>
                <a:gd name="T16" fmla="*/ 0 w 400"/>
                <a:gd name="T17" fmla="*/ 210 h 416"/>
                <a:gd name="T18" fmla="*/ 201 w 400"/>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16">
                  <a:moveTo>
                    <a:pt x="201" y="338"/>
                  </a:moveTo>
                  <a:cubicBezTo>
                    <a:pt x="262" y="338"/>
                    <a:pt x="302" y="288"/>
                    <a:pt x="302" y="210"/>
                  </a:cubicBezTo>
                  <a:cubicBezTo>
                    <a:pt x="302" y="129"/>
                    <a:pt x="262" y="78"/>
                    <a:pt x="199" y="78"/>
                  </a:cubicBezTo>
                  <a:cubicBezTo>
                    <a:pt x="138" y="78"/>
                    <a:pt x="99" y="129"/>
                    <a:pt x="99" y="207"/>
                  </a:cubicBezTo>
                  <a:cubicBezTo>
                    <a:pt x="99" y="288"/>
                    <a:pt x="139" y="338"/>
                    <a:pt x="201" y="338"/>
                  </a:cubicBezTo>
                  <a:moveTo>
                    <a:pt x="201" y="0"/>
                  </a:moveTo>
                  <a:cubicBezTo>
                    <a:pt x="324" y="0"/>
                    <a:pt x="400" y="82"/>
                    <a:pt x="400" y="207"/>
                  </a:cubicBezTo>
                  <a:cubicBezTo>
                    <a:pt x="400" y="334"/>
                    <a:pt x="321" y="416"/>
                    <a:pt x="199" y="416"/>
                  </a:cubicBezTo>
                  <a:cubicBezTo>
                    <a:pt x="76" y="416"/>
                    <a:pt x="0" y="334"/>
                    <a:pt x="0" y="210"/>
                  </a:cubicBezTo>
                  <a:cubicBezTo>
                    <a:pt x="0" y="82"/>
                    <a:pt x="79" y="0"/>
                    <a:pt x="201"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44">
              <a:extLst>
                <a:ext uri="{FF2B5EF4-FFF2-40B4-BE49-F238E27FC236}">
                  <a16:creationId xmlns:a16="http://schemas.microsoft.com/office/drawing/2014/main" id="{8C17DF63-EC28-4C0D-9761-280ADA524C2B}"/>
                </a:ext>
              </a:extLst>
            </p:cNvPr>
            <p:cNvSpPr>
              <a:spLocks/>
            </p:cNvSpPr>
            <p:nvPr userDrawn="1"/>
          </p:nvSpPr>
          <p:spPr bwMode="auto">
            <a:xfrm>
              <a:off x="473" y="1017"/>
              <a:ext cx="78" cy="81"/>
            </a:xfrm>
            <a:custGeom>
              <a:avLst/>
              <a:gdLst>
                <a:gd name="T0" fmla="*/ 295 w 394"/>
                <a:gd name="T1" fmla="*/ 41 h 407"/>
                <a:gd name="T2" fmla="*/ 351 w 394"/>
                <a:gd name="T3" fmla="*/ 0 h 407"/>
                <a:gd name="T4" fmla="*/ 394 w 394"/>
                <a:gd name="T5" fmla="*/ 27 h 407"/>
                <a:gd name="T6" fmla="*/ 386 w 394"/>
                <a:gd name="T7" fmla="*/ 60 h 407"/>
                <a:gd name="T8" fmla="*/ 262 w 394"/>
                <a:gd name="T9" fmla="*/ 361 h 407"/>
                <a:gd name="T10" fmla="*/ 196 w 394"/>
                <a:gd name="T11" fmla="*/ 407 h 407"/>
                <a:gd name="T12" fmla="*/ 129 w 394"/>
                <a:gd name="T13" fmla="*/ 361 h 407"/>
                <a:gd name="T14" fmla="*/ 8 w 394"/>
                <a:gd name="T15" fmla="*/ 60 h 407"/>
                <a:gd name="T16" fmla="*/ 0 w 394"/>
                <a:gd name="T17" fmla="*/ 27 h 407"/>
                <a:gd name="T18" fmla="*/ 43 w 394"/>
                <a:gd name="T19" fmla="*/ 0 h 407"/>
                <a:gd name="T20" fmla="*/ 101 w 394"/>
                <a:gd name="T21" fmla="*/ 41 h 407"/>
                <a:gd name="T22" fmla="*/ 198 w 394"/>
                <a:gd name="T23" fmla="*/ 295 h 407"/>
                <a:gd name="T24" fmla="*/ 295 w 394"/>
                <a:gd name="T25" fmla="*/ 4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4" h="407">
                  <a:moveTo>
                    <a:pt x="295" y="41"/>
                  </a:moveTo>
                  <a:cubicBezTo>
                    <a:pt x="307" y="11"/>
                    <a:pt x="317" y="0"/>
                    <a:pt x="351" y="0"/>
                  </a:cubicBezTo>
                  <a:cubicBezTo>
                    <a:pt x="383" y="0"/>
                    <a:pt x="394" y="11"/>
                    <a:pt x="394" y="27"/>
                  </a:cubicBezTo>
                  <a:cubicBezTo>
                    <a:pt x="394" y="37"/>
                    <a:pt x="391" y="49"/>
                    <a:pt x="386" y="60"/>
                  </a:cubicBezTo>
                  <a:cubicBezTo>
                    <a:pt x="262" y="361"/>
                    <a:pt x="262" y="361"/>
                    <a:pt x="262" y="361"/>
                  </a:cubicBezTo>
                  <a:cubicBezTo>
                    <a:pt x="247" y="395"/>
                    <a:pt x="234" y="407"/>
                    <a:pt x="196" y="407"/>
                  </a:cubicBezTo>
                  <a:cubicBezTo>
                    <a:pt x="157" y="407"/>
                    <a:pt x="143" y="395"/>
                    <a:pt x="129" y="361"/>
                  </a:cubicBezTo>
                  <a:cubicBezTo>
                    <a:pt x="8" y="60"/>
                    <a:pt x="8" y="60"/>
                    <a:pt x="8" y="60"/>
                  </a:cubicBezTo>
                  <a:cubicBezTo>
                    <a:pt x="3" y="49"/>
                    <a:pt x="0" y="37"/>
                    <a:pt x="0" y="27"/>
                  </a:cubicBezTo>
                  <a:cubicBezTo>
                    <a:pt x="0" y="11"/>
                    <a:pt x="11" y="0"/>
                    <a:pt x="43" y="0"/>
                  </a:cubicBezTo>
                  <a:cubicBezTo>
                    <a:pt x="80" y="0"/>
                    <a:pt x="90" y="11"/>
                    <a:pt x="101" y="41"/>
                  </a:cubicBezTo>
                  <a:cubicBezTo>
                    <a:pt x="198" y="295"/>
                    <a:pt x="198" y="295"/>
                    <a:pt x="198" y="295"/>
                  </a:cubicBezTo>
                  <a:lnTo>
                    <a:pt x="295"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45">
              <a:extLst>
                <a:ext uri="{FF2B5EF4-FFF2-40B4-BE49-F238E27FC236}">
                  <a16:creationId xmlns:a16="http://schemas.microsoft.com/office/drawing/2014/main" id="{CCD3E7E5-E925-46C8-AE60-00597BDDA2B5}"/>
                </a:ext>
              </a:extLst>
            </p:cNvPr>
            <p:cNvSpPr>
              <a:spLocks noEditPoints="1"/>
            </p:cNvSpPr>
            <p:nvPr userDrawn="1"/>
          </p:nvSpPr>
          <p:spPr bwMode="auto">
            <a:xfrm>
              <a:off x="557" y="1016"/>
              <a:ext cx="72" cy="83"/>
            </a:xfrm>
            <a:custGeom>
              <a:avLst/>
              <a:gdLst>
                <a:gd name="T0" fmla="*/ 94 w 358"/>
                <a:gd name="T1" fmla="*/ 169 h 415"/>
                <a:gd name="T2" fmla="*/ 264 w 358"/>
                <a:gd name="T3" fmla="*/ 169 h 415"/>
                <a:gd name="T4" fmla="*/ 182 w 358"/>
                <a:gd name="T5" fmla="*/ 77 h 415"/>
                <a:gd name="T6" fmla="*/ 94 w 358"/>
                <a:gd name="T7" fmla="*/ 169 h 415"/>
                <a:gd name="T8" fmla="*/ 348 w 358"/>
                <a:gd name="T9" fmla="*/ 344 h 415"/>
                <a:gd name="T10" fmla="*/ 320 w 358"/>
                <a:gd name="T11" fmla="*/ 383 h 415"/>
                <a:gd name="T12" fmla="*/ 195 w 358"/>
                <a:gd name="T13" fmla="*/ 415 h 415"/>
                <a:gd name="T14" fmla="*/ 0 w 358"/>
                <a:gd name="T15" fmla="*/ 210 h 415"/>
                <a:gd name="T16" fmla="*/ 184 w 358"/>
                <a:gd name="T17" fmla="*/ 0 h 415"/>
                <a:gd name="T18" fmla="*/ 358 w 358"/>
                <a:gd name="T19" fmla="*/ 177 h 415"/>
                <a:gd name="T20" fmla="*/ 301 w 358"/>
                <a:gd name="T21" fmla="*/ 239 h 415"/>
                <a:gd name="T22" fmla="*/ 95 w 358"/>
                <a:gd name="T23" fmla="*/ 239 h 415"/>
                <a:gd name="T24" fmla="*/ 200 w 358"/>
                <a:gd name="T25" fmla="*/ 333 h 415"/>
                <a:gd name="T26" fmla="*/ 275 w 358"/>
                <a:gd name="T27" fmla="*/ 314 h 415"/>
                <a:gd name="T28" fmla="*/ 308 w 358"/>
                <a:gd name="T29" fmla="*/ 301 h 415"/>
                <a:gd name="T30" fmla="*/ 348 w 358"/>
                <a:gd name="T31" fmla="*/ 34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5">
                  <a:moveTo>
                    <a:pt x="94" y="169"/>
                  </a:moveTo>
                  <a:cubicBezTo>
                    <a:pt x="264" y="169"/>
                    <a:pt x="264" y="169"/>
                    <a:pt x="264" y="169"/>
                  </a:cubicBezTo>
                  <a:cubicBezTo>
                    <a:pt x="264" y="115"/>
                    <a:pt x="236" y="77"/>
                    <a:pt x="182" y="77"/>
                  </a:cubicBezTo>
                  <a:cubicBezTo>
                    <a:pt x="132" y="77"/>
                    <a:pt x="102" y="110"/>
                    <a:pt x="94" y="169"/>
                  </a:cubicBezTo>
                  <a:moveTo>
                    <a:pt x="348" y="344"/>
                  </a:moveTo>
                  <a:cubicBezTo>
                    <a:pt x="348" y="358"/>
                    <a:pt x="339" y="371"/>
                    <a:pt x="320" y="383"/>
                  </a:cubicBezTo>
                  <a:cubicBezTo>
                    <a:pt x="286" y="404"/>
                    <a:pt x="244" y="415"/>
                    <a:pt x="195" y="415"/>
                  </a:cubicBezTo>
                  <a:cubicBezTo>
                    <a:pt x="73" y="415"/>
                    <a:pt x="0" y="337"/>
                    <a:pt x="0" y="210"/>
                  </a:cubicBezTo>
                  <a:cubicBezTo>
                    <a:pt x="0" y="83"/>
                    <a:pt x="72" y="0"/>
                    <a:pt x="184" y="0"/>
                  </a:cubicBezTo>
                  <a:cubicBezTo>
                    <a:pt x="289" y="0"/>
                    <a:pt x="358" y="74"/>
                    <a:pt x="358" y="177"/>
                  </a:cubicBezTo>
                  <a:cubicBezTo>
                    <a:pt x="358" y="233"/>
                    <a:pt x="334" y="239"/>
                    <a:pt x="301" y="239"/>
                  </a:cubicBezTo>
                  <a:cubicBezTo>
                    <a:pt x="95" y="239"/>
                    <a:pt x="95" y="239"/>
                    <a:pt x="95" y="239"/>
                  </a:cubicBezTo>
                  <a:cubicBezTo>
                    <a:pt x="104" y="298"/>
                    <a:pt x="137" y="333"/>
                    <a:pt x="200" y="333"/>
                  </a:cubicBezTo>
                  <a:cubicBezTo>
                    <a:pt x="227" y="333"/>
                    <a:pt x="253" y="326"/>
                    <a:pt x="275" y="314"/>
                  </a:cubicBezTo>
                  <a:cubicBezTo>
                    <a:pt x="287" y="307"/>
                    <a:pt x="297" y="301"/>
                    <a:pt x="308" y="301"/>
                  </a:cubicBezTo>
                  <a:cubicBezTo>
                    <a:pt x="335" y="301"/>
                    <a:pt x="348" y="326"/>
                    <a:pt x="348" y="344"/>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46">
              <a:extLst>
                <a:ext uri="{FF2B5EF4-FFF2-40B4-BE49-F238E27FC236}">
                  <a16:creationId xmlns:a16="http://schemas.microsoft.com/office/drawing/2014/main" id="{55C5816F-91C2-422E-9A34-6ABBC46505FF}"/>
                </a:ext>
              </a:extLst>
            </p:cNvPr>
            <p:cNvSpPr>
              <a:spLocks/>
            </p:cNvSpPr>
            <p:nvPr userDrawn="1"/>
          </p:nvSpPr>
          <p:spPr bwMode="auto">
            <a:xfrm>
              <a:off x="643" y="1017"/>
              <a:ext cx="49" cy="81"/>
            </a:xfrm>
            <a:custGeom>
              <a:avLst/>
              <a:gdLst>
                <a:gd name="T0" fmla="*/ 97 w 244"/>
                <a:gd name="T1" fmla="*/ 370 h 409"/>
                <a:gd name="T2" fmla="*/ 48 w 244"/>
                <a:gd name="T3" fmla="*/ 409 h 409"/>
                <a:gd name="T4" fmla="*/ 0 w 244"/>
                <a:gd name="T5" fmla="*/ 370 h 409"/>
                <a:gd name="T6" fmla="*/ 0 w 244"/>
                <a:gd name="T7" fmla="*/ 41 h 409"/>
                <a:gd name="T8" fmla="*/ 47 w 244"/>
                <a:gd name="T9" fmla="*/ 2 h 409"/>
                <a:gd name="T10" fmla="*/ 91 w 244"/>
                <a:gd name="T11" fmla="*/ 41 h 409"/>
                <a:gd name="T12" fmla="*/ 91 w 244"/>
                <a:gd name="T13" fmla="*/ 72 h 409"/>
                <a:gd name="T14" fmla="*/ 203 w 244"/>
                <a:gd name="T15" fmla="*/ 0 h 409"/>
                <a:gd name="T16" fmla="*/ 244 w 244"/>
                <a:gd name="T17" fmla="*/ 44 h 409"/>
                <a:gd name="T18" fmla="*/ 198 w 244"/>
                <a:gd name="T19" fmla="*/ 88 h 409"/>
                <a:gd name="T20" fmla="*/ 97 w 244"/>
                <a:gd name="T21" fmla="*/ 143 h 409"/>
                <a:gd name="T22" fmla="*/ 97 w 244"/>
                <a:gd name="T23"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409">
                  <a:moveTo>
                    <a:pt x="97" y="370"/>
                  </a:moveTo>
                  <a:cubicBezTo>
                    <a:pt x="97" y="396"/>
                    <a:pt x="81" y="409"/>
                    <a:pt x="48" y="409"/>
                  </a:cubicBezTo>
                  <a:cubicBezTo>
                    <a:pt x="16" y="409"/>
                    <a:pt x="0" y="396"/>
                    <a:pt x="0" y="370"/>
                  </a:cubicBezTo>
                  <a:cubicBezTo>
                    <a:pt x="0" y="41"/>
                    <a:pt x="0" y="41"/>
                    <a:pt x="0" y="41"/>
                  </a:cubicBezTo>
                  <a:cubicBezTo>
                    <a:pt x="0" y="15"/>
                    <a:pt x="16" y="2"/>
                    <a:pt x="47" y="2"/>
                  </a:cubicBezTo>
                  <a:cubicBezTo>
                    <a:pt x="80" y="2"/>
                    <a:pt x="92" y="18"/>
                    <a:pt x="91" y="41"/>
                  </a:cubicBezTo>
                  <a:cubicBezTo>
                    <a:pt x="91" y="72"/>
                    <a:pt x="91" y="72"/>
                    <a:pt x="91" y="72"/>
                  </a:cubicBezTo>
                  <a:cubicBezTo>
                    <a:pt x="113" y="28"/>
                    <a:pt x="152" y="0"/>
                    <a:pt x="203" y="0"/>
                  </a:cubicBezTo>
                  <a:cubicBezTo>
                    <a:pt x="233" y="0"/>
                    <a:pt x="244" y="13"/>
                    <a:pt x="244" y="44"/>
                  </a:cubicBezTo>
                  <a:cubicBezTo>
                    <a:pt x="244" y="74"/>
                    <a:pt x="232" y="87"/>
                    <a:pt x="198" y="88"/>
                  </a:cubicBezTo>
                  <a:cubicBezTo>
                    <a:pt x="146" y="90"/>
                    <a:pt x="116" y="105"/>
                    <a:pt x="97" y="143"/>
                  </a:cubicBezTo>
                  <a:lnTo>
                    <a:pt x="97"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47">
              <a:extLst>
                <a:ext uri="{FF2B5EF4-FFF2-40B4-BE49-F238E27FC236}">
                  <a16:creationId xmlns:a16="http://schemas.microsoft.com/office/drawing/2014/main" id="{3CC1FAEA-978F-4B9C-8EA5-7B9B131E2EFB}"/>
                </a:ext>
              </a:extLst>
            </p:cNvPr>
            <p:cNvSpPr>
              <a:spLocks/>
            </p:cNvSpPr>
            <p:nvPr userDrawn="1"/>
          </p:nvSpPr>
          <p:spPr bwMode="auto">
            <a:xfrm>
              <a:off x="702" y="1017"/>
              <a:ext cx="71" cy="81"/>
            </a:xfrm>
            <a:custGeom>
              <a:avLst/>
              <a:gdLst>
                <a:gd name="T0" fmla="*/ 91 w 354"/>
                <a:gd name="T1" fmla="*/ 41 h 409"/>
                <a:gd name="T2" fmla="*/ 91 w 354"/>
                <a:gd name="T3" fmla="*/ 61 h 409"/>
                <a:gd name="T4" fmla="*/ 215 w 354"/>
                <a:gd name="T5" fmla="*/ 0 h 409"/>
                <a:gd name="T6" fmla="*/ 330 w 354"/>
                <a:gd name="T7" fmla="*/ 54 h 409"/>
                <a:gd name="T8" fmla="*/ 354 w 354"/>
                <a:gd name="T9" fmla="*/ 158 h 409"/>
                <a:gd name="T10" fmla="*/ 354 w 354"/>
                <a:gd name="T11" fmla="*/ 370 h 409"/>
                <a:gd name="T12" fmla="*/ 306 w 354"/>
                <a:gd name="T13" fmla="*/ 409 h 409"/>
                <a:gd name="T14" fmla="*/ 258 w 354"/>
                <a:gd name="T15" fmla="*/ 370 h 409"/>
                <a:gd name="T16" fmla="*/ 258 w 354"/>
                <a:gd name="T17" fmla="*/ 174 h 409"/>
                <a:gd name="T18" fmla="*/ 244 w 354"/>
                <a:gd name="T19" fmla="*/ 113 h 409"/>
                <a:gd name="T20" fmla="*/ 181 w 354"/>
                <a:gd name="T21" fmla="*/ 85 h 409"/>
                <a:gd name="T22" fmla="*/ 96 w 354"/>
                <a:gd name="T23" fmla="*/ 126 h 409"/>
                <a:gd name="T24" fmla="*/ 96 w 354"/>
                <a:gd name="T25" fmla="*/ 370 h 409"/>
                <a:gd name="T26" fmla="*/ 48 w 354"/>
                <a:gd name="T27" fmla="*/ 409 h 409"/>
                <a:gd name="T28" fmla="*/ 0 w 354"/>
                <a:gd name="T29" fmla="*/ 370 h 409"/>
                <a:gd name="T30" fmla="*/ 0 w 354"/>
                <a:gd name="T31" fmla="*/ 41 h 409"/>
                <a:gd name="T32" fmla="*/ 46 w 354"/>
                <a:gd name="T33" fmla="*/ 2 h 409"/>
                <a:gd name="T34" fmla="*/ 91 w 354"/>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09">
                  <a:moveTo>
                    <a:pt x="91" y="41"/>
                  </a:moveTo>
                  <a:cubicBezTo>
                    <a:pt x="91" y="61"/>
                    <a:pt x="91" y="61"/>
                    <a:pt x="91" y="61"/>
                  </a:cubicBezTo>
                  <a:cubicBezTo>
                    <a:pt x="115" y="24"/>
                    <a:pt x="157" y="0"/>
                    <a:pt x="215" y="0"/>
                  </a:cubicBezTo>
                  <a:cubicBezTo>
                    <a:pt x="264" y="0"/>
                    <a:pt x="304" y="15"/>
                    <a:pt x="330" y="54"/>
                  </a:cubicBezTo>
                  <a:cubicBezTo>
                    <a:pt x="346" y="79"/>
                    <a:pt x="354" y="113"/>
                    <a:pt x="354" y="158"/>
                  </a:cubicBezTo>
                  <a:cubicBezTo>
                    <a:pt x="354" y="370"/>
                    <a:pt x="354" y="370"/>
                    <a:pt x="354" y="370"/>
                  </a:cubicBezTo>
                  <a:cubicBezTo>
                    <a:pt x="354" y="396"/>
                    <a:pt x="338" y="409"/>
                    <a:pt x="306" y="409"/>
                  </a:cubicBezTo>
                  <a:cubicBezTo>
                    <a:pt x="274" y="409"/>
                    <a:pt x="258" y="396"/>
                    <a:pt x="258" y="370"/>
                  </a:cubicBezTo>
                  <a:cubicBezTo>
                    <a:pt x="258" y="174"/>
                    <a:pt x="258" y="174"/>
                    <a:pt x="258" y="174"/>
                  </a:cubicBezTo>
                  <a:cubicBezTo>
                    <a:pt x="258" y="150"/>
                    <a:pt x="255" y="128"/>
                    <a:pt x="244" y="113"/>
                  </a:cubicBezTo>
                  <a:cubicBezTo>
                    <a:pt x="231" y="94"/>
                    <a:pt x="209" y="85"/>
                    <a:pt x="181" y="85"/>
                  </a:cubicBezTo>
                  <a:cubicBezTo>
                    <a:pt x="142" y="85"/>
                    <a:pt x="114" y="103"/>
                    <a:pt x="96" y="126"/>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48">
              <a:extLst>
                <a:ext uri="{FF2B5EF4-FFF2-40B4-BE49-F238E27FC236}">
                  <a16:creationId xmlns:a16="http://schemas.microsoft.com/office/drawing/2014/main" id="{B27BA509-0D1D-4804-A34B-E8BFF0C343AF}"/>
                </a:ext>
              </a:extLst>
            </p:cNvPr>
            <p:cNvSpPr>
              <a:spLocks/>
            </p:cNvSpPr>
            <p:nvPr userDrawn="1"/>
          </p:nvSpPr>
          <p:spPr bwMode="auto">
            <a:xfrm>
              <a:off x="792" y="1017"/>
              <a:ext cx="120" cy="81"/>
            </a:xfrm>
            <a:custGeom>
              <a:avLst/>
              <a:gdLst>
                <a:gd name="T0" fmla="*/ 90 w 601"/>
                <a:gd name="T1" fmla="*/ 41 h 409"/>
                <a:gd name="T2" fmla="*/ 90 w 601"/>
                <a:gd name="T3" fmla="*/ 61 h 409"/>
                <a:gd name="T4" fmla="*/ 213 w 601"/>
                <a:gd name="T5" fmla="*/ 0 h 409"/>
                <a:gd name="T6" fmla="*/ 334 w 601"/>
                <a:gd name="T7" fmla="*/ 75 h 409"/>
                <a:gd name="T8" fmla="*/ 466 w 601"/>
                <a:gd name="T9" fmla="*/ 0 h 409"/>
                <a:gd name="T10" fmla="*/ 576 w 601"/>
                <a:gd name="T11" fmla="*/ 54 h 409"/>
                <a:gd name="T12" fmla="*/ 601 w 601"/>
                <a:gd name="T13" fmla="*/ 158 h 409"/>
                <a:gd name="T14" fmla="*/ 601 w 601"/>
                <a:gd name="T15" fmla="*/ 370 h 409"/>
                <a:gd name="T16" fmla="*/ 553 w 601"/>
                <a:gd name="T17" fmla="*/ 409 h 409"/>
                <a:gd name="T18" fmla="*/ 505 w 601"/>
                <a:gd name="T19" fmla="*/ 370 h 409"/>
                <a:gd name="T20" fmla="*/ 505 w 601"/>
                <a:gd name="T21" fmla="*/ 174 h 409"/>
                <a:gd name="T22" fmla="*/ 489 w 601"/>
                <a:gd name="T23" fmla="*/ 111 h 409"/>
                <a:gd name="T24" fmla="*/ 429 w 601"/>
                <a:gd name="T25" fmla="*/ 85 h 409"/>
                <a:gd name="T26" fmla="*/ 348 w 601"/>
                <a:gd name="T27" fmla="*/ 127 h 409"/>
                <a:gd name="T28" fmla="*/ 348 w 601"/>
                <a:gd name="T29" fmla="*/ 370 h 409"/>
                <a:gd name="T30" fmla="*/ 300 w 601"/>
                <a:gd name="T31" fmla="*/ 409 h 409"/>
                <a:gd name="T32" fmla="*/ 252 w 601"/>
                <a:gd name="T33" fmla="*/ 370 h 409"/>
                <a:gd name="T34" fmla="*/ 252 w 601"/>
                <a:gd name="T35" fmla="*/ 169 h 409"/>
                <a:gd name="T36" fmla="*/ 237 w 601"/>
                <a:gd name="T37" fmla="*/ 111 h 409"/>
                <a:gd name="T38" fmla="*/ 177 w 601"/>
                <a:gd name="T39" fmla="*/ 85 h 409"/>
                <a:gd name="T40" fmla="*/ 96 w 601"/>
                <a:gd name="T41" fmla="*/ 127 h 409"/>
                <a:gd name="T42" fmla="*/ 96 w 601"/>
                <a:gd name="T43" fmla="*/ 370 h 409"/>
                <a:gd name="T44" fmla="*/ 48 w 601"/>
                <a:gd name="T45" fmla="*/ 409 h 409"/>
                <a:gd name="T46" fmla="*/ 0 w 601"/>
                <a:gd name="T47" fmla="*/ 370 h 409"/>
                <a:gd name="T48" fmla="*/ 0 w 601"/>
                <a:gd name="T49" fmla="*/ 41 h 409"/>
                <a:gd name="T50" fmla="*/ 46 w 601"/>
                <a:gd name="T51" fmla="*/ 2 h 409"/>
                <a:gd name="T52" fmla="*/ 90 w 601"/>
                <a:gd name="T53"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1" h="409">
                  <a:moveTo>
                    <a:pt x="90" y="41"/>
                  </a:moveTo>
                  <a:cubicBezTo>
                    <a:pt x="90" y="61"/>
                    <a:pt x="90" y="61"/>
                    <a:pt x="90" y="61"/>
                  </a:cubicBezTo>
                  <a:cubicBezTo>
                    <a:pt x="112" y="25"/>
                    <a:pt x="155" y="0"/>
                    <a:pt x="213" y="0"/>
                  </a:cubicBezTo>
                  <a:cubicBezTo>
                    <a:pt x="275" y="0"/>
                    <a:pt x="314" y="27"/>
                    <a:pt x="334" y="75"/>
                  </a:cubicBezTo>
                  <a:cubicBezTo>
                    <a:pt x="356" y="30"/>
                    <a:pt x="404" y="0"/>
                    <a:pt x="466" y="0"/>
                  </a:cubicBezTo>
                  <a:cubicBezTo>
                    <a:pt x="510" y="0"/>
                    <a:pt x="552" y="16"/>
                    <a:pt x="576" y="54"/>
                  </a:cubicBezTo>
                  <a:cubicBezTo>
                    <a:pt x="592" y="79"/>
                    <a:pt x="601" y="113"/>
                    <a:pt x="601" y="158"/>
                  </a:cubicBezTo>
                  <a:cubicBezTo>
                    <a:pt x="601" y="370"/>
                    <a:pt x="601" y="370"/>
                    <a:pt x="601" y="370"/>
                  </a:cubicBezTo>
                  <a:cubicBezTo>
                    <a:pt x="601" y="396"/>
                    <a:pt x="585" y="409"/>
                    <a:pt x="553" y="409"/>
                  </a:cubicBezTo>
                  <a:cubicBezTo>
                    <a:pt x="521" y="409"/>
                    <a:pt x="505" y="396"/>
                    <a:pt x="505" y="370"/>
                  </a:cubicBezTo>
                  <a:cubicBezTo>
                    <a:pt x="505" y="174"/>
                    <a:pt x="505" y="174"/>
                    <a:pt x="505" y="174"/>
                  </a:cubicBezTo>
                  <a:cubicBezTo>
                    <a:pt x="505" y="150"/>
                    <a:pt x="501" y="127"/>
                    <a:pt x="489" y="111"/>
                  </a:cubicBezTo>
                  <a:cubicBezTo>
                    <a:pt x="477" y="94"/>
                    <a:pt x="457" y="85"/>
                    <a:pt x="429" y="85"/>
                  </a:cubicBezTo>
                  <a:cubicBezTo>
                    <a:pt x="393" y="85"/>
                    <a:pt x="365" y="102"/>
                    <a:pt x="348" y="127"/>
                  </a:cubicBezTo>
                  <a:cubicBezTo>
                    <a:pt x="348" y="370"/>
                    <a:pt x="348" y="370"/>
                    <a:pt x="348" y="370"/>
                  </a:cubicBezTo>
                  <a:cubicBezTo>
                    <a:pt x="348" y="396"/>
                    <a:pt x="332" y="409"/>
                    <a:pt x="300" y="409"/>
                  </a:cubicBezTo>
                  <a:cubicBezTo>
                    <a:pt x="268" y="409"/>
                    <a:pt x="252" y="396"/>
                    <a:pt x="252" y="370"/>
                  </a:cubicBezTo>
                  <a:cubicBezTo>
                    <a:pt x="252" y="169"/>
                    <a:pt x="252" y="169"/>
                    <a:pt x="252" y="169"/>
                  </a:cubicBezTo>
                  <a:cubicBezTo>
                    <a:pt x="252" y="146"/>
                    <a:pt x="247" y="126"/>
                    <a:pt x="237" y="111"/>
                  </a:cubicBezTo>
                  <a:cubicBezTo>
                    <a:pt x="225" y="94"/>
                    <a:pt x="204" y="85"/>
                    <a:pt x="177" y="85"/>
                  </a:cubicBezTo>
                  <a:cubicBezTo>
                    <a:pt x="141" y="85"/>
                    <a:pt x="112" y="102"/>
                    <a:pt x="96" y="127"/>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1" y="18"/>
                    <a:pt x="90" y="4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49">
              <a:extLst>
                <a:ext uri="{FF2B5EF4-FFF2-40B4-BE49-F238E27FC236}">
                  <a16:creationId xmlns:a16="http://schemas.microsoft.com/office/drawing/2014/main" id="{B719D193-BD8C-4C0F-BB2E-4B501713F4DB}"/>
                </a:ext>
              </a:extLst>
            </p:cNvPr>
            <p:cNvSpPr>
              <a:spLocks noEditPoints="1"/>
            </p:cNvSpPr>
            <p:nvPr userDrawn="1"/>
          </p:nvSpPr>
          <p:spPr bwMode="auto">
            <a:xfrm>
              <a:off x="925" y="1016"/>
              <a:ext cx="72" cy="83"/>
            </a:xfrm>
            <a:custGeom>
              <a:avLst/>
              <a:gdLst>
                <a:gd name="T0" fmla="*/ 95 w 358"/>
                <a:gd name="T1" fmla="*/ 169 h 415"/>
                <a:gd name="T2" fmla="*/ 265 w 358"/>
                <a:gd name="T3" fmla="*/ 169 h 415"/>
                <a:gd name="T4" fmla="*/ 183 w 358"/>
                <a:gd name="T5" fmla="*/ 77 h 415"/>
                <a:gd name="T6" fmla="*/ 95 w 358"/>
                <a:gd name="T7" fmla="*/ 169 h 415"/>
                <a:gd name="T8" fmla="*/ 348 w 358"/>
                <a:gd name="T9" fmla="*/ 344 h 415"/>
                <a:gd name="T10" fmla="*/ 321 w 358"/>
                <a:gd name="T11" fmla="*/ 383 h 415"/>
                <a:gd name="T12" fmla="*/ 196 w 358"/>
                <a:gd name="T13" fmla="*/ 415 h 415"/>
                <a:gd name="T14" fmla="*/ 0 w 358"/>
                <a:gd name="T15" fmla="*/ 210 h 415"/>
                <a:gd name="T16" fmla="*/ 184 w 358"/>
                <a:gd name="T17" fmla="*/ 0 h 415"/>
                <a:gd name="T18" fmla="*/ 358 w 358"/>
                <a:gd name="T19" fmla="*/ 177 h 415"/>
                <a:gd name="T20" fmla="*/ 301 w 358"/>
                <a:gd name="T21" fmla="*/ 239 h 415"/>
                <a:gd name="T22" fmla="*/ 95 w 358"/>
                <a:gd name="T23" fmla="*/ 239 h 415"/>
                <a:gd name="T24" fmla="*/ 201 w 358"/>
                <a:gd name="T25" fmla="*/ 333 h 415"/>
                <a:gd name="T26" fmla="*/ 275 w 358"/>
                <a:gd name="T27" fmla="*/ 314 h 415"/>
                <a:gd name="T28" fmla="*/ 308 w 358"/>
                <a:gd name="T29" fmla="*/ 301 h 415"/>
                <a:gd name="T30" fmla="*/ 348 w 358"/>
                <a:gd name="T31" fmla="*/ 34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5">
                  <a:moveTo>
                    <a:pt x="95" y="169"/>
                  </a:moveTo>
                  <a:cubicBezTo>
                    <a:pt x="265" y="169"/>
                    <a:pt x="265" y="169"/>
                    <a:pt x="265" y="169"/>
                  </a:cubicBezTo>
                  <a:cubicBezTo>
                    <a:pt x="265" y="115"/>
                    <a:pt x="237" y="77"/>
                    <a:pt x="183" y="77"/>
                  </a:cubicBezTo>
                  <a:cubicBezTo>
                    <a:pt x="133" y="77"/>
                    <a:pt x="103" y="110"/>
                    <a:pt x="95" y="169"/>
                  </a:cubicBezTo>
                  <a:moveTo>
                    <a:pt x="348" y="344"/>
                  </a:moveTo>
                  <a:cubicBezTo>
                    <a:pt x="348" y="358"/>
                    <a:pt x="339" y="371"/>
                    <a:pt x="321" y="383"/>
                  </a:cubicBezTo>
                  <a:cubicBezTo>
                    <a:pt x="287" y="404"/>
                    <a:pt x="245" y="415"/>
                    <a:pt x="196" y="415"/>
                  </a:cubicBezTo>
                  <a:cubicBezTo>
                    <a:pt x="73" y="415"/>
                    <a:pt x="0" y="337"/>
                    <a:pt x="0" y="210"/>
                  </a:cubicBezTo>
                  <a:cubicBezTo>
                    <a:pt x="0" y="83"/>
                    <a:pt x="72" y="0"/>
                    <a:pt x="184" y="0"/>
                  </a:cubicBezTo>
                  <a:cubicBezTo>
                    <a:pt x="290" y="0"/>
                    <a:pt x="358" y="74"/>
                    <a:pt x="358" y="177"/>
                  </a:cubicBezTo>
                  <a:cubicBezTo>
                    <a:pt x="358" y="233"/>
                    <a:pt x="335" y="239"/>
                    <a:pt x="301" y="239"/>
                  </a:cubicBezTo>
                  <a:cubicBezTo>
                    <a:pt x="95" y="239"/>
                    <a:pt x="95" y="239"/>
                    <a:pt x="95" y="239"/>
                  </a:cubicBezTo>
                  <a:cubicBezTo>
                    <a:pt x="104" y="298"/>
                    <a:pt x="137" y="333"/>
                    <a:pt x="201" y="333"/>
                  </a:cubicBezTo>
                  <a:cubicBezTo>
                    <a:pt x="228" y="333"/>
                    <a:pt x="254" y="326"/>
                    <a:pt x="275" y="314"/>
                  </a:cubicBezTo>
                  <a:cubicBezTo>
                    <a:pt x="288" y="307"/>
                    <a:pt x="298" y="301"/>
                    <a:pt x="308" y="301"/>
                  </a:cubicBezTo>
                  <a:cubicBezTo>
                    <a:pt x="336" y="301"/>
                    <a:pt x="348" y="326"/>
                    <a:pt x="348" y="344"/>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50">
              <a:extLst>
                <a:ext uri="{FF2B5EF4-FFF2-40B4-BE49-F238E27FC236}">
                  <a16:creationId xmlns:a16="http://schemas.microsoft.com/office/drawing/2014/main" id="{C73BF7FE-D829-4DEE-B655-494D4866D227}"/>
                </a:ext>
              </a:extLst>
            </p:cNvPr>
            <p:cNvSpPr>
              <a:spLocks/>
            </p:cNvSpPr>
            <p:nvPr userDrawn="1"/>
          </p:nvSpPr>
          <p:spPr bwMode="auto">
            <a:xfrm>
              <a:off x="1011" y="1017"/>
              <a:ext cx="71" cy="81"/>
            </a:xfrm>
            <a:custGeom>
              <a:avLst/>
              <a:gdLst>
                <a:gd name="T0" fmla="*/ 91 w 354"/>
                <a:gd name="T1" fmla="*/ 41 h 409"/>
                <a:gd name="T2" fmla="*/ 91 w 354"/>
                <a:gd name="T3" fmla="*/ 61 h 409"/>
                <a:gd name="T4" fmla="*/ 215 w 354"/>
                <a:gd name="T5" fmla="*/ 0 h 409"/>
                <a:gd name="T6" fmla="*/ 329 w 354"/>
                <a:gd name="T7" fmla="*/ 54 h 409"/>
                <a:gd name="T8" fmla="*/ 354 w 354"/>
                <a:gd name="T9" fmla="*/ 158 h 409"/>
                <a:gd name="T10" fmla="*/ 354 w 354"/>
                <a:gd name="T11" fmla="*/ 370 h 409"/>
                <a:gd name="T12" fmla="*/ 306 w 354"/>
                <a:gd name="T13" fmla="*/ 409 h 409"/>
                <a:gd name="T14" fmla="*/ 258 w 354"/>
                <a:gd name="T15" fmla="*/ 370 h 409"/>
                <a:gd name="T16" fmla="*/ 258 w 354"/>
                <a:gd name="T17" fmla="*/ 174 h 409"/>
                <a:gd name="T18" fmla="*/ 244 w 354"/>
                <a:gd name="T19" fmla="*/ 113 h 409"/>
                <a:gd name="T20" fmla="*/ 181 w 354"/>
                <a:gd name="T21" fmla="*/ 85 h 409"/>
                <a:gd name="T22" fmla="*/ 96 w 354"/>
                <a:gd name="T23" fmla="*/ 126 h 409"/>
                <a:gd name="T24" fmla="*/ 96 w 354"/>
                <a:gd name="T25" fmla="*/ 370 h 409"/>
                <a:gd name="T26" fmla="*/ 48 w 354"/>
                <a:gd name="T27" fmla="*/ 409 h 409"/>
                <a:gd name="T28" fmla="*/ 0 w 354"/>
                <a:gd name="T29" fmla="*/ 370 h 409"/>
                <a:gd name="T30" fmla="*/ 0 w 354"/>
                <a:gd name="T31" fmla="*/ 41 h 409"/>
                <a:gd name="T32" fmla="*/ 46 w 354"/>
                <a:gd name="T33" fmla="*/ 2 h 409"/>
                <a:gd name="T34" fmla="*/ 91 w 354"/>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09">
                  <a:moveTo>
                    <a:pt x="91" y="41"/>
                  </a:moveTo>
                  <a:cubicBezTo>
                    <a:pt x="91" y="61"/>
                    <a:pt x="91" y="61"/>
                    <a:pt x="91" y="61"/>
                  </a:cubicBezTo>
                  <a:cubicBezTo>
                    <a:pt x="115" y="24"/>
                    <a:pt x="157" y="0"/>
                    <a:pt x="215" y="0"/>
                  </a:cubicBezTo>
                  <a:cubicBezTo>
                    <a:pt x="264" y="0"/>
                    <a:pt x="304" y="15"/>
                    <a:pt x="329" y="54"/>
                  </a:cubicBezTo>
                  <a:cubicBezTo>
                    <a:pt x="346" y="79"/>
                    <a:pt x="354" y="113"/>
                    <a:pt x="354" y="158"/>
                  </a:cubicBezTo>
                  <a:cubicBezTo>
                    <a:pt x="354" y="370"/>
                    <a:pt x="354" y="370"/>
                    <a:pt x="354" y="370"/>
                  </a:cubicBezTo>
                  <a:cubicBezTo>
                    <a:pt x="354" y="396"/>
                    <a:pt x="338" y="409"/>
                    <a:pt x="306" y="409"/>
                  </a:cubicBezTo>
                  <a:cubicBezTo>
                    <a:pt x="274" y="409"/>
                    <a:pt x="258" y="396"/>
                    <a:pt x="258" y="370"/>
                  </a:cubicBezTo>
                  <a:cubicBezTo>
                    <a:pt x="258" y="174"/>
                    <a:pt x="258" y="174"/>
                    <a:pt x="258" y="174"/>
                  </a:cubicBezTo>
                  <a:cubicBezTo>
                    <a:pt x="258" y="150"/>
                    <a:pt x="255" y="128"/>
                    <a:pt x="244" y="113"/>
                  </a:cubicBezTo>
                  <a:cubicBezTo>
                    <a:pt x="231" y="94"/>
                    <a:pt x="209" y="85"/>
                    <a:pt x="181" y="85"/>
                  </a:cubicBezTo>
                  <a:cubicBezTo>
                    <a:pt x="142" y="85"/>
                    <a:pt x="114" y="103"/>
                    <a:pt x="96" y="126"/>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51">
              <a:extLst>
                <a:ext uri="{FF2B5EF4-FFF2-40B4-BE49-F238E27FC236}">
                  <a16:creationId xmlns:a16="http://schemas.microsoft.com/office/drawing/2014/main" id="{BAC79809-97A8-4043-99FA-16194CD6DF49}"/>
                </a:ext>
              </a:extLst>
            </p:cNvPr>
            <p:cNvSpPr>
              <a:spLocks/>
            </p:cNvSpPr>
            <p:nvPr userDrawn="1"/>
          </p:nvSpPr>
          <p:spPr bwMode="auto">
            <a:xfrm>
              <a:off x="1091" y="993"/>
              <a:ext cx="63" cy="106"/>
            </a:xfrm>
            <a:custGeom>
              <a:avLst/>
              <a:gdLst>
                <a:gd name="T0" fmla="*/ 314 w 314"/>
                <a:gd name="T1" fmla="*/ 479 h 529"/>
                <a:gd name="T2" fmla="*/ 294 w 314"/>
                <a:gd name="T3" fmla="*/ 509 h 529"/>
                <a:gd name="T4" fmla="*/ 211 w 314"/>
                <a:gd name="T5" fmla="*/ 529 h 529"/>
                <a:gd name="T6" fmla="*/ 99 w 314"/>
                <a:gd name="T7" fmla="*/ 471 h 529"/>
                <a:gd name="T8" fmla="*/ 81 w 314"/>
                <a:gd name="T9" fmla="*/ 363 h 529"/>
                <a:gd name="T10" fmla="*/ 81 w 314"/>
                <a:gd name="T11" fmla="*/ 207 h 529"/>
                <a:gd name="T12" fmla="*/ 39 w 314"/>
                <a:gd name="T13" fmla="*/ 207 h 529"/>
                <a:gd name="T14" fmla="*/ 0 w 314"/>
                <a:gd name="T15" fmla="*/ 167 h 529"/>
                <a:gd name="T16" fmla="*/ 39 w 314"/>
                <a:gd name="T17" fmla="*/ 127 h 529"/>
                <a:gd name="T18" fmla="*/ 81 w 314"/>
                <a:gd name="T19" fmla="*/ 127 h 529"/>
                <a:gd name="T20" fmla="*/ 81 w 314"/>
                <a:gd name="T21" fmla="*/ 39 h 529"/>
                <a:gd name="T22" fmla="*/ 129 w 314"/>
                <a:gd name="T23" fmla="*/ 0 h 529"/>
                <a:gd name="T24" fmla="*/ 177 w 314"/>
                <a:gd name="T25" fmla="*/ 39 h 529"/>
                <a:gd name="T26" fmla="*/ 177 w 314"/>
                <a:gd name="T27" fmla="*/ 127 h 529"/>
                <a:gd name="T28" fmla="*/ 265 w 314"/>
                <a:gd name="T29" fmla="*/ 127 h 529"/>
                <a:gd name="T30" fmla="*/ 304 w 314"/>
                <a:gd name="T31" fmla="*/ 167 h 529"/>
                <a:gd name="T32" fmla="*/ 265 w 314"/>
                <a:gd name="T33" fmla="*/ 207 h 529"/>
                <a:gd name="T34" fmla="*/ 177 w 314"/>
                <a:gd name="T35" fmla="*/ 207 h 529"/>
                <a:gd name="T36" fmla="*/ 177 w 314"/>
                <a:gd name="T37" fmla="*/ 363 h 529"/>
                <a:gd name="T38" fmla="*/ 186 w 314"/>
                <a:gd name="T39" fmla="*/ 426 h 529"/>
                <a:gd name="T40" fmla="*/ 224 w 314"/>
                <a:gd name="T41" fmla="*/ 447 h 529"/>
                <a:gd name="T42" fmla="*/ 255 w 314"/>
                <a:gd name="T43" fmla="*/ 440 h 529"/>
                <a:gd name="T44" fmla="*/ 278 w 314"/>
                <a:gd name="T45" fmla="*/ 435 h 529"/>
                <a:gd name="T46" fmla="*/ 314 w 314"/>
                <a:gd name="T47" fmla="*/ 47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529">
                  <a:moveTo>
                    <a:pt x="314" y="479"/>
                  </a:moveTo>
                  <a:cubicBezTo>
                    <a:pt x="314" y="489"/>
                    <a:pt x="310" y="500"/>
                    <a:pt x="294" y="509"/>
                  </a:cubicBezTo>
                  <a:cubicBezTo>
                    <a:pt x="275" y="521"/>
                    <a:pt x="244" y="529"/>
                    <a:pt x="211" y="529"/>
                  </a:cubicBezTo>
                  <a:cubicBezTo>
                    <a:pt x="150" y="529"/>
                    <a:pt x="117" y="505"/>
                    <a:pt x="99" y="471"/>
                  </a:cubicBezTo>
                  <a:cubicBezTo>
                    <a:pt x="82" y="440"/>
                    <a:pt x="81" y="403"/>
                    <a:pt x="81" y="363"/>
                  </a:cubicBezTo>
                  <a:cubicBezTo>
                    <a:pt x="81" y="207"/>
                    <a:pt x="81" y="207"/>
                    <a:pt x="81" y="207"/>
                  </a:cubicBezTo>
                  <a:cubicBezTo>
                    <a:pt x="39" y="207"/>
                    <a:pt x="39" y="207"/>
                    <a:pt x="39" y="207"/>
                  </a:cubicBezTo>
                  <a:cubicBezTo>
                    <a:pt x="13" y="207"/>
                    <a:pt x="0" y="194"/>
                    <a:pt x="0" y="167"/>
                  </a:cubicBezTo>
                  <a:cubicBezTo>
                    <a:pt x="0" y="140"/>
                    <a:pt x="13" y="127"/>
                    <a:pt x="39" y="127"/>
                  </a:cubicBezTo>
                  <a:cubicBezTo>
                    <a:pt x="81" y="127"/>
                    <a:pt x="81" y="127"/>
                    <a:pt x="81" y="127"/>
                  </a:cubicBezTo>
                  <a:cubicBezTo>
                    <a:pt x="81" y="39"/>
                    <a:pt x="81" y="39"/>
                    <a:pt x="81" y="39"/>
                  </a:cubicBezTo>
                  <a:cubicBezTo>
                    <a:pt x="81" y="13"/>
                    <a:pt x="97" y="0"/>
                    <a:pt x="129" y="0"/>
                  </a:cubicBezTo>
                  <a:cubicBezTo>
                    <a:pt x="161" y="0"/>
                    <a:pt x="177" y="13"/>
                    <a:pt x="177" y="39"/>
                  </a:cubicBezTo>
                  <a:cubicBezTo>
                    <a:pt x="177" y="127"/>
                    <a:pt x="177" y="127"/>
                    <a:pt x="177" y="127"/>
                  </a:cubicBezTo>
                  <a:cubicBezTo>
                    <a:pt x="265" y="127"/>
                    <a:pt x="265" y="127"/>
                    <a:pt x="265" y="127"/>
                  </a:cubicBezTo>
                  <a:cubicBezTo>
                    <a:pt x="291" y="127"/>
                    <a:pt x="304" y="140"/>
                    <a:pt x="304" y="167"/>
                  </a:cubicBezTo>
                  <a:cubicBezTo>
                    <a:pt x="304" y="194"/>
                    <a:pt x="291" y="207"/>
                    <a:pt x="265" y="207"/>
                  </a:cubicBezTo>
                  <a:cubicBezTo>
                    <a:pt x="177" y="207"/>
                    <a:pt x="177" y="207"/>
                    <a:pt x="177" y="207"/>
                  </a:cubicBezTo>
                  <a:cubicBezTo>
                    <a:pt x="177" y="363"/>
                    <a:pt x="177" y="363"/>
                    <a:pt x="177" y="363"/>
                  </a:cubicBezTo>
                  <a:cubicBezTo>
                    <a:pt x="177" y="382"/>
                    <a:pt x="177" y="409"/>
                    <a:pt x="186" y="426"/>
                  </a:cubicBezTo>
                  <a:cubicBezTo>
                    <a:pt x="193" y="439"/>
                    <a:pt x="205" y="447"/>
                    <a:pt x="224" y="447"/>
                  </a:cubicBezTo>
                  <a:cubicBezTo>
                    <a:pt x="235" y="447"/>
                    <a:pt x="246" y="444"/>
                    <a:pt x="255" y="440"/>
                  </a:cubicBezTo>
                  <a:cubicBezTo>
                    <a:pt x="264" y="438"/>
                    <a:pt x="271" y="435"/>
                    <a:pt x="278" y="435"/>
                  </a:cubicBezTo>
                  <a:cubicBezTo>
                    <a:pt x="304" y="435"/>
                    <a:pt x="314" y="464"/>
                    <a:pt x="314" y="479"/>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55645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11">
            <a:extLst>
              <a:ext uri="{FF2B5EF4-FFF2-40B4-BE49-F238E27FC236}">
                <a16:creationId xmlns:a16="http://schemas.microsoft.com/office/drawing/2014/main" id="{77836C0C-F62B-43BC-8893-AFBE0649D369}"/>
              </a:ext>
            </a:extLst>
          </p:cNvPr>
          <p:cNvSpPr>
            <a:spLocks noGrp="1"/>
          </p:cNvSpPr>
          <p:nvPr>
            <p:ph sz="quarter" idx="13" hasCustomPrompt="1"/>
          </p:nvPr>
        </p:nvSpPr>
        <p:spPr>
          <a:xfrm>
            <a:off x="325778" y="1872051"/>
            <a:ext cx="8397041" cy="4041946"/>
          </a:xfrm>
        </p:spPr>
        <p:txBody>
          <a:bodyPr/>
          <a:lstStyle>
            <a:lvl1pPr>
              <a:defRPr/>
            </a:lvl1pPr>
          </a:lstStyle>
          <a:p>
            <a:pPr lvl="0"/>
            <a:r>
              <a:rPr lang="en-AU" dirty="0"/>
              <a:t>Click to add text, or on the relevant icon at the centre of the placeholder to add: Table / Chart / SmartArt / Image / Media. There are 5 type styles in the template, available as List Levels. Press the Increase / Decrease button in the paragraph section of the home ribbon to move through the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13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325779" y="1371602"/>
            <a:ext cx="3590240" cy="2317896"/>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dirty="0"/>
              <a:t>Master text styles</a:t>
            </a:r>
          </a:p>
          <a:p>
            <a:pPr lvl="1"/>
            <a:r>
              <a:rPr lang="en-US" dirty="0"/>
              <a:t>Second level</a:t>
            </a:r>
          </a:p>
          <a:p>
            <a:pPr lvl="5"/>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1" y="3914158"/>
            <a:ext cx="3361571"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4572001" y="1381532"/>
            <a:ext cx="4137824"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0520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4545688" y="1371604"/>
            <a:ext cx="3590240" cy="2312579"/>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dirty="0"/>
              <a:t>Master text styles</a:t>
            </a:r>
          </a:p>
          <a:p>
            <a:pPr lvl="1"/>
            <a:r>
              <a:rPr lang="en-US" dirty="0"/>
              <a:t>Second level</a:t>
            </a:r>
          </a:p>
          <a:p>
            <a:pPr lvl="5"/>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5789008" y="3914158"/>
            <a:ext cx="3361571"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332356" y="1381532"/>
            <a:ext cx="4137824"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2344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662571" y="1466987"/>
            <a:ext cx="4481429" cy="4581011"/>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683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662571" y="1466987"/>
            <a:ext cx="448142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EBDB8367-8AF1-4A55-AD58-4E78C67A4429}"/>
              </a:ext>
            </a:extLst>
          </p:cNvPr>
          <p:cNvSpPr>
            <a:spLocks noGrp="1"/>
          </p:cNvSpPr>
          <p:nvPr>
            <p:ph type="pic" sz="quarter" idx="16" hasCustomPrompt="1"/>
          </p:nvPr>
        </p:nvSpPr>
        <p:spPr>
          <a:xfrm>
            <a:off x="4662571" y="3831069"/>
            <a:ext cx="448142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Tree>
    <p:extLst>
      <p:ext uri="{BB962C8B-B14F-4D97-AF65-F5344CB8AC3E}">
        <p14:creationId xmlns:p14="http://schemas.microsoft.com/office/powerpoint/2010/main" val="3066100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4662570" y="1466986"/>
            <a:ext cx="448143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hart Placeholder 2">
            <a:extLst>
              <a:ext uri="{FF2B5EF4-FFF2-40B4-BE49-F238E27FC236}">
                <a16:creationId xmlns:a16="http://schemas.microsoft.com/office/drawing/2014/main" id="{04FD2AD0-168B-4E57-B008-00239BB7AF4C}"/>
              </a:ext>
            </a:extLst>
          </p:cNvPr>
          <p:cNvSpPr>
            <a:spLocks noGrp="1"/>
          </p:cNvSpPr>
          <p:nvPr>
            <p:ph type="chart" sz="quarter" idx="16"/>
          </p:nvPr>
        </p:nvSpPr>
        <p:spPr>
          <a:xfrm>
            <a:off x="4934857" y="1954592"/>
            <a:ext cx="3883367" cy="3502781"/>
          </a:xfrm>
          <a:noFill/>
        </p:spPr>
        <p:txBody>
          <a:bodyPr/>
          <a:lstStyle/>
          <a:p>
            <a:r>
              <a:rPr lang="en-US"/>
              <a:t>Click icon to add chart</a:t>
            </a:r>
          </a:p>
        </p:txBody>
      </p:sp>
    </p:spTree>
    <p:extLst>
      <p:ext uri="{BB962C8B-B14F-4D97-AF65-F5344CB8AC3E}">
        <p14:creationId xmlns:p14="http://schemas.microsoft.com/office/powerpoint/2010/main" val="3618093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4662570" y="1466986"/>
            <a:ext cx="448143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15FB250B-9089-4E22-A889-850AE883E591}"/>
              </a:ext>
            </a:extLst>
          </p:cNvPr>
          <p:cNvSpPr>
            <a:spLocks noGrp="1"/>
          </p:cNvSpPr>
          <p:nvPr>
            <p:ph type="pic" sz="quarter" idx="16" hasCustomPrompt="1"/>
          </p:nvPr>
        </p:nvSpPr>
        <p:spPr>
          <a:xfrm>
            <a:off x="5133975" y="1973263"/>
            <a:ext cx="3575050" cy="3600450"/>
          </a:xfrm>
        </p:spPr>
        <p:txBody>
          <a:bodyPr/>
          <a:lstStyle>
            <a:lvl1pPr>
              <a:defRPr/>
            </a:lvl1pPr>
          </a:lstStyle>
          <a:p>
            <a:r>
              <a:rPr lang="en-US" dirty="0"/>
              <a:t>Graphic chart</a:t>
            </a:r>
          </a:p>
        </p:txBody>
      </p:sp>
    </p:spTree>
    <p:extLst>
      <p:ext uri="{BB962C8B-B14F-4D97-AF65-F5344CB8AC3E}">
        <p14:creationId xmlns:p14="http://schemas.microsoft.com/office/powerpoint/2010/main" val="346742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whit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26F4BF-C61C-4FCD-9CCA-B520A974D90E}"/>
              </a:ext>
            </a:extLst>
          </p:cNvPr>
          <p:cNvSpPr txBox="1"/>
          <p:nvPr userDrawn="1"/>
        </p:nvSpPr>
        <p:spPr>
          <a:xfrm>
            <a:off x="339054" y="2321995"/>
            <a:ext cx="4126684" cy="784830"/>
          </a:xfrm>
          <a:prstGeom prst="rect">
            <a:avLst/>
          </a:prstGeom>
          <a:noFill/>
        </p:spPr>
        <p:txBody>
          <a:bodyPr wrap="square" rtlCol="0">
            <a:spAutoFit/>
          </a:bodyPr>
          <a:lstStyle/>
          <a:p>
            <a:r>
              <a:rPr lang="en-AU" sz="4500" b="1" cap="all" spc="-100" baseline="0" dirty="0">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339053" y="5742408"/>
            <a:ext cx="1798968" cy="338554"/>
          </a:xfrm>
          <a:prstGeom prst="rect">
            <a:avLst/>
          </a:prstGeom>
          <a:noFill/>
        </p:spPr>
        <p:txBody>
          <a:bodyPr wrap="square" rtlCol="0">
            <a:spAutoFit/>
          </a:bodyPr>
          <a:lstStyle/>
          <a:p>
            <a:pPr algn="l"/>
            <a:r>
              <a:rPr lang="en-US" sz="1600" b="1" spc="-20" baseline="0" dirty="0">
                <a:solidFill>
                  <a:schemeClr val="tx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432836" y="6189437"/>
            <a:ext cx="1529255" cy="241298"/>
            <a:chOff x="1338" y="4022"/>
            <a:chExt cx="488" cy="77"/>
          </a:xfrm>
          <a:solidFill>
            <a:schemeClr val="tx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339053" y="3148221"/>
            <a:ext cx="2620278" cy="430887"/>
          </a:xfrm>
          <a:prstGeom prst="rect">
            <a:avLst/>
          </a:prstGeom>
          <a:noFill/>
        </p:spPr>
        <p:txBody>
          <a:bodyPr wrap="square" rtlCol="0">
            <a:spAutoFit/>
          </a:bodyPr>
          <a:lstStyle/>
          <a:p>
            <a:pPr algn="l"/>
            <a:r>
              <a:rPr lang="en-US" sz="2200" b="1" spc="-60" baseline="0" dirty="0">
                <a:solidFill>
                  <a:schemeClr val="tx1"/>
                </a:solidFill>
              </a:rPr>
              <a:t>ANZSOG.EDU.AU</a:t>
            </a:r>
          </a:p>
        </p:txBody>
      </p:sp>
      <p:grpSp>
        <p:nvGrpSpPr>
          <p:cNvPr id="24" name="Group 23">
            <a:extLst>
              <a:ext uri="{FF2B5EF4-FFF2-40B4-BE49-F238E27FC236}">
                <a16:creationId xmlns:a16="http://schemas.microsoft.com/office/drawing/2014/main" id="{71228951-1260-486E-8ACB-AC66CAD3D1E6}"/>
              </a:ext>
            </a:extLst>
          </p:cNvPr>
          <p:cNvGrpSpPr/>
          <p:nvPr userDrawn="1"/>
        </p:nvGrpSpPr>
        <p:grpSpPr>
          <a:xfrm>
            <a:off x="7717389" y="424976"/>
            <a:ext cx="996871" cy="161012"/>
            <a:chOff x="7036298" y="166688"/>
            <a:chExt cx="1130300" cy="182563"/>
          </a:xfrm>
          <a:solidFill>
            <a:schemeClr val="tx1"/>
          </a:solidFill>
        </p:grpSpPr>
        <p:sp>
          <p:nvSpPr>
            <p:cNvPr id="25" name="Freeform 6">
              <a:extLst>
                <a:ext uri="{FF2B5EF4-FFF2-40B4-BE49-F238E27FC236}">
                  <a16:creationId xmlns:a16="http://schemas.microsoft.com/office/drawing/2014/main" id="{B3364099-4C73-44C2-AEC0-AF7D634D8B76}"/>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7">
              <a:extLst>
                <a:ext uri="{FF2B5EF4-FFF2-40B4-BE49-F238E27FC236}">
                  <a16:creationId xmlns:a16="http://schemas.microsoft.com/office/drawing/2014/main" id="{59B958A1-B20F-47B1-899C-F76D30C7B6F4}"/>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8">
              <a:extLst>
                <a:ext uri="{FF2B5EF4-FFF2-40B4-BE49-F238E27FC236}">
                  <a16:creationId xmlns:a16="http://schemas.microsoft.com/office/drawing/2014/main" id="{6DB2EC43-8FCE-4581-876C-7EE46986E9FE}"/>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9">
              <a:extLst>
                <a:ext uri="{FF2B5EF4-FFF2-40B4-BE49-F238E27FC236}">
                  <a16:creationId xmlns:a16="http://schemas.microsoft.com/office/drawing/2014/main" id="{60A286EA-4D29-4547-A6B4-B457AB7C673A}"/>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0">
              <a:extLst>
                <a:ext uri="{FF2B5EF4-FFF2-40B4-BE49-F238E27FC236}">
                  <a16:creationId xmlns:a16="http://schemas.microsoft.com/office/drawing/2014/main" id="{E4DD6C29-C8BE-4347-BF1A-AC9300591C51}"/>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1">
              <a:extLst>
                <a:ext uri="{FF2B5EF4-FFF2-40B4-BE49-F238E27FC236}">
                  <a16:creationId xmlns:a16="http://schemas.microsoft.com/office/drawing/2014/main" id="{41618DFA-9B77-4E35-B25C-25F51DFA561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1" name="Rectangle 30">
            <a:extLst>
              <a:ext uri="{FF2B5EF4-FFF2-40B4-BE49-F238E27FC236}">
                <a16:creationId xmlns:a16="http://schemas.microsoft.com/office/drawing/2014/main" id="{C3ABB189-90F3-4DD0-8919-19F1AC06A50C}"/>
              </a:ext>
            </a:extLst>
          </p:cNvPr>
          <p:cNvSpPr/>
          <p:nvPr userDrawn="1"/>
        </p:nvSpPr>
        <p:spPr>
          <a:xfrm>
            <a:off x="408482" y="771664"/>
            <a:ext cx="8316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19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A1DC2D-1A87-4C55-8FEF-4CADCB24E5AA}"/>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AA26F4BF-C61C-4FCD-9CCA-B520A974D90E}"/>
              </a:ext>
            </a:extLst>
          </p:cNvPr>
          <p:cNvSpPr txBox="1"/>
          <p:nvPr userDrawn="1"/>
        </p:nvSpPr>
        <p:spPr>
          <a:xfrm>
            <a:off x="339054" y="2321995"/>
            <a:ext cx="4126684" cy="784830"/>
          </a:xfrm>
          <a:prstGeom prst="rect">
            <a:avLst/>
          </a:prstGeom>
          <a:noFill/>
        </p:spPr>
        <p:txBody>
          <a:bodyPr wrap="square" rtlCol="0">
            <a:spAutoFit/>
          </a:bodyPr>
          <a:lstStyle/>
          <a:p>
            <a:r>
              <a:rPr lang="en-AU" sz="4500" b="1" cap="all" spc="-100" baseline="0" dirty="0">
                <a:solidFill>
                  <a:schemeClr val="bg1"/>
                </a:solidFill>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339053" y="5742408"/>
            <a:ext cx="1798968" cy="338554"/>
          </a:xfrm>
          <a:prstGeom prst="rect">
            <a:avLst/>
          </a:prstGeom>
          <a:noFill/>
        </p:spPr>
        <p:txBody>
          <a:bodyPr wrap="square" rtlCol="0">
            <a:spAutoFit/>
          </a:bodyPr>
          <a:lstStyle/>
          <a:p>
            <a:pPr algn="l"/>
            <a:r>
              <a:rPr lang="en-US" sz="1600" b="1" spc="-20" baseline="0" dirty="0">
                <a:solidFill>
                  <a:schemeClr val="bg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432836" y="6189437"/>
            <a:ext cx="1529255" cy="241298"/>
            <a:chOff x="1338" y="4022"/>
            <a:chExt cx="488" cy="77"/>
          </a:xfrm>
          <a:solidFill>
            <a:schemeClr val="bg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339053" y="3148221"/>
            <a:ext cx="2620278" cy="430887"/>
          </a:xfrm>
          <a:prstGeom prst="rect">
            <a:avLst/>
          </a:prstGeom>
          <a:noFill/>
        </p:spPr>
        <p:txBody>
          <a:bodyPr wrap="square" rtlCol="0">
            <a:spAutoFit/>
          </a:bodyPr>
          <a:lstStyle/>
          <a:p>
            <a:pPr algn="l"/>
            <a:r>
              <a:rPr lang="en-US" sz="2200" b="1" spc="-60" baseline="0" dirty="0">
                <a:solidFill>
                  <a:schemeClr val="bg1"/>
                </a:solidFill>
              </a:rPr>
              <a:t>ANZSOG.EDU.AU</a:t>
            </a:r>
          </a:p>
        </p:txBody>
      </p:sp>
      <p:grpSp>
        <p:nvGrpSpPr>
          <p:cNvPr id="14" name="Group 13">
            <a:extLst>
              <a:ext uri="{FF2B5EF4-FFF2-40B4-BE49-F238E27FC236}">
                <a16:creationId xmlns:a16="http://schemas.microsoft.com/office/drawing/2014/main" id="{AC322882-46A6-4450-A620-5CD26A711070}"/>
              </a:ext>
            </a:extLst>
          </p:cNvPr>
          <p:cNvGrpSpPr/>
          <p:nvPr userDrawn="1"/>
        </p:nvGrpSpPr>
        <p:grpSpPr>
          <a:xfrm>
            <a:off x="7717389" y="424976"/>
            <a:ext cx="996871" cy="161012"/>
            <a:chOff x="7036298" y="166688"/>
            <a:chExt cx="1130300" cy="182563"/>
          </a:xfrm>
          <a:solidFill>
            <a:schemeClr val="bg1"/>
          </a:solidFill>
        </p:grpSpPr>
        <p:sp>
          <p:nvSpPr>
            <p:cNvPr id="24" name="Freeform 6">
              <a:extLst>
                <a:ext uri="{FF2B5EF4-FFF2-40B4-BE49-F238E27FC236}">
                  <a16:creationId xmlns:a16="http://schemas.microsoft.com/office/drawing/2014/main" id="{6BAA9410-1F16-48F1-8832-DD313E039E38}"/>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7">
              <a:extLst>
                <a:ext uri="{FF2B5EF4-FFF2-40B4-BE49-F238E27FC236}">
                  <a16:creationId xmlns:a16="http://schemas.microsoft.com/office/drawing/2014/main" id="{D3165D3B-081B-45BB-A21A-D2BBF02B1B99}"/>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8">
              <a:extLst>
                <a:ext uri="{FF2B5EF4-FFF2-40B4-BE49-F238E27FC236}">
                  <a16:creationId xmlns:a16="http://schemas.microsoft.com/office/drawing/2014/main" id="{7BC1F940-3F21-43A1-A4E4-3AC78FE74FAF}"/>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9">
              <a:extLst>
                <a:ext uri="{FF2B5EF4-FFF2-40B4-BE49-F238E27FC236}">
                  <a16:creationId xmlns:a16="http://schemas.microsoft.com/office/drawing/2014/main" id="{ACA5C36E-B8C4-406A-991B-DEEBA7ED073B}"/>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0">
              <a:extLst>
                <a:ext uri="{FF2B5EF4-FFF2-40B4-BE49-F238E27FC236}">
                  <a16:creationId xmlns:a16="http://schemas.microsoft.com/office/drawing/2014/main" id="{E6F9856D-3754-41CC-8B33-B6C25DDEDA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1">
              <a:extLst>
                <a:ext uri="{FF2B5EF4-FFF2-40B4-BE49-F238E27FC236}">
                  <a16:creationId xmlns:a16="http://schemas.microsoft.com/office/drawing/2014/main" id="{01DE631A-961B-4462-BCEE-7F1858601C31}"/>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Rectangle 29">
            <a:extLst>
              <a:ext uri="{FF2B5EF4-FFF2-40B4-BE49-F238E27FC236}">
                <a16:creationId xmlns:a16="http://schemas.microsoft.com/office/drawing/2014/main" id="{289885B1-48ED-46DA-90A1-FE95CF54FBC1}"/>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177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AU"/>
              <a:t>Presentation Title. To update on all slides, select 'Insert &gt; Header &amp; Footer'</a:t>
            </a:r>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705727" y="1083458"/>
            <a:ext cx="4540250" cy="4683163"/>
          </a:xfrm>
          <a:noFill/>
        </p:spPr>
        <p:txBody>
          <a:bodyPr/>
          <a:lstStyle>
            <a:lvl1pPr>
              <a:lnSpc>
                <a:spcPts val="1800"/>
              </a:lnSpc>
              <a:spcBef>
                <a:spcPts val="2000"/>
              </a:spcBef>
              <a:spcAft>
                <a:spcPts val="200"/>
              </a:spcAft>
              <a:defRPr sz="1600" b="1" cap="all" baseline="0">
                <a:solidFill>
                  <a:schemeClr val="tx1"/>
                </a:solidFill>
              </a:defRPr>
            </a:lvl1pPr>
            <a:lvl2pPr marL="0" indent="0">
              <a:lnSpc>
                <a:spcPts val="1800"/>
              </a:lnSpc>
              <a:spcBef>
                <a:spcPts val="0"/>
              </a:spcBef>
              <a:buNone/>
              <a:tabLst>
                <a:tab pos="288000" algn="l"/>
              </a:tabLst>
              <a:defRPr sz="1600">
                <a:solidFill>
                  <a:schemeClr val="tx1"/>
                </a:solidFill>
              </a:defRPr>
            </a:lvl2pPr>
            <a:lvl3pPr marL="0" indent="0">
              <a:lnSpc>
                <a:spcPts val="1800"/>
              </a:lnSpc>
              <a:buNone/>
              <a:defRPr sz="1600">
                <a:solidFill>
                  <a:schemeClr val="tx1"/>
                </a:solidFill>
              </a:defRPr>
            </a:lvl3pPr>
            <a:lvl4pPr>
              <a:lnSpc>
                <a:spcPts val="1800"/>
              </a:lnSpc>
              <a:defRPr sz="1600" b="0">
                <a:solidFill>
                  <a:schemeClr val="tx1"/>
                </a:solidFill>
              </a:defRPr>
            </a:lvl4pPr>
            <a:lvl5pPr>
              <a:lnSpc>
                <a:spcPts val="1800"/>
              </a:lnSpc>
              <a:defRPr sz="1600">
                <a:solidFill>
                  <a:schemeClr val="tx1"/>
                </a:solidFill>
              </a:defRPr>
            </a:lvl5pPr>
            <a:lvl6pPr>
              <a:lnSpc>
                <a:spcPts val="1800"/>
              </a:lnSpc>
              <a:defRPr sz="1600">
                <a:solidFill>
                  <a:schemeClr val="tx1"/>
                </a:solidFill>
              </a:defRPr>
            </a:lvl6pPr>
            <a:lvl7pPr>
              <a:lnSpc>
                <a:spcPts val="1800"/>
              </a:lnSpc>
              <a:defRPr sz="1600">
                <a:solidFill>
                  <a:schemeClr val="tx1"/>
                </a:solidFill>
              </a:defRPr>
            </a:lvl7pPr>
            <a:lvl8pPr>
              <a:lnSpc>
                <a:spcPts val="1800"/>
              </a:lnSpc>
              <a:defRPr sz="1600">
                <a:solidFill>
                  <a:schemeClr val="tx1"/>
                </a:solidFill>
              </a:defRPr>
            </a:lvl8pPr>
            <a:lvl9pPr>
              <a:lnSpc>
                <a:spcPts val="1800"/>
              </a:lnSpc>
              <a:defRPr sz="1600">
                <a:solidFill>
                  <a:schemeClr val="tx1"/>
                </a:solidFill>
              </a:defRPr>
            </a:lvl9pPr>
          </a:lstStyle>
          <a:p>
            <a:pPr lvl="0"/>
            <a:r>
              <a:rPr lang="en-US" dirty="0"/>
              <a:t>Table of contents. Manually add the numbers and content, to easily navigate through the presentation  and copy and paste headings, select ‘View &gt; Outline View’.</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Tree>
    <p:extLst>
      <p:ext uri="{BB962C8B-B14F-4D97-AF65-F5344CB8AC3E}">
        <p14:creationId xmlns:p14="http://schemas.microsoft.com/office/powerpoint/2010/main" val="2283720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6" t="1605" r="7852" b="410"/>
          <a:stretch/>
        </p:blipFill>
        <p:spPr>
          <a:xfrm>
            <a:off x="3807057" y="1268761"/>
            <a:ext cx="5031418" cy="4394673"/>
          </a:xfrm>
          <a:prstGeom prst="rect">
            <a:avLst/>
          </a:prstGeom>
        </p:spPr>
      </p:pic>
      <p:pic>
        <p:nvPicPr>
          <p:cNvPr id="8" name="Picture 7"/>
          <p:cNvPicPr>
            <a:picLocks noChangeAspect="1"/>
          </p:cNvPicPr>
          <p:nvPr userDrawn="1"/>
        </p:nvPicPr>
        <p:blipFill>
          <a:blip r:embed="rId3"/>
          <a:stretch>
            <a:fillRect/>
          </a:stretch>
        </p:blipFill>
        <p:spPr>
          <a:xfrm>
            <a:off x="251520" y="332656"/>
            <a:ext cx="6000750" cy="5905500"/>
          </a:xfrm>
          <a:prstGeom prst="rect">
            <a:avLst/>
          </a:prstGeom>
        </p:spPr>
      </p:pic>
      <p:sp>
        <p:nvSpPr>
          <p:cNvPr id="20" name="Text Placeholder 11"/>
          <p:cNvSpPr>
            <a:spLocks noGrp="1"/>
          </p:cNvSpPr>
          <p:nvPr>
            <p:ph type="body" sz="quarter" idx="13" hasCustomPrompt="1"/>
          </p:nvPr>
        </p:nvSpPr>
        <p:spPr>
          <a:xfrm>
            <a:off x="1205637" y="4247816"/>
            <a:ext cx="4998156" cy="656866"/>
          </a:xfrm>
          <a:prstGeom prst="rect">
            <a:avLst/>
          </a:prstGeom>
        </p:spPr>
        <p:txBody>
          <a:bodyPr numCol="1" spcCol="180000"/>
          <a:lstStyle>
            <a:lvl1pPr marL="0" indent="0">
              <a:spcBef>
                <a:spcPts val="0"/>
              </a:spcBef>
              <a:spcAft>
                <a:spcPts val="450"/>
              </a:spcAft>
              <a:buNone/>
              <a:defRPr lang="en-US" sz="2400" kern="1200" baseline="0" dirty="0" smtClean="0">
                <a:solidFill>
                  <a:schemeClr val="bg1"/>
                </a:solidFill>
                <a:latin typeface="Arial" charset="0"/>
                <a:ea typeface="Arial" charset="0"/>
                <a:cs typeface="Arial" charset="0"/>
              </a:defRPr>
            </a:lvl1pPr>
            <a:lvl2pPr marL="0" indent="0">
              <a:spcBef>
                <a:spcPts val="0"/>
              </a:spcBef>
              <a:spcAft>
                <a:spcPts val="450"/>
              </a:spcAft>
              <a:buNone/>
              <a:defRPr sz="1200">
                <a:solidFill>
                  <a:srgbClr val="53565A"/>
                </a:solidFill>
                <a:latin typeface="Arial" charset="0"/>
                <a:ea typeface="Arial" charset="0"/>
                <a:cs typeface="Arial" charset="0"/>
              </a:defRPr>
            </a:lvl2pPr>
            <a:lvl3pPr marL="0" indent="0">
              <a:spcBef>
                <a:spcPts val="0"/>
              </a:spcBef>
              <a:buNone/>
              <a:defRPr sz="1200" b="1">
                <a:solidFill>
                  <a:srgbClr val="103D64"/>
                </a:solidFill>
                <a:latin typeface="Arial" charset="0"/>
                <a:ea typeface="Arial" charset="0"/>
                <a:cs typeface="Arial" charset="0"/>
              </a:defRPr>
            </a:lvl3pPr>
            <a:lvl4pPr marL="172800" indent="-171450">
              <a:spcBef>
                <a:spcPts val="0"/>
              </a:spcBef>
              <a:spcAft>
                <a:spcPts val="450"/>
              </a:spcAft>
              <a:buSzPct val="80000"/>
              <a:buFont typeface="Arial" charset="0"/>
              <a:buChar char="•"/>
              <a:defRPr sz="1200">
                <a:solidFill>
                  <a:srgbClr val="53565A"/>
                </a:solidFill>
                <a:latin typeface="Arial" charset="0"/>
                <a:ea typeface="Arial" charset="0"/>
                <a:cs typeface="Arial" charset="0"/>
              </a:defRPr>
            </a:lvl4pPr>
            <a:lvl5pPr marL="324000" indent="-171450">
              <a:spcBef>
                <a:spcPts val="0"/>
              </a:spcBef>
              <a:spcAft>
                <a:spcPts val="450"/>
              </a:spcAft>
              <a:buSzPct val="80000"/>
              <a:buFont typeface="Arial" charset="0"/>
              <a:buChar char="•"/>
              <a:tabLst/>
              <a:defRPr sz="1200">
                <a:solidFill>
                  <a:srgbClr val="53565A"/>
                </a:solidFill>
                <a:latin typeface="Arial" charset="0"/>
                <a:ea typeface="Arial" charset="0"/>
                <a:cs typeface="Arial" charset="0"/>
              </a:defRPr>
            </a:lvl5pPr>
          </a:lstStyle>
          <a:p>
            <a:pPr lvl="0"/>
            <a:r>
              <a:rPr lang="en-US" dirty="0"/>
              <a:t>Click to Add Date</a:t>
            </a:r>
          </a:p>
        </p:txBody>
      </p:sp>
      <p:sp>
        <p:nvSpPr>
          <p:cNvPr id="21" name="Title 9"/>
          <p:cNvSpPr>
            <a:spLocks noGrp="1"/>
          </p:cNvSpPr>
          <p:nvPr>
            <p:ph type="title" hasCustomPrompt="1"/>
          </p:nvPr>
        </p:nvSpPr>
        <p:spPr>
          <a:xfrm>
            <a:off x="1208823" y="2308170"/>
            <a:ext cx="4994970" cy="1939646"/>
          </a:xfrm>
          <a:prstGeom prst="rect">
            <a:avLst/>
          </a:prstGeom>
        </p:spPr>
        <p:txBody>
          <a:bodyPr numCol="1"/>
          <a:lstStyle>
            <a:lvl1pPr algn="l">
              <a:defRPr lang="en-US" sz="3675" baseline="0" dirty="0">
                <a:solidFill>
                  <a:schemeClr val="bg1"/>
                </a:solidFill>
                <a:latin typeface="Arial" charset="0"/>
                <a:ea typeface="Arial" charset="0"/>
                <a:cs typeface="Arial" charset="0"/>
              </a:defRPr>
            </a:lvl1pPr>
          </a:lstStyle>
          <a:p>
            <a:pPr marL="0" lvl="0" indent="0" algn="l">
              <a:spcBef>
                <a:spcPct val="20000"/>
              </a:spcBef>
              <a:buFont typeface="Arial" panose="020B0604020202020204" pitchFamily="34" charset="0"/>
            </a:pPr>
            <a:r>
              <a:rPr lang="en-US" dirty="0"/>
              <a:t>Click to Add Presentation/Event title</a:t>
            </a:r>
          </a:p>
        </p:txBody>
      </p:sp>
      <p:sp>
        <p:nvSpPr>
          <p:cNvPr id="22" name="Text Placeholder 11"/>
          <p:cNvSpPr>
            <a:spLocks noGrp="1"/>
          </p:cNvSpPr>
          <p:nvPr>
            <p:ph type="body" sz="quarter" idx="14" hasCustomPrompt="1"/>
          </p:nvPr>
        </p:nvSpPr>
        <p:spPr>
          <a:xfrm>
            <a:off x="1205637" y="4904681"/>
            <a:ext cx="4998156" cy="656866"/>
          </a:xfrm>
          <a:prstGeom prst="rect">
            <a:avLst/>
          </a:prstGeom>
        </p:spPr>
        <p:txBody>
          <a:bodyPr numCol="1" spcCol="180000"/>
          <a:lstStyle>
            <a:lvl1pPr marL="0" indent="0">
              <a:spcBef>
                <a:spcPts val="0"/>
              </a:spcBef>
              <a:spcAft>
                <a:spcPts val="450"/>
              </a:spcAft>
              <a:buNone/>
              <a:defRPr lang="en-US" sz="2400" kern="1200" baseline="0" dirty="0" smtClean="0">
                <a:solidFill>
                  <a:schemeClr val="bg1"/>
                </a:solidFill>
                <a:latin typeface="Arial" charset="0"/>
                <a:ea typeface="Arial" charset="0"/>
                <a:cs typeface="Arial" charset="0"/>
              </a:defRPr>
            </a:lvl1pPr>
            <a:lvl2pPr marL="0" indent="0">
              <a:spcBef>
                <a:spcPts val="0"/>
              </a:spcBef>
              <a:spcAft>
                <a:spcPts val="450"/>
              </a:spcAft>
              <a:buNone/>
              <a:defRPr sz="1200">
                <a:solidFill>
                  <a:srgbClr val="53565A"/>
                </a:solidFill>
                <a:latin typeface="Arial" charset="0"/>
                <a:ea typeface="Arial" charset="0"/>
                <a:cs typeface="Arial" charset="0"/>
              </a:defRPr>
            </a:lvl2pPr>
            <a:lvl3pPr marL="0" indent="0">
              <a:spcBef>
                <a:spcPts val="0"/>
              </a:spcBef>
              <a:buNone/>
              <a:defRPr sz="1200" b="1">
                <a:solidFill>
                  <a:srgbClr val="103D64"/>
                </a:solidFill>
                <a:latin typeface="Arial" charset="0"/>
                <a:ea typeface="Arial" charset="0"/>
                <a:cs typeface="Arial" charset="0"/>
              </a:defRPr>
            </a:lvl3pPr>
            <a:lvl4pPr marL="172800" indent="-171450">
              <a:spcBef>
                <a:spcPts val="0"/>
              </a:spcBef>
              <a:spcAft>
                <a:spcPts val="450"/>
              </a:spcAft>
              <a:buSzPct val="80000"/>
              <a:buFont typeface="Arial" charset="0"/>
              <a:buChar char="•"/>
              <a:defRPr sz="1200">
                <a:solidFill>
                  <a:srgbClr val="53565A"/>
                </a:solidFill>
                <a:latin typeface="Arial" charset="0"/>
                <a:ea typeface="Arial" charset="0"/>
                <a:cs typeface="Arial" charset="0"/>
              </a:defRPr>
            </a:lvl4pPr>
            <a:lvl5pPr marL="324000" indent="-171450">
              <a:spcBef>
                <a:spcPts val="0"/>
              </a:spcBef>
              <a:spcAft>
                <a:spcPts val="450"/>
              </a:spcAft>
              <a:buSzPct val="80000"/>
              <a:buFont typeface="Arial" charset="0"/>
              <a:buChar char="•"/>
              <a:tabLst/>
              <a:defRPr sz="1200">
                <a:solidFill>
                  <a:srgbClr val="53565A"/>
                </a:solidFill>
                <a:latin typeface="Arial" charset="0"/>
                <a:ea typeface="Arial" charset="0"/>
                <a:cs typeface="Arial" charset="0"/>
              </a:defRPr>
            </a:lvl5pPr>
          </a:lstStyle>
          <a:p>
            <a:pPr lvl="0"/>
            <a:r>
              <a:rPr lang="en-US" dirty="0"/>
              <a:t>Click to Add Presenter's Title</a:t>
            </a:r>
          </a:p>
        </p:txBody>
      </p:sp>
      <p:sp>
        <p:nvSpPr>
          <p:cNvPr id="25"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5485" y="332657"/>
            <a:ext cx="2458323" cy="1948321"/>
          </a:xfrm>
          <a:prstGeom prst="rect">
            <a:avLst/>
          </a:prstGeom>
        </p:spPr>
      </p:pic>
    </p:spTree>
    <p:extLst>
      <p:ext uri="{BB962C8B-B14F-4D97-AF65-F5344CB8AC3E}">
        <p14:creationId xmlns:p14="http://schemas.microsoft.com/office/powerpoint/2010/main" val="2470824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Point (List)">
    <p:spTree>
      <p:nvGrpSpPr>
        <p:cNvPr id="1" name=""/>
        <p:cNvGrpSpPr/>
        <p:nvPr/>
      </p:nvGrpSpPr>
      <p:grpSpPr>
        <a:xfrm>
          <a:off x="0" y="0"/>
          <a:ext cx="0" cy="0"/>
          <a:chOff x="0" y="0"/>
          <a:chExt cx="0" cy="0"/>
        </a:xfrm>
      </p:grpSpPr>
      <p:sp>
        <p:nvSpPr>
          <p:cNvPr id="14" name="Rectangle 13"/>
          <p:cNvSpPr/>
          <p:nvPr userDrawn="1"/>
        </p:nvSpPr>
        <p:spPr>
          <a:xfrm>
            <a:off x="251520" y="332655"/>
            <a:ext cx="8640960" cy="1296119"/>
          </a:xfrm>
          <a:prstGeom prst="rect">
            <a:avLst/>
          </a:prstGeom>
          <a:gradFill>
            <a:gsLst>
              <a:gs pos="57999">
                <a:srgbClr val="0788A4"/>
              </a:gs>
              <a:gs pos="3000">
                <a:srgbClr val="103D64"/>
              </a:gs>
              <a:gs pos="100000">
                <a:srgbClr val="00C1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lumMod val="25000"/>
                </a:schemeClr>
              </a:solidFill>
            </a:endParaRPr>
          </a:p>
        </p:txBody>
      </p:sp>
      <p:sp>
        <p:nvSpPr>
          <p:cNvPr id="10" name="Title 9"/>
          <p:cNvSpPr>
            <a:spLocks noGrp="1"/>
          </p:cNvSpPr>
          <p:nvPr>
            <p:ph type="title" hasCustomPrompt="1"/>
          </p:nvPr>
        </p:nvSpPr>
        <p:spPr>
          <a:xfrm>
            <a:off x="413538" y="619244"/>
            <a:ext cx="8260965" cy="1325563"/>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t>Title</a:t>
            </a:r>
          </a:p>
        </p:txBody>
      </p:sp>
      <p:sp>
        <p:nvSpPr>
          <p:cNvPr id="29" name="Content Placeholder 2"/>
          <p:cNvSpPr>
            <a:spLocks noGrp="1"/>
          </p:cNvSpPr>
          <p:nvPr>
            <p:ph sz="half" idx="1" hasCustomPrompt="1"/>
          </p:nvPr>
        </p:nvSpPr>
        <p:spPr>
          <a:xfrm>
            <a:off x="457200" y="2133601"/>
            <a:ext cx="4006788" cy="4103712"/>
          </a:xfrm>
          <a:prstGeom prst="rect">
            <a:avLst/>
          </a:prstGeom>
        </p:spPr>
        <p:txBody>
          <a:bodyPr numCol="1" spcCol="180000"/>
          <a:lstStyle>
            <a:lvl1pPr marL="0" indent="0">
              <a:spcBef>
                <a:spcPts val="0"/>
              </a:spcBef>
              <a:spcAft>
                <a:spcPts val="450"/>
              </a:spcAft>
              <a:buFontTx/>
              <a:buNone/>
              <a:defRPr sz="1500">
                <a:solidFill>
                  <a:srgbClr val="103D64"/>
                </a:solidFill>
                <a:latin typeface="Arial" charset="0"/>
                <a:ea typeface="Arial" charset="0"/>
                <a:cs typeface="Arial" charset="0"/>
              </a:defRPr>
            </a:lvl1pPr>
            <a:lvl2pPr marL="0" indent="0">
              <a:spcBef>
                <a:spcPts val="75"/>
              </a:spcBef>
              <a:spcAft>
                <a:spcPts val="450"/>
              </a:spcAft>
              <a:buFontTx/>
              <a:buNone/>
              <a:tabLst/>
              <a:defRPr sz="1148" b="0">
                <a:solidFill>
                  <a:srgbClr val="53565A"/>
                </a:solidFill>
                <a:latin typeface="Arial" charset="0"/>
                <a:ea typeface="Arial" charset="0"/>
                <a:cs typeface="Arial" charset="0"/>
              </a:defRPr>
            </a:lvl2pPr>
            <a:lvl3pPr marL="0" indent="0">
              <a:spcBef>
                <a:spcPts val="75"/>
              </a:spcBef>
              <a:spcAft>
                <a:spcPts val="0"/>
              </a:spcAft>
              <a:buFontTx/>
              <a:buNone/>
              <a:tabLst/>
              <a:defRPr sz="1148" b="1">
                <a:solidFill>
                  <a:srgbClr val="103D64"/>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31"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7" name="Rectangle 6"/>
          <p:cNvSpPr/>
          <p:nvPr userDrawn="1"/>
        </p:nvSpPr>
        <p:spPr>
          <a:xfrm>
            <a:off x="4626006" y="1628800"/>
            <a:ext cx="4266474" cy="4608512"/>
          </a:xfrm>
          <a:prstGeom prst="rect">
            <a:avLst/>
          </a:prstGeom>
          <a:gradFill>
            <a:gsLst>
              <a:gs pos="57999">
                <a:srgbClr val="0788A4"/>
              </a:gs>
              <a:gs pos="3000">
                <a:srgbClr val="103D64"/>
              </a:gs>
              <a:gs pos="100000">
                <a:srgbClr val="00C1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 Placeholder 2"/>
          <p:cNvSpPr>
            <a:spLocks noGrp="1"/>
          </p:cNvSpPr>
          <p:nvPr>
            <p:ph sz="half" idx="11" hasCustomPrompt="1"/>
          </p:nvPr>
        </p:nvSpPr>
        <p:spPr>
          <a:xfrm>
            <a:off x="4896036" y="2133601"/>
            <a:ext cx="3672408" cy="4103712"/>
          </a:xfrm>
          <a:prstGeom prst="rect">
            <a:avLst/>
          </a:prstGeom>
        </p:spPr>
        <p:txBody>
          <a:bodyPr numCol="1" spcCol="180000"/>
          <a:lstStyle>
            <a:lvl1pPr marL="386100" indent="-386100">
              <a:spcBef>
                <a:spcPts val="0"/>
              </a:spcBef>
              <a:spcAft>
                <a:spcPts val="450"/>
              </a:spcAft>
              <a:buFont typeface="+mj-lt"/>
              <a:buAutoNum type="arabicPeriod"/>
              <a:defRPr sz="1200" b="1">
                <a:solidFill>
                  <a:schemeClr val="bg1"/>
                </a:solidFill>
                <a:latin typeface="Arial" charset="0"/>
                <a:ea typeface="Arial" charset="0"/>
                <a:cs typeface="Arial" charset="0"/>
              </a:defRPr>
            </a:lvl1pPr>
            <a:lvl2pPr marL="0" indent="0">
              <a:spcBef>
                <a:spcPts val="0"/>
              </a:spcBef>
              <a:spcAft>
                <a:spcPts val="450"/>
              </a:spcAft>
              <a:buFontTx/>
              <a:buNone/>
              <a:tabLst/>
              <a:defRPr sz="1200" b="0">
                <a:solidFill>
                  <a:srgbClr val="53565A"/>
                </a:solidFill>
                <a:latin typeface="Arial" charset="0"/>
                <a:ea typeface="Arial" charset="0"/>
                <a:cs typeface="Arial" charset="0"/>
              </a:defRPr>
            </a:lvl2pPr>
            <a:lvl3pPr marL="0" indent="0">
              <a:spcBef>
                <a:spcPts val="0"/>
              </a:spcBef>
              <a:spcAft>
                <a:spcPts val="0"/>
              </a:spcAft>
              <a:buFontTx/>
              <a:buNone/>
              <a:tabLst/>
              <a:defRPr sz="1200" b="1">
                <a:solidFill>
                  <a:srgbClr val="103D64"/>
                </a:solidFill>
                <a:latin typeface="Arial" charset="0"/>
                <a:ea typeface="Arial" charset="0"/>
                <a:cs typeface="Arial" charset="0"/>
              </a:defRPr>
            </a:lvl3pPr>
            <a:lvl4pPr marL="171450" indent="-171450">
              <a:spcBef>
                <a:spcPts val="0"/>
              </a:spcBef>
              <a:spcAft>
                <a:spcPts val="300"/>
              </a:spcAft>
              <a:buSzPct val="80000"/>
              <a:buFont typeface="Arial" charset="0"/>
              <a:buChar char="•"/>
              <a:tabLst/>
              <a:defRPr sz="1200">
                <a:solidFill>
                  <a:srgbClr val="53565A"/>
                </a:solidFill>
                <a:latin typeface="Arial" charset="0"/>
                <a:ea typeface="Arial" charset="0"/>
                <a:cs typeface="Arial" charset="0"/>
              </a:defRPr>
            </a:lvl4pPr>
            <a:lvl5pPr marL="361950" indent="-200025">
              <a:spcBef>
                <a:spcPts val="0"/>
              </a:spcBef>
              <a:spcAft>
                <a:spcPts val="300"/>
              </a:spcAft>
              <a:buSzPct val="80000"/>
              <a:buFont typeface="Arial" charset="0"/>
              <a:buChar char="•"/>
              <a:tabLst/>
              <a:defRPr sz="1200">
                <a:solidFill>
                  <a:srgbClr val="53565A"/>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Key Point</a:t>
            </a:r>
          </a:p>
        </p:txBody>
      </p:sp>
    </p:spTree>
    <p:extLst>
      <p:ext uri="{BB962C8B-B14F-4D97-AF65-F5344CB8AC3E}">
        <p14:creationId xmlns:p14="http://schemas.microsoft.com/office/powerpoint/2010/main" val="2318637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4" name="Rectangle 13"/>
          <p:cNvSpPr/>
          <p:nvPr userDrawn="1"/>
        </p:nvSpPr>
        <p:spPr>
          <a:xfrm>
            <a:off x="251520" y="332655"/>
            <a:ext cx="8640960" cy="1296119"/>
          </a:xfrm>
          <a:prstGeom prst="rect">
            <a:avLst/>
          </a:prstGeom>
          <a:gradFill>
            <a:gsLst>
              <a:gs pos="57999">
                <a:srgbClr val="0788A4"/>
              </a:gs>
              <a:gs pos="3000">
                <a:srgbClr val="103D64"/>
              </a:gs>
              <a:gs pos="100000">
                <a:srgbClr val="00C1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lumMod val="25000"/>
                </a:schemeClr>
              </a:solidFill>
            </a:endParaRPr>
          </a:p>
        </p:txBody>
      </p:sp>
      <p:sp>
        <p:nvSpPr>
          <p:cNvPr id="10" name="Title 9"/>
          <p:cNvSpPr>
            <a:spLocks noGrp="1"/>
          </p:cNvSpPr>
          <p:nvPr>
            <p:ph type="title" hasCustomPrompt="1"/>
          </p:nvPr>
        </p:nvSpPr>
        <p:spPr>
          <a:xfrm>
            <a:off x="413538" y="619244"/>
            <a:ext cx="8238027" cy="1325563"/>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t>Title</a:t>
            </a:r>
          </a:p>
        </p:txBody>
      </p:sp>
      <p:sp>
        <p:nvSpPr>
          <p:cNvPr id="29" name="Content Placeholder 2"/>
          <p:cNvSpPr>
            <a:spLocks noGrp="1"/>
          </p:cNvSpPr>
          <p:nvPr>
            <p:ph sz="half" idx="1" hasCustomPrompt="1"/>
          </p:nvPr>
        </p:nvSpPr>
        <p:spPr>
          <a:xfrm>
            <a:off x="457200" y="2133601"/>
            <a:ext cx="8229600" cy="4103712"/>
          </a:xfrm>
          <a:prstGeom prst="rect">
            <a:avLst/>
          </a:prstGeom>
        </p:spPr>
        <p:txBody>
          <a:bodyPr numCol="1" spcCol="180000"/>
          <a:lstStyle>
            <a:lvl1pPr marL="0" indent="0">
              <a:spcBef>
                <a:spcPts val="0"/>
              </a:spcBef>
              <a:spcAft>
                <a:spcPts val="450"/>
              </a:spcAft>
              <a:buFontTx/>
              <a:buNone/>
              <a:defRPr sz="1500">
                <a:solidFill>
                  <a:srgbClr val="103D64"/>
                </a:solidFill>
                <a:latin typeface="Arial" charset="0"/>
                <a:ea typeface="Arial" charset="0"/>
                <a:cs typeface="Arial" charset="0"/>
              </a:defRPr>
            </a:lvl1pPr>
            <a:lvl2pPr marL="0" indent="0">
              <a:spcBef>
                <a:spcPts val="75"/>
              </a:spcBef>
              <a:spcAft>
                <a:spcPts val="450"/>
              </a:spcAft>
              <a:buFontTx/>
              <a:buNone/>
              <a:tabLst/>
              <a:defRPr sz="1148" b="0">
                <a:solidFill>
                  <a:srgbClr val="53565A"/>
                </a:solidFill>
                <a:latin typeface="Arial" charset="0"/>
                <a:ea typeface="Arial" charset="0"/>
                <a:cs typeface="Arial" charset="0"/>
              </a:defRPr>
            </a:lvl2pPr>
            <a:lvl3pPr marL="0" indent="0">
              <a:spcBef>
                <a:spcPts val="75"/>
              </a:spcBef>
              <a:spcAft>
                <a:spcPts val="0"/>
              </a:spcAft>
              <a:buFontTx/>
              <a:buNone/>
              <a:tabLst/>
              <a:defRPr sz="1148" b="1">
                <a:solidFill>
                  <a:srgbClr val="103D64"/>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31"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Tree>
    <p:extLst>
      <p:ext uri="{BB962C8B-B14F-4D97-AF65-F5344CB8AC3E}">
        <p14:creationId xmlns:p14="http://schemas.microsoft.com/office/powerpoint/2010/main" val="3872342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4" name="Rectangle 13"/>
          <p:cNvSpPr/>
          <p:nvPr userDrawn="1"/>
        </p:nvSpPr>
        <p:spPr>
          <a:xfrm>
            <a:off x="251520" y="332655"/>
            <a:ext cx="8640960" cy="1296119"/>
          </a:xfrm>
          <a:prstGeom prst="rect">
            <a:avLst/>
          </a:prstGeom>
          <a:gradFill>
            <a:gsLst>
              <a:gs pos="57999">
                <a:srgbClr val="0788A4"/>
              </a:gs>
              <a:gs pos="3000">
                <a:srgbClr val="103D64"/>
              </a:gs>
              <a:gs pos="100000">
                <a:srgbClr val="00C1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lumMod val="25000"/>
                </a:schemeClr>
              </a:solidFill>
            </a:endParaRPr>
          </a:p>
        </p:txBody>
      </p:sp>
      <p:sp>
        <p:nvSpPr>
          <p:cNvPr id="10" name="Title 9"/>
          <p:cNvSpPr>
            <a:spLocks noGrp="1"/>
          </p:cNvSpPr>
          <p:nvPr>
            <p:ph type="title" hasCustomPrompt="1"/>
          </p:nvPr>
        </p:nvSpPr>
        <p:spPr>
          <a:xfrm>
            <a:off x="413538" y="619244"/>
            <a:ext cx="8260965" cy="1325563"/>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t>Title</a:t>
            </a:r>
          </a:p>
        </p:txBody>
      </p:sp>
      <p:sp>
        <p:nvSpPr>
          <p:cNvPr id="29" name="Content Placeholder 2"/>
          <p:cNvSpPr>
            <a:spLocks noGrp="1"/>
          </p:cNvSpPr>
          <p:nvPr>
            <p:ph sz="half" idx="1" hasCustomPrompt="1"/>
          </p:nvPr>
        </p:nvSpPr>
        <p:spPr>
          <a:xfrm>
            <a:off x="457200" y="2133601"/>
            <a:ext cx="4006788" cy="4103712"/>
          </a:xfrm>
          <a:prstGeom prst="rect">
            <a:avLst/>
          </a:prstGeom>
        </p:spPr>
        <p:txBody>
          <a:bodyPr numCol="1" spcCol="180000"/>
          <a:lstStyle>
            <a:lvl1pPr marL="0" indent="0">
              <a:spcBef>
                <a:spcPts val="0"/>
              </a:spcBef>
              <a:spcAft>
                <a:spcPts val="450"/>
              </a:spcAft>
              <a:buFontTx/>
              <a:buNone/>
              <a:defRPr sz="1500">
                <a:solidFill>
                  <a:srgbClr val="103D64"/>
                </a:solidFill>
                <a:latin typeface="Arial" charset="0"/>
                <a:ea typeface="Arial" charset="0"/>
                <a:cs typeface="Arial" charset="0"/>
              </a:defRPr>
            </a:lvl1pPr>
            <a:lvl2pPr marL="0" indent="0">
              <a:spcBef>
                <a:spcPts val="75"/>
              </a:spcBef>
              <a:spcAft>
                <a:spcPts val="450"/>
              </a:spcAft>
              <a:buFontTx/>
              <a:buNone/>
              <a:tabLst/>
              <a:defRPr sz="1148" b="0">
                <a:solidFill>
                  <a:srgbClr val="53565A"/>
                </a:solidFill>
                <a:latin typeface="Arial" charset="0"/>
                <a:ea typeface="Arial" charset="0"/>
                <a:cs typeface="Arial" charset="0"/>
              </a:defRPr>
            </a:lvl2pPr>
            <a:lvl3pPr marL="0" indent="0">
              <a:spcBef>
                <a:spcPts val="75"/>
              </a:spcBef>
              <a:spcAft>
                <a:spcPts val="0"/>
              </a:spcAft>
              <a:buFontTx/>
              <a:buNone/>
              <a:tabLst/>
              <a:defRPr sz="1148" b="1">
                <a:solidFill>
                  <a:srgbClr val="103D64"/>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31"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6" name="Content Placeholder 2"/>
          <p:cNvSpPr>
            <a:spLocks noGrp="1"/>
          </p:cNvSpPr>
          <p:nvPr>
            <p:ph sz="half" idx="11" hasCustomPrompt="1"/>
          </p:nvPr>
        </p:nvSpPr>
        <p:spPr>
          <a:xfrm>
            <a:off x="4626006" y="2133601"/>
            <a:ext cx="4083732" cy="4103712"/>
          </a:xfrm>
          <a:prstGeom prst="rect">
            <a:avLst/>
          </a:prstGeom>
        </p:spPr>
        <p:txBody>
          <a:bodyPr numCol="1" spcCol="180000"/>
          <a:lstStyle>
            <a:lvl1pPr marL="0" indent="0">
              <a:spcBef>
                <a:spcPts val="0"/>
              </a:spcBef>
              <a:spcAft>
                <a:spcPts val="450"/>
              </a:spcAft>
              <a:buFontTx/>
              <a:buNone/>
              <a:defRPr sz="1500">
                <a:solidFill>
                  <a:srgbClr val="103D64"/>
                </a:solidFill>
                <a:latin typeface="Arial" charset="0"/>
                <a:ea typeface="Arial" charset="0"/>
                <a:cs typeface="Arial" charset="0"/>
              </a:defRPr>
            </a:lvl1pPr>
            <a:lvl2pPr marL="0" indent="0">
              <a:spcBef>
                <a:spcPts val="75"/>
              </a:spcBef>
              <a:spcAft>
                <a:spcPts val="450"/>
              </a:spcAft>
              <a:buFontTx/>
              <a:buNone/>
              <a:tabLst/>
              <a:defRPr sz="1148" b="0">
                <a:solidFill>
                  <a:srgbClr val="53565A"/>
                </a:solidFill>
                <a:latin typeface="Arial" charset="0"/>
                <a:ea typeface="Arial" charset="0"/>
                <a:cs typeface="Arial" charset="0"/>
              </a:defRPr>
            </a:lvl2pPr>
            <a:lvl3pPr marL="0" indent="0">
              <a:spcBef>
                <a:spcPts val="75"/>
              </a:spcBef>
              <a:spcAft>
                <a:spcPts val="0"/>
              </a:spcAft>
              <a:buFontTx/>
              <a:buNone/>
              <a:tabLst/>
              <a:defRPr sz="1148" b="1">
                <a:solidFill>
                  <a:srgbClr val="103D64"/>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Tree>
    <p:extLst>
      <p:ext uri="{BB962C8B-B14F-4D97-AF65-F5344CB8AC3E}">
        <p14:creationId xmlns:p14="http://schemas.microsoft.com/office/powerpoint/2010/main" val="3354940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4" name="Rectangle 13"/>
          <p:cNvSpPr/>
          <p:nvPr userDrawn="1"/>
        </p:nvSpPr>
        <p:spPr>
          <a:xfrm>
            <a:off x="251520" y="332655"/>
            <a:ext cx="8640960" cy="1296119"/>
          </a:xfrm>
          <a:prstGeom prst="rect">
            <a:avLst/>
          </a:prstGeom>
          <a:gradFill>
            <a:gsLst>
              <a:gs pos="57999">
                <a:srgbClr val="0788A4"/>
              </a:gs>
              <a:gs pos="3000">
                <a:srgbClr val="103D64"/>
              </a:gs>
              <a:gs pos="100000">
                <a:srgbClr val="00C1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lumMod val="25000"/>
                </a:schemeClr>
              </a:solidFill>
            </a:endParaRPr>
          </a:p>
        </p:txBody>
      </p:sp>
      <p:sp>
        <p:nvSpPr>
          <p:cNvPr id="10" name="Title 9"/>
          <p:cNvSpPr>
            <a:spLocks noGrp="1"/>
          </p:cNvSpPr>
          <p:nvPr>
            <p:ph type="title" hasCustomPrompt="1"/>
          </p:nvPr>
        </p:nvSpPr>
        <p:spPr>
          <a:xfrm>
            <a:off x="413538" y="619244"/>
            <a:ext cx="8260965" cy="1325563"/>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t>Title</a:t>
            </a:r>
          </a:p>
        </p:txBody>
      </p:sp>
      <p:sp>
        <p:nvSpPr>
          <p:cNvPr id="29" name="Content Placeholder 2"/>
          <p:cNvSpPr>
            <a:spLocks noGrp="1"/>
          </p:cNvSpPr>
          <p:nvPr>
            <p:ph sz="half" idx="1" hasCustomPrompt="1"/>
          </p:nvPr>
        </p:nvSpPr>
        <p:spPr>
          <a:xfrm>
            <a:off x="457200" y="2133601"/>
            <a:ext cx="4060794" cy="4103712"/>
          </a:xfrm>
          <a:prstGeom prst="rect">
            <a:avLst/>
          </a:prstGeom>
        </p:spPr>
        <p:txBody>
          <a:bodyPr numCol="1" spcCol="180000"/>
          <a:lstStyle>
            <a:lvl1pPr marL="0" indent="0">
              <a:spcBef>
                <a:spcPts val="0"/>
              </a:spcBef>
              <a:spcAft>
                <a:spcPts val="450"/>
              </a:spcAft>
              <a:buFontTx/>
              <a:buNone/>
              <a:defRPr sz="1500">
                <a:solidFill>
                  <a:srgbClr val="103D64"/>
                </a:solidFill>
                <a:latin typeface="Arial" charset="0"/>
                <a:ea typeface="Arial" charset="0"/>
                <a:cs typeface="Arial" charset="0"/>
              </a:defRPr>
            </a:lvl1pPr>
            <a:lvl2pPr marL="0" indent="0">
              <a:spcBef>
                <a:spcPts val="75"/>
              </a:spcBef>
              <a:spcAft>
                <a:spcPts val="450"/>
              </a:spcAft>
              <a:buFontTx/>
              <a:buNone/>
              <a:tabLst/>
              <a:defRPr sz="1148" b="0">
                <a:solidFill>
                  <a:srgbClr val="53565A"/>
                </a:solidFill>
                <a:latin typeface="Arial" charset="0"/>
                <a:ea typeface="Arial" charset="0"/>
                <a:cs typeface="Arial" charset="0"/>
              </a:defRPr>
            </a:lvl2pPr>
            <a:lvl3pPr marL="0" indent="0">
              <a:spcBef>
                <a:spcPts val="75"/>
              </a:spcBef>
              <a:spcAft>
                <a:spcPts val="0"/>
              </a:spcAft>
              <a:buFontTx/>
              <a:buNone/>
              <a:tabLst/>
              <a:defRPr sz="1148" b="1">
                <a:solidFill>
                  <a:srgbClr val="103D64"/>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31"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3" name="Picture Placeholder 2"/>
          <p:cNvSpPr>
            <a:spLocks noGrp="1"/>
          </p:cNvSpPr>
          <p:nvPr>
            <p:ph type="pic" sz="quarter" idx="12" hasCustomPrompt="1"/>
          </p:nvPr>
        </p:nvSpPr>
        <p:spPr>
          <a:xfrm>
            <a:off x="4625579" y="2133600"/>
            <a:ext cx="4083844" cy="4103713"/>
          </a:xfrm>
          <a:prstGeom prst="rect">
            <a:avLst/>
          </a:prstGeom>
        </p:spPr>
        <p:txBody>
          <a:bodyPr/>
          <a:lstStyle>
            <a:lvl1pPr>
              <a:defRPr sz="1500">
                <a:solidFill>
                  <a:srgbClr val="53565A"/>
                </a:solidFill>
                <a:latin typeface="Arial" charset="0"/>
                <a:ea typeface="Arial" charset="0"/>
                <a:cs typeface="Arial" charset="0"/>
              </a:defRPr>
            </a:lvl1pPr>
          </a:lstStyle>
          <a:p>
            <a:r>
              <a:rPr lang="en-US" sz="1148" dirty="0">
                <a:latin typeface="Arial" charset="0"/>
                <a:ea typeface="Arial" charset="0"/>
                <a:cs typeface="Arial" charset="0"/>
              </a:rPr>
              <a:t>Add picture</a:t>
            </a:r>
            <a:endParaRPr lang="en-US" dirty="0"/>
          </a:p>
        </p:txBody>
      </p:sp>
    </p:spTree>
    <p:extLst>
      <p:ext uri="{BB962C8B-B14F-4D97-AF65-F5344CB8AC3E}">
        <p14:creationId xmlns:p14="http://schemas.microsoft.com/office/powerpoint/2010/main" val="1756676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6" name="Rectangle 5"/>
          <p:cNvSpPr/>
          <p:nvPr userDrawn="1"/>
        </p:nvSpPr>
        <p:spPr>
          <a:xfrm>
            <a:off x="245436" y="332654"/>
            <a:ext cx="6000750" cy="5904658"/>
          </a:xfrm>
          <a:prstGeom prst="rect">
            <a:avLst/>
          </a:prstGeom>
          <a:gradFill>
            <a:gsLst>
              <a:gs pos="57999">
                <a:srgbClr val="0788A4"/>
              </a:gs>
              <a:gs pos="3000">
                <a:srgbClr val="103D64"/>
              </a:gs>
              <a:gs pos="100000">
                <a:srgbClr val="00C1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Rectangle 10"/>
          <p:cNvSpPr/>
          <p:nvPr userDrawn="1"/>
        </p:nvSpPr>
        <p:spPr>
          <a:xfrm>
            <a:off x="4301970" y="1556790"/>
            <a:ext cx="4428493" cy="4392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9"/>
          <p:cNvSpPr>
            <a:spLocks noGrp="1"/>
          </p:cNvSpPr>
          <p:nvPr>
            <p:ph type="title" hasCustomPrompt="1"/>
          </p:nvPr>
        </p:nvSpPr>
        <p:spPr>
          <a:xfrm>
            <a:off x="413538" y="619244"/>
            <a:ext cx="5689401" cy="1325563"/>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t>Title</a:t>
            </a:r>
          </a:p>
        </p:txBody>
      </p:sp>
      <p:sp>
        <p:nvSpPr>
          <p:cNvPr id="29" name="Content Placeholder 2"/>
          <p:cNvSpPr>
            <a:spLocks noGrp="1"/>
          </p:cNvSpPr>
          <p:nvPr>
            <p:ph sz="half" idx="1" hasCustomPrompt="1"/>
          </p:nvPr>
        </p:nvSpPr>
        <p:spPr>
          <a:xfrm>
            <a:off x="457200" y="2133601"/>
            <a:ext cx="3628746" cy="3887688"/>
          </a:xfrm>
          <a:prstGeom prst="rect">
            <a:avLst/>
          </a:prstGeom>
        </p:spPr>
        <p:txBody>
          <a:bodyPr numCol="1" spcCol="180000"/>
          <a:lstStyle>
            <a:lvl1pPr marL="0" indent="0">
              <a:spcBef>
                <a:spcPts val="0"/>
              </a:spcBef>
              <a:spcAft>
                <a:spcPts val="450"/>
              </a:spcAft>
              <a:buFontTx/>
              <a:buNone/>
              <a:defRPr sz="1500">
                <a:solidFill>
                  <a:schemeClr val="bg1"/>
                </a:solidFill>
                <a:latin typeface="Arial" charset="0"/>
                <a:ea typeface="Arial" charset="0"/>
                <a:cs typeface="Arial" charset="0"/>
              </a:defRPr>
            </a:lvl1pPr>
            <a:lvl2pPr marL="0" indent="0">
              <a:spcBef>
                <a:spcPts val="75"/>
              </a:spcBef>
              <a:spcAft>
                <a:spcPts val="450"/>
              </a:spcAft>
              <a:buFontTx/>
              <a:buNone/>
              <a:tabLst/>
              <a:defRPr sz="1148" b="0">
                <a:solidFill>
                  <a:schemeClr val="bg1"/>
                </a:solidFill>
                <a:latin typeface="Arial" charset="0"/>
                <a:ea typeface="Arial" charset="0"/>
                <a:cs typeface="Arial" charset="0"/>
              </a:defRPr>
            </a:lvl2pPr>
            <a:lvl3pPr marL="0" indent="0">
              <a:spcBef>
                <a:spcPts val="75"/>
              </a:spcBef>
              <a:spcAft>
                <a:spcPts val="0"/>
              </a:spcAft>
              <a:buFontTx/>
              <a:buNone/>
              <a:tabLst/>
              <a:defRPr sz="1148" b="1">
                <a:solidFill>
                  <a:schemeClr val="bg1"/>
                </a:solidFill>
                <a:latin typeface="Arial" charset="0"/>
                <a:ea typeface="Arial" charset="0"/>
                <a:cs typeface="Arial" charset="0"/>
              </a:defRPr>
            </a:lvl3pPr>
            <a:lvl4pPr marL="171450" indent="-171450">
              <a:spcBef>
                <a:spcPts val="75"/>
              </a:spcBef>
              <a:spcAft>
                <a:spcPts val="450"/>
              </a:spcAft>
              <a:buSzPct val="80000"/>
              <a:buFont typeface="Arial" charset="0"/>
              <a:buChar char="•"/>
              <a:tabLst/>
              <a:defRPr sz="1148">
                <a:solidFill>
                  <a:schemeClr val="bg1"/>
                </a:solidFill>
                <a:latin typeface="Arial" charset="0"/>
                <a:ea typeface="Arial" charset="0"/>
                <a:cs typeface="Arial" charset="0"/>
              </a:defRPr>
            </a:lvl4pPr>
            <a:lvl5pPr marL="361950" indent="-200025">
              <a:spcBef>
                <a:spcPts val="75"/>
              </a:spcBef>
              <a:spcAft>
                <a:spcPts val="450"/>
              </a:spcAft>
              <a:buSzPct val="80000"/>
              <a:buFont typeface="Arial" charset="0"/>
              <a:buChar char="•"/>
              <a:tabLst/>
              <a:defRPr sz="1148">
                <a:solidFill>
                  <a:schemeClr val="bg1"/>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31"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3" name="Picture Placeholder 2"/>
          <p:cNvSpPr>
            <a:spLocks noGrp="1"/>
          </p:cNvSpPr>
          <p:nvPr>
            <p:ph type="pic" sz="quarter" idx="11" hasCustomPrompt="1"/>
          </p:nvPr>
        </p:nvSpPr>
        <p:spPr>
          <a:xfrm>
            <a:off x="4301729" y="1557340"/>
            <a:ext cx="4428734" cy="4319933"/>
          </a:xfrm>
          <a:prstGeom prst="rect">
            <a:avLst/>
          </a:prstGeo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sz="1500">
                <a:solidFill>
                  <a:srgbClr val="53565A"/>
                </a:solidFill>
              </a:defRPr>
            </a:lvl1pPr>
          </a:lstStyle>
          <a:p>
            <a:r>
              <a:rPr lang="en-US" sz="1148" dirty="0">
                <a:latin typeface="Arial" charset="0"/>
                <a:ea typeface="Arial" charset="0"/>
                <a:cs typeface="Arial" charset="0"/>
              </a:rPr>
              <a:t>Add picture</a:t>
            </a:r>
            <a:endParaRPr lang="en-US" dirty="0"/>
          </a:p>
        </p:txBody>
      </p:sp>
    </p:spTree>
    <p:extLst>
      <p:ext uri="{BB962C8B-B14F-4D97-AF65-F5344CB8AC3E}">
        <p14:creationId xmlns:p14="http://schemas.microsoft.com/office/powerpoint/2010/main" val="846063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Wide)">
    <p:spTree>
      <p:nvGrpSpPr>
        <p:cNvPr id="1" name=""/>
        <p:cNvGrpSpPr/>
        <p:nvPr/>
      </p:nvGrpSpPr>
      <p:grpSpPr>
        <a:xfrm>
          <a:off x="0" y="0"/>
          <a:ext cx="0" cy="0"/>
          <a:chOff x="0" y="0"/>
          <a:chExt cx="0" cy="0"/>
        </a:xfrm>
      </p:grpSpPr>
      <p:sp>
        <p:nvSpPr>
          <p:cNvPr id="14" name="Rectangle 13"/>
          <p:cNvSpPr/>
          <p:nvPr userDrawn="1"/>
        </p:nvSpPr>
        <p:spPr>
          <a:xfrm>
            <a:off x="251520" y="332655"/>
            <a:ext cx="8640960" cy="1296119"/>
          </a:xfrm>
          <a:prstGeom prst="rect">
            <a:avLst/>
          </a:prstGeom>
          <a:gradFill>
            <a:gsLst>
              <a:gs pos="57999">
                <a:srgbClr val="0788A4"/>
              </a:gs>
              <a:gs pos="3000">
                <a:srgbClr val="103D64"/>
              </a:gs>
              <a:gs pos="100000">
                <a:srgbClr val="00C1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bg2">
                  <a:lumMod val="25000"/>
                </a:schemeClr>
              </a:solidFill>
            </a:endParaRPr>
          </a:p>
        </p:txBody>
      </p:sp>
      <p:sp>
        <p:nvSpPr>
          <p:cNvPr id="10" name="Title 9"/>
          <p:cNvSpPr>
            <a:spLocks noGrp="1"/>
          </p:cNvSpPr>
          <p:nvPr>
            <p:ph type="title" hasCustomPrompt="1"/>
          </p:nvPr>
        </p:nvSpPr>
        <p:spPr>
          <a:xfrm>
            <a:off x="413538" y="619244"/>
            <a:ext cx="8238027" cy="1325563"/>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t>Title</a:t>
            </a:r>
          </a:p>
        </p:txBody>
      </p:sp>
      <p:sp>
        <p:nvSpPr>
          <p:cNvPr id="29" name="Content Placeholder 2"/>
          <p:cNvSpPr>
            <a:spLocks noGrp="1"/>
          </p:cNvSpPr>
          <p:nvPr>
            <p:ph sz="half" idx="1" hasCustomPrompt="1"/>
          </p:nvPr>
        </p:nvSpPr>
        <p:spPr>
          <a:xfrm>
            <a:off x="457200" y="2133601"/>
            <a:ext cx="2980674" cy="4103712"/>
          </a:xfrm>
          <a:prstGeom prst="rect">
            <a:avLst/>
          </a:prstGeom>
        </p:spPr>
        <p:txBody>
          <a:bodyPr numCol="1" spcCol="180000"/>
          <a:lstStyle>
            <a:lvl1pPr marL="0" indent="0">
              <a:spcBef>
                <a:spcPts val="0"/>
              </a:spcBef>
              <a:spcAft>
                <a:spcPts val="450"/>
              </a:spcAft>
              <a:buFontTx/>
              <a:buNone/>
              <a:defRPr sz="1500">
                <a:solidFill>
                  <a:srgbClr val="103D64"/>
                </a:solidFill>
                <a:latin typeface="Arial" charset="0"/>
                <a:ea typeface="Arial" charset="0"/>
                <a:cs typeface="Arial" charset="0"/>
              </a:defRPr>
            </a:lvl1pPr>
            <a:lvl2pPr marL="0" indent="0">
              <a:spcBef>
                <a:spcPts val="75"/>
              </a:spcBef>
              <a:spcAft>
                <a:spcPts val="450"/>
              </a:spcAft>
              <a:buFontTx/>
              <a:buNone/>
              <a:tabLst/>
              <a:defRPr sz="1148" b="0">
                <a:solidFill>
                  <a:srgbClr val="53565A"/>
                </a:solidFill>
                <a:latin typeface="Arial" charset="0"/>
                <a:ea typeface="Arial" charset="0"/>
                <a:cs typeface="Arial" charset="0"/>
              </a:defRPr>
            </a:lvl2pPr>
            <a:lvl3pPr marL="0" indent="0">
              <a:spcBef>
                <a:spcPts val="75"/>
              </a:spcBef>
              <a:spcAft>
                <a:spcPts val="0"/>
              </a:spcAft>
              <a:buFontTx/>
              <a:buNone/>
              <a:tabLst/>
              <a:defRPr sz="1148" b="1">
                <a:solidFill>
                  <a:srgbClr val="103D64"/>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rgbClr val="53565A"/>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31"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3" name="Picture Placeholder 2"/>
          <p:cNvSpPr>
            <a:spLocks noGrp="1"/>
          </p:cNvSpPr>
          <p:nvPr>
            <p:ph type="pic" sz="quarter" idx="11" hasCustomPrompt="1"/>
          </p:nvPr>
        </p:nvSpPr>
        <p:spPr>
          <a:xfrm>
            <a:off x="3601903" y="2133600"/>
            <a:ext cx="5084897" cy="4103713"/>
          </a:xfrm>
          <a:prstGeom prst="rect">
            <a:avLst/>
          </a:prstGeo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sz="1500">
                <a:solidFill>
                  <a:srgbClr val="53565A"/>
                </a:solidFill>
              </a:defRPr>
            </a:lvl1pPr>
          </a:lstStyle>
          <a:p>
            <a:r>
              <a:rPr lang="en-US" sz="1148" dirty="0">
                <a:latin typeface="Arial" charset="0"/>
                <a:ea typeface="Arial" charset="0"/>
                <a:cs typeface="Arial" charset="0"/>
              </a:rPr>
              <a:t>Add picture</a:t>
            </a:r>
            <a:endParaRPr lang="en-US" dirty="0"/>
          </a:p>
        </p:txBody>
      </p:sp>
    </p:spTree>
    <p:extLst>
      <p:ext uri="{BB962C8B-B14F-4D97-AF65-F5344CB8AC3E}">
        <p14:creationId xmlns:p14="http://schemas.microsoft.com/office/powerpoint/2010/main" val="3600883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4318" y="1186784"/>
            <a:ext cx="5045756" cy="4489777"/>
          </a:xfrm>
          <a:prstGeom prst="rect">
            <a:avLst/>
          </a:prstGeom>
        </p:spPr>
      </p:pic>
      <p:pic>
        <p:nvPicPr>
          <p:cNvPr id="10" name="Picture 9"/>
          <p:cNvPicPr>
            <a:picLocks noChangeAspect="1"/>
          </p:cNvPicPr>
          <p:nvPr userDrawn="1"/>
        </p:nvPicPr>
        <p:blipFill>
          <a:blip r:embed="rId3"/>
          <a:stretch>
            <a:fillRect/>
          </a:stretch>
        </p:blipFill>
        <p:spPr>
          <a:xfrm>
            <a:off x="251520" y="332656"/>
            <a:ext cx="6000750" cy="5905500"/>
          </a:xfrm>
          <a:prstGeom prst="rect">
            <a:avLst/>
          </a:prstGeom>
        </p:spPr>
      </p:pic>
      <p:sp>
        <p:nvSpPr>
          <p:cNvPr id="14"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15" name="Content Placeholder 2"/>
          <p:cNvSpPr>
            <a:spLocks noGrp="1"/>
          </p:cNvSpPr>
          <p:nvPr>
            <p:ph sz="half" idx="1" hasCustomPrompt="1"/>
          </p:nvPr>
        </p:nvSpPr>
        <p:spPr>
          <a:xfrm>
            <a:off x="457200" y="2133601"/>
            <a:ext cx="4168806" cy="2710930"/>
          </a:xfrm>
          <a:prstGeom prst="rect">
            <a:avLst/>
          </a:prstGeom>
        </p:spPr>
        <p:txBody>
          <a:bodyPr numCol="1" spcCol="180000"/>
          <a:lstStyle>
            <a:lvl1pPr marL="0" indent="0">
              <a:spcBef>
                <a:spcPts val="0"/>
              </a:spcBef>
              <a:spcAft>
                <a:spcPts val="450"/>
              </a:spcAft>
              <a:buFontTx/>
              <a:buNone/>
              <a:defRPr sz="1500">
                <a:solidFill>
                  <a:schemeClr val="bg1"/>
                </a:solidFill>
                <a:latin typeface="Arial" charset="0"/>
                <a:ea typeface="Arial" charset="0"/>
                <a:cs typeface="Arial" charset="0"/>
              </a:defRPr>
            </a:lvl1pPr>
            <a:lvl2pPr marL="0" indent="0">
              <a:spcBef>
                <a:spcPts val="75"/>
              </a:spcBef>
              <a:spcAft>
                <a:spcPts val="450"/>
              </a:spcAft>
              <a:buFontTx/>
              <a:buNone/>
              <a:tabLst/>
              <a:defRPr sz="1148" b="0">
                <a:solidFill>
                  <a:schemeClr val="bg1"/>
                </a:solidFill>
                <a:latin typeface="Arial" charset="0"/>
                <a:ea typeface="Arial" charset="0"/>
                <a:cs typeface="Arial" charset="0"/>
              </a:defRPr>
            </a:lvl2pPr>
            <a:lvl3pPr marL="0" indent="0">
              <a:spcBef>
                <a:spcPts val="75"/>
              </a:spcBef>
              <a:spcAft>
                <a:spcPts val="0"/>
              </a:spcAft>
              <a:buFontTx/>
              <a:buNone/>
              <a:tabLst/>
              <a:defRPr sz="1148" b="1">
                <a:solidFill>
                  <a:schemeClr val="bg1"/>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17" name="Title 16"/>
          <p:cNvSpPr>
            <a:spLocks noGrp="1"/>
          </p:cNvSpPr>
          <p:nvPr>
            <p:ph type="title" hasCustomPrompt="1"/>
          </p:nvPr>
        </p:nvSpPr>
        <p:spPr>
          <a:xfrm>
            <a:off x="413538" y="620688"/>
            <a:ext cx="5564442" cy="800592"/>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solidFill>
                  <a:schemeClr val="bg1"/>
                </a:solidFill>
              </a:rPr>
              <a:t>Title</a:t>
            </a:r>
            <a:endParaRPr lang="en-AU" dirty="0">
              <a:solidFill>
                <a:schemeClr val="bg1"/>
              </a:solidFill>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27" y="4869160"/>
            <a:ext cx="1702151" cy="1349024"/>
          </a:xfrm>
          <a:prstGeom prst="rect">
            <a:avLst/>
          </a:prstGeom>
        </p:spPr>
      </p:pic>
    </p:spTree>
    <p:extLst>
      <p:ext uri="{BB962C8B-B14F-4D97-AF65-F5344CB8AC3E}">
        <p14:creationId xmlns:p14="http://schemas.microsoft.com/office/powerpoint/2010/main" val="1066916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Slide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656" r="6585" b="7413"/>
          <a:stretch/>
        </p:blipFill>
        <p:spPr>
          <a:xfrm>
            <a:off x="3808286" y="1196752"/>
            <a:ext cx="5102542" cy="4464496"/>
          </a:xfrm>
          <a:prstGeom prst="rect">
            <a:avLst/>
          </a:prstGeom>
        </p:spPr>
      </p:pic>
      <p:pic>
        <p:nvPicPr>
          <p:cNvPr id="10" name="Picture 9"/>
          <p:cNvPicPr>
            <a:picLocks noChangeAspect="1"/>
          </p:cNvPicPr>
          <p:nvPr userDrawn="1"/>
        </p:nvPicPr>
        <p:blipFill>
          <a:blip r:embed="rId3"/>
          <a:stretch>
            <a:fillRect/>
          </a:stretch>
        </p:blipFill>
        <p:spPr>
          <a:xfrm>
            <a:off x="251520" y="332656"/>
            <a:ext cx="6000750" cy="5905500"/>
          </a:xfrm>
          <a:prstGeom prst="rect">
            <a:avLst/>
          </a:prstGeom>
        </p:spPr>
      </p:pic>
      <p:sp>
        <p:nvSpPr>
          <p:cNvPr id="14"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15" name="Content Placeholder 2"/>
          <p:cNvSpPr>
            <a:spLocks noGrp="1"/>
          </p:cNvSpPr>
          <p:nvPr>
            <p:ph sz="half" idx="1" hasCustomPrompt="1"/>
          </p:nvPr>
        </p:nvSpPr>
        <p:spPr>
          <a:xfrm>
            <a:off x="457200" y="2133601"/>
            <a:ext cx="4168806" cy="2710930"/>
          </a:xfrm>
          <a:prstGeom prst="rect">
            <a:avLst/>
          </a:prstGeom>
        </p:spPr>
        <p:txBody>
          <a:bodyPr numCol="1" spcCol="180000"/>
          <a:lstStyle>
            <a:lvl1pPr marL="0" indent="0">
              <a:spcBef>
                <a:spcPts val="0"/>
              </a:spcBef>
              <a:spcAft>
                <a:spcPts val="450"/>
              </a:spcAft>
              <a:buFontTx/>
              <a:buNone/>
              <a:defRPr sz="1500">
                <a:solidFill>
                  <a:schemeClr val="bg1"/>
                </a:solidFill>
                <a:latin typeface="Arial" charset="0"/>
                <a:ea typeface="Arial" charset="0"/>
                <a:cs typeface="Arial" charset="0"/>
              </a:defRPr>
            </a:lvl1pPr>
            <a:lvl2pPr marL="0" indent="0">
              <a:spcBef>
                <a:spcPts val="75"/>
              </a:spcBef>
              <a:spcAft>
                <a:spcPts val="450"/>
              </a:spcAft>
              <a:buFontTx/>
              <a:buNone/>
              <a:tabLst/>
              <a:defRPr sz="1148" b="0">
                <a:solidFill>
                  <a:schemeClr val="bg1"/>
                </a:solidFill>
                <a:latin typeface="Arial" charset="0"/>
                <a:ea typeface="Arial" charset="0"/>
                <a:cs typeface="Arial" charset="0"/>
              </a:defRPr>
            </a:lvl2pPr>
            <a:lvl3pPr marL="0" indent="0">
              <a:spcBef>
                <a:spcPts val="75"/>
              </a:spcBef>
              <a:spcAft>
                <a:spcPts val="0"/>
              </a:spcAft>
              <a:buFontTx/>
              <a:buNone/>
              <a:tabLst/>
              <a:defRPr sz="1148" b="1">
                <a:solidFill>
                  <a:schemeClr val="bg1"/>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17" name="Title 16"/>
          <p:cNvSpPr>
            <a:spLocks noGrp="1"/>
          </p:cNvSpPr>
          <p:nvPr>
            <p:ph type="title" hasCustomPrompt="1"/>
          </p:nvPr>
        </p:nvSpPr>
        <p:spPr>
          <a:xfrm>
            <a:off x="413538" y="620688"/>
            <a:ext cx="5564442" cy="800592"/>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solidFill>
                  <a:schemeClr val="bg1"/>
                </a:solidFill>
              </a:rPr>
              <a:t>Title</a:t>
            </a:r>
            <a:endParaRPr lang="en-AU" dirty="0">
              <a:solidFill>
                <a:schemeClr val="bg1"/>
              </a:solidFil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27" y="4869160"/>
            <a:ext cx="1702151" cy="1349024"/>
          </a:xfrm>
          <a:prstGeom prst="rect">
            <a:avLst/>
          </a:prstGeom>
        </p:spPr>
      </p:pic>
    </p:spTree>
    <p:extLst>
      <p:ext uri="{BB962C8B-B14F-4D97-AF65-F5344CB8AC3E}">
        <p14:creationId xmlns:p14="http://schemas.microsoft.com/office/powerpoint/2010/main" val="1133081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5916" y="1200216"/>
            <a:ext cx="5042027" cy="4471156"/>
          </a:xfrm>
          <a:prstGeom prst="rect">
            <a:avLst/>
          </a:prstGeom>
        </p:spPr>
      </p:pic>
      <p:pic>
        <p:nvPicPr>
          <p:cNvPr id="10" name="Picture 9"/>
          <p:cNvPicPr>
            <a:picLocks noChangeAspect="1"/>
          </p:cNvPicPr>
          <p:nvPr userDrawn="1"/>
        </p:nvPicPr>
        <p:blipFill>
          <a:blip r:embed="rId3"/>
          <a:stretch>
            <a:fillRect/>
          </a:stretch>
        </p:blipFill>
        <p:spPr>
          <a:xfrm>
            <a:off x="251520" y="332656"/>
            <a:ext cx="6000750" cy="5905500"/>
          </a:xfrm>
          <a:prstGeom prst="rect">
            <a:avLst/>
          </a:prstGeom>
        </p:spPr>
      </p:pic>
      <p:sp>
        <p:nvSpPr>
          <p:cNvPr id="14"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15" name="Content Placeholder 2"/>
          <p:cNvSpPr>
            <a:spLocks noGrp="1"/>
          </p:cNvSpPr>
          <p:nvPr>
            <p:ph sz="half" idx="1" hasCustomPrompt="1"/>
          </p:nvPr>
        </p:nvSpPr>
        <p:spPr>
          <a:xfrm>
            <a:off x="457200" y="2133601"/>
            <a:ext cx="4168806" cy="2710930"/>
          </a:xfrm>
          <a:prstGeom prst="rect">
            <a:avLst/>
          </a:prstGeom>
        </p:spPr>
        <p:txBody>
          <a:bodyPr numCol="1" spcCol="180000"/>
          <a:lstStyle>
            <a:lvl1pPr marL="0" indent="0">
              <a:spcBef>
                <a:spcPts val="0"/>
              </a:spcBef>
              <a:spcAft>
                <a:spcPts val="450"/>
              </a:spcAft>
              <a:buFontTx/>
              <a:buNone/>
              <a:defRPr sz="1500">
                <a:solidFill>
                  <a:schemeClr val="bg1"/>
                </a:solidFill>
                <a:latin typeface="Arial" charset="0"/>
                <a:ea typeface="Arial" charset="0"/>
                <a:cs typeface="Arial" charset="0"/>
              </a:defRPr>
            </a:lvl1pPr>
            <a:lvl2pPr marL="0" indent="0">
              <a:spcBef>
                <a:spcPts val="75"/>
              </a:spcBef>
              <a:spcAft>
                <a:spcPts val="450"/>
              </a:spcAft>
              <a:buFontTx/>
              <a:buNone/>
              <a:tabLst/>
              <a:defRPr sz="1148" b="0">
                <a:solidFill>
                  <a:schemeClr val="bg1"/>
                </a:solidFill>
                <a:latin typeface="Arial" charset="0"/>
                <a:ea typeface="Arial" charset="0"/>
                <a:cs typeface="Arial" charset="0"/>
              </a:defRPr>
            </a:lvl2pPr>
            <a:lvl3pPr marL="0" indent="0">
              <a:spcBef>
                <a:spcPts val="75"/>
              </a:spcBef>
              <a:spcAft>
                <a:spcPts val="0"/>
              </a:spcAft>
              <a:buFontTx/>
              <a:buNone/>
              <a:tabLst/>
              <a:defRPr sz="1148" b="1">
                <a:solidFill>
                  <a:schemeClr val="bg1"/>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17" name="Title 16"/>
          <p:cNvSpPr>
            <a:spLocks noGrp="1"/>
          </p:cNvSpPr>
          <p:nvPr>
            <p:ph type="title" hasCustomPrompt="1"/>
          </p:nvPr>
        </p:nvSpPr>
        <p:spPr>
          <a:xfrm>
            <a:off x="413538" y="620688"/>
            <a:ext cx="5564442" cy="800592"/>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solidFill>
                  <a:schemeClr val="bg1"/>
                </a:solidFill>
              </a:rPr>
              <a:t>Title</a:t>
            </a:r>
            <a:endParaRPr lang="en-AU" dirty="0">
              <a:solidFill>
                <a:schemeClr val="bg1"/>
              </a:solidFil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27" y="4869160"/>
            <a:ext cx="1702151" cy="1349024"/>
          </a:xfrm>
          <a:prstGeom prst="rect">
            <a:avLst/>
          </a:prstGeom>
        </p:spPr>
      </p:pic>
    </p:spTree>
    <p:extLst>
      <p:ext uri="{BB962C8B-B14F-4D97-AF65-F5344CB8AC3E}">
        <p14:creationId xmlns:p14="http://schemas.microsoft.com/office/powerpoint/2010/main" val="271444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F655150-D9D5-4167-AEA6-B16FE0F031EB}"/>
              </a:ext>
            </a:extLst>
          </p:cNvPr>
          <p:cNvSpPr>
            <a:spLocks noEditPoints="1"/>
          </p:cNvSpPr>
          <p:nvPr userDrawn="1"/>
        </p:nvSpPr>
        <p:spPr bwMode="auto">
          <a:xfrm>
            <a:off x="3289301" y="1644650"/>
            <a:ext cx="4954588" cy="4084638"/>
          </a:xfrm>
          <a:custGeom>
            <a:avLst/>
            <a:gdLst>
              <a:gd name="T0" fmla="*/ 4517 w 7560"/>
              <a:gd name="T1" fmla="*/ 6216 h 6216"/>
              <a:gd name="T2" fmla="*/ 4389 w 7560"/>
              <a:gd name="T3" fmla="*/ 6132 h 6216"/>
              <a:gd name="T4" fmla="*/ 3605 w 7560"/>
              <a:gd name="T5" fmla="*/ 4341 h 6216"/>
              <a:gd name="T6" fmla="*/ 140 w 7560"/>
              <a:gd name="T7" fmla="*/ 4341 h 6216"/>
              <a:gd name="T8" fmla="*/ 0 w 7560"/>
              <a:gd name="T9" fmla="*/ 4201 h 6216"/>
              <a:gd name="T10" fmla="*/ 0 w 7560"/>
              <a:gd name="T11" fmla="*/ 140 h 6216"/>
              <a:gd name="T12" fmla="*/ 140 w 7560"/>
              <a:gd name="T13" fmla="*/ 0 h 6216"/>
              <a:gd name="T14" fmla="*/ 7420 w 7560"/>
              <a:gd name="T15" fmla="*/ 0 h 6216"/>
              <a:gd name="T16" fmla="*/ 7560 w 7560"/>
              <a:gd name="T17" fmla="*/ 140 h 6216"/>
              <a:gd name="T18" fmla="*/ 7560 w 7560"/>
              <a:gd name="T19" fmla="*/ 4201 h 6216"/>
              <a:gd name="T20" fmla="*/ 7420 w 7560"/>
              <a:gd name="T21" fmla="*/ 4341 h 6216"/>
              <a:gd name="T22" fmla="*/ 5429 w 7560"/>
              <a:gd name="T23" fmla="*/ 4341 h 6216"/>
              <a:gd name="T24" fmla="*/ 4645 w 7560"/>
              <a:gd name="T25" fmla="*/ 6132 h 6216"/>
              <a:gd name="T26" fmla="*/ 4517 w 7560"/>
              <a:gd name="T27" fmla="*/ 6216 h 6216"/>
              <a:gd name="T28" fmla="*/ 280 w 7560"/>
              <a:gd name="T29" fmla="*/ 4061 h 6216"/>
              <a:gd name="T30" fmla="*/ 3697 w 7560"/>
              <a:gd name="T31" fmla="*/ 4061 h 6216"/>
              <a:gd name="T32" fmla="*/ 3825 w 7560"/>
              <a:gd name="T33" fmla="*/ 4145 h 6216"/>
              <a:gd name="T34" fmla="*/ 4517 w 7560"/>
              <a:gd name="T35" fmla="*/ 5727 h 6216"/>
              <a:gd name="T36" fmla="*/ 5209 w 7560"/>
              <a:gd name="T37" fmla="*/ 4145 h 6216"/>
              <a:gd name="T38" fmla="*/ 5337 w 7560"/>
              <a:gd name="T39" fmla="*/ 4061 h 6216"/>
              <a:gd name="T40" fmla="*/ 7280 w 7560"/>
              <a:gd name="T41" fmla="*/ 4061 h 6216"/>
              <a:gd name="T42" fmla="*/ 7280 w 7560"/>
              <a:gd name="T43" fmla="*/ 280 h 6216"/>
              <a:gd name="T44" fmla="*/ 280 w 7560"/>
              <a:gd name="T45" fmla="*/ 280 h 6216"/>
              <a:gd name="T46" fmla="*/ 280 w 7560"/>
              <a:gd name="T47" fmla="*/ 4061 h 6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60" h="6216">
                <a:moveTo>
                  <a:pt x="4517" y="6216"/>
                </a:moveTo>
                <a:cubicBezTo>
                  <a:pt x="4461" y="6216"/>
                  <a:pt x="4411" y="6183"/>
                  <a:pt x="4389" y="6132"/>
                </a:cubicBezTo>
                <a:cubicBezTo>
                  <a:pt x="3605" y="4341"/>
                  <a:pt x="3605" y="4341"/>
                  <a:pt x="3605" y="4341"/>
                </a:cubicBezTo>
                <a:cubicBezTo>
                  <a:pt x="140" y="4341"/>
                  <a:pt x="140" y="4341"/>
                  <a:pt x="140" y="4341"/>
                </a:cubicBezTo>
                <a:cubicBezTo>
                  <a:pt x="63" y="4341"/>
                  <a:pt x="0" y="4279"/>
                  <a:pt x="0" y="4201"/>
                </a:cubicBezTo>
                <a:cubicBezTo>
                  <a:pt x="0" y="140"/>
                  <a:pt x="0" y="140"/>
                  <a:pt x="0" y="140"/>
                </a:cubicBezTo>
                <a:cubicBezTo>
                  <a:pt x="0" y="63"/>
                  <a:pt x="63" y="0"/>
                  <a:pt x="140" y="0"/>
                </a:cubicBezTo>
                <a:cubicBezTo>
                  <a:pt x="7420" y="0"/>
                  <a:pt x="7420" y="0"/>
                  <a:pt x="7420" y="0"/>
                </a:cubicBezTo>
                <a:cubicBezTo>
                  <a:pt x="7497" y="0"/>
                  <a:pt x="7560" y="63"/>
                  <a:pt x="7560" y="140"/>
                </a:cubicBezTo>
                <a:cubicBezTo>
                  <a:pt x="7560" y="4201"/>
                  <a:pt x="7560" y="4201"/>
                  <a:pt x="7560" y="4201"/>
                </a:cubicBezTo>
                <a:cubicBezTo>
                  <a:pt x="7560" y="4279"/>
                  <a:pt x="7497" y="4341"/>
                  <a:pt x="7420" y="4341"/>
                </a:cubicBezTo>
                <a:cubicBezTo>
                  <a:pt x="5429" y="4341"/>
                  <a:pt x="5429" y="4341"/>
                  <a:pt x="5429" y="4341"/>
                </a:cubicBezTo>
                <a:cubicBezTo>
                  <a:pt x="4645" y="6132"/>
                  <a:pt x="4645" y="6132"/>
                  <a:pt x="4645" y="6132"/>
                </a:cubicBezTo>
                <a:cubicBezTo>
                  <a:pt x="4623" y="6183"/>
                  <a:pt x="4573" y="6216"/>
                  <a:pt x="4517" y="6216"/>
                </a:cubicBezTo>
                <a:close/>
                <a:moveTo>
                  <a:pt x="280" y="4061"/>
                </a:moveTo>
                <a:cubicBezTo>
                  <a:pt x="3697" y="4061"/>
                  <a:pt x="3697" y="4061"/>
                  <a:pt x="3697" y="4061"/>
                </a:cubicBezTo>
                <a:cubicBezTo>
                  <a:pt x="3753" y="4061"/>
                  <a:pt x="3803" y="4094"/>
                  <a:pt x="3825" y="4145"/>
                </a:cubicBezTo>
                <a:cubicBezTo>
                  <a:pt x="4517" y="5727"/>
                  <a:pt x="4517" y="5727"/>
                  <a:pt x="4517" y="5727"/>
                </a:cubicBezTo>
                <a:cubicBezTo>
                  <a:pt x="5209" y="4145"/>
                  <a:pt x="5209" y="4145"/>
                  <a:pt x="5209" y="4145"/>
                </a:cubicBezTo>
                <a:cubicBezTo>
                  <a:pt x="5231" y="4094"/>
                  <a:pt x="5281" y="4061"/>
                  <a:pt x="5337" y="4061"/>
                </a:cubicBezTo>
                <a:cubicBezTo>
                  <a:pt x="7280" y="4061"/>
                  <a:pt x="7280" y="4061"/>
                  <a:pt x="7280" y="4061"/>
                </a:cubicBezTo>
                <a:cubicBezTo>
                  <a:pt x="7280" y="280"/>
                  <a:pt x="7280" y="280"/>
                  <a:pt x="7280" y="280"/>
                </a:cubicBezTo>
                <a:cubicBezTo>
                  <a:pt x="280" y="280"/>
                  <a:pt x="280" y="280"/>
                  <a:pt x="280" y="280"/>
                </a:cubicBezTo>
                <a:lnTo>
                  <a:pt x="280" y="4061"/>
                </a:lnTo>
                <a:close/>
              </a:path>
            </a:pathLst>
          </a:custGeom>
          <a:solidFill>
            <a:srgbClr val="FFC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tx1"/>
                </a:solidFill>
              </a:defRPr>
            </a:lvl1pPr>
          </a:lstStyle>
          <a:p>
            <a:r>
              <a:rPr lang="en-US" dirty="0"/>
              <a:t>Click to add Presentation title</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61336" y="3920170"/>
            <a:ext cx="2794820" cy="1507032"/>
          </a:xfrm>
        </p:spPr>
        <p:txBody>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Tree>
    <p:extLst>
      <p:ext uri="{BB962C8B-B14F-4D97-AF65-F5344CB8AC3E}">
        <p14:creationId xmlns:p14="http://schemas.microsoft.com/office/powerpoint/2010/main" val="2429438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580"/>
          <a:stretch/>
        </p:blipFill>
        <p:spPr>
          <a:xfrm>
            <a:off x="3815916" y="1220756"/>
            <a:ext cx="5042027" cy="4455805"/>
          </a:xfrm>
          <a:prstGeom prst="rect">
            <a:avLst/>
          </a:prstGeom>
        </p:spPr>
      </p:pic>
      <p:pic>
        <p:nvPicPr>
          <p:cNvPr id="10" name="Picture 9"/>
          <p:cNvPicPr>
            <a:picLocks noChangeAspect="1"/>
          </p:cNvPicPr>
          <p:nvPr userDrawn="1"/>
        </p:nvPicPr>
        <p:blipFill>
          <a:blip r:embed="rId3"/>
          <a:stretch>
            <a:fillRect/>
          </a:stretch>
        </p:blipFill>
        <p:spPr>
          <a:xfrm>
            <a:off x="251520" y="332656"/>
            <a:ext cx="6000750" cy="5905500"/>
          </a:xfrm>
          <a:prstGeom prst="rect">
            <a:avLst/>
          </a:prstGeom>
        </p:spPr>
      </p:pic>
      <p:sp>
        <p:nvSpPr>
          <p:cNvPr id="14"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15" name="Content Placeholder 2"/>
          <p:cNvSpPr>
            <a:spLocks noGrp="1"/>
          </p:cNvSpPr>
          <p:nvPr>
            <p:ph sz="half" idx="1" hasCustomPrompt="1"/>
          </p:nvPr>
        </p:nvSpPr>
        <p:spPr>
          <a:xfrm>
            <a:off x="457200" y="2133601"/>
            <a:ext cx="4168806" cy="2710930"/>
          </a:xfrm>
          <a:prstGeom prst="rect">
            <a:avLst/>
          </a:prstGeom>
        </p:spPr>
        <p:txBody>
          <a:bodyPr numCol="1" spcCol="180000"/>
          <a:lstStyle>
            <a:lvl1pPr marL="0" indent="0">
              <a:spcBef>
                <a:spcPts val="0"/>
              </a:spcBef>
              <a:spcAft>
                <a:spcPts val="450"/>
              </a:spcAft>
              <a:buFontTx/>
              <a:buNone/>
              <a:defRPr sz="1500">
                <a:solidFill>
                  <a:schemeClr val="bg1"/>
                </a:solidFill>
                <a:latin typeface="Arial" charset="0"/>
                <a:ea typeface="Arial" charset="0"/>
                <a:cs typeface="Arial" charset="0"/>
              </a:defRPr>
            </a:lvl1pPr>
            <a:lvl2pPr marL="0" indent="0">
              <a:spcBef>
                <a:spcPts val="75"/>
              </a:spcBef>
              <a:spcAft>
                <a:spcPts val="450"/>
              </a:spcAft>
              <a:buFontTx/>
              <a:buNone/>
              <a:tabLst/>
              <a:defRPr sz="1148" b="0">
                <a:solidFill>
                  <a:schemeClr val="bg1"/>
                </a:solidFill>
                <a:latin typeface="Arial" charset="0"/>
                <a:ea typeface="Arial" charset="0"/>
                <a:cs typeface="Arial" charset="0"/>
              </a:defRPr>
            </a:lvl2pPr>
            <a:lvl3pPr marL="0" indent="0">
              <a:spcBef>
                <a:spcPts val="75"/>
              </a:spcBef>
              <a:spcAft>
                <a:spcPts val="0"/>
              </a:spcAft>
              <a:buFontTx/>
              <a:buNone/>
              <a:tabLst/>
              <a:defRPr sz="1148" b="1">
                <a:solidFill>
                  <a:schemeClr val="bg1"/>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17" name="Title 16"/>
          <p:cNvSpPr>
            <a:spLocks noGrp="1"/>
          </p:cNvSpPr>
          <p:nvPr>
            <p:ph type="title" hasCustomPrompt="1"/>
          </p:nvPr>
        </p:nvSpPr>
        <p:spPr>
          <a:xfrm>
            <a:off x="413538" y="620688"/>
            <a:ext cx="5564442" cy="800592"/>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solidFill>
                  <a:schemeClr val="bg1"/>
                </a:solidFill>
              </a:rPr>
              <a:t>Title</a:t>
            </a:r>
            <a:endParaRPr lang="en-AU" dirty="0">
              <a:solidFill>
                <a:schemeClr val="bg1"/>
              </a:solidFil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27" y="4869160"/>
            <a:ext cx="1702151" cy="1349024"/>
          </a:xfrm>
          <a:prstGeom prst="rect">
            <a:avLst/>
          </a:prstGeom>
        </p:spPr>
      </p:pic>
    </p:spTree>
    <p:extLst>
      <p:ext uri="{BB962C8B-B14F-4D97-AF65-F5344CB8AC3E}">
        <p14:creationId xmlns:p14="http://schemas.microsoft.com/office/powerpoint/2010/main" val="3553413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Slide 4">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9645" y="1196753"/>
            <a:ext cx="5036155" cy="4481233"/>
          </a:xfrm>
          <a:prstGeom prst="rect">
            <a:avLst/>
          </a:prstGeom>
        </p:spPr>
      </p:pic>
      <p:pic>
        <p:nvPicPr>
          <p:cNvPr id="10" name="Picture 9"/>
          <p:cNvPicPr>
            <a:picLocks noChangeAspect="1"/>
          </p:cNvPicPr>
          <p:nvPr userDrawn="1"/>
        </p:nvPicPr>
        <p:blipFill>
          <a:blip r:embed="rId3"/>
          <a:stretch>
            <a:fillRect/>
          </a:stretch>
        </p:blipFill>
        <p:spPr>
          <a:xfrm>
            <a:off x="251520" y="332656"/>
            <a:ext cx="6000750" cy="5905500"/>
          </a:xfrm>
          <a:prstGeom prst="rect">
            <a:avLst/>
          </a:prstGeom>
        </p:spPr>
      </p:pic>
      <p:sp>
        <p:nvSpPr>
          <p:cNvPr id="14"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15" name="Content Placeholder 2"/>
          <p:cNvSpPr>
            <a:spLocks noGrp="1"/>
          </p:cNvSpPr>
          <p:nvPr>
            <p:ph sz="half" idx="1" hasCustomPrompt="1"/>
          </p:nvPr>
        </p:nvSpPr>
        <p:spPr>
          <a:xfrm>
            <a:off x="457200" y="2133601"/>
            <a:ext cx="4168806" cy="2710930"/>
          </a:xfrm>
          <a:prstGeom prst="rect">
            <a:avLst/>
          </a:prstGeom>
        </p:spPr>
        <p:txBody>
          <a:bodyPr numCol="1" spcCol="180000"/>
          <a:lstStyle>
            <a:lvl1pPr marL="0" indent="0">
              <a:spcBef>
                <a:spcPts val="0"/>
              </a:spcBef>
              <a:spcAft>
                <a:spcPts val="450"/>
              </a:spcAft>
              <a:buFontTx/>
              <a:buNone/>
              <a:defRPr sz="1500">
                <a:solidFill>
                  <a:schemeClr val="bg1"/>
                </a:solidFill>
                <a:latin typeface="Arial" charset="0"/>
                <a:ea typeface="Arial" charset="0"/>
                <a:cs typeface="Arial" charset="0"/>
              </a:defRPr>
            </a:lvl1pPr>
            <a:lvl2pPr marL="0" indent="0">
              <a:spcBef>
                <a:spcPts val="75"/>
              </a:spcBef>
              <a:spcAft>
                <a:spcPts val="450"/>
              </a:spcAft>
              <a:buFontTx/>
              <a:buNone/>
              <a:tabLst/>
              <a:defRPr sz="1148" b="0">
                <a:solidFill>
                  <a:schemeClr val="bg1"/>
                </a:solidFill>
                <a:latin typeface="Arial" charset="0"/>
                <a:ea typeface="Arial" charset="0"/>
                <a:cs typeface="Arial" charset="0"/>
              </a:defRPr>
            </a:lvl2pPr>
            <a:lvl3pPr marL="0" indent="0">
              <a:spcBef>
                <a:spcPts val="75"/>
              </a:spcBef>
              <a:spcAft>
                <a:spcPts val="0"/>
              </a:spcAft>
              <a:buFontTx/>
              <a:buNone/>
              <a:tabLst/>
              <a:defRPr sz="1148" b="1">
                <a:solidFill>
                  <a:schemeClr val="bg1"/>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17" name="Title 16"/>
          <p:cNvSpPr>
            <a:spLocks noGrp="1"/>
          </p:cNvSpPr>
          <p:nvPr>
            <p:ph type="title" hasCustomPrompt="1"/>
          </p:nvPr>
        </p:nvSpPr>
        <p:spPr>
          <a:xfrm>
            <a:off x="413538" y="620688"/>
            <a:ext cx="5564442" cy="800592"/>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solidFill>
                  <a:schemeClr val="bg1"/>
                </a:solidFill>
              </a:rPr>
              <a:t>Title</a:t>
            </a:r>
            <a:endParaRPr lang="en-AU" dirty="0">
              <a:solidFill>
                <a:schemeClr val="bg1"/>
              </a:solidFil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27" y="4869160"/>
            <a:ext cx="1702151" cy="1349024"/>
          </a:xfrm>
          <a:prstGeom prst="rect">
            <a:avLst/>
          </a:prstGeom>
        </p:spPr>
      </p:pic>
    </p:spTree>
    <p:extLst>
      <p:ext uri="{BB962C8B-B14F-4D97-AF65-F5344CB8AC3E}">
        <p14:creationId xmlns:p14="http://schemas.microsoft.com/office/powerpoint/2010/main" val="3917857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Slide 5">
    <p:spTree>
      <p:nvGrpSpPr>
        <p:cNvPr id="1" name=""/>
        <p:cNvGrpSpPr/>
        <p:nvPr/>
      </p:nvGrpSpPr>
      <p:grpSpPr>
        <a:xfrm>
          <a:off x="0" y="0"/>
          <a:ext cx="0" cy="0"/>
          <a:chOff x="0" y="0"/>
          <a:chExt cx="0" cy="0"/>
        </a:xfrm>
      </p:grpSpPr>
      <p:pic>
        <p:nvPicPr>
          <p:cNvPr id="11" name="Content Placeholder 7"/>
          <p:cNvPicPr>
            <a:picLocks noChangeAspect="1"/>
          </p:cNvPicPr>
          <p:nvPr userDrawn="1"/>
        </p:nvPicPr>
        <p:blipFill rotWithShape="1">
          <a:blip r:embed="rId2" cstate="print">
            <a:extLst>
              <a:ext uri="{28A0092B-C50C-407E-A947-70E740481C1C}">
                <a14:useLocalDpi xmlns:a14="http://schemas.microsoft.com/office/drawing/2010/main" val="0"/>
              </a:ext>
            </a:extLst>
          </a:blip>
          <a:srcRect t="9442" r="26489" b="17038"/>
          <a:stretch/>
        </p:blipFill>
        <p:spPr>
          <a:xfrm>
            <a:off x="3815917" y="1196752"/>
            <a:ext cx="5045922" cy="4485264"/>
          </a:xfrm>
          <a:prstGeom prst="rect">
            <a:avLst/>
          </a:prstGeom>
        </p:spPr>
      </p:pic>
      <p:pic>
        <p:nvPicPr>
          <p:cNvPr id="10" name="Picture 9"/>
          <p:cNvPicPr>
            <a:picLocks noChangeAspect="1"/>
          </p:cNvPicPr>
          <p:nvPr userDrawn="1"/>
        </p:nvPicPr>
        <p:blipFill>
          <a:blip r:embed="rId3"/>
          <a:stretch>
            <a:fillRect/>
          </a:stretch>
        </p:blipFill>
        <p:spPr>
          <a:xfrm>
            <a:off x="251520" y="332656"/>
            <a:ext cx="6000750" cy="5905500"/>
          </a:xfrm>
          <a:prstGeom prst="rect">
            <a:avLst/>
          </a:prstGeom>
        </p:spPr>
      </p:pic>
      <p:sp>
        <p:nvSpPr>
          <p:cNvPr id="14" name="Slide Number Placeholder 2"/>
          <p:cNvSpPr>
            <a:spLocks noGrp="1"/>
          </p:cNvSpPr>
          <p:nvPr>
            <p:ph type="sldNum" sz="quarter" idx="10"/>
          </p:nvPr>
        </p:nvSpPr>
        <p:spPr>
          <a:xfrm>
            <a:off x="6329172" y="6356352"/>
            <a:ext cx="2581656" cy="365125"/>
          </a:xfrm>
        </p:spPr>
        <p:txBody>
          <a:body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15" name="Content Placeholder 2"/>
          <p:cNvSpPr>
            <a:spLocks noGrp="1"/>
          </p:cNvSpPr>
          <p:nvPr>
            <p:ph sz="half" idx="1" hasCustomPrompt="1"/>
          </p:nvPr>
        </p:nvSpPr>
        <p:spPr>
          <a:xfrm>
            <a:off x="457200" y="2133601"/>
            <a:ext cx="4168806" cy="2710930"/>
          </a:xfrm>
          <a:prstGeom prst="rect">
            <a:avLst/>
          </a:prstGeom>
        </p:spPr>
        <p:txBody>
          <a:bodyPr numCol="1" spcCol="180000"/>
          <a:lstStyle>
            <a:lvl1pPr marL="0" indent="0">
              <a:spcBef>
                <a:spcPts val="0"/>
              </a:spcBef>
              <a:spcAft>
                <a:spcPts val="450"/>
              </a:spcAft>
              <a:buFontTx/>
              <a:buNone/>
              <a:defRPr sz="1500">
                <a:solidFill>
                  <a:schemeClr val="bg1"/>
                </a:solidFill>
                <a:latin typeface="Arial" charset="0"/>
                <a:ea typeface="Arial" charset="0"/>
                <a:cs typeface="Arial" charset="0"/>
              </a:defRPr>
            </a:lvl1pPr>
            <a:lvl2pPr marL="0" indent="0">
              <a:spcBef>
                <a:spcPts val="75"/>
              </a:spcBef>
              <a:spcAft>
                <a:spcPts val="450"/>
              </a:spcAft>
              <a:buFontTx/>
              <a:buNone/>
              <a:tabLst/>
              <a:defRPr sz="1148" b="0">
                <a:solidFill>
                  <a:schemeClr val="bg1"/>
                </a:solidFill>
                <a:latin typeface="Arial" charset="0"/>
                <a:ea typeface="Arial" charset="0"/>
                <a:cs typeface="Arial" charset="0"/>
              </a:defRPr>
            </a:lvl2pPr>
            <a:lvl3pPr marL="0" indent="0">
              <a:spcBef>
                <a:spcPts val="75"/>
              </a:spcBef>
              <a:spcAft>
                <a:spcPts val="0"/>
              </a:spcAft>
              <a:buFontTx/>
              <a:buNone/>
              <a:tabLst/>
              <a:defRPr sz="1148" b="1">
                <a:solidFill>
                  <a:schemeClr val="bg1"/>
                </a:solidFill>
                <a:latin typeface="Arial" charset="0"/>
                <a:ea typeface="Arial" charset="0"/>
                <a:cs typeface="Arial" charset="0"/>
              </a:defRPr>
            </a:lvl3pPr>
            <a:lvl4pPr marL="171450" indent="-171450">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4pPr>
            <a:lvl5pPr marL="361950" indent="-200025">
              <a:spcBef>
                <a:spcPts val="75"/>
              </a:spcBef>
              <a:spcAft>
                <a:spcPts val="300"/>
              </a:spcAft>
              <a:buSzPct val="80000"/>
              <a:buFont typeface="Arial" charset="0"/>
              <a:buChar char="•"/>
              <a:tabLst/>
              <a:defRPr sz="1148">
                <a:solidFill>
                  <a:schemeClr val="bg1"/>
                </a:solidFill>
                <a:latin typeface="Arial" charset="0"/>
                <a:ea typeface="Arial" charset="0"/>
                <a:cs typeface="Arial" charset="0"/>
              </a:defRPr>
            </a:lvl5pPr>
            <a:lvl6pPr>
              <a:defRPr sz="1350"/>
            </a:lvl6pPr>
            <a:lvl7pPr>
              <a:defRPr sz="1350"/>
            </a:lvl7pPr>
            <a:lvl8pPr>
              <a:defRPr sz="1350"/>
            </a:lvl8pPr>
            <a:lvl9pPr>
              <a:defRPr sz="1350"/>
            </a:lvl9pPr>
          </a:lstStyle>
          <a:p>
            <a:pPr lvl="0"/>
            <a:r>
              <a:rPr lang="en-US" dirty="0"/>
              <a:t>Intro</a:t>
            </a:r>
          </a:p>
          <a:p>
            <a:pPr lvl="1"/>
            <a:r>
              <a:rPr lang="en-US" dirty="0"/>
              <a:t>Body</a:t>
            </a:r>
          </a:p>
          <a:p>
            <a:pPr lvl="2"/>
            <a:r>
              <a:rPr lang="en-US" dirty="0"/>
              <a:t>Subhead</a:t>
            </a:r>
          </a:p>
          <a:p>
            <a:pPr lvl="3"/>
            <a:r>
              <a:rPr lang="en-US" dirty="0"/>
              <a:t>Dot point</a:t>
            </a:r>
          </a:p>
          <a:p>
            <a:pPr lvl="4"/>
            <a:r>
              <a:rPr lang="en-US" dirty="0"/>
              <a:t>Dot point two</a:t>
            </a:r>
            <a:endParaRPr lang="en-AU" dirty="0"/>
          </a:p>
        </p:txBody>
      </p:sp>
      <p:sp>
        <p:nvSpPr>
          <p:cNvPr id="17" name="Title 16"/>
          <p:cNvSpPr>
            <a:spLocks noGrp="1"/>
          </p:cNvSpPr>
          <p:nvPr>
            <p:ph type="title" hasCustomPrompt="1"/>
          </p:nvPr>
        </p:nvSpPr>
        <p:spPr>
          <a:xfrm>
            <a:off x="413538" y="620688"/>
            <a:ext cx="5564442" cy="800592"/>
          </a:xfrm>
          <a:prstGeom prst="rect">
            <a:avLst/>
          </a:prstGeom>
        </p:spPr>
        <p:txBody>
          <a:bodyPr/>
          <a:lstStyle>
            <a:lvl1pPr algn="l">
              <a:defRPr sz="2625" b="1">
                <a:solidFill>
                  <a:schemeClr val="bg1"/>
                </a:solidFill>
                <a:latin typeface="Arial" charset="0"/>
                <a:ea typeface="Arial" charset="0"/>
                <a:cs typeface="Arial" charset="0"/>
              </a:defRPr>
            </a:lvl1pPr>
          </a:lstStyle>
          <a:p>
            <a:r>
              <a:rPr lang="en-US" dirty="0">
                <a:solidFill>
                  <a:schemeClr val="bg1"/>
                </a:solidFill>
              </a:rPr>
              <a:t>Title</a:t>
            </a:r>
            <a:endParaRPr lang="en-AU" dirty="0">
              <a:solidFill>
                <a:schemeClr val="bg1"/>
              </a:solidFil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27" y="4869160"/>
            <a:ext cx="1702151" cy="1349024"/>
          </a:xfrm>
          <a:prstGeom prst="rect">
            <a:avLst/>
          </a:prstGeom>
        </p:spPr>
      </p:pic>
    </p:spTree>
    <p:extLst>
      <p:ext uri="{BB962C8B-B14F-4D97-AF65-F5344CB8AC3E}">
        <p14:creationId xmlns:p14="http://schemas.microsoft.com/office/powerpoint/2010/main" val="85821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DBC8C10-A966-4DC2-97AC-8D9958F0EBA3}"/>
              </a:ext>
            </a:extLst>
          </p:cNvPr>
          <p:cNvSpPr/>
          <p:nvPr userDrawn="1"/>
        </p:nvSpPr>
        <p:spPr>
          <a:xfrm>
            <a:off x="0" y="-1"/>
            <a:ext cx="9144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Picture Placeholder 7">
            <a:extLst>
              <a:ext uri="{FF2B5EF4-FFF2-40B4-BE49-F238E27FC236}">
                <a16:creationId xmlns:a16="http://schemas.microsoft.com/office/drawing/2014/main" id="{02D4B2B7-E880-4CFD-8BBD-58A9D55FFC5D}"/>
              </a:ext>
            </a:extLst>
          </p:cNvPr>
          <p:cNvSpPr>
            <a:spLocks noGrp="1"/>
          </p:cNvSpPr>
          <p:nvPr>
            <p:ph type="pic" sz="quarter" idx="14" hasCustomPrompt="1"/>
          </p:nvPr>
        </p:nvSpPr>
        <p:spPr>
          <a:xfrm>
            <a:off x="-5518" y="-1"/>
            <a:ext cx="9149518" cy="6048000"/>
          </a:xfrm>
          <a:solidFill>
            <a:schemeClr val="bg1">
              <a:lumMod val="65000"/>
            </a:schemeClr>
          </a:solidFill>
        </p:spPr>
        <p:txBody>
          <a:bodyPr lIns="6480000" tIns="216000" rIns="432000" bIns="216000" anchor="ctr" anchorCtr="0"/>
          <a:lstStyle>
            <a:lvl1pPr algn="r">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61336" y="3920170"/>
            <a:ext cx="2794820" cy="1507032"/>
          </a:xfrm>
        </p:spPr>
        <p:txBody>
          <a:bodyPr/>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sp>
        <p:nvSpPr>
          <p:cNvPr id="9" name="Text Placeholder 8">
            <a:extLst>
              <a:ext uri="{FF2B5EF4-FFF2-40B4-BE49-F238E27FC236}">
                <a16:creationId xmlns:a16="http://schemas.microsoft.com/office/drawing/2014/main" id="{D2899092-8E70-4DB3-A4BD-EE67573B8D52}"/>
              </a:ext>
            </a:extLst>
          </p:cNvPr>
          <p:cNvSpPr>
            <a:spLocks noGrp="1"/>
          </p:cNvSpPr>
          <p:nvPr>
            <p:ph type="body" sz="quarter" idx="13"/>
          </p:nvPr>
        </p:nvSpPr>
        <p:spPr>
          <a:xfrm>
            <a:off x="408482" y="771664"/>
            <a:ext cx="8316000" cy="25200"/>
          </a:xfrm>
          <a:custGeom>
            <a:avLst/>
            <a:gdLst>
              <a:gd name="connsiteX0" fmla="*/ 0 w 8316000"/>
              <a:gd name="connsiteY0" fmla="*/ 0 h 25200"/>
              <a:gd name="connsiteX1" fmla="*/ 8316000 w 8316000"/>
              <a:gd name="connsiteY1" fmla="*/ 0 h 25200"/>
              <a:gd name="connsiteX2" fmla="*/ 8316000 w 8316000"/>
              <a:gd name="connsiteY2" fmla="*/ 25200 h 25200"/>
              <a:gd name="connsiteX3" fmla="*/ 0 w 8316000"/>
              <a:gd name="connsiteY3" fmla="*/ 25200 h 25200"/>
            </a:gdLst>
            <a:ahLst/>
            <a:cxnLst>
              <a:cxn ang="0">
                <a:pos x="connsiteX0" y="connsiteY0"/>
              </a:cxn>
              <a:cxn ang="0">
                <a:pos x="connsiteX1" y="connsiteY1"/>
              </a:cxn>
              <a:cxn ang="0">
                <a:pos x="connsiteX2" y="connsiteY2"/>
              </a:cxn>
              <a:cxn ang="0">
                <a:pos x="connsiteX3" y="connsiteY3"/>
              </a:cxn>
            </a:cxnLst>
            <a:rect l="l" t="t" r="r" b="b"/>
            <a:pathLst>
              <a:path w="8316000" h="25200">
                <a:moveTo>
                  <a:pt x="0" y="0"/>
                </a:moveTo>
                <a:lnTo>
                  <a:pt x="8316000" y="0"/>
                </a:lnTo>
                <a:lnTo>
                  <a:pt x="8316000" y="25200"/>
                </a:lnTo>
                <a:lnTo>
                  <a:pt x="0" y="25200"/>
                </a:lnTo>
                <a:close/>
              </a:path>
            </a:pathLst>
          </a:custGeom>
          <a:solidFill>
            <a:schemeClr val="bg1"/>
          </a:solidFill>
        </p:spPr>
        <p:txBody>
          <a:bodyPr wrap="square" lIns="0" tIns="0" rIns="0" bIns="0">
            <a:noAutofit/>
          </a:bodyPr>
          <a:lstStyle>
            <a:lvl1pPr>
              <a:lnSpc>
                <a:spcPct val="60000"/>
              </a:lnSpc>
              <a:defRPr sz="200">
                <a:noFill/>
              </a:defRPr>
            </a:lvl1pPr>
            <a:lvl2pPr marL="0" indent="0">
              <a:lnSpc>
                <a:spcPct val="60000"/>
              </a:lnSpc>
              <a:buNone/>
              <a:defRPr sz="200">
                <a:noFill/>
              </a:defRPr>
            </a:lvl2pPr>
            <a:lvl3pPr marL="0" indent="0">
              <a:lnSpc>
                <a:spcPct val="60000"/>
              </a:lnSpc>
              <a:buNone/>
              <a:defRPr sz="200">
                <a:noFill/>
              </a:defRPr>
            </a:lvl3pPr>
            <a:lvl4pPr>
              <a:lnSpc>
                <a:spcPct val="60000"/>
              </a:lnSpc>
              <a:defRPr sz="200" b="0">
                <a:noFill/>
              </a:defRPr>
            </a:lvl4pPr>
            <a:lvl5pPr>
              <a:lnSpc>
                <a:spcPct val="60000"/>
              </a:lnSpc>
              <a:defRPr sz="200">
                <a:noFill/>
              </a:defRPr>
            </a:lvl5pPr>
            <a:lvl6pPr>
              <a:lnSpc>
                <a:spcPct val="60000"/>
              </a:lnSpc>
              <a:defRPr sz="200">
                <a:noFill/>
              </a:defRPr>
            </a:lvl6pPr>
            <a:lvl7pPr>
              <a:lnSpc>
                <a:spcPct val="60000"/>
              </a:lnSpc>
              <a:defRPr sz="200">
                <a:noFill/>
              </a:defRPr>
            </a:lvl7pPr>
            <a:lvl8pPr>
              <a:lnSpc>
                <a:spcPct val="60000"/>
              </a:lnSpc>
              <a:defRPr sz="200">
                <a:noFill/>
              </a:defRPr>
            </a:lvl8pPr>
            <a:lvl9pPr>
              <a:lnSpc>
                <a:spcPct val="60000"/>
              </a:lnSpc>
              <a:defRPr sz="200">
                <a:no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Box 11">
            <a:extLst>
              <a:ext uri="{FF2B5EF4-FFF2-40B4-BE49-F238E27FC236}">
                <a16:creationId xmlns:a16="http://schemas.microsoft.com/office/drawing/2014/main" id="{679C26EB-663A-4014-A19F-C8E509FACEC3}"/>
              </a:ext>
            </a:extLst>
          </p:cNvPr>
          <p:cNvSpPr txBox="1"/>
          <p:nvPr userDrawn="1"/>
        </p:nvSpPr>
        <p:spPr>
          <a:xfrm>
            <a:off x="266415" y="6357937"/>
            <a:ext cx="1858331" cy="215444"/>
          </a:xfrm>
          <a:prstGeom prst="rect">
            <a:avLst/>
          </a:prstGeom>
          <a:noFill/>
        </p:spPr>
        <p:txBody>
          <a:bodyPr wrap="square" rtlCol="0">
            <a:spAutoFit/>
          </a:bodyPr>
          <a:lstStyle/>
          <a:p>
            <a:pPr algn="r"/>
            <a:r>
              <a:rPr lang="en-US" sz="800" b="1" dirty="0">
                <a:solidFill>
                  <a:schemeClr val="bg1"/>
                </a:solidFill>
              </a:rPr>
              <a:t>ANZSOG.EDU.AU        @ANZSOG</a:t>
            </a:r>
          </a:p>
        </p:txBody>
      </p:sp>
      <p:grpSp>
        <p:nvGrpSpPr>
          <p:cNvPr id="3" name="Group 4">
            <a:extLst>
              <a:ext uri="{FF2B5EF4-FFF2-40B4-BE49-F238E27FC236}">
                <a16:creationId xmlns:a16="http://schemas.microsoft.com/office/drawing/2014/main" id="{3964036C-D6CC-4FDA-98AA-E3814912C9C8}"/>
              </a:ext>
            </a:extLst>
          </p:cNvPr>
          <p:cNvGrpSpPr>
            <a:grpSpLocks noChangeAspect="1"/>
          </p:cNvGrpSpPr>
          <p:nvPr userDrawn="1"/>
        </p:nvGrpSpPr>
        <p:grpSpPr bwMode="auto">
          <a:xfrm>
            <a:off x="2124075" y="6384952"/>
            <a:ext cx="774700" cy="122238"/>
            <a:chOff x="1338" y="4022"/>
            <a:chExt cx="488" cy="77"/>
          </a:xfrm>
          <a:solidFill>
            <a:schemeClr val="bg1"/>
          </a:solidFill>
        </p:grpSpPr>
        <p:sp>
          <p:nvSpPr>
            <p:cNvPr id="5" name="Freeform 5">
              <a:extLst>
                <a:ext uri="{FF2B5EF4-FFF2-40B4-BE49-F238E27FC236}">
                  <a16:creationId xmlns:a16="http://schemas.microsoft.com/office/drawing/2014/main" id="{D0524877-11AB-4CC6-ACA1-A7096476436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6">
              <a:extLst>
                <a:ext uri="{FF2B5EF4-FFF2-40B4-BE49-F238E27FC236}">
                  <a16:creationId xmlns:a16="http://schemas.microsoft.com/office/drawing/2014/main" id="{084D8A64-6C74-458A-9EE9-828129CA8758}"/>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7">
              <a:extLst>
                <a:ext uri="{FF2B5EF4-FFF2-40B4-BE49-F238E27FC236}">
                  <a16:creationId xmlns:a16="http://schemas.microsoft.com/office/drawing/2014/main" id="{0C4C0E64-8B2E-42AD-BDB3-2E7BDC3B520F}"/>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8">
              <a:extLst>
                <a:ext uri="{FF2B5EF4-FFF2-40B4-BE49-F238E27FC236}">
                  <a16:creationId xmlns:a16="http://schemas.microsoft.com/office/drawing/2014/main" id="{DE45BC4E-6D45-4037-9F91-8D6449ABA9B6}"/>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9">
              <a:extLst>
                <a:ext uri="{FF2B5EF4-FFF2-40B4-BE49-F238E27FC236}">
                  <a16:creationId xmlns:a16="http://schemas.microsoft.com/office/drawing/2014/main" id="{129660C8-7F95-4FB1-9D92-648BADDAB934}"/>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0">
              <a:extLst>
                <a:ext uri="{FF2B5EF4-FFF2-40B4-BE49-F238E27FC236}">
                  <a16:creationId xmlns:a16="http://schemas.microsoft.com/office/drawing/2014/main" id="{9DA64065-FD19-46EC-9371-27A9EB76A71D}"/>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Freeform: Shape 33">
            <a:extLst>
              <a:ext uri="{FF2B5EF4-FFF2-40B4-BE49-F238E27FC236}">
                <a16:creationId xmlns:a16="http://schemas.microsoft.com/office/drawing/2014/main" id="{CF4A7E28-7921-4777-8952-4AA56EA276E0}"/>
              </a:ext>
            </a:extLst>
          </p:cNvPr>
          <p:cNvSpPr txBox="1">
            <a:spLocks/>
          </p:cNvSpPr>
          <p:nvPr userDrawn="1"/>
        </p:nvSpPr>
        <p:spPr>
          <a:xfrm>
            <a:off x="7709914" y="417627"/>
            <a:ext cx="1011255" cy="176005"/>
          </a:xfrm>
          <a:custGeom>
            <a:avLst/>
            <a:gdLst>
              <a:gd name="connsiteX0" fmla="*/ 0 w 8316000"/>
              <a:gd name="connsiteY0" fmla="*/ 0 h 25200"/>
              <a:gd name="connsiteX1" fmla="*/ 8316000 w 8316000"/>
              <a:gd name="connsiteY1" fmla="*/ 0 h 25200"/>
              <a:gd name="connsiteX2" fmla="*/ 8316000 w 8316000"/>
              <a:gd name="connsiteY2" fmla="*/ 25200 h 25200"/>
              <a:gd name="connsiteX3" fmla="*/ 0 w 8316000"/>
              <a:gd name="connsiteY3" fmla="*/ 25200 h 25200"/>
            </a:gdLst>
            <a:ahLst/>
            <a:cxnLst>
              <a:cxn ang="0">
                <a:pos x="connsiteX0" y="connsiteY0"/>
              </a:cxn>
              <a:cxn ang="0">
                <a:pos x="connsiteX1" y="connsiteY1"/>
              </a:cxn>
              <a:cxn ang="0">
                <a:pos x="connsiteX2" y="connsiteY2"/>
              </a:cxn>
              <a:cxn ang="0">
                <a:pos x="connsiteX3" y="connsiteY3"/>
              </a:cxn>
            </a:cxnLst>
            <a:rect l="l" t="t" r="r" b="b"/>
            <a:pathLst>
              <a:path w="8316000" h="25200">
                <a:moveTo>
                  <a:pt x="0" y="0"/>
                </a:moveTo>
                <a:lnTo>
                  <a:pt x="8316000" y="0"/>
                </a:lnTo>
                <a:lnTo>
                  <a:pt x="8316000" y="25200"/>
                </a:lnTo>
                <a:lnTo>
                  <a:pt x="0" y="25200"/>
                </a:lnTo>
                <a:close/>
              </a:path>
            </a:pathLst>
          </a:custGeom>
          <a:blipFill>
            <a:blip r:embed="rId2"/>
            <a:stretch>
              <a:fillRect/>
            </a:stretch>
          </a:blipFill>
        </p:spPr>
        <p:txBody>
          <a:bodyPr wrap="square" lIns="0" tIns="0" rIns="0" bIns="0">
            <a:noAutofit/>
          </a:bodyPr>
          <a:lstStyle>
            <a:lvl1pPr marL="0" indent="0" algn="l" defTabSz="685800" rtl="0" eaLnBrk="1" latinLnBrk="0" hangingPunct="1">
              <a:lnSpc>
                <a:spcPct val="60000"/>
              </a:lnSpc>
              <a:spcBef>
                <a:spcPts val="900"/>
              </a:spcBef>
              <a:buFont typeface="Arial" panose="020B0604020202020204" pitchFamily="34" charset="0"/>
              <a:buNone/>
              <a:defRPr sz="200" kern="1200">
                <a:noFill/>
                <a:latin typeface="+mn-lt"/>
                <a:ea typeface="+mn-ea"/>
                <a:cs typeface="+mn-cs"/>
              </a:defRPr>
            </a:lvl1pPr>
            <a:lvl2pPr marL="0" indent="0" algn="l" defTabSz="685800" rtl="0" eaLnBrk="1" latinLnBrk="0" hangingPunct="1">
              <a:lnSpc>
                <a:spcPct val="60000"/>
              </a:lnSpc>
              <a:spcBef>
                <a:spcPts val="900"/>
              </a:spcBef>
              <a:buFont typeface="Arial" panose="020B0604020202020204" pitchFamily="34" charset="0"/>
              <a:buNone/>
              <a:defRPr sz="200" kern="1200">
                <a:noFill/>
                <a:latin typeface="+mn-lt"/>
                <a:ea typeface="+mn-ea"/>
                <a:cs typeface="+mn-cs"/>
              </a:defRPr>
            </a:lvl2pPr>
            <a:lvl3pPr marL="0" indent="0" algn="l" defTabSz="685800" rtl="0" eaLnBrk="1" latinLnBrk="0" hangingPunct="1">
              <a:lnSpc>
                <a:spcPct val="60000"/>
              </a:lnSpc>
              <a:spcBef>
                <a:spcPts val="0"/>
              </a:spcBef>
              <a:buFont typeface="Arial" panose="020B0604020202020204" pitchFamily="34" charset="0"/>
              <a:buNone/>
              <a:defRPr sz="200" kern="1200">
                <a:noFill/>
                <a:latin typeface="+mn-lt"/>
                <a:ea typeface="+mn-ea"/>
                <a:cs typeface="+mn-cs"/>
              </a:defRPr>
            </a:lvl3pPr>
            <a:lvl4pPr marL="0" indent="0" algn="l" defTabSz="685800" rtl="0" eaLnBrk="1" latinLnBrk="0" hangingPunct="1">
              <a:lnSpc>
                <a:spcPct val="60000"/>
              </a:lnSpc>
              <a:spcBef>
                <a:spcPts val="600"/>
              </a:spcBef>
              <a:buFont typeface="Arial" panose="020B0604020202020204" pitchFamily="34" charset="0"/>
              <a:buNone/>
              <a:defRPr sz="200" b="0" kern="1200">
                <a:noFill/>
                <a:latin typeface="+mn-lt"/>
                <a:ea typeface="+mn-ea"/>
                <a:cs typeface="+mn-cs"/>
              </a:defRPr>
            </a:lvl4pPr>
            <a:lvl5pPr marL="0" indent="0" algn="l" defTabSz="685800" rtl="0" eaLnBrk="1" latinLnBrk="0" hangingPunct="1">
              <a:lnSpc>
                <a:spcPct val="60000"/>
              </a:lnSpc>
              <a:spcBef>
                <a:spcPts val="0"/>
              </a:spcBef>
              <a:buFont typeface="Arial" panose="020B0604020202020204" pitchFamily="34" charset="0"/>
              <a:buNone/>
              <a:defRPr sz="200" kern="1200">
                <a:noFill/>
                <a:latin typeface="+mn-lt"/>
                <a:ea typeface="+mn-ea"/>
                <a:cs typeface="+mn-cs"/>
              </a:defRPr>
            </a:lvl5pPr>
            <a:lvl6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6pPr>
            <a:lvl7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7pPr>
            <a:lvl8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8pPr>
            <a:lvl9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9pPr>
          </a:lstStyle>
          <a:p>
            <a:r>
              <a:rPr lang="en-US" sz="200"/>
              <a:t>Edit Master text styles</a:t>
            </a:r>
          </a:p>
          <a:p>
            <a:pPr lvl="1"/>
            <a:r>
              <a:rPr lang="en-US" sz="200"/>
              <a:t>Second level</a:t>
            </a:r>
          </a:p>
          <a:p>
            <a:pPr lvl="2"/>
            <a:r>
              <a:rPr lang="en-US" sz="200"/>
              <a:t>Third level</a:t>
            </a:r>
          </a:p>
          <a:p>
            <a:pPr lvl="3"/>
            <a:r>
              <a:rPr lang="en-US" sz="200"/>
              <a:t>Fourth level</a:t>
            </a:r>
          </a:p>
          <a:p>
            <a:pPr lvl="4"/>
            <a:r>
              <a:rPr lang="en-US" sz="200"/>
              <a:t>Fifth level</a:t>
            </a:r>
          </a:p>
          <a:p>
            <a:pPr lvl="5"/>
            <a:r>
              <a:rPr lang="en-US" sz="200"/>
              <a:t>Sixth level</a:t>
            </a:r>
          </a:p>
          <a:p>
            <a:pPr lvl="6"/>
            <a:r>
              <a:rPr lang="en-US" sz="200"/>
              <a:t>Seventh level</a:t>
            </a:r>
          </a:p>
          <a:p>
            <a:pPr lvl="7"/>
            <a:r>
              <a:rPr lang="en-US" sz="200"/>
              <a:t>Eighth level</a:t>
            </a:r>
          </a:p>
          <a:p>
            <a:pPr lvl="8"/>
            <a:r>
              <a:rPr lang="en-US" sz="200"/>
              <a:t>Ninth level</a:t>
            </a:r>
            <a:endParaRPr lang="en-AU" sz="200" dirty="0"/>
          </a:p>
        </p:txBody>
      </p:sp>
    </p:spTree>
    <p:extLst>
      <p:ext uri="{BB962C8B-B14F-4D97-AF65-F5344CB8AC3E}">
        <p14:creationId xmlns:p14="http://schemas.microsoft.com/office/powerpoint/2010/main" val="413819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924365" y="1255116"/>
            <a:ext cx="4219636"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tx2"/>
                </a:solidFill>
              </a:defRPr>
            </a:lvl1pPr>
          </a:lstStyle>
          <a:p>
            <a:r>
              <a:rPr lang="en-US" dirty="0"/>
              <a:t>Click to add Presentation title</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61336" y="3920170"/>
            <a:ext cx="2794820" cy="1507032"/>
          </a:xfrm>
        </p:spPr>
        <p:txBody>
          <a:bodyPr/>
          <a:lstStyle>
            <a:lvl1pPr marL="0" indent="0" algn="l">
              <a:buNone/>
              <a:defRPr sz="18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Tree>
    <p:extLst>
      <p:ext uri="{BB962C8B-B14F-4D97-AF65-F5344CB8AC3E}">
        <p14:creationId xmlns:p14="http://schemas.microsoft.com/office/powerpoint/2010/main" val="411620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5520" y="-2"/>
            <a:ext cx="914951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7717389" y="424976"/>
            <a:ext cx="99687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63E48F2-9E3E-4C90-B3F9-B2F61CEA4F34}"/>
              </a:ext>
            </a:extLst>
          </p:cNvPr>
          <p:cNvPicPr>
            <a:picLocks noChangeAspect="1"/>
          </p:cNvPicPr>
          <p:nvPr userDrawn="1"/>
        </p:nvPicPr>
        <p:blipFill>
          <a:blip r:embed="rId2"/>
          <a:stretch>
            <a:fillRect/>
          </a:stretch>
        </p:blipFill>
        <p:spPr>
          <a:xfrm>
            <a:off x="4487995" y="1560695"/>
            <a:ext cx="3702627" cy="3729266"/>
          </a:xfrm>
          <a:prstGeom prst="rect">
            <a:avLst/>
          </a:prstGeom>
        </p:spPr>
      </p:pic>
    </p:spTree>
    <p:extLst>
      <p:ext uri="{BB962C8B-B14F-4D97-AF65-F5344CB8AC3E}">
        <p14:creationId xmlns:p14="http://schemas.microsoft.com/office/powerpoint/2010/main" val="351815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5520" y="-2"/>
            <a:ext cx="914951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7717389" y="424976"/>
            <a:ext cx="99687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5">
            <a:extLst>
              <a:ext uri="{FF2B5EF4-FFF2-40B4-BE49-F238E27FC236}">
                <a16:creationId xmlns:a16="http://schemas.microsoft.com/office/drawing/2014/main" id="{5063D3FF-AD0B-45CF-9832-7AAB8B21C239}"/>
              </a:ext>
            </a:extLst>
          </p:cNvPr>
          <p:cNvSpPr>
            <a:spLocks noEditPoints="1"/>
          </p:cNvSpPr>
          <p:nvPr userDrawn="1"/>
        </p:nvSpPr>
        <p:spPr bwMode="auto">
          <a:xfrm>
            <a:off x="4839643" y="1730112"/>
            <a:ext cx="3829158" cy="3791163"/>
          </a:xfrm>
          <a:custGeom>
            <a:avLst/>
            <a:gdLst>
              <a:gd name="T0" fmla="*/ 545 w 6098"/>
              <a:gd name="T1" fmla="*/ 6023 h 6023"/>
              <a:gd name="T2" fmla="*/ 447 w 6098"/>
              <a:gd name="T3" fmla="*/ 5940 h 6023"/>
              <a:gd name="T4" fmla="*/ 528 w 6098"/>
              <a:gd name="T5" fmla="*/ 5824 h 6023"/>
              <a:gd name="T6" fmla="*/ 1516 w 6098"/>
              <a:gd name="T7" fmla="*/ 5650 h 6023"/>
              <a:gd name="T8" fmla="*/ 0 w 6098"/>
              <a:gd name="T9" fmla="*/ 3253 h 6023"/>
              <a:gd name="T10" fmla="*/ 299 w 6098"/>
              <a:gd name="T11" fmla="*/ 2029 h 6023"/>
              <a:gd name="T12" fmla="*/ 434 w 6098"/>
              <a:gd name="T13" fmla="*/ 1987 h 6023"/>
              <a:gd name="T14" fmla="*/ 477 w 6098"/>
              <a:gd name="T15" fmla="*/ 2121 h 6023"/>
              <a:gd name="T16" fmla="*/ 200 w 6098"/>
              <a:gd name="T17" fmla="*/ 3253 h 6023"/>
              <a:gd name="T18" fmla="*/ 1576 w 6098"/>
              <a:gd name="T19" fmla="*/ 5457 h 6023"/>
              <a:gd name="T20" fmla="*/ 1286 w 6098"/>
              <a:gd name="T21" fmla="*/ 4611 h 6023"/>
              <a:gd name="T22" fmla="*/ 1348 w 6098"/>
              <a:gd name="T23" fmla="*/ 4484 h 6023"/>
              <a:gd name="T24" fmla="*/ 1475 w 6098"/>
              <a:gd name="T25" fmla="*/ 4546 h 6023"/>
              <a:gd name="T26" fmla="*/ 1862 w 6098"/>
              <a:gd name="T27" fmla="*/ 5675 h 6023"/>
              <a:gd name="T28" fmla="*/ 1854 w 6098"/>
              <a:gd name="T29" fmla="*/ 5758 h 6023"/>
              <a:gd name="T30" fmla="*/ 1785 w 6098"/>
              <a:gd name="T31" fmla="*/ 5806 h 6023"/>
              <a:gd name="T32" fmla="*/ 563 w 6098"/>
              <a:gd name="T33" fmla="*/ 6021 h 6023"/>
              <a:gd name="T34" fmla="*/ 545 w 6098"/>
              <a:gd name="T35" fmla="*/ 6023 h 6023"/>
              <a:gd name="T36" fmla="*/ 2848 w 6098"/>
              <a:gd name="T37" fmla="*/ 5898 h 6023"/>
              <a:gd name="T38" fmla="*/ 2748 w 6098"/>
              <a:gd name="T39" fmla="*/ 5805 h 6023"/>
              <a:gd name="T40" fmla="*/ 2840 w 6098"/>
              <a:gd name="T41" fmla="*/ 5698 h 6023"/>
              <a:gd name="T42" fmla="*/ 5101 w 6098"/>
              <a:gd name="T43" fmla="*/ 3253 h 6023"/>
              <a:gd name="T44" fmla="*/ 5078 w 6098"/>
              <a:gd name="T45" fmla="*/ 2913 h 6023"/>
              <a:gd name="T46" fmla="*/ 4496 w 6098"/>
              <a:gd name="T47" fmla="*/ 3651 h 6023"/>
              <a:gd name="T48" fmla="*/ 4355 w 6098"/>
              <a:gd name="T49" fmla="*/ 3668 h 6023"/>
              <a:gd name="T50" fmla="*/ 4339 w 6098"/>
              <a:gd name="T51" fmla="*/ 3527 h 6023"/>
              <a:gd name="T52" fmla="*/ 5068 w 6098"/>
              <a:gd name="T53" fmla="*/ 2602 h 6023"/>
              <a:gd name="T54" fmla="*/ 5143 w 6098"/>
              <a:gd name="T55" fmla="*/ 2564 h 6023"/>
              <a:gd name="T56" fmla="*/ 5221 w 6098"/>
              <a:gd name="T57" fmla="*/ 2597 h 6023"/>
              <a:gd name="T58" fmla="*/ 6060 w 6098"/>
              <a:gd name="T59" fmla="*/ 3511 h 6023"/>
              <a:gd name="T60" fmla="*/ 6054 w 6098"/>
              <a:gd name="T61" fmla="*/ 3652 h 6023"/>
              <a:gd name="T62" fmla="*/ 5913 w 6098"/>
              <a:gd name="T63" fmla="*/ 3646 h 6023"/>
              <a:gd name="T64" fmla="*/ 5286 w 6098"/>
              <a:gd name="T65" fmla="*/ 2963 h 6023"/>
              <a:gd name="T66" fmla="*/ 5301 w 6098"/>
              <a:gd name="T67" fmla="*/ 3253 h 6023"/>
              <a:gd name="T68" fmla="*/ 4592 w 6098"/>
              <a:gd name="T69" fmla="*/ 5060 h 6023"/>
              <a:gd name="T70" fmla="*/ 2856 w 6098"/>
              <a:gd name="T71" fmla="*/ 5897 h 6023"/>
              <a:gd name="T72" fmla="*/ 2848 w 6098"/>
              <a:gd name="T73" fmla="*/ 5898 h 6023"/>
              <a:gd name="T74" fmla="*/ 4662 w 6098"/>
              <a:gd name="T75" fmla="*/ 1783 h 6023"/>
              <a:gd name="T76" fmla="*/ 4583 w 6098"/>
              <a:gd name="T77" fmla="*/ 1744 h 6023"/>
              <a:gd name="T78" fmla="*/ 2651 w 6098"/>
              <a:gd name="T79" fmla="*/ 801 h 6023"/>
              <a:gd name="T80" fmla="*/ 1278 w 6098"/>
              <a:gd name="T81" fmla="*/ 1222 h 6023"/>
              <a:gd name="T82" fmla="*/ 2276 w 6098"/>
              <a:gd name="T83" fmla="*/ 1388 h 6023"/>
              <a:gd name="T84" fmla="*/ 2358 w 6098"/>
              <a:gd name="T85" fmla="*/ 1503 h 6023"/>
              <a:gd name="T86" fmla="*/ 2243 w 6098"/>
              <a:gd name="T87" fmla="*/ 1585 h 6023"/>
              <a:gd name="T88" fmla="*/ 1066 w 6098"/>
              <a:gd name="T89" fmla="*/ 1389 h 6023"/>
              <a:gd name="T90" fmla="*/ 996 w 6098"/>
              <a:gd name="T91" fmla="*/ 1342 h 6023"/>
              <a:gd name="T92" fmla="*/ 987 w 6098"/>
              <a:gd name="T93" fmla="*/ 1259 h 6023"/>
              <a:gd name="T94" fmla="*/ 1380 w 6098"/>
              <a:gd name="T95" fmla="*/ 81 h 6023"/>
              <a:gd name="T96" fmla="*/ 1506 w 6098"/>
              <a:gd name="T97" fmla="*/ 17 h 6023"/>
              <a:gd name="T98" fmla="*/ 1569 w 6098"/>
              <a:gd name="T99" fmla="*/ 144 h 6023"/>
              <a:gd name="T100" fmla="*/ 1292 w 6098"/>
              <a:gd name="T101" fmla="*/ 976 h 6023"/>
              <a:gd name="T102" fmla="*/ 2651 w 6098"/>
              <a:gd name="T103" fmla="*/ 601 h 6023"/>
              <a:gd name="T104" fmla="*/ 4740 w 6098"/>
              <a:gd name="T105" fmla="*/ 1621 h 6023"/>
              <a:gd name="T106" fmla="*/ 4723 w 6098"/>
              <a:gd name="T107" fmla="*/ 1762 h 6023"/>
              <a:gd name="T108" fmla="*/ 4662 w 6098"/>
              <a:gd name="T109" fmla="*/ 1783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98" h="6023">
                <a:moveTo>
                  <a:pt x="545" y="6023"/>
                </a:moveTo>
                <a:cubicBezTo>
                  <a:pt x="498" y="6023"/>
                  <a:pt x="456" y="5989"/>
                  <a:pt x="447" y="5940"/>
                </a:cubicBezTo>
                <a:cubicBezTo>
                  <a:pt x="438" y="5886"/>
                  <a:pt x="474" y="5834"/>
                  <a:pt x="528" y="5824"/>
                </a:cubicBezTo>
                <a:cubicBezTo>
                  <a:pt x="1516" y="5650"/>
                  <a:pt x="1516" y="5650"/>
                  <a:pt x="1516" y="5650"/>
                </a:cubicBezTo>
                <a:cubicBezTo>
                  <a:pt x="594" y="5213"/>
                  <a:pt x="0" y="4277"/>
                  <a:pt x="0" y="3253"/>
                </a:cubicBezTo>
                <a:cubicBezTo>
                  <a:pt x="0" y="2828"/>
                  <a:pt x="104" y="2404"/>
                  <a:pt x="299" y="2029"/>
                </a:cubicBezTo>
                <a:cubicBezTo>
                  <a:pt x="325" y="1980"/>
                  <a:pt x="385" y="1961"/>
                  <a:pt x="434" y="1987"/>
                </a:cubicBezTo>
                <a:cubicBezTo>
                  <a:pt x="483" y="2012"/>
                  <a:pt x="502" y="2072"/>
                  <a:pt x="477" y="2121"/>
                </a:cubicBezTo>
                <a:cubicBezTo>
                  <a:pt x="296" y="2468"/>
                  <a:pt x="200" y="2860"/>
                  <a:pt x="200" y="3253"/>
                </a:cubicBezTo>
                <a:cubicBezTo>
                  <a:pt x="200" y="4191"/>
                  <a:pt x="738" y="5047"/>
                  <a:pt x="1576" y="5457"/>
                </a:cubicBezTo>
                <a:cubicBezTo>
                  <a:pt x="1286" y="4611"/>
                  <a:pt x="1286" y="4611"/>
                  <a:pt x="1286" y="4611"/>
                </a:cubicBezTo>
                <a:cubicBezTo>
                  <a:pt x="1268" y="4559"/>
                  <a:pt x="1295" y="4502"/>
                  <a:pt x="1348" y="4484"/>
                </a:cubicBezTo>
                <a:cubicBezTo>
                  <a:pt x="1400" y="4466"/>
                  <a:pt x="1457" y="4494"/>
                  <a:pt x="1475" y="4546"/>
                </a:cubicBezTo>
                <a:cubicBezTo>
                  <a:pt x="1862" y="5675"/>
                  <a:pt x="1862" y="5675"/>
                  <a:pt x="1862" y="5675"/>
                </a:cubicBezTo>
                <a:cubicBezTo>
                  <a:pt x="1872" y="5703"/>
                  <a:pt x="1869" y="5733"/>
                  <a:pt x="1854" y="5758"/>
                </a:cubicBezTo>
                <a:cubicBezTo>
                  <a:pt x="1839" y="5784"/>
                  <a:pt x="1814" y="5801"/>
                  <a:pt x="1785" y="5806"/>
                </a:cubicBezTo>
                <a:cubicBezTo>
                  <a:pt x="563" y="6021"/>
                  <a:pt x="563" y="6021"/>
                  <a:pt x="563" y="6021"/>
                </a:cubicBezTo>
                <a:cubicBezTo>
                  <a:pt x="557" y="6022"/>
                  <a:pt x="551" y="6023"/>
                  <a:pt x="545" y="6023"/>
                </a:cubicBezTo>
                <a:close/>
                <a:moveTo>
                  <a:pt x="2848" y="5898"/>
                </a:moveTo>
                <a:cubicBezTo>
                  <a:pt x="2796" y="5898"/>
                  <a:pt x="2752" y="5858"/>
                  <a:pt x="2748" y="5805"/>
                </a:cubicBezTo>
                <a:cubicBezTo>
                  <a:pt x="2744" y="5750"/>
                  <a:pt x="2785" y="5702"/>
                  <a:pt x="2840" y="5698"/>
                </a:cubicBezTo>
                <a:cubicBezTo>
                  <a:pt x="4108" y="5601"/>
                  <a:pt x="5101" y="4527"/>
                  <a:pt x="5101" y="3253"/>
                </a:cubicBezTo>
                <a:cubicBezTo>
                  <a:pt x="5101" y="3139"/>
                  <a:pt x="5094" y="3025"/>
                  <a:pt x="5078" y="2913"/>
                </a:cubicBezTo>
                <a:cubicBezTo>
                  <a:pt x="4496" y="3651"/>
                  <a:pt x="4496" y="3651"/>
                  <a:pt x="4496" y="3651"/>
                </a:cubicBezTo>
                <a:cubicBezTo>
                  <a:pt x="4462" y="3694"/>
                  <a:pt x="4399" y="3702"/>
                  <a:pt x="4355" y="3668"/>
                </a:cubicBezTo>
                <a:cubicBezTo>
                  <a:pt x="4312" y="3633"/>
                  <a:pt x="4305" y="3571"/>
                  <a:pt x="4339" y="3527"/>
                </a:cubicBezTo>
                <a:cubicBezTo>
                  <a:pt x="5068" y="2602"/>
                  <a:pt x="5068" y="2602"/>
                  <a:pt x="5068" y="2602"/>
                </a:cubicBezTo>
                <a:cubicBezTo>
                  <a:pt x="5086" y="2579"/>
                  <a:pt x="5114" y="2565"/>
                  <a:pt x="5143" y="2564"/>
                </a:cubicBezTo>
                <a:cubicBezTo>
                  <a:pt x="5172" y="2563"/>
                  <a:pt x="5201" y="2575"/>
                  <a:pt x="5221" y="2597"/>
                </a:cubicBezTo>
                <a:cubicBezTo>
                  <a:pt x="6060" y="3511"/>
                  <a:pt x="6060" y="3511"/>
                  <a:pt x="6060" y="3511"/>
                </a:cubicBezTo>
                <a:cubicBezTo>
                  <a:pt x="6098" y="3551"/>
                  <a:pt x="6095" y="3615"/>
                  <a:pt x="6054" y="3652"/>
                </a:cubicBezTo>
                <a:cubicBezTo>
                  <a:pt x="6014" y="3689"/>
                  <a:pt x="5951" y="3687"/>
                  <a:pt x="5913" y="3646"/>
                </a:cubicBezTo>
                <a:cubicBezTo>
                  <a:pt x="5286" y="2963"/>
                  <a:pt x="5286" y="2963"/>
                  <a:pt x="5286" y="2963"/>
                </a:cubicBezTo>
                <a:cubicBezTo>
                  <a:pt x="5296" y="3059"/>
                  <a:pt x="5301" y="3156"/>
                  <a:pt x="5301" y="3253"/>
                </a:cubicBezTo>
                <a:cubicBezTo>
                  <a:pt x="5301" y="3926"/>
                  <a:pt x="5049" y="4567"/>
                  <a:pt x="4592" y="5060"/>
                </a:cubicBezTo>
                <a:cubicBezTo>
                  <a:pt x="4136" y="5549"/>
                  <a:pt x="3520" y="5847"/>
                  <a:pt x="2856" y="5897"/>
                </a:cubicBezTo>
                <a:cubicBezTo>
                  <a:pt x="2853" y="5898"/>
                  <a:pt x="2850" y="5898"/>
                  <a:pt x="2848" y="5898"/>
                </a:cubicBezTo>
                <a:close/>
                <a:moveTo>
                  <a:pt x="4662" y="1783"/>
                </a:moveTo>
                <a:cubicBezTo>
                  <a:pt x="4632" y="1783"/>
                  <a:pt x="4602" y="1770"/>
                  <a:pt x="4583" y="1744"/>
                </a:cubicBezTo>
                <a:cubicBezTo>
                  <a:pt x="4115" y="1145"/>
                  <a:pt x="3410" y="801"/>
                  <a:pt x="2651" y="801"/>
                </a:cubicBezTo>
                <a:cubicBezTo>
                  <a:pt x="2159" y="801"/>
                  <a:pt x="1684" y="947"/>
                  <a:pt x="1278" y="1222"/>
                </a:cubicBezTo>
                <a:cubicBezTo>
                  <a:pt x="2276" y="1388"/>
                  <a:pt x="2276" y="1388"/>
                  <a:pt x="2276" y="1388"/>
                </a:cubicBezTo>
                <a:cubicBezTo>
                  <a:pt x="2330" y="1397"/>
                  <a:pt x="2367" y="1448"/>
                  <a:pt x="2358" y="1503"/>
                </a:cubicBezTo>
                <a:cubicBezTo>
                  <a:pt x="2349" y="1557"/>
                  <a:pt x="2297" y="1594"/>
                  <a:pt x="2243" y="1585"/>
                </a:cubicBezTo>
                <a:cubicBezTo>
                  <a:pt x="1066" y="1389"/>
                  <a:pt x="1066" y="1389"/>
                  <a:pt x="1066" y="1389"/>
                </a:cubicBezTo>
                <a:cubicBezTo>
                  <a:pt x="1037" y="1384"/>
                  <a:pt x="1011" y="1367"/>
                  <a:pt x="996" y="1342"/>
                </a:cubicBezTo>
                <a:cubicBezTo>
                  <a:pt x="981" y="1317"/>
                  <a:pt x="978" y="1286"/>
                  <a:pt x="987" y="1259"/>
                </a:cubicBezTo>
                <a:cubicBezTo>
                  <a:pt x="1380" y="81"/>
                  <a:pt x="1380" y="81"/>
                  <a:pt x="1380" y="81"/>
                </a:cubicBezTo>
                <a:cubicBezTo>
                  <a:pt x="1397" y="28"/>
                  <a:pt x="1454" y="0"/>
                  <a:pt x="1506" y="17"/>
                </a:cubicBezTo>
                <a:cubicBezTo>
                  <a:pt x="1558" y="35"/>
                  <a:pt x="1587" y="91"/>
                  <a:pt x="1569" y="144"/>
                </a:cubicBezTo>
                <a:cubicBezTo>
                  <a:pt x="1292" y="976"/>
                  <a:pt x="1292" y="976"/>
                  <a:pt x="1292" y="976"/>
                </a:cubicBezTo>
                <a:cubicBezTo>
                  <a:pt x="1702" y="730"/>
                  <a:pt x="2169" y="601"/>
                  <a:pt x="2651" y="601"/>
                </a:cubicBezTo>
                <a:cubicBezTo>
                  <a:pt x="3472" y="601"/>
                  <a:pt x="4234" y="973"/>
                  <a:pt x="4740" y="1621"/>
                </a:cubicBezTo>
                <a:cubicBezTo>
                  <a:pt x="4774" y="1665"/>
                  <a:pt x="4767" y="1728"/>
                  <a:pt x="4723" y="1762"/>
                </a:cubicBezTo>
                <a:cubicBezTo>
                  <a:pt x="4705" y="1776"/>
                  <a:pt x="4683" y="1783"/>
                  <a:pt x="4662" y="17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16071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5520" y="-2"/>
            <a:ext cx="914951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7717389" y="424976"/>
            <a:ext cx="99687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598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240800" y="1255116"/>
            <a:ext cx="4903200"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325779" y="1371602"/>
            <a:ext cx="3590240" cy="3451182"/>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dirty="0"/>
              <a:t>Master text styles</a:t>
            </a:r>
          </a:p>
          <a:p>
            <a:pPr lvl="1"/>
            <a:r>
              <a:rPr lang="en-US" dirty="0"/>
              <a:t>Second level</a:t>
            </a:r>
          </a:p>
          <a:p>
            <a:pPr lvl="5"/>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Tree>
    <p:extLst>
      <p:ext uri="{BB962C8B-B14F-4D97-AF65-F5344CB8AC3E}">
        <p14:creationId xmlns:p14="http://schemas.microsoft.com/office/powerpoint/2010/main" val="273322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777" y="841418"/>
            <a:ext cx="8388482" cy="918539"/>
          </a:xfrm>
          <a:prstGeom prst="rect">
            <a:avLst/>
          </a:prstGeom>
        </p:spPr>
        <p:txBody>
          <a:bodyPr vert="horz" lIns="91440" tIns="45720" rIns="91440" bIns="4572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25777" y="1872051"/>
            <a:ext cx="8397042" cy="404194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 name="Date Placeholder 3"/>
          <p:cNvSpPr>
            <a:spLocks noGrp="1"/>
          </p:cNvSpPr>
          <p:nvPr>
            <p:ph type="dt" sz="half" idx="2"/>
          </p:nvPr>
        </p:nvSpPr>
        <p:spPr>
          <a:xfrm>
            <a:off x="5748314" y="6175377"/>
            <a:ext cx="2495686" cy="365125"/>
          </a:xfrm>
          <a:prstGeom prst="rect">
            <a:avLst/>
          </a:prstGeom>
        </p:spPr>
        <p:txBody>
          <a:bodyPr vert="horz" lIns="91440" tIns="45720" rIns="91440" bIns="45720" rtlCol="0" anchor="ctr"/>
          <a:lstStyle>
            <a:lvl1pPr algn="r">
              <a:defRPr sz="800" b="1">
                <a:solidFill>
                  <a:schemeClr val="tx1"/>
                </a:solidFill>
              </a:defRPr>
            </a:lvl1pPr>
          </a:lstStyle>
          <a:p>
            <a:endParaRPr lang="en-GB" dirty="0"/>
          </a:p>
        </p:txBody>
      </p:sp>
      <p:sp>
        <p:nvSpPr>
          <p:cNvPr id="5" name="Footer Placeholder 4"/>
          <p:cNvSpPr>
            <a:spLocks noGrp="1"/>
          </p:cNvSpPr>
          <p:nvPr>
            <p:ph type="ftr" sz="quarter" idx="3"/>
          </p:nvPr>
        </p:nvSpPr>
        <p:spPr>
          <a:xfrm>
            <a:off x="325778" y="363109"/>
            <a:ext cx="4481429" cy="365125"/>
          </a:xfrm>
          <a:prstGeom prst="rect">
            <a:avLst/>
          </a:prstGeom>
        </p:spPr>
        <p:txBody>
          <a:bodyPr vert="horz" lIns="91440" tIns="45720" rIns="91440" bIns="45720" rtlCol="0" anchor="ctr"/>
          <a:lstStyle>
            <a:lvl1pPr algn="l">
              <a:defRPr sz="800" b="1">
                <a:solidFill>
                  <a:schemeClr val="tx1"/>
                </a:solidFill>
              </a:defRPr>
            </a:lvl1pPr>
          </a:lstStyle>
          <a:p>
            <a:r>
              <a:rPr lang="en-AU"/>
              <a:t>Presentation Title. To update on all slides, select 'Insert &gt; Header &amp; Footer'</a:t>
            </a:r>
            <a:endParaRPr lang="en-GB" dirty="0"/>
          </a:p>
        </p:txBody>
      </p:sp>
      <p:sp>
        <p:nvSpPr>
          <p:cNvPr id="6" name="Slide Number Placeholder 5"/>
          <p:cNvSpPr>
            <a:spLocks noGrp="1"/>
          </p:cNvSpPr>
          <p:nvPr>
            <p:ph type="sldNum" sz="quarter" idx="4"/>
          </p:nvPr>
        </p:nvSpPr>
        <p:spPr>
          <a:xfrm>
            <a:off x="8244000" y="6175377"/>
            <a:ext cx="478819" cy="365125"/>
          </a:xfrm>
          <a:prstGeom prst="rect">
            <a:avLst/>
          </a:prstGeom>
        </p:spPr>
        <p:txBody>
          <a:bodyPr vert="horz" lIns="91440" tIns="45720" rIns="0" bIns="45720" rtlCol="0" anchor="ctr"/>
          <a:lstStyle>
            <a:lvl1pPr algn="r">
              <a:defRPr sz="800" b="1">
                <a:solidFill>
                  <a:schemeClr val="tx1"/>
                </a:solidFill>
              </a:defRPr>
            </a:lvl1pPr>
          </a:lstStyle>
          <a:p>
            <a:fld id="{F5AEA0E0-5CC6-4BD0-905C-A0021E419432}" type="slidenum">
              <a:rPr lang="en-GB" smtClean="0"/>
              <a:pPr/>
              <a:t>‹#›</a:t>
            </a:fld>
            <a:endParaRPr lang="en-GB" dirty="0"/>
          </a:p>
        </p:txBody>
      </p:sp>
      <p:grpSp>
        <p:nvGrpSpPr>
          <p:cNvPr id="20" name="Group 19">
            <a:extLst>
              <a:ext uri="{FF2B5EF4-FFF2-40B4-BE49-F238E27FC236}">
                <a16:creationId xmlns:a16="http://schemas.microsoft.com/office/drawing/2014/main" id="{E3911AE2-55C6-4997-A9F2-05809000C621}"/>
              </a:ext>
            </a:extLst>
          </p:cNvPr>
          <p:cNvGrpSpPr/>
          <p:nvPr/>
        </p:nvGrpSpPr>
        <p:grpSpPr>
          <a:xfrm>
            <a:off x="7717389" y="424976"/>
            <a:ext cx="996871" cy="161012"/>
            <a:chOff x="7036298" y="166688"/>
            <a:chExt cx="1130300" cy="182563"/>
          </a:xfrm>
          <a:solidFill>
            <a:schemeClr val="tx1"/>
          </a:solidFill>
        </p:grpSpPr>
        <p:sp>
          <p:nvSpPr>
            <p:cNvPr id="14" name="Freeform 6">
              <a:extLst>
                <a:ext uri="{FF2B5EF4-FFF2-40B4-BE49-F238E27FC236}">
                  <a16:creationId xmlns:a16="http://schemas.microsoft.com/office/drawing/2014/main" id="{5820A2A2-E309-49DE-B5A6-D35F6969327E}"/>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7">
              <a:extLst>
                <a:ext uri="{FF2B5EF4-FFF2-40B4-BE49-F238E27FC236}">
                  <a16:creationId xmlns:a16="http://schemas.microsoft.com/office/drawing/2014/main" id="{80EC85A7-6C54-475D-977A-89D1713B593E}"/>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8">
              <a:extLst>
                <a:ext uri="{FF2B5EF4-FFF2-40B4-BE49-F238E27FC236}">
                  <a16:creationId xmlns:a16="http://schemas.microsoft.com/office/drawing/2014/main" id="{A30D4DDA-BC32-4D8D-97B4-A79C834412EB}"/>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9">
              <a:extLst>
                <a:ext uri="{FF2B5EF4-FFF2-40B4-BE49-F238E27FC236}">
                  <a16:creationId xmlns:a16="http://schemas.microsoft.com/office/drawing/2014/main" id="{512E9D4D-77E9-4C3B-B526-FFB425CA3111}"/>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0">
              <a:extLst>
                <a:ext uri="{FF2B5EF4-FFF2-40B4-BE49-F238E27FC236}">
                  <a16:creationId xmlns:a16="http://schemas.microsoft.com/office/drawing/2014/main" id="{C344AD38-E0B6-4376-AD3E-7A4F23F9A1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1">
              <a:extLst>
                <a:ext uri="{FF2B5EF4-FFF2-40B4-BE49-F238E27FC236}">
                  <a16:creationId xmlns:a16="http://schemas.microsoft.com/office/drawing/2014/main" id="{22BBBA1D-5B39-41EC-8637-CBD38C628C2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6676BB9A-AC19-42C1-A8A7-EE41E7176495}"/>
              </a:ext>
            </a:extLst>
          </p:cNvPr>
          <p:cNvSpPr txBox="1"/>
          <p:nvPr/>
        </p:nvSpPr>
        <p:spPr>
          <a:xfrm>
            <a:off x="325777" y="6357937"/>
            <a:ext cx="1798968" cy="215444"/>
          </a:xfrm>
          <a:prstGeom prst="rect">
            <a:avLst/>
          </a:prstGeom>
          <a:noFill/>
        </p:spPr>
        <p:txBody>
          <a:bodyPr wrap="square" rtlCol="0">
            <a:spAutoFit/>
          </a:bodyPr>
          <a:lstStyle/>
          <a:p>
            <a:pPr algn="r"/>
            <a:r>
              <a:rPr lang="en-US" sz="800" b="1" dirty="0">
                <a:solidFill>
                  <a:schemeClr val="tx1"/>
                </a:solidFill>
              </a:rPr>
              <a:t>ANZSOG.EDU.AU        @ANZSOG</a:t>
            </a:r>
          </a:p>
        </p:txBody>
      </p:sp>
      <p:sp>
        <p:nvSpPr>
          <p:cNvPr id="25" name="Rectangle 24">
            <a:extLst>
              <a:ext uri="{FF2B5EF4-FFF2-40B4-BE49-F238E27FC236}">
                <a16:creationId xmlns:a16="http://schemas.microsoft.com/office/drawing/2014/main" id="{6597B249-8087-45A0-86FE-EAD593B060BE}"/>
              </a:ext>
            </a:extLst>
          </p:cNvPr>
          <p:cNvSpPr/>
          <p:nvPr/>
        </p:nvSpPr>
        <p:spPr>
          <a:xfrm>
            <a:off x="408482" y="771664"/>
            <a:ext cx="8316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6" name="Group 14">
            <a:extLst>
              <a:ext uri="{FF2B5EF4-FFF2-40B4-BE49-F238E27FC236}">
                <a16:creationId xmlns:a16="http://schemas.microsoft.com/office/drawing/2014/main" id="{E708EC11-3E07-4491-BC36-0F9FE3676B78}"/>
              </a:ext>
            </a:extLst>
          </p:cNvPr>
          <p:cNvGrpSpPr>
            <a:grpSpLocks noChangeAspect="1"/>
          </p:cNvGrpSpPr>
          <p:nvPr/>
        </p:nvGrpSpPr>
        <p:grpSpPr bwMode="auto">
          <a:xfrm>
            <a:off x="2124075" y="6384952"/>
            <a:ext cx="774700" cy="122238"/>
            <a:chOff x="1338" y="4022"/>
            <a:chExt cx="488" cy="77"/>
          </a:xfrm>
        </p:grpSpPr>
        <p:sp>
          <p:nvSpPr>
            <p:cNvPr id="28" name="Freeform 15">
              <a:extLst>
                <a:ext uri="{FF2B5EF4-FFF2-40B4-BE49-F238E27FC236}">
                  <a16:creationId xmlns:a16="http://schemas.microsoft.com/office/drawing/2014/main" id="{BF0D8501-B06E-4189-8E8A-75BDB11FF50E}"/>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6">
              <a:extLst>
                <a:ext uri="{FF2B5EF4-FFF2-40B4-BE49-F238E27FC236}">
                  <a16:creationId xmlns:a16="http://schemas.microsoft.com/office/drawing/2014/main" id="{911777D6-FC42-40BA-B2EF-5934D00C2E76}"/>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7">
              <a:extLst>
                <a:ext uri="{FF2B5EF4-FFF2-40B4-BE49-F238E27FC236}">
                  <a16:creationId xmlns:a16="http://schemas.microsoft.com/office/drawing/2014/main" id="{942B76C5-9771-44C0-AE7D-5546AD3136D9}"/>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a:extLst>
                <a:ext uri="{FF2B5EF4-FFF2-40B4-BE49-F238E27FC236}">
                  <a16:creationId xmlns:a16="http://schemas.microsoft.com/office/drawing/2014/main" id="{DCECCC76-9BA0-4CF2-B719-71A678606780}"/>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a:extLst>
                <a:ext uri="{FF2B5EF4-FFF2-40B4-BE49-F238E27FC236}">
                  <a16:creationId xmlns:a16="http://schemas.microsoft.com/office/drawing/2014/main" id="{F099990B-2D01-4122-B0D9-A7D39A84B9C7}"/>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a:extLst>
                <a:ext uri="{FF2B5EF4-FFF2-40B4-BE49-F238E27FC236}">
                  <a16:creationId xmlns:a16="http://schemas.microsoft.com/office/drawing/2014/main" id="{6442B81F-3DC8-44EF-A527-B3E37D5843BD}"/>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0" r:id="rId3"/>
    <p:sldLayoutId id="2147483677" r:id="rId4"/>
    <p:sldLayoutId id="2147483678" r:id="rId5"/>
    <p:sldLayoutId id="2147483679" r:id="rId6"/>
    <p:sldLayoutId id="2147483680" r:id="rId7"/>
    <p:sldLayoutId id="2147483681" r:id="rId8"/>
    <p:sldLayoutId id="2147483683" r:id="rId9"/>
    <p:sldLayoutId id="2147483682" r:id="rId10"/>
    <p:sldLayoutId id="2147483684" r:id="rId11"/>
    <p:sldLayoutId id="2147483685" r:id="rId12"/>
    <p:sldLayoutId id="2147483686" r:id="rId13"/>
    <p:sldLayoutId id="2147483687" r:id="rId14"/>
    <p:sldLayoutId id="2147483688" r:id="rId15"/>
    <p:sldLayoutId id="2147483690" r:id="rId16"/>
    <p:sldLayoutId id="2147483673" r:id="rId17"/>
    <p:sldLayoutId id="2147483689" r:id="rId18"/>
    <p:sldLayoutId id="2147483655" r:id="rId19"/>
  </p:sldLayoutIdLst>
  <p:hf sldNum="0" hdr="0" dt="0"/>
  <p:txStyles>
    <p:title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p:titleStyle>
    <p:body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a:xfrm>
            <a:off x="6329172" y="6356352"/>
            <a:ext cx="2581656" cy="365125"/>
          </a:xfrm>
          <a:prstGeom prst="rect">
            <a:avLst/>
          </a:prstGeom>
        </p:spPr>
        <p:txBody>
          <a:bodyPr anchor="ctr" anchorCtr="0"/>
          <a:lstStyle>
            <a:lvl1pPr algn="r">
              <a:defRPr>
                <a:solidFill>
                  <a:srgbClr val="53565A"/>
                </a:solidFill>
              </a:defRPr>
            </a:lvl1pPr>
          </a:lstStyle>
          <a:p>
            <a:fld id="{1EEA08B9-BA6A-48BF-9C91-FF212198F197}" type="slidenum">
              <a:rPr lang="en-AU" sz="788" smtClean="0">
                <a:latin typeface="Arial" charset="0"/>
                <a:ea typeface="Arial" charset="0"/>
                <a:cs typeface="Arial" charset="0"/>
              </a:rPr>
              <a:pPr/>
              <a:t>‹#›</a:t>
            </a:fld>
            <a:endParaRPr lang="en-AU" sz="788" dirty="0">
              <a:latin typeface="Arial" charset="0"/>
              <a:ea typeface="Arial" charset="0"/>
              <a:cs typeface="Arial" charset="0"/>
            </a:endParaRPr>
          </a:p>
        </p:txBody>
      </p:sp>
      <p:sp>
        <p:nvSpPr>
          <p:cNvPr id="10" name="Rectangle 9"/>
          <p:cNvSpPr/>
          <p:nvPr userDrawn="1"/>
        </p:nvSpPr>
        <p:spPr>
          <a:xfrm>
            <a:off x="359532" y="6352145"/>
            <a:ext cx="2414444" cy="213585"/>
          </a:xfrm>
          <a:prstGeom prst="rect">
            <a:avLst/>
          </a:prstGeom>
        </p:spPr>
        <p:txBody>
          <a:bodyPr wrap="none">
            <a:spAutoFit/>
          </a:bodyPr>
          <a:lstStyle/>
          <a:p>
            <a:r>
              <a:rPr lang="en-AU" sz="788" dirty="0">
                <a:solidFill>
                  <a:srgbClr val="888B8D"/>
                </a:solidFill>
                <a:latin typeface="Arial" charset="0"/>
                <a:ea typeface="Arial" charset="0"/>
                <a:cs typeface="Arial" charset="0"/>
              </a:rPr>
              <a:t>Victorian Registration and Qualifications Authority</a:t>
            </a:r>
            <a:endParaRPr lang="en-US" sz="788" dirty="0">
              <a:solidFill>
                <a:srgbClr val="888B8D"/>
              </a:solidFill>
              <a:latin typeface="Arial" charset="0"/>
              <a:ea typeface="Arial" charset="0"/>
              <a:cs typeface="Arial" charset="0"/>
            </a:endParaRPr>
          </a:p>
        </p:txBody>
      </p:sp>
    </p:spTree>
    <p:extLst>
      <p:ext uri="{BB962C8B-B14F-4D97-AF65-F5344CB8AC3E}">
        <p14:creationId xmlns:p14="http://schemas.microsoft.com/office/powerpoint/2010/main" val="41226980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B022DF-2F1E-469F-A2AB-5D4B60122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20" y="98785"/>
            <a:ext cx="1417102" cy="647877"/>
          </a:xfrm>
          <a:prstGeom prst="rect">
            <a:avLst/>
          </a:prstGeom>
        </p:spPr>
      </p:pic>
      <p:sp>
        <p:nvSpPr>
          <p:cNvPr id="7" name="Title 10">
            <a:extLst>
              <a:ext uri="{FF2B5EF4-FFF2-40B4-BE49-F238E27FC236}">
                <a16:creationId xmlns:a16="http://schemas.microsoft.com/office/drawing/2014/main" id="{FB393A31-17F4-4161-AEB1-58B1DF7B4E59}"/>
              </a:ext>
            </a:extLst>
          </p:cNvPr>
          <p:cNvSpPr txBox="1">
            <a:spLocks/>
          </p:cNvSpPr>
          <p:nvPr/>
        </p:nvSpPr>
        <p:spPr>
          <a:xfrm>
            <a:off x="392318" y="1514571"/>
            <a:ext cx="7547136" cy="1786844"/>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pPr algn="ctr"/>
            <a:r>
              <a:rPr lang="en-US" sz="3200" dirty="0">
                <a:solidFill>
                  <a:schemeClr val="tx1"/>
                </a:solidFill>
              </a:rPr>
              <a:t>From capture to co-design: the regulator/regulated relationship.</a:t>
            </a:r>
          </a:p>
        </p:txBody>
      </p:sp>
      <p:sp>
        <p:nvSpPr>
          <p:cNvPr id="8" name="Subtitle 11">
            <a:extLst>
              <a:ext uri="{FF2B5EF4-FFF2-40B4-BE49-F238E27FC236}">
                <a16:creationId xmlns:a16="http://schemas.microsoft.com/office/drawing/2014/main" id="{899678C7-3FE4-4223-AF81-33AF385F8710}"/>
              </a:ext>
            </a:extLst>
          </p:cNvPr>
          <p:cNvSpPr txBox="1">
            <a:spLocks/>
          </p:cNvSpPr>
          <p:nvPr/>
        </p:nvSpPr>
        <p:spPr>
          <a:xfrm>
            <a:off x="392318" y="3504222"/>
            <a:ext cx="2856208"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SPEAKER</a:t>
            </a:r>
          </a:p>
          <a:p>
            <a:pPr algn="ctr"/>
            <a:r>
              <a:rPr lang="en-US" sz="1800" b="1" dirty="0"/>
              <a:t>Graeme Samuel AC</a:t>
            </a:r>
          </a:p>
          <a:p>
            <a:pPr algn="ctr"/>
            <a:r>
              <a:rPr lang="en-US" sz="1800" dirty="0"/>
              <a:t>Professorial Fellow</a:t>
            </a:r>
          </a:p>
          <a:p>
            <a:pPr algn="ctr"/>
            <a:r>
              <a:rPr lang="en-US" sz="1800" dirty="0"/>
              <a:t>Monash University</a:t>
            </a:r>
          </a:p>
        </p:txBody>
      </p:sp>
      <p:sp>
        <p:nvSpPr>
          <p:cNvPr id="9" name="Title 10">
            <a:extLst>
              <a:ext uri="{FF2B5EF4-FFF2-40B4-BE49-F238E27FC236}">
                <a16:creationId xmlns:a16="http://schemas.microsoft.com/office/drawing/2014/main" id="{2E5495FC-4B07-43E3-9ABE-E045EFC07E69}"/>
              </a:ext>
            </a:extLst>
          </p:cNvPr>
          <p:cNvSpPr txBox="1">
            <a:spLocks/>
          </p:cNvSpPr>
          <p:nvPr/>
        </p:nvSpPr>
        <p:spPr>
          <a:xfrm>
            <a:off x="392320" y="1010653"/>
            <a:ext cx="5742684" cy="761384"/>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4500" b="1" kern="1200" cap="all" baseline="0">
                <a:solidFill>
                  <a:schemeClr val="tx1"/>
                </a:solidFill>
                <a:latin typeface="Nunito" panose="00000800000000000000" pitchFamily="2" charset="0"/>
                <a:ea typeface="+mj-ea"/>
                <a:cs typeface="+mj-cs"/>
              </a:defRPr>
            </a:lvl1pPr>
          </a:lstStyle>
          <a:p>
            <a:pPr algn="ctr"/>
            <a:r>
              <a:rPr lang="en-US" sz="2400" cap="none" dirty="0"/>
              <a:t>NRCoP &amp; ANZSOG present:</a:t>
            </a:r>
            <a:endParaRPr lang="en-US" cap="none" dirty="0"/>
          </a:p>
        </p:txBody>
      </p:sp>
      <p:sp>
        <p:nvSpPr>
          <p:cNvPr id="10" name="Subtitle 11">
            <a:extLst>
              <a:ext uri="{FF2B5EF4-FFF2-40B4-BE49-F238E27FC236}">
                <a16:creationId xmlns:a16="http://schemas.microsoft.com/office/drawing/2014/main" id="{E35E9165-ECEB-4290-8AC0-77B319ADFDCD}"/>
              </a:ext>
            </a:extLst>
          </p:cNvPr>
          <p:cNvSpPr txBox="1">
            <a:spLocks/>
          </p:cNvSpPr>
          <p:nvPr/>
        </p:nvSpPr>
        <p:spPr>
          <a:xfrm>
            <a:off x="4343399" y="3483284"/>
            <a:ext cx="2235827"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 SPEAKER</a:t>
            </a:r>
          </a:p>
          <a:p>
            <a:pPr algn="ctr"/>
            <a:r>
              <a:rPr lang="en-US" sz="1800" b="1" dirty="0"/>
              <a:t>Chris Ingham</a:t>
            </a:r>
          </a:p>
          <a:p>
            <a:pPr algn="ctr"/>
            <a:r>
              <a:rPr lang="en-US" sz="1800" dirty="0"/>
              <a:t>Deputy CEO</a:t>
            </a:r>
          </a:p>
          <a:p>
            <a:pPr algn="ctr"/>
            <a:r>
              <a:rPr lang="en-US" sz="1800" dirty="0"/>
              <a:t>VRQA</a:t>
            </a:r>
          </a:p>
        </p:txBody>
      </p:sp>
      <p:sp>
        <p:nvSpPr>
          <p:cNvPr id="11" name="Subtitle 11">
            <a:extLst>
              <a:ext uri="{FF2B5EF4-FFF2-40B4-BE49-F238E27FC236}">
                <a16:creationId xmlns:a16="http://schemas.microsoft.com/office/drawing/2014/main" id="{88BE1F23-D0B2-40E6-81F0-D700A1EF5965}"/>
              </a:ext>
            </a:extLst>
          </p:cNvPr>
          <p:cNvSpPr txBox="1">
            <a:spLocks/>
          </p:cNvSpPr>
          <p:nvPr/>
        </p:nvSpPr>
        <p:spPr>
          <a:xfrm>
            <a:off x="2352368" y="4821613"/>
            <a:ext cx="2887190"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MODERATOR</a:t>
            </a:r>
          </a:p>
          <a:p>
            <a:pPr algn="ctr"/>
            <a:r>
              <a:rPr lang="en-US" sz="1800" b="1" dirty="0"/>
              <a:t>Pam White</a:t>
            </a:r>
          </a:p>
          <a:p>
            <a:pPr algn="ctr"/>
            <a:r>
              <a:rPr lang="en-US" sz="1800" dirty="0"/>
              <a:t>Chair </a:t>
            </a:r>
          </a:p>
          <a:p>
            <a:pPr algn="ctr"/>
            <a:r>
              <a:rPr lang="en-US" sz="1800" dirty="0"/>
              <a:t>VRQA</a:t>
            </a:r>
          </a:p>
        </p:txBody>
      </p:sp>
      <p:sp>
        <p:nvSpPr>
          <p:cNvPr id="12" name="Subtitle 11">
            <a:extLst>
              <a:ext uri="{FF2B5EF4-FFF2-40B4-BE49-F238E27FC236}">
                <a16:creationId xmlns:a16="http://schemas.microsoft.com/office/drawing/2014/main" id="{49BDCA6A-B354-45FD-AE8A-98B2E0ECABA1}"/>
              </a:ext>
            </a:extLst>
          </p:cNvPr>
          <p:cNvSpPr txBox="1">
            <a:spLocks/>
          </p:cNvSpPr>
          <p:nvPr/>
        </p:nvSpPr>
        <p:spPr>
          <a:xfrm>
            <a:off x="6165989" y="6253371"/>
            <a:ext cx="2616675" cy="418055"/>
          </a:xfrm>
          <a:prstGeom prst="rect">
            <a:avLst/>
          </a:prstGeom>
        </p:spPr>
        <p:txBody>
          <a:bodyPr vert="horz" lIns="91440" tIns="45720" rIns="91440" bIns="45720" rtlCol="0">
            <a:noAutofit/>
          </a:bodyPr>
          <a:lstStyle>
            <a:lvl1pPr marL="0" indent="0" algn="l" defTabSz="685800" rtl="0" eaLnBrk="1" latinLnBrk="0" hangingPunct="1">
              <a:lnSpc>
                <a:spcPct val="99000"/>
              </a:lnSpc>
              <a:spcBef>
                <a:spcPts val="900"/>
              </a:spcBef>
              <a:buFont typeface="Arial" panose="020B0604020202020204" pitchFamily="34" charset="0"/>
              <a:buNone/>
              <a:defRPr sz="1800" b="0" kern="1200">
                <a:solidFill>
                  <a:schemeClr val="tx1"/>
                </a:solidFill>
                <a:latin typeface="+mn-lt"/>
                <a:ea typeface="+mn-ea"/>
                <a:cs typeface="+mn-cs"/>
              </a:defRPr>
            </a:lvl1pPr>
            <a:lvl2pPr marL="342900" indent="0" algn="ctr" defTabSz="685800" rtl="0" eaLnBrk="1" latinLnBrk="0" hangingPunct="1">
              <a:lnSpc>
                <a:spcPct val="99000"/>
              </a:lnSpc>
              <a:spcBef>
                <a:spcPts val="90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90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9000"/>
              </a:lnSpc>
              <a:spcBef>
                <a:spcPts val="600"/>
              </a:spcBef>
              <a:buFont typeface="Arial" panose="020B0604020202020204" pitchFamily="34" charset="0"/>
              <a:buNone/>
              <a:defRPr sz="1200" b="1" kern="1200">
                <a:solidFill>
                  <a:schemeClr val="tx1"/>
                </a:solidFill>
                <a:latin typeface="+mn-lt"/>
                <a:ea typeface="+mn-ea"/>
                <a:cs typeface="+mn-cs"/>
              </a:defRPr>
            </a:lvl4pPr>
            <a:lvl5pPr marL="1371600" indent="0" algn="ctr" defTabSz="685800" rtl="0" eaLnBrk="1" latinLnBrk="0" hangingPunct="1">
              <a:lnSpc>
                <a:spcPct val="990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9pPr>
          </a:lstStyle>
          <a:p>
            <a:pPr algn="ctr"/>
            <a:r>
              <a:rPr lang="en-US" dirty="0"/>
              <a:t>Friday 1 March 2019</a:t>
            </a:r>
          </a:p>
        </p:txBody>
      </p:sp>
    </p:spTree>
    <p:extLst>
      <p:ext uri="{BB962C8B-B14F-4D97-AF65-F5344CB8AC3E}">
        <p14:creationId xmlns:p14="http://schemas.microsoft.com/office/powerpoint/2010/main" val="3205999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516034"/>
            <a:ext cx="8238027" cy="994172"/>
          </a:xfrm>
        </p:spPr>
        <p:txBody>
          <a:bodyPr/>
          <a:lstStyle/>
          <a:p>
            <a:pPr algn="ctr"/>
            <a:r>
              <a:rPr lang="en-AU" sz="1800" dirty="0"/>
              <a:t>Starting Point: The DET RIS case for change based on complete lack of information, an outcome of the ‘ships in the night’, ‘David and Goliath’ and ‘Light Touch Regulation’ eras. </a:t>
            </a:r>
            <a:endParaRPr lang="en-GB" sz="1800" dirty="0"/>
          </a:p>
        </p:txBody>
      </p:sp>
      <p:sp>
        <p:nvSpPr>
          <p:cNvPr id="3" name="Content Placeholder 2"/>
          <p:cNvSpPr>
            <a:spLocks noGrp="1"/>
          </p:cNvSpPr>
          <p:nvPr>
            <p:ph sz="half" idx="1"/>
          </p:nvPr>
        </p:nvSpPr>
        <p:spPr>
          <a:xfrm>
            <a:off x="467544" y="2186862"/>
            <a:ext cx="8229600" cy="3077784"/>
          </a:xfrm>
        </p:spPr>
        <p:txBody>
          <a:bodyPr/>
          <a:lstStyle/>
          <a:p>
            <a:endParaRPr lang="en-GB" sz="1800" dirty="0"/>
          </a:p>
          <a:p>
            <a:r>
              <a:rPr lang="en-GB" sz="1800" dirty="0"/>
              <a:t>“…some home‑schooled children may not receive a quality education, and Government does not have effective mechanisms to manage this risk. The Department considers this presents a level of risk to the objectives of the Act. Under the current regulatory arrangements, there is no way of ensuring or monitoring quality in home schooling because the regulator requires no information from an applicant, aside from the names, addresses and ages of the children to be home schooled. Little is known about how instruction is delivered, which educational style is used, or what outcomes home‑schooled students achieve.”</a:t>
            </a:r>
          </a:p>
          <a:p>
            <a:endParaRPr lang="en-GB" dirty="0"/>
          </a:p>
        </p:txBody>
      </p:sp>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10</a:t>
            </a:fld>
            <a:endParaRPr lang="en-AU" sz="788" dirty="0">
              <a:latin typeface="Arial" charset="0"/>
              <a:ea typeface="Arial" charset="0"/>
              <a:cs typeface="Arial" charset="0"/>
            </a:endParaRPr>
          </a:p>
        </p:txBody>
      </p:sp>
      <p:sp>
        <p:nvSpPr>
          <p:cNvPr id="5" name="TextBox 4">
            <a:extLst>
              <a:ext uri="{FF2B5EF4-FFF2-40B4-BE49-F238E27FC236}">
                <a16:creationId xmlns:a16="http://schemas.microsoft.com/office/drawing/2014/main" id="{2EA15446-336C-4656-B8EB-01969452D14D}"/>
              </a:ext>
            </a:extLst>
          </p:cNvPr>
          <p:cNvSpPr txBox="1"/>
          <p:nvPr/>
        </p:nvSpPr>
        <p:spPr>
          <a:xfrm>
            <a:off x="6346872" y="5786393"/>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23545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Strategy: build legitimacy</a:t>
            </a:r>
          </a:p>
        </p:txBody>
      </p:sp>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11</a:t>
            </a:fld>
            <a:endParaRPr lang="en-AU" sz="788" dirty="0">
              <a:latin typeface="Arial" charset="0"/>
              <a:ea typeface="Arial" charset="0"/>
              <a:cs typeface="Arial" charset="0"/>
            </a:endParaRPr>
          </a:p>
        </p:txBody>
      </p:sp>
      <p:sp>
        <p:nvSpPr>
          <p:cNvPr id="5" name="TextBox 4"/>
          <p:cNvSpPr txBox="1"/>
          <p:nvPr/>
        </p:nvSpPr>
        <p:spPr>
          <a:xfrm>
            <a:off x="428096" y="2206656"/>
            <a:ext cx="8208912" cy="3416320"/>
          </a:xfrm>
          <a:prstGeom prst="rect">
            <a:avLst/>
          </a:prstGeom>
          <a:noFill/>
        </p:spPr>
        <p:txBody>
          <a:bodyPr wrap="square" rtlCol="0">
            <a:spAutoFit/>
          </a:bodyPr>
          <a:lstStyle/>
          <a:p>
            <a:pPr defTabSz="685800"/>
            <a:r>
              <a:rPr lang="en-AU" sz="2400" dirty="0">
                <a:solidFill>
                  <a:prstClr val="black"/>
                </a:solidFill>
                <a:latin typeface="Calibri" panose="020F0502020204030204"/>
              </a:rPr>
              <a:t>DET got the RIS process right. </a:t>
            </a:r>
          </a:p>
          <a:p>
            <a:pPr defTabSz="685800"/>
            <a:endParaRPr lang="en-AU" sz="2400" dirty="0">
              <a:solidFill>
                <a:prstClr val="black"/>
              </a:solidFill>
              <a:latin typeface="Calibri" panose="020F0502020204030204"/>
            </a:endParaRPr>
          </a:p>
          <a:p>
            <a:pPr defTabSz="685800"/>
            <a:r>
              <a:rPr lang="en-AU" sz="2400" dirty="0">
                <a:solidFill>
                  <a:prstClr val="black"/>
                </a:solidFill>
                <a:latin typeface="Calibri" panose="020F0502020204030204"/>
              </a:rPr>
              <a:t>Address bias.</a:t>
            </a:r>
          </a:p>
          <a:p>
            <a:pPr defTabSz="685800"/>
            <a:endParaRPr lang="en-AU" sz="2400" dirty="0">
              <a:solidFill>
                <a:prstClr val="black"/>
              </a:solidFill>
              <a:latin typeface="Calibri" panose="020F0502020204030204"/>
            </a:endParaRPr>
          </a:p>
          <a:p>
            <a:pPr defTabSz="685800"/>
            <a:r>
              <a:rPr lang="en-AU" sz="2400" dirty="0">
                <a:solidFill>
                  <a:prstClr val="black"/>
                </a:solidFill>
                <a:latin typeface="Calibri" panose="020F0502020204030204"/>
              </a:rPr>
              <a:t>Sudden shift to radical transparency.</a:t>
            </a:r>
          </a:p>
          <a:p>
            <a:pPr defTabSz="685800"/>
            <a:endParaRPr lang="en-AU" sz="2400" dirty="0">
              <a:solidFill>
                <a:prstClr val="black"/>
              </a:solidFill>
              <a:latin typeface="Calibri" panose="020F0502020204030204"/>
            </a:endParaRPr>
          </a:p>
          <a:p>
            <a:pPr defTabSz="685800"/>
            <a:r>
              <a:rPr lang="en-AU" sz="2400" dirty="0">
                <a:solidFill>
                  <a:prstClr val="black"/>
                </a:solidFill>
                <a:latin typeface="Calibri" panose="020F0502020204030204"/>
              </a:rPr>
              <a:t>Communicate to address understandable fears.</a:t>
            </a:r>
          </a:p>
          <a:p>
            <a:pPr defTabSz="685800"/>
            <a:endParaRPr lang="en-AU" sz="2400" dirty="0">
              <a:solidFill>
                <a:prstClr val="black"/>
              </a:solidFill>
              <a:latin typeface="Calibri" panose="020F0502020204030204"/>
            </a:endParaRPr>
          </a:p>
          <a:p>
            <a:pPr defTabSz="685800"/>
            <a:r>
              <a:rPr lang="en-AU" sz="2400" dirty="0">
                <a:solidFill>
                  <a:prstClr val="black"/>
                </a:solidFill>
                <a:latin typeface="Calibri" panose="020F0502020204030204"/>
              </a:rPr>
              <a:t>Tap expertise and knowledge.</a:t>
            </a:r>
          </a:p>
        </p:txBody>
      </p:sp>
      <p:sp>
        <p:nvSpPr>
          <p:cNvPr id="6" name="TextBox 5">
            <a:extLst>
              <a:ext uri="{FF2B5EF4-FFF2-40B4-BE49-F238E27FC236}">
                <a16:creationId xmlns:a16="http://schemas.microsoft.com/office/drawing/2014/main" id="{A5E9F6CC-7859-46AC-8F53-E62876DCAF26}"/>
              </a:ext>
            </a:extLst>
          </p:cNvPr>
          <p:cNvSpPr txBox="1"/>
          <p:nvPr/>
        </p:nvSpPr>
        <p:spPr>
          <a:xfrm>
            <a:off x="6286736" y="5603830"/>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198189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76" y="1160749"/>
            <a:ext cx="8238027" cy="994172"/>
          </a:xfrm>
        </p:spPr>
        <p:txBody>
          <a:bodyPr/>
          <a:lstStyle/>
          <a:p>
            <a:br>
              <a:rPr lang="en-AU" dirty="0"/>
            </a:br>
            <a:r>
              <a:rPr lang="en-AU" dirty="0"/>
              <a:t>Address bias (1)</a:t>
            </a:r>
            <a:endParaRPr lang="en-GB" dirty="0"/>
          </a:p>
        </p:txBody>
      </p:sp>
      <p:pic>
        <p:nvPicPr>
          <p:cNvPr id="5" name="Content Placeholder 4"/>
          <p:cNvPicPr>
            <a:picLocks noGrp="1" noChangeAspect="1"/>
          </p:cNvPicPr>
          <p:nvPr>
            <p:ph sz="half" idx="1"/>
          </p:nvPr>
        </p:nvPicPr>
        <p:blipFill rotWithShape="1">
          <a:blip r:embed="rId3"/>
          <a:srcRect l="31067" t="22815" r="10727" b="5242"/>
          <a:stretch/>
        </p:blipFill>
        <p:spPr>
          <a:xfrm>
            <a:off x="197515" y="2078850"/>
            <a:ext cx="4196660" cy="3380314"/>
          </a:xfrm>
          <a:prstGeom prst="rect">
            <a:avLst/>
          </a:prstGeom>
        </p:spPr>
      </p:pic>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12</a:t>
            </a:fld>
            <a:endParaRPr lang="en-AU" sz="788" dirty="0">
              <a:latin typeface="Arial" charset="0"/>
              <a:ea typeface="Arial" charset="0"/>
              <a:cs typeface="Arial" charset="0"/>
            </a:endParaRPr>
          </a:p>
        </p:txBody>
      </p:sp>
      <p:sp>
        <p:nvSpPr>
          <p:cNvPr id="7" name="TextBox 6"/>
          <p:cNvSpPr txBox="1"/>
          <p:nvPr/>
        </p:nvSpPr>
        <p:spPr>
          <a:xfrm>
            <a:off x="4394175" y="2294874"/>
            <a:ext cx="4660324" cy="3554819"/>
          </a:xfrm>
          <a:prstGeom prst="rect">
            <a:avLst/>
          </a:prstGeom>
          <a:noFill/>
        </p:spPr>
        <p:txBody>
          <a:bodyPr wrap="square" rtlCol="0">
            <a:spAutoFit/>
          </a:bodyPr>
          <a:lstStyle/>
          <a:p>
            <a:pPr algn="ctr" defTabSz="685800"/>
            <a:r>
              <a:rPr lang="en-AU" sz="1500" u="sng" dirty="0">
                <a:solidFill>
                  <a:prstClr val="black"/>
                </a:solidFill>
                <a:latin typeface="Garamond" panose="02020404030301010803" pitchFamily="18" charset="0"/>
                <a:cs typeface="Arial" panose="020B0604020202020204" pitchFamily="34" charset="0"/>
              </a:rPr>
              <a:t>A distinctive tone. Really a guide to alternatives to home schooling.</a:t>
            </a:r>
          </a:p>
          <a:p>
            <a:pPr defTabSz="685800"/>
            <a:endParaRPr lang="en-AU" sz="1500" dirty="0">
              <a:solidFill>
                <a:prstClr val="black"/>
              </a:solidFill>
              <a:latin typeface="Garamond" panose="02020404030301010803" pitchFamily="18" charset="0"/>
              <a:cs typeface="Arial" panose="020B0604020202020204" pitchFamily="34" charset="0"/>
            </a:endParaRPr>
          </a:p>
          <a:p>
            <a:pPr defTabSz="685800"/>
            <a:endParaRPr lang="en-AU" sz="1500" dirty="0">
              <a:solidFill>
                <a:prstClr val="black"/>
              </a:solidFill>
              <a:latin typeface="Garamond" panose="02020404030301010803" pitchFamily="18" charset="0"/>
              <a:cs typeface="Arial" panose="020B0604020202020204" pitchFamily="34" charset="0"/>
            </a:endParaRPr>
          </a:p>
          <a:p>
            <a:pPr defTabSz="685800"/>
            <a:r>
              <a:rPr lang="en-AU" sz="1500" dirty="0">
                <a:solidFill>
                  <a:prstClr val="black"/>
                </a:solidFill>
                <a:latin typeface="Garamond" panose="02020404030301010803" pitchFamily="18" charset="0"/>
                <a:cs typeface="Arial" panose="020B0604020202020204" pitchFamily="34" charset="0"/>
              </a:rPr>
              <a:t>“You may be considering home schooling your child for a variety of reasons. Whatever your reasons, it is important that your decision to home school is an informed one. You should discuss your options with a local principal to explore the range of options available within a school setting before you make a decision.”</a:t>
            </a:r>
          </a:p>
          <a:p>
            <a:pPr defTabSz="685800"/>
            <a:endParaRPr lang="en-AU" sz="1500" dirty="0">
              <a:solidFill>
                <a:prstClr val="black"/>
              </a:solidFill>
              <a:latin typeface="Garamond" panose="02020404030301010803" pitchFamily="18" charset="0"/>
              <a:cs typeface="Arial" panose="020B0604020202020204" pitchFamily="34" charset="0"/>
            </a:endParaRPr>
          </a:p>
          <a:p>
            <a:pPr defTabSz="685800"/>
            <a:r>
              <a:rPr lang="en-AU" sz="1500" dirty="0">
                <a:solidFill>
                  <a:prstClr val="black"/>
                </a:solidFill>
                <a:latin typeface="Garamond" panose="02020404030301010803" pitchFamily="18" charset="0"/>
                <a:cs typeface="Arial" panose="020B0604020202020204" pitchFamily="34" charset="0"/>
              </a:rPr>
              <a:t>“The decision to home school has consequences for your child’s current and future schooling including their access to senior secondary school qualifications, work experience and post school pathways.”</a:t>
            </a:r>
          </a:p>
        </p:txBody>
      </p:sp>
      <p:sp>
        <p:nvSpPr>
          <p:cNvPr id="6" name="TextBox 5">
            <a:extLst>
              <a:ext uri="{FF2B5EF4-FFF2-40B4-BE49-F238E27FC236}">
                <a16:creationId xmlns:a16="http://schemas.microsoft.com/office/drawing/2014/main" id="{C12F97C8-65FF-4375-AD85-615FFFBBCB56}"/>
              </a:ext>
            </a:extLst>
          </p:cNvPr>
          <p:cNvSpPr txBox="1"/>
          <p:nvPr/>
        </p:nvSpPr>
        <p:spPr>
          <a:xfrm>
            <a:off x="6329031" y="5849693"/>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1855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92" y="1214755"/>
            <a:ext cx="8238027" cy="994172"/>
          </a:xfrm>
        </p:spPr>
        <p:txBody>
          <a:bodyPr/>
          <a:lstStyle/>
          <a:p>
            <a:br>
              <a:rPr lang="en-AU" dirty="0"/>
            </a:br>
            <a:r>
              <a:rPr lang="en-AU" dirty="0"/>
              <a:t>Address bias (2) – corridor conversations</a:t>
            </a:r>
            <a:endParaRPr lang="en-GB" dirty="0"/>
          </a:p>
        </p:txBody>
      </p:sp>
      <p:sp>
        <p:nvSpPr>
          <p:cNvPr id="3" name="Content Placeholder 2"/>
          <p:cNvSpPr>
            <a:spLocks noGrp="1"/>
          </p:cNvSpPr>
          <p:nvPr>
            <p:ph sz="half" idx="1"/>
          </p:nvPr>
        </p:nvSpPr>
        <p:spPr/>
        <p:txBody>
          <a:bodyPr/>
          <a:lstStyle/>
          <a:p>
            <a:pPr algn="ctr"/>
            <a:r>
              <a:rPr lang="en-AU" sz="2100" u="sng" dirty="0"/>
              <a:t>Worst case examples of when regulators don’t respect their clients: Flint Water Crisis</a:t>
            </a:r>
          </a:p>
          <a:p>
            <a:endParaRPr lang="en-AU" dirty="0"/>
          </a:p>
          <a:p>
            <a:r>
              <a:rPr lang="en-AU" dirty="0"/>
              <a:t>“Throughout 2015, as the public raised concerns and as independent studies and testing were conducted and brought to the attention of MDEQ, the agency’s response was often one of aggressive dismissal, belittlement, and attempts to discredit...” (Flint Water Advisory Taskforce).</a:t>
            </a:r>
          </a:p>
          <a:p>
            <a:endParaRPr lang="en-AU" dirty="0"/>
          </a:p>
          <a:p>
            <a:r>
              <a:rPr lang="en-AU" dirty="0"/>
              <a:t>Citizens are in the best position to tell the regulators about what’s wrong. The EPA and MDEQ dismissed complaints from the blue collar, African American community, characterising them as uneducated and susceptible to rumours and fear mongering. </a:t>
            </a:r>
            <a:endParaRPr lang="en-GB" dirty="0"/>
          </a:p>
        </p:txBody>
      </p:sp>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13</a:t>
            </a:fld>
            <a:endParaRPr lang="en-AU" sz="788" dirty="0">
              <a:latin typeface="Arial" charset="0"/>
              <a:ea typeface="Arial" charset="0"/>
              <a:cs typeface="Arial" charset="0"/>
            </a:endParaRPr>
          </a:p>
        </p:txBody>
      </p:sp>
      <p:sp>
        <p:nvSpPr>
          <p:cNvPr id="5" name="TextBox 4">
            <a:extLst>
              <a:ext uri="{FF2B5EF4-FFF2-40B4-BE49-F238E27FC236}">
                <a16:creationId xmlns:a16="http://schemas.microsoft.com/office/drawing/2014/main" id="{2D82AD80-9F29-4330-948E-78781D6714AB}"/>
              </a:ext>
            </a:extLst>
          </p:cNvPr>
          <p:cNvSpPr txBox="1"/>
          <p:nvPr/>
        </p:nvSpPr>
        <p:spPr>
          <a:xfrm>
            <a:off x="6245088" y="5769771"/>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161179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1160749"/>
            <a:ext cx="8238027" cy="994172"/>
          </a:xfrm>
        </p:spPr>
        <p:txBody>
          <a:bodyPr/>
          <a:lstStyle/>
          <a:p>
            <a:r>
              <a:rPr lang="en-AU" dirty="0"/>
              <a:t>Sudden shift to radical transparency</a:t>
            </a:r>
          </a:p>
        </p:txBody>
      </p:sp>
      <p:sp>
        <p:nvSpPr>
          <p:cNvPr id="3" name="Content Placeholder 2"/>
          <p:cNvSpPr>
            <a:spLocks noGrp="1"/>
          </p:cNvSpPr>
          <p:nvPr>
            <p:ph sz="half" idx="1"/>
          </p:nvPr>
        </p:nvSpPr>
        <p:spPr>
          <a:xfrm>
            <a:off x="197514" y="2294874"/>
            <a:ext cx="3672408" cy="3077784"/>
          </a:xfrm>
        </p:spPr>
        <p:txBody>
          <a:bodyPr/>
          <a:lstStyle/>
          <a:p>
            <a:pPr algn="ctr"/>
            <a:r>
              <a:rPr lang="en-AU" b="1" dirty="0"/>
              <a:t>Offer to home schooling representatives: </a:t>
            </a:r>
          </a:p>
          <a:p>
            <a:r>
              <a:rPr lang="en-AU" dirty="0"/>
              <a:t>Sit on selection panel to recruit the new home schooling team.</a:t>
            </a:r>
          </a:p>
          <a:p>
            <a:r>
              <a:rPr lang="en-AU" dirty="0"/>
              <a:t>Join us at state-wide information sessions – co-presentations. Help us inform people about what’s changing and what they need to do.</a:t>
            </a:r>
          </a:p>
          <a:p>
            <a:r>
              <a:rPr lang="en-AU" dirty="0"/>
              <a:t>Co-create all regulatory processes and tools.</a:t>
            </a:r>
          </a:p>
          <a:p>
            <a:endParaRPr lang="en-AU" dirty="0"/>
          </a:p>
        </p:txBody>
      </p:sp>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14</a:t>
            </a:fld>
            <a:endParaRPr lang="en-AU" sz="788"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3977934" y="2402886"/>
            <a:ext cx="5060342" cy="2651187"/>
          </a:xfrm>
          <a:prstGeom prst="rect">
            <a:avLst/>
          </a:prstGeom>
        </p:spPr>
      </p:pic>
      <p:sp>
        <p:nvSpPr>
          <p:cNvPr id="6" name="TextBox 5">
            <a:extLst>
              <a:ext uri="{FF2B5EF4-FFF2-40B4-BE49-F238E27FC236}">
                <a16:creationId xmlns:a16="http://schemas.microsoft.com/office/drawing/2014/main" id="{DE75A161-991A-4BF1-980C-A91BC0C1D7F5}"/>
              </a:ext>
            </a:extLst>
          </p:cNvPr>
          <p:cNvSpPr txBox="1"/>
          <p:nvPr/>
        </p:nvSpPr>
        <p:spPr>
          <a:xfrm>
            <a:off x="6247287" y="5786393"/>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236782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01779"/>
            <a:ext cx="9144000" cy="5298971"/>
          </a:xfrm>
          <a:prstGeom prst="rect">
            <a:avLst/>
          </a:prstGeom>
        </p:spPr>
      </p:pic>
      <p:pic>
        <p:nvPicPr>
          <p:cNvPr id="7" name="Picture 6"/>
          <p:cNvPicPr>
            <a:picLocks noChangeAspect="1"/>
          </p:cNvPicPr>
          <p:nvPr/>
        </p:nvPicPr>
        <p:blipFill>
          <a:blip r:embed="rId4"/>
          <a:stretch>
            <a:fillRect/>
          </a:stretch>
        </p:blipFill>
        <p:spPr>
          <a:xfrm>
            <a:off x="6469377" y="4001731"/>
            <a:ext cx="2089096" cy="1366811"/>
          </a:xfrm>
          <a:prstGeom prst="rect">
            <a:avLst/>
          </a:prstGeom>
        </p:spPr>
      </p:pic>
      <p:pic>
        <p:nvPicPr>
          <p:cNvPr id="8" name="Picture 7"/>
          <p:cNvPicPr>
            <a:picLocks noChangeAspect="1"/>
          </p:cNvPicPr>
          <p:nvPr/>
        </p:nvPicPr>
        <p:blipFill>
          <a:blip r:embed="rId5"/>
          <a:stretch>
            <a:fillRect/>
          </a:stretch>
        </p:blipFill>
        <p:spPr>
          <a:xfrm>
            <a:off x="6308342" y="1982000"/>
            <a:ext cx="2726624" cy="2083929"/>
          </a:xfrm>
          <a:prstGeom prst="rect">
            <a:avLst/>
          </a:prstGeom>
        </p:spPr>
      </p:pic>
      <p:pic>
        <p:nvPicPr>
          <p:cNvPr id="3" name="Picture 2"/>
          <p:cNvPicPr>
            <a:picLocks noChangeAspect="1"/>
          </p:cNvPicPr>
          <p:nvPr/>
        </p:nvPicPr>
        <p:blipFill>
          <a:blip r:embed="rId6"/>
          <a:stretch>
            <a:fillRect/>
          </a:stretch>
        </p:blipFill>
        <p:spPr>
          <a:xfrm>
            <a:off x="333761" y="1756405"/>
            <a:ext cx="2214246" cy="2220761"/>
          </a:xfrm>
          <a:prstGeom prst="rect">
            <a:avLst/>
          </a:prstGeom>
        </p:spPr>
      </p:pic>
      <p:pic>
        <p:nvPicPr>
          <p:cNvPr id="5" name="Picture 4"/>
          <p:cNvPicPr>
            <a:picLocks noChangeAspect="1"/>
          </p:cNvPicPr>
          <p:nvPr/>
        </p:nvPicPr>
        <p:blipFill>
          <a:blip r:embed="rId7"/>
          <a:stretch>
            <a:fillRect/>
          </a:stretch>
        </p:blipFill>
        <p:spPr>
          <a:xfrm>
            <a:off x="7190010" y="4065929"/>
            <a:ext cx="1844956" cy="1552588"/>
          </a:xfrm>
          <a:prstGeom prst="rect">
            <a:avLst/>
          </a:prstGeom>
        </p:spPr>
      </p:pic>
      <p:pic>
        <p:nvPicPr>
          <p:cNvPr id="10" name="Picture 9"/>
          <p:cNvPicPr>
            <a:picLocks noChangeAspect="1"/>
          </p:cNvPicPr>
          <p:nvPr/>
        </p:nvPicPr>
        <p:blipFill>
          <a:blip r:embed="rId8"/>
          <a:stretch>
            <a:fillRect/>
          </a:stretch>
        </p:blipFill>
        <p:spPr>
          <a:xfrm>
            <a:off x="4734018" y="1592796"/>
            <a:ext cx="1375788" cy="1032874"/>
          </a:xfrm>
          <a:prstGeom prst="rect">
            <a:avLst/>
          </a:prstGeom>
        </p:spPr>
      </p:pic>
      <p:pic>
        <p:nvPicPr>
          <p:cNvPr id="11" name="Picture 10"/>
          <p:cNvPicPr>
            <a:picLocks noChangeAspect="1"/>
          </p:cNvPicPr>
          <p:nvPr/>
        </p:nvPicPr>
        <p:blipFill>
          <a:blip r:embed="rId9"/>
          <a:stretch>
            <a:fillRect/>
          </a:stretch>
        </p:blipFill>
        <p:spPr>
          <a:xfrm>
            <a:off x="8348071" y="834940"/>
            <a:ext cx="908312" cy="912441"/>
          </a:xfrm>
          <a:prstGeom prst="rect">
            <a:avLst/>
          </a:prstGeom>
        </p:spPr>
      </p:pic>
      <p:pic>
        <p:nvPicPr>
          <p:cNvPr id="13" name="Picture 12"/>
          <p:cNvPicPr>
            <a:picLocks noChangeAspect="1"/>
          </p:cNvPicPr>
          <p:nvPr/>
        </p:nvPicPr>
        <p:blipFill>
          <a:blip r:embed="rId10"/>
          <a:stretch>
            <a:fillRect/>
          </a:stretch>
        </p:blipFill>
        <p:spPr>
          <a:xfrm>
            <a:off x="305527" y="3094848"/>
            <a:ext cx="2395638" cy="2791387"/>
          </a:xfrm>
          <a:prstGeom prst="rect">
            <a:avLst/>
          </a:prstGeom>
        </p:spPr>
      </p:pic>
      <p:sp>
        <p:nvSpPr>
          <p:cNvPr id="12" name="TextBox 11">
            <a:extLst>
              <a:ext uri="{FF2B5EF4-FFF2-40B4-BE49-F238E27FC236}">
                <a16:creationId xmlns:a16="http://schemas.microsoft.com/office/drawing/2014/main" id="{6C712989-F5CE-4819-8252-DEFD8248389B}"/>
              </a:ext>
            </a:extLst>
          </p:cNvPr>
          <p:cNvSpPr txBox="1"/>
          <p:nvPr/>
        </p:nvSpPr>
        <p:spPr>
          <a:xfrm>
            <a:off x="6208201" y="5922916"/>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229160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85058-0379-4681-9BC1-1B66D8104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20" y="98785"/>
            <a:ext cx="1417102" cy="647877"/>
          </a:xfrm>
          <a:prstGeom prst="rect">
            <a:avLst/>
          </a:prstGeom>
        </p:spPr>
      </p:pic>
      <p:sp>
        <p:nvSpPr>
          <p:cNvPr id="5" name="TextBox 4">
            <a:extLst>
              <a:ext uri="{FF2B5EF4-FFF2-40B4-BE49-F238E27FC236}">
                <a16:creationId xmlns:a16="http://schemas.microsoft.com/office/drawing/2014/main" id="{B7A5A1BE-B68E-43FE-A1E7-5D0E42BF55DC}"/>
              </a:ext>
            </a:extLst>
          </p:cNvPr>
          <p:cNvSpPr txBox="1"/>
          <p:nvPr/>
        </p:nvSpPr>
        <p:spPr>
          <a:xfrm>
            <a:off x="264696" y="4891052"/>
            <a:ext cx="8638672" cy="1200329"/>
          </a:xfrm>
          <a:prstGeom prst="rect">
            <a:avLst/>
          </a:prstGeom>
          <a:noFill/>
        </p:spPr>
        <p:txBody>
          <a:bodyPr wrap="square" rtlCol="0">
            <a:spAutoFit/>
          </a:bodyPr>
          <a:lstStyle/>
          <a:p>
            <a:pPr algn="ctr"/>
            <a:r>
              <a:rPr lang="en-US" b="1" dirty="0"/>
              <a:t>Check out the National Regulators Community of Practice page on the ANZSOG website with links to our new LinkedIn Group</a:t>
            </a:r>
          </a:p>
          <a:p>
            <a:pPr algn="ctr"/>
            <a:endParaRPr lang="en-US" b="1" dirty="0"/>
          </a:p>
          <a:p>
            <a:pPr algn="ctr"/>
            <a:r>
              <a:rPr lang="en-AU" dirty="0"/>
              <a:t>anzsog.edu.au/communities/regulators</a:t>
            </a:r>
            <a:r>
              <a:rPr lang="en-AU" b="1" dirty="0"/>
              <a:t> </a:t>
            </a:r>
            <a:endParaRPr lang="en-AU" dirty="0"/>
          </a:p>
        </p:txBody>
      </p:sp>
      <p:pic>
        <p:nvPicPr>
          <p:cNvPr id="6" name="Picture 5">
            <a:extLst>
              <a:ext uri="{FF2B5EF4-FFF2-40B4-BE49-F238E27FC236}">
                <a16:creationId xmlns:a16="http://schemas.microsoft.com/office/drawing/2014/main" id="{B001948F-7A08-4DD5-AC36-26CAC61566E5}"/>
              </a:ext>
            </a:extLst>
          </p:cNvPr>
          <p:cNvPicPr>
            <a:picLocks noChangeAspect="1"/>
          </p:cNvPicPr>
          <p:nvPr/>
        </p:nvPicPr>
        <p:blipFill>
          <a:blip r:embed="rId3"/>
          <a:stretch>
            <a:fillRect/>
          </a:stretch>
        </p:blipFill>
        <p:spPr>
          <a:xfrm>
            <a:off x="264696" y="978808"/>
            <a:ext cx="8638672" cy="3680098"/>
          </a:xfrm>
          <a:prstGeom prst="rect">
            <a:avLst/>
          </a:prstGeom>
        </p:spPr>
      </p:pic>
      <p:pic>
        <p:nvPicPr>
          <p:cNvPr id="7" name="Picture 6">
            <a:extLst>
              <a:ext uri="{FF2B5EF4-FFF2-40B4-BE49-F238E27FC236}">
                <a16:creationId xmlns:a16="http://schemas.microsoft.com/office/drawing/2014/main" id="{275A40F8-ED92-42CF-98CB-630E153C861B}"/>
              </a:ext>
            </a:extLst>
          </p:cNvPr>
          <p:cNvPicPr>
            <a:picLocks noChangeAspect="1"/>
          </p:cNvPicPr>
          <p:nvPr/>
        </p:nvPicPr>
        <p:blipFill>
          <a:blip r:embed="rId4"/>
          <a:stretch>
            <a:fillRect/>
          </a:stretch>
        </p:blipFill>
        <p:spPr>
          <a:xfrm>
            <a:off x="7784396" y="5380731"/>
            <a:ext cx="710650" cy="710650"/>
          </a:xfrm>
          <a:prstGeom prst="rect">
            <a:avLst/>
          </a:prstGeom>
        </p:spPr>
      </p:pic>
    </p:spTree>
    <p:extLst>
      <p:ext uri="{BB962C8B-B14F-4D97-AF65-F5344CB8AC3E}">
        <p14:creationId xmlns:p14="http://schemas.microsoft.com/office/powerpoint/2010/main" val="199936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66FB7C33-0DC6-4D03-883A-DC3C67898966}"/>
              </a:ext>
            </a:extLst>
          </p:cNvPr>
          <p:cNvSpPr txBox="1">
            <a:spLocks/>
          </p:cNvSpPr>
          <p:nvPr/>
        </p:nvSpPr>
        <p:spPr>
          <a:xfrm>
            <a:off x="936452" y="1390866"/>
            <a:ext cx="7271096" cy="1379405"/>
          </a:xfrm>
          <a:prstGeom prst="rect">
            <a:avLst/>
          </a:prstGeom>
        </p:spPr>
        <p:txBody>
          <a:bodyPr vert="horz" lIns="68580" tIns="34290" rIns="68580" bIns="34290" rtlCol="0" anchor="b" anchorCtr="0">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pPr algn="ctr"/>
            <a:endParaRPr lang="en-AU" sz="2400" dirty="0"/>
          </a:p>
          <a:p>
            <a:pPr algn="ctr"/>
            <a:endParaRPr lang="en-AU" sz="2400" dirty="0"/>
          </a:p>
          <a:p>
            <a:pPr algn="ctr"/>
            <a:endParaRPr lang="en-AU" sz="2400" dirty="0"/>
          </a:p>
          <a:p>
            <a:pPr algn="ctr"/>
            <a:r>
              <a:rPr lang="en-US" sz="2400" dirty="0">
                <a:solidFill>
                  <a:schemeClr val="tx1"/>
                </a:solidFill>
              </a:rPr>
              <a:t>From capture to co-design: the regulator/regulated relationship.</a:t>
            </a:r>
          </a:p>
          <a:p>
            <a:pPr algn="ctr" defTabSz="514350">
              <a:defRPr/>
            </a:pPr>
            <a:endParaRPr lang="en-US" sz="900" dirty="0">
              <a:solidFill>
                <a:prstClr val="black"/>
              </a:solidFill>
            </a:endParaRPr>
          </a:p>
          <a:p>
            <a:pPr algn="ctr" defTabSz="514350">
              <a:defRPr/>
            </a:pPr>
            <a:r>
              <a:rPr lang="en-US" sz="3600" dirty="0">
                <a:solidFill>
                  <a:prstClr val="black"/>
                </a:solidFill>
              </a:rPr>
              <a:t>Q</a:t>
            </a:r>
            <a:r>
              <a:rPr lang="en-AU" sz="3600" dirty="0">
                <a:solidFill>
                  <a:prstClr val="black"/>
                </a:solidFill>
              </a:rPr>
              <a:t> &amp; A</a:t>
            </a:r>
            <a:endParaRPr lang="en-AU" sz="5400" dirty="0">
              <a:solidFill>
                <a:prstClr val="black"/>
              </a:solidFill>
            </a:endParaRPr>
          </a:p>
        </p:txBody>
      </p:sp>
      <p:sp>
        <p:nvSpPr>
          <p:cNvPr id="4" name="Subtitle 11">
            <a:extLst>
              <a:ext uri="{FF2B5EF4-FFF2-40B4-BE49-F238E27FC236}">
                <a16:creationId xmlns:a16="http://schemas.microsoft.com/office/drawing/2014/main" id="{7C0A3B8C-F101-443A-BC6D-6AEEAD1746B6}"/>
              </a:ext>
            </a:extLst>
          </p:cNvPr>
          <p:cNvSpPr txBox="1">
            <a:spLocks/>
          </p:cNvSpPr>
          <p:nvPr/>
        </p:nvSpPr>
        <p:spPr>
          <a:xfrm>
            <a:off x="200117" y="3033494"/>
            <a:ext cx="3048409" cy="167102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SPEAKER</a:t>
            </a:r>
          </a:p>
          <a:p>
            <a:pPr algn="ctr"/>
            <a:r>
              <a:rPr lang="en-US" sz="1800" b="1" dirty="0"/>
              <a:t>Graeme Samuel AC</a:t>
            </a:r>
          </a:p>
          <a:p>
            <a:pPr algn="ctr"/>
            <a:r>
              <a:rPr lang="en-US" sz="1800" dirty="0"/>
              <a:t>Professorial Fellow</a:t>
            </a:r>
          </a:p>
          <a:p>
            <a:pPr algn="ctr"/>
            <a:r>
              <a:rPr lang="en-US" sz="1800" dirty="0"/>
              <a:t>Monash University</a:t>
            </a:r>
          </a:p>
        </p:txBody>
      </p:sp>
      <p:sp>
        <p:nvSpPr>
          <p:cNvPr id="5" name="Subtitle 11">
            <a:extLst>
              <a:ext uri="{FF2B5EF4-FFF2-40B4-BE49-F238E27FC236}">
                <a16:creationId xmlns:a16="http://schemas.microsoft.com/office/drawing/2014/main" id="{288EDF9C-FB46-4BDE-B4CD-2146A9C549B5}"/>
              </a:ext>
            </a:extLst>
          </p:cNvPr>
          <p:cNvSpPr txBox="1">
            <a:spLocks/>
          </p:cNvSpPr>
          <p:nvPr/>
        </p:nvSpPr>
        <p:spPr>
          <a:xfrm>
            <a:off x="2599612" y="3040243"/>
            <a:ext cx="3468979" cy="1498664"/>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 SPEAKER</a:t>
            </a:r>
          </a:p>
          <a:p>
            <a:pPr algn="ctr"/>
            <a:r>
              <a:rPr lang="en-US" sz="1800" b="1" dirty="0"/>
              <a:t>Chris Ingham</a:t>
            </a:r>
          </a:p>
          <a:p>
            <a:pPr algn="ctr"/>
            <a:r>
              <a:rPr lang="en-US" sz="1800" dirty="0"/>
              <a:t>Deputy CEO</a:t>
            </a:r>
          </a:p>
          <a:p>
            <a:pPr algn="ctr"/>
            <a:r>
              <a:rPr lang="en-US" sz="1800" dirty="0"/>
              <a:t>VRQA</a:t>
            </a:r>
            <a:endParaRPr lang="en-US" sz="1800" dirty="0">
              <a:solidFill>
                <a:prstClr val="black"/>
              </a:solidFill>
            </a:endParaRPr>
          </a:p>
        </p:txBody>
      </p:sp>
      <p:pic>
        <p:nvPicPr>
          <p:cNvPr id="7" name="Picture 6">
            <a:extLst>
              <a:ext uri="{FF2B5EF4-FFF2-40B4-BE49-F238E27FC236}">
                <a16:creationId xmlns:a16="http://schemas.microsoft.com/office/drawing/2014/main" id="{3C7DACCA-A6B5-4E93-A7A1-2F8B40324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3" y="931340"/>
            <a:ext cx="1062827" cy="485908"/>
          </a:xfrm>
          <a:prstGeom prst="rect">
            <a:avLst/>
          </a:prstGeom>
        </p:spPr>
      </p:pic>
      <p:sp>
        <p:nvSpPr>
          <p:cNvPr id="2" name="TextBox 1">
            <a:extLst>
              <a:ext uri="{FF2B5EF4-FFF2-40B4-BE49-F238E27FC236}">
                <a16:creationId xmlns:a16="http://schemas.microsoft.com/office/drawing/2014/main" id="{22BE48BE-7338-4329-A695-37619A1CDBFD}"/>
              </a:ext>
            </a:extLst>
          </p:cNvPr>
          <p:cNvSpPr txBox="1"/>
          <p:nvPr/>
        </p:nvSpPr>
        <p:spPr>
          <a:xfrm>
            <a:off x="5584846" y="2682348"/>
            <a:ext cx="2960158" cy="2123658"/>
          </a:xfrm>
          <a:prstGeom prst="rect">
            <a:avLst/>
          </a:prstGeom>
          <a:solidFill>
            <a:schemeClr val="accent5"/>
          </a:solidFill>
        </p:spPr>
        <p:txBody>
          <a:bodyPr wrap="square" rtlCol="0">
            <a:spAutoFit/>
          </a:bodyPr>
          <a:lstStyle/>
          <a:p>
            <a:pPr algn="ctr"/>
            <a:r>
              <a:rPr lang="en-US" sz="4400" dirty="0">
                <a:solidFill>
                  <a:srgbClr val="F2F2F2"/>
                </a:solidFill>
              </a:rPr>
              <a:t>Join at </a:t>
            </a:r>
          </a:p>
          <a:p>
            <a:pPr algn="ctr"/>
            <a:r>
              <a:rPr lang="en-US" sz="4400" dirty="0">
                <a:solidFill>
                  <a:srgbClr val="F2F2F2"/>
                </a:solidFill>
              </a:rPr>
              <a:t>Slido.com</a:t>
            </a:r>
          </a:p>
          <a:p>
            <a:pPr algn="ctr"/>
            <a:r>
              <a:rPr lang="en-US" sz="4400" dirty="0">
                <a:solidFill>
                  <a:srgbClr val="F2F2F2"/>
                </a:solidFill>
              </a:rPr>
              <a:t>#J596</a:t>
            </a:r>
            <a:endParaRPr lang="en-AU" sz="4400" dirty="0">
              <a:solidFill>
                <a:srgbClr val="F2F2F2"/>
              </a:solidFill>
            </a:endParaRPr>
          </a:p>
        </p:txBody>
      </p:sp>
      <p:sp>
        <p:nvSpPr>
          <p:cNvPr id="8" name="Rectangle 7">
            <a:extLst>
              <a:ext uri="{FF2B5EF4-FFF2-40B4-BE49-F238E27FC236}">
                <a16:creationId xmlns:a16="http://schemas.microsoft.com/office/drawing/2014/main" id="{132484C7-FE28-4A9B-9F1C-1021A83BC70D}"/>
              </a:ext>
            </a:extLst>
          </p:cNvPr>
          <p:cNvSpPr/>
          <p:nvPr/>
        </p:nvSpPr>
        <p:spPr>
          <a:xfrm>
            <a:off x="936452" y="4704522"/>
            <a:ext cx="4572000" cy="1138773"/>
          </a:xfrm>
          <a:prstGeom prst="rect">
            <a:avLst/>
          </a:prstGeom>
        </p:spPr>
        <p:txBody>
          <a:bodyPr>
            <a:spAutoFit/>
          </a:bodyPr>
          <a:lstStyle/>
          <a:p>
            <a:pPr lvl="0" algn="ctr"/>
            <a:r>
              <a:rPr lang="en-US" sz="1400" dirty="0">
                <a:ln>
                  <a:solidFill>
                    <a:prstClr val="white"/>
                  </a:solidFill>
                </a:ln>
                <a:solidFill>
                  <a:prstClr val="white"/>
                </a:solidFill>
                <a:highlight>
                  <a:srgbClr val="000000"/>
                </a:highlight>
              </a:rPr>
              <a:t>MODERATOR</a:t>
            </a:r>
          </a:p>
          <a:p>
            <a:pPr lvl="0" algn="ctr"/>
            <a:r>
              <a:rPr lang="en-US" b="1" dirty="0">
                <a:solidFill>
                  <a:prstClr val="black"/>
                </a:solidFill>
              </a:rPr>
              <a:t>Pam White</a:t>
            </a:r>
          </a:p>
          <a:p>
            <a:pPr lvl="0" algn="ctr"/>
            <a:r>
              <a:rPr lang="en-US" dirty="0">
                <a:solidFill>
                  <a:prstClr val="black"/>
                </a:solidFill>
              </a:rPr>
              <a:t>Chair </a:t>
            </a:r>
          </a:p>
          <a:p>
            <a:pPr lvl="0" algn="ctr"/>
            <a:r>
              <a:rPr lang="en-US" dirty="0">
                <a:solidFill>
                  <a:prstClr val="black"/>
                </a:solidFill>
              </a:rPr>
              <a:t>VRQA</a:t>
            </a:r>
            <a:endParaRPr lang="en-AU" dirty="0"/>
          </a:p>
        </p:txBody>
      </p:sp>
    </p:spTree>
    <p:extLst>
      <p:ext uri="{BB962C8B-B14F-4D97-AF65-F5344CB8AC3E}">
        <p14:creationId xmlns:p14="http://schemas.microsoft.com/office/powerpoint/2010/main" val="276322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questions</a:t>
            </a:r>
          </a:p>
        </p:txBody>
      </p:sp>
      <p:sp>
        <p:nvSpPr>
          <p:cNvPr id="3" name="Content Placeholder 2"/>
          <p:cNvSpPr>
            <a:spLocks noGrp="1"/>
          </p:cNvSpPr>
          <p:nvPr>
            <p:ph sz="half" idx="1"/>
          </p:nvPr>
        </p:nvSpPr>
        <p:spPr>
          <a:xfrm>
            <a:off x="396173" y="2132857"/>
            <a:ext cx="8229600" cy="2780337"/>
          </a:xfrm>
        </p:spPr>
        <p:txBody>
          <a:bodyPr/>
          <a:lstStyle/>
          <a:p>
            <a:endParaRPr lang="en-AU" dirty="0"/>
          </a:p>
          <a:p>
            <a:pPr algn="ctr"/>
            <a:r>
              <a:rPr lang="en-AU" sz="2100" dirty="0"/>
              <a:t>What does an optimal relationship between regulators and regulated entities look like? </a:t>
            </a:r>
          </a:p>
          <a:p>
            <a:pPr algn="ctr"/>
            <a:endParaRPr lang="en-AU" sz="2100" dirty="0"/>
          </a:p>
          <a:p>
            <a:pPr algn="ctr"/>
            <a:r>
              <a:rPr lang="en-AU" sz="2100" dirty="0"/>
              <a:t>How do you establish and maintain working relationships with regulated entities − and stakeholders that represent their interests – in a way that advances the public good at the core of the regulator’s purpose?</a:t>
            </a:r>
          </a:p>
          <a:p>
            <a:endParaRPr lang="en-AU" sz="2100" dirty="0"/>
          </a:p>
          <a:p>
            <a:endParaRPr lang="en-AU" sz="2100" dirty="0"/>
          </a:p>
          <a:p>
            <a:pPr marL="257175" indent="-257175">
              <a:buFontTx/>
              <a:buChar char="-"/>
            </a:pPr>
            <a:endParaRPr lang="en-AU" dirty="0"/>
          </a:p>
        </p:txBody>
      </p:sp>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3</a:t>
            </a:fld>
            <a:endParaRPr lang="en-AU" sz="788" dirty="0">
              <a:latin typeface="Arial" charset="0"/>
              <a:ea typeface="Arial" charset="0"/>
              <a:cs typeface="Arial" charset="0"/>
            </a:endParaRPr>
          </a:p>
        </p:txBody>
      </p:sp>
      <p:sp>
        <p:nvSpPr>
          <p:cNvPr id="9" name="TextBox 8">
            <a:extLst>
              <a:ext uri="{FF2B5EF4-FFF2-40B4-BE49-F238E27FC236}">
                <a16:creationId xmlns:a16="http://schemas.microsoft.com/office/drawing/2014/main" id="{2F88A8A7-1A18-4933-9382-AB243C90C83B}"/>
              </a:ext>
            </a:extLst>
          </p:cNvPr>
          <p:cNvSpPr txBox="1"/>
          <p:nvPr/>
        </p:nvSpPr>
        <p:spPr>
          <a:xfrm>
            <a:off x="6208512" y="5163964"/>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20102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3" y="546057"/>
            <a:ext cx="8238027" cy="994172"/>
          </a:xfrm>
        </p:spPr>
        <p:txBody>
          <a:bodyPr/>
          <a:lstStyle/>
          <a:p>
            <a:r>
              <a:rPr lang="en-AU" dirty="0"/>
              <a:t>Regulatory relationship: two ends of a spectrum</a:t>
            </a:r>
            <a:endParaRPr lang="en-GB" dirty="0"/>
          </a:p>
        </p:txBody>
      </p:sp>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4</a:t>
            </a:fld>
            <a:endParaRPr lang="en-AU" sz="788" dirty="0">
              <a:latin typeface="Arial" charset="0"/>
              <a:ea typeface="Arial" charset="0"/>
              <a:cs typeface="Arial" charset="0"/>
            </a:endParaRPr>
          </a:p>
        </p:txBody>
      </p:sp>
      <p:cxnSp>
        <p:nvCxnSpPr>
          <p:cNvPr id="8" name="Straight Arrow Connector 7"/>
          <p:cNvCxnSpPr/>
          <p:nvPr/>
        </p:nvCxnSpPr>
        <p:spPr>
          <a:xfrm>
            <a:off x="683568" y="2316938"/>
            <a:ext cx="772285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8797748"/>
              </p:ext>
            </p:extLst>
          </p:nvPr>
        </p:nvGraphicFramePr>
        <p:xfrm>
          <a:off x="425983" y="2350544"/>
          <a:ext cx="3221850" cy="1612522"/>
        </p:xfrm>
        <a:graphic>
          <a:graphicData uri="http://schemas.openxmlformats.org/drawingml/2006/table">
            <a:tbl>
              <a:tblPr firstRow="1" bandRow="1">
                <a:tableStyleId>{5C22544A-7EE6-4342-B048-85BDC9FD1C3A}</a:tableStyleId>
              </a:tblPr>
              <a:tblGrid>
                <a:gridCol w="3221850">
                  <a:extLst>
                    <a:ext uri="{9D8B030D-6E8A-4147-A177-3AD203B41FA5}">
                      <a16:colId xmlns:a16="http://schemas.microsoft.com/office/drawing/2014/main" val="1863613283"/>
                    </a:ext>
                  </a:extLst>
                </a:gridCol>
              </a:tblGrid>
              <a:tr h="309502">
                <a:tc>
                  <a:txBody>
                    <a:bodyPr/>
                    <a:lstStyle/>
                    <a:p>
                      <a:pPr algn="l"/>
                      <a:r>
                        <a:rPr lang="en-AU" sz="1000" dirty="0">
                          <a:solidFill>
                            <a:schemeClr val="tx1"/>
                          </a:solidFill>
                        </a:rPr>
                        <a:t>Regulatory Capture</a:t>
                      </a:r>
                      <a:endParaRPr lang="en-GB" sz="1000" dirty="0">
                        <a:solidFill>
                          <a:schemeClr val="tx1"/>
                        </a:solidFill>
                      </a:endParaRPr>
                    </a:p>
                  </a:txBody>
                  <a:tcPr marL="68580" marR="68580" marT="34290" marB="34290">
                    <a:lnB w="38100" cmpd="sng">
                      <a:noFill/>
                    </a:lnB>
                    <a:noFill/>
                  </a:tcPr>
                </a:tc>
                <a:extLst>
                  <a:ext uri="{0D108BD9-81ED-4DB2-BD59-A6C34878D82A}">
                    <a16:rowId xmlns:a16="http://schemas.microsoft.com/office/drawing/2014/main" val="4012938410"/>
                  </a:ext>
                </a:extLst>
              </a:tr>
              <a:tr h="1303020">
                <a:tc>
                  <a:txBody>
                    <a:bodyPr/>
                    <a:lstStyle/>
                    <a:p>
                      <a:pPr algn="l"/>
                      <a:r>
                        <a:rPr lang="en-AU" sz="1000" u="sng" dirty="0"/>
                        <a:t>Features</a:t>
                      </a:r>
                    </a:p>
                    <a:p>
                      <a:pPr marL="285750" indent="-285750" algn="l">
                        <a:buFontTx/>
                        <a:buChar char="-"/>
                      </a:pPr>
                      <a:r>
                        <a:rPr lang="en-AU" sz="1000" baseline="0" dirty="0"/>
                        <a:t>Proximity, interwoven relationships, sometimes improper.</a:t>
                      </a:r>
                    </a:p>
                    <a:p>
                      <a:pPr marL="285750" indent="-285750" algn="l">
                        <a:buFontTx/>
                        <a:buChar char="-"/>
                      </a:pPr>
                      <a:r>
                        <a:rPr lang="en-AU" sz="1000" baseline="0" dirty="0"/>
                        <a:t>Abundance of (misplaced) trust</a:t>
                      </a:r>
                    </a:p>
                    <a:p>
                      <a:pPr marL="285750" indent="-285750" algn="l">
                        <a:buFontTx/>
                        <a:buChar char="-"/>
                      </a:pPr>
                      <a:r>
                        <a:rPr lang="en-AU" sz="1000" baseline="0" dirty="0"/>
                        <a:t>Power imbalance (regulated &gt; regulator)</a:t>
                      </a:r>
                    </a:p>
                    <a:p>
                      <a:pPr marL="285750" indent="-285750" algn="l">
                        <a:buFontTx/>
                        <a:buChar char="-"/>
                      </a:pPr>
                      <a:r>
                        <a:rPr lang="en-AU" sz="1000" baseline="0" dirty="0"/>
                        <a:t>Carrot instead of stick</a:t>
                      </a:r>
                    </a:p>
                    <a:p>
                      <a:pPr marL="285750" indent="-285750" algn="l">
                        <a:buFontTx/>
                        <a:buChar char="-"/>
                      </a:pPr>
                      <a:r>
                        <a:rPr lang="en-AU" sz="1000" baseline="0" dirty="0"/>
                        <a:t>Asymmetric information flows</a:t>
                      </a:r>
                    </a:p>
                    <a:p>
                      <a:pPr marL="285750" indent="-285750" algn="ctr">
                        <a:buFontTx/>
                        <a:buChar char="-"/>
                      </a:pPr>
                      <a:endParaRPr lang="en-GB" sz="10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740722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13299506"/>
              </p:ext>
            </p:extLst>
          </p:nvPr>
        </p:nvGraphicFramePr>
        <p:xfrm>
          <a:off x="6208512" y="2504849"/>
          <a:ext cx="2702316" cy="2298322"/>
        </p:xfrm>
        <a:graphic>
          <a:graphicData uri="http://schemas.openxmlformats.org/drawingml/2006/table">
            <a:tbl>
              <a:tblPr firstRow="1" bandRow="1">
                <a:tableStyleId>{5C22544A-7EE6-4342-B048-85BDC9FD1C3A}</a:tableStyleId>
              </a:tblPr>
              <a:tblGrid>
                <a:gridCol w="2702316">
                  <a:extLst>
                    <a:ext uri="{9D8B030D-6E8A-4147-A177-3AD203B41FA5}">
                      <a16:colId xmlns:a16="http://schemas.microsoft.com/office/drawing/2014/main" val="1863613283"/>
                    </a:ext>
                  </a:extLst>
                </a:gridCol>
              </a:tblGrid>
              <a:tr h="309502">
                <a:tc>
                  <a:txBody>
                    <a:bodyPr/>
                    <a:lstStyle/>
                    <a:p>
                      <a:pPr algn="l"/>
                      <a:r>
                        <a:rPr lang="en-AU" sz="1000" dirty="0">
                          <a:solidFill>
                            <a:schemeClr val="tx1"/>
                          </a:solidFill>
                        </a:rPr>
                        <a:t>Regulatory Discord</a:t>
                      </a:r>
                      <a:endParaRPr lang="en-GB" sz="1000" dirty="0">
                        <a:solidFill>
                          <a:schemeClr val="tx1"/>
                        </a:solidFill>
                      </a:endParaRPr>
                    </a:p>
                  </a:txBody>
                  <a:tcPr marL="68580" marR="68580" marT="34290" marB="34290">
                    <a:noFill/>
                  </a:tcPr>
                </a:tc>
                <a:extLst>
                  <a:ext uri="{0D108BD9-81ED-4DB2-BD59-A6C34878D82A}">
                    <a16:rowId xmlns:a16="http://schemas.microsoft.com/office/drawing/2014/main" val="4012938410"/>
                  </a:ext>
                </a:extLst>
              </a:tr>
              <a:tr h="994410">
                <a:tc>
                  <a:txBody>
                    <a:bodyPr/>
                    <a:lstStyle/>
                    <a:p>
                      <a:pPr lvl="0" algn="l"/>
                      <a:r>
                        <a:rPr lang="en-AU" sz="1000" u="sng" dirty="0"/>
                        <a:t>Features</a:t>
                      </a:r>
                    </a:p>
                    <a:p>
                      <a:pPr marL="285750" lvl="0" indent="-285750" algn="l">
                        <a:buFontTx/>
                        <a:buChar char="-"/>
                      </a:pPr>
                      <a:r>
                        <a:rPr lang="en-AU" sz="1000" baseline="0" dirty="0"/>
                        <a:t>Distance, little or no relationship</a:t>
                      </a:r>
                    </a:p>
                    <a:p>
                      <a:pPr marL="285750" lvl="0" indent="-285750" algn="l">
                        <a:buFontTx/>
                        <a:buChar char="-"/>
                      </a:pPr>
                      <a:r>
                        <a:rPr lang="en-AU" sz="1000" baseline="0" dirty="0"/>
                        <a:t>Lack of trust</a:t>
                      </a:r>
                    </a:p>
                    <a:p>
                      <a:pPr marL="285750" lvl="0" indent="-285750" algn="l">
                        <a:buFontTx/>
                        <a:buChar char="-"/>
                      </a:pPr>
                      <a:r>
                        <a:rPr lang="en-AU" sz="1000" baseline="0" dirty="0"/>
                        <a:t>Stick instead of carrot</a:t>
                      </a:r>
                    </a:p>
                    <a:p>
                      <a:pPr marL="285750" lvl="0" indent="-285750" algn="l">
                        <a:buFontTx/>
                        <a:buChar char="-"/>
                      </a:pPr>
                      <a:r>
                        <a:rPr lang="en-AU" sz="1000" baseline="0" dirty="0"/>
                        <a:t>Little or no information flows</a:t>
                      </a:r>
                    </a:p>
                    <a:p>
                      <a:pPr marL="285750" indent="-285750">
                        <a:buFontTx/>
                        <a:buChar char="-"/>
                      </a:pPr>
                      <a:endParaRPr lang="en-GB" sz="1000" dirty="0"/>
                    </a:p>
                  </a:txBody>
                  <a:tcPr marL="68580" marR="68580" marT="34290" marB="34290">
                    <a:noFill/>
                  </a:tcPr>
                </a:tc>
                <a:extLst>
                  <a:ext uri="{0D108BD9-81ED-4DB2-BD59-A6C34878D82A}">
                    <a16:rowId xmlns:a16="http://schemas.microsoft.com/office/drawing/2014/main" val="857407224"/>
                  </a:ext>
                </a:extLst>
              </a:tr>
              <a:tr h="994410">
                <a:tc>
                  <a:txBody>
                    <a:bodyPr/>
                    <a:lstStyle/>
                    <a:p>
                      <a:pPr marL="285750" indent="-285750">
                        <a:buFontTx/>
                        <a:buChar char="-"/>
                      </a:pPr>
                      <a:endParaRPr lang="en-GB" sz="1000" dirty="0"/>
                    </a:p>
                  </a:txBody>
                  <a:tcPr marL="68580" marR="68580" marT="34290" marB="34290">
                    <a:noFill/>
                  </a:tcPr>
                </a:tc>
                <a:extLst>
                  <a:ext uri="{0D108BD9-81ED-4DB2-BD59-A6C34878D82A}">
                    <a16:rowId xmlns:a16="http://schemas.microsoft.com/office/drawing/2014/main" val="1789243330"/>
                  </a:ext>
                </a:extLst>
              </a:tr>
            </a:tbl>
          </a:graphicData>
        </a:graphic>
      </p:graphicFrame>
      <p:sp>
        <p:nvSpPr>
          <p:cNvPr id="9" name="TextBox 8">
            <a:extLst>
              <a:ext uri="{FF2B5EF4-FFF2-40B4-BE49-F238E27FC236}">
                <a16:creationId xmlns:a16="http://schemas.microsoft.com/office/drawing/2014/main" id="{16D9482F-82E2-4826-B62E-93D5E1E7B5FF}"/>
              </a:ext>
            </a:extLst>
          </p:cNvPr>
          <p:cNvSpPr txBox="1"/>
          <p:nvPr/>
        </p:nvSpPr>
        <p:spPr>
          <a:xfrm>
            <a:off x="6208512" y="5163964"/>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249434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4" y="1218931"/>
            <a:ext cx="8238027" cy="994172"/>
          </a:xfrm>
        </p:spPr>
        <p:txBody>
          <a:bodyPr/>
          <a:lstStyle/>
          <a:p>
            <a:pPr algn="ctr"/>
            <a:r>
              <a:rPr lang="en-AU" dirty="0"/>
              <a:t>Sometimes the same regulator makes a dramatic shift from one to the other</a:t>
            </a:r>
            <a:endParaRPr lang="en-GB" dirty="0"/>
          </a:p>
        </p:txBody>
      </p:sp>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5</a:t>
            </a:fld>
            <a:endParaRPr lang="en-AU" sz="788" dirty="0">
              <a:latin typeface="Arial" charset="0"/>
              <a:ea typeface="Arial" charset="0"/>
              <a:cs typeface="Arial" charset="0"/>
            </a:endParaRPr>
          </a:p>
        </p:txBody>
      </p:sp>
      <p:cxnSp>
        <p:nvCxnSpPr>
          <p:cNvPr id="8" name="Straight Arrow Connector 7"/>
          <p:cNvCxnSpPr/>
          <p:nvPr/>
        </p:nvCxnSpPr>
        <p:spPr>
          <a:xfrm>
            <a:off x="683568" y="2316938"/>
            <a:ext cx="772285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68181673"/>
              </p:ext>
            </p:extLst>
          </p:nvPr>
        </p:nvGraphicFramePr>
        <p:xfrm>
          <a:off x="263008" y="2401980"/>
          <a:ext cx="2958841" cy="1458217"/>
        </p:xfrm>
        <a:graphic>
          <a:graphicData uri="http://schemas.openxmlformats.org/drawingml/2006/table">
            <a:tbl>
              <a:tblPr firstRow="1" bandRow="1">
                <a:tableStyleId>{5C22544A-7EE6-4342-B048-85BDC9FD1C3A}</a:tableStyleId>
              </a:tblPr>
              <a:tblGrid>
                <a:gridCol w="2958841">
                  <a:extLst>
                    <a:ext uri="{9D8B030D-6E8A-4147-A177-3AD203B41FA5}">
                      <a16:colId xmlns:a16="http://schemas.microsoft.com/office/drawing/2014/main" val="1863613283"/>
                    </a:ext>
                  </a:extLst>
                </a:gridCol>
              </a:tblGrid>
              <a:tr h="309502">
                <a:tc>
                  <a:txBody>
                    <a:bodyPr/>
                    <a:lstStyle/>
                    <a:p>
                      <a:pPr algn="l"/>
                      <a:r>
                        <a:rPr lang="en-AU" sz="1000" dirty="0">
                          <a:solidFill>
                            <a:schemeClr val="tx1"/>
                          </a:solidFill>
                        </a:rPr>
                        <a:t>Regulatory Capture</a:t>
                      </a:r>
                      <a:endParaRPr lang="en-GB" sz="1000" dirty="0">
                        <a:solidFill>
                          <a:schemeClr val="tx1"/>
                        </a:solidFill>
                      </a:endParaRPr>
                    </a:p>
                  </a:txBody>
                  <a:tcPr marL="68580" marR="68580" marT="34290" marB="34290">
                    <a:lnB w="38100" cmpd="sng">
                      <a:noFill/>
                    </a:lnB>
                    <a:noFill/>
                  </a:tcPr>
                </a:tc>
                <a:extLst>
                  <a:ext uri="{0D108BD9-81ED-4DB2-BD59-A6C34878D82A}">
                    <a16:rowId xmlns:a16="http://schemas.microsoft.com/office/drawing/2014/main" val="4012938410"/>
                  </a:ext>
                </a:extLst>
              </a:tr>
              <a:tr h="1148715">
                <a:tc>
                  <a:txBody>
                    <a:bodyPr/>
                    <a:lstStyle/>
                    <a:p>
                      <a:pPr algn="ctr"/>
                      <a:r>
                        <a:rPr lang="en-AU" sz="1000" u="sng" dirty="0"/>
                        <a:t>Features</a:t>
                      </a:r>
                    </a:p>
                    <a:p>
                      <a:pPr marL="285750" indent="-285750" algn="l">
                        <a:buFontTx/>
                        <a:buChar char="-"/>
                      </a:pPr>
                      <a:r>
                        <a:rPr lang="en-AU" sz="1000" baseline="0" dirty="0"/>
                        <a:t>Proximity, interwoven relationships</a:t>
                      </a:r>
                    </a:p>
                    <a:p>
                      <a:pPr marL="285750" indent="-285750" algn="l">
                        <a:buFontTx/>
                        <a:buChar char="-"/>
                      </a:pPr>
                      <a:r>
                        <a:rPr lang="en-AU" sz="1000" baseline="0" dirty="0"/>
                        <a:t>Abundance of (misplaced) trust</a:t>
                      </a:r>
                    </a:p>
                    <a:p>
                      <a:pPr marL="285750" indent="-285750" algn="l">
                        <a:buFontTx/>
                        <a:buChar char="-"/>
                      </a:pPr>
                      <a:r>
                        <a:rPr lang="en-AU" sz="1000" baseline="0" dirty="0"/>
                        <a:t>Power imbalance (regulated &gt; regulator)</a:t>
                      </a:r>
                    </a:p>
                    <a:p>
                      <a:pPr marL="285750" indent="-285750" algn="l">
                        <a:buFontTx/>
                        <a:buChar char="-"/>
                      </a:pPr>
                      <a:r>
                        <a:rPr lang="en-AU" sz="1000" baseline="0" dirty="0"/>
                        <a:t>Carrot instead of stick</a:t>
                      </a:r>
                    </a:p>
                    <a:p>
                      <a:pPr marL="285750" indent="-285750" algn="l">
                        <a:buFontTx/>
                        <a:buChar char="-"/>
                      </a:pPr>
                      <a:r>
                        <a:rPr lang="en-AU" sz="1000" baseline="0" dirty="0"/>
                        <a:t>Asymmetric information flows</a:t>
                      </a:r>
                    </a:p>
                    <a:p>
                      <a:pPr marL="285750" indent="-285750" algn="ctr">
                        <a:buFontTx/>
                        <a:buChar char="-"/>
                      </a:pPr>
                      <a:endParaRPr lang="en-GB" sz="10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740722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08870790"/>
              </p:ext>
            </p:extLst>
          </p:nvPr>
        </p:nvGraphicFramePr>
        <p:xfrm>
          <a:off x="7045647" y="2504849"/>
          <a:ext cx="2170869" cy="1303912"/>
        </p:xfrm>
        <a:graphic>
          <a:graphicData uri="http://schemas.openxmlformats.org/drawingml/2006/table">
            <a:tbl>
              <a:tblPr firstRow="1" bandRow="1">
                <a:tableStyleId>{5C22544A-7EE6-4342-B048-85BDC9FD1C3A}</a:tableStyleId>
              </a:tblPr>
              <a:tblGrid>
                <a:gridCol w="2170869">
                  <a:extLst>
                    <a:ext uri="{9D8B030D-6E8A-4147-A177-3AD203B41FA5}">
                      <a16:colId xmlns:a16="http://schemas.microsoft.com/office/drawing/2014/main" val="1863613283"/>
                    </a:ext>
                  </a:extLst>
                </a:gridCol>
              </a:tblGrid>
              <a:tr h="309502">
                <a:tc>
                  <a:txBody>
                    <a:bodyPr/>
                    <a:lstStyle/>
                    <a:p>
                      <a:pPr algn="l"/>
                      <a:r>
                        <a:rPr lang="en-AU" sz="1000" dirty="0">
                          <a:solidFill>
                            <a:schemeClr val="tx1"/>
                          </a:solidFill>
                        </a:rPr>
                        <a:t>Regulatory Discord</a:t>
                      </a:r>
                      <a:endParaRPr lang="en-GB" sz="1000" dirty="0">
                        <a:solidFill>
                          <a:schemeClr val="tx1"/>
                        </a:solidFill>
                      </a:endParaRPr>
                    </a:p>
                  </a:txBody>
                  <a:tcPr marL="68580" marR="68580" marT="34290" marB="34290">
                    <a:noFill/>
                  </a:tcPr>
                </a:tc>
                <a:extLst>
                  <a:ext uri="{0D108BD9-81ED-4DB2-BD59-A6C34878D82A}">
                    <a16:rowId xmlns:a16="http://schemas.microsoft.com/office/drawing/2014/main" val="4012938410"/>
                  </a:ext>
                </a:extLst>
              </a:tr>
              <a:tr h="994410">
                <a:tc>
                  <a:txBody>
                    <a:bodyPr/>
                    <a:lstStyle/>
                    <a:p>
                      <a:pPr algn="l"/>
                      <a:r>
                        <a:rPr lang="en-AU" sz="1000" u="sng" dirty="0"/>
                        <a:t>Features</a:t>
                      </a:r>
                    </a:p>
                    <a:p>
                      <a:pPr marL="285750" indent="-285750" algn="l">
                        <a:buFontTx/>
                        <a:buChar char="-"/>
                      </a:pPr>
                      <a:r>
                        <a:rPr lang="en-AU" sz="1000" baseline="0" dirty="0"/>
                        <a:t>Distance, little or no relationship</a:t>
                      </a:r>
                    </a:p>
                    <a:p>
                      <a:pPr marL="285750" indent="-285750" algn="l">
                        <a:buFontTx/>
                        <a:buChar char="-"/>
                      </a:pPr>
                      <a:r>
                        <a:rPr lang="en-AU" sz="1000" baseline="0" dirty="0"/>
                        <a:t>Lack of trust</a:t>
                      </a:r>
                    </a:p>
                    <a:p>
                      <a:pPr marL="285750" indent="-285750" algn="l">
                        <a:buFontTx/>
                        <a:buChar char="-"/>
                      </a:pPr>
                      <a:r>
                        <a:rPr lang="en-AU" sz="1000" baseline="0" dirty="0"/>
                        <a:t>Stick instead of carrot</a:t>
                      </a:r>
                    </a:p>
                    <a:p>
                      <a:pPr marL="285750" indent="-285750" algn="l">
                        <a:buFontTx/>
                        <a:buChar char="-"/>
                      </a:pPr>
                      <a:r>
                        <a:rPr lang="en-AU" sz="1000" baseline="0" dirty="0"/>
                        <a:t>Little or no information flows</a:t>
                      </a:r>
                    </a:p>
                    <a:p>
                      <a:pPr marL="285750" indent="-285750" algn="l">
                        <a:buFontTx/>
                        <a:buChar char="-"/>
                      </a:pPr>
                      <a:endParaRPr lang="en-GB" sz="1000" dirty="0"/>
                    </a:p>
                  </a:txBody>
                  <a:tcPr marL="68580" marR="68580" marT="34290" marB="34290">
                    <a:noFill/>
                  </a:tcPr>
                </a:tc>
                <a:extLst>
                  <a:ext uri="{0D108BD9-81ED-4DB2-BD59-A6C34878D82A}">
                    <a16:rowId xmlns:a16="http://schemas.microsoft.com/office/drawing/2014/main" val="857407224"/>
                  </a:ext>
                </a:extLst>
              </a:tr>
            </a:tbl>
          </a:graphicData>
        </a:graphic>
      </p:graphicFrame>
      <p:cxnSp>
        <p:nvCxnSpPr>
          <p:cNvPr id="5" name="Elbow Connector 4"/>
          <p:cNvCxnSpPr/>
          <p:nvPr/>
        </p:nvCxnSpPr>
        <p:spPr>
          <a:xfrm>
            <a:off x="4626006" y="2888940"/>
            <a:ext cx="2052228" cy="14163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flipV="1">
            <a:off x="2303749" y="2888940"/>
            <a:ext cx="2333746" cy="14163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470622" y="2401979"/>
            <a:ext cx="2170869" cy="603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AU" sz="1350" dirty="0">
                <a:solidFill>
                  <a:prstClr val="white"/>
                </a:solidFill>
                <a:latin typeface="Calibri" panose="020F0502020204030204"/>
              </a:rPr>
              <a:t>NSW Mining Inspectorate</a:t>
            </a:r>
          </a:p>
          <a:p>
            <a:pPr algn="ctr" defTabSz="685800"/>
            <a:r>
              <a:rPr lang="en-AU" sz="900" dirty="0">
                <a:solidFill>
                  <a:prstClr val="white"/>
                </a:solidFill>
                <a:latin typeface="Calibri" panose="020F0502020204030204"/>
              </a:rPr>
              <a:t>(Gunningham and Sinclair, 2008)</a:t>
            </a:r>
            <a:endParaRPr lang="en-GB" sz="900" dirty="0">
              <a:solidFill>
                <a:prstClr val="white"/>
              </a:solidFill>
              <a:latin typeface="Calibri" panose="020F0502020204030204"/>
            </a:endParaRPr>
          </a:p>
        </p:txBody>
      </p:sp>
      <p:sp>
        <p:nvSpPr>
          <p:cNvPr id="22" name="TextBox 21"/>
          <p:cNvSpPr txBox="1"/>
          <p:nvPr/>
        </p:nvSpPr>
        <p:spPr>
          <a:xfrm>
            <a:off x="2749" y="4461565"/>
            <a:ext cx="3219101" cy="1015663"/>
          </a:xfrm>
          <a:prstGeom prst="rect">
            <a:avLst/>
          </a:prstGeom>
          <a:noFill/>
        </p:spPr>
        <p:txBody>
          <a:bodyPr wrap="square" rtlCol="0">
            <a:spAutoFit/>
          </a:bodyPr>
          <a:lstStyle/>
          <a:p>
            <a:pPr defTabSz="685800"/>
            <a:r>
              <a:rPr lang="en-AU" sz="1050" dirty="0">
                <a:solidFill>
                  <a:prstClr val="black"/>
                </a:solidFill>
                <a:latin typeface="Calibri" panose="020F0502020204030204"/>
              </a:rPr>
              <a:t>		</a:t>
            </a:r>
            <a:r>
              <a:rPr lang="en-AU" sz="1200" u="sng" dirty="0">
                <a:solidFill>
                  <a:prstClr val="black"/>
                </a:solidFill>
                <a:latin typeface="Calibri" panose="020F0502020204030204"/>
              </a:rPr>
              <a:t>Pre-1996</a:t>
            </a:r>
          </a:p>
          <a:p>
            <a:pPr algn="ctr" defTabSz="685800"/>
            <a:r>
              <a:rPr lang="en-AU" sz="1200" dirty="0">
                <a:solidFill>
                  <a:prstClr val="black"/>
                </a:solidFill>
                <a:latin typeface="Calibri" panose="020F0502020204030204"/>
              </a:rPr>
              <a:t>“toothless, passive and acquiescent”</a:t>
            </a:r>
          </a:p>
          <a:p>
            <a:pPr algn="ctr" defTabSz="685800"/>
            <a:r>
              <a:rPr lang="en-AU" sz="1200" dirty="0">
                <a:solidFill>
                  <a:prstClr val="black"/>
                </a:solidFill>
                <a:latin typeface="Calibri" panose="020F0502020204030204"/>
              </a:rPr>
              <a:t>Advise and persuade model</a:t>
            </a:r>
          </a:p>
          <a:p>
            <a:pPr algn="ctr" defTabSz="685800"/>
            <a:r>
              <a:rPr lang="en-AU" sz="1200" dirty="0">
                <a:solidFill>
                  <a:prstClr val="black"/>
                </a:solidFill>
                <a:latin typeface="Calibri" panose="020F0502020204030204"/>
              </a:rPr>
              <a:t>Multiple breaches and deaths, but few prosecutions</a:t>
            </a:r>
            <a:endParaRPr lang="en-GB" sz="1200" dirty="0">
              <a:solidFill>
                <a:prstClr val="black"/>
              </a:solidFill>
              <a:latin typeface="Calibri" panose="020F0502020204030204"/>
            </a:endParaRPr>
          </a:p>
        </p:txBody>
      </p:sp>
      <p:sp>
        <p:nvSpPr>
          <p:cNvPr id="23" name="TextBox 22"/>
          <p:cNvSpPr txBox="1"/>
          <p:nvPr/>
        </p:nvSpPr>
        <p:spPr>
          <a:xfrm>
            <a:off x="5667245" y="4459078"/>
            <a:ext cx="3489131" cy="1384995"/>
          </a:xfrm>
          <a:prstGeom prst="rect">
            <a:avLst/>
          </a:prstGeom>
          <a:noFill/>
        </p:spPr>
        <p:txBody>
          <a:bodyPr wrap="square" rtlCol="0">
            <a:spAutoFit/>
          </a:bodyPr>
          <a:lstStyle/>
          <a:p>
            <a:pPr defTabSz="685800"/>
            <a:r>
              <a:rPr lang="en-AU" sz="1050" dirty="0">
                <a:solidFill>
                  <a:prstClr val="black"/>
                </a:solidFill>
                <a:latin typeface="Calibri" panose="020F0502020204030204"/>
              </a:rPr>
              <a:t>	</a:t>
            </a:r>
            <a:r>
              <a:rPr lang="en-AU" sz="1200" u="sng" dirty="0">
                <a:solidFill>
                  <a:prstClr val="black"/>
                </a:solidFill>
                <a:latin typeface="Calibri" panose="020F0502020204030204"/>
              </a:rPr>
              <a:t>Post-1996 (after major accident)</a:t>
            </a:r>
          </a:p>
          <a:p>
            <a:pPr algn="ctr" defTabSz="685800"/>
            <a:r>
              <a:rPr lang="en-AU" sz="1200" dirty="0">
                <a:solidFill>
                  <a:prstClr val="black"/>
                </a:solidFill>
                <a:latin typeface="Calibri" panose="020F0502020204030204"/>
              </a:rPr>
              <a:t>New Investigations Unit, aggressive and muscular. </a:t>
            </a:r>
          </a:p>
          <a:p>
            <a:pPr algn="ctr" defTabSz="685800"/>
            <a:r>
              <a:rPr lang="en-AU" sz="1200" dirty="0">
                <a:solidFill>
                  <a:prstClr val="black"/>
                </a:solidFill>
                <a:latin typeface="Calibri" panose="020F0502020204030204"/>
              </a:rPr>
              <a:t>Prosecution model, including at ‘the low point of the culpability hierarchy’</a:t>
            </a:r>
          </a:p>
          <a:p>
            <a:pPr algn="ctr" defTabSz="685800"/>
            <a:r>
              <a:rPr lang="en-AU" sz="1200" dirty="0">
                <a:solidFill>
                  <a:prstClr val="black"/>
                </a:solidFill>
                <a:latin typeface="Calibri" panose="020F0502020204030204"/>
              </a:rPr>
              <a:t>Relationship with mine managers ‘strained and distant’</a:t>
            </a:r>
          </a:p>
          <a:p>
            <a:pPr algn="ctr" defTabSz="685800"/>
            <a:r>
              <a:rPr lang="en-AU" sz="1200" dirty="0">
                <a:solidFill>
                  <a:prstClr val="black"/>
                </a:solidFill>
                <a:latin typeface="Calibri" panose="020F0502020204030204"/>
              </a:rPr>
              <a:t>Perceived as inherently unfair</a:t>
            </a:r>
            <a:endParaRPr lang="en-GB" sz="1200" dirty="0">
              <a:solidFill>
                <a:prstClr val="black"/>
              </a:solidFill>
              <a:latin typeface="Calibri" panose="020F0502020204030204"/>
            </a:endParaRPr>
          </a:p>
        </p:txBody>
      </p:sp>
      <p:sp>
        <p:nvSpPr>
          <p:cNvPr id="24" name="Rounded Rectangle 23"/>
          <p:cNvSpPr/>
          <p:nvPr/>
        </p:nvSpPr>
        <p:spPr>
          <a:xfrm>
            <a:off x="3289171" y="5091610"/>
            <a:ext cx="2468762" cy="765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AU" sz="1200" dirty="0">
                <a:solidFill>
                  <a:prstClr val="white"/>
                </a:solidFill>
                <a:latin typeface="Calibri" panose="020F0502020204030204"/>
              </a:rPr>
              <a:t>An abundance of misplaced trust (regulatory capture) is as bad as the absence of trust (regulatory discord) </a:t>
            </a:r>
            <a:endParaRPr lang="en-GB" sz="1200" dirty="0">
              <a:solidFill>
                <a:prstClr val="white"/>
              </a:solidFill>
              <a:latin typeface="Calibri" panose="020F0502020204030204"/>
            </a:endParaRPr>
          </a:p>
        </p:txBody>
      </p:sp>
      <p:sp>
        <p:nvSpPr>
          <p:cNvPr id="13" name="TextBox 12">
            <a:extLst>
              <a:ext uri="{FF2B5EF4-FFF2-40B4-BE49-F238E27FC236}">
                <a16:creationId xmlns:a16="http://schemas.microsoft.com/office/drawing/2014/main" id="{ED11047C-ED7E-4349-B1D9-99EF5805D5A8}"/>
              </a:ext>
            </a:extLst>
          </p:cNvPr>
          <p:cNvSpPr txBox="1"/>
          <p:nvPr/>
        </p:nvSpPr>
        <p:spPr>
          <a:xfrm>
            <a:off x="6444864" y="5888810"/>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126684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 y="1141958"/>
            <a:ext cx="8616067" cy="994172"/>
          </a:xfrm>
        </p:spPr>
        <p:txBody>
          <a:bodyPr/>
          <a:lstStyle/>
          <a:p>
            <a:pPr algn="ctr"/>
            <a:r>
              <a:rPr lang="en-AU" sz="1800" dirty="0"/>
              <a:t>Common principles: calibrating the relationship (regulator’s perspective)</a:t>
            </a:r>
          </a:p>
        </p:txBody>
      </p:sp>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6</a:t>
            </a:fld>
            <a:endParaRPr lang="en-AU" sz="788" dirty="0">
              <a:latin typeface="Arial" charset="0"/>
              <a:ea typeface="Arial" charset="0"/>
              <a:cs typeface="Arial" charset="0"/>
            </a:endParaRPr>
          </a:p>
        </p:txBody>
      </p:sp>
      <p:graphicFrame>
        <p:nvGraphicFramePr>
          <p:cNvPr id="5" name="Table 4"/>
          <p:cNvGraphicFramePr>
            <a:graphicFrameLocks noGrp="1"/>
          </p:cNvGraphicFramePr>
          <p:nvPr>
            <p:extLst/>
          </p:nvPr>
        </p:nvGraphicFramePr>
        <p:xfrm>
          <a:off x="202415" y="1532365"/>
          <a:ext cx="8708414" cy="4290679"/>
        </p:xfrm>
        <a:graphic>
          <a:graphicData uri="http://schemas.openxmlformats.org/drawingml/2006/table">
            <a:tbl>
              <a:tblPr firstRow="1" bandRow="1">
                <a:tableStyleId>{5C22544A-7EE6-4342-B048-85BDC9FD1C3A}</a:tableStyleId>
              </a:tblPr>
              <a:tblGrid>
                <a:gridCol w="2940698">
                  <a:extLst>
                    <a:ext uri="{9D8B030D-6E8A-4147-A177-3AD203B41FA5}">
                      <a16:colId xmlns:a16="http://schemas.microsoft.com/office/drawing/2014/main" val="3241826345"/>
                    </a:ext>
                  </a:extLst>
                </a:gridCol>
                <a:gridCol w="5767716">
                  <a:extLst>
                    <a:ext uri="{9D8B030D-6E8A-4147-A177-3AD203B41FA5}">
                      <a16:colId xmlns:a16="http://schemas.microsoft.com/office/drawing/2014/main" val="2254320785"/>
                    </a:ext>
                  </a:extLst>
                </a:gridCol>
              </a:tblGrid>
              <a:tr h="377629">
                <a:tc>
                  <a:txBody>
                    <a:bodyPr/>
                    <a:lstStyle/>
                    <a:p>
                      <a:pPr algn="ctr"/>
                      <a:r>
                        <a:rPr lang="en-AU" sz="1800" b="1" dirty="0">
                          <a:solidFill>
                            <a:schemeClr val="tx1"/>
                          </a:solidFill>
                          <a:latin typeface="Garamond" panose="02020404030301010803" pitchFamily="18" charset="0"/>
                        </a:rPr>
                        <a:t>Purpose</a:t>
                      </a:r>
                    </a:p>
                  </a:txBody>
                  <a:tcPr marL="68580" marR="68580" marT="34290" marB="34290">
                    <a:solidFill>
                      <a:schemeClr val="bg1">
                        <a:lumMod val="95000"/>
                      </a:schemeClr>
                    </a:solidFill>
                  </a:tcPr>
                </a:tc>
                <a:tc>
                  <a:txBody>
                    <a:bodyPr/>
                    <a:lstStyle/>
                    <a:p>
                      <a:pPr algn="ctr"/>
                      <a:r>
                        <a:rPr lang="en-AU" sz="1800" b="1" dirty="0">
                          <a:solidFill>
                            <a:schemeClr val="tx1"/>
                          </a:solidFill>
                          <a:latin typeface="Garamond" panose="02020404030301010803" pitchFamily="18" charset="0"/>
                        </a:rPr>
                        <a:t>…</a:t>
                      </a:r>
                      <a:r>
                        <a:rPr lang="en-AU" sz="1800" b="1" baseline="0" dirty="0">
                          <a:solidFill>
                            <a:schemeClr val="tx1"/>
                          </a:solidFill>
                          <a:latin typeface="Garamond" panose="02020404030301010803" pitchFamily="18" charset="0"/>
                        </a:rPr>
                        <a:t> but regulators should guard against…</a:t>
                      </a:r>
                      <a:endParaRPr lang="en-AU" sz="1800" b="1" dirty="0">
                        <a:solidFill>
                          <a:schemeClr val="tx1"/>
                        </a:solidFill>
                        <a:latin typeface="Garamond" panose="02020404030301010803" pitchFamily="18" charset="0"/>
                      </a:endParaRPr>
                    </a:p>
                  </a:txBody>
                  <a:tcPr marL="68580" marR="68580" marT="34290" marB="34290">
                    <a:solidFill>
                      <a:schemeClr val="bg1">
                        <a:lumMod val="95000"/>
                      </a:schemeClr>
                    </a:solidFill>
                  </a:tcPr>
                </a:tc>
                <a:extLst>
                  <a:ext uri="{0D108BD9-81ED-4DB2-BD59-A6C34878D82A}">
                    <a16:rowId xmlns:a16="http://schemas.microsoft.com/office/drawing/2014/main" val="821344063"/>
                  </a:ext>
                </a:extLst>
              </a:tr>
              <a:tr h="735623">
                <a:tc>
                  <a:txBody>
                    <a:bodyPr/>
                    <a:lstStyle/>
                    <a:p>
                      <a:pPr algn="ctr"/>
                      <a:r>
                        <a:rPr lang="en-AU" sz="1400" b="0" dirty="0">
                          <a:solidFill>
                            <a:schemeClr val="tx1"/>
                          </a:solidFill>
                          <a:latin typeface="Garamond" panose="02020404030301010803" pitchFamily="18" charset="0"/>
                        </a:rPr>
                        <a:t>Stakeholders help</a:t>
                      </a:r>
                      <a:r>
                        <a:rPr lang="en-AU" sz="1400" b="0" baseline="0" dirty="0">
                          <a:solidFill>
                            <a:schemeClr val="tx1"/>
                          </a:solidFill>
                          <a:latin typeface="Garamond" panose="02020404030301010803" pitchFamily="18" charset="0"/>
                        </a:rPr>
                        <a:t> regulators </a:t>
                      </a:r>
                      <a:r>
                        <a:rPr lang="en-AU" sz="1400" b="1" baseline="0" dirty="0">
                          <a:solidFill>
                            <a:schemeClr val="tx1"/>
                          </a:solidFill>
                          <a:latin typeface="Garamond" panose="02020404030301010803" pitchFamily="18" charset="0"/>
                        </a:rPr>
                        <a:t>communicate</a:t>
                      </a:r>
                      <a:r>
                        <a:rPr lang="en-AU" sz="1400" b="0" baseline="0" dirty="0">
                          <a:solidFill>
                            <a:schemeClr val="tx1"/>
                          </a:solidFill>
                          <a:latin typeface="Garamond" panose="02020404030301010803" pitchFamily="18" charset="0"/>
                        </a:rPr>
                        <a:t>: what are the regulations and what should people do to comply?</a:t>
                      </a:r>
                      <a:endParaRPr lang="en-AU" sz="1400" b="0" dirty="0">
                        <a:solidFill>
                          <a:schemeClr val="tx1"/>
                        </a:solidFill>
                        <a:latin typeface="Garamond" panose="02020404030301010803" pitchFamily="18" charset="0"/>
                      </a:endParaRPr>
                    </a:p>
                  </a:txBody>
                  <a:tcPr marL="68580" marR="68580" marT="34290" marB="34290" anchor="ctr">
                    <a:solidFill>
                      <a:schemeClr val="bg1">
                        <a:lumMod val="95000"/>
                      </a:schemeClr>
                    </a:solidFill>
                  </a:tcPr>
                </a:tc>
                <a:tc>
                  <a:txBody>
                    <a:bodyPr/>
                    <a:lstStyle/>
                    <a:p>
                      <a:pPr algn="l"/>
                      <a:r>
                        <a:rPr lang="en-AU" sz="1400" b="0" dirty="0">
                          <a:solidFill>
                            <a:schemeClr val="tx1"/>
                          </a:solidFill>
                          <a:latin typeface="Garamond" panose="02020404030301010803" pitchFamily="18" charset="0"/>
                        </a:rPr>
                        <a:t>a) ‘Gilding the lily</a:t>
                      </a:r>
                      <a:r>
                        <a:rPr lang="en-AU" sz="1400" b="0" baseline="0" dirty="0">
                          <a:solidFill>
                            <a:schemeClr val="tx1"/>
                          </a:solidFill>
                          <a:latin typeface="Garamond" panose="02020404030301010803" pitchFamily="18" charset="0"/>
                        </a:rPr>
                        <a:t>’. Communicate about the consequences of poor behaviour. </a:t>
                      </a:r>
                    </a:p>
                    <a:p>
                      <a:pPr algn="l"/>
                      <a:r>
                        <a:rPr lang="en-AU" sz="1400" b="0" baseline="0" dirty="0">
                          <a:solidFill>
                            <a:schemeClr val="tx1"/>
                          </a:solidFill>
                          <a:latin typeface="Garamond" panose="02020404030301010803" pitchFamily="18" charset="0"/>
                        </a:rPr>
                        <a:t>b) Over-reliance; when stakeholders want to tackle all breaches through ‘better communication’. </a:t>
                      </a:r>
                      <a:endParaRPr lang="en-AU" sz="900" b="0" baseline="0" dirty="0">
                        <a:solidFill>
                          <a:schemeClr val="tx1"/>
                        </a:solidFill>
                        <a:latin typeface="Garamond" panose="02020404030301010803" pitchFamily="18"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3739731315"/>
                  </a:ext>
                </a:extLst>
              </a:tr>
              <a:tr h="1097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dirty="0">
                          <a:latin typeface="Garamond" panose="02020404030301010803" pitchFamily="18" charset="0"/>
                        </a:rPr>
                        <a:t>Ease of implementation</a:t>
                      </a:r>
                      <a:r>
                        <a:rPr lang="en-AU" sz="1400" dirty="0">
                          <a:latin typeface="Garamond" panose="02020404030301010803" pitchFamily="18" charset="0"/>
                        </a:rPr>
                        <a:t>: Operationalising the regulations in the field (efficiency, minimising burden). Sparrow:</a:t>
                      </a:r>
                      <a:r>
                        <a:rPr lang="en-AU" sz="1400" baseline="0" dirty="0">
                          <a:latin typeface="Garamond" panose="02020404030301010803" pitchFamily="18" charset="0"/>
                        </a:rPr>
                        <a:t> “</a:t>
                      </a:r>
                      <a:r>
                        <a:rPr lang="en-AU" sz="1400" b="0" i="0" kern="1200" dirty="0">
                          <a:solidFill>
                            <a:schemeClr val="dk1"/>
                          </a:solidFill>
                          <a:effectLst/>
                          <a:latin typeface="Garamond" panose="02020404030301010803" pitchFamily="18" charset="0"/>
                          <a:ea typeface="+mn-ea"/>
                          <a:cs typeface="+mn-cs"/>
                        </a:rPr>
                        <a:t>be less </a:t>
                      </a:r>
                      <a:r>
                        <a:rPr lang="en-AU" sz="1400" b="0" i="1" kern="1200" dirty="0">
                          <a:solidFill>
                            <a:schemeClr val="dk1"/>
                          </a:solidFill>
                          <a:effectLst/>
                          <a:latin typeface="Garamond" panose="02020404030301010803" pitchFamily="18" charset="0"/>
                          <a:ea typeface="+mn-ea"/>
                          <a:cs typeface="+mn-cs"/>
                        </a:rPr>
                        <a:t>intrusive</a:t>
                      </a:r>
                      <a:r>
                        <a:rPr lang="en-AU" sz="1400" b="0" i="0" kern="1200" dirty="0">
                          <a:solidFill>
                            <a:schemeClr val="dk1"/>
                          </a:solidFill>
                          <a:effectLst/>
                          <a:latin typeface="Garamond" panose="02020404030301010803" pitchFamily="18" charset="0"/>
                          <a:ea typeface="+mn-ea"/>
                          <a:cs typeface="+mn-cs"/>
                        </a:rPr>
                        <a:t> but more </a:t>
                      </a:r>
                      <a:r>
                        <a:rPr lang="en-AU" sz="1400" b="0" i="1" kern="1200" dirty="0">
                          <a:solidFill>
                            <a:schemeClr val="dk1"/>
                          </a:solidFill>
                          <a:effectLst/>
                          <a:latin typeface="Garamond" panose="02020404030301010803" pitchFamily="18" charset="0"/>
                          <a:ea typeface="+mn-ea"/>
                          <a:cs typeface="+mn-cs"/>
                        </a:rPr>
                        <a:t>effective.”</a:t>
                      </a:r>
                      <a:endParaRPr lang="en-AU" sz="1400" dirty="0">
                        <a:latin typeface="Garamond" panose="02020404030301010803" pitchFamily="18" charset="0"/>
                      </a:endParaRPr>
                    </a:p>
                  </a:txBody>
                  <a:tcPr marL="68580" marR="68580" marT="34290" marB="3429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Garamond" panose="02020404030301010803" pitchFamily="18" charset="0"/>
                        </a:rPr>
                        <a:t>Being less intrusive</a:t>
                      </a:r>
                      <a:r>
                        <a:rPr lang="en-AU" sz="1400" baseline="0" dirty="0">
                          <a:latin typeface="Garamond" panose="02020404030301010803" pitchFamily="18" charset="0"/>
                        </a:rPr>
                        <a:t> </a:t>
                      </a:r>
                      <a:r>
                        <a:rPr lang="en-AU" sz="1400" b="1" baseline="0" dirty="0">
                          <a:latin typeface="Garamond" panose="02020404030301010803" pitchFamily="18" charset="0"/>
                        </a:rPr>
                        <a:t>AND </a:t>
                      </a:r>
                      <a:r>
                        <a:rPr lang="en-AU" sz="1400" baseline="0" dirty="0">
                          <a:latin typeface="Garamond" panose="02020404030301010803" pitchFamily="18" charset="0"/>
                        </a:rPr>
                        <a:t>less effective (e.g. Hayne’s comments on ASIC and its use of media releases and enforceable undertakings).</a:t>
                      </a:r>
                      <a:endParaRPr lang="en-AU" sz="1400" dirty="0">
                        <a:latin typeface="Garamond" panose="02020404030301010803" pitchFamily="18" charset="0"/>
                      </a:endParaRPr>
                    </a:p>
                    <a:p>
                      <a:pPr algn="l"/>
                      <a:endParaRPr lang="en-AU" sz="1400" dirty="0">
                        <a:latin typeface="Garamond" panose="02020404030301010803" pitchFamily="18"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2597304825"/>
                  </a:ext>
                </a:extLst>
              </a:tr>
              <a:tr h="891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dirty="0">
                          <a:latin typeface="Garamond" panose="02020404030301010803" pitchFamily="18" charset="0"/>
                        </a:rPr>
                        <a:t>Feedback loop and continuous</a:t>
                      </a:r>
                      <a:r>
                        <a:rPr lang="en-AU" sz="1400" b="1" baseline="0" dirty="0">
                          <a:latin typeface="Garamond" panose="02020404030301010803" pitchFamily="18" charset="0"/>
                        </a:rPr>
                        <a:t> improvement</a:t>
                      </a:r>
                      <a:r>
                        <a:rPr lang="en-AU" sz="1400" baseline="0" dirty="0">
                          <a:latin typeface="Garamond" panose="02020404030301010803" pitchFamily="18" charset="0"/>
                        </a:rPr>
                        <a:t>: what’s working? What’s not? </a:t>
                      </a:r>
                      <a:endParaRPr lang="en-AU" sz="1400" dirty="0">
                        <a:latin typeface="Garamond" panose="02020404030301010803" pitchFamily="18" charset="0"/>
                      </a:endParaRPr>
                    </a:p>
                  </a:txBody>
                  <a:tcPr marL="68580" marR="68580" marT="34290" marB="34290" anchor="ctr">
                    <a:solidFill>
                      <a:schemeClr val="bg1">
                        <a:lumMod val="95000"/>
                      </a:schemeClr>
                    </a:solidFill>
                  </a:tcPr>
                </a:tc>
                <a:tc>
                  <a:txBody>
                    <a:bodyPr/>
                    <a:lstStyle/>
                    <a:p>
                      <a:pPr algn="l"/>
                      <a:r>
                        <a:rPr lang="en-AU" sz="1400" dirty="0">
                          <a:latin typeface="Garamond" panose="02020404030301010803" pitchFamily="18" charset="0"/>
                        </a:rPr>
                        <a:t>a) A</a:t>
                      </a:r>
                      <a:r>
                        <a:rPr lang="en-AU" sz="1400" baseline="0" dirty="0">
                          <a:latin typeface="Garamond" panose="02020404030301010803" pitchFamily="18" charset="0"/>
                        </a:rPr>
                        <a:t> view that client/stakeholder satisfaction is the main evidence of success. It is not. </a:t>
                      </a:r>
                    </a:p>
                    <a:p>
                      <a:pPr algn="l"/>
                      <a:r>
                        <a:rPr lang="en-AU" sz="1400" baseline="0" dirty="0">
                          <a:latin typeface="Garamond" panose="02020404030301010803" pitchFamily="18" charset="0"/>
                        </a:rPr>
                        <a:t>b) The regulated determining the regulatory process. We want input, not control.</a:t>
                      </a:r>
                    </a:p>
                    <a:p>
                      <a:pPr algn="l"/>
                      <a:r>
                        <a:rPr lang="en-AU" sz="1400" baseline="0" dirty="0">
                          <a:latin typeface="Garamond" panose="02020404030301010803" pitchFamily="18" charset="0"/>
                        </a:rPr>
                        <a:t>c) Undue influence and bias. </a:t>
                      </a:r>
                      <a:endParaRPr lang="en-AU" sz="1400" dirty="0">
                        <a:latin typeface="Garamond" panose="02020404030301010803" pitchFamily="18"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792411735"/>
                  </a:ext>
                </a:extLst>
              </a:tr>
              <a:tr h="1120027">
                <a:tc>
                  <a:txBody>
                    <a:bodyPr/>
                    <a:lstStyle/>
                    <a:p>
                      <a:pPr algn="ctr"/>
                      <a:r>
                        <a:rPr lang="en-AU" sz="1400" dirty="0">
                          <a:latin typeface="Garamond" panose="02020404030301010803" pitchFamily="18" charset="0"/>
                        </a:rPr>
                        <a:t>To</a:t>
                      </a:r>
                      <a:r>
                        <a:rPr lang="en-AU" sz="1400" baseline="0" dirty="0">
                          <a:latin typeface="Garamond" panose="02020404030301010803" pitchFamily="18" charset="0"/>
                        </a:rPr>
                        <a:t> build </a:t>
                      </a:r>
                      <a:r>
                        <a:rPr lang="en-AU" sz="1400" b="1" baseline="0" dirty="0">
                          <a:latin typeface="Garamond" panose="02020404030301010803" pitchFamily="18" charset="0"/>
                        </a:rPr>
                        <a:t>a level of trust </a:t>
                      </a:r>
                      <a:r>
                        <a:rPr lang="en-AU" sz="1400" b="0" baseline="0" dirty="0">
                          <a:latin typeface="Garamond" panose="02020404030301010803" pitchFamily="18" charset="0"/>
                        </a:rPr>
                        <a:t>that will (theoretically) lead to increased compliance over time. </a:t>
                      </a:r>
                      <a:endParaRPr lang="en-AU" sz="1400" b="1" dirty="0">
                        <a:latin typeface="Garamond" panose="02020404030301010803" pitchFamily="18" charset="0"/>
                      </a:endParaRPr>
                    </a:p>
                  </a:txBody>
                  <a:tcPr marL="68580" marR="68580" marT="34290" marB="34290" anchor="ctr">
                    <a:solidFill>
                      <a:schemeClr val="bg1">
                        <a:lumMod val="95000"/>
                      </a:schemeClr>
                    </a:solidFill>
                  </a:tcPr>
                </a:tc>
                <a:tc>
                  <a:txBody>
                    <a:bodyPr/>
                    <a:lstStyle/>
                    <a:p>
                      <a:pPr algn="l"/>
                      <a:r>
                        <a:rPr lang="en-AU" sz="1400" dirty="0">
                          <a:latin typeface="Garamond" panose="02020404030301010803" pitchFamily="18" charset="0"/>
                        </a:rPr>
                        <a:t>Slippage to</a:t>
                      </a:r>
                      <a:r>
                        <a:rPr lang="en-AU" sz="1400" baseline="0" dirty="0">
                          <a:latin typeface="Garamond" panose="02020404030301010803" pitchFamily="18" charset="0"/>
                        </a:rPr>
                        <a:t> misplaced trust.</a:t>
                      </a:r>
                      <a:endParaRPr lang="en-AU" sz="1400" dirty="0">
                        <a:latin typeface="Garamond" panose="02020404030301010803" pitchFamily="18"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505157732"/>
                  </a:ext>
                </a:extLst>
              </a:tr>
            </a:tbl>
          </a:graphicData>
        </a:graphic>
      </p:graphicFrame>
      <p:sp>
        <p:nvSpPr>
          <p:cNvPr id="6" name="TextBox 5">
            <a:extLst>
              <a:ext uri="{FF2B5EF4-FFF2-40B4-BE49-F238E27FC236}">
                <a16:creationId xmlns:a16="http://schemas.microsoft.com/office/drawing/2014/main" id="{BFCA4667-01F8-4150-BEEB-9367EC24120C}"/>
              </a:ext>
            </a:extLst>
          </p:cNvPr>
          <p:cNvSpPr txBox="1"/>
          <p:nvPr/>
        </p:nvSpPr>
        <p:spPr>
          <a:xfrm>
            <a:off x="6272178" y="5888810"/>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130132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38" y="1322767"/>
            <a:ext cx="8238027" cy="994172"/>
          </a:xfrm>
        </p:spPr>
        <p:txBody>
          <a:bodyPr/>
          <a:lstStyle/>
          <a:p>
            <a:r>
              <a:rPr lang="en-AU" sz="2400" dirty="0"/>
              <a:t>Beyond the common principles: your particular context</a:t>
            </a:r>
            <a:endParaRPr lang="en-GB" sz="2400" dirty="0"/>
          </a:p>
        </p:txBody>
      </p:sp>
      <p:cxnSp>
        <p:nvCxnSpPr>
          <p:cNvPr id="8" name="Straight Arrow Connector 7"/>
          <p:cNvCxnSpPr/>
          <p:nvPr/>
        </p:nvCxnSpPr>
        <p:spPr>
          <a:xfrm>
            <a:off x="683568" y="2316938"/>
            <a:ext cx="772285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539973538"/>
              </p:ext>
            </p:extLst>
          </p:nvPr>
        </p:nvGraphicFramePr>
        <p:xfrm>
          <a:off x="251520" y="2401980"/>
          <a:ext cx="2970330" cy="1612522"/>
        </p:xfrm>
        <a:graphic>
          <a:graphicData uri="http://schemas.openxmlformats.org/drawingml/2006/table">
            <a:tbl>
              <a:tblPr firstRow="1" bandRow="1">
                <a:tableStyleId>{5C22544A-7EE6-4342-B048-85BDC9FD1C3A}</a:tableStyleId>
              </a:tblPr>
              <a:tblGrid>
                <a:gridCol w="2970330">
                  <a:extLst>
                    <a:ext uri="{9D8B030D-6E8A-4147-A177-3AD203B41FA5}">
                      <a16:colId xmlns:a16="http://schemas.microsoft.com/office/drawing/2014/main" val="1863613283"/>
                    </a:ext>
                  </a:extLst>
                </a:gridCol>
              </a:tblGrid>
              <a:tr h="309502">
                <a:tc>
                  <a:txBody>
                    <a:bodyPr/>
                    <a:lstStyle/>
                    <a:p>
                      <a:pPr algn="l"/>
                      <a:r>
                        <a:rPr lang="en-AU" sz="1000" dirty="0">
                          <a:solidFill>
                            <a:schemeClr val="tx1"/>
                          </a:solidFill>
                        </a:rPr>
                        <a:t>Regulatory Capture</a:t>
                      </a:r>
                      <a:endParaRPr lang="en-GB" sz="1000" dirty="0">
                        <a:solidFill>
                          <a:schemeClr val="tx1"/>
                        </a:solidFill>
                      </a:endParaRPr>
                    </a:p>
                  </a:txBody>
                  <a:tcPr marL="68580" marR="68580" marT="34290" marB="34290">
                    <a:lnB w="38100" cmpd="sng">
                      <a:noFill/>
                    </a:lnB>
                    <a:noFill/>
                  </a:tcPr>
                </a:tc>
                <a:extLst>
                  <a:ext uri="{0D108BD9-81ED-4DB2-BD59-A6C34878D82A}">
                    <a16:rowId xmlns:a16="http://schemas.microsoft.com/office/drawing/2014/main" val="4012938410"/>
                  </a:ext>
                </a:extLst>
              </a:tr>
              <a:tr h="1303020">
                <a:tc>
                  <a:txBody>
                    <a:bodyPr/>
                    <a:lstStyle/>
                    <a:p>
                      <a:pPr algn="l"/>
                      <a:r>
                        <a:rPr lang="en-AU" sz="1000" u="sng" dirty="0"/>
                        <a:t>Features</a:t>
                      </a:r>
                    </a:p>
                    <a:p>
                      <a:pPr marL="285750" indent="-285750" algn="l">
                        <a:buFontTx/>
                        <a:buChar char="-"/>
                      </a:pPr>
                      <a:r>
                        <a:rPr lang="en-AU" sz="1000" baseline="0" dirty="0"/>
                        <a:t>Proximity, interwoven relationships, sometimes improper.</a:t>
                      </a:r>
                    </a:p>
                    <a:p>
                      <a:pPr marL="285750" indent="-285750" algn="l">
                        <a:buFontTx/>
                        <a:buChar char="-"/>
                      </a:pPr>
                      <a:r>
                        <a:rPr lang="en-AU" sz="1000" baseline="0" dirty="0"/>
                        <a:t>Abundance of (misplaced) trust</a:t>
                      </a:r>
                    </a:p>
                    <a:p>
                      <a:pPr marL="285750" indent="-285750" algn="l">
                        <a:buFontTx/>
                        <a:buChar char="-"/>
                      </a:pPr>
                      <a:r>
                        <a:rPr lang="en-AU" sz="1000" baseline="0" dirty="0"/>
                        <a:t>Power imbalance (regulated &gt; regulator)</a:t>
                      </a:r>
                    </a:p>
                    <a:p>
                      <a:pPr marL="285750" indent="-285750" algn="l">
                        <a:buFontTx/>
                        <a:buChar char="-"/>
                      </a:pPr>
                      <a:r>
                        <a:rPr lang="en-AU" sz="1000" baseline="0" dirty="0"/>
                        <a:t>Carrot instead of stick</a:t>
                      </a:r>
                    </a:p>
                    <a:p>
                      <a:pPr marL="285750" indent="-285750" algn="l">
                        <a:buFontTx/>
                        <a:buChar char="-"/>
                      </a:pPr>
                      <a:r>
                        <a:rPr lang="en-AU" sz="1000" baseline="0" dirty="0"/>
                        <a:t>Asymmetric information flows</a:t>
                      </a:r>
                    </a:p>
                    <a:p>
                      <a:pPr marL="285750" indent="-285750" algn="ctr">
                        <a:buFontTx/>
                        <a:buChar char="-"/>
                      </a:pPr>
                      <a:endParaRPr lang="en-GB" sz="10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740722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29275355"/>
              </p:ext>
            </p:extLst>
          </p:nvPr>
        </p:nvGraphicFramePr>
        <p:xfrm>
          <a:off x="6848856" y="2504849"/>
          <a:ext cx="2056610" cy="1444882"/>
        </p:xfrm>
        <a:graphic>
          <a:graphicData uri="http://schemas.openxmlformats.org/drawingml/2006/table">
            <a:tbl>
              <a:tblPr firstRow="1" bandRow="1">
                <a:tableStyleId>{5C22544A-7EE6-4342-B048-85BDC9FD1C3A}</a:tableStyleId>
              </a:tblPr>
              <a:tblGrid>
                <a:gridCol w="2056610">
                  <a:extLst>
                    <a:ext uri="{9D8B030D-6E8A-4147-A177-3AD203B41FA5}">
                      <a16:colId xmlns:a16="http://schemas.microsoft.com/office/drawing/2014/main" val="1863613283"/>
                    </a:ext>
                  </a:extLst>
                </a:gridCol>
              </a:tblGrid>
              <a:tr h="309502">
                <a:tc>
                  <a:txBody>
                    <a:bodyPr/>
                    <a:lstStyle/>
                    <a:p>
                      <a:pPr algn="l"/>
                      <a:r>
                        <a:rPr lang="en-AU" sz="1000" dirty="0">
                          <a:solidFill>
                            <a:schemeClr val="tx1"/>
                          </a:solidFill>
                        </a:rPr>
                        <a:t>Regulatory Discord</a:t>
                      </a:r>
                      <a:endParaRPr lang="en-GB" sz="1000" dirty="0">
                        <a:solidFill>
                          <a:schemeClr val="tx1"/>
                        </a:solidFill>
                      </a:endParaRPr>
                    </a:p>
                  </a:txBody>
                  <a:tcPr marL="68580" marR="68580" marT="34290" marB="34290">
                    <a:noFill/>
                  </a:tcPr>
                </a:tc>
                <a:extLst>
                  <a:ext uri="{0D108BD9-81ED-4DB2-BD59-A6C34878D82A}">
                    <a16:rowId xmlns:a16="http://schemas.microsoft.com/office/drawing/2014/main" val="4012938410"/>
                  </a:ext>
                </a:extLst>
              </a:tr>
              <a:tr h="994410">
                <a:tc>
                  <a:txBody>
                    <a:bodyPr/>
                    <a:lstStyle/>
                    <a:p>
                      <a:pPr algn="l"/>
                      <a:r>
                        <a:rPr lang="en-AU" sz="1000" u="sng" dirty="0"/>
                        <a:t>Features</a:t>
                      </a:r>
                    </a:p>
                    <a:p>
                      <a:pPr marL="285750" indent="-285750" algn="l">
                        <a:buFontTx/>
                        <a:buChar char="-"/>
                      </a:pPr>
                      <a:r>
                        <a:rPr lang="en-AU" sz="1000" baseline="0" dirty="0"/>
                        <a:t>Distance, little or no relationship</a:t>
                      </a:r>
                    </a:p>
                    <a:p>
                      <a:pPr marL="285750" indent="-285750" algn="l">
                        <a:buFontTx/>
                        <a:buChar char="-"/>
                      </a:pPr>
                      <a:r>
                        <a:rPr lang="en-AU" sz="1000" baseline="0" dirty="0"/>
                        <a:t>Lack of trust</a:t>
                      </a:r>
                    </a:p>
                    <a:p>
                      <a:pPr marL="285750" indent="-285750" algn="l">
                        <a:buFontTx/>
                        <a:buChar char="-"/>
                      </a:pPr>
                      <a:r>
                        <a:rPr lang="en-AU" sz="1000" baseline="0" dirty="0"/>
                        <a:t>Stick instead of carrot</a:t>
                      </a:r>
                    </a:p>
                    <a:p>
                      <a:pPr marL="285750" indent="-285750" algn="l">
                        <a:buFontTx/>
                        <a:buChar char="-"/>
                      </a:pPr>
                      <a:r>
                        <a:rPr lang="en-AU" sz="1000" baseline="0" dirty="0"/>
                        <a:t>Little or no information flows</a:t>
                      </a:r>
                    </a:p>
                    <a:p>
                      <a:pPr marL="285750" indent="-285750" algn="l">
                        <a:buFontTx/>
                        <a:buChar char="-"/>
                      </a:pPr>
                      <a:endParaRPr lang="en-GB" sz="1000" dirty="0"/>
                    </a:p>
                  </a:txBody>
                  <a:tcPr marL="68580" marR="68580" marT="34290" marB="34290">
                    <a:noFill/>
                  </a:tcPr>
                </a:tc>
                <a:extLst>
                  <a:ext uri="{0D108BD9-81ED-4DB2-BD59-A6C34878D82A}">
                    <a16:rowId xmlns:a16="http://schemas.microsoft.com/office/drawing/2014/main" val="857407224"/>
                  </a:ext>
                </a:extLst>
              </a:tr>
            </a:tbl>
          </a:graphicData>
        </a:graphic>
      </p:graphicFrame>
      <p:sp>
        <p:nvSpPr>
          <p:cNvPr id="3" name="TextBox 2"/>
          <p:cNvSpPr txBox="1"/>
          <p:nvPr/>
        </p:nvSpPr>
        <p:spPr>
          <a:xfrm>
            <a:off x="1115616" y="4239519"/>
            <a:ext cx="7074786" cy="1408078"/>
          </a:xfrm>
          <a:prstGeom prst="rect">
            <a:avLst/>
          </a:prstGeom>
          <a:noFill/>
          <a:ln>
            <a:solidFill>
              <a:srgbClr val="FF0000"/>
            </a:solidFill>
          </a:ln>
        </p:spPr>
        <p:txBody>
          <a:bodyPr wrap="square" rtlCol="0">
            <a:spAutoFit/>
          </a:bodyPr>
          <a:lstStyle/>
          <a:p>
            <a:pPr algn="ctr" defTabSz="685800"/>
            <a:r>
              <a:rPr lang="en-AU" sz="2400" dirty="0">
                <a:solidFill>
                  <a:srgbClr val="FF0000"/>
                </a:solidFill>
                <a:latin typeface="Calibri" panose="020F0502020204030204"/>
              </a:rPr>
              <a:t>What’s your starting point? </a:t>
            </a:r>
          </a:p>
          <a:p>
            <a:pPr algn="ctr" defTabSz="685800"/>
            <a:r>
              <a:rPr lang="en-AU" sz="2400" dirty="0">
                <a:solidFill>
                  <a:srgbClr val="FF0000"/>
                </a:solidFill>
                <a:latin typeface="Calibri" panose="020F0502020204030204"/>
              </a:rPr>
              <a:t>Where are you on the spectrum?</a:t>
            </a:r>
          </a:p>
          <a:p>
            <a:pPr algn="ctr" defTabSz="685800"/>
            <a:r>
              <a:rPr lang="en-AU" sz="2400" dirty="0">
                <a:solidFill>
                  <a:srgbClr val="FF0000"/>
                </a:solidFill>
                <a:latin typeface="Calibri" panose="020F0502020204030204"/>
              </a:rPr>
              <a:t>What’s going to work? </a:t>
            </a:r>
          </a:p>
          <a:p>
            <a:pPr defTabSz="685800"/>
            <a:endParaRPr lang="en-AU" sz="1350"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D4CD9E75-B4FD-46BC-BE6B-04EDE290BB34}"/>
              </a:ext>
            </a:extLst>
          </p:cNvPr>
          <p:cNvSpPr txBox="1"/>
          <p:nvPr/>
        </p:nvSpPr>
        <p:spPr>
          <a:xfrm>
            <a:off x="6245165" y="5731341"/>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391162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38" y="1225855"/>
            <a:ext cx="8238027" cy="994172"/>
          </a:xfrm>
        </p:spPr>
        <p:txBody>
          <a:bodyPr/>
          <a:lstStyle/>
          <a:p>
            <a:r>
              <a:rPr lang="en-AU" dirty="0"/>
              <a:t>Regulation: </a:t>
            </a:r>
            <a:br>
              <a:rPr lang="en-AU" dirty="0"/>
            </a:br>
            <a:r>
              <a:rPr lang="en-AU" dirty="0"/>
              <a:t>a love story</a:t>
            </a:r>
            <a:endParaRPr lang="en-GB" dirty="0"/>
          </a:p>
        </p:txBody>
      </p:sp>
      <p:pic>
        <p:nvPicPr>
          <p:cNvPr id="6" name="Content Placeholder 5"/>
          <p:cNvPicPr>
            <a:picLocks noGrp="1" noChangeAspect="1"/>
          </p:cNvPicPr>
          <p:nvPr>
            <p:ph sz="half" idx="1"/>
          </p:nvPr>
        </p:nvPicPr>
        <p:blipFill rotWithShape="1">
          <a:blip r:embed="rId2"/>
          <a:srcRect l="63125" t="13520" r="13593" b="11435"/>
          <a:stretch/>
        </p:blipFill>
        <p:spPr>
          <a:xfrm>
            <a:off x="2627785" y="857827"/>
            <a:ext cx="6470480" cy="5157668"/>
          </a:xfrm>
          <a:prstGeom prst="rect">
            <a:avLst/>
          </a:prstGeom>
        </p:spPr>
      </p:pic>
      <p:sp>
        <p:nvSpPr>
          <p:cNvPr id="9" name="Rounded Rectangle 8"/>
          <p:cNvSpPr/>
          <p:nvPr/>
        </p:nvSpPr>
        <p:spPr>
          <a:xfrm>
            <a:off x="3686516" y="3718631"/>
            <a:ext cx="5022558" cy="27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10" name="Rounded Rectangle 9"/>
          <p:cNvSpPr/>
          <p:nvPr/>
        </p:nvSpPr>
        <p:spPr>
          <a:xfrm>
            <a:off x="3707904" y="4239090"/>
            <a:ext cx="5022558" cy="270030"/>
          </a:xfrm>
          <a:prstGeom prst="roundRect">
            <a:avLst>
              <a:gd name="adj" fmla="val 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11" name="TextBox 10"/>
          <p:cNvSpPr txBox="1"/>
          <p:nvPr/>
        </p:nvSpPr>
        <p:spPr>
          <a:xfrm>
            <a:off x="510425" y="2672917"/>
            <a:ext cx="3348372" cy="2585323"/>
          </a:xfrm>
          <a:prstGeom prst="rect">
            <a:avLst/>
          </a:prstGeom>
          <a:noFill/>
        </p:spPr>
        <p:txBody>
          <a:bodyPr wrap="square" rtlCol="0">
            <a:spAutoFit/>
          </a:bodyPr>
          <a:lstStyle/>
          <a:p>
            <a:pPr defTabSz="685800"/>
            <a:endParaRPr lang="en-AU" sz="1350" dirty="0">
              <a:solidFill>
                <a:prstClr val="black"/>
              </a:solidFill>
              <a:latin typeface="Calibri" panose="020F0502020204030204"/>
            </a:endParaRPr>
          </a:p>
          <a:p>
            <a:pPr defTabSz="685800"/>
            <a:endParaRPr lang="en-AU" sz="1350" dirty="0">
              <a:solidFill>
                <a:prstClr val="black"/>
              </a:solidFill>
              <a:latin typeface="Calibri" panose="020F0502020204030204"/>
            </a:endParaRPr>
          </a:p>
          <a:p>
            <a:pPr defTabSz="685800"/>
            <a:endParaRPr lang="en-AU" sz="1350" dirty="0">
              <a:solidFill>
                <a:prstClr val="black"/>
              </a:solidFill>
              <a:latin typeface="Calibri" panose="020F0502020204030204"/>
            </a:endParaRPr>
          </a:p>
          <a:p>
            <a:pPr defTabSz="685800"/>
            <a:r>
              <a:rPr lang="en-AU" sz="1350" dirty="0">
                <a:solidFill>
                  <a:prstClr val="black"/>
                </a:solidFill>
                <a:latin typeface="Calibri" panose="020F0502020204030204"/>
              </a:rPr>
              <a:t>How did we get from this</a:t>
            </a:r>
          </a:p>
          <a:p>
            <a:pPr defTabSz="685800"/>
            <a:endParaRPr lang="en-AU" sz="1350" dirty="0">
              <a:solidFill>
                <a:prstClr val="black"/>
              </a:solidFill>
              <a:latin typeface="Calibri" panose="020F0502020204030204"/>
            </a:endParaRPr>
          </a:p>
          <a:p>
            <a:pPr defTabSz="685800"/>
            <a:endParaRPr lang="en-AU" sz="1350" dirty="0">
              <a:solidFill>
                <a:prstClr val="black"/>
              </a:solidFill>
              <a:latin typeface="Calibri" panose="020F0502020204030204"/>
            </a:endParaRPr>
          </a:p>
          <a:p>
            <a:pPr defTabSz="685800"/>
            <a:endParaRPr lang="en-AU" sz="1350" dirty="0">
              <a:solidFill>
                <a:prstClr val="black"/>
              </a:solidFill>
              <a:latin typeface="Calibri" panose="020F0502020204030204"/>
            </a:endParaRPr>
          </a:p>
          <a:p>
            <a:pPr defTabSz="685800"/>
            <a:endParaRPr lang="en-AU" sz="1350" dirty="0">
              <a:solidFill>
                <a:prstClr val="black"/>
              </a:solidFill>
              <a:latin typeface="Calibri" panose="020F0502020204030204"/>
            </a:endParaRPr>
          </a:p>
          <a:p>
            <a:pPr defTabSz="685800"/>
            <a:r>
              <a:rPr lang="en-AU" sz="1350" dirty="0">
                <a:solidFill>
                  <a:prstClr val="black"/>
                </a:solidFill>
                <a:latin typeface="Calibri" panose="020F0502020204030204"/>
              </a:rPr>
              <a:t>to this</a:t>
            </a:r>
          </a:p>
          <a:p>
            <a:pPr defTabSz="685800"/>
            <a:endParaRPr lang="en-AU" sz="1350" dirty="0">
              <a:solidFill>
                <a:prstClr val="black"/>
              </a:solidFill>
              <a:latin typeface="Calibri" panose="020F0502020204030204"/>
            </a:endParaRPr>
          </a:p>
          <a:p>
            <a:pPr defTabSz="685800"/>
            <a:endParaRPr lang="en-AU" sz="1350" dirty="0">
              <a:solidFill>
                <a:prstClr val="black"/>
              </a:solidFill>
              <a:latin typeface="Calibri" panose="020F0502020204030204"/>
            </a:endParaRPr>
          </a:p>
          <a:p>
            <a:pPr defTabSz="685800"/>
            <a:r>
              <a:rPr lang="en-AU" sz="1350" dirty="0">
                <a:solidFill>
                  <a:prstClr val="black"/>
                </a:solidFill>
                <a:latin typeface="Calibri" panose="020F0502020204030204"/>
              </a:rPr>
              <a:t>in one year?</a:t>
            </a:r>
            <a:endParaRPr lang="en-GB" sz="1350" dirty="0">
              <a:solidFill>
                <a:prstClr val="black"/>
              </a:solidFill>
              <a:latin typeface="Calibri" panose="020F0502020204030204"/>
            </a:endParaRPr>
          </a:p>
        </p:txBody>
      </p:sp>
      <p:cxnSp>
        <p:nvCxnSpPr>
          <p:cNvPr id="15" name="Straight Arrow Connector 14"/>
          <p:cNvCxnSpPr/>
          <p:nvPr/>
        </p:nvCxnSpPr>
        <p:spPr>
          <a:xfrm>
            <a:off x="2519772" y="3494365"/>
            <a:ext cx="1134126" cy="3126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61610" y="4401108"/>
            <a:ext cx="2592288" cy="105644"/>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87A5A19-F38F-4099-BC9E-A101A2D3081A}"/>
              </a:ext>
            </a:extLst>
          </p:cNvPr>
          <p:cNvSpPr txBox="1"/>
          <p:nvPr/>
        </p:nvSpPr>
        <p:spPr>
          <a:xfrm>
            <a:off x="6219183" y="5829713"/>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146552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37" y="1192690"/>
            <a:ext cx="8238027" cy="994172"/>
          </a:xfrm>
        </p:spPr>
        <p:txBody>
          <a:bodyPr/>
          <a:lstStyle/>
          <a:p>
            <a:pPr algn="ctr"/>
            <a:r>
              <a:rPr lang="en-AU" sz="2100" dirty="0"/>
              <a:t>What’s your starting point? Four eras in the state/home schooling relationship</a:t>
            </a:r>
            <a:endParaRPr lang="en-GB" sz="2100" dirty="0"/>
          </a:p>
        </p:txBody>
      </p:sp>
      <p:sp>
        <p:nvSpPr>
          <p:cNvPr id="4" name="Slide Number Placeholder 3"/>
          <p:cNvSpPr>
            <a:spLocks noGrp="1"/>
          </p:cNvSpPr>
          <p:nvPr>
            <p:ph type="sldNum" sz="quarter" idx="10"/>
          </p:nvPr>
        </p:nvSpPr>
        <p:spPr/>
        <p:txBody>
          <a:bodyPr/>
          <a:lstStyle/>
          <a:p>
            <a:pPr defTabSz="685800"/>
            <a:fld id="{1EEA08B9-BA6A-48BF-9C91-FF212198F197}" type="slidenum">
              <a:rPr lang="en-AU" sz="788">
                <a:latin typeface="Arial" charset="0"/>
                <a:ea typeface="Arial" charset="0"/>
                <a:cs typeface="Arial" charset="0"/>
              </a:rPr>
              <a:pPr defTabSz="685800"/>
              <a:t>9</a:t>
            </a:fld>
            <a:endParaRPr lang="en-AU" sz="788" dirty="0">
              <a:latin typeface="Arial" charset="0"/>
              <a:ea typeface="Arial" charset="0"/>
              <a:cs typeface="Arial" charset="0"/>
            </a:endParaRPr>
          </a:p>
        </p:txBody>
      </p:sp>
      <p:graphicFrame>
        <p:nvGraphicFramePr>
          <p:cNvPr id="6" name="Table 5"/>
          <p:cNvGraphicFramePr>
            <a:graphicFrameLocks noGrp="1"/>
          </p:cNvGraphicFramePr>
          <p:nvPr>
            <p:extLst/>
          </p:nvPr>
        </p:nvGraphicFramePr>
        <p:xfrm>
          <a:off x="413534" y="2186862"/>
          <a:ext cx="8497294" cy="4194130"/>
        </p:xfrm>
        <a:graphic>
          <a:graphicData uri="http://schemas.openxmlformats.org/drawingml/2006/table">
            <a:tbl>
              <a:tblPr firstRow="1" firstCol="1" bandRow="1">
                <a:tableStyleId>{5C22544A-7EE6-4342-B048-85BDC9FD1C3A}</a:tableStyleId>
              </a:tblPr>
              <a:tblGrid>
                <a:gridCol w="2123918">
                  <a:extLst>
                    <a:ext uri="{9D8B030D-6E8A-4147-A177-3AD203B41FA5}">
                      <a16:colId xmlns:a16="http://schemas.microsoft.com/office/drawing/2014/main" val="1669468777"/>
                    </a:ext>
                  </a:extLst>
                </a:gridCol>
                <a:gridCol w="2124729">
                  <a:extLst>
                    <a:ext uri="{9D8B030D-6E8A-4147-A177-3AD203B41FA5}">
                      <a16:colId xmlns:a16="http://schemas.microsoft.com/office/drawing/2014/main" val="2434361919"/>
                    </a:ext>
                  </a:extLst>
                </a:gridCol>
                <a:gridCol w="2123918">
                  <a:extLst>
                    <a:ext uri="{9D8B030D-6E8A-4147-A177-3AD203B41FA5}">
                      <a16:colId xmlns:a16="http://schemas.microsoft.com/office/drawing/2014/main" val="832089905"/>
                    </a:ext>
                  </a:extLst>
                </a:gridCol>
                <a:gridCol w="2124729">
                  <a:extLst>
                    <a:ext uri="{9D8B030D-6E8A-4147-A177-3AD203B41FA5}">
                      <a16:colId xmlns:a16="http://schemas.microsoft.com/office/drawing/2014/main" val="155708754"/>
                    </a:ext>
                  </a:extLst>
                </a:gridCol>
              </a:tblGrid>
              <a:tr h="348358">
                <a:tc>
                  <a:txBody>
                    <a:bodyPr/>
                    <a:lstStyle/>
                    <a:p>
                      <a:pPr indent="-180340" algn="ctr">
                        <a:lnSpc>
                          <a:spcPts val="1300"/>
                        </a:lnSpc>
                        <a:spcAft>
                          <a:spcPts val="1200"/>
                        </a:spcAft>
                        <a:tabLst>
                          <a:tab pos="2637155" algn="ctr"/>
                          <a:tab pos="5274310" algn="r"/>
                        </a:tabLst>
                      </a:pPr>
                      <a:r>
                        <a:rPr lang="en-GB" sz="1800" dirty="0">
                          <a:effectLst/>
                          <a:latin typeface="Garamond" panose="02020404030301010803" pitchFamily="18" charset="0"/>
                        </a:rPr>
                        <a:t>1872-1970s</a:t>
                      </a:r>
                      <a:endParaRPr lang="en-AU" sz="1800" dirty="0">
                        <a:solidFill>
                          <a:srgbClr val="007EB3"/>
                        </a:solidFill>
                        <a:effectLst/>
                        <a:latin typeface="Garamond" panose="02020404030301010803" pitchFamily="18" charset="0"/>
                        <a:ea typeface="Arial" panose="020B0604020202020204" pitchFamily="34" charset="0"/>
                        <a:cs typeface="Calibri" panose="020F0502020204030204" pitchFamily="34" charset="0"/>
                      </a:endParaRPr>
                    </a:p>
                  </a:txBody>
                  <a:tcPr marL="27146" marR="27146" marT="27146" marB="27146" anchor="ctr"/>
                </a:tc>
                <a:tc>
                  <a:txBody>
                    <a:bodyPr/>
                    <a:lstStyle/>
                    <a:p>
                      <a:pPr indent="-180340" algn="ctr">
                        <a:lnSpc>
                          <a:spcPts val="1300"/>
                        </a:lnSpc>
                        <a:spcAft>
                          <a:spcPts val="1200"/>
                        </a:spcAft>
                        <a:tabLst>
                          <a:tab pos="2637155" algn="ctr"/>
                          <a:tab pos="5274310" algn="r"/>
                        </a:tabLst>
                      </a:pPr>
                      <a:r>
                        <a:rPr lang="en-GB" sz="1800" dirty="0">
                          <a:effectLst/>
                          <a:latin typeface="Garamond" panose="02020404030301010803" pitchFamily="18" charset="0"/>
                        </a:rPr>
                        <a:t>1970s-2006</a:t>
                      </a:r>
                      <a:endParaRPr lang="en-AU" sz="1800" dirty="0">
                        <a:solidFill>
                          <a:srgbClr val="007EB3"/>
                        </a:solidFill>
                        <a:effectLst/>
                        <a:latin typeface="Garamond" panose="02020404030301010803" pitchFamily="18" charset="0"/>
                        <a:ea typeface="Arial" panose="020B0604020202020204" pitchFamily="34" charset="0"/>
                        <a:cs typeface="Calibri" panose="020F0502020204030204" pitchFamily="34" charset="0"/>
                      </a:endParaRPr>
                    </a:p>
                  </a:txBody>
                  <a:tcPr marL="27146" marR="27146" marT="27146" marB="27146" anchor="ctr"/>
                </a:tc>
                <a:tc>
                  <a:txBody>
                    <a:bodyPr/>
                    <a:lstStyle/>
                    <a:p>
                      <a:pPr indent="-180340" algn="ctr">
                        <a:lnSpc>
                          <a:spcPts val="1300"/>
                        </a:lnSpc>
                        <a:spcAft>
                          <a:spcPts val="1200"/>
                        </a:spcAft>
                        <a:tabLst>
                          <a:tab pos="2637155" algn="ctr"/>
                          <a:tab pos="5274310" algn="r"/>
                        </a:tabLst>
                      </a:pPr>
                      <a:r>
                        <a:rPr lang="en-GB" sz="1800" dirty="0">
                          <a:effectLst/>
                          <a:latin typeface="Garamond" panose="02020404030301010803" pitchFamily="18" charset="0"/>
                        </a:rPr>
                        <a:t>2006-2017</a:t>
                      </a:r>
                      <a:endParaRPr lang="en-AU" sz="1800" dirty="0">
                        <a:solidFill>
                          <a:srgbClr val="007EB3"/>
                        </a:solidFill>
                        <a:effectLst/>
                        <a:latin typeface="Garamond" panose="02020404030301010803" pitchFamily="18" charset="0"/>
                        <a:ea typeface="Arial" panose="020B0604020202020204" pitchFamily="34" charset="0"/>
                        <a:cs typeface="Calibri" panose="020F0502020204030204" pitchFamily="34" charset="0"/>
                      </a:endParaRPr>
                    </a:p>
                  </a:txBody>
                  <a:tcPr marL="27146" marR="27146" marT="27146" marB="27146" anchor="ctr"/>
                </a:tc>
                <a:tc>
                  <a:txBody>
                    <a:bodyPr/>
                    <a:lstStyle/>
                    <a:p>
                      <a:pPr indent="-180340" algn="ctr">
                        <a:lnSpc>
                          <a:spcPts val="1300"/>
                        </a:lnSpc>
                        <a:spcAft>
                          <a:spcPts val="1200"/>
                        </a:spcAft>
                        <a:tabLst>
                          <a:tab pos="2637155" algn="ctr"/>
                          <a:tab pos="5274310" algn="r"/>
                        </a:tabLst>
                      </a:pPr>
                      <a:r>
                        <a:rPr lang="en-GB" sz="1800" dirty="0">
                          <a:effectLst/>
                          <a:latin typeface="Garamond" panose="02020404030301010803" pitchFamily="18" charset="0"/>
                        </a:rPr>
                        <a:t>2018-</a:t>
                      </a:r>
                      <a:endParaRPr lang="en-AU" sz="1800" dirty="0">
                        <a:solidFill>
                          <a:srgbClr val="007EB3"/>
                        </a:solidFill>
                        <a:effectLst/>
                        <a:latin typeface="Garamond" panose="02020404030301010803" pitchFamily="18" charset="0"/>
                        <a:ea typeface="Arial" panose="020B0604020202020204" pitchFamily="34" charset="0"/>
                        <a:cs typeface="Calibri" panose="020F0502020204030204" pitchFamily="34" charset="0"/>
                      </a:endParaRPr>
                    </a:p>
                  </a:txBody>
                  <a:tcPr marL="27146" marR="27146" marT="27146" marB="27146" anchor="ctr"/>
                </a:tc>
                <a:extLst>
                  <a:ext uri="{0D108BD9-81ED-4DB2-BD59-A6C34878D82A}">
                    <a16:rowId xmlns:a16="http://schemas.microsoft.com/office/drawing/2014/main" val="475015690"/>
                  </a:ext>
                </a:extLst>
              </a:tr>
              <a:tr h="569744">
                <a:tc>
                  <a:txBody>
                    <a:bodyPr/>
                    <a:lstStyle/>
                    <a:p>
                      <a:pPr indent="-180340" algn="ctr">
                        <a:lnSpc>
                          <a:spcPts val="1300"/>
                        </a:lnSpc>
                        <a:spcAft>
                          <a:spcPts val="1200"/>
                        </a:spcAft>
                        <a:tabLst>
                          <a:tab pos="2637155" algn="ctr"/>
                          <a:tab pos="5274310" algn="r"/>
                        </a:tabLst>
                      </a:pPr>
                      <a:r>
                        <a:rPr lang="en-GB" sz="1400" b="0" u="sng" dirty="0">
                          <a:solidFill>
                            <a:schemeClr val="tx1"/>
                          </a:solidFill>
                          <a:effectLst/>
                          <a:latin typeface="Garamond" panose="02020404030301010803" pitchFamily="18" charset="0"/>
                        </a:rPr>
                        <a:t>Ships passing in the night</a:t>
                      </a:r>
                      <a:endParaRPr lang="en-AU" sz="1400" b="0" dirty="0">
                        <a:solidFill>
                          <a:schemeClr val="tx1"/>
                        </a:solidFill>
                        <a:effectLst/>
                        <a:latin typeface="Garamond" panose="02020404030301010803" pitchFamily="18" charset="0"/>
                        <a:ea typeface="Arial" panose="020B0604020202020204" pitchFamily="34" charset="0"/>
                        <a:cs typeface="Calibri" panose="020F0502020204030204" pitchFamily="34" charset="0"/>
                      </a:endParaRPr>
                    </a:p>
                  </a:txBody>
                  <a:tcPr marL="27146" marR="27146" marT="27146" marB="27146" anchor="ctr">
                    <a:solidFill>
                      <a:schemeClr val="accent1">
                        <a:lumMod val="20000"/>
                        <a:lumOff val="80000"/>
                      </a:schemeClr>
                    </a:solidFill>
                  </a:tcPr>
                </a:tc>
                <a:tc>
                  <a:txBody>
                    <a:bodyPr/>
                    <a:lstStyle/>
                    <a:p>
                      <a:pPr indent="-180340" algn="ctr">
                        <a:lnSpc>
                          <a:spcPts val="1300"/>
                        </a:lnSpc>
                        <a:spcAft>
                          <a:spcPts val="1200"/>
                        </a:spcAft>
                        <a:tabLst>
                          <a:tab pos="2637155" algn="ctr"/>
                          <a:tab pos="5274310" algn="r"/>
                        </a:tabLst>
                      </a:pPr>
                      <a:r>
                        <a:rPr lang="en-GB" sz="1400" u="sng" dirty="0">
                          <a:effectLst/>
                          <a:latin typeface="Garamond" panose="02020404030301010803" pitchFamily="18" charset="0"/>
                        </a:rPr>
                        <a:t>David and Goliath</a:t>
                      </a:r>
                      <a:endParaRPr lang="en-AU" sz="1400" dirty="0">
                        <a:solidFill>
                          <a:srgbClr val="007EB3"/>
                        </a:solidFill>
                        <a:effectLst/>
                        <a:latin typeface="Garamond" panose="02020404030301010803" pitchFamily="18" charset="0"/>
                        <a:ea typeface="Arial" panose="020B0604020202020204" pitchFamily="34" charset="0"/>
                        <a:cs typeface="Calibri" panose="020F0502020204030204" pitchFamily="34" charset="0"/>
                      </a:endParaRPr>
                    </a:p>
                  </a:txBody>
                  <a:tcPr marL="27146" marR="27146" marT="27146" marB="27146" anchor="ctr">
                    <a:solidFill>
                      <a:schemeClr val="accent1">
                        <a:lumMod val="20000"/>
                        <a:lumOff val="80000"/>
                      </a:schemeClr>
                    </a:solidFill>
                  </a:tcPr>
                </a:tc>
                <a:tc>
                  <a:txBody>
                    <a:bodyPr/>
                    <a:lstStyle/>
                    <a:p>
                      <a:pPr marL="0" indent="-180340" algn="ctr" defTabSz="914400" rtl="0" eaLnBrk="1" latinLnBrk="0" hangingPunct="1">
                        <a:lnSpc>
                          <a:spcPts val="1300"/>
                        </a:lnSpc>
                        <a:spcAft>
                          <a:spcPts val="1200"/>
                        </a:spcAft>
                        <a:tabLst>
                          <a:tab pos="2637155" algn="ctr"/>
                          <a:tab pos="5274310" algn="r"/>
                        </a:tabLst>
                      </a:pPr>
                      <a:r>
                        <a:rPr lang="en-GB" sz="1400" u="sng" kern="1200" dirty="0">
                          <a:solidFill>
                            <a:schemeClr val="dk1"/>
                          </a:solidFill>
                          <a:effectLst/>
                          <a:latin typeface="Garamond" panose="02020404030301010803" pitchFamily="18" charset="0"/>
                          <a:ea typeface="+mn-ea"/>
                          <a:cs typeface="+mn-cs"/>
                        </a:rPr>
                        <a:t>Light-touch</a:t>
                      </a:r>
                      <a:endParaRPr lang="en-AU" sz="1400" u="sng" kern="1200" dirty="0">
                        <a:solidFill>
                          <a:schemeClr val="dk1"/>
                        </a:solidFill>
                        <a:effectLst/>
                        <a:latin typeface="Garamond" panose="02020404030301010803" pitchFamily="18" charset="0"/>
                        <a:ea typeface="+mn-ea"/>
                        <a:cs typeface="+mn-cs"/>
                      </a:endParaRPr>
                    </a:p>
                  </a:txBody>
                  <a:tcPr marL="27146" marR="27146" marT="27146" marB="27146" anchor="ctr">
                    <a:solidFill>
                      <a:schemeClr val="accent1">
                        <a:lumMod val="20000"/>
                        <a:lumOff val="80000"/>
                      </a:schemeClr>
                    </a:solidFill>
                  </a:tcPr>
                </a:tc>
                <a:tc>
                  <a:txBody>
                    <a:bodyPr/>
                    <a:lstStyle/>
                    <a:p>
                      <a:pPr indent="-180340" algn="ctr">
                        <a:lnSpc>
                          <a:spcPts val="1300"/>
                        </a:lnSpc>
                        <a:spcAft>
                          <a:spcPts val="1200"/>
                        </a:spcAft>
                        <a:tabLst>
                          <a:tab pos="2637155" algn="ctr"/>
                          <a:tab pos="5274310" algn="r"/>
                        </a:tabLst>
                      </a:pPr>
                      <a:r>
                        <a:rPr lang="en-GB" sz="1400" u="sng" dirty="0">
                          <a:effectLst/>
                          <a:latin typeface="Garamond" panose="02020404030301010803" pitchFamily="18" charset="0"/>
                        </a:rPr>
                        <a:t>?????</a:t>
                      </a:r>
                      <a:endParaRPr lang="en-AU" sz="1400" dirty="0">
                        <a:solidFill>
                          <a:srgbClr val="007EB3"/>
                        </a:solidFill>
                        <a:effectLst/>
                        <a:latin typeface="Garamond" panose="02020404030301010803" pitchFamily="18" charset="0"/>
                        <a:ea typeface="Arial" panose="020B0604020202020204" pitchFamily="34" charset="0"/>
                        <a:cs typeface="Calibri" panose="020F0502020204030204" pitchFamily="34" charset="0"/>
                      </a:endParaRPr>
                    </a:p>
                  </a:txBody>
                  <a:tcPr marL="27146" marR="27146" marT="27146" marB="27146" anchor="ctr">
                    <a:solidFill>
                      <a:schemeClr val="accent1">
                        <a:lumMod val="20000"/>
                        <a:lumOff val="80000"/>
                      </a:schemeClr>
                    </a:solidFill>
                  </a:tcPr>
                </a:tc>
                <a:extLst>
                  <a:ext uri="{0D108BD9-81ED-4DB2-BD59-A6C34878D82A}">
                    <a16:rowId xmlns:a16="http://schemas.microsoft.com/office/drawing/2014/main" val="4035705459"/>
                  </a:ext>
                </a:extLst>
              </a:tr>
              <a:tr h="2543644">
                <a:tc>
                  <a:txBody>
                    <a:bodyPr/>
                    <a:lstStyle/>
                    <a:p>
                      <a:pPr indent="-180340" algn="ctr">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No relationship</a:t>
                      </a:r>
                      <a:endParaRPr lang="en-AU" sz="1400" b="0" u="none" kern="1200" dirty="0">
                        <a:solidFill>
                          <a:schemeClr val="tx1"/>
                        </a:solidFill>
                        <a:effectLst/>
                        <a:latin typeface="Garamond" panose="02020404030301010803" pitchFamily="18" charset="0"/>
                        <a:ea typeface="+mn-ea"/>
                        <a:cs typeface="+mn-cs"/>
                      </a:endParaRPr>
                    </a:p>
                  </a:txBody>
                  <a:tcPr marL="27146" marR="27146" marT="27146" marB="27146">
                    <a:solidFill>
                      <a:schemeClr val="accent1">
                        <a:lumMod val="20000"/>
                        <a:lumOff val="80000"/>
                      </a:schemeClr>
                    </a:solidFill>
                  </a:tcPr>
                </a:tc>
                <a:tc>
                  <a:txBody>
                    <a:bodyPr/>
                    <a:lstStyle/>
                    <a:p>
                      <a:pPr indent="-180340" algn="ctr">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No relationship + confrontation.</a:t>
                      </a:r>
                    </a:p>
                    <a:p>
                      <a:pPr indent="-180340" algn="ctr">
                        <a:lnSpc>
                          <a:spcPts val="1300"/>
                        </a:lnSpc>
                        <a:spcAft>
                          <a:spcPts val="1200"/>
                        </a:spcAft>
                        <a:tabLst>
                          <a:tab pos="2637155" algn="ctr"/>
                          <a:tab pos="5274310" algn="r"/>
                        </a:tabLst>
                      </a:pPr>
                      <a:endParaRPr lang="en-AU" sz="1400" b="0" u="none" kern="1200" dirty="0">
                        <a:solidFill>
                          <a:schemeClr val="tx1"/>
                        </a:solidFill>
                        <a:effectLst/>
                        <a:latin typeface="Garamond" panose="02020404030301010803" pitchFamily="18" charset="0"/>
                        <a:ea typeface="+mn-ea"/>
                        <a:cs typeface="+mn-cs"/>
                      </a:endParaRPr>
                    </a:p>
                    <a:p>
                      <a:pPr indent="-180340" algn="ctr">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 numbers grow, state concerned.</a:t>
                      </a:r>
                    </a:p>
                    <a:p>
                      <a:pPr indent="-180340" algn="ctr">
                        <a:lnSpc>
                          <a:spcPts val="1300"/>
                        </a:lnSpc>
                        <a:spcAft>
                          <a:spcPts val="1200"/>
                        </a:spcAft>
                        <a:tabLst>
                          <a:tab pos="2637155" algn="ctr"/>
                          <a:tab pos="5274310" algn="r"/>
                        </a:tabLst>
                      </a:pPr>
                      <a:endParaRPr lang="en-AU" sz="1400" b="0" u="none" kern="1200" dirty="0">
                        <a:solidFill>
                          <a:schemeClr val="tx1"/>
                        </a:solidFill>
                        <a:effectLst/>
                        <a:latin typeface="Garamond" panose="02020404030301010803" pitchFamily="18" charset="0"/>
                        <a:ea typeface="+mn-ea"/>
                        <a:cs typeface="+mn-cs"/>
                      </a:endParaRPr>
                    </a:p>
                    <a:p>
                      <a:pPr indent="-180340" algn="ctr">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First attempts to introduce regulations; litigation test case. Home schoolers win.</a:t>
                      </a:r>
                      <a:endParaRPr lang="en-AU" sz="1400" b="0" u="none" kern="1200" dirty="0">
                        <a:solidFill>
                          <a:schemeClr val="tx1"/>
                        </a:solidFill>
                        <a:effectLst/>
                        <a:latin typeface="Garamond" panose="02020404030301010803" pitchFamily="18" charset="0"/>
                        <a:ea typeface="+mn-ea"/>
                        <a:cs typeface="+mn-cs"/>
                      </a:endParaRPr>
                    </a:p>
                  </a:txBody>
                  <a:tcPr marL="27146" marR="27146" marT="27146" marB="27146">
                    <a:solidFill>
                      <a:schemeClr val="accent1">
                        <a:lumMod val="20000"/>
                        <a:lumOff val="80000"/>
                      </a:schemeClr>
                    </a:solidFill>
                  </a:tcPr>
                </a:tc>
                <a:tc>
                  <a:txBody>
                    <a:bodyPr/>
                    <a:lstStyle/>
                    <a:p>
                      <a:pPr marL="0" indent="-180340" algn="ctr" defTabSz="914400" rtl="0" eaLnBrk="1" latinLnBrk="0" hangingPunct="1">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Formal, distant relationship + confrontation</a:t>
                      </a:r>
                    </a:p>
                    <a:p>
                      <a:pPr indent="-180340" algn="ctr">
                        <a:lnSpc>
                          <a:spcPts val="1300"/>
                        </a:lnSpc>
                        <a:spcAft>
                          <a:spcPts val="1200"/>
                        </a:spcAft>
                        <a:tabLst>
                          <a:tab pos="2637155" algn="ctr"/>
                          <a:tab pos="5274310" algn="r"/>
                        </a:tabLst>
                      </a:pPr>
                      <a:endParaRPr lang="en-AU" sz="1400" b="0" u="none" kern="1200" dirty="0">
                        <a:solidFill>
                          <a:schemeClr val="tx1"/>
                        </a:solidFill>
                        <a:effectLst/>
                        <a:latin typeface="Garamond" panose="02020404030301010803" pitchFamily="18" charset="0"/>
                        <a:ea typeface="+mn-ea"/>
                        <a:cs typeface="+mn-cs"/>
                      </a:endParaRPr>
                    </a:p>
                    <a:p>
                      <a:pPr indent="-180340" algn="ctr">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Home schooling recognised in legislation.</a:t>
                      </a:r>
                    </a:p>
                    <a:p>
                      <a:pPr indent="-180340" algn="ctr">
                        <a:lnSpc>
                          <a:spcPts val="1300"/>
                        </a:lnSpc>
                        <a:spcAft>
                          <a:spcPts val="1200"/>
                        </a:spcAft>
                        <a:tabLst>
                          <a:tab pos="2637155" algn="ctr"/>
                          <a:tab pos="5274310" algn="r"/>
                        </a:tabLst>
                      </a:pPr>
                      <a:endParaRPr lang="en-AU" sz="1400" b="0" u="none" kern="1200" dirty="0">
                        <a:solidFill>
                          <a:schemeClr val="tx1"/>
                        </a:solidFill>
                        <a:effectLst/>
                        <a:latin typeface="Garamond" panose="02020404030301010803" pitchFamily="18" charset="0"/>
                        <a:ea typeface="+mn-ea"/>
                        <a:cs typeface="+mn-cs"/>
                      </a:endParaRPr>
                    </a:p>
                    <a:p>
                      <a:pPr indent="-180340" algn="ctr">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First attempt at formal meetings (2006-2009)</a:t>
                      </a:r>
                    </a:p>
                    <a:p>
                      <a:pPr indent="-180340" algn="ctr">
                        <a:lnSpc>
                          <a:spcPts val="1300"/>
                        </a:lnSpc>
                        <a:spcAft>
                          <a:spcPts val="1200"/>
                        </a:spcAft>
                        <a:tabLst>
                          <a:tab pos="2637155" algn="ctr"/>
                          <a:tab pos="5274310" algn="r"/>
                        </a:tabLst>
                      </a:pPr>
                      <a:endParaRPr lang="en-GB" sz="1400" b="0" u="none" kern="1200" dirty="0">
                        <a:solidFill>
                          <a:schemeClr val="tx1"/>
                        </a:solidFill>
                        <a:effectLst/>
                        <a:latin typeface="Garamond" panose="02020404030301010803" pitchFamily="18" charset="0"/>
                        <a:ea typeface="+mn-ea"/>
                        <a:cs typeface="+mn-cs"/>
                      </a:endParaRPr>
                    </a:p>
                    <a:p>
                      <a:pPr indent="-180340" algn="ctr">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Applicants submit a one page form and are placed on a register.</a:t>
                      </a:r>
                      <a:endParaRPr lang="en-AU" sz="1400" b="0" u="none" kern="1200" dirty="0">
                        <a:solidFill>
                          <a:schemeClr val="tx1"/>
                        </a:solidFill>
                        <a:effectLst/>
                        <a:latin typeface="Garamond" panose="02020404030301010803" pitchFamily="18" charset="0"/>
                        <a:ea typeface="+mn-ea"/>
                        <a:cs typeface="+mn-cs"/>
                      </a:endParaRPr>
                    </a:p>
                    <a:p>
                      <a:pPr indent="-180340" algn="ctr">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 </a:t>
                      </a:r>
                      <a:endParaRPr lang="en-AU" sz="1400" b="0" u="none" kern="1200" dirty="0">
                        <a:solidFill>
                          <a:schemeClr val="tx1"/>
                        </a:solidFill>
                        <a:effectLst/>
                        <a:latin typeface="Garamond" panose="02020404030301010803" pitchFamily="18" charset="0"/>
                        <a:ea typeface="+mn-ea"/>
                        <a:cs typeface="+mn-cs"/>
                      </a:endParaRPr>
                    </a:p>
                  </a:txBody>
                  <a:tcPr marL="27146" marR="27146" marT="27146" marB="27146">
                    <a:solidFill>
                      <a:schemeClr val="accent1">
                        <a:lumMod val="20000"/>
                        <a:lumOff val="80000"/>
                      </a:schemeClr>
                    </a:solidFill>
                  </a:tcPr>
                </a:tc>
                <a:tc>
                  <a:txBody>
                    <a:bodyPr/>
                    <a:lstStyle/>
                    <a:p>
                      <a:pPr marL="0" indent="-180340" algn="ctr" defTabSz="914400" rtl="0" eaLnBrk="1" latinLnBrk="0" hangingPunct="1">
                        <a:lnSpc>
                          <a:spcPts val="1300"/>
                        </a:lnSpc>
                        <a:spcAft>
                          <a:spcPts val="1200"/>
                        </a:spcAft>
                        <a:tabLst>
                          <a:tab pos="2637155" algn="ctr"/>
                          <a:tab pos="5274310" algn="r"/>
                        </a:tabLst>
                      </a:pPr>
                      <a:r>
                        <a:rPr lang="en-GB" sz="1400" b="0" u="none" kern="1200" dirty="0">
                          <a:solidFill>
                            <a:schemeClr val="tx1"/>
                          </a:solidFill>
                          <a:effectLst/>
                          <a:latin typeface="Garamond" panose="02020404030301010803" pitchFamily="18" charset="0"/>
                          <a:ea typeface="+mn-ea"/>
                          <a:cs typeface="+mn-cs"/>
                        </a:rPr>
                        <a:t>New requirements: applicants submit learning plan and 10% of cohort reviewed annually. </a:t>
                      </a:r>
                      <a:endParaRPr lang="en-AU" sz="1400" b="0" u="none" kern="1200" dirty="0">
                        <a:solidFill>
                          <a:schemeClr val="tx1"/>
                        </a:solidFill>
                        <a:effectLst/>
                        <a:latin typeface="Garamond" panose="02020404030301010803" pitchFamily="18" charset="0"/>
                        <a:ea typeface="+mn-ea"/>
                        <a:cs typeface="+mn-cs"/>
                      </a:endParaRPr>
                    </a:p>
                  </a:txBody>
                  <a:tcPr marL="27146" marR="27146" marT="27146" marB="27146">
                    <a:solidFill>
                      <a:schemeClr val="accent1">
                        <a:lumMod val="20000"/>
                        <a:lumOff val="80000"/>
                      </a:schemeClr>
                    </a:solidFill>
                  </a:tcPr>
                </a:tc>
                <a:extLst>
                  <a:ext uri="{0D108BD9-81ED-4DB2-BD59-A6C34878D82A}">
                    <a16:rowId xmlns:a16="http://schemas.microsoft.com/office/drawing/2014/main" val="1248902577"/>
                  </a:ext>
                </a:extLst>
              </a:tr>
            </a:tbl>
          </a:graphicData>
        </a:graphic>
      </p:graphicFrame>
      <p:cxnSp>
        <p:nvCxnSpPr>
          <p:cNvPr id="9" name="Straight Arrow Connector 8"/>
          <p:cNvCxnSpPr>
            <a:endCxn id="10" idx="0"/>
          </p:cNvCxnSpPr>
          <p:nvPr/>
        </p:nvCxnSpPr>
        <p:spPr>
          <a:xfrm>
            <a:off x="6329172" y="3374995"/>
            <a:ext cx="1429182" cy="5673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696063" y="3942296"/>
            <a:ext cx="2124582" cy="1477328"/>
          </a:xfrm>
          <a:prstGeom prst="rect">
            <a:avLst/>
          </a:prstGeom>
          <a:noFill/>
        </p:spPr>
        <p:txBody>
          <a:bodyPr wrap="square" rtlCol="0">
            <a:spAutoFit/>
          </a:bodyPr>
          <a:lstStyle/>
          <a:p>
            <a:pPr algn="ctr" defTabSz="685800"/>
            <a:r>
              <a:rPr lang="en-AU" dirty="0">
                <a:solidFill>
                  <a:srgbClr val="FF0000"/>
                </a:solidFill>
                <a:latin typeface="Calibri" panose="020F0502020204030204"/>
              </a:rPr>
              <a:t>Starting point:</a:t>
            </a:r>
          </a:p>
          <a:p>
            <a:pPr algn="ctr" defTabSz="685800"/>
            <a:r>
              <a:rPr lang="en-AU" dirty="0">
                <a:solidFill>
                  <a:srgbClr val="FF0000"/>
                </a:solidFill>
                <a:latin typeface="Calibri" panose="020F0502020204030204"/>
              </a:rPr>
              <a:t>Regulatory Discord + new regulations that substantially increased oversight. </a:t>
            </a:r>
          </a:p>
        </p:txBody>
      </p:sp>
      <p:cxnSp>
        <p:nvCxnSpPr>
          <p:cNvPr id="12" name="Straight Arrow Connector 11"/>
          <p:cNvCxnSpPr/>
          <p:nvPr/>
        </p:nvCxnSpPr>
        <p:spPr>
          <a:xfrm flipH="1">
            <a:off x="7818648" y="3537013"/>
            <a:ext cx="47718" cy="4829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F99D21D5-8D46-4371-ABC2-C46F1EDCBBD7}"/>
              </a:ext>
            </a:extLst>
          </p:cNvPr>
          <p:cNvSpPr txBox="1"/>
          <p:nvPr/>
        </p:nvSpPr>
        <p:spPr>
          <a:xfrm>
            <a:off x="6691230" y="5851191"/>
            <a:ext cx="2350272" cy="935084"/>
          </a:xfrm>
          <a:prstGeom prst="rect">
            <a:avLst/>
          </a:prstGeom>
          <a:solidFill>
            <a:schemeClr val="tx2">
              <a:lumMod val="75000"/>
            </a:schemeClr>
          </a:solidFill>
        </p:spPr>
        <p:txBody>
          <a:bodyPr wrap="square" rtlCol="0">
            <a:spAutoFit/>
          </a:bodyPr>
          <a:lstStyle/>
          <a:p>
            <a:pPr algn="ctr"/>
            <a:r>
              <a:rPr lang="en-US" dirty="0">
                <a:solidFill>
                  <a:schemeClr val="bg1"/>
                </a:solidFill>
              </a:rPr>
              <a:t>Join at </a:t>
            </a:r>
          </a:p>
          <a:p>
            <a:pPr algn="ctr"/>
            <a:r>
              <a:rPr lang="en-US" dirty="0">
                <a:solidFill>
                  <a:schemeClr val="bg1"/>
                </a:solidFill>
              </a:rPr>
              <a:t>Slido.com</a:t>
            </a:r>
          </a:p>
          <a:p>
            <a:pPr algn="ctr"/>
            <a:r>
              <a:rPr lang="en-US" dirty="0">
                <a:solidFill>
                  <a:schemeClr val="bg1"/>
                </a:solidFill>
              </a:rPr>
              <a:t>#J596</a:t>
            </a:r>
            <a:endParaRPr lang="en-AU" dirty="0">
              <a:solidFill>
                <a:schemeClr val="bg1"/>
              </a:solidFill>
            </a:endParaRPr>
          </a:p>
        </p:txBody>
      </p:sp>
    </p:spTree>
    <p:extLst>
      <p:ext uri="{BB962C8B-B14F-4D97-AF65-F5344CB8AC3E}">
        <p14:creationId xmlns:p14="http://schemas.microsoft.com/office/powerpoint/2010/main" val="1512254658"/>
      </p:ext>
    </p:extLst>
  </p:cSld>
  <p:clrMapOvr>
    <a:masterClrMapping/>
  </p:clrMapOvr>
</p:sld>
</file>

<file path=ppt/theme/theme1.xml><?xml version="1.0" encoding="utf-8"?>
<a:theme xmlns:a="http://schemas.openxmlformats.org/drawingml/2006/main" name="ANZSOG-PowerPoint template">
  <a:themeElements>
    <a:clrScheme name="ANZOG-PPNT">
      <a:dk1>
        <a:sysClr val="windowText" lastClr="000000"/>
      </a:dk1>
      <a:lt1>
        <a:sysClr val="window" lastClr="FFFFFF"/>
      </a:lt1>
      <a:dk2>
        <a:srgbClr val="253B7D"/>
      </a:dk2>
      <a:lt2>
        <a:srgbClr val="FFFFFF"/>
      </a:lt2>
      <a:accent1>
        <a:srgbClr val="007447"/>
      </a:accent1>
      <a:accent2>
        <a:srgbClr val="00A551"/>
      </a:accent2>
      <a:accent3>
        <a:srgbClr val="EC1C24"/>
      </a:accent3>
      <a:accent4>
        <a:srgbClr val="FFCA05"/>
      </a:accent4>
      <a:accent5>
        <a:srgbClr val="253B7D"/>
      </a:accent5>
      <a:accent6>
        <a:srgbClr val="5BCAF4"/>
      </a:accent6>
      <a:hlink>
        <a:srgbClr val="253B7D"/>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ZSOG-PowerPoint template" id="{8A9BFD81-BBA4-4AC3-92F4-8574AA4EAFA3}" vid="{CB02C1A1-1C44-48A6-8C38-225648D394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KM Planning Meeting presentation.potx" id="{3F5A6EC9-B589-4F66-89A3-8461D83C0F84}" vid="{123D9E58-83F9-4BEE-8C0A-E255C5B56C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fe5f515-21e2-4430-b2c5-8938785ae44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8F180B4C198844BF045B7BC2D5DE4A" ma:contentTypeVersion="8" ma:contentTypeDescription="Create a new document." ma:contentTypeScope="" ma:versionID="0bbc4a15e3af8c5c58ab8fd395bfdde9">
  <xsd:schema xmlns:xsd="http://www.w3.org/2001/XMLSchema" xmlns:xs="http://www.w3.org/2001/XMLSchema" xmlns:p="http://schemas.microsoft.com/office/2006/metadata/properties" xmlns:ns2="941e4863-408d-4232-9006-e4ece879a4b8" xmlns:ns3="5fe5f515-21e2-4430-b2c5-8938785ae444" targetNamespace="http://schemas.microsoft.com/office/2006/metadata/properties" ma:root="true" ma:fieldsID="e7e7283109918e92c145f7d2da747a3d" ns2:_="" ns3:_="">
    <xsd:import namespace="941e4863-408d-4232-9006-e4ece879a4b8"/>
    <xsd:import namespace="5fe5f515-21e2-4430-b2c5-8938785ae4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e4863-408d-4232-9006-e4ece879a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5f515-21e2-4430-b2c5-8938785ae4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D83D67-E63F-491D-AF43-69C33CBFAD7C}">
  <ds:schemaRef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terms/"/>
    <ds:schemaRef ds:uri="http://purl.org/dc/dcmitype/"/>
    <ds:schemaRef ds:uri="941e4863-408d-4232-9006-e4ece879a4b8"/>
    <ds:schemaRef ds:uri="5fe5f515-21e2-4430-b2c5-8938785ae444"/>
    <ds:schemaRef ds:uri="http://schemas.microsoft.com/office/2006/metadata/properties"/>
  </ds:schemaRefs>
</ds:datastoreItem>
</file>

<file path=customXml/itemProps2.xml><?xml version="1.0" encoding="utf-8"?>
<ds:datastoreItem xmlns:ds="http://schemas.openxmlformats.org/officeDocument/2006/customXml" ds:itemID="{56E99B95-7329-44FD-95E9-F045477E78AB}">
  <ds:schemaRefs>
    <ds:schemaRef ds:uri="http://schemas.microsoft.com/sharepoint/v3/contenttype/forms"/>
  </ds:schemaRefs>
</ds:datastoreItem>
</file>

<file path=customXml/itemProps3.xml><?xml version="1.0" encoding="utf-8"?>
<ds:datastoreItem xmlns:ds="http://schemas.openxmlformats.org/officeDocument/2006/customXml" ds:itemID="{22E59FB0-D942-46AE-9627-A006255B51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1e4863-408d-4232-9006-e4ece879a4b8"/>
    <ds:schemaRef ds:uri="5fe5f515-21e2-4430-b2c5-8938785ae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 ANZSOG-PowerPoint template</Template>
  <TotalTime>71</TotalTime>
  <Words>1255</Words>
  <Application>Microsoft Office PowerPoint</Application>
  <PresentationFormat>On-screen Show (4:3)</PresentationFormat>
  <Paragraphs>241</Paragraphs>
  <Slides>16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Garamond</vt:lpstr>
      <vt:lpstr>Nunito</vt:lpstr>
      <vt:lpstr>ANZSOG-PowerPoint template</vt:lpstr>
      <vt:lpstr>Office Theme</vt:lpstr>
      <vt:lpstr>PowerPoint Presentation</vt:lpstr>
      <vt:lpstr>PowerPoint Presentation</vt:lpstr>
      <vt:lpstr>Key questions</vt:lpstr>
      <vt:lpstr>Regulatory relationship: two ends of a spectrum</vt:lpstr>
      <vt:lpstr>Sometimes the same regulator makes a dramatic shift from one to the other</vt:lpstr>
      <vt:lpstr>Common principles: calibrating the relationship (regulator’s perspective)</vt:lpstr>
      <vt:lpstr>Beyond the common principles: your particular context</vt:lpstr>
      <vt:lpstr>Regulation:  a love story</vt:lpstr>
      <vt:lpstr>What’s your starting point? Four eras in the state/home schooling relationship</vt:lpstr>
      <vt:lpstr>Starting Point: The DET RIS case for change based on complete lack of information, an outcome of the ‘ships in the night’, ‘David and Goliath’ and ‘Light Touch Regulation’ eras. </vt:lpstr>
      <vt:lpstr>Strategy: build legitimacy</vt:lpstr>
      <vt:lpstr> Address bias (1)</vt:lpstr>
      <vt:lpstr> Address bias (2) – corridor conversations</vt:lpstr>
      <vt:lpstr>Sudden shift to radical transparency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Michelle Tunley</dc:creator>
  <cp:lastModifiedBy>Michelle Portelli</cp:lastModifiedBy>
  <cp:revision>11</cp:revision>
  <dcterms:created xsi:type="dcterms:W3CDTF">2018-06-14T03:48:20Z</dcterms:created>
  <dcterms:modified xsi:type="dcterms:W3CDTF">2019-02-28T05:46:00Z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0x0101004E8F180B4C198844BF045B7BC2D5DE4A</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