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6654"/>
  </p:normalViewPr>
  <p:slideViewPr>
    <p:cSldViewPr snapToGrid="0" snapToObjects="1">
      <p:cViewPr varScale="1">
        <p:scale>
          <a:sx n="102" d="100"/>
          <a:sy n="102" d="100"/>
        </p:scale>
        <p:origin x="192" y="8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70840AB-A53A-BF45-B058-D9A9D640F3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1902BE2A-2A96-C74D-9E57-2D2658D922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C627A26-CEB7-2847-8317-A1BD50B01C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B04F8-3350-3F45-97E5-F5C21DF430D8}" type="datetimeFigureOut">
              <a:rPr lang="de-DE" smtClean="0"/>
              <a:t>28.04.26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5ABF55F-11B2-7443-8CEA-E43B00610D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181EF04-1896-5544-9883-A848A83A7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3CDA1-BED3-8C4D-825D-A9BE17AB57C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818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32D4487-0324-EB44-AEAB-D3B570B99C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5C62672-9F2B-8D47-9C84-8BD75EAFCC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4193F28-127E-F141-B29E-3685984216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B04F8-3350-3F45-97E5-F5C21DF430D8}" type="datetimeFigureOut">
              <a:rPr lang="de-DE" smtClean="0"/>
              <a:t>28.04.26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3B4C9A3-7AEB-BF4C-8A56-55A6B8743A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48DF45D-408B-9049-976F-DFBF4ED02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3CDA1-BED3-8C4D-825D-A9BE17AB57C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82452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B06F987A-BA5F-2E4C-944B-694F2C3B1B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40BB41D-6F67-B148-BCAF-8BC046AD2E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3B1F2E3-B4E3-AE4E-BE15-7284A4AB0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B04F8-3350-3F45-97E5-F5C21DF430D8}" type="datetimeFigureOut">
              <a:rPr lang="de-DE" smtClean="0"/>
              <a:t>28.04.26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6397000-8926-6449-AE87-7685663B3B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EAF5471-6523-9A44-8687-1D5CF40DF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3CDA1-BED3-8C4D-825D-A9BE17AB57C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7737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D7CB03-5F19-C641-9229-40FF4DED7F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44DA6EE-F8A1-294A-848F-C080EB0248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F63F701-9B5B-FE41-954D-B0AA05B92C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B04F8-3350-3F45-97E5-F5C21DF430D8}" type="datetimeFigureOut">
              <a:rPr lang="de-DE" smtClean="0"/>
              <a:t>28.04.26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1F7DF27-1E5D-4345-9E5C-44472CED7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06D774E-4B82-634F-A2B8-CF0B963F9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3CDA1-BED3-8C4D-825D-A9BE17AB57C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0194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165B542-969B-7C46-B9A4-C3E9A84371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B597B1D-2445-E345-B4C1-634C211C3A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E3E31ED-DAB1-734E-A25E-8F9F44CA7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B04F8-3350-3F45-97E5-F5C21DF430D8}" type="datetimeFigureOut">
              <a:rPr lang="de-DE" smtClean="0"/>
              <a:t>28.04.26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E99A501-2F50-E64D-9D4B-E767DE3B28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0242979-E4A9-E745-B6B7-748226E7F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3CDA1-BED3-8C4D-825D-A9BE17AB57C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04962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484FC7-8D23-A247-A4DC-F224CC46A2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1B8F6D4-5600-EF4E-A21E-E0284A0299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632A532-D695-D74F-8AA9-A0A4C23AA7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EC86F49-1BE6-BF48-B5C9-F3C7D4DB68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B04F8-3350-3F45-97E5-F5C21DF430D8}" type="datetimeFigureOut">
              <a:rPr lang="de-DE" smtClean="0"/>
              <a:t>28.04.26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7BC6221-359B-5348-9817-3063B13EE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2F134FE-63BB-AA43-BBCB-0C9642465A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3CDA1-BED3-8C4D-825D-A9BE17AB57C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73987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008ECE-DEF7-DC4B-B1E3-323AC3C165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F186662-0AA3-1441-88F0-D9C7A49141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0081FAA-7008-0340-9AA5-0C7115A567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AFA5E96C-AA53-6B48-B99D-D8847AF805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0460C5C9-F0DC-1646-B054-6094BAB295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922DF63C-E0F1-BF4F-A2C6-51F8EE5763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B04F8-3350-3F45-97E5-F5C21DF430D8}" type="datetimeFigureOut">
              <a:rPr lang="de-DE" smtClean="0"/>
              <a:t>28.04.26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B5151C15-6510-6B42-BAA7-B179BB771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E35C69E-90BF-0944-A384-8DF231A3F7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3CDA1-BED3-8C4D-825D-A9BE17AB57C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753957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7A312C-79A7-484C-A279-A6758F5043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570464BF-A17F-DC44-9592-691557D5A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B04F8-3350-3F45-97E5-F5C21DF430D8}" type="datetimeFigureOut">
              <a:rPr lang="de-DE" smtClean="0"/>
              <a:t>28.04.26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766274E-ABDE-9F42-8676-ECD5E96650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32DB6192-4D6A-2946-B0FE-6F2FB0B83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3CDA1-BED3-8C4D-825D-A9BE17AB57C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90124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50E72CED-FFB9-F242-8F5F-8BF0BD0BF0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B04F8-3350-3F45-97E5-F5C21DF430D8}" type="datetimeFigureOut">
              <a:rPr lang="de-DE" smtClean="0"/>
              <a:t>28.04.26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39471233-CFE4-274E-AA2A-A09BDDE4D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9AD91E8-10D4-AB43-A7B8-6D9FBC82A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3CDA1-BED3-8C4D-825D-A9BE17AB57C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80818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A619DFD-6BCB-B64D-8C48-A5D548B9D6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4A03B77-729A-0A46-8629-E03DBCE782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ED7AF02-88BD-D24E-A641-00B39B636A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CF447CC-AB58-3947-84D8-59BF3CD05F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B04F8-3350-3F45-97E5-F5C21DF430D8}" type="datetimeFigureOut">
              <a:rPr lang="de-DE" smtClean="0"/>
              <a:t>28.04.26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492B953-3B35-AE42-A1BB-34C0505C7E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BEB1910-B8A4-0A4D-A360-37678D9497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3CDA1-BED3-8C4D-825D-A9BE17AB57C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84308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931E1E3-7501-A643-95A5-1861F06E56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367253C5-0B2B-8A44-831A-81145BF32E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540CA96-52FD-8141-8AEF-590F162B8C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9B461B0-D2F3-8742-916B-924DB4B23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B04F8-3350-3F45-97E5-F5C21DF430D8}" type="datetimeFigureOut">
              <a:rPr lang="de-DE" smtClean="0"/>
              <a:t>28.04.26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0E171B9-9993-F34E-B703-583C3888D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6AB74AD-17E7-4C43-AF26-C23E5DD13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3CDA1-BED3-8C4D-825D-A9BE17AB57C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44939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A3320642-C5CD-2847-9D09-D0E0603FAE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6CF5D00-8C7E-8548-B402-673738D386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CDD3A5F-6BDC-EA40-985D-CBF4E7CD7F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8B04F8-3350-3F45-97E5-F5C21DF430D8}" type="datetimeFigureOut">
              <a:rPr lang="de-DE" smtClean="0"/>
              <a:t>28.04.26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66458C0-3941-2F4D-96FF-80B7A58452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6FD5456-0FBD-1446-80B3-D1A2F07879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53CDA1-BED3-8C4D-825D-A9BE17AB57C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53198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0202B0-732C-2848-9232-86DD8A5E47C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err="1"/>
              <a:t>test</a:t>
            </a:r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5F93ADCD-E17B-5646-BE3D-CBF66D80926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561584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Macintosh PowerPoint</Application>
  <PresentationFormat>Breitbild</PresentationFormat>
  <Paragraphs>1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test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</dc:title>
  <dc:creator>bruno zaugg</dc:creator>
  <cp:lastModifiedBy>bruno zaugg</cp:lastModifiedBy>
  <cp:revision>1</cp:revision>
  <dcterms:created xsi:type="dcterms:W3CDTF">2026-04-28T07:41:00Z</dcterms:created>
  <dcterms:modified xsi:type="dcterms:W3CDTF">2026-04-28T07:41:18Z</dcterms:modified>
</cp:coreProperties>
</file>