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9" r:id="rId5"/>
    <p:sldId id="370" r:id="rId6"/>
    <p:sldId id="371" r:id="rId7"/>
    <p:sldId id="375" r:id="rId8"/>
    <p:sldId id="372" r:id="rId9"/>
    <p:sldId id="373" r:id="rId10"/>
    <p:sldId id="374" r:id="rId11"/>
    <p:sldId id="271" r:id="rId12"/>
    <p:sldId id="365" r:id="rId13"/>
  </p:sldIdLst>
  <p:sldSz cx="12192000" cy="6858000"/>
  <p:notesSz cx="6858000" cy="9144000"/>
  <p:embeddedFontLst>
    <p:embeddedFont>
      <p:font typeface="Quicksand" pitchFamily="2" charset="77"/>
      <p:regular r:id="rId16"/>
      <p:bold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7" userDrawn="1">
          <p15:clr>
            <a:srgbClr val="A4A3A4"/>
          </p15:clr>
        </p15:guide>
        <p15:guide id="2" pos="5904" userDrawn="1">
          <p15:clr>
            <a:srgbClr val="A4A3A4"/>
          </p15:clr>
        </p15:guide>
        <p15:guide id="3" orient="horz" pos="3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A284D3-6960-A305-5355-E8378511B924}" name="Ina Richter" initials="IR" userId="S::irichte3@on.wwu.de::58661275-cff8-45da-9655-299cbc907e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95"/>
    <a:srgbClr val="F0D8EA"/>
    <a:srgbClr val="D9EDF0"/>
    <a:srgbClr val="006E89"/>
    <a:srgbClr val="D9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/>
    <p:restoredTop sz="95959"/>
  </p:normalViewPr>
  <p:slideViewPr>
    <p:cSldViewPr snapToGrid="0" showGuides="1">
      <p:cViewPr varScale="1">
        <p:scale>
          <a:sx n="117" d="100"/>
          <a:sy n="117" d="100"/>
        </p:scale>
        <p:origin x="1016" y="184"/>
      </p:cViewPr>
      <p:guideLst>
        <p:guide orient="horz" pos="3407"/>
        <p:guide pos="5904"/>
        <p:guide orient="horz" pos="35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9DBB44-4E6D-45B6-AA3F-18D7F0F93B9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E8837C6-C3C3-4AFB-A3E5-E978CFEF0611}">
      <dgm:prSet phldrT="[Text]" phldr="0" custT="1"/>
      <dgm:spPr>
        <a:solidFill>
          <a:schemeClr val="tx2"/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900" baseline="0" dirty="0">
              <a:latin typeface="Roboto" panose="02000000000000000000" pitchFamily="2" charset="0"/>
            </a:rPr>
            <a:t>Austausch</a:t>
          </a:r>
        </a:p>
      </dgm:t>
    </dgm:pt>
    <dgm:pt modelId="{73D2E616-56B5-4C32-A75B-97468074AF55}" type="parTrans" cxnId="{6E8B8F45-B3BE-4193-9520-BB9D4A727182}">
      <dgm:prSet/>
      <dgm:spPr/>
      <dgm:t>
        <a:bodyPr/>
        <a:lstStyle/>
        <a:p>
          <a:endParaRPr lang="de-DE"/>
        </a:p>
      </dgm:t>
    </dgm:pt>
    <dgm:pt modelId="{E5A06948-4B3D-499B-A328-C62782187EA8}" type="sibTrans" cxnId="{6E8B8F45-B3BE-4193-9520-BB9D4A727182}">
      <dgm:prSet/>
      <dgm:spPr/>
      <dgm:t>
        <a:bodyPr/>
        <a:lstStyle/>
        <a:p>
          <a:endParaRPr lang="de-DE"/>
        </a:p>
      </dgm:t>
    </dgm:pt>
    <dgm:pt modelId="{A201A1CB-0CBF-4059-86F9-E5B4FE19D31B}">
      <dgm:prSet phldrT="[Text]" phldr="0" custT="1"/>
      <dgm:spPr>
        <a:solidFill>
          <a:srgbClr val="D9E7EC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hohe Autonomie</a:t>
          </a:r>
        </a:p>
      </dgm:t>
    </dgm:pt>
    <dgm:pt modelId="{FC18B585-3902-4EEE-A0E1-FEFBB529F41E}" type="parTrans" cxnId="{D40C0213-711B-4B26-B8F3-40FB65820167}">
      <dgm:prSet/>
      <dgm:spPr>
        <a:ln>
          <a:solidFill>
            <a:schemeClr val="tx2"/>
          </a:solidFill>
        </a:ln>
      </dgm:spPr>
      <dgm:t>
        <a:bodyPr/>
        <a:lstStyle/>
        <a:p>
          <a:endParaRPr lang="de-DE"/>
        </a:p>
      </dgm:t>
    </dgm:pt>
    <dgm:pt modelId="{9493A406-D8E0-4F78-94E8-BEBE26BA5817}" type="sibTrans" cxnId="{D40C0213-711B-4B26-B8F3-40FB65820167}">
      <dgm:prSet/>
      <dgm:spPr/>
      <dgm:t>
        <a:bodyPr/>
        <a:lstStyle/>
        <a:p>
          <a:endParaRPr lang="de-DE"/>
        </a:p>
      </dgm:t>
    </dgm:pt>
    <dgm:pt modelId="{8C2E26B9-E469-4BB8-BD3D-164F5CCA84DD}">
      <dgm:prSet phldrT="[Text]" phldr="0" custT="1"/>
      <dgm:spPr>
        <a:solidFill>
          <a:srgbClr val="D9E7EC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setzt Gelegenheiten voraus</a:t>
          </a:r>
        </a:p>
      </dgm:t>
    </dgm:pt>
    <dgm:pt modelId="{9A94961F-0625-4EFD-BF70-64B19652D7D2}" type="parTrans" cxnId="{D75B02D2-1B25-4451-91D0-FD0C8D854027}">
      <dgm:prSet/>
      <dgm:spPr>
        <a:ln>
          <a:solidFill>
            <a:schemeClr val="tx2"/>
          </a:solidFill>
        </a:ln>
      </dgm:spPr>
      <dgm:t>
        <a:bodyPr/>
        <a:lstStyle/>
        <a:p>
          <a:endParaRPr lang="de-DE"/>
        </a:p>
      </dgm:t>
    </dgm:pt>
    <dgm:pt modelId="{32DDDBFB-9A95-4381-81A6-1BB0476A1FEE}" type="sibTrans" cxnId="{D75B02D2-1B25-4451-91D0-FD0C8D854027}">
      <dgm:prSet/>
      <dgm:spPr/>
      <dgm:t>
        <a:bodyPr/>
        <a:lstStyle/>
        <a:p>
          <a:endParaRPr lang="de-DE"/>
        </a:p>
      </dgm:t>
    </dgm:pt>
    <dgm:pt modelId="{292ED99D-CEA5-4D08-8065-AE8FF471D279}">
      <dgm:prSet phldrT="[Text]" phldr="0" custT="1"/>
      <dgm:spPr/>
      <dgm:t>
        <a:bodyPr/>
        <a:lstStyle/>
        <a:p>
          <a:pPr rtl="0">
            <a:lnSpc>
              <a:spcPct val="100000"/>
            </a:lnSpc>
          </a:pPr>
          <a:r>
            <a:rPr lang="de-DE" sz="1900" baseline="0" dirty="0">
              <a:latin typeface="Roboto" panose="02000000000000000000" pitchFamily="2" charset="0"/>
            </a:rPr>
            <a:t>Arbeitsteilige Kooperation</a:t>
          </a:r>
        </a:p>
      </dgm:t>
    </dgm:pt>
    <dgm:pt modelId="{5A59B712-DE82-405C-BE54-AC7055C0902C}" type="parTrans" cxnId="{2A7BE671-F359-4B72-A708-D54C65B75129}">
      <dgm:prSet/>
      <dgm:spPr/>
      <dgm:t>
        <a:bodyPr/>
        <a:lstStyle/>
        <a:p>
          <a:endParaRPr lang="de-DE"/>
        </a:p>
      </dgm:t>
    </dgm:pt>
    <dgm:pt modelId="{938D8FB2-0F51-469A-B70E-D9A8B56E123B}" type="sibTrans" cxnId="{2A7BE671-F359-4B72-A708-D54C65B75129}">
      <dgm:prSet/>
      <dgm:spPr/>
      <dgm:t>
        <a:bodyPr/>
        <a:lstStyle/>
        <a:p>
          <a:endParaRPr lang="de-DE"/>
        </a:p>
      </dgm:t>
    </dgm:pt>
    <dgm:pt modelId="{10AB2E32-65D0-4D8D-95CE-097186E4FBBC}">
      <dgm:prSet phldrT="[Text]" phldr="0" custT="1"/>
      <dgm:spPr>
        <a:solidFill>
          <a:schemeClr val="accent2"/>
        </a:solidFill>
      </dgm:spPr>
      <dgm:t>
        <a:bodyPr/>
        <a:lstStyle/>
        <a:p>
          <a:pPr>
            <a:lnSpc>
              <a:spcPct val="100000"/>
            </a:lnSpc>
          </a:pPr>
          <a:r>
            <a:rPr lang="de-DE" sz="1900" baseline="0" dirty="0">
              <a:latin typeface="Roboto" panose="02000000000000000000" pitchFamily="2" charset="0"/>
            </a:rPr>
            <a:t>Kokonstruktion</a:t>
          </a:r>
        </a:p>
      </dgm:t>
    </dgm:pt>
    <dgm:pt modelId="{CFB9FF2D-15B4-40F7-B982-599FEF27A45D}" type="parTrans" cxnId="{1A7F4A0D-7723-486C-9399-FDD314FAD5B7}">
      <dgm:prSet/>
      <dgm:spPr/>
      <dgm:t>
        <a:bodyPr/>
        <a:lstStyle/>
        <a:p>
          <a:endParaRPr lang="de-DE"/>
        </a:p>
      </dgm:t>
    </dgm:pt>
    <dgm:pt modelId="{2D2D2829-B993-403D-B17A-5BF53A94906C}" type="sibTrans" cxnId="{1A7F4A0D-7723-486C-9399-FDD314FAD5B7}">
      <dgm:prSet/>
      <dgm:spPr/>
      <dgm:t>
        <a:bodyPr/>
        <a:lstStyle/>
        <a:p>
          <a:endParaRPr lang="de-DE"/>
        </a:p>
      </dgm:t>
    </dgm:pt>
    <dgm:pt modelId="{61DABD52-CF54-4709-B4CC-27C6A2387885}">
      <dgm:prSet phldrT="[Text]" phldr="0" custT="1"/>
      <dgm:spPr>
        <a:solidFill>
          <a:srgbClr val="D9EDF0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ts val="1300"/>
            </a:lnSpc>
          </a:pP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gemeinsam Aufgaben und Problem-lösungen entwickeln, Arbeitsprozess </a:t>
          </a:r>
          <a:b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muss abgestimmt werden</a:t>
          </a:r>
          <a:endParaRPr lang="de-DE" sz="1100" baseline="0" dirty="0">
            <a:latin typeface="Roboto" panose="02000000000000000000" pitchFamily="2" charset="0"/>
          </a:endParaRPr>
        </a:p>
      </dgm:t>
    </dgm:pt>
    <dgm:pt modelId="{1098A75F-021B-4C30-A848-2244C6C26500}" type="parTrans" cxnId="{9D6A8D6D-77C2-4F1D-85F9-09F4943CD67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/>
        </a:p>
      </dgm:t>
    </dgm:pt>
    <dgm:pt modelId="{8375AF48-E8F6-4C3C-A505-262C57ABA660}" type="sibTrans" cxnId="{9D6A8D6D-77C2-4F1D-85F9-09F4943CD67C}">
      <dgm:prSet/>
      <dgm:spPr/>
      <dgm:t>
        <a:bodyPr/>
        <a:lstStyle/>
        <a:p>
          <a:endParaRPr lang="de-DE"/>
        </a:p>
      </dgm:t>
    </dgm:pt>
    <dgm:pt modelId="{CEB87902-A55C-4A07-A5E7-A52269B4BD6D}">
      <dgm:prSet phldr="0" custT="1"/>
      <dgm:spPr>
        <a:solidFill>
          <a:srgbClr val="D9E7EC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über Material und berufliche </a:t>
          </a:r>
          <a:b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Inhalte durch Rat &amp; Unterstützung</a:t>
          </a:r>
          <a:endParaRPr lang="de-DE" sz="1100" baseline="0" dirty="0">
            <a:solidFill>
              <a:srgbClr val="000000"/>
            </a:solidFill>
            <a:latin typeface="Roboto" panose="02000000000000000000" pitchFamily="2" charset="0"/>
          </a:endParaRPr>
        </a:p>
      </dgm:t>
    </dgm:pt>
    <dgm:pt modelId="{AA680614-CC64-42B2-A275-505FA21B1E36}" type="parTrans" cxnId="{7CDFA3A3-664E-4C82-A79E-3D5263EE2591}">
      <dgm:prSet/>
      <dgm:spPr>
        <a:ln>
          <a:solidFill>
            <a:schemeClr val="tx2"/>
          </a:solidFill>
        </a:ln>
      </dgm:spPr>
      <dgm:t>
        <a:bodyPr/>
        <a:lstStyle/>
        <a:p>
          <a:endParaRPr lang="de-DE"/>
        </a:p>
      </dgm:t>
    </dgm:pt>
    <dgm:pt modelId="{25C89889-7B14-4633-9664-795C4AB062E1}" type="sibTrans" cxnId="{7CDFA3A3-664E-4C82-A79E-3D5263EE2591}">
      <dgm:prSet/>
      <dgm:spPr/>
      <dgm:t>
        <a:bodyPr/>
        <a:lstStyle/>
        <a:p>
          <a:endParaRPr lang="de-DE"/>
        </a:p>
      </dgm:t>
    </dgm:pt>
    <dgm:pt modelId="{D87050DC-22FF-481F-8414-146691035833}">
      <dgm:prSet phldr="0" custT="1"/>
      <dgm:spPr>
        <a:solidFill>
          <a:srgbClr val="D9E7EC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ist Lehrkräften insgesamt wichtig und </a:t>
          </a:r>
          <a:b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wird häufig praktiziert</a:t>
          </a:r>
          <a:endParaRPr lang="de-DE" sz="1100" baseline="0" dirty="0">
            <a:solidFill>
              <a:srgbClr val="000000"/>
            </a:solidFill>
            <a:latin typeface="Roboto" panose="02000000000000000000" pitchFamily="2" charset="0"/>
          </a:endParaRPr>
        </a:p>
      </dgm:t>
    </dgm:pt>
    <dgm:pt modelId="{CACB4C03-B699-4054-A81B-F864746F8C42}" type="parTrans" cxnId="{11DB17D6-A6CC-4974-90FB-75ACCE89A932}">
      <dgm:prSet/>
      <dgm:spPr>
        <a:ln>
          <a:solidFill>
            <a:schemeClr val="tx2"/>
          </a:solidFill>
        </a:ln>
      </dgm:spPr>
      <dgm:t>
        <a:bodyPr/>
        <a:lstStyle/>
        <a:p>
          <a:endParaRPr lang="de-DE"/>
        </a:p>
      </dgm:t>
    </dgm:pt>
    <dgm:pt modelId="{7F55903B-C7F7-47B3-A527-B674D8212EA9}" type="sibTrans" cxnId="{11DB17D6-A6CC-4974-90FB-75ACCE89A932}">
      <dgm:prSet/>
      <dgm:spPr/>
      <dgm:t>
        <a:bodyPr/>
        <a:lstStyle/>
        <a:p>
          <a:endParaRPr lang="de-DE"/>
        </a:p>
      </dgm:t>
    </dgm:pt>
    <dgm:pt modelId="{F4B85E94-F41B-482C-9C03-4EF169B0932B}">
      <dgm:prSet phldr="0" custT="1"/>
      <dgm:spPr>
        <a:solidFill>
          <a:srgbClr val="D9EDF0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findet selten statt: hoher Aufwand, </a:t>
          </a:r>
          <a:br>
            <a:rPr lang="de-DE" sz="1100" baseline="0" dirty="0">
              <a:latin typeface="Roboto" panose="02000000000000000000" pitchFamily="2" charset="0"/>
            </a:rPr>
          </a:br>
          <a:r>
            <a:rPr lang="de-DE" sz="1100" baseline="0" dirty="0">
              <a:latin typeface="Roboto" panose="02000000000000000000" pitchFamily="2" charset="0"/>
            </a:rPr>
            <a:t>fördert Konflikte</a:t>
          </a:r>
        </a:p>
      </dgm:t>
    </dgm:pt>
    <dgm:pt modelId="{2A924F8A-F2DB-4BF1-8012-E1995920B832}" type="parTrans" cxnId="{81C47C97-A6DF-4725-9FE0-76176B81AD80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/>
        </a:p>
      </dgm:t>
    </dgm:pt>
    <dgm:pt modelId="{FA830F0C-8839-48F9-9E86-9D7FB059BF9E}" type="sibTrans" cxnId="{81C47C97-A6DF-4725-9FE0-76176B81AD80}">
      <dgm:prSet/>
      <dgm:spPr/>
      <dgm:t>
        <a:bodyPr/>
        <a:lstStyle/>
        <a:p>
          <a:endParaRPr lang="de-DE"/>
        </a:p>
      </dgm:t>
    </dgm:pt>
    <dgm:pt modelId="{0C305AF6-8C1D-405F-B285-919998AF4775}">
      <dgm:prSet phldr="0" custT="1"/>
      <dgm:spPr>
        <a:solidFill>
          <a:srgbClr val="F0D8EA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solidFill>
                <a:srgbClr val="333F48"/>
              </a:solidFill>
              <a:latin typeface="Roboto" panose="02000000000000000000" pitchFamily="2" charset="0"/>
            </a:rPr>
            <a:t>Arbeitsaufteilung und -zusammenführung</a:t>
          </a:r>
          <a:endParaRPr lang="de-DE" sz="1100" baseline="0" dirty="0">
            <a:solidFill>
              <a:srgbClr val="000000"/>
            </a:solidFill>
            <a:latin typeface="Roboto" panose="02000000000000000000" pitchFamily="2" charset="0"/>
          </a:endParaRPr>
        </a:p>
      </dgm:t>
    </dgm:pt>
    <dgm:pt modelId="{AF20E83A-3502-4F71-B15A-470C816EA5F4}" type="parTrans" cxnId="{1A510614-98DF-4A0D-B172-3D7FC8A5A2C3}">
      <dgm:prSet/>
      <dgm:spPr/>
      <dgm:t>
        <a:bodyPr/>
        <a:lstStyle/>
        <a:p>
          <a:endParaRPr lang="de-DE"/>
        </a:p>
      </dgm:t>
    </dgm:pt>
    <dgm:pt modelId="{06F5530A-5F39-4DF2-ABEC-9A0A0BAC7011}" type="sibTrans" cxnId="{1A510614-98DF-4A0D-B172-3D7FC8A5A2C3}">
      <dgm:prSet/>
      <dgm:spPr/>
      <dgm:t>
        <a:bodyPr/>
        <a:lstStyle/>
        <a:p>
          <a:endParaRPr lang="de-DE"/>
        </a:p>
      </dgm:t>
    </dgm:pt>
    <dgm:pt modelId="{10AC0C9B-1BB4-4A1C-B2F5-A2E4640944CC}">
      <dgm:prSet phldr="0" custT="1"/>
      <dgm:spPr>
        <a:solidFill>
          <a:srgbClr val="D9EDF0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Stärkt Arbeitszufriedenheit und eigene Kompetenzwahrnehmung</a:t>
          </a:r>
        </a:p>
      </dgm:t>
    </dgm:pt>
    <dgm:pt modelId="{54E9B8EF-3CDF-400A-9C2E-6E5662D34DF6}" type="parTrans" cxnId="{AEC04482-D1B5-4044-B9F4-42DA7556B451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/>
        </a:p>
      </dgm:t>
    </dgm:pt>
    <dgm:pt modelId="{A0EE8122-1523-432E-8B70-04A1C466E56B}" type="sibTrans" cxnId="{AEC04482-D1B5-4044-B9F4-42DA7556B451}">
      <dgm:prSet/>
      <dgm:spPr/>
      <dgm:t>
        <a:bodyPr/>
        <a:lstStyle/>
        <a:p>
          <a:endParaRPr lang="de-DE"/>
        </a:p>
      </dgm:t>
    </dgm:pt>
    <dgm:pt modelId="{ADF3D2C4-B56A-4768-BC02-4B004078950E}">
      <dgm:prSet phldr="0" custT="1"/>
      <dgm:spPr>
        <a:solidFill>
          <a:srgbClr val="D9EDF0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geringere Autonomie</a:t>
          </a:r>
        </a:p>
      </dgm:t>
    </dgm:pt>
    <dgm:pt modelId="{09B5816D-1323-412A-A1C6-6A0268F685BC}" type="parTrans" cxnId="{54BF39C6-0A7B-4FFB-9A7E-1C6A6205A8AB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/>
        </a:p>
      </dgm:t>
    </dgm:pt>
    <dgm:pt modelId="{39E32971-E159-436E-A1AC-F8116DEB093E}" type="sibTrans" cxnId="{54BF39C6-0A7B-4FFB-9A7E-1C6A6205A8AB}">
      <dgm:prSet/>
      <dgm:spPr/>
      <dgm:t>
        <a:bodyPr/>
        <a:lstStyle/>
        <a:p>
          <a:endParaRPr lang="de-DE"/>
        </a:p>
      </dgm:t>
    </dgm:pt>
    <dgm:pt modelId="{FDAD940C-D54F-4172-93B5-76D41F05ABF3}">
      <dgm:prSet phldr="0" custT="1"/>
      <dgm:spPr>
        <a:solidFill>
          <a:srgbClr val="D9E7EC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über Informationen zu </a:t>
          </a:r>
          <a:r>
            <a:rPr lang="de-DE" sz="1100" baseline="0" dirty="0" err="1">
              <a:latin typeface="Roboto" panose="02000000000000000000" pitchFamily="2" charset="0"/>
            </a:rPr>
            <a:t>Schüler:innen</a:t>
          </a:r>
          <a:endParaRPr lang="de-DE" sz="1100" baseline="0" dirty="0">
            <a:latin typeface="Roboto" panose="02000000000000000000" pitchFamily="2" charset="0"/>
          </a:endParaRPr>
        </a:p>
      </dgm:t>
    </dgm:pt>
    <dgm:pt modelId="{A54B71CF-B198-47F9-A266-A971C013EB08}" type="parTrans" cxnId="{8BD51596-BF5E-4EAF-910C-66C0F0754FA0}">
      <dgm:prSet/>
      <dgm:spPr>
        <a:ln>
          <a:solidFill>
            <a:schemeClr val="tx2"/>
          </a:solidFill>
        </a:ln>
      </dgm:spPr>
      <dgm:t>
        <a:bodyPr/>
        <a:lstStyle/>
        <a:p>
          <a:endParaRPr lang="de-DE"/>
        </a:p>
      </dgm:t>
    </dgm:pt>
    <dgm:pt modelId="{E095D506-A01A-489E-BA12-AD883ECB3DC6}" type="sibTrans" cxnId="{8BD51596-BF5E-4EAF-910C-66C0F0754FA0}">
      <dgm:prSet/>
      <dgm:spPr/>
      <dgm:t>
        <a:bodyPr/>
        <a:lstStyle/>
        <a:p>
          <a:endParaRPr lang="de-DE"/>
        </a:p>
      </dgm:t>
    </dgm:pt>
    <dgm:pt modelId="{B36380F2-A7D4-4A6E-A39A-E86A8AFAC40D}">
      <dgm:prSet phldr="0" custT="1"/>
      <dgm:spPr>
        <a:solidFill>
          <a:srgbClr val="F0D8EA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gemeinsames Planen &amp; Verantworten</a:t>
          </a:r>
        </a:p>
      </dgm:t>
    </dgm:pt>
    <dgm:pt modelId="{68072364-4638-4C55-A56D-6E1551F90C14}" type="parTrans" cxnId="{36B6C887-A082-4A7F-8500-EAD3AA52D578}">
      <dgm:prSet/>
      <dgm:spPr/>
      <dgm:t>
        <a:bodyPr/>
        <a:lstStyle/>
        <a:p>
          <a:endParaRPr lang="de-DE"/>
        </a:p>
      </dgm:t>
    </dgm:pt>
    <dgm:pt modelId="{3A7FB9EF-AF51-48FA-9F6C-50D97A531F2F}" type="sibTrans" cxnId="{36B6C887-A082-4A7F-8500-EAD3AA52D578}">
      <dgm:prSet/>
      <dgm:spPr/>
      <dgm:t>
        <a:bodyPr/>
        <a:lstStyle/>
        <a:p>
          <a:endParaRPr lang="de-DE"/>
        </a:p>
      </dgm:t>
    </dgm:pt>
    <dgm:pt modelId="{C3F35AC6-1051-4826-B072-A125BF02C7DE}">
      <dgm:prSet phldr="0" custT="1"/>
      <dgm:spPr>
        <a:solidFill>
          <a:srgbClr val="F0D8EA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Ziel wird abgestimmt, Autonomie bei der Bearbeitung der eigenen Aufgabe</a:t>
          </a:r>
        </a:p>
      </dgm:t>
    </dgm:pt>
    <dgm:pt modelId="{A791F6BF-CFC8-4909-9C31-7BFBF785DE4D}" type="parTrans" cxnId="{1BEB3EFB-D272-4D6D-9F11-1FE617246490}">
      <dgm:prSet/>
      <dgm:spPr/>
      <dgm:t>
        <a:bodyPr/>
        <a:lstStyle/>
        <a:p>
          <a:endParaRPr lang="de-DE"/>
        </a:p>
      </dgm:t>
    </dgm:pt>
    <dgm:pt modelId="{BFEA8D42-1805-4014-8564-E7B3AF7FFC2E}" type="sibTrans" cxnId="{1BEB3EFB-D272-4D6D-9F11-1FE617246490}">
      <dgm:prSet/>
      <dgm:spPr/>
      <dgm:t>
        <a:bodyPr/>
        <a:lstStyle/>
        <a:p>
          <a:endParaRPr lang="de-DE"/>
        </a:p>
      </dgm:t>
    </dgm:pt>
    <dgm:pt modelId="{6B162D9E-A21A-45F8-B2BA-285E6293EEE6}">
      <dgm:prSet phldr="0" custT="1"/>
      <dgm:spPr>
        <a:solidFill>
          <a:srgbClr val="D9EDF0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fördert die Qualität</a:t>
          </a:r>
        </a:p>
      </dgm:t>
    </dgm:pt>
    <dgm:pt modelId="{1DDBA9B8-1744-4ED8-B53A-F7B107C11C7B}" type="parTrans" cxnId="{8B9E7E09-4809-41EE-AB1D-75F765E9110C}">
      <dgm:prSet/>
      <dgm:spPr>
        <a:ln>
          <a:solidFill>
            <a:schemeClr val="accent2"/>
          </a:solidFill>
        </a:ln>
      </dgm:spPr>
      <dgm:t>
        <a:bodyPr/>
        <a:lstStyle/>
        <a:p>
          <a:endParaRPr lang="de-DE"/>
        </a:p>
      </dgm:t>
    </dgm:pt>
    <dgm:pt modelId="{BDF23B87-AC17-4BAA-BD4E-0A0D4B55D2F4}" type="sibTrans" cxnId="{8B9E7E09-4809-41EE-AB1D-75F765E9110C}">
      <dgm:prSet/>
      <dgm:spPr/>
      <dgm:t>
        <a:bodyPr/>
        <a:lstStyle/>
        <a:p>
          <a:endParaRPr lang="de-DE"/>
        </a:p>
      </dgm:t>
    </dgm:pt>
    <dgm:pt modelId="{B3464C34-3A20-4670-8F0B-0AC16D438268}">
      <dgm:prSet phldr="0" custT="1"/>
      <dgm:spPr>
        <a:solidFill>
          <a:srgbClr val="F0D8EA">
            <a:alpha val="90000"/>
          </a:srgbClr>
        </a:solidFill>
        <a:ln>
          <a:noFill/>
        </a:ln>
      </dgm:spPr>
      <dgm:t>
        <a:bodyPr lIns="72000" rIns="0"/>
        <a:lstStyle/>
        <a:p>
          <a:pPr algn="l" rtl="0">
            <a:lnSpc>
              <a:spcPct val="100000"/>
            </a:lnSpc>
          </a:pPr>
          <a:r>
            <a:rPr lang="de-DE" sz="1100" baseline="0" dirty="0">
              <a:latin typeface="Roboto" panose="02000000000000000000" pitchFamily="2" charset="0"/>
            </a:rPr>
            <a:t>präzise Zielstellung notwendig</a:t>
          </a:r>
        </a:p>
      </dgm:t>
    </dgm:pt>
    <dgm:pt modelId="{87DA73C6-DDE1-43C9-BD6C-D5520DB474F4}" type="sibTrans" cxnId="{C571A726-2A69-4C44-8D33-14833365CC53}">
      <dgm:prSet/>
      <dgm:spPr/>
      <dgm:t>
        <a:bodyPr/>
        <a:lstStyle/>
        <a:p>
          <a:endParaRPr lang="de-DE"/>
        </a:p>
      </dgm:t>
    </dgm:pt>
    <dgm:pt modelId="{C73C413F-EB61-4D39-80DA-9238F1311B35}" type="parTrans" cxnId="{C571A726-2A69-4C44-8D33-14833365CC53}">
      <dgm:prSet/>
      <dgm:spPr/>
      <dgm:t>
        <a:bodyPr/>
        <a:lstStyle/>
        <a:p>
          <a:endParaRPr lang="de-DE"/>
        </a:p>
      </dgm:t>
    </dgm:pt>
    <dgm:pt modelId="{859BF98E-430C-5A45-97F8-88ACE58B26D3}" type="pres">
      <dgm:prSet presAssocID="{049DBB44-4E6D-45B6-AA3F-18D7F0F93B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C86090-ACB7-9049-88C9-7373302051F2}" type="pres">
      <dgm:prSet presAssocID="{AE8837C6-C3C3-4AFB-A3E5-E978CFEF0611}" presName="root" presStyleCnt="0"/>
      <dgm:spPr/>
    </dgm:pt>
    <dgm:pt modelId="{642FDA02-FD84-3149-8A7A-88AD86EDA62D}" type="pres">
      <dgm:prSet presAssocID="{AE8837C6-C3C3-4AFB-A3E5-E978CFEF0611}" presName="rootComposite" presStyleCnt="0"/>
      <dgm:spPr/>
    </dgm:pt>
    <dgm:pt modelId="{FC4D252C-EA32-0545-8A58-4E8DB84EBDA2}" type="pres">
      <dgm:prSet presAssocID="{AE8837C6-C3C3-4AFB-A3E5-E978CFEF0611}" presName="rootText" presStyleLbl="node1" presStyleIdx="0" presStyleCnt="3" custScaleX="268640" custScaleY="80077"/>
      <dgm:spPr/>
    </dgm:pt>
    <dgm:pt modelId="{F7B55732-7DFA-6744-9BDC-7F20F773DBC9}" type="pres">
      <dgm:prSet presAssocID="{AE8837C6-C3C3-4AFB-A3E5-E978CFEF0611}" presName="rootConnector" presStyleLbl="node1" presStyleIdx="0" presStyleCnt="3"/>
      <dgm:spPr/>
    </dgm:pt>
    <dgm:pt modelId="{50FA39CE-408D-4542-BF65-AC7DE49A0104}" type="pres">
      <dgm:prSet presAssocID="{AE8837C6-C3C3-4AFB-A3E5-E978CFEF0611}" presName="childShape" presStyleCnt="0"/>
      <dgm:spPr/>
    </dgm:pt>
    <dgm:pt modelId="{BFCFB779-E829-0A41-809D-3734D400DE8B}" type="pres">
      <dgm:prSet presAssocID="{AA680614-CC64-42B2-A275-505FA21B1E36}" presName="Name13" presStyleLbl="parChTrans1D2" presStyleIdx="0" presStyleCnt="14"/>
      <dgm:spPr/>
    </dgm:pt>
    <dgm:pt modelId="{CABBE019-9A86-2E4D-B56C-57526B57FA97}" type="pres">
      <dgm:prSet presAssocID="{CEB87902-A55C-4A07-A5E7-A52269B4BD6D}" presName="childText" presStyleLbl="bgAcc1" presStyleIdx="0" presStyleCnt="14" custScaleX="267845" custScaleY="80077">
        <dgm:presLayoutVars>
          <dgm:bulletEnabled val="1"/>
        </dgm:presLayoutVars>
      </dgm:prSet>
      <dgm:spPr/>
    </dgm:pt>
    <dgm:pt modelId="{BBEE1F01-0375-9B40-B1F4-05E2650CDB5E}" type="pres">
      <dgm:prSet presAssocID="{A54B71CF-B198-47F9-A266-A971C013EB08}" presName="Name13" presStyleLbl="parChTrans1D2" presStyleIdx="1" presStyleCnt="14"/>
      <dgm:spPr/>
    </dgm:pt>
    <dgm:pt modelId="{79603F9A-4E91-7043-A960-2AA821298122}" type="pres">
      <dgm:prSet presAssocID="{FDAD940C-D54F-4172-93B5-76D41F05ABF3}" presName="childText" presStyleLbl="bgAcc1" presStyleIdx="1" presStyleCnt="14" custScaleX="267845" custScaleY="80077">
        <dgm:presLayoutVars>
          <dgm:bulletEnabled val="1"/>
        </dgm:presLayoutVars>
      </dgm:prSet>
      <dgm:spPr/>
    </dgm:pt>
    <dgm:pt modelId="{69B8DBF9-6AA4-D74D-867C-C15849014CA2}" type="pres">
      <dgm:prSet presAssocID="{CACB4C03-B699-4054-A81B-F864746F8C42}" presName="Name13" presStyleLbl="parChTrans1D2" presStyleIdx="2" presStyleCnt="14"/>
      <dgm:spPr/>
    </dgm:pt>
    <dgm:pt modelId="{3EE24DBD-4F40-3F44-B4B8-F9F984EE1BAD}" type="pres">
      <dgm:prSet presAssocID="{D87050DC-22FF-481F-8414-146691035833}" presName="childText" presStyleLbl="bgAcc1" presStyleIdx="2" presStyleCnt="14" custScaleX="267845" custScaleY="80077">
        <dgm:presLayoutVars>
          <dgm:bulletEnabled val="1"/>
        </dgm:presLayoutVars>
      </dgm:prSet>
      <dgm:spPr/>
    </dgm:pt>
    <dgm:pt modelId="{5042721C-C356-8D4F-84A9-D00F9AB140CB}" type="pres">
      <dgm:prSet presAssocID="{FC18B585-3902-4EEE-A0E1-FEFBB529F41E}" presName="Name13" presStyleLbl="parChTrans1D2" presStyleIdx="3" presStyleCnt="14"/>
      <dgm:spPr/>
    </dgm:pt>
    <dgm:pt modelId="{AB8685DC-5C94-3247-BB89-B772337BD933}" type="pres">
      <dgm:prSet presAssocID="{A201A1CB-0CBF-4059-86F9-E5B4FE19D31B}" presName="childText" presStyleLbl="bgAcc1" presStyleIdx="3" presStyleCnt="14" custScaleX="267845" custScaleY="80077">
        <dgm:presLayoutVars>
          <dgm:bulletEnabled val="1"/>
        </dgm:presLayoutVars>
      </dgm:prSet>
      <dgm:spPr/>
    </dgm:pt>
    <dgm:pt modelId="{9B5A6F8A-A886-CC41-9B2A-1391B8CF2CC6}" type="pres">
      <dgm:prSet presAssocID="{9A94961F-0625-4EFD-BF70-64B19652D7D2}" presName="Name13" presStyleLbl="parChTrans1D2" presStyleIdx="4" presStyleCnt="14"/>
      <dgm:spPr/>
    </dgm:pt>
    <dgm:pt modelId="{FB5D4F1A-C6AA-E840-93EE-0A8BD33D356F}" type="pres">
      <dgm:prSet presAssocID="{8C2E26B9-E469-4BB8-BD3D-164F5CCA84DD}" presName="childText" presStyleLbl="bgAcc1" presStyleIdx="4" presStyleCnt="14" custScaleX="267845" custScaleY="80077">
        <dgm:presLayoutVars>
          <dgm:bulletEnabled val="1"/>
        </dgm:presLayoutVars>
      </dgm:prSet>
      <dgm:spPr/>
    </dgm:pt>
    <dgm:pt modelId="{97E19C11-F567-FD41-B523-CF306B34649E}" type="pres">
      <dgm:prSet presAssocID="{292ED99D-CEA5-4D08-8065-AE8FF471D279}" presName="root" presStyleCnt="0"/>
      <dgm:spPr/>
    </dgm:pt>
    <dgm:pt modelId="{8B300941-BA40-494A-B652-5D22DDD1A25B}" type="pres">
      <dgm:prSet presAssocID="{292ED99D-CEA5-4D08-8065-AE8FF471D279}" presName="rootComposite" presStyleCnt="0"/>
      <dgm:spPr/>
    </dgm:pt>
    <dgm:pt modelId="{5863A49F-A2F7-524A-B792-A82FEB4C8AD4}" type="pres">
      <dgm:prSet presAssocID="{292ED99D-CEA5-4D08-8065-AE8FF471D279}" presName="rootText" presStyleLbl="node1" presStyleIdx="1" presStyleCnt="3" custScaleX="268640" custScaleY="80077"/>
      <dgm:spPr/>
    </dgm:pt>
    <dgm:pt modelId="{D3E6CC0F-B46E-AF4B-9D14-FADCDDE69D3C}" type="pres">
      <dgm:prSet presAssocID="{292ED99D-CEA5-4D08-8065-AE8FF471D279}" presName="rootConnector" presStyleLbl="node1" presStyleIdx="1" presStyleCnt="3"/>
      <dgm:spPr/>
    </dgm:pt>
    <dgm:pt modelId="{72142877-A1B4-B243-9643-D87892D74ED2}" type="pres">
      <dgm:prSet presAssocID="{292ED99D-CEA5-4D08-8065-AE8FF471D279}" presName="childShape" presStyleCnt="0"/>
      <dgm:spPr/>
    </dgm:pt>
    <dgm:pt modelId="{81B35183-B616-F347-A00C-5333B61C059A}" type="pres">
      <dgm:prSet presAssocID="{AF20E83A-3502-4F71-B15A-470C816EA5F4}" presName="Name13" presStyleLbl="parChTrans1D2" presStyleIdx="5" presStyleCnt="14"/>
      <dgm:spPr/>
    </dgm:pt>
    <dgm:pt modelId="{7FD57175-F719-BD4D-8833-6171CDE4BC1C}" type="pres">
      <dgm:prSet presAssocID="{0C305AF6-8C1D-405F-B285-919998AF4775}" presName="childText" presStyleLbl="bgAcc1" presStyleIdx="5" presStyleCnt="14" custScaleX="267845" custScaleY="80077">
        <dgm:presLayoutVars>
          <dgm:bulletEnabled val="1"/>
        </dgm:presLayoutVars>
      </dgm:prSet>
      <dgm:spPr/>
    </dgm:pt>
    <dgm:pt modelId="{1F6672A3-D609-6542-B40A-1EEE75E7E9E8}" type="pres">
      <dgm:prSet presAssocID="{C73C413F-EB61-4D39-80DA-9238F1311B35}" presName="Name13" presStyleLbl="parChTrans1D2" presStyleIdx="6" presStyleCnt="14"/>
      <dgm:spPr/>
    </dgm:pt>
    <dgm:pt modelId="{F4DAE2DA-D57C-4349-9459-6F1CEF99347C}" type="pres">
      <dgm:prSet presAssocID="{B3464C34-3A20-4670-8F0B-0AC16D438268}" presName="childText" presStyleLbl="bgAcc1" presStyleIdx="6" presStyleCnt="14" custScaleX="267845" custScaleY="80077">
        <dgm:presLayoutVars>
          <dgm:bulletEnabled val="1"/>
        </dgm:presLayoutVars>
      </dgm:prSet>
      <dgm:spPr/>
    </dgm:pt>
    <dgm:pt modelId="{39DD1355-5F93-9C49-95EC-4FC24D9D4050}" type="pres">
      <dgm:prSet presAssocID="{68072364-4638-4C55-A56D-6E1551F90C14}" presName="Name13" presStyleLbl="parChTrans1D2" presStyleIdx="7" presStyleCnt="14"/>
      <dgm:spPr/>
    </dgm:pt>
    <dgm:pt modelId="{14482BBA-2F23-8840-A329-13B2DF87F38A}" type="pres">
      <dgm:prSet presAssocID="{B36380F2-A7D4-4A6E-A39A-E86A8AFAC40D}" presName="childText" presStyleLbl="bgAcc1" presStyleIdx="7" presStyleCnt="14" custScaleX="267845" custScaleY="80077">
        <dgm:presLayoutVars>
          <dgm:bulletEnabled val="1"/>
        </dgm:presLayoutVars>
      </dgm:prSet>
      <dgm:spPr/>
    </dgm:pt>
    <dgm:pt modelId="{ED63CF9F-5BC3-9E4A-8B01-2A94632E48C3}" type="pres">
      <dgm:prSet presAssocID="{A791F6BF-CFC8-4909-9C31-7BFBF785DE4D}" presName="Name13" presStyleLbl="parChTrans1D2" presStyleIdx="8" presStyleCnt="14"/>
      <dgm:spPr/>
    </dgm:pt>
    <dgm:pt modelId="{3A7466A5-48F7-964E-AB18-DA6C043EF58F}" type="pres">
      <dgm:prSet presAssocID="{C3F35AC6-1051-4826-B072-A125BF02C7DE}" presName="childText" presStyleLbl="bgAcc1" presStyleIdx="8" presStyleCnt="14" custScaleX="267845" custScaleY="80077">
        <dgm:presLayoutVars>
          <dgm:bulletEnabled val="1"/>
        </dgm:presLayoutVars>
      </dgm:prSet>
      <dgm:spPr/>
    </dgm:pt>
    <dgm:pt modelId="{8F0C3CC8-1567-CC4F-A457-32E53C983CC4}" type="pres">
      <dgm:prSet presAssocID="{10AB2E32-65D0-4D8D-95CE-097186E4FBBC}" presName="root" presStyleCnt="0"/>
      <dgm:spPr/>
    </dgm:pt>
    <dgm:pt modelId="{30FC36E9-1B8B-2242-9BA6-2D45DB7C4E90}" type="pres">
      <dgm:prSet presAssocID="{10AB2E32-65D0-4D8D-95CE-097186E4FBBC}" presName="rootComposite" presStyleCnt="0"/>
      <dgm:spPr/>
    </dgm:pt>
    <dgm:pt modelId="{43A2F383-2852-204D-B64A-F6EE9C3C9899}" type="pres">
      <dgm:prSet presAssocID="{10AB2E32-65D0-4D8D-95CE-097186E4FBBC}" presName="rootText" presStyleLbl="node1" presStyleIdx="2" presStyleCnt="3" custScaleX="268640" custScaleY="80077"/>
      <dgm:spPr/>
    </dgm:pt>
    <dgm:pt modelId="{6569EF58-BB38-D049-BC31-75C2237DCD7A}" type="pres">
      <dgm:prSet presAssocID="{10AB2E32-65D0-4D8D-95CE-097186E4FBBC}" presName="rootConnector" presStyleLbl="node1" presStyleIdx="2" presStyleCnt="3"/>
      <dgm:spPr/>
    </dgm:pt>
    <dgm:pt modelId="{2B093BAC-7B30-0347-8D5F-AF9A3E2CF0ED}" type="pres">
      <dgm:prSet presAssocID="{10AB2E32-65D0-4D8D-95CE-097186E4FBBC}" presName="childShape" presStyleCnt="0"/>
      <dgm:spPr/>
    </dgm:pt>
    <dgm:pt modelId="{7405D7AE-C77A-7A4A-8254-205AE8C3939F}" type="pres">
      <dgm:prSet presAssocID="{1098A75F-021B-4C30-A848-2244C6C26500}" presName="Name13" presStyleLbl="parChTrans1D2" presStyleIdx="9" presStyleCnt="14"/>
      <dgm:spPr/>
    </dgm:pt>
    <dgm:pt modelId="{4E5A03B1-09E1-4D46-AE2C-472B7FF21378}" type="pres">
      <dgm:prSet presAssocID="{61DABD52-CF54-4709-B4CC-27C6A2387885}" presName="childText" presStyleLbl="bgAcc1" presStyleIdx="9" presStyleCnt="14" custScaleX="267845" custScaleY="80077">
        <dgm:presLayoutVars>
          <dgm:bulletEnabled val="1"/>
        </dgm:presLayoutVars>
      </dgm:prSet>
      <dgm:spPr/>
    </dgm:pt>
    <dgm:pt modelId="{F2C35DDF-8DFD-AD4C-9FCC-EC9514E43C6A}" type="pres">
      <dgm:prSet presAssocID="{2A924F8A-F2DB-4BF1-8012-E1995920B832}" presName="Name13" presStyleLbl="parChTrans1D2" presStyleIdx="10" presStyleCnt="14"/>
      <dgm:spPr/>
    </dgm:pt>
    <dgm:pt modelId="{9E2E02A0-6EDC-0240-9405-CE2C34D1A280}" type="pres">
      <dgm:prSet presAssocID="{F4B85E94-F41B-482C-9C03-4EF169B0932B}" presName="childText" presStyleLbl="bgAcc1" presStyleIdx="10" presStyleCnt="14" custScaleX="267845" custScaleY="80077">
        <dgm:presLayoutVars>
          <dgm:bulletEnabled val="1"/>
        </dgm:presLayoutVars>
      </dgm:prSet>
      <dgm:spPr/>
    </dgm:pt>
    <dgm:pt modelId="{AF8921CE-A557-D446-BBA7-CD8850D3BB42}" type="pres">
      <dgm:prSet presAssocID="{54E9B8EF-3CDF-400A-9C2E-6E5662D34DF6}" presName="Name13" presStyleLbl="parChTrans1D2" presStyleIdx="11" presStyleCnt="14"/>
      <dgm:spPr/>
    </dgm:pt>
    <dgm:pt modelId="{B998591A-5257-9B4B-825E-5C065E4D98D9}" type="pres">
      <dgm:prSet presAssocID="{10AC0C9B-1BB4-4A1C-B2F5-A2E4640944CC}" presName="childText" presStyleLbl="bgAcc1" presStyleIdx="11" presStyleCnt="14" custScaleX="267845" custScaleY="80077">
        <dgm:presLayoutVars>
          <dgm:bulletEnabled val="1"/>
        </dgm:presLayoutVars>
      </dgm:prSet>
      <dgm:spPr/>
    </dgm:pt>
    <dgm:pt modelId="{FA3F5858-9654-D845-A35A-97594F493AC8}" type="pres">
      <dgm:prSet presAssocID="{09B5816D-1323-412A-A1C6-6A0268F685BC}" presName="Name13" presStyleLbl="parChTrans1D2" presStyleIdx="12" presStyleCnt="14"/>
      <dgm:spPr/>
    </dgm:pt>
    <dgm:pt modelId="{6258CD44-CFDD-784C-A7CB-126250617AD9}" type="pres">
      <dgm:prSet presAssocID="{ADF3D2C4-B56A-4768-BC02-4B004078950E}" presName="childText" presStyleLbl="bgAcc1" presStyleIdx="12" presStyleCnt="14" custScaleX="267845" custScaleY="80077">
        <dgm:presLayoutVars>
          <dgm:bulletEnabled val="1"/>
        </dgm:presLayoutVars>
      </dgm:prSet>
      <dgm:spPr/>
    </dgm:pt>
    <dgm:pt modelId="{D5A6FF5F-1D15-F54C-8C59-21D11B188CE8}" type="pres">
      <dgm:prSet presAssocID="{1DDBA9B8-1744-4ED8-B53A-F7B107C11C7B}" presName="Name13" presStyleLbl="parChTrans1D2" presStyleIdx="13" presStyleCnt="14"/>
      <dgm:spPr/>
    </dgm:pt>
    <dgm:pt modelId="{8A09BF5A-D2EE-AB43-A987-7CEEB1A6647B}" type="pres">
      <dgm:prSet presAssocID="{6B162D9E-A21A-45F8-B2BA-285E6293EEE6}" presName="childText" presStyleLbl="bgAcc1" presStyleIdx="13" presStyleCnt="14" custScaleX="267845" custScaleY="80077">
        <dgm:presLayoutVars>
          <dgm:bulletEnabled val="1"/>
        </dgm:presLayoutVars>
      </dgm:prSet>
      <dgm:spPr/>
    </dgm:pt>
  </dgm:ptLst>
  <dgm:cxnLst>
    <dgm:cxn modelId="{B59D7508-F5A7-1A41-B8C7-0FF45160FE48}" type="presOf" srcId="{0C305AF6-8C1D-405F-B285-919998AF4775}" destId="{7FD57175-F719-BD4D-8833-6171CDE4BC1C}" srcOrd="0" destOrd="0" presId="urn:microsoft.com/office/officeart/2005/8/layout/hierarchy3"/>
    <dgm:cxn modelId="{8B9E7E09-4809-41EE-AB1D-75F765E9110C}" srcId="{10AB2E32-65D0-4D8D-95CE-097186E4FBBC}" destId="{6B162D9E-A21A-45F8-B2BA-285E6293EEE6}" srcOrd="4" destOrd="0" parTransId="{1DDBA9B8-1744-4ED8-B53A-F7B107C11C7B}" sibTransId="{BDF23B87-AC17-4BAA-BD4E-0A0D4B55D2F4}"/>
    <dgm:cxn modelId="{E664080A-89A9-B147-9AD6-972CC554D166}" type="presOf" srcId="{FC18B585-3902-4EEE-A0E1-FEFBB529F41E}" destId="{5042721C-C356-8D4F-84A9-D00F9AB140CB}" srcOrd="0" destOrd="0" presId="urn:microsoft.com/office/officeart/2005/8/layout/hierarchy3"/>
    <dgm:cxn modelId="{1A7F4A0D-7723-486C-9399-FDD314FAD5B7}" srcId="{049DBB44-4E6D-45B6-AA3F-18D7F0F93B97}" destId="{10AB2E32-65D0-4D8D-95CE-097186E4FBBC}" srcOrd="2" destOrd="0" parTransId="{CFB9FF2D-15B4-40F7-B982-599FEF27A45D}" sibTransId="{2D2D2829-B993-403D-B17A-5BF53A94906C}"/>
    <dgm:cxn modelId="{F3D22611-E280-6245-8BB2-EB66A238E95F}" type="presOf" srcId="{1DDBA9B8-1744-4ED8-B53A-F7B107C11C7B}" destId="{D5A6FF5F-1D15-F54C-8C59-21D11B188CE8}" srcOrd="0" destOrd="0" presId="urn:microsoft.com/office/officeart/2005/8/layout/hierarchy3"/>
    <dgm:cxn modelId="{D40C0213-711B-4B26-B8F3-40FB65820167}" srcId="{AE8837C6-C3C3-4AFB-A3E5-E978CFEF0611}" destId="{A201A1CB-0CBF-4059-86F9-E5B4FE19D31B}" srcOrd="3" destOrd="0" parTransId="{FC18B585-3902-4EEE-A0E1-FEFBB529F41E}" sibTransId="{9493A406-D8E0-4F78-94E8-BEBE26BA5817}"/>
    <dgm:cxn modelId="{1A510614-98DF-4A0D-B172-3D7FC8A5A2C3}" srcId="{292ED99D-CEA5-4D08-8065-AE8FF471D279}" destId="{0C305AF6-8C1D-405F-B285-919998AF4775}" srcOrd="0" destOrd="0" parTransId="{AF20E83A-3502-4F71-B15A-470C816EA5F4}" sibTransId="{06F5530A-5F39-4DF2-ABEC-9A0A0BAC7011}"/>
    <dgm:cxn modelId="{6283021C-F504-6747-B428-40AF47367326}" type="presOf" srcId="{6B162D9E-A21A-45F8-B2BA-285E6293EEE6}" destId="{8A09BF5A-D2EE-AB43-A987-7CEEB1A6647B}" srcOrd="0" destOrd="0" presId="urn:microsoft.com/office/officeart/2005/8/layout/hierarchy3"/>
    <dgm:cxn modelId="{F7F64D1D-03FE-9C4F-A360-277D6A3D70AD}" type="presOf" srcId="{292ED99D-CEA5-4D08-8065-AE8FF471D279}" destId="{D3E6CC0F-B46E-AF4B-9D14-FADCDDE69D3C}" srcOrd="1" destOrd="0" presId="urn:microsoft.com/office/officeart/2005/8/layout/hierarchy3"/>
    <dgm:cxn modelId="{70256425-ED58-F542-829E-CC4524999846}" type="presOf" srcId="{CEB87902-A55C-4A07-A5E7-A52269B4BD6D}" destId="{CABBE019-9A86-2E4D-B56C-57526B57FA97}" srcOrd="0" destOrd="0" presId="urn:microsoft.com/office/officeart/2005/8/layout/hierarchy3"/>
    <dgm:cxn modelId="{C571A726-2A69-4C44-8D33-14833365CC53}" srcId="{292ED99D-CEA5-4D08-8065-AE8FF471D279}" destId="{B3464C34-3A20-4670-8F0B-0AC16D438268}" srcOrd="1" destOrd="0" parTransId="{C73C413F-EB61-4D39-80DA-9238F1311B35}" sibTransId="{87DA73C6-DDE1-43C9-BD6C-D5520DB474F4}"/>
    <dgm:cxn modelId="{8392ED2B-EA0C-C34C-A1F1-465176923406}" type="presOf" srcId="{049DBB44-4E6D-45B6-AA3F-18D7F0F93B97}" destId="{859BF98E-430C-5A45-97F8-88ACE58B26D3}" srcOrd="0" destOrd="0" presId="urn:microsoft.com/office/officeart/2005/8/layout/hierarchy3"/>
    <dgm:cxn modelId="{1EC81B33-FC30-C248-B452-942C9B48288A}" type="presOf" srcId="{10AC0C9B-1BB4-4A1C-B2F5-A2E4640944CC}" destId="{B998591A-5257-9B4B-825E-5C065E4D98D9}" srcOrd="0" destOrd="0" presId="urn:microsoft.com/office/officeart/2005/8/layout/hierarchy3"/>
    <dgm:cxn modelId="{A6062235-58B8-2842-BE0B-46305B4465F5}" type="presOf" srcId="{CACB4C03-B699-4054-A81B-F864746F8C42}" destId="{69B8DBF9-6AA4-D74D-867C-C15849014CA2}" srcOrd="0" destOrd="0" presId="urn:microsoft.com/office/officeart/2005/8/layout/hierarchy3"/>
    <dgm:cxn modelId="{D6FE4F37-2D56-5547-9A69-4C3CA581C42C}" type="presOf" srcId="{8C2E26B9-E469-4BB8-BD3D-164F5CCA84DD}" destId="{FB5D4F1A-C6AA-E840-93EE-0A8BD33D356F}" srcOrd="0" destOrd="0" presId="urn:microsoft.com/office/officeart/2005/8/layout/hierarchy3"/>
    <dgm:cxn modelId="{DB3AAA3B-997C-2549-913B-81BBE9E5966E}" type="presOf" srcId="{AF20E83A-3502-4F71-B15A-470C816EA5F4}" destId="{81B35183-B616-F347-A00C-5333B61C059A}" srcOrd="0" destOrd="0" presId="urn:microsoft.com/office/officeart/2005/8/layout/hierarchy3"/>
    <dgm:cxn modelId="{0DF38540-9047-B44B-85D2-3296B152B80A}" type="presOf" srcId="{A791F6BF-CFC8-4909-9C31-7BFBF785DE4D}" destId="{ED63CF9F-5BC3-9E4A-8B01-2A94632E48C3}" srcOrd="0" destOrd="0" presId="urn:microsoft.com/office/officeart/2005/8/layout/hierarchy3"/>
    <dgm:cxn modelId="{6E8B8F45-B3BE-4193-9520-BB9D4A727182}" srcId="{049DBB44-4E6D-45B6-AA3F-18D7F0F93B97}" destId="{AE8837C6-C3C3-4AFB-A3E5-E978CFEF0611}" srcOrd="0" destOrd="0" parTransId="{73D2E616-56B5-4C32-A75B-97468074AF55}" sibTransId="{E5A06948-4B3D-499B-A328-C62782187EA8}"/>
    <dgm:cxn modelId="{7B2D2352-7028-634D-A24B-F9E4A67DBBA5}" type="presOf" srcId="{10AB2E32-65D0-4D8D-95CE-097186E4FBBC}" destId="{6569EF58-BB38-D049-BC31-75C2237DCD7A}" srcOrd="1" destOrd="0" presId="urn:microsoft.com/office/officeart/2005/8/layout/hierarchy3"/>
    <dgm:cxn modelId="{9D6A8D6D-77C2-4F1D-85F9-09F4943CD67C}" srcId="{10AB2E32-65D0-4D8D-95CE-097186E4FBBC}" destId="{61DABD52-CF54-4709-B4CC-27C6A2387885}" srcOrd="0" destOrd="0" parTransId="{1098A75F-021B-4C30-A848-2244C6C26500}" sibTransId="{8375AF48-E8F6-4C3C-A505-262C57ABA660}"/>
    <dgm:cxn modelId="{D6DC146F-5BB0-E94F-9AC2-8F06B8AF3F27}" type="presOf" srcId="{AE8837C6-C3C3-4AFB-A3E5-E978CFEF0611}" destId="{F7B55732-7DFA-6744-9BDC-7F20F773DBC9}" srcOrd="1" destOrd="0" presId="urn:microsoft.com/office/officeart/2005/8/layout/hierarchy3"/>
    <dgm:cxn modelId="{30A69C70-63A0-3B42-A8C3-A9A25017A651}" type="presOf" srcId="{A54B71CF-B198-47F9-A266-A971C013EB08}" destId="{BBEE1F01-0375-9B40-B1F4-05E2650CDB5E}" srcOrd="0" destOrd="0" presId="urn:microsoft.com/office/officeart/2005/8/layout/hierarchy3"/>
    <dgm:cxn modelId="{2A7BE671-F359-4B72-A708-D54C65B75129}" srcId="{049DBB44-4E6D-45B6-AA3F-18D7F0F93B97}" destId="{292ED99D-CEA5-4D08-8065-AE8FF471D279}" srcOrd="1" destOrd="0" parTransId="{5A59B712-DE82-405C-BE54-AC7055C0902C}" sibTransId="{938D8FB2-0F51-469A-B70E-D9A8B56E123B}"/>
    <dgm:cxn modelId="{7FCAB974-6DA5-AB49-A929-251E61E3B136}" type="presOf" srcId="{D87050DC-22FF-481F-8414-146691035833}" destId="{3EE24DBD-4F40-3F44-B4B8-F9F984EE1BAD}" srcOrd="0" destOrd="0" presId="urn:microsoft.com/office/officeart/2005/8/layout/hierarchy3"/>
    <dgm:cxn modelId="{554EFC74-1A53-6A42-A346-BF0CD7350D42}" type="presOf" srcId="{292ED99D-CEA5-4D08-8065-AE8FF471D279}" destId="{5863A49F-A2F7-524A-B792-A82FEB4C8AD4}" srcOrd="0" destOrd="0" presId="urn:microsoft.com/office/officeart/2005/8/layout/hierarchy3"/>
    <dgm:cxn modelId="{B7E50279-734F-504C-9449-C86FE11C7390}" type="presOf" srcId="{2A924F8A-F2DB-4BF1-8012-E1995920B832}" destId="{F2C35DDF-8DFD-AD4C-9FCC-EC9514E43C6A}" srcOrd="0" destOrd="0" presId="urn:microsoft.com/office/officeart/2005/8/layout/hierarchy3"/>
    <dgm:cxn modelId="{AEC04482-D1B5-4044-B9F4-42DA7556B451}" srcId="{10AB2E32-65D0-4D8D-95CE-097186E4FBBC}" destId="{10AC0C9B-1BB4-4A1C-B2F5-A2E4640944CC}" srcOrd="2" destOrd="0" parTransId="{54E9B8EF-3CDF-400A-9C2E-6E5662D34DF6}" sibTransId="{A0EE8122-1523-432E-8B70-04A1C466E56B}"/>
    <dgm:cxn modelId="{36B6C887-A082-4A7F-8500-EAD3AA52D578}" srcId="{292ED99D-CEA5-4D08-8065-AE8FF471D279}" destId="{B36380F2-A7D4-4A6E-A39A-E86A8AFAC40D}" srcOrd="2" destOrd="0" parTransId="{68072364-4638-4C55-A56D-6E1551F90C14}" sibTransId="{3A7FB9EF-AF51-48FA-9F6C-50D97A531F2F}"/>
    <dgm:cxn modelId="{0DBAF08D-D70C-9841-9088-E775ADE0DB44}" type="presOf" srcId="{54E9B8EF-3CDF-400A-9C2E-6E5662D34DF6}" destId="{AF8921CE-A557-D446-BBA7-CD8850D3BB42}" srcOrd="0" destOrd="0" presId="urn:microsoft.com/office/officeart/2005/8/layout/hierarchy3"/>
    <dgm:cxn modelId="{D0938790-14FF-DF4E-8471-8A9280411551}" type="presOf" srcId="{A201A1CB-0CBF-4059-86F9-E5B4FE19D31B}" destId="{AB8685DC-5C94-3247-BB89-B772337BD933}" srcOrd="0" destOrd="0" presId="urn:microsoft.com/office/officeart/2005/8/layout/hierarchy3"/>
    <dgm:cxn modelId="{8BD51596-BF5E-4EAF-910C-66C0F0754FA0}" srcId="{AE8837C6-C3C3-4AFB-A3E5-E978CFEF0611}" destId="{FDAD940C-D54F-4172-93B5-76D41F05ABF3}" srcOrd="1" destOrd="0" parTransId="{A54B71CF-B198-47F9-A266-A971C013EB08}" sibTransId="{E095D506-A01A-489E-BA12-AD883ECB3DC6}"/>
    <dgm:cxn modelId="{81C47C97-A6DF-4725-9FE0-76176B81AD80}" srcId="{10AB2E32-65D0-4D8D-95CE-097186E4FBBC}" destId="{F4B85E94-F41B-482C-9C03-4EF169B0932B}" srcOrd="1" destOrd="0" parTransId="{2A924F8A-F2DB-4BF1-8012-E1995920B832}" sibTransId="{FA830F0C-8839-48F9-9E86-9D7FB059BF9E}"/>
    <dgm:cxn modelId="{044A7698-D45B-6641-AECB-4FD9F0D7D2BE}" type="presOf" srcId="{F4B85E94-F41B-482C-9C03-4EF169B0932B}" destId="{9E2E02A0-6EDC-0240-9405-CE2C34D1A280}" srcOrd="0" destOrd="0" presId="urn:microsoft.com/office/officeart/2005/8/layout/hierarchy3"/>
    <dgm:cxn modelId="{205DEA99-FCEA-AA49-965A-B95EDF62A5E5}" type="presOf" srcId="{AE8837C6-C3C3-4AFB-A3E5-E978CFEF0611}" destId="{FC4D252C-EA32-0545-8A58-4E8DB84EBDA2}" srcOrd="0" destOrd="0" presId="urn:microsoft.com/office/officeart/2005/8/layout/hierarchy3"/>
    <dgm:cxn modelId="{1E6C7CA3-5B07-D84A-BCC5-9CC2AA9003B6}" type="presOf" srcId="{9A94961F-0625-4EFD-BF70-64B19652D7D2}" destId="{9B5A6F8A-A886-CC41-9B2A-1391B8CF2CC6}" srcOrd="0" destOrd="0" presId="urn:microsoft.com/office/officeart/2005/8/layout/hierarchy3"/>
    <dgm:cxn modelId="{7CDFA3A3-664E-4C82-A79E-3D5263EE2591}" srcId="{AE8837C6-C3C3-4AFB-A3E5-E978CFEF0611}" destId="{CEB87902-A55C-4A07-A5E7-A52269B4BD6D}" srcOrd="0" destOrd="0" parTransId="{AA680614-CC64-42B2-A275-505FA21B1E36}" sibTransId="{25C89889-7B14-4633-9664-795C4AB062E1}"/>
    <dgm:cxn modelId="{96E10AAA-8BC4-0D48-AA67-BDE82712C29D}" type="presOf" srcId="{68072364-4638-4C55-A56D-6E1551F90C14}" destId="{39DD1355-5F93-9C49-95EC-4FC24D9D4050}" srcOrd="0" destOrd="0" presId="urn:microsoft.com/office/officeart/2005/8/layout/hierarchy3"/>
    <dgm:cxn modelId="{843F4FB4-839A-9342-A2DE-BDE18BC712FC}" type="presOf" srcId="{C73C413F-EB61-4D39-80DA-9238F1311B35}" destId="{1F6672A3-D609-6542-B40A-1EEE75E7E9E8}" srcOrd="0" destOrd="0" presId="urn:microsoft.com/office/officeart/2005/8/layout/hierarchy3"/>
    <dgm:cxn modelId="{C871DCB8-775D-8C40-B780-2194FB2664CC}" type="presOf" srcId="{B36380F2-A7D4-4A6E-A39A-E86A8AFAC40D}" destId="{14482BBA-2F23-8840-A329-13B2DF87F38A}" srcOrd="0" destOrd="0" presId="urn:microsoft.com/office/officeart/2005/8/layout/hierarchy3"/>
    <dgm:cxn modelId="{01B5DFC1-AE27-C247-B212-2142286571F9}" type="presOf" srcId="{61DABD52-CF54-4709-B4CC-27C6A2387885}" destId="{4E5A03B1-09E1-4D46-AE2C-472B7FF21378}" srcOrd="0" destOrd="0" presId="urn:microsoft.com/office/officeart/2005/8/layout/hierarchy3"/>
    <dgm:cxn modelId="{54BF39C6-0A7B-4FFB-9A7E-1C6A6205A8AB}" srcId="{10AB2E32-65D0-4D8D-95CE-097186E4FBBC}" destId="{ADF3D2C4-B56A-4768-BC02-4B004078950E}" srcOrd="3" destOrd="0" parTransId="{09B5816D-1323-412A-A1C6-6A0268F685BC}" sibTransId="{39E32971-E159-436E-A1AC-F8116DEB093E}"/>
    <dgm:cxn modelId="{BD3C37C9-2578-9A4D-ACF2-6461BEF26A9B}" type="presOf" srcId="{AA680614-CC64-42B2-A275-505FA21B1E36}" destId="{BFCFB779-E829-0A41-809D-3734D400DE8B}" srcOrd="0" destOrd="0" presId="urn:microsoft.com/office/officeart/2005/8/layout/hierarchy3"/>
    <dgm:cxn modelId="{6D9C94C9-A568-2240-A628-1B33F1B58C8B}" type="presOf" srcId="{09B5816D-1323-412A-A1C6-6A0268F685BC}" destId="{FA3F5858-9654-D845-A35A-97594F493AC8}" srcOrd="0" destOrd="0" presId="urn:microsoft.com/office/officeart/2005/8/layout/hierarchy3"/>
    <dgm:cxn modelId="{D75B02D2-1B25-4451-91D0-FD0C8D854027}" srcId="{AE8837C6-C3C3-4AFB-A3E5-E978CFEF0611}" destId="{8C2E26B9-E469-4BB8-BD3D-164F5CCA84DD}" srcOrd="4" destOrd="0" parTransId="{9A94961F-0625-4EFD-BF70-64B19652D7D2}" sibTransId="{32DDDBFB-9A95-4381-81A6-1BB0476A1FEE}"/>
    <dgm:cxn modelId="{11DB17D6-A6CC-4974-90FB-75ACCE89A932}" srcId="{AE8837C6-C3C3-4AFB-A3E5-E978CFEF0611}" destId="{D87050DC-22FF-481F-8414-146691035833}" srcOrd="2" destOrd="0" parTransId="{CACB4C03-B699-4054-A81B-F864746F8C42}" sibTransId="{7F55903B-C7F7-47B3-A527-B674D8212EA9}"/>
    <dgm:cxn modelId="{945BCDD7-A5EB-904D-AEA3-41D7D1030D3C}" type="presOf" srcId="{FDAD940C-D54F-4172-93B5-76D41F05ABF3}" destId="{79603F9A-4E91-7043-A960-2AA821298122}" srcOrd="0" destOrd="0" presId="urn:microsoft.com/office/officeart/2005/8/layout/hierarchy3"/>
    <dgm:cxn modelId="{1C7B23DB-59B4-2347-B9F3-E2F5D94456C0}" type="presOf" srcId="{1098A75F-021B-4C30-A848-2244C6C26500}" destId="{7405D7AE-C77A-7A4A-8254-205AE8C3939F}" srcOrd="0" destOrd="0" presId="urn:microsoft.com/office/officeart/2005/8/layout/hierarchy3"/>
    <dgm:cxn modelId="{0CD37CF4-9E2B-3F42-BA31-3F1178966DCB}" type="presOf" srcId="{C3F35AC6-1051-4826-B072-A125BF02C7DE}" destId="{3A7466A5-48F7-964E-AB18-DA6C043EF58F}" srcOrd="0" destOrd="0" presId="urn:microsoft.com/office/officeart/2005/8/layout/hierarchy3"/>
    <dgm:cxn modelId="{4F490EF5-C806-3745-9FEE-38E446A140A8}" type="presOf" srcId="{10AB2E32-65D0-4D8D-95CE-097186E4FBBC}" destId="{43A2F383-2852-204D-B64A-F6EE9C3C9899}" srcOrd="0" destOrd="0" presId="urn:microsoft.com/office/officeart/2005/8/layout/hierarchy3"/>
    <dgm:cxn modelId="{1BEB3EFB-D272-4D6D-9F11-1FE617246490}" srcId="{292ED99D-CEA5-4D08-8065-AE8FF471D279}" destId="{C3F35AC6-1051-4826-B072-A125BF02C7DE}" srcOrd="3" destOrd="0" parTransId="{A791F6BF-CFC8-4909-9C31-7BFBF785DE4D}" sibTransId="{BFEA8D42-1805-4014-8564-E7B3AF7FFC2E}"/>
    <dgm:cxn modelId="{0554A9FB-CE6A-DF4E-8763-EFEF4D9E1EAE}" type="presOf" srcId="{ADF3D2C4-B56A-4768-BC02-4B004078950E}" destId="{6258CD44-CFDD-784C-A7CB-126250617AD9}" srcOrd="0" destOrd="0" presId="urn:microsoft.com/office/officeart/2005/8/layout/hierarchy3"/>
    <dgm:cxn modelId="{708B62FD-9F29-9248-9A20-58D85156412E}" type="presOf" srcId="{B3464C34-3A20-4670-8F0B-0AC16D438268}" destId="{F4DAE2DA-D57C-4349-9459-6F1CEF99347C}" srcOrd="0" destOrd="0" presId="urn:microsoft.com/office/officeart/2005/8/layout/hierarchy3"/>
    <dgm:cxn modelId="{5538D1E8-5C6E-2346-9E17-E847F876E799}" type="presParOf" srcId="{859BF98E-430C-5A45-97F8-88ACE58B26D3}" destId="{CCC86090-ACB7-9049-88C9-7373302051F2}" srcOrd="0" destOrd="0" presId="urn:microsoft.com/office/officeart/2005/8/layout/hierarchy3"/>
    <dgm:cxn modelId="{BF4E8867-71D9-5B47-B40C-E4D2F3A49486}" type="presParOf" srcId="{CCC86090-ACB7-9049-88C9-7373302051F2}" destId="{642FDA02-FD84-3149-8A7A-88AD86EDA62D}" srcOrd="0" destOrd="0" presId="urn:microsoft.com/office/officeart/2005/8/layout/hierarchy3"/>
    <dgm:cxn modelId="{5F8EC958-01EB-AB49-A06F-E3471A10C486}" type="presParOf" srcId="{642FDA02-FD84-3149-8A7A-88AD86EDA62D}" destId="{FC4D252C-EA32-0545-8A58-4E8DB84EBDA2}" srcOrd="0" destOrd="0" presId="urn:microsoft.com/office/officeart/2005/8/layout/hierarchy3"/>
    <dgm:cxn modelId="{2674D38B-AE44-7B44-AC17-30079115D04F}" type="presParOf" srcId="{642FDA02-FD84-3149-8A7A-88AD86EDA62D}" destId="{F7B55732-7DFA-6744-9BDC-7F20F773DBC9}" srcOrd="1" destOrd="0" presId="urn:microsoft.com/office/officeart/2005/8/layout/hierarchy3"/>
    <dgm:cxn modelId="{3BB6DCBE-8317-DD49-BDFC-A08AD22D0C4B}" type="presParOf" srcId="{CCC86090-ACB7-9049-88C9-7373302051F2}" destId="{50FA39CE-408D-4542-BF65-AC7DE49A0104}" srcOrd="1" destOrd="0" presId="urn:microsoft.com/office/officeart/2005/8/layout/hierarchy3"/>
    <dgm:cxn modelId="{C8D31C5B-D9D6-F54D-ACA9-2CC83EFA1E12}" type="presParOf" srcId="{50FA39CE-408D-4542-BF65-AC7DE49A0104}" destId="{BFCFB779-E829-0A41-809D-3734D400DE8B}" srcOrd="0" destOrd="0" presId="urn:microsoft.com/office/officeart/2005/8/layout/hierarchy3"/>
    <dgm:cxn modelId="{CA6CA58E-B065-0A46-A52C-8F31C0BD55BD}" type="presParOf" srcId="{50FA39CE-408D-4542-BF65-AC7DE49A0104}" destId="{CABBE019-9A86-2E4D-B56C-57526B57FA97}" srcOrd="1" destOrd="0" presId="urn:microsoft.com/office/officeart/2005/8/layout/hierarchy3"/>
    <dgm:cxn modelId="{34022940-A20E-3944-8C26-255EC5218E89}" type="presParOf" srcId="{50FA39CE-408D-4542-BF65-AC7DE49A0104}" destId="{BBEE1F01-0375-9B40-B1F4-05E2650CDB5E}" srcOrd="2" destOrd="0" presId="urn:microsoft.com/office/officeart/2005/8/layout/hierarchy3"/>
    <dgm:cxn modelId="{36959014-11A3-BC44-B21C-6AB6E5A16A88}" type="presParOf" srcId="{50FA39CE-408D-4542-BF65-AC7DE49A0104}" destId="{79603F9A-4E91-7043-A960-2AA821298122}" srcOrd="3" destOrd="0" presId="urn:microsoft.com/office/officeart/2005/8/layout/hierarchy3"/>
    <dgm:cxn modelId="{3A878F44-C7A1-5344-9429-0ED3ED9CEA71}" type="presParOf" srcId="{50FA39CE-408D-4542-BF65-AC7DE49A0104}" destId="{69B8DBF9-6AA4-D74D-867C-C15849014CA2}" srcOrd="4" destOrd="0" presId="urn:microsoft.com/office/officeart/2005/8/layout/hierarchy3"/>
    <dgm:cxn modelId="{B2E72440-D622-1645-B63E-E61D4E49E903}" type="presParOf" srcId="{50FA39CE-408D-4542-BF65-AC7DE49A0104}" destId="{3EE24DBD-4F40-3F44-B4B8-F9F984EE1BAD}" srcOrd="5" destOrd="0" presId="urn:microsoft.com/office/officeart/2005/8/layout/hierarchy3"/>
    <dgm:cxn modelId="{3F8FB8B4-C486-5242-9F23-7B08EE2592FD}" type="presParOf" srcId="{50FA39CE-408D-4542-BF65-AC7DE49A0104}" destId="{5042721C-C356-8D4F-84A9-D00F9AB140CB}" srcOrd="6" destOrd="0" presId="urn:microsoft.com/office/officeart/2005/8/layout/hierarchy3"/>
    <dgm:cxn modelId="{B1571147-0609-2B49-8FDD-77E4D8E6BD07}" type="presParOf" srcId="{50FA39CE-408D-4542-BF65-AC7DE49A0104}" destId="{AB8685DC-5C94-3247-BB89-B772337BD933}" srcOrd="7" destOrd="0" presId="urn:microsoft.com/office/officeart/2005/8/layout/hierarchy3"/>
    <dgm:cxn modelId="{65C5DF12-8139-7949-B61B-E2F9204BCDE9}" type="presParOf" srcId="{50FA39CE-408D-4542-BF65-AC7DE49A0104}" destId="{9B5A6F8A-A886-CC41-9B2A-1391B8CF2CC6}" srcOrd="8" destOrd="0" presId="urn:microsoft.com/office/officeart/2005/8/layout/hierarchy3"/>
    <dgm:cxn modelId="{7D68422B-EB24-6A44-9641-10C754ABAD7C}" type="presParOf" srcId="{50FA39CE-408D-4542-BF65-AC7DE49A0104}" destId="{FB5D4F1A-C6AA-E840-93EE-0A8BD33D356F}" srcOrd="9" destOrd="0" presId="urn:microsoft.com/office/officeart/2005/8/layout/hierarchy3"/>
    <dgm:cxn modelId="{346FB593-6D0E-E04D-83B6-4DADD5DE1CE7}" type="presParOf" srcId="{859BF98E-430C-5A45-97F8-88ACE58B26D3}" destId="{97E19C11-F567-FD41-B523-CF306B34649E}" srcOrd="1" destOrd="0" presId="urn:microsoft.com/office/officeart/2005/8/layout/hierarchy3"/>
    <dgm:cxn modelId="{FF5DDB9B-9B6A-0A4C-950A-D56F9BEADB3B}" type="presParOf" srcId="{97E19C11-F567-FD41-B523-CF306B34649E}" destId="{8B300941-BA40-494A-B652-5D22DDD1A25B}" srcOrd="0" destOrd="0" presId="urn:microsoft.com/office/officeart/2005/8/layout/hierarchy3"/>
    <dgm:cxn modelId="{46DE3E91-A115-9745-91FB-232F27D51B63}" type="presParOf" srcId="{8B300941-BA40-494A-B652-5D22DDD1A25B}" destId="{5863A49F-A2F7-524A-B792-A82FEB4C8AD4}" srcOrd="0" destOrd="0" presId="urn:microsoft.com/office/officeart/2005/8/layout/hierarchy3"/>
    <dgm:cxn modelId="{BACF96F2-EA21-9749-A81A-24B64EC7689E}" type="presParOf" srcId="{8B300941-BA40-494A-B652-5D22DDD1A25B}" destId="{D3E6CC0F-B46E-AF4B-9D14-FADCDDE69D3C}" srcOrd="1" destOrd="0" presId="urn:microsoft.com/office/officeart/2005/8/layout/hierarchy3"/>
    <dgm:cxn modelId="{8E055865-1E9D-4B46-82F8-A192C5DD9064}" type="presParOf" srcId="{97E19C11-F567-FD41-B523-CF306B34649E}" destId="{72142877-A1B4-B243-9643-D87892D74ED2}" srcOrd="1" destOrd="0" presId="urn:microsoft.com/office/officeart/2005/8/layout/hierarchy3"/>
    <dgm:cxn modelId="{F66472C3-F1C6-2941-9F95-704636AE184B}" type="presParOf" srcId="{72142877-A1B4-B243-9643-D87892D74ED2}" destId="{81B35183-B616-F347-A00C-5333B61C059A}" srcOrd="0" destOrd="0" presId="urn:microsoft.com/office/officeart/2005/8/layout/hierarchy3"/>
    <dgm:cxn modelId="{BBB68B7B-1C94-474E-8415-DB2A3811B40C}" type="presParOf" srcId="{72142877-A1B4-B243-9643-D87892D74ED2}" destId="{7FD57175-F719-BD4D-8833-6171CDE4BC1C}" srcOrd="1" destOrd="0" presId="urn:microsoft.com/office/officeart/2005/8/layout/hierarchy3"/>
    <dgm:cxn modelId="{CB823500-CC95-4845-B84A-4FA2C8442F70}" type="presParOf" srcId="{72142877-A1B4-B243-9643-D87892D74ED2}" destId="{1F6672A3-D609-6542-B40A-1EEE75E7E9E8}" srcOrd="2" destOrd="0" presId="urn:microsoft.com/office/officeart/2005/8/layout/hierarchy3"/>
    <dgm:cxn modelId="{41A87370-E234-214F-851A-C6CC239413F0}" type="presParOf" srcId="{72142877-A1B4-B243-9643-D87892D74ED2}" destId="{F4DAE2DA-D57C-4349-9459-6F1CEF99347C}" srcOrd="3" destOrd="0" presId="urn:microsoft.com/office/officeart/2005/8/layout/hierarchy3"/>
    <dgm:cxn modelId="{CA0B6D52-C585-204D-8ED0-FE452CFAB412}" type="presParOf" srcId="{72142877-A1B4-B243-9643-D87892D74ED2}" destId="{39DD1355-5F93-9C49-95EC-4FC24D9D4050}" srcOrd="4" destOrd="0" presId="urn:microsoft.com/office/officeart/2005/8/layout/hierarchy3"/>
    <dgm:cxn modelId="{AD9BA081-09C0-2E48-81E6-3765C70B19DB}" type="presParOf" srcId="{72142877-A1B4-B243-9643-D87892D74ED2}" destId="{14482BBA-2F23-8840-A329-13B2DF87F38A}" srcOrd="5" destOrd="0" presId="urn:microsoft.com/office/officeart/2005/8/layout/hierarchy3"/>
    <dgm:cxn modelId="{E7271C60-582B-AA41-B7F3-61081FC56E11}" type="presParOf" srcId="{72142877-A1B4-B243-9643-D87892D74ED2}" destId="{ED63CF9F-5BC3-9E4A-8B01-2A94632E48C3}" srcOrd="6" destOrd="0" presId="urn:microsoft.com/office/officeart/2005/8/layout/hierarchy3"/>
    <dgm:cxn modelId="{A3B613E3-9BD9-7245-9334-54082C3191E6}" type="presParOf" srcId="{72142877-A1B4-B243-9643-D87892D74ED2}" destId="{3A7466A5-48F7-964E-AB18-DA6C043EF58F}" srcOrd="7" destOrd="0" presId="urn:microsoft.com/office/officeart/2005/8/layout/hierarchy3"/>
    <dgm:cxn modelId="{DF4852B1-4EC3-0348-9113-AB6DD5E0A1BD}" type="presParOf" srcId="{859BF98E-430C-5A45-97F8-88ACE58B26D3}" destId="{8F0C3CC8-1567-CC4F-A457-32E53C983CC4}" srcOrd="2" destOrd="0" presId="urn:microsoft.com/office/officeart/2005/8/layout/hierarchy3"/>
    <dgm:cxn modelId="{249B3BDA-AF9D-304E-A76C-BBB56C320C78}" type="presParOf" srcId="{8F0C3CC8-1567-CC4F-A457-32E53C983CC4}" destId="{30FC36E9-1B8B-2242-9BA6-2D45DB7C4E90}" srcOrd="0" destOrd="0" presId="urn:microsoft.com/office/officeart/2005/8/layout/hierarchy3"/>
    <dgm:cxn modelId="{60A13A34-9919-5848-BDAE-D6E612B198FD}" type="presParOf" srcId="{30FC36E9-1B8B-2242-9BA6-2D45DB7C4E90}" destId="{43A2F383-2852-204D-B64A-F6EE9C3C9899}" srcOrd="0" destOrd="0" presId="urn:microsoft.com/office/officeart/2005/8/layout/hierarchy3"/>
    <dgm:cxn modelId="{08CFDC03-EF06-204C-B30B-BA7C2E8A20D3}" type="presParOf" srcId="{30FC36E9-1B8B-2242-9BA6-2D45DB7C4E90}" destId="{6569EF58-BB38-D049-BC31-75C2237DCD7A}" srcOrd="1" destOrd="0" presId="urn:microsoft.com/office/officeart/2005/8/layout/hierarchy3"/>
    <dgm:cxn modelId="{0C841CD4-9A9C-F04F-95C8-72703583B5BA}" type="presParOf" srcId="{8F0C3CC8-1567-CC4F-A457-32E53C983CC4}" destId="{2B093BAC-7B30-0347-8D5F-AF9A3E2CF0ED}" srcOrd="1" destOrd="0" presId="urn:microsoft.com/office/officeart/2005/8/layout/hierarchy3"/>
    <dgm:cxn modelId="{ABEA16E2-E452-F94B-B2C5-E2D35FA84D90}" type="presParOf" srcId="{2B093BAC-7B30-0347-8D5F-AF9A3E2CF0ED}" destId="{7405D7AE-C77A-7A4A-8254-205AE8C3939F}" srcOrd="0" destOrd="0" presId="urn:microsoft.com/office/officeart/2005/8/layout/hierarchy3"/>
    <dgm:cxn modelId="{D79DB7D6-6C8C-3348-9341-71D351CDB0EC}" type="presParOf" srcId="{2B093BAC-7B30-0347-8D5F-AF9A3E2CF0ED}" destId="{4E5A03B1-09E1-4D46-AE2C-472B7FF21378}" srcOrd="1" destOrd="0" presId="urn:microsoft.com/office/officeart/2005/8/layout/hierarchy3"/>
    <dgm:cxn modelId="{A12BF98D-8E2D-024C-9DEB-D19786773E7F}" type="presParOf" srcId="{2B093BAC-7B30-0347-8D5F-AF9A3E2CF0ED}" destId="{F2C35DDF-8DFD-AD4C-9FCC-EC9514E43C6A}" srcOrd="2" destOrd="0" presId="urn:microsoft.com/office/officeart/2005/8/layout/hierarchy3"/>
    <dgm:cxn modelId="{F3E5E9ED-0B99-DD45-A18C-DF0EF799404B}" type="presParOf" srcId="{2B093BAC-7B30-0347-8D5F-AF9A3E2CF0ED}" destId="{9E2E02A0-6EDC-0240-9405-CE2C34D1A280}" srcOrd="3" destOrd="0" presId="urn:microsoft.com/office/officeart/2005/8/layout/hierarchy3"/>
    <dgm:cxn modelId="{79F4C081-DB30-484F-9A06-E7BF5413B1BB}" type="presParOf" srcId="{2B093BAC-7B30-0347-8D5F-AF9A3E2CF0ED}" destId="{AF8921CE-A557-D446-BBA7-CD8850D3BB42}" srcOrd="4" destOrd="0" presId="urn:microsoft.com/office/officeart/2005/8/layout/hierarchy3"/>
    <dgm:cxn modelId="{3AD0046F-6A50-2947-8CCA-96FADD9625E4}" type="presParOf" srcId="{2B093BAC-7B30-0347-8D5F-AF9A3E2CF0ED}" destId="{B998591A-5257-9B4B-825E-5C065E4D98D9}" srcOrd="5" destOrd="0" presId="urn:microsoft.com/office/officeart/2005/8/layout/hierarchy3"/>
    <dgm:cxn modelId="{BD817059-9A0C-B444-9B18-95D601F1338B}" type="presParOf" srcId="{2B093BAC-7B30-0347-8D5F-AF9A3E2CF0ED}" destId="{FA3F5858-9654-D845-A35A-97594F493AC8}" srcOrd="6" destOrd="0" presId="urn:microsoft.com/office/officeart/2005/8/layout/hierarchy3"/>
    <dgm:cxn modelId="{E1786071-28BF-004B-95D2-E071F406560B}" type="presParOf" srcId="{2B093BAC-7B30-0347-8D5F-AF9A3E2CF0ED}" destId="{6258CD44-CFDD-784C-A7CB-126250617AD9}" srcOrd="7" destOrd="0" presId="urn:microsoft.com/office/officeart/2005/8/layout/hierarchy3"/>
    <dgm:cxn modelId="{F8C9E2F2-82D3-DC41-A469-095A60A2843F}" type="presParOf" srcId="{2B093BAC-7B30-0347-8D5F-AF9A3E2CF0ED}" destId="{D5A6FF5F-1D15-F54C-8C59-21D11B188CE8}" srcOrd="8" destOrd="0" presId="urn:microsoft.com/office/officeart/2005/8/layout/hierarchy3"/>
    <dgm:cxn modelId="{9E24127C-E5E9-F945-A666-AF1B4E150E11}" type="presParOf" srcId="{2B093BAC-7B30-0347-8D5F-AF9A3E2CF0ED}" destId="{8A09BF5A-D2EE-AB43-A987-7CEEB1A6647B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D252C-EA32-0545-8A58-4E8DB84EBDA2}">
      <dsp:nvSpPr>
        <dsp:cNvPr id="0" name=""/>
        <dsp:cNvSpPr/>
      </dsp:nvSpPr>
      <dsp:spPr>
        <a:xfrm>
          <a:off x="575" y="538871"/>
          <a:ext cx="3502367" cy="521998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baseline="0" dirty="0">
              <a:latin typeface="Roboto" panose="02000000000000000000" pitchFamily="2" charset="0"/>
            </a:rPr>
            <a:t>Austausch</a:t>
          </a:r>
        </a:p>
      </dsp:txBody>
      <dsp:txXfrm>
        <a:off x="15864" y="554160"/>
        <a:ext cx="3471789" cy="491420"/>
      </dsp:txXfrm>
    </dsp:sp>
    <dsp:sp modelId="{BFCFB779-E829-0A41-809D-3734D400DE8B}">
      <dsp:nvSpPr>
        <dsp:cNvPr id="0" name=""/>
        <dsp:cNvSpPr/>
      </dsp:nvSpPr>
      <dsp:spPr>
        <a:xfrm>
          <a:off x="350812" y="1060870"/>
          <a:ext cx="350236" cy="423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966"/>
              </a:lnTo>
              <a:lnTo>
                <a:pt x="350236" y="423966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BBE019-9A86-2E4D-B56C-57526B57FA97}">
      <dsp:nvSpPr>
        <dsp:cNvPr id="0" name=""/>
        <dsp:cNvSpPr/>
      </dsp:nvSpPr>
      <dsp:spPr>
        <a:xfrm>
          <a:off x="701049" y="1223837"/>
          <a:ext cx="2793602" cy="521998"/>
        </a:xfrm>
        <a:prstGeom prst="roundRect">
          <a:avLst>
            <a:gd name="adj" fmla="val 10000"/>
          </a:avLst>
        </a:prstGeom>
        <a:solidFill>
          <a:srgbClr val="D9E7EC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über Material und berufliche </a:t>
          </a:r>
          <a:b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Inhalte durch Rat &amp; Unterstützung</a:t>
          </a:r>
          <a:endParaRPr lang="de-DE" sz="1100" kern="1200" baseline="0" dirty="0">
            <a:solidFill>
              <a:srgbClr val="000000"/>
            </a:solidFill>
            <a:latin typeface="Roboto" panose="02000000000000000000" pitchFamily="2" charset="0"/>
          </a:endParaRPr>
        </a:p>
      </dsp:txBody>
      <dsp:txXfrm>
        <a:off x="716338" y="1239126"/>
        <a:ext cx="2763024" cy="491420"/>
      </dsp:txXfrm>
    </dsp:sp>
    <dsp:sp modelId="{BBEE1F01-0375-9B40-B1F4-05E2650CDB5E}">
      <dsp:nvSpPr>
        <dsp:cNvPr id="0" name=""/>
        <dsp:cNvSpPr/>
      </dsp:nvSpPr>
      <dsp:spPr>
        <a:xfrm>
          <a:off x="350812" y="1060870"/>
          <a:ext cx="350236" cy="1108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932"/>
              </a:lnTo>
              <a:lnTo>
                <a:pt x="350236" y="1108932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603F9A-4E91-7043-A960-2AA821298122}">
      <dsp:nvSpPr>
        <dsp:cNvPr id="0" name=""/>
        <dsp:cNvSpPr/>
      </dsp:nvSpPr>
      <dsp:spPr>
        <a:xfrm>
          <a:off x="701049" y="1908803"/>
          <a:ext cx="2793602" cy="521998"/>
        </a:xfrm>
        <a:prstGeom prst="roundRect">
          <a:avLst>
            <a:gd name="adj" fmla="val 10000"/>
          </a:avLst>
        </a:prstGeom>
        <a:solidFill>
          <a:srgbClr val="D9E7EC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über Informationen zu </a:t>
          </a:r>
          <a:r>
            <a:rPr lang="de-DE" sz="1100" kern="1200" baseline="0" dirty="0" err="1">
              <a:latin typeface="Roboto" panose="02000000000000000000" pitchFamily="2" charset="0"/>
            </a:rPr>
            <a:t>Schüler:innen</a:t>
          </a:r>
          <a:endParaRPr lang="de-DE" sz="1100" kern="1200" baseline="0" dirty="0">
            <a:latin typeface="Roboto" panose="02000000000000000000" pitchFamily="2" charset="0"/>
          </a:endParaRPr>
        </a:p>
      </dsp:txBody>
      <dsp:txXfrm>
        <a:off x="716338" y="1924092"/>
        <a:ext cx="2763024" cy="491420"/>
      </dsp:txXfrm>
    </dsp:sp>
    <dsp:sp modelId="{69B8DBF9-6AA4-D74D-867C-C15849014CA2}">
      <dsp:nvSpPr>
        <dsp:cNvPr id="0" name=""/>
        <dsp:cNvSpPr/>
      </dsp:nvSpPr>
      <dsp:spPr>
        <a:xfrm>
          <a:off x="350812" y="1060870"/>
          <a:ext cx="350236" cy="1793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3897"/>
              </a:lnTo>
              <a:lnTo>
                <a:pt x="350236" y="1793897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E24DBD-4F40-3F44-B4B8-F9F984EE1BAD}">
      <dsp:nvSpPr>
        <dsp:cNvPr id="0" name=""/>
        <dsp:cNvSpPr/>
      </dsp:nvSpPr>
      <dsp:spPr>
        <a:xfrm>
          <a:off x="701049" y="2593768"/>
          <a:ext cx="2793602" cy="521998"/>
        </a:xfrm>
        <a:prstGeom prst="roundRect">
          <a:avLst>
            <a:gd name="adj" fmla="val 10000"/>
          </a:avLst>
        </a:prstGeom>
        <a:solidFill>
          <a:srgbClr val="D9E7EC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ist Lehrkräften insgesamt wichtig und </a:t>
          </a:r>
          <a:b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wird häufig praktiziert</a:t>
          </a:r>
          <a:endParaRPr lang="de-DE" sz="1100" kern="1200" baseline="0" dirty="0">
            <a:solidFill>
              <a:srgbClr val="000000"/>
            </a:solidFill>
            <a:latin typeface="Roboto" panose="02000000000000000000" pitchFamily="2" charset="0"/>
          </a:endParaRPr>
        </a:p>
      </dsp:txBody>
      <dsp:txXfrm>
        <a:off x="716338" y="2609057"/>
        <a:ext cx="2763024" cy="491420"/>
      </dsp:txXfrm>
    </dsp:sp>
    <dsp:sp modelId="{5042721C-C356-8D4F-84A9-D00F9AB140CB}">
      <dsp:nvSpPr>
        <dsp:cNvPr id="0" name=""/>
        <dsp:cNvSpPr/>
      </dsp:nvSpPr>
      <dsp:spPr>
        <a:xfrm>
          <a:off x="350812" y="1060870"/>
          <a:ext cx="350236" cy="2478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8863"/>
              </a:lnTo>
              <a:lnTo>
                <a:pt x="350236" y="2478863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685DC-5C94-3247-BB89-B772337BD933}">
      <dsp:nvSpPr>
        <dsp:cNvPr id="0" name=""/>
        <dsp:cNvSpPr/>
      </dsp:nvSpPr>
      <dsp:spPr>
        <a:xfrm>
          <a:off x="701049" y="3278734"/>
          <a:ext cx="2793602" cy="521998"/>
        </a:xfrm>
        <a:prstGeom prst="roundRect">
          <a:avLst>
            <a:gd name="adj" fmla="val 10000"/>
          </a:avLst>
        </a:prstGeom>
        <a:solidFill>
          <a:srgbClr val="D9E7EC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hohe Autonomie</a:t>
          </a:r>
        </a:p>
      </dsp:txBody>
      <dsp:txXfrm>
        <a:off x="716338" y="3294023"/>
        <a:ext cx="2763024" cy="491420"/>
      </dsp:txXfrm>
    </dsp:sp>
    <dsp:sp modelId="{9B5A6F8A-A886-CC41-9B2A-1391B8CF2CC6}">
      <dsp:nvSpPr>
        <dsp:cNvPr id="0" name=""/>
        <dsp:cNvSpPr/>
      </dsp:nvSpPr>
      <dsp:spPr>
        <a:xfrm>
          <a:off x="350812" y="1060870"/>
          <a:ext cx="350236" cy="3163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3828"/>
              </a:lnTo>
              <a:lnTo>
                <a:pt x="350236" y="3163828"/>
              </a:lnTo>
            </a:path>
          </a:pathLst>
        </a:cu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D4F1A-C6AA-E840-93EE-0A8BD33D356F}">
      <dsp:nvSpPr>
        <dsp:cNvPr id="0" name=""/>
        <dsp:cNvSpPr/>
      </dsp:nvSpPr>
      <dsp:spPr>
        <a:xfrm>
          <a:off x="701049" y="3963699"/>
          <a:ext cx="2793602" cy="521998"/>
        </a:xfrm>
        <a:prstGeom prst="roundRect">
          <a:avLst>
            <a:gd name="adj" fmla="val 10000"/>
          </a:avLst>
        </a:prstGeom>
        <a:solidFill>
          <a:srgbClr val="D9E7EC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setzt Gelegenheiten voraus</a:t>
          </a:r>
        </a:p>
      </dsp:txBody>
      <dsp:txXfrm>
        <a:off x="716338" y="3978988"/>
        <a:ext cx="2763024" cy="491420"/>
      </dsp:txXfrm>
    </dsp:sp>
    <dsp:sp modelId="{5863A49F-A2F7-524A-B792-A82FEB4C8AD4}">
      <dsp:nvSpPr>
        <dsp:cNvPr id="0" name=""/>
        <dsp:cNvSpPr/>
      </dsp:nvSpPr>
      <dsp:spPr>
        <a:xfrm>
          <a:off x="3828879" y="538871"/>
          <a:ext cx="3502367" cy="5219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baseline="0" dirty="0">
              <a:latin typeface="Roboto" panose="02000000000000000000" pitchFamily="2" charset="0"/>
            </a:rPr>
            <a:t>Arbeitsteilige Kooperation</a:t>
          </a:r>
        </a:p>
      </dsp:txBody>
      <dsp:txXfrm>
        <a:off x="3844168" y="554160"/>
        <a:ext cx="3471789" cy="491420"/>
      </dsp:txXfrm>
    </dsp:sp>
    <dsp:sp modelId="{81B35183-B616-F347-A00C-5333B61C059A}">
      <dsp:nvSpPr>
        <dsp:cNvPr id="0" name=""/>
        <dsp:cNvSpPr/>
      </dsp:nvSpPr>
      <dsp:spPr>
        <a:xfrm>
          <a:off x="4179115" y="1060870"/>
          <a:ext cx="350236" cy="423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966"/>
              </a:lnTo>
              <a:lnTo>
                <a:pt x="350236" y="4239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57175-F719-BD4D-8833-6171CDE4BC1C}">
      <dsp:nvSpPr>
        <dsp:cNvPr id="0" name=""/>
        <dsp:cNvSpPr/>
      </dsp:nvSpPr>
      <dsp:spPr>
        <a:xfrm>
          <a:off x="4529352" y="1223837"/>
          <a:ext cx="2793602" cy="521998"/>
        </a:xfrm>
        <a:prstGeom prst="roundRect">
          <a:avLst>
            <a:gd name="adj" fmla="val 10000"/>
          </a:avLst>
        </a:prstGeom>
        <a:solidFill>
          <a:srgbClr val="F0D8EA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Arbeitsaufteilung und -zusammenführung</a:t>
          </a:r>
          <a:endParaRPr lang="de-DE" sz="1100" kern="1200" baseline="0" dirty="0">
            <a:solidFill>
              <a:srgbClr val="000000"/>
            </a:solidFill>
            <a:latin typeface="Roboto" panose="02000000000000000000" pitchFamily="2" charset="0"/>
          </a:endParaRPr>
        </a:p>
      </dsp:txBody>
      <dsp:txXfrm>
        <a:off x="4544641" y="1239126"/>
        <a:ext cx="2763024" cy="491420"/>
      </dsp:txXfrm>
    </dsp:sp>
    <dsp:sp modelId="{1F6672A3-D609-6542-B40A-1EEE75E7E9E8}">
      <dsp:nvSpPr>
        <dsp:cNvPr id="0" name=""/>
        <dsp:cNvSpPr/>
      </dsp:nvSpPr>
      <dsp:spPr>
        <a:xfrm>
          <a:off x="4179115" y="1060870"/>
          <a:ext cx="350236" cy="1108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932"/>
              </a:lnTo>
              <a:lnTo>
                <a:pt x="350236" y="11089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AE2DA-D57C-4349-9459-6F1CEF99347C}">
      <dsp:nvSpPr>
        <dsp:cNvPr id="0" name=""/>
        <dsp:cNvSpPr/>
      </dsp:nvSpPr>
      <dsp:spPr>
        <a:xfrm>
          <a:off x="4529352" y="1908803"/>
          <a:ext cx="2793602" cy="521998"/>
        </a:xfrm>
        <a:prstGeom prst="roundRect">
          <a:avLst>
            <a:gd name="adj" fmla="val 10000"/>
          </a:avLst>
        </a:prstGeom>
        <a:solidFill>
          <a:srgbClr val="F0D8EA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präzise Zielstellung notwendig</a:t>
          </a:r>
        </a:p>
      </dsp:txBody>
      <dsp:txXfrm>
        <a:off x="4544641" y="1924092"/>
        <a:ext cx="2763024" cy="491420"/>
      </dsp:txXfrm>
    </dsp:sp>
    <dsp:sp modelId="{39DD1355-5F93-9C49-95EC-4FC24D9D4050}">
      <dsp:nvSpPr>
        <dsp:cNvPr id="0" name=""/>
        <dsp:cNvSpPr/>
      </dsp:nvSpPr>
      <dsp:spPr>
        <a:xfrm>
          <a:off x="4179115" y="1060870"/>
          <a:ext cx="350236" cy="1793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3897"/>
              </a:lnTo>
              <a:lnTo>
                <a:pt x="350236" y="17938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82BBA-2F23-8840-A329-13B2DF87F38A}">
      <dsp:nvSpPr>
        <dsp:cNvPr id="0" name=""/>
        <dsp:cNvSpPr/>
      </dsp:nvSpPr>
      <dsp:spPr>
        <a:xfrm>
          <a:off x="4529352" y="2593768"/>
          <a:ext cx="2793602" cy="521998"/>
        </a:xfrm>
        <a:prstGeom prst="roundRect">
          <a:avLst>
            <a:gd name="adj" fmla="val 10000"/>
          </a:avLst>
        </a:prstGeom>
        <a:solidFill>
          <a:srgbClr val="F0D8EA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gemeinsames Planen &amp; Verantworten</a:t>
          </a:r>
        </a:p>
      </dsp:txBody>
      <dsp:txXfrm>
        <a:off x="4544641" y="2609057"/>
        <a:ext cx="2763024" cy="491420"/>
      </dsp:txXfrm>
    </dsp:sp>
    <dsp:sp modelId="{ED63CF9F-5BC3-9E4A-8B01-2A94632E48C3}">
      <dsp:nvSpPr>
        <dsp:cNvPr id="0" name=""/>
        <dsp:cNvSpPr/>
      </dsp:nvSpPr>
      <dsp:spPr>
        <a:xfrm>
          <a:off x="4179115" y="1060870"/>
          <a:ext cx="350236" cy="2478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8863"/>
              </a:lnTo>
              <a:lnTo>
                <a:pt x="350236" y="24788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7466A5-48F7-964E-AB18-DA6C043EF58F}">
      <dsp:nvSpPr>
        <dsp:cNvPr id="0" name=""/>
        <dsp:cNvSpPr/>
      </dsp:nvSpPr>
      <dsp:spPr>
        <a:xfrm>
          <a:off x="4529352" y="3278734"/>
          <a:ext cx="2793602" cy="521998"/>
        </a:xfrm>
        <a:prstGeom prst="roundRect">
          <a:avLst>
            <a:gd name="adj" fmla="val 10000"/>
          </a:avLst>
        </a:prstGeom>
        <a:solidFill>
          <a:srgbClr val="F0D8EA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Ziel wird abgestimmt, Autonomie bei der Bearbeitung der eigenen Aufgabe</a:t>
          </a:r>
        </a:p>
      </dsp:txBody>
      <dsp:txXfrm>
        <a:off x="4544641" y="3294023"/>
        <a:ext cx="2763024" cy="491420"/>
      </dsp:txXfrm>
    </dsp:sp>
    <dsp:sp modelId="{43A2F383-2852-204D-B64A-F6EE9C3C9899}">
      <dsp:nvSpPr>
        <dsp:cNvPr id="0" name=""/>
        <dsp:cNvSpPr/>
      </dsp:nvSpPr>
      <dsp:spPr>
        <a:xfrm>
          <a:off x="7657182" y="538871"/>
          <a:ext cx="3502367" cy="521998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baseline="0" dirty="0">
              <a:latin typeface="Roboto" panose="02000000000000000000" pitchFamily="2" charset="0"/>
            </a:rPr>
            <a:t>Kokonstruktion</a:t>
          </a:r>
        </a:p>
      </dsp:txBody>
      <dsp:txXfrm>
        <a:off x="7672471" y="554160"/>
        <a:ext cx="3471789" cy="491420"/>
      </dsp:txXfrm>
    </dsp:sp>
    <dsp:sp modelId="{7405D7AE-C77A-7A4A-8254-205AE8C3939F}">
      <dsp:nvSpPr>
        <dsp:cNvPr id="0" name=""/>
        <dsp:cNvSpPr/>
      </dsp:nvSpPr>
      <dsp:spPr>
        <a:xfrm>
          <a:off x="8007418" y="1060870"/>
          <a:ext cx="350236" cy="423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966"/>
              </a:lnTo>
              <a:lnTo>
                <a:pt x="350236" y="423966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5A03B1-09E1-4D46-AE2C-472B7FF21378}">
      <dsp:nvSpPr>
        <dsp:cNvPr id="0" name=""/>
        <dsp:cNvSpPr/>
      </dsp:nvSpPr>
      <dsp:spPr>
        <a:xfrm>
          <a:off x="8357655" y="1223837"/>
          <a:ext cx="2793602" cy="521998"/>
        </a:xfrm>
        <a:prstGeom prst="roundRect">
          <a:avLst>
            <a:gd name="adj" fmla="val 10000"/>
          </a:avLst>
        </a:prstGeom>
        <a:solidFill>
          <a:srgbClr val="D9EDF0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ts val="1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gemeinsam Aufgaben und Problem-lösungen entwickeln, Arbeitsprozess </a:t>
          </a:r>
          <a:b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</a:br>
          <a:r>
            <a:rPr lang="de-DE" sz="1100" kern="1200" baseline="0" dirty="0">
              <a:solidFill>
                <a:srgbClr val="333F48"/>
              </a:solidFill>
              <a:latin typeface="Roboto" panose="02000000000000000000" pitchFamily="2" charset="0"/>
            </a:rPr>
            <a:t>muss abgestimmt werden</a:t>
          </a:r>
          <a:endParaRPr lang="de-DE" sz="1100" kern="1200" baseline="0" dirty="0">
            <a:latin typeface="Roboto" panose="02000000000000000000" pitchFamily="2" charset="0"/>
          </a:endParaRPr>
        </a:p>
      </dsp:txBody>
      <dsp:txXfrm>
        <a:off x="8372944" y="1239126"/>
        <a:ext cx="2763024" cy="491420"/>
      </dsp:txXfrm>
    </dsp:sp>
    <dsp:sp modelId="{F2C35DDF-8DFD-AD4C-9FCC-EC9514E43C6A}">
      <dsp:nvSpPr>
        <dsp:cNvPr id="0" name=""/>
        <dsp:cNvSpPr/>
      </dsp:nvSpPr>
      <dsp:spPr>
        <a:xfrm>
          <a:off x="8007418" y="1060870"/>
          <a:ext cx="350236" cy="1108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932"/>
              </a:lnTo>
              <a:lnTo>
                <a:pt x="350236" y="1108932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2E02A0-6EDC-0240-9405-CE2C34D1A280}">
      <dsp:nvSpPr>
        <dsp:cNvPr id="0" name=""/>
        <dsp:cNvSpPr/>
      </dsp:nvSpPr>
      <dsp:spPr>
        <a:xfrm>
          <a:off x="8357655" y="1908803"/>
          <a:ext cx="2793602" cy="521998"/>
        </a:xfrm>
        <a:prstGeom prst="roundRect">
          <a:avLst>
            <a:gd name="adj" fmla="val 10000"/>
          </a:avLst>
        </a:prstGeom>
        <a:solidFill>
          <a:srgbClr val="D9EDF0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findet selten statt: hoher Aufwand, </a:t>
          </a:r>
          <a:br>
            <a:rPr lang="de-DE" sz="1100" kern="1200" baseline="0" dirty="0">
              <a:latin typeface="Roboto" panose="02000000000000000000" pitchFamily="2" charset="0"/>
            </a:rPr>
          </a:br>
          <a:r>
            <a:rPr lang="de-DE" sz="1100" kern="1200" baseline="0" dirty="0">
              <a:latin typeface="Roboto" panose="02000000000000000000" pitchFamily="2" charset="0"/>
            </a:rPr>
            <a:t>fördert Konflikte</a:t>
          </a:r>
        </a:p>
      </dsp:txBody>
      <dsp:txXfrm>
        <a:off x="8372944" y="1924092"/>
        <a:ext cx="2763024" cy="491420"/>
      </dsp:txXfrm>
    </dsp:sp>
    <dsp:sp modelId="{AF8921CE-A557-D446-BBA7-CD8850D3BB42}">
      <dsp:nvSpPr>
        <dsp:cNvPr id="0" name=""/>
        <dsp:cNvSpPr/>
      </dsp:nvSpPr>
      <dsp:spPr>
        <a:xfrm>
          <a:off x="8007418" y="1060870"/>
          <a:ext cx="350236" cy="1793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3897"/>
              </a:lnTo>
              <a:lnTo>
                <a:pt x="350236" y="179389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98591A-5257-9B4B-825E-5C065E4D98D9}">
      <dsp:nvSpPr>
        <dsp:cNvPr id="0" name=""/>
        <dsp:cNvSpPr/>
      </dsp:nvSpPr>
      <dsp:spPr>
        <a:xfrm>
          <a:off x="8357655" y="2593768"/>
          <a:ext cx="2793602" cy="521998"/>
        </a:xfrm>
        <a:prstGeom prst="roundRect">
          <a:avLst>
            <a:gd name="adj" fmla="val 10000"/>
          </a:avLst>
        </a:prstGeom>
        <a:solidFill>
          <a:srgbClr val="D9EDF0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Stärkt Arbeitszufriedenheit und eigene Kompetenzwahrnehmung</a:t>
          </a:r>
        </a:p>
      </dsp:txBody>
      <dsp:txXfrm>
        <a:off x="8372944" y="2609057"/>
        <a:ext cx="2763024" cy="491420"/>
      </dsp:txXfrm>
    </dsp:sp>
    <dsp:sp modelId="{FA3F5858-9654-D845-A35A-97594F493AC8}">
      <dsp:nvSpPr>
        <dsp:cNvPr id="0" name=""/>
        <dsp:cNvSpPr/>
      </dsp:nvSpPr>
      <dsp:spPr>
        <a:xfrm>
          <a:off x="8007418" y="1060870"/>
          <a:ext cx="350236" cy="2478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8863"/>
              </a:lnTo>
              <a:lnTo>
                <a:pt x="350236" y="2478863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8CD44-CFDD-784C-A7CB-126250617AD9}">
      <dsp:nvSpPr>
        <dsp:cNvPr id="0" name=""/>
        <dsp:cNvSpPr/>
      </dsp:nvSpPr>
      <dsp:spPr>
        <a:xfrm>
          <a:off x="8357655" y="3278734"/>
          <a:ext cx="2793602" cy="521998"/>
        </a:xfrm>
        <a:prstGeom prst="roundRect">
          <a:avLst>
            <a:gd name="adj" fmla="val 10000"/>
          </a:avLst>
        </a:prstGeom>
        <a:solidFill>
          <a:srgbClr val="D9EDF0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geringere Autonomie</a:t>
          </a:r>
        </a:p>
      </dsp:txBody>
      <dsp:txXfrm>
        <a:off x="8372944" y="3294023"/>
        <a:ext cx="2763024" cy="491420"/>
      </dsp:txXfrm>
    </dsp:sp>
    <dsp:sp modelId="{D5A6FF5F-1D15-F54C-8C59-21D11B188CE8}">
      <dsp:nvSpPr>
        <dsp:cNvPr id="0" name=""/>
        <dsp:cNvSpPr/>
      </dsp:nvSpPr>
      <dsp:spPr>
        <a:xfrm>
          <a:off x="8007418" y="1060870"/>
          <a:ext cx="350236" cy="31638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3828"/>
              </a:lnTo>
              <a:lnTo>
                <a:pt x="350236" y="3163828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9BF5A-D2EE-AB43-A987-7CEEB1A6647B}">
      <dsp:nvSpPr>
        <dsp:cNvPr id="0" name=""/>
        <dsp:cNvSpPr/>
      </dsp:nvSpPr>
      <dsp:spPr>
        <a:xfrm>
          <a:off x="8357655" y="3963699"/>
          <a:ext cx="2793602" cy="521998"/>
        </a:xfrm>
        <a:prstGeom prst="roundRect">
          <a:avLst>
            <a:gd name="adj" fmla="val 10000"/>
          </a:avLst>
        </a:prstGeom>
        <a:solidFill>
          <a:srgbClr val="D9EDF0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00" tIns="13970" rIns="0" bIns="13970" numCol="1" spcCol="1270" anchor="ctr" anchorCtr="0">
          <a:noAutofit/>
        </a:bodyPr>
        <a:lstStyle/>
        <a:p>
          <a:pPr marL="0" lvl="0" indent="0" algn="l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kern="1200" baseline="0" dirty="0">
              <a:latin typeface="Roboto" panose="02000000000000000000" pitchFamily="2" charset="0"/>
            </a:rPr>
            <a:t>fördert die Qualität</a:t>
          </a:r>
        </a:p>
      </dsp:txBody>
      <dsp:txXfrm>
        <a:off x="8372944" y="3978988"/>
        <a:ext cx="2763024" cy="491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07.05.26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07.05.26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20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hyperlink" Target="http://www.berufswahlkompetenz.de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C741EB3D-7824-62ED-8B39-CDCF27531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371616" y="2720934"/>
            <a:ext cx="7043102" cy="827413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578B5C9-891A-CD5D-AF9E-507E3094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-2827218"/>
            <a:ext cx="7043102" cy="82741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42159"/>
            <a:ext cx="10563543" cy="178784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922078"/>
            <a:ext cx="10563543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5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Sekundärlogo-Fläch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18AEBE-BA24-1258-9B3A-7AAF3DB47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60" y="472440"/>
            <a:ext cx="5931444" cy="69681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177260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268" y="3678238"/>
            <a:ext cx="9580795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835F6A3-0BA4-9371-0507-832279AE7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420" t="-353" b="-369"/>
          <a:stretch/>
        </p:blipFill>
        <p:spPr>
          <a:xfrm rot="5400000">
            <a:off x="6481904" y="4458868"/>
            <a:ext cx="4834194" cy="569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60125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149720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zeil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338087"/>
            <a:ext cx="11160125" cy="38388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835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9C61-5DFF-5001-DF4E-6EFE5F9C0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36042-18D5-27A0-360F-D9D2B5E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038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C9C93C-8977-E06C-297E-DB4DFF78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5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B4061E7-6C29-1961-A3E9-1905A940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338086"/>
            <a:ext cx="5503862" cy="382730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ED85B53-835C-9CB5-EE67-BF989CE48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338086"/>
            <a:ext cx="5503863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0914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873DA-8922-5D18-87FA-EF55CE6F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5481637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282EC0-9F18-C6B3-C099-7FE026B2E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481637" cy="36845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503DBD-C0A3-D26F-45C4-A216E320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08163"/>
            <a:ext cx="5503863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32A673-CD3F-2C56-117E-A8D6B874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86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32E16B-3F52-85F2-35D9-4730FA02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70409A23-DCAB-1ACF-8263-C9AE3BACC2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7504C-682B-929F-E475-161B26DA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3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5FD7BA-A9B8-0156-00E9-3D2E0086FAD5}"/>
              </a:ext>
            </a:extLst>
          </p:cNvPr>
          <p:cNvSpPr/>
          <p:nvPr userDrawn="1"/>
        </p:nvSpPr>
        <p:spPr>
          <a:xfrm>
            <a:off x="515937" y="1620458"/>
            <a:ext cx="3600000" cy="4595150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70805B0-1110-BA6F-6DAB-BA069F7DECD4}"/>
              </a:ext>
            </a:extLst>
          </p:cNvPr>
          <p:cNvSpPr/>
          <p:nvPr userDrawn="1"/>
        </p:nvSpPr>
        <p:spPr>
          <a:xfrm>
            <a:off x="4296000" y="1620458"/>
            <a:ext cx="3600000" cy="4595150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075CFA51-C844-879E-FDFD-247AFAA5AD6D}"/>
              </a:ext>
            </a:extLst>
          </p:cNvPr>
          <p:cNvSpPr/>
          <p:nvPr userDrawn="1"/>
        </p:nvSpPr>
        <p:spPr>
          <a:xfrm>
            <a:off x="8076063" y="1620458"/>
            <a:ext cx="3600000" cy="4595150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CBE0308-1AF2-3AD2-BE73-3B2C328FDA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300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A15C39D0-25D9-DDB4-D713-B4E38DB8A1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8363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E57FCD8B-D089-6C3F-6E12-8CAE44C68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8426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E3D2331E-7E6A-47C6-7F6E-99C7F4F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71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EA8DAF-7885-0FB8-24B1-85DF3A93C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6678946" cy="434340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03B0DC5-A06F-5775-36E5-AD7D5849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Bildplatzhalter 7">
            <a:extLst>
              <a:ext uri="{FF2B5EF4-FFF2-40B4-BE49-F238E27FC236}">
                <a16:creationId xmlns:a16="http://schemas.microsoft.com/office/drawing/2014/main" id="{B18C8EC7-E188-862A-A060-A52161767E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746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328E083-751E-7C64-32B6-6A8AB7967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05734-4F63-9AC5-D4D9-F1DF4876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CE3FD7-E3DC-9447-CE53-BD0ADE25218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F4CF7BA2-585A-32F5-5420-2C6AD2717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326511"/>
            <a:ext cx="6719051" cy="3860930"/>
          </a:xfrm>
        </p:spPr>
        <p:txBody>
          <a:bodyPr/>
          <a:lstStyle>
            <a:lvl2pPr marL="230400"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3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C3505-27E0-AFDE-B079-7DB2CF23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2D62A03D-2C1E-2455-6B00-3273D6FCE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476B2F-5E03-6F42-6FCE-6DD71A42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006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17696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09AAC19-3A37-CBA5-ABC2-A82202526F4F}"/>
              </a:ext>
            </a:extLst>
          </p:cNvPr>
          <p:cNvSpPr txBox="1"/>
          <p:nvPr userDrawn="1"/>
        </p:nvSpPr>
        <p:spPr>
          <a:xfrm>
            <a:off x="6282785" y="2675815"/>
            <a:ext cx="4899566" cy="3457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 digitalen Tools Berufliche Orientierung an Schule entwickeln und steuern.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Georgskommende 33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48143 Münster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 +49 (0) 251 83-29476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berufswahlkompetenz@uni-muenster.de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www.berufswahlkompetenz.de</a:t>
            </a:r>
            <a:endParaRPr lang="de-DE" sz="2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8FC720-A13E-4BEF-7A63-AEC2064E0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1274" y="594851"/>
            <a:ext cx="3251355" cy="13873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F9D4912-D41A-8A98-FF92-1ED90227F9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32266" y="400051"/>
            <a:ext cx="5756585" cy="676275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56FF9E3-E6D5-D8FA-72F3-9D391CACFD94}"/>
              </a:ext>
            </a:extLst>
          </p:cNvPr>
          <p:cNvSpPr txBox="1"/>
          <p:nvPr userDrawn="1"/>
        </p:nvSpPr>
        <p:spPr>
          <a:xfrm>
            <a:off x="12553950" y="728663"/>
            <a:ext cx="283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Diese Folie kann inhaltlich im Folienmaster bearbeitet werden.</a:t>
            </a:r>
          </a:p>
        </p:txBody>
      </p:sp>
    </p:spTree>
    <p:extLst>
      <p:ext uri="{BB962C8B-B14F-4D97-AF65-F5344CB8AC3E}">
        <p14:creationId xmlns:p14="http://schemas.microsoft.com/office/powerpoint/2010/main" val="13052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1160125" cy="43037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628" y="6352129"/>
            <a:ext cx="532435" cy="384338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b="38109"/>
          <a:stretch/>
        </p:blipFill>
        <p:spPr>
          <a:xfrm>
            <a:off x="10472054" y="313532"/>
            <a:ext cx="1220007" cy="322186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2128"/>
            <a:ext cx="9178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0563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52" r:id="rId5"/>
    <p:sldLayoutId id="2147483664" r:id="rId6"/>
    <p:sldLayoutId id="2147483653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30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28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66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954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8B621-270F-78EA-CEE9-84E29B9DA8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Kooperation im Kollegium</a:t>
            </a:r>
          </a:p>
        </p:txBody>
      </p:sp>
      <p:pic>
        <p:nvPicPr>
          <p:cNvPr id="4" name="Picture 4" descr="Absenderkennung mit dem Schriftzug &quot;Ministerium für Schule und Bildung des Landes Nordrhein-Westfalen&quot; sowie dem Landeswappen. ">
            <a:extLst>
              <a:ext uri="{FF2B5EF4-FFF2-40B4-BE49-F238E27FC236}">
                <a16:creationId xmlns:a16="http://schemas.microsoft.com/office/drawing/2014/main" id="{FDA11367-F5F3-BAAF-23CD-77649EDA2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996" y="6106582"/>
            <a:ext cx="1976659" cy="40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18EFA5C-CC93-4DFB-35F9-D2BF318DD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1238" b="31328"/>
          <a:stretch/>
        </p:blipFill>
        <p:spPr bwMode="auto">
          <a:xfrm>
            <a:off x="9282563" y="5993663"/>
            <a:ext cx="1706421" cy="4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 descr="Ein Bild, das Screenshot, Schrift, Schwarz enthält.&#10;&#10;Automatisch generierte Beschreibung">
            <a:extLst>
              <a:ext uri="{FF2B5EF4-FFF2-40B4-BE49-F238E27FC236}">
                <a16:creationId xmlns:a16="http://schemas.microsoft.com/office/drawing/2014/main" id="{DDDEF47B-71DD-2E10-97F8-9C6138280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997" y="5281072"/>
            <a:ext cx="1205796" cy="33369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490275E-86BF-4CD7-9175-4054EF3F8B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6557" y="5411939"/>
            <a:ext cx="1088196" cy="405659"/>
          </a:xfrm>
          <a:prstGeom prst="rect">
            <a:avLst/>
          </a:prstGeom>
        </p:spPr>
      </p:pic>
      <p:pic>
        <p:nvPicPr>
          <p:cNvPr id="7" name="Grafik 6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3FE6041F-4202-13CD-9933-C43511F935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545"/>
          <a:stretch>
            <a:fillRect/>
          </a:stretch>
        </p:blipFill>
        <p:spPr>
          <a:xfrm>
            <a:off x="9545910" y="5312234"/>
            <a:ext cx="1772421" cy="60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Kooperation im Kollegium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u="none" strike="noStrike" dirty="0">
                <a:solidFill>
                  <a:srgbClr val="AF0078"/>
                </a:solidFill>
                <a:effectLst/>
              </a:rPr>
              <a:t>Theorie vs. Praxis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F33E0F01-D4A3-41D0-F93C-22F5390E4B3C}"/>
              </a:ext>
            </a:extLst>
          </p:cNvPr>
          <p:cNvSpPr/>
          <p:nvPr/>
        </p:nvSpPr>
        <p:spPr>
          <a:xfrm>
            <a:off x="515937" y="3253632"/>
            <a:ext cx="11160125" cy="2469506"/>
          </a:xfrm>
          <a:prstGeom prst="rect">
            <a:avLst/>
          </a:prstGeom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45720" rIns="91440" bIns="45720" numCol="2" spcCol="1440000" rtlCol="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16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Spieß 2004: </a:t>
            </a:r>
            <a:r>
              <a:rPr lang="de-DE" sz="16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"Kooperation ist gekennzeichnet durch den Bezug auf andere, auf </a:t>
            </a:r>
            <a:r>
              <a:rPr lang="de-DE" sz="1600" i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gemeinsam zu erreichende Ziele bzw. Aufgaben</a:t>
            </a:r>
            <a:r>
              <a:rPr lang="de-DE" sz="16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sie ist intentional kommunikativ und bedarf des </a:t>
            </a:r>
            <a:r>
              <a:rPr lang="de-DE" sz="1600" i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Vertrauens</a:t>
            </a:r>
            <a:r>
              <a:rPr lang="de-DE" sz="16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Sie setzt eine gewisse Autonomie voraus und ist der Norm von Reziprozität verpflichtet.“</a:t>
            </a:r>
          </a:p>
          <a:p>
            <a:pPr>
              <a:lnSpc>
                <a:spcPct val="150000"/>
              </a:lnSpc>
            </a:pPr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de-DE" sz="1600" b="1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Gräsel et al. 2006: </a:t>
            </a:r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Zahlreiche Studien zur Kooperation mit Lehrkräften unterstützen die These, dass ein </a:t>
            </a:r>
            <a:r>
              <a:rPr lang="de-DE" sz="16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Bestreben nach Autonomie und das Ablehnen von Kontrolle</a:t>
            </a:r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wichtige Bestandteile </a:t>
            </a:r>
            <a:b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der Sozialisation von Lehrkräften darstellen und kooperationshemmend wirken.</a:t>
            </a:r>
          </a:p>
          <a:p>
            <a:pPr>
              <a:lnSpc>
                <a:spcPct val="150000"/>
              </a:lnSpc>
            </a:pPr>
            <a:endParaRPr lang="de-DE" sz="1600" dirty="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</p:txBody>
      </p:sp>
      <p:sp>
        <p:nvSpPr>
          <p:cNvPr id="8" name="Titel 4">
            <a:extLst>
              <a:ext uri="{FF2B5EF4-FFF2-40B4-BE49-F238E27FC236}">
                <a16:creationId xmlns:a16="http://schemas.microsoft.com/office/drawing/2014/main" id="{68B8C2D3-445C-05C8-4BAD-D433EAA21F70}"/>
              </a:ext>
            </a:extLst>
          </p:cNvPr>
          <p:cNvSpPr txBox="1">
            <a:spLocks/>
          </p:cNvSpPr>
          <p:nvPr/>
        </p:nvSpPr>
        <p:spPr>
          <a:xfrm>
            <a:off x="5752834" y="3886118"/>
            <a:ext cx="686329" cy="52132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de-DE" dirty="0"/>
              <a:t>VS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3708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740320"/>
            <a:ext cx="5690898" cy="521322"/>
          </a:xfrm>
        </p:spPr>
        <p:txBody>
          <a:bodyPr>
            <a:noAutofit/>
          </a:bodyPr>
          <a:lstStyle/>
          <a:p>
            <a:r>
              <a:rPr lang="de-DE" dirty="0"/>
              <a:t>Kooperation im Kollegium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u="none" strike="noStrike" dirty="0">
                <a:solidFill>
                  <a:srgbClr val="AF0078"/>
                </a:solidFill>
                <a:effectLst/>
              </a:rPr>
              <a:t>Begünstigende Aspekte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A4D683D-DDD1-4216-8211-3D40D42CF306}"/>
              </a:ext>
            </a:extLst>
          </p:cNvPr>
          <p:cNvSpPr txBox="1"/>
          <p:nvPr/>
        </p:nvSpPr>
        <p:spPr>
          <a:xfrm>
            <a:off x="3047144" y="3281904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20" name="Textplatzhalter 820">
            <a:extLst>
              <a:ext uri="{FF2B5EF4-FFF2-40B4-BE49-F238E27FC236}">
                <a16:creationId xmlns:a16="http://schemas.microsoft.com/office/drawing/2014/main" id="{51DA1E17-6C4E-5D95-5FC8-9911F2CD242C}"/>
              </a:ext>
            </a:extLst>
          </p:cNvPr>
          <p:cNvSpPr>
            <a:spLocks noGrp="1"/>
          </p:cNvSpPr>
          <p:nvPr/>
        </p:nvSpPr>
        <p:spPr>
          <a:xfrm>
            <a:off x="323541" y="3648668"/>
            <a:ext cx="5574015" cy="221787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Arial" panose="020B0604020202020204" pitchFamily="34" charset="0"/>
              <a:buNone/>
              <a:defRPr lang="de-DE" sz="1998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23648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03454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683258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719218" indent="0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None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pPr marL="179705" lvl="1" indent="0">
              <a:lnSpc>
                <a:spcPct val="100000"/>
              </a:lnSpc>
              <a:buNone/>
            </a:pPr>
            <a:r>
              <a:rPr lang="de-DE" sz="19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Begünstigt Kooperation:</a:t>
            </a:r>
            <a:endParaRPr lang="de-DE" sz="19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Verankerung von Teamarbeitszeit </a:t>
            </a:r>
            <a:b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</a:b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in den Stundenplänen</a:t>
            </a:r>
            <a:endParaRPr lang="de-DE" sz="1900" b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räumliche Ressourcen</a:t>
            </a:r>
            <a:endParaRPr lang="de-DE" sz="1900" b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Unterstützung der Schulleitung </a:t>
            </a:r>
          </a:p>
          <a:p>
            <a:pPr marL="484707" indent="-285750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Verfügbarkeit der </a:t>
            </a:r>
            <a:r>
              <a:rPr lang="de-DE" sz="1900" b="0" dirty="0" err="1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Kolleg:innen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(Präsenzzeit)</a:t>
            </a:r>
            <a:endParaRPr lang="de-DE" sz="1950" dirty="0">
              <a:ea typeface="Calibri" panose="020F0502020204030204" pitchFamily="34" charset="0"/>
            </a:endParaRPr>
          </a:p>
        </p:txBody>
      </p:sp>
      <p:sp>
        <p:nvSpPr>
          <p:cNvPr id="22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8378753" y="6030095"/>
            <a:ext cx="3267328" cy="230832"/>
          </a:xfrm>
          <a:prstGeom prst="rect">
            <a:avLst/>
          </a:prstGeom>
          <a:noFill/>
        </p:spPr>
        <p:txBody>
          <a:bodyPr wrap="square" lIns="91440" tIns="45720" rIns="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Gräsel et al. 2006; Bigos 2020; Richter &amp; Pant 2016</a:t>
            </a:r>
            <a:r>
              <a:rPr lang="de-DE" sz="900" dirty="0">
                <a:ea typeface="Calibri"/>
              </a:rPr>
              <a:t>)</a:t>
            </a:r>
            <a:endParaRPr lang="de-DE" sz="1200" dirty="0">
              <a:ea typeface="Calibri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2F6DD1D-5B03-AD91-5E85-3C357158748B}"/>
              </a:ext>
            </a:extLst>
          </p:cNvPr>
          <p:cNvSpPr txBox="1"/>
          <p:nvPr/>
        </p:nvSpPr>
        <p:spPr>
          <a:xfrm>
            <a:off x="6294445" y="3688061"/>
            <a:ext cx="5381617" cy="2108269"/>
          </a:xfrm>
          <a:prstGeom prst="rect">
            <a:avLst/>
          </a:prstGeom>
          <a:noFill/>
        </p:spPr>
        <p:txBody>
          <a:bodyPr wrap="square" lIns="0" rIns="0" bIns="0" anchor="b">
            <a:spAutoFit/>
          </a:bodyPr>
          <a:lstStyle/>
          <a:p>
            <a:pPr marL="199390">
              <a:spcBef>
                <a:spcPts val="800"/>
              </a:spcBef>
            </a:pPr>
            <a:r>
              <a:rPr lang="de-DE" sz="19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Begünstigt Motivation zur Kooperation:</a:t>
            </a:r>
            <a:endParaRPr lang="de-DE" sz="19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subjektiver Mehrwert</a:t>
            </a:r>
            <a:endParaRPr lang="de-DE" sz="1900" b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Vertrauen (Sicherheitsempfinden, Zuverlässigkeit)</a:t>
            </a:r>
            <a:endParaRPr lang="de-DE" sz="19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84707" indent="-285750">
              <a:spcBef>
                <a:spcPts val="8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Autonomie (Handlungs- u</a:t>
            </a:r>
            <a:r>
              <a:rPr lang="de-DE" sz="19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nd 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Entscheidungsfreiheit)</a:t>
            </a:r>
            <a:endParaRPr lang="de-DE" sz="1900" dirty="0">
              <a:ea typeface="Calibri" panose="020F0502020204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D8E863C-10E8-AE1B-BE7C-576661F003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0847" y="1887575"/>
            <a:ext cx="1803400" cy="18034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BFDB312-490B-6595-D968-543C53E8D9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88071" y="1989175"/>
            <a:ext cx="18034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2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74B55-5606-B7F1-B4BC-83C131B38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Diagramm 20">
            <a:extLst>
              <a:ext uri="{FF2B5EF4-FFF2-40B4-BE49-F238E27FC236}">
                <a16:creationId xmlns:a16="http://schemas.microsoft.com/office/drawing/2014/main" id="{A0A18578-1919-0DE2-BB31-5A5FF9B1F7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607710"/>
              </p:ext>
            </p:extLst>
          </p:nvPr>
        </p:nvGraphicFramePr>
        <p:xfrm>
          <a:off x="515937" y="1327558"/>
          <a:ext cx="11160126" cy="5024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764A8F7-2CFD-6B3E-6706-154258EF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4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45B9C95-DD84-1EB5-34C9-32CB2CC5D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CA37B05-F753-F15E-9F5C-DFAFA0CEB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740320"/>
            <a:ext cx="5690898" cy="521322"/>
          </a:xfrm>
        </p:spPr>
        <p:txBody>
          <a:bodyPr>
            <a:noAutofit/>
          </a:bodyPr>
          <a:lstStyle/>
          <a:p>
            <a:r>
              <a:rPr lang="de-DE" dirty="0"/>
              <a:t>Kooperation im Kollegium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95E77681-7678-342B-77E2-51B41C61E5B8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u="none" strike="noStrike" dirty="0">
                <a:solidFill>
                  <a:srgbClr val="AF0078"/>
                </a:solidFill>
                <a:effectLst/>
              </a:rPr>
              <a:t>Kooperationsformen und ihre Auswirkungen</a:t>
            </a:r>
            <a:endParaRPr lang="de-DE" dirty="0"/>
          </a:p>
        </p:txBody>
      </p:sp>
      <p:sp>
        <p:nvSpPr>
          <p:cNvPr id="16" name="Textfeld 7">
            <a:extLst>
              <a:ext uri="{FF2B5EF4-FFF2-40B4-BE49-F238E27FC236}">
                <a16:creationId xmlns:a16="http://schemas.microsoft.com/office/drawing/2014/main" id="{1722A6F4-5B33-CA84-BE46-0ADF75122EB4}"/>
              </a:ext>
            </a:extLst>
          </p:cNvPr>
          <p:cNvSpPr txBox="1"/>
          <p:nvPr/>
        </p:nvSpPr>
        <p:spPr>
          <a:xfrm>
            <a:off x="7456003" y="5922532"/>
            <a:ext cx="1574633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Z" sz="800" b="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</a:rPr>
              <a:t>diva plava laguna_pexels</a:t>
            </a:r>
          </a:p>
        </p:txBody>
      </p:sp>
      <p:sp>
        <p:nvSpPr>
          <p:cNvPr id="22" name="Textfeld 5">
            <a:extLst>
              <a:ext uri="{FF2B5EF4-FFF2-40B4-BE49-F238E27FC236}">
                <a16:creationId xmlns:a16="http://schemas.microsoft.com/office/drawing/2014/main" id="{EF1515E5-8DE1-EFE8-A65D-3152B4549430}"/>
              </a:ext>
            </a:extLst>
          </p:cNvPr>
          <p:cNvSpPr txBox="1"/>
          <p:nvPr/>
        </p:nvSpPr>
        <p:spPr>
          <a:xfrm>
            <a:off x="8394248" y="5937496"/>
            <a:ext cx="3267328" cy="276999"/>
          </a:xfrm>
          <a:prstGeom prst="rect">
            <a:avLst/>
          </a:prstGeom>
          <a:noFill/>
        </p:spPr>
        <p:txBody>
          <a:bodyPr wrap="square" lIns="91440" tIns="45720" rIns="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Gräsel et al. 2006; Bigos 2020; Richter &amp; Pant 2016</a:t>
            </a:r>
            <a:r>
              <a:rPr lang="de-DE" sz="1200" dirty="0">
                <a:ea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326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FC4D252C-EA32-0545-8A58-4E8DB84EBD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FCFB779-E829-0A41-809D-3734D400DE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CABBE019-9A86-2E4D-B56C-57526B57FA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BEE1F01-0375-9B40-B1F4-05E2650CDB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79603F9A-4E91-7043-A960-2AA821298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69B8DBF9-6AA4-D74D-867C-C15849014C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3EE24DBD-4F40-3F44-B4B8-F9F984EE1B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5042721C-C356-8D4F-84A9-D00F9AB14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AB8685DC-5C94-3247-BB89-B772337BD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9B5A6F8A-A886-CC41-9B2A-1391B8CF2C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FB5D4F1A-C6AA-E840-93EE-0A8BD33D3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5863A49F-A2F7-524A-B792-A82FEB4C8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81B35183-B616-F347-A00C-5333B61C0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7FD57175-F719-BD4D-8833-6171CDE4B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1F6672A3-D609-6542-B40A-1EEE75E7E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F4DAE2DA-D57C-4349-9459-6F1CEF993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39DD1355-5F93-9C49-95EC-4FC24D9D40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14482BBA-2F23-8840-A329-13B2DF87F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ED63CF9F-5BC3-9E4A-8B01-2A94632E4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3A7466A5-48F7-964E-AB18-DA6C043EF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43A2F383-2852-204D-B64A-F6EE9C3C98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7405D7AE-C77A-7A4A-8254-205AE8C39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4E5A03B1-09E1-4D46-AE2C-472B7FF213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F2C35DDF-8DFD-AD4C-9FCC-EC9514E43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9E2E02A0-6EDC-0240-9405-CE2C34D1A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AF8921CE-A557-D446-BBA7-CD8850D3BB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B998591A-5257-9B4B-825E-5C065E4D9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FA3F5858-9654-D845-A35A-97594F493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6258CD44-CFDD-784C-A7CB-126250617A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D5A6FF5F-1D15-F54C-8C59-21D11B188C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dgm id="{8A09BF5A-D2EE-AB43-A987-7CEEB1A664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5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Kooperation im Kollegium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Aspekte von Kooperation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30E407F5-FEFC-43FF-B388-83C78932E8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8999" r="18999"/>
          <a:stretch>
            <a:fillRect/>
          </a:stretch>
        </p:blipFill>
        <p:spPr/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8853AAD-7008-4036-969D-5A28358B8D38}"/>
              </a:ext>
            </a:extLst>
          </p:cNvPr>
          <p:cNvSpPr txBox="1"/>
          <p:nvPr/>
        </p:nvSpPr>
        <p:spPr>
          <a:xfrm>
            <a:off x="515939" y="1997037"/>
            <a:ext cx="5866007" cy="29238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8305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Schulorganisation (Koordination der Förderangebote, Information und Kommunikation, Zielkonzepte)</a:t>
            </a:r>
          </a:p>
          <a:p>
            <a:pPr marL="408305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 b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08305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Personalmanagement und Professionalisierung (Fortbildungen, Beratung des Lehrerhandelns, Training der Lehrkräfte)</a:t>
            </a:r>
          </a:p>
          <a:p>
            <a:pPr marL="408305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08305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Unterrichtsorganisation (Curriculum, Fachinhalte, Didaktik, Förderung der </a:t>
            </a:r>
            <a:r>
              <a:rPr lang="de-DE" sz="1900" b="0" dirty="0" err="1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Schüler:innen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)</a:t>
            </a:r>
            <a:endParaRPr lang="de-DE" sz="19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5969263" y="5978338"/>
            <a:ext cx="4003918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Steinert et al. 2006 )</a:t>
            </a:r>
          </a:p>
        </p:txBody>
      </p:sp>
      <p:sp>
        <p:nvSpPr>
          <p:cNvPr id="16" name="Textfeld 7">
            <a:extLst>
              <a:ext uri="{FF2B5EF4-FFF2-40B4-BE49-F238E27FC236}">
                <a16:creationId xmlns:a16="http://schemas.microsoft.com/office/drawing/2014/main" id="{C82BA976-C70D-FE39-9A21-6D602B6E93BD}"/>
              </a:ext>
            </a:extLst>
          </p:cNvPr>
          <p:cNvSpPr txBox="1"/>
          <p:nvPr/>
        </p:nvSpPr>
        <p:spPr>
          <a:xfrm>
            <a:off x="7456003" y="5922532"/>
            <a:ext cx="1574633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Z" sz="800" b="0" dirty="0">
                <a:solidFill>
                  <a:schemeClr val="bg1"/>
                </a:solidFill>
              </a:rPr>
              <a:t>©</a:t>
            </a:r>
            <a:r>
              <a:rPr lang="en-GB" sz="800" dirty="0">
                <a:solidFill>
                  <a:schemeClr val="bg1"/>
                </a:solidFill>
              </a:rPr>
              <a:t>diva plava laguna_pexels</a:t>
            </a:r>
          </a:p>
        </p:txBody>
      </p:sp>
    </p:spTree>
    <p:extLst>
      <p:ext uri="{BB962C8B-B14F-4D97-AF65-F5344CB8AC3E}">
        <p14:creationId xmlns:p14="http://schemas.microsoft.com/office/powerpoint/2010/main" val="120784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>
            <a:noAutofit/>
          </a:bodyPr>
          <a:lstStyle/>
          <a:p>
            <a:r>
              <a:rPr lang="de-DE" dirty="0"/>
              <a:t>Regelmäßig betriebene Kooperationsaktivitäten</a:t>
            </a:r>
            <a:br>
              <a:rPr lang="de-DE" dirty="0"/>
            </a:br>
            <a:r>
              <a:rPr lang="de-DE" dirty="0"/>
              <a:t> 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10793793" cy="720580"/>
          </a:xfrm>
        </p:spPr>
        <p:txBody>
          <a:bodyPr>
            <a:normAutofit/>
          </a:bodyPr>
          <a:lstStyle/>
          <a:p>
            <a:r>
              <a:rPr lang="de-DE" u="none" strike="noStrike" dirty="0">
                <a:solidFill>
                  <a:srgbClr val="AF0078"/>
                </a:solidFill>
                <a:effectLst/>
              </a:rPr>
              <a:t>Vergleich von Gymnasien und anderen Schulformen (Itemauswahl</a:t>
            </a:r>
            <a:r>
              <a:rPr lang="de-DE" dirty="0">
                <a:solidFill>
                  <a:srgbClr val="AF0078"/>
                </a:solidFill>
              </a:rPr>
              <a:t>, Angaben in Prozent</a:t>
            </a:r>
            <a:r>
              <a:rPr lang="de-DE" u="none" strike="noStrike" dirty="0">
                <a:solidFill>
                  <a:srgbClr val="AF0078"/>
                </a:solidFill>
                <a:effectLst/>
              </a:rPr>
              <a:t>)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8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9813988" y="5959253"/>
            <a:ext cx="1861691" cy="261610"/>
          </a:xfrm>
          <a:prstGeom prst="rect">
            <a:avLst/>
          </a:prstGeom>
          <a:noFill/>
        </p:spPr>
        <p:txBody>
          <a:bodyPr wrap="square" lIns="91440" tIns="45720" rIns="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(Quelle: Richter &amp; Pant 2016</a:t>
            </a:r>
            <a:r>
              <a:rPr lang="de-DE" sz="1050" dirty="0"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DF9D31B-EE37-4234-C5A2-E9F959E705A7}"/>
              </a:ext>
            </a:extLst>
          </p:cNvPr>
          <p:cNvSpPr txBox="1"/>
          <p:nvPr/>
        </p:nvSpPr>
        <p:spPr>
          <a:xfrm>
            <a:off x="313170" y="2458295"/>
            <a:ext cx="3386899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Lehr- und Unterrichtsmaterialien 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Kolleg:innen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austauschen</a:t>
            </a:r>
          </a:p>
          <a:p>
            <a:pPr algn="r">
              <a:lnSpc>
                <a:spcPts val="9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über ihre 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Lernentwicklung sprechen</a:t>
            </a:r>
          </a:p>
          <a:p>
            <a:pPr algn="r">
              <a:lnSpc>
                <a:spcPts val="8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Diskussionen über die Lernentwicklung 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bestimmter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teilnehmen</a:t>
            </a:r>
          </a:p>
          <a:p>
            <a:pPr algn="r">
              <a:lnSpc>
                <a:spcPts val="10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Sonderpädagog:innen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meiner Schule zusammen arbeiten</a:t>
            </a:r>
          </a:p>
          <a:p>
            <a:pPr algn="r">
              <a:lnSpc>
                <a:spcPts val="125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anderen Lehrkräften meiner Schule zur Gewährleistung gemeinsamer Bewertungsstandards zusammenarbeiten</a:t>
            </a:r>
          </a:p>
          <a:p>
            <a:pPr algn="r">
              <a:lnSpc>
                <a:spcPts val="10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Feedback über den Unterricht von meinen 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einholen</a:t>
            </a:r>
          </a:p>
          <a:p>
            <a:pPr algn="r">
              <a:lnSpc>
                <a:spcPts val="10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Gemeinsam als Team in derselben Klasse unterrichten</a:t>
            </a:r>
          </a:p>
          <a:p>
            <a:pPr algn="r">
              <a:lnSpc>
                <a:spcPts val="12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Ganze Unterrichtseinheiten oder Projekte mit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Kolleg:innen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gemeinsam planen</a:t>
            </a:r>
          </a:p>
          <a:p>
            <a:pPr algn="r">
              <a:lnSpc>
                <a:spcPts val="12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fachübergreifenden Konferenzen teilnehmen</a:t>
            </a:r>
          </a:p>
          <a:p>
            <a:pPr algn="r">
              <a:lnSpc>
                <a:spcPts val="1200"/>
              </a:lnSpc>
            </a:pP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r">
              <a:lnSpc>
                <a:spcPts val="1000"/>
              </a:lnSpc>
            </a:pP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Beim Unterricht anderer Lehrkräfte hospitieren </a:t>
            </a:r>
            <a:b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 Feedback geben</a:t>
            </a:r>
          </a:p>
        </p:txBody>
      </p: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003DE008-BC53-0B9D-1AE6-25D218C66AAF}"/>
              </a:ext>
            </a:extLst>
          </p:cNvPr>
          <p:cNvGrpSpPr/>
          <p:nvPr/>
        </p:nvGrpSpPr>
        <p:grpSpPr>
          <a:xfrm>
            <a:off x="3701824" y="2149375"/>
            <a:ext cx="2969616" cy="3755107"/>
            <a:chOff x="3903375" y="2149375"/>
            <a:chExt cx="2969616" cy="3755107"/>
          </a:xfrm>
        </p:grpSpPr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08111FFE-98CA-A170-C2E2-DB6C826FD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11649" y="2516270"/>
              <a:ext cx="2961341" cy="3385372"/>
            </a:xfrm>
            <a:prstGeom prst="rect">
              <a:avLst/>
            </a:prstGeom>
          </p:spPr>
        </p:pic>
        <p:sp>
          <p:nvSpPr>
            <p:cNvPr id="9" name="Untertitel 5">
              <a:extLst>
                <a:ext uri="{FF2B5EF4-FFF2-40B4-BE49-F238E27FC236}">
                  <a16:creationId xmlns:a16="http://schemas.microsoft.com/office/drawing/2014/main" id="{87CFA485-E5FA-2202-3DE5-B395BC89B638}"/>
                </a:ext>
              </a:extLst>
            </p:cNvPr>
            <p:cNvSpPr txBox="1">
              <a:spLocks/>
            </p:cNvSpPr>
            <p:nvPr/>
          </p:nvSpPr>
          <p:spPr>
            <a:xfrm>
              <a:off x="3903375" y="2149375"/>
              <a:ext cx="2969616" cy="283894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None/>
                <a:defRPr sz="1800" b="0" i="1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None/>
                <a:defRPr sz="16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None/>
                <a:defRPr sz="16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1100" dirty="0">
                  <a:solidFill>
                    <a:srgbClr val="008E95"/>
                  </a:solidFill>
                </a:rPr>
                <a:t>Andere Schulform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AA2DD6B8-8ECB-C737-C876-6568986014E9}"/>
                </a:ext>
              </a:extLst>
            </p:cNvPr>
            <p:cNvSpPr txBox="1"/>
            <p:nvPr/>
          </p:nvSpPr>
          <p:spPr>
            <a:xfrm>
              <a:off x="6440039" y="251626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64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5F083C6F-B1D8-AEDF-DFB2-5A26B2EBC246}"/>
                </a:ext>
              </a:extLst>
            </p:cNvPr>
            <p:cNvSpPr txBox="1"/>
            <p:nvPr/>
          </p:nvSpPr>
          <p:spPr>
            <a:xfrm>
              <a:off x="6174784" y="2866441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58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DB57C662-ED63-5B68-4359-1CDD9C4CD73D}"/>
                </a:ext>
              </a:extLst>
            </p:cNvPr>
            <p:cNvSpPr txBox="1"/>
            <p:nvPr/>
          </p:nvSpPr>
          <p:spPr>
            <a:xfrm>
              <a:off x="5923179" y="321136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52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6B1A3552-AC99-6F5E-A93B-469D1EB9E933}"/>
                </a:ext>
              </a:extLst>
            </p:cNvPr>
            <p:cNvSpPr txBox="1"/>
            <p:nvPr/>
          </p:nvSpPr>
          <p:spPr>
            <a:xfrm>
              <a:off x="6533466" y="3557291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66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3FBF6354-BB1D-53F9-D47F-F1806547A673}"/>
                </a:ext>
              </a:extLst>
            </p:cNvPr>
            <p:cNvSpPr txBox="1"/>
            <p:nvPr/>
          </p:nvSpPr>
          <p:spPr>
            <a:xfrm>
              <a:off x="5328488" y="3910402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39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A4A7E134-F1EE-1616-5768-6098702CE857}"/>
                </a:ext>
              </a:extLst>
            </p:cNvPr>
            <p:cNvSpPr txBox="1"/>
            <p:nvPr/>
          </p:nvSpPr>
          <p:spPr>
            <a:xfrm>
              <a:off x="5328488" y="4259864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39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0C5E5B13-5D53-A050-240D-9B388E5997C2}"/>
                </a:ext>
              </a:extLst>
            </p:cNvPr>
            <p:cNvSpPr txBox="1"/>
            <p:nvPr/>
          </p:nvSpPr>
          <p:spPr>
            <a:xfrm>
              <a:off x="5011261" y="4615064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32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5D413FB9-4A29-3A88-C24D-0EC34F680730}"/>
                </a:ext>
              </a:extLst>
            </p:cNvPr>
            <p:cNvSpPr txBox="1"/>
            <p:nvPr/>
          </p:nvSpPr>
          <p:spPr>
            <a:xfrm>
              <a:off x="4658660" y="4953968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24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9B5A24CC-09E9-C5CF-7FAB-2410AEEC7BFA}"/>
                </a:ext>
              </a:extLst>
            </p:cNvPr>
            <p:cNvSpPr txBox="1"/>
            <p:nvPr/>
          </p:nvSpPr>
          <p:spPr>
            <a:xfrm>
              <a:off x="4430461" y="5303430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19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C301BBE9-6390-FC0A-5FCF-F25C67CF3552}"/>
                </a:ext>
              </a:extLst>
            </p:cNvPr>
            <p:cNvSpPr txBox="1"/>
            <p:nvPr/>
          </p:nvSpPr>
          <p:spPr>
            <a:xfrm>
              <a:off x="4082689" y="565870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11</a:t>
              </a:r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EDE0E122-B510-139F-F179-90E427309925}"/>
              </a:ext>
            </a:extLst>
          </p:cNvPr>
          <p:cNvGrpSpPr/>
          <p:nvPr/>
        </p:nvGrpSpPr>
        <p:grpSpPr>
          <a:xfrm>
            <a:off x="7229038" y="2149375"/>
            <a:ext cx="3557414" cy="3755107"/>
            <a:chOff x="8088129" y="2149375"/>
            <a:chExt cx="3557414" cy="3755107"/>
          </a:xfrm>
        </p:grpSpPr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F3927BE2-5332-6F35-FC83-111700B6A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1748" y="2517642"/>
              <a:ext cx="3547503" cy="3384000"/>
            </a:xfrm>
            <a:prstGeom prst="rect">
              <a:avLst/>
            </a:prstGeom>
          </p:spPr>
        </p:pic>
        <p:sp>
          <p:nvSpPr>
            <p:cNvPr id="10" name="Untertitel 5">
              <a:extLst>
                <a:ext uri="{FF2B5EF4-FFF2-40B4-BE49-F238E27FC236}">
                  <a16:creationId xmlns:a16="http://schemas.microsoft.com/office/drawing/2014/main" id="{0228847F-B1AC-F389-59B3-BAF077FBEF86}"/>
                </a:ext>
              </a:extLst>
            </p:cNvPr>
            <p:cNvSpPr txBox="1">
              <a:spLocks/>
            </p:cNvSpPr>
            <p:nvPr/>
          </p:nvSpPr>
          <p:spPr>
            <a:xfrm>
              <a:off x="8088129" y="2149375"/>
              <a:ext cx="2969616" cy="283894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Arial" panose="020B0604020202020204" pitchFamily="34" charset="0"/>
                <a:buNone/>
                <a:defRPr sz="1800" b="0" i="1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None/>
                <a:defRPr sz="16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110000"/>
                </a:lnSpc>
                <a:spcBef>
                  <a:spcPts val="500"/>
                </a:spcBef>
                <a:buClr>
                  <a:schemeClr val="accent1"/>
                </a:buClr>
                <a:buFont typeface="Symbol" pitchFamily="2" charset="2"/>
                <a:buNone/>
                <a:defRPr sz="1600" kern="12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1100" dirty="0">
                  <a:cs typeface="Roboto" panose="02000000000000000000" pitchFamily="2" charset="0"/>
                </a:rPr>
                <a:t>Gymnasium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1FC11B12-C642-9F77-C330-3B8E220BCDAC}"/>
                </a:ext>
              </a:extLst>
            </p:cNvPr>
            <p:cNvSpPr txBox="1"/>
            <p:nvPr/>
          </p:nvSpPr>
          <p:spPr>
            <a:xfrm>
              <a:off x="11329431" y="251626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60</a:t>
              </a: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ED676D9E-D235-41B1-9393-D56DEBE7836B}"/>
                </a:ext>
              </a:extLst>
            </p:cNvPr>
            <p:cNvSpPr txBox="1"/>
            <p:nvPr/>
          </p:nvSpPr>
          <p:spPr>
            <a:xfrm>
              <a:off x="10495606" y="2866441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46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2B8F224D-E93B-B32F-3471-93BC7F6635EA}"/>
                </a:ext>
              </a:extLst>
            </p:cNvPr>
            <p:cNvSpPr txBox="1"/>
            <p:nvPr/>
          </p:nvSpPr>
          <p:spPr>
            <a:xfrm>
              <a:off x="10553113" y="321136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47</a:t>
              </a: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0626EEEA-68F5-67A1-2853-A8F0DEFA9B9C}"/>
                </a:ext>
              </a:extLst>
            </p:cNvPr>
            <p:cNvSpPr txBox="1"/>
            <p:nvPr/>
          </p:nvSpPr>
          <p:spPr>
            <a:xfrm>
              <a:off x="9739139" y="3557291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33</a:t>
              </a: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33422243-9FF9-2848-76E3-2DAEED1797D1}"/>
                </a:ext>
              </a:extLst>
            </p:cNvPr>
            <p:cNvSpPr txBox="1"/>
            <p:nvPr/>
          </p:nvSpPr>
          <p:spPr>
            <a:xfrm>
              <a:off x="9192107" y="3910402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24</a:t>
              </a:r>
            </a:p>
          </p:txBody>
        </p: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645AFD7E-A973-7DD7-3781-38D964C2F2F3}"/>
                </a:ext>
              </a:extLst>
            </p:cNvPr>
            <p:cNvSpPr txBox="1"/>
            <p:nvPr/>
          </p:nvSpPr>
          <p:spPr>
            <a:xfrm>
              <a:off x="9133484" y="4259864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23</a:t>
              </a: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5F68ED13-2C0F-F922-CD27-0664A0CF630F}"/>
                </a:ext>
              </a:extLst>
            </p:cNvPr>
            <p:cNvSpPr txBox="1"/>
            <p:nvPr/>
          </p:nvSpPr>
          <p:spPr>
            <a:xfrm>
              <a:off x="8476291" y="4615064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12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9B825AF2-408D-3929-CC98-EE75C99B94FB}"/>
                </a:ext>
              </a:extLst>
            </p:cNvPr>
            <p:cNvSpPr txBox="1"/>
            <p:nvPr/>
          </p:nvSpPr>
          <p:spPr>
            <a:xfrm>
              <a:off x="8586758" y="4953968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14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3238D665-4E9F-8CC8-F12D-A949523E7C83}"/>
                </a:ext>
              </a:extLst>
            </p:cNvPr>
            <p:cNvSpPr txBox="1"/>
            <p:nvPr/>
          </p:nvSpPr>
          <p:spPr>
            <a:xfrm>
              <a:off x="8423027" y="5303430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11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929A7E93-2589-882D-58E4-EDCE3C793121}"/>
                </a:ext>
              </a:extLst>
            </p:cNvPr>
            <p:cNvSpPr txBox="1"/>
            <p:nvPr/>
          </p:nvSpPr>
          <p:spPr>
            <a:xfrm>
              <a:off x="8116287" y="5658709"/>
              <a:ext cx="316112" cy="2457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ts val="1300"/>
                </a:lnSpc>
                <a:spcBef>
                  <a:spcPts val="75"/>
                </a:spcBef>
              </a:pPr>
              <a:r>
                <a:rPr lang="de-DE" sz="9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979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7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Kooperation im Kollegium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u="none" strike="noStrike" dirty="0">
                <a:solidFill>
                  <a:srgbClr val="AF0078"/>
                </a:solidFill>
                <a:effectLst/>
              </a:rPr>
              <a:t>Auswirkungen von Kooperation</a:t>
            </a:r>
            <a:endParaRPr lang="de-DE" dirty="0"/>
          </a:p>
        </p:txBody>
      </p:sp>
      <p:sp>
        <p:nvSpPr>
          <p:cNvPr id="18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6313485" y="6117680"/>
            <a:ext cx="5362578" cy="230832"/>
          </a:xfrm>
          <a:prstGeom prst="rect">
            <a:avLst/>
          </a:prstGeom>
          <a:noFill/>
        </p:spPr>
        <p:txBody>
          <a:bodyPr wrap="square" lIns="91440" tIns="45720" rIns="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(Steinert et al. 2006; Richter &amp; Pant 2016; Gräsel et al. 2006; Driesel-Lange 2020)</a:t>
            </a:r>
            <a:endParaRPr lang="de-DE" sz="900" dirty="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409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4120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0" name="Freihandform 9">
            <a:extLst>
              <a:ext uri="{FF2B5EF4-FFF2-40B4-BE49-F238E27FC236}">
                <a16:creationId xmlns:a16="http://schemas.microsoft.com/office/drawing/2014/main" id="{8496FE6F-BB8B-025A-D5B5-A56EBA65FCC2}"/>
              </a:ext>
            </a:extLst>
          </p:cNvPr>
          <p:cNvSpPr/>
          <p:nvPr/>
        </p:nvSpPr>
        <p:spPr>
          <a:xfrm rot="2386843">
            <a:off x="2421290" y="4761510"/>
            <a:ext cx="691671" cy="3379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6896"/>
                </a:moveTo>
                <a:lnTo>
                  <a:pt x="691671" y="16896"/>
                </a:lnTo>
              </a:path>
            </a:pathLst>
          </a:custGeom>
          <a:noFill/>
          <a:ln>
            <a:headEnd type="oval" w="sm" len="sm"/>
            <a:tailEnd type="triangl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/>
          </a:p>
        </p:txBody>
      </p:sp>
      <p:sp>
        <p:nvSpPr>
          <p:cNvPr id="11" name="Freihandform 10">
            <a:extLst>
              <a:ext uri="{FF2B5EF4-FFF2-40B4-BE49-F238E27FC236}">
                <a16:creationId xmlns:a16="http://schemas.microsoft.com/office/drawing/2014/main" id="{81D8E1FC-E993-FCA2-DE95-B967DDAAAB3F}"/>
              </a:ext>
            </a:extLst>
          </p:cNvPr>
          <p:cNvSpPr/>
          <p:nvPr/>
        </p:nvSpPr>
        <p:spPr>
          <a:xfrm flipV="1">
            <a:off x="2490540" y="3833839"/>
            <a:ext cx="4032000" cy="19126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6896"/>
                </a:moveTo>
                <a:lnTo>
                  <a:pt x="3423925" y="16896"/>
                </a:lnTo>
              </a:path>
            </a:pathLst>
          </a:custGeom>
          <a:noFill/>
          <a:ln>
            <a:solidFill>
              <a:schemeClr val="accent1">
                <a:shade val="60000"/>
                <a:hueOff val="0"/>
                <a:satOff val="0"/>
                <a:lumOff val="0"/>
              </a:schemeClr>
            </a:solidFill>
            <a:headEnd type="oval" w="sm" len="sm"/>
            <a:tailEnd type="triangle" w="sm" len="sm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/>
          </a:p>
        </p:txBody>
      </p:sp>
      <p:sp>
        <p:nvSpPr>
          <p:cNvPr id="12" name="Freihandform 11">
            <a:extLst>
              <a:ext uri="{FF2B5EF4-FFF2-40B4-BE49-F238E27FC236}">
                <a16:creationId xmlns:a16="http://schemas.microsoft.com/office/drawing/2014/main" id="{46E48F68-52A8-B1DE-F08D-863F898FE424}"/>
              </a:ext>
            </a:extLst>
          </p:cNvPr>
          <p:cNvSpPr/>
          <p:nvPr/>
        </p:nvSpPr>
        <p:spPr>
          <a:xfrm rot="20362904">
            <a:off x="2401341" y="2910747"/>
            <a:ext cx="2970970" cy="3379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6896"/>
                </a:moveTo>
                <a:lnTo>
                  <a:pt x="2970970" y="16896"/>
                </a:lnTo>
              </a:path>
            </a:pathLst>
          </a:custGeom>
          <a:noFill/>
          <a:ln>
            <a:headEnd type="oval" w="sm" len="sm"/>
            <a:tailEnd type="triangle" w="sm" len="sm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28A95E-A7E3-21BA-2FC4-07FF62F03A2A}"/>
              </a:ext>
            </a:extLst>
          </p:cNvPr>
          <p:cNvSpPr/>
          <p:nvPr/>
        </p:nvSpPr>
        <p:spPr>
          <a:xfrm>
            <a:off x="537464" y="2807088"/>
            <a:ext cx="1958438" cy="195843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19" name="Freihandform 18">
            <a:extLst>
              <a:ext uri="{FF2B5EF4-FFF2-40B4-BE49-F238E27FC236}">
                <a16:creationId xmlns:a16="http://schemas.microsoft.com/office/drawing/2014/main" id="{A44FFD01-2049-237F-96F3-825C1536F369}"/>
              </a:ext>
            </a:extLst>
          </p:cNvPr>
          <p:cNvSpPr/>
          <p:nvPr/>
        </p:nvSpPr>
        <p:spPr>
          <a:xfrm>
            <a:off x="4995935" y="1148167"/>
            <a:ext cx="1973380" cy="1973380"/>
          </a:xfrm>
          <a:custGeom>
            <a:avLst/>
            <a:gdLst>
              <a:gd name="connsiteX0" fmla="*/ 0 w 1973380"/>
              <a:gd name="connsiteY0" fmla="*/ 986690 h 1973380"/>
              <a:gd name="connsiteX1" fmla="*/ 986690 w 1973380"/>
              <a:gd name="connsiteY1" fmla="*/ 0 h 1973380"/>
              <a:gd name="connsiteX2" fmla="*/ 1973380 w 1973380"/>
              <a:gd name="connsiteY2" fmla="*/ 986690 h 1973380"/>
              <a:gd name="connsiteX3" fmla="*/ 986690 w 1973380"/>
              <a:gd name="connsiteY3" fmla="*/ 1973380 h 1973380"/>
              <a:gd name="connsiteX4" fmla="*/ 0 w 1973380"/>
              <a:gd name="connsiteY4" fmla="*/ 986690 h 19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3380" h="1973380">
                <a:moveTo>
                  <a:pt x="0" y="986690"/>
                </a:moveTo>
                <a:cubicBezTo>
                  <a:pt x="0" y="441756"/>
                  <a:pt x="441756" y="0"/>
                  <a:pt x="986690" y="0"/>
                </a:cubicBezTo>
                <a:cubicBezTo>
                  <a:pt x="1531624" y="0"/>
                  <a:pt x="1973380" y="441756"/>
                  <a:pt x="1973380" y="986690"/>
                </a:cubicBezTo>
                <a:cubicBezTo>
                  <a:pt x="1973380" y="1531624"/>
                  <a:pt x="1531624" y="1973380"/>
                  <a:pt x="986690" y="1973380"/>
                </a:cubicBezTo>
                <a:cubicBezTo>
                  <a:pt x="441756" y="1973380"/>
                  <a:pt x="0" y="1531624"/>
                  <a:pt x="0" y="986690"/>
                </a:cubicBezTo>
                <a:close/>
              </a:path>
            </a:pathLst>
          </a:custGeom>
          <a:blipFill dpi="0" rotWithShape="0"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 l="10000" t="10000" r="10000" b="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4235" tIns="304235" rIns="304235" bIns="251999" numCol="1" spcCol="1270" anchor="b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Freihandform 19">
            <a:extLst>
              <a:ext uri="{FF2B5EF4-FFF2-40B4-BE49-F238E27FC236}">
                <a16:creationId xmlns:a16="http://schemas.microsoft.com/office/drawing/2014/main" id="{421AE2C2-ABDE-77F7-1427-C8CD72309AC6}"/>
              </a:ext>
            </a:extLst>
          </p:cNvPr>
          <p:cNvSpPr/>
          <p:nvPr/>
        </p:nvSpPr>
        <p:spPr>
          <a:xfrm>
            <a:off x="6620725" y="1148167"/>
            <a:ext cx="2960070" cy="1472457"/>
          </a:xfrm>
          <a:custGeom>
            <a:avLst/>
            <a:gdLst>
              <a:gd name="connsiteX0" fmla="*/ 0 w 2960070"/>
              <a:gd name="connsiteY0" fmla="*/ 0 h 1973380"/>
              <a:gd name="connsiteX1" fmla="*/ 2960070 w 2960070"/>
              <a:gd name="connsiteY1" fmla="*/ 0 h 1973380"/>
              <a:gd name="connsiteX2" fmla="*/ 2960070 w 2960070"/>
              <a:gd name="connsiteY2" fmla="*/ 1973380 h 1973380"/>
              <a:gd name="connsiteX3" fmla="*/ 0 w 2960070"/>
              <a:gd name="connsiteY3" fmla="*/ 1973380 h 1973380"/>
              <a:gd name="connsiteX4" fmla="*/ 0 w 2960070"/>
              <a:gd name="connsiteY4" fmla="*/ 0 h 19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0070" h="1973380">
                <a:moveTo>
                  <a:pt x="0" y="0"/>
                </a:moveTo>
                <a:lnTo>
                  <a:pt x="2960070" y="0"/>
                </a:lnTo>
                <a:lnTo>
                  <a:pt x="2960070" y="1973380"/>
                </a:lnTo>
                <a:lnTo>
                  <a:pt x="0" y="19733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marL="0" lvl="1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</a:pPr>
            <a:r>
              <a:rPr lang="de-DE" sz="1900" kern="1200" dirty="0" err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Schüler:innen</a:t>
            </a: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Leistungsniveau steigt</a:t>
            </a:r>
            <a:endParaRPr lang="de-DE" sz="1100" kern="1200" dirty="0"/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BO: Gefühl der Unterstützung steigt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BO: Entwicklung der Berufswahlkompetenz</a:t>
            </a:r>
          </a:p>
        </p:txBody>
      </p:sp>
      <p:sp>
        <p:nvSpPr>
          <p:cNvPr id="21" name="Freihandform 20">
            <a:extLst>
              <a:ext uri="{FF2B5EF4-FFF2-40B4-BE49-F238E27FC236}">
                <a16:creationId xmlns:a16="http://schemas.microsoft.com/office/drawing/2014/main" id="{D3F8C2A3-3DC9-E822-F602-E1FDE76A00A6}"/>
              </a:ext>
            </a:extLst>
          </p:cNvPr>
          <p:cNvSpPr/>
          <p:nvPr/>
        </p:nvSpPr>
        <p:spPr>
          <a:xfrm>
            <a:off x="5813352" y="2841120"/>
            <a:ext cx="1885171" cy="1869717"/>
          </a:xfrm>
          <a:custGeom>
            <a:avLst/>
            <a:gdLst>
              <a:gd name="connsiteX0" fmla="*/ 0 w 1885171"/>
              <a:gd name="connsiteY0" fmla="*/ 934859 h 1869717"/>
              <a:gd name="connsiteX1" fmla="*/ 942586 w 1885171"/>
              <a:gd name="connsiteY1" fmla="*/ 0 h 1869717"/>
              <a:gd name="connsiteX2" fmla="*/ 1885172 w 1885171"/>
              <a:gd name="connsiteY2" fmla="*/ 934859 h 1869717"/>
              <a:gd name="connsiteX3" fmla="*/ 942586 w 1885171"/>
              <a:gd name="connsiteY3" fmla="*/ 1869718 h 1869717"/>
              <a:gd name="connsiteX4" fmla="*/ 0 w 1885171"/>
              <a:gd name="connsiteY4" fmla="*/ 934859 h 186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171" h="1869717">
                <a:moveTo>
                  <a:pt x="0" y="934859"/>
                </a:moveTo>
                <a:cubicBezTo>
                  <a:pt x="0" y="418551"/>
                  <a:pt x="422010" y="0"/>
                  <a:pt x="942586" y="0"/>
                </a:cubicBezTo>
                <a:cubicBezTo>
                  <a:pt x="1463162" y="0"/>
                  <a:pt x="1885172" y="418551"/>
                  <a:pt x="1885172" y="934859"/>
                </a:cubicBezTo>
                <a:cubicBezTo>
                  <a:pt x="1885172" y="1451167"/>
                  <a:pt x="1463162" y="1869718"/>
                  <a:pt x="942586" y="1869718"/>
                </a:cubicBezTo>
                <a:cubicBezTo>
                  <a:pt x="422010" y="1869718"/>
                  <a:pt x="0" y="1451167"/>
                  <a:pt x="0" y="934859"/>
                </a:cubicBezTo>
                <a:close/>
              </a:path>
            </a:pathLst>
          </a:custGeom>
          <a:blipFill dpi="0" rotWithShape="0"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l="10000" t="10000" r="10000" b="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1317" tIns="289054" rIns="291317" bIns="0" numCol="1" spcCol="1270" anchor="b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Freihandform 21">
            <a:extLst>
              <a:ext uri="{FF2B5EF4-FFF2-40B4-BE49-F238E27FC236}">
                <a16:creationId xmlns:a16="http://schemas.microsoft.com/office/drawing/2014/main" id="{F55DD1CB-F744-9C71-CB58-9287388A3BE4}"/>
              </a:ext>
            </a:extLst>
          </p:cNvPr>
          <p:cNvSpPr/>
          <p:nvPr/>
        </p:nvSpPr>
        <p:spPr>
          <a:xfrm>
            <a:off x="7436544" y="3426702"/>
            <a:ext cx="3759410" cy="2371106"/>
          </a:xfrm>
          <a:custGeom>
            <a:avLst/>
            <a:gdLst>
              <a:gd name="connsiteX0" fmla="*/ 0 w 2827757"/>
              <a:gd name="connsiteY0" fmla="*/ 0 h 1869717"/>
              <a:gd name="connsiteX1" fmla="*/ 2827757 w 2827757"/>
              <a:gd name="connsiteY1" fmla="*/ 0 h 1869717"/>
              <a:gd name="connsiteX2" fmla="*/ 2827757 w 2827757"/>
              <a:gd name="connsiteY2" fmla="*/ 1869717 h 1869717"/>
              <a:gd name="connsiteX3" fmla="*/ 0 w 2827757"/>
              <a:gd name="connsiteY3" fmla="*/ 1869717 h 1869717"/>
              <a:gd name="connsiteX4" fmla="*/ 0 w 2827757"/>
              <a:gd name="connsiteY4" fmla="*/ 0 h 186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7757" h="1869717">
                <a:moveTo>
                  <a:pt x="0" y="0"/>
                </a:moveTo>
                <a:lnTo>
                  <a:pt x="2827757" y="0"/>
                </a:lnTo>
                <a:lnTo>
                  <a:pt x="2827757" y="1869717"/>
                </a:lnTo>
                <a:lnTo>
                  <a:pt x="0" y="186971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1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</a:pPr>
            <a:r>
              <a:rPr lang="de-DE" sz="1900" kern="12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Lehrkräfte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Erweiterung der Kompetenz</a:t>
            </a:r>
            <a:r>
              <a:rPr lang="de-DE" sz="1100" dirty="0">
                <a:latin typeface="Roboto" panose="02000000000000000000" pitchFamily="2" charset="0"/>
              </a:rPr>
              <a:t>en</a:t>
            </a:r>
            <a:endParaRPr lang="de-DE" sz="1100" kern="1200" dirty="0"/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sicheres Vermitteln von Inhalten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Sensibilität steigt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Offenheit für neue Unterrichtsmethoden steigt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Motivation bei der Vorbereitung steigt/ Arbeitszufriedenheit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psychische Gesundheit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BO: </a:t>
            </a:r>
            <a:r>
              <a:rPr lang="de-DE" sz="1100" kern="1200" baseline="0" dirty="0" err="1">
                <a:latin typeface="Roboto" panose="02000000000000000000" pitchFamily="2" charset="0"/>
              </a:rPr>
              <a:t>Schüler:innen</a:t>
            </a:r>
            <a:r>
              <a:rPr lang="de-DE" sz="1100" kern="1200" baseline="0" dirty="0">
                <a:latin typeface="Roboto" panose="02000000000000000000" pitchFamily="2" charset="0"/>
              </a:rPr>
              <a:t> in anderen Kontexten kennen lernen (Stärken) - hilfreich für Feedback-Gespräche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BO: eigenes Fach kann in den geforderten Lebensweltbezug gestellt werden</a:t>
            </a:r>
          </a:p>
          <a:p>
            <a:pPr marL="57150" lvl="1" indent="-57150" algn="l" defTabSz="488950"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BO: Entlastung </a:t>
            </a:r>
            <a:endParaRPr lang="de-DE" sz="1100" kern="1200" dirty="0"/>
          </a:p>
        </p:txBody>
      </p:sp>
      <p:sp>
        <p:nvSpPr>
          <p:cNvPr id="23" name="Freihandform 22">
            <a:extLst>
              <a:ext uri="{FF2B5EF4-FFF2-40B4-BE49-F238E27FC236}">
                <a16:creationId xmlns:a16="http://schemas.microsoft.com/office/drawing/2014/main" id="{7F92758E-EFE9-CD1E-2AFE-D745674F1667}"/>
              </a:ext>
            </a:extLst>
          </p:cNvPr>
          <p:cNvSpPr/>
          <p:nvPr/>
        </p:nvSpPr>
        <p:spPr>
          <a:xfrm>
            <a:off x="2896381" y="4361815"/>
            <a:ext cx="1794249" cy="1794249"/>
          </a:xfrm>
          <a:custGeom>
            <a:avLst/>
            <a:gdLst>
              <a:gd name="connsiteX0" fmla="*/ 0 w 1794249"/>
              <a:gd name="connsiteY0" fmla="*/ 897125 h 1794249"/>
              <a:gd name="connsiteX1" fmla="*/ 897125 w 1794249"/>
              <a:gd name="connsiteY1" fmla="*/ 0 h 1794249"/>
              <a:gd name="connsiteX2" fmla="*/ 1794250 w 1794249"/>
              <a:gd name="connsiteY2" fmla="*/ 897125 h 1794249"/>
              <a:gd name="connsiteX3" fmla="*/ 897125 w 1794249"/>
              <a:gd name="connsiteY3" fmla="*/ 1794250 h 1794249"/>
              <a:gd name="connsiteX4" fmla="*/ 0 w 1794249"/>
              <a:gd name="connsiteY4" fmla="*/ 897125 h 179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249" h="1794249">
                <a:moveTo>
                  <a:pt x="0" y="897125"/>
                </a:moveTo>
                <a:cubicBezTo>
                  <a:pt x="0" y="401657"/>
                  <a:pt x="401657" y="0"/>
                  <a:pt x="897125" y="0"/>
                </a:cubicBezTo>
                <a:cubicBezTo>
                  <a:pt x="1392593" y="0"/>
                  <a:pt x="1794250" y="401657"/>
                  <a:pt x="1794250" y="897125"/>
                </a:cubicBezTo>
                <a:cubicBezTo>
                  <a:pt x="1794250" y="1392593"/>
                  <a:pt x="1392593" y="1794250"/>
                  <a:pt x="897125" y="1794250"/>
                </a:cubicBezTo>
                <a:cubicBezTo>
                  <a:pt x="401657" y="1794250"/>
                  <a:pt x="0" y="1392593"/>
                  <a:pt x="0" y="897125"/>
                </a:cubicBezTo>
                <a:close/>
              </a:path>
            </a:pathLst>
          </a:custGeom>
          <a:blipFill dpi="0" rotWithShape="0"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 l="10000" t="10000" r="10000" b="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8002" tIns="0" rIns="278002" bIns="0" numCol="1" spcCol="1270" anchor="b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2F38CC46-5ECB-8559-854E-7A8D85B5AE82}"/>
              </a:ext>
            </a:extLst>
          </p:cNvPr>
          <p:cNvSpPr/>
          <p:nvPr/>
        </p:nvSpPr>
        <p:spPr>
          <a:xfrm>
            <a:off x="4604391" y="4526365"/>
            <a:ext cx="2691373" cy="1271443"/>
          </a:xfrm>
          <a:custGeom>
            <a:avLst/>
            <a:gdLst>
              <a:gd name="connsiteX0" fmla="*/ 0 w 2691373"/>
              <a:gd name="connsiteY0" fmla="*/ 0 h 1794249"/>
              <a:gd name="connsiteX1" fmla="*/ 2691373 w 2691373"/>
              <a:gd name="connsiteY1" fmla="*/ 0 h 1794249"/>
              <a:gd name="connsiteX2" fmla="*/ 2691373 w 2691373"/>
              <a:gd name="connsiteY2" fmla="*/ 1794249 h 1794249"/>
              <a:gd name="connsiteX3" fmla="*/ 0 w 2691373"/>
              <a:gd name="connsiteY3" fmla="*/ 1794249 h 1794249"/>
              <a:gd name="connsiteX4" fmla="*/ 0 w 2691373"/>
              <a:gd name="connsiteY4" fmla="*/ 0 h 179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1373" h="1794249">
                <a:moveTo>
                  <a:pt x="0" y="0"/>
                </a:moveTo>
                <a:lnTo>
                  <a:pt x="2691373" y="0"/>
                </a:lnTo>
                <a:lnTo>
                  <a:pt x="2691373" y="1794249"/>
                </a:lnTo>
                <a:lnTo>
                  <a:pt x="0" y="179424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marL="0" lvl="1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</a:pPr>
            <a:r>
              <a:rPr lang="de-DE" sz="1900" kern="12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Schule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Qualität steigt</a:t>
            </a:r>
            <a:endParaRPr lang="de-DE" sz="1100" kern="1200" dirty="0"/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chemeClr val="accent1"/>
              </a:buClr>
              <a:buChar char="•"/>
            </a:pPr>
            <a:r>
              <a:rPr lang="de-DE" sz="1100" kern="1200" baseline="0" dirty="0">
                <a:latin typeface="Roboto" panose="02000000000000000000" pitchFamily="2" charset="0"/>
              </a:rPr>
              <a:t>fördert Übernahme &amp; Umsetzung </a:t>
            </a:r>
            <a:br>
              <a:rPr lang="de-DE" sz="1100" kern="1200" baseline="0" dirty="0">
                <a:latin typeface="Roboto" panose="02000000000000000000" pitchFamily="2" charset="0"/>
              </a:rPr>
            </a:br>
            <a:r>
              <a:rPr lang="de-DE" sz="1100" kern="1200" baseline="0" dirty="0">
                <a:latin typeface="Roboto" panose="02000000000000000000" pitchFamily="2" charset="0"/>
              </a:rPr>
              <a:t>von Innovation</a:t>
            </a:r>
          </a:p>
        </p:txBody>
      </p:sp>
    </p:spTree>
    <p:extLst>
      <p:ext uri="{BB962C8B-B14F-4D97-AF65-F5344CB8AC3E}">
        <p14:creationId xmlns:p14="http://schemas.microsoft.com/office/powerpoint/2010/main" val="4056590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13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3850AEC-C733-4183-A288-B4134DA2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9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C8DD77-AFB1-48C4-AFA8-344512346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Kooperation im Kollegium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592A50E-2170-4399-B126-52AB57322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8" name="Vertikaler Textplatzhalter 3">
            <a:extLst>
              <a:ext uri="{FF2B5EF4-FFF2-40B4-BE49-F238E27FC236}">
                <a16:creationId xmlns:a16="http://schemas.microsoft.com/office/drawing/2014/main" id="{99A14B2D-AEB6-433A-869F-0D30CB76C605}"/>
              </a:ext>
            </a:extLst>
          </p:cNvPr>
          <p:cNvSpPr txBox="1">
            <a:spLocks/>
          </p:cNvSpPr>
          <p:nvPr/>
        </p:nvSpPr>
        <p:spPr>
          <a:xfrm>
            <a:off x="454977" y="1874520"/>
            <a:ext cx="8917623" cy="44119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cs typeface="Calibri"/>
              </a:rPr>
              <a:t>Bigos, M. (2020). Schule als kooperativer Akteur der Berufsorientierung. Eine qualitative Untersuchung an allgemeinbildenden Schulen. Wiesbaden: Springer Gabler.</a:t>
            </a:r>
            <a:endParaRPr lang="de-DE" sz="1100" dirty="0"/>
          </a:p>
          <a:p>
            <a:r>
              <a:rPr lang="de-DE" sz="1100" dirty="0">
                <a:cs typeface="Calibri"/>
              </a:rPr>
              <a:t>Driesel-Lange, K. (2020). Strukturen für individuelle berufliche Entwicklung schaffen. PÄDAGOGIK, 20(1), 30–33.</a:t>
            </a:r>
          </a:p>
          <a:p>
            <a:r>
              <a:rPr lang="de-DE" sz="1100" dirty="0" err="1">
                <a:cs typeface="Calibri"/>
              </a:rPr>
              <a:t>Gräsel</a:t>
            </a:r>
            <a:r>
              <a:rPr lang="de-DE" sz="1100" dirty="0">
                <a:cs typeface="Calibri"/>
              </a:rPr>
              <a:t>, C., Fußangel, K. &amp; Pröbstel, C. (2006). Lehrkräfte zur Kooperation anregen – eine Aufgabe für Sisyphos? Zeitschrift </a:t>
            </a:r>
            <a:r>
              <a:rPr lang="de-DE" sz="1100" dirty="0" err="1">
                <a:cs typeface="Calibri"/>
              </a:rPr>
              <a:t>für</a:t>
            </a:r>
            <a:r>
              <a:rPr lang="de-DE" sz="1100" dirty="0">
                <a:cs typeface="Calibri"/>
              </a:rPr>
              <a:t> Pädagogik, 52(2), S. 205-219.</a:t>
            </a:r>
            <a:endParaRPr lang="de-DE" sz="1100" dirty="0"/>
          </a:p>
          <a:p>
            <a:pPr algn="just"/>
            <a:r>
              <a:rPr lang="de-DE" sz="1100" dirty="0">
                <a:cs typeface="Calibri"/>
              </a:rPr>
              <a:t>Richter, D. &amp; Pant, H. A. (2016). Lehrerkooperation in Deutschland. Eine Studie zur kooperativen Arbeitsbeziehungen bei Lehrkräften der Sekundarstufe I. Gütersloh: Bertelsmann Stiftung.</a:t>
            </a:r>
            <a:endParaRPr lang="de-DE" sz="1100" dirty="0"/>
          </a:p>
          <a:p>
            <a:r>
              <a:rPr lang="de-DE" sz="1100" dirty="0">
                <a:cs typeface="Calibri"/>
              </a:rPr>
              <a:t>Spieß, E. (2004). Kooperation und Konflikt. In H. Schuler (Hrsg.), Organisationspsychologie – Gruppe und Organisation (S. 193-247). Hogrefe.</a:t>
            </a:r>
          </a:p>
          <a:p>
            <a:r>
              <a:rPr lang="de-DE" sz="1100" dirty="0">
                <a:cs typeface="Calibri"/>
              </a:rPr>
              <a:t>Gruppe und Organisation. Göttingen: Hogrefe, S. 193-247.Steinert, B., Klieme, E., Maag Merki, K., Döbrich, P., Halbheer, U. &amp; Kunz, A. (2006). Lehrerkooperation in der Schule: Konzeption, Erfassung, Ergebnisse. Zeitschrift für Pädagogik, 52(2), S. 185-204.</a:t>
            </a:r>
            <a:endParaRPr lang="de-DE" sz="1100" dirty="0"/>
          </a:p>
          <a:p>
            <a:endParaRPr lang="de-DE" sz="1300" dirty="0"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165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f4841-7d47-4738-bb39-d617a48ac7c1">
      <Terms xmlns="http://schemas.microsoft.com/office/infopath/2007/PartnerControls"/>
    </lcf76f155ced4ddcb4097134ff3c332f>
    <TaxCatchAll xmlns="9b69e852-0534-4649-9857-ef2ac204dfa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9CAAB3958244A2CC9A2C2049FCD3" ma:contentTypeVersion="14" ma:contentTypeDescription="Ein neues Dokument erstellen." ma:contentTypeScope="" ma:versionID="4aea3a9a544a3e36741c7405483fa927">
  <xsd:schema xmlns:xsd="http://www.w3.org/2001/XMLSchema" xmlns:xs="http://www.w3.org/2001/XMLSchema" xmlns:p="http://schemas.microsoft.com/office/2006/metadata/properties" xmlns:ns2="620f4841-7d47-4738-bb39-d617a48ac7c1" xmlns:ns3="9b69e852-0534-4649-9857-ef2ac204dfa4" targetNamespace="http://schemas.microsoft.com/office/2006/metadata/properties" ma:root="true" ma:fieldsID="417d0d9da8d281c7452cf05d6be3fe37" ns2:_="" ns3:_="">
    <xsd:import namespace="620f4841-7d47-4738-bb39-d617a48ac7c1"/>
    <xsd:import namespace="9b69e852-0534-4649-9857-ef2ac204d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f4841-7d47-4738-bb39-d617a48ac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9e852-0534-4649-9857-ef2ac204df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cc8353b-934e-4046-b2dd-dc4298eb5b89}" ma:internalName="TaxCatchAll" ma:showField="CatchAllData" ma:web="9b69e852-0534-4649-9857-ef2ac204d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D84C55-E77A-418F-B8AE-30B50BB8DB0A}">
  <ds:schemaRefs>
    <ds:schemaRef ds:uri="http://schemas.microsoft.com/office/2006/metadata/properties"/>
    <ds:schemaRef ds:uri="http://schemas.microsoft.com/office/infopath/2007/PartnerControls"/>
    <ds:schemaRef ds:uri="620f4841-7d47-4738-bb39-d617a48ac7c1"/>
    <ds:schemaRef ds:uri="9b69e852-0534-4649-9857-ef2ac204dfa4"/>
  </ds:schemaRefs>
</ds:datastoreItem>
</file>

<file path=customXml/itemProps2.xml><?xml version="1.0" encoding="utf-8"?>
<ds:datastoreItem xmlns:ds="http://schemas.openxmlformats.org/officeDocument/2006/customXml" ds:itemID="{3BD3CC95-E3F3-42BF-9366-28CF6C99C0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B1719D-02EB-4231-85CE-B54DE6AF14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0f4841-7d47-4738-bb39-d617a48ac7c1"/>
    <ds:schemaRef ds:uri="9b69e852-0534-4649-9857-ef2ac204df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</Words>
  <Application>Microsoft Macintosh PowerPoint</Application>
  <PresentationFormat>Breitbild</PresentationFormat>
  <Paragraphs>147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7" baseType="lpstr">
      <vt:lpstr>Quicksand</vt:lpstr>
      <vt:lpstr>Arial</vt:lpstr>
      <vt:lpstr>Symbol</vt:lpstr>
      <vt:lpstr>Calibri</vt:lpstr>
      <vt:lpstr>Aptos</vt:lpstr>
      <vt:lpstr>Roboto</vt:lpstr>
      <vt:lpstr>Times New Roman</vt:lpstr>
      <vt:lpstr>Office</vt:lpstr>
      <vt:lpstr>Kooperation im Kollegium</vt:lpstr>
      <vt:lpstr>Kooperation im Kollegium </vt:lpstr>
      <vt:lpstr>Kooperation im Kollegium </vt:lpstr>
      <vt:lpstr>Kooperation im Kollegium </vt:lpstr>
      <vt:lpstr>Kooperation im Kollegium </vt:lpstr>
      <vt:lpstr>Regelmäßig betriebene Kooperationsaktivitäten  </vt:lpstr>
      <vt:lpstr>Kooperation im Kollegium </vt:lpstr>
      <vt:lpstr>PowerPoint-Präsentation</vt:lpstr>
      <vt:lpstr>Literatur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60</cp:revision>
  <dcterms:created xsi:type="dcterms:W3CDTF">2024-10-15T09:38:05Z</dcterms:created>
  <dcterms:modified xsi:type="dcterms:W3CDTF">2026-05-07T09:08:05Z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0x0101005D829CAAB3958244A2CC9A2C2049FCD3</vt:lpwstr>
  </property>
  <property fmtid="{D5CDD505-2E9C-101B-9397-08002B2CF9AE}" pid="3" name="MediaServiceImageTags">
    <vt:lpwstr/>
  </property>
</Properties>
</file>